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7.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8.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9.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10.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11.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12.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3.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14.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15.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16.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17.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18.xml" ContentType="application/vnd.openxmlformats-officedocument.theme+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19.xml" ContentType="application/vnd.openxmlformats-officedocument.theme+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3.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4.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5.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6.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8.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9.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10.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11.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19.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20.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notesSlides/notesSlide21.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notesSlides/notesSlide22.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notesSlides/notesSlide23.xml" ContentType="application/vnd.openxmlformats-officedocument.presentationml.notesSlide+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notesSlides/notesSlide24.xml" ContentType="application/vnd.openxmlformats-officedocument.presentationml.notesSlide+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notesSlides/notesSlide25.xml" ContentType="application/vnd.openxmlformats-officedocument.presentationml.notesSlide+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notesSlides/notesSlide38.xml" ContentType="application/vnd.openxmlformats-officedocument.presentationml.notesSlide+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notesSlides/notesSlide39.xml" ContentType="application/vnd.openxmlformats-officedocument.presentationml.notesSlide+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200.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notesSlides/notesSlide56.xml" ContentType="application/vnd.openxmlformats-officedocument.presentationml.notesSlide+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notesSlides/notesSlide69.xml" ContentType="application/vnd.openxmlformats-officedocument.presentationml.notesSlide+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notesSlides/notesSlide72.xml" ContentType="application/vnd.openxmlformats-officedocument.presentationml.notesSlide+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notesSlides/notesSlide73.xml" ContentType="application/vnd.openxmlformats-officedocument.presentationml.notesSlide+xml"/>
  <Override PartName="/ppt/tags/tag336.xml" ContentType="application/vnd.openxmlformats-officedocument.presentationml.tags+xml"/>
  <Override PartName="/ppt/notesSlides/notesSlide74.xml" ContentType="application/vnd.openxmlformats-officedocument.presentationml.notesSlide+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tags/tag352.xml" ContentType="application/vnd.openxmlformats-officedocument.presentationml.tags+xml"/>
  <Override PartName="/ppt/notesSlides/notesSlide78.xml" ContentType="application/vnd.openxmlformats-officedocument.presentationml.notesSlide+xml"/>
  <Override PartName="/ppt/tags/tag353.xml" ContentType="application/vnd.openxmlformats-officedocument.presentationml.tags+xml"/>
  <Override PartName="/ppt/tags/tag354.xml" ContentType="application/vnd.openxmlformats-officedocument.presentationml.tags+xml"/>
  <Override PartName="/ppt/notesSlides/notesSlide79.xml" ContentType="application/vnd.openxmlformats-officedocument.presentationml.notesSlide+xml"/>
  <Override PartName="/ppt/tags/tag355.xml" ContentType="application/vnd.openxmlformats-officedocument.presentationml.tags+xml"/>
  <Override PartName="/ppt/notesSlides/notesSlide80.xml" ContentType="application/vnd.openxmlformats-officedocument.presentationml.notesSlide+xml"/>
  <Override PartName="/ppt/tags/tag356.xml" ContentType="application/vnd.openxmlformats-officedocument.presentationml.tags+xml"/>
  <Override PartName="/ppt/tags/tag357.xml" ContentType="application/vnd.openxmlformats-officedocument.presentationml.tags+xml"/>
  <Override PartName="/ppt/notesSlides/notesSlide81.xml" ContentType="application/vnd.openxmlformats-officedocument.presentationml.notesSlide+xml"/>
  <Override PartName="/ppt/tags/tag358.xml" ContentType="application/vnd.openxmlformats-officedocument.presentationml.tags+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notesSlides/notesSlide88.xml" ContentType="application/vnd.openxmlformats-officedocument.presentationml.notesSlide+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notesSlides/notesSlide89.xml" ContentType="application/vnd.openxmlformats-officedocument.presentationml.notesSlide+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notesSlides/notesSlide94.xml" ContentType="application/vnd.openxmlformats-officedocument.presentationml.notesSlide+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notesSlides/notesSlide95.xml" ContentType="application/vnd.openxmlformats-officedocument.presentationml.notesSlide+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notesSlides/notesSlide96.xml" ContentType="application/vnd.openxmlformats-officedocument.presentationml.notesSlide+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tags/tag451.xml" ContentType="application/vnd.openxmlformats-officedocument.presentationml.tags+xml"/>
  <Override PartName="/ppt/notesSlides/notesSlide117.xml" ContentType="application/vnd.openxmlformats-officedocument.presentationml.notesSlide+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 id="2147483673" r:id="rId3"/>
    <p:sldMasterId id="2147483685" r:id="rId4"/>
    <p:sldMasterId id="2147483698" r:id="rId5"/>
    <p:sldMasterId id="2147483710" r:id="rId6"/>
    <p:sldMasterId id="2147483722" r:id="rId7"/>
    <p:sldMasterId id="2147483736" r:id="rId8"/>
    <p:sldMasterId id="2147483750" r:id="rId9"/>
    <p:sldMasterId id="2147483764" r:id="rId10"/>
    <p:sldMasterId id="2147483776" r:id="rId11"/>
    <p:sldMasterId id="2147483790" r:id="rId12"/>
    <p:sldMasterId id="2147483802" r:id="rId13"/>
    <p:sldMasterId id="2147483815" r:id="rId14"/>
    <p:sldMasterId id="2147483828" r:id="rId15"/>
    <p:sldMasterId id="2147483842" r:id="rId16"/>
    <p:sldMasterId id="2147483856" r:id="rId17"/>
    <p:sldMasterId id="2147483867" r:id="rId18"/>
    <p:sldMasterId id="2147483881" r:id="rId19"/>
    <p:sldMasterId id="2147483895" r:id="rId20"/>
  </p:sldMasterIdLst>
  <p:notesMasterIdLst>
    <p:notesMasterId r:id="rId375"/>
  </p:notesMasterIdLst>
  <p:handoutMasterIdLst>
    <p:handoutMasterId r:id="rId376"/>
  </p:handoutMasterIdLst>
  <p:sldIdLst>
    <p:sldId id="257" r:id="rId21"/>
    <p:sldId id="258" r:id="rId22"/>
    <p:sldId id="3176" r:id="rId23"/>
    <p:sldId id="3165" r:id="rId24"/>
    <p:sldId id="3781" r:id="rId25"/>
    <p:sldId id="3787" r:id="rId26"/>
    <p:sldId id="3789" r:id="rId27"/>
    <p:sldId id="3166" r:id="rId28"/>
    <p:sldId id="3167" r:id="rId29"/>
    <p:sldId id="3168" r:id="rId30"/>
    <p:sldId id="3169" r:id="rId31"/>
    <p:sldId id="3170" r:id="rId32"/>
    <p:sldId id="3171" r:id="rId33"/>
    <p:sldId id="3172" r:id="rId34"/>
    <p:sldId id="3173" r:id="rId35"/>
    <p:sldId id="3174" r:id="rId36"/>
    <p:sldId id="264" r:id="rId37"/>
    <p:sldId id="268" r:id="rId38"/>
    <p:sldId id="269" r:id="rId39"/>
    <p:sldId id="270" r:id="rId40"/>
    <p:sldId id="935" r:id="rId41"/>
    <p:sldId id="936" r:id="rId42"/>
    <p:sldId id="937" r:id="rId43"/>
    <p:sldId id="271" r:id="rId44"/>
    <p:sldId id="272" r:id="rId45"/>
    <p:sldId id="3177" r:id="rId46"/>
    <p:sldId id="3178" r:id="rId47"/>
    <p:sldId id="3179" r:id="rId48"/>
    <p:sldId id="3180" r:id="rId49"/>
    <p:sldId id="3181" r:id="rId50"/>
    <p:sldId id="3182" r:id="rId51"/>
    <p:sldId id="1438" r:id="rId52"/>
    <p:sldId id="276" r:id="rId53"/>
    <p:sldId id="3184" r:id="rId54"/>
    <p:sldId id="3185" r:id="rId55"/>
    <p:sldId id="280" r:id="rId56"/>
    <p:sldId id="3187" r:id="rId57"/>
    <p:sldId id="928" r:id="rId58"/>
    <p:sldId id="929" r:id="rId59"/>
    <p:sldId id="927" r:id="rId60"/>
    <p:sldId id="926" r:id="rId61"/>
    <p:sldId id="282" r:id="rId62"/>
    <p:sldId id="283" r:id="rId63"/>
    <p:sldId id="938" r:id="rId64"/>
    <p:sldId id="284" r:id="rId65"/>
    <p:sldId id="930" r:id="rId66"/>
    <p:sldId id="931" r:id="rId67"/>
    <p:sldId id="933" r:id="rId68"/>
    <p:sldId id="3190" r:id="rId69"/>
    <p:sldId id="3191" r:id="rId70"/>
    <p:sldId id="3193" r:id="rId71"/>
    <p:sldId id="3194" r:id="rId72"/>
    <p:sldId id="3195" r:id="rId73"/>
    <p:sldId id="3196" r:id="rId74"/>
    <p:sldId id="3197" r:id="rId75"/>
    <p:sldId id="3198" r:id="rId76"/>
    <p:sldId id="3199" r:id="rId77"/>
    <p:sldId id="3200" r:id="rId78"/>
    <p:sldId id="3201" r:id="rId79"/>
    <p:sldId id="3202" r:id="rId80"/>
    <p:sldId id="3203" r:id="rId81"/>
    <p:sldId id="3204" r:id="rId82"/>
    <p:sldId id="3205" r:id="rId83"/>
    <p:sldId id="3206" r:id="rId84"/>
    <p:sldId id="3207" r:id="rId85"/>
    <p:sldId id="3218" r:id="rId86"/>
    <p:sldId id="3208" r:id="rId87"/>
    <p:sldId id="3209" r:id="rId88"/>
    <p:sldId id="3210" r:id="rId89"/>
    <p:sldId id="3211" r:id="rId90"/>
    <p:sldId id="3212" r:id="rId91"/>
    <p:sldId id="3213" r:id="rId92"/>
    <p:sldId id="3214" r:id="rId93"/>
    <p:sldId id="3215" r:id="rId94"/>
    <p:sldId id="3216" r:id="rId95"/>
    <p:sldId id="3217" r:id="rId96"/>
    <p:sldId id="3219" r:id="rId97"/>
    <p:sldId id="3220" r:id="rId98"/>
    <p:sldId id="3221" r:id="rId99"/>
    <p:sldId id="3222" r:id="rId100"/>
    <p:sldId id="3223" r:id="rId101"/>
    <p:sldId id="3224" r:id="rId102"/>
    <p:sldId id="3225" r:id="rId103"/>
    <p:sldId id="3226" r:id="rId104"/>
    <p:sldId id="3227" r:id="rId105"/>
    <p:sldId id="3228" r:id="rId106"/>
    <p:sldId id="3229" r:id="rId107"/>
    <p:sldId id="3230" r:id="rId108"/>
    <p:sldId id="3231" r:id="rId109"/>
    <p:sldId id="3232" r:id="rId110"/>
    <p:sldId id="3233" r:id="rId111"/>
    <p:sldId id="3234" r:id="rId112"/>
    <p:sldId id="3235" r:id="rId113"/>
    <p:sldId id="3236" r:id="rId114"/>
    <p:sldId id="3237" r:id="rId115"/>
    <p:sldId id="3238" r:id="rId116"/>
    <p:sldId id="3239" r:id="rId117"/>
    <p:sldId id="3240" r:id="rId118"/>
    <p:sldId id="3241" r:id="rId119"/>
    <p:sldId id="3242" r:id="rId120"/>
    <p:sldId id="3243" r:id="rId121"/>
    <p:sldId id="3244" r:id="rId122"/>
    <p:sldId id="3245" r:id="rId123"/>
    <p:sldId id="3250" r:id="rId124"/>
    <p:sldId id="3251" r:id="rId125"/>
    <p:sldId id="3252" r:id="rId126"/>
    <p:sldId id="3253" r:id="rId127"/>
    <p:sldId id="3254" r:id="rId128"/>
    <p:sldId id="3255" r:id="rId129"/>
    <p:sldId id="3256" r:id="rId130"/>
    <p:sldId id="3257" r:id="rId131"/>
    <p:sldId id="3258" r:id="rId132"/>
    <p:sldId id="3259" r:id="rId133"/>
    <p:sldId id="3260" r:id="rId134"/>
    <p:sldId id="3261" r:id="rId135"/>
    <p:sldId id="3262" r:id="rId136"/>
    <p:sldId id="3263" r:id="rId137"/>
    <p:sldId id="3264" r:id="rId138"/>
    <p:sldId id="3265" r:id="rId139"/>
    <p:sldId id="3266" r:id="rId140"/>
    <p:sldId id="3267" r:id="rId141"/>
    <p:sldId id="3268" r:id="rId142"/>
    <p:sldId id="3269" r:id="rId143"/>
    <p:sldId id="3270" r:id="rId144"/>
    <p:sldId id="3271" r:id="rId145"/>
    <p:sldId id="3272" r:id="rId146"/>
    <p:sldId id="352" r:id="rId147"/>
    <p:sldId id="353" r:id="rId148"/>
    <p:sldId id="354" r:id="rId149"/>
    <p:sldId id="355" r:id="rId150"/>
    <p:sldId id="357" r:id="rId151"/>
    <p:sldId id="3790" r:id="rId152"/>
    <p:sldId id="3791" r:id="rId153"/>
    <p:sldId id="3792" r:id="rId154"/>
    <p:sldId id="958" r:id="rId155"/>
    <p:sldId id="973" r:id="rId156"/>
    <p:sldId id="3795" r:id="rId157"/>
    <p:sldId id="3796" r:id="rId158"/>
    <p:sldId id="3799" r:id="rId159"/>
    <p:sldId id="3797" r:id="rId160"/>
    <p:sldId id="3798" r:id="rId161"/>
    <p:sldId id="362" r:id="rId162"/>
    <p:sldId id="363" r:id="rId163"/>
    <p:sldId id="364" r:id="rId164"/>
    <p:sldId id="1441" r:id="rId165"/>
    <p:sldId id="372" r:id="rId166"/>
    <p:sldId id="951" r:id="rId167"/>
    <p:sldId id="984" r:id="rId168"/>
    <p:sldId id="985" r:id="rId169"/>
    <p:sldId id="982" r:id="rId170"/>
    <p:sldId id="977" r:id="rId171"/>
    <p:sldId id="978" r:id="rId172"/>
    <p:sldId id="979" r:id="rId173"/>
    <p:sldId id="1783" r:id="rId174"/>
    <p:sldId id="1784" r:id="rId175"/>
    <p:sldId id="1787" r:id="rId176"/>
    <p:sldId id="1786" r:id="rId177"/>
    <p:sldId id="980" r:id="rId178"/>
    <p:sldId id="981" r:id="rId179"/>
    <p:sldId id="948" r:id="rId180"/>
    <p:sldId id="949" r:id="rId181"/>
    <p:sldId id="3420" r:id="rId182"/>
    <p:sldId id="3421" r:id="rId183"/>
    <p:sldId id="3422" r:id="rId184"/>
    <p:sldId id="3423" r:id="rId185"/>
    <p:sldId id="3424" r:id="rId186"/>
    <p:sldId id="3425" r:id="rId187"/>
    <p:sldId id="3426" r:id="rId188"/>
    <p:sldId id="3427" r:id="rId189"/>
    <p:sldId id="3428" r:id="rId190"/>
    <p:sldId id="3429" r:id="rId191"/>
    <p:sldId id="3430" r:id="rId192"/>
    <p:sldId id="3431" r:id="rId193"/>
    <p:sldId id="3432" r:id="rId194"/>
    <p:sldId id="3433" r:id="rId195"/>
    <p:sldId id="3434" r:id="rId196"/>
    <p:sldId id="3435" r:id="rId197"/>
    <p:sldId id="3436" r:id="rId198"/>
    <p:sldId id="3437" r:id="rId199"/>
    <p:sldId id="3438" r:id="rId200"/>
    <p:sldId id="3439" r:id="rId201"/>
    <p:sldId id="3440" r:id="rId202"/>
    <p:sldId id="3441" r:id="rId203"/>
    <p:sldId id="3442" r:id="rId204"/>
    <p:sldId id="3443" r:id="rId205"/>
    <p:sldId id="3309" r:id="rId206"/>
    <p:sldId id="3310" r:id="rId207"/>
    <p:sldId id="3461" r:id="rId208"/>
    <p:sldId id="3312" r:id="rId209"/>
    <p:sldId id="3313" r:id="rId210"/>
    <p:sldId id="3314" r:id="rId211"/>
    <p:sldId id="3315" r:id="rId212"/>
    <p:sldId id="3316" r:id="rId213"/>
    <p:sldId id="3317" r:id="rId214"/>
    <p:sldId id="3458" r:id="rId215"/>
    <p:sldId id="3318" r:id="rId216"/>
    <p:sldId id="3460" r:id="rId217"/>
    <p:sldId id="3320" r:id="rId218"/>
    <p:sldId id="3321" r:id="rId219"/>
    <p:sldId id="3322" r:id="rId220"/>
    <p:sldId id="3323" r:id="rId221"/>
    <p:sldId id="3324" r:id="rId222"/>
    <p:sldId id="3800" r:id="rId223"/>
    <p:sldId id="3325" r:id="rId224"/>
    <p:sldId id="3326" r:id="rId225"/>
    <p:sldId id="3327" r:id="rId226"/>
    <p:sldId id="3328" r:id="rId227"/>
    <p:sldId id="3329" r:id="rId228"/>
    <p:sldId id="3330" r:id="rId229"/>
    <p:sldId id="3331" r:id="rId230"/>
    <p:sldId id="3463" r:id="rId231"/>
    <p:sldId id="3464" r:id="rId232"/>
    <p:sldId id="3335" r:id="rId233"/>
    <p:sldId id="3462" r:id="rId234"/>
    <p:sldId id="3337" r:id="rId235"/>
    <p:sldId id="3338" r:id="rId236"/>
    <p:sldId id="3339" r:id="rId237"/>
    <p:sldId id="3340" r:id="rId238"/>
    <p:sldId id="3341" r:id="rId239"/>
    <p:sldId id="3342" r:id="rId240"/>
    <p:sldId id="3343" r:id="rId241"/>
    <p:sldId id="3344" r:id="rId242"/>
    <p:sldId id="3345" r:id="rId243"/>
    <p:sldId id="3346" r:id="rId244"/>
    <p:sldId id="3347" r:id="rId245"/>
    <p:sldId id="3348" r:id="rId246"/>
    <p:sldId id="3468" r:id="rId247"/>
    <p:sldId id="3465" r:id="rId248"/>
    <p:sldId id="3466" r:id="rId249"/>
    <p:sldId id="3467" r:id="rId250"/>
    <p:sldId id="3349" r:id="rId251"/>
    <p:sldId id="3350" r:id="rId252"/>
    <p:sldId id="3351" r:id="rId253"/>
    <p:sldId id="3352" r:id="rId254"/>
    <p:sldId id="3353" r:id="rId255"/>
    <p:sldId id="3654" r:id="rId256"/>
    <p:sldId id="3354" r:id="rId257"/>
    <p:sldId id="3355" r:id="rId258"/>
    <p:sldId id="3356" r:id="rId259"/>
    <p:sldId id="3357" r:id="rId260"/>
    <p:sldId id="3358" r:id="rId261"/>
    <p:sldId id="3359" r:id="rId262"/>
    <p:sldId id="3360" r:id="rId263"/>
    <p:sldId id="3361" r:id="rId264"/>
    <p:sldId id="3362" r:id="rId265"/>
    <p:sldId id="3770" r:id="rId266"/>
    <p:sldId id="3771" r:id="rId267"/>
    <p:sldId id="3364" r:id="rId268"/>
    <p:sldId id="3365" r:id="rId269"/>
    <p:sldId id="3772" r:id="rId270"/>
    <p:sldId id="3773" r:id="rId271"/>
    <p:sldId id="3774" r:id="rId272"/>
    <p:sldId id="3775" r:id="rId273"/>
    <p:sldId id="3370" r:id="rId274"/>
    <p:sldId id="3371" r:id="rId275"/>
    <p:sldId id="3372" r:id="rId276"/>
    <p:sldId id="3373" r:id="rId277"/>
    <p:sldId id="3374" r:id="rId278"/>
    <p:sldId id="3375" r:id="rId279"/>
    <p:sldId id="3376" r:id="rId280"/>
    <p:sldId id="3377" r:id="rId281"/>
    <p:sldId id="3378" r:id="rId282"/>
    <p:sldId id="3379" r:id="rId283"/>
    <p:sldId id="3777" r:id="rId284"/>
    <p:sldId id="3381" r:id="rId285"/>
    <p:sldId id="3382" r:id="rId286"/>
    <p:sldId id="3383" r:id="rId287"/>
    <p:sldId id="3384" r:id="rId288"/>
    <p:sldId id="3385" r:id="rId289"/>
    <p:sldId id="3386" r:id="rId290"/>
    <p:sldId id="3387" r:id="rId291"/>
    <p:sldId id="3388" r:id="rId292"/>
    <p:sldId id="3389" r:id="rId293"/>
    <p:sldId id="3390" r:id="rId294"/>
    <p:sldId id="3778" r:id="rId295"/>
    <p:sldId id="3779" r:id="rId296"/>
    <p:sldId id="3393" r:id="rId297"/>
    <p:sldId id="3394" r:id="rId298"/>
    <p:sldId id="3780" r:id="rId299"/>
    <p:sldId id="3395" r:id="rId300"/>
    <p:sldId id="3396" r:id="rId301"/>
    <p:sldId id="3397" r:id="rId302"/>
    <p:sldId id="3398" r:id="rId303"/>
    <p:sldId id="3399" r:id="rId304"/>
    <p:sldId id="3400" r:id="rId305"/>
    <p:sldId id="3401" r:id="rId306"/>
    <p:sldId id="3402" r:id="rId307"/>
    <p:sldId id="3403" r:id="rId308"/>
    <p:sldId id="3404" r:id="rId309"/>
    <p:sldId id="3405" r:id="rId310"/>
    <p:sldId id="3406" r:id="rId311"/>
    <p:sldId id="3407" r:id="rId312"/>
    <p:sldId id="3408" r:id="rId313"/>
    <p:sldId id="3409" r:id="rId314"/>
    <p:sldId id="3410" r:id="rId315"/>
    <p:sldId id="3411" r:id="rId316"/>
    <p:sldId id="3412" r:id="rId317"/>
    <p:sldId id="3413" r:id="rId318"/>
    <p:sldId id="3414" r:id="rId319"/>
    <p:sldId id="3415" r:id="rId320"/>
    <p:sldId id="3416" r:id="rId321"/>
    <p:sldId id="3417" r:id="rId322"/>
    <p:sldId id="3418" r:id="rId323"/>
    <p:sldId id="3419" r:id="rId324"/>
    <p:sldId id="525" r:id="rId325"/>
    <p:sldId id="526" r:id="rId326"/>
    <p:sldId id="527" r:id="rId327"/>
    <p:sldId id="2778" r:id="rId328"/>
    <p:sldId id="529" r:id="rId329"/>
    <p:sldId id="1305" r:id="rId330"/>
    <p:sldId id="1440" r:id="rId331"/>
    <p:sldId id="1306" r:id="rId332"/>
    <p:sldId id="1310" r:id="rId333"/>
    <p:sldId id="530" r:id="rId334"/>
    <p:sldId id="531" r:id="rId335"/>
    <p:sldId id="532" r:id="rId336"/>
    <p:sldId id="533" r:id="rId337"/>
    <p:sldId id="534" r:id="rId338"/>
    <p:sldId id="535" r:id="rId339"/>
    <p:sldId id="536" r:id="rId340"/>
    <p:sldId id="537" r:id="rId341"/>
    <p:sldId id="538" r:id="rId342"/>
    <p:sldId id="539" r:id="rId343"/>
    <p:sldId id="540" r:id="rId344"/>
    <p:sldId id="541" r:id="rId345"/>
    <p:sldId id="542" r:id="rId346"/>
    <p:sldId id="543" r:id="rId347"/>
    <p:sldId id="544" r:id="rId348"/>
    <p:sldId id="545" r:id="rId349"/>
    <p:sldId id="546" r:id="rId350"/>
    <p:sldId id="547" r:id="rId351"/>
    <p:sldId id="548" r:id="rId352"/>
    <p:sldId id="549" r:id="rId353"/>
    <p:sldId id="3801" r:id="rId354"/>
    <p:sldId id="550" r:id="rId355"/>
    <p:sldId id="551" r:id="rId356"/>
    <p:sldId id="552" r:id="rId357"/>
    <p:sldId id="553" r:id="rId358"/>
    <p:sldId id="554" r:id="rId359"/>
    <p:sldId id="555" r:id="rId360"/>
    <p:sldId id="556" r:id="rId361"/>
    <p:sldId id="557" r:id="rId362"/>
    <p:sldId id="558" r:id="rId363"/>
    <p:sldId id="1312" r:id="rId364"/>
    <p:sldId id="1311" r:id="rId365"/>
    <p:sldId id="559" r:id="rId366"/>
    <p:sldId id="560" r:id="rId367"/>
    <p:sldId id="2779" r:id="rId368"/>
    <p:sldId id="561" r:id="rId369"/>
    <p:sldId id="562" r:id="rId370"/>
    <p:sldId id="2780" r:id="rId371"/>
    <p:sldId id="639" r:id="rId372"/>
    <p:sldId id="640" r:id="rId373"/>
    <p:sldId id="641" r:id="rId37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4">
          <p15:clr>
            <a:srgbClr val="A4A3A4"/>
          </p15:clr>
        </p15:guide>
        <p15:guide id="2" pos="287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99"/>
    <a:srgbClr val="0066FF"/>
    <a:srgbClr val="0B27B5"/>
    <a:srgbClr val="A2F8A6"/>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978" autoAdjust="0"/>
    <p:restoredTop sz="90504" autoAdjust="0"/>
  </p:normalViewPr>
  <p:slideViewPr>
    <p:cSldViewPr>
      <p:cViewPr varScale="1">
        <p:scale>
          <a:sx n="103" d="100"/>
          <a:sy n="103" d="100"/>
        </p:scale>
        <p:origin x="1422" y="108"/>
      </p:cViewPr>
      <p:guideLst>
        <p:guide orient="horz" pos="2114"/>
        <p:guide pos="287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97.xml"/><Relationship Id="rId299" Type="http://schemas.openxmlformats.org/officeDocument/2006/relationships/slide" Target="slides/slide279.xml"/><Relationship Id="rId21" Type="http://schemas.openxmlformats.org/officeDocument/2006/relationships/slide" Target="slides/slide1.xml"/><Relationship Id="rId63" Type="http://schemas.openxmlformats.org/officeDocument/2006/relationships/slide" Target="slides/slide43.xml"/><Relationship Id="rId159" Type="http://schemas.openxmlformats.org/officeDocument/2006/relationships/slide" Target="slides/slide139.xml"/><Relationship Id="rId324" Type="http://schemas.openxmlformats.org/officeDocument/2006/relationships/slide" Target="slides/slide304.xml"/><Relationship Id="rId366" Type="http://schemas.openxmlformats.org/officeDocument/2006/relationships/slide" Target="slides/slide346.xml"/><Relationship Id="rId170" Type="http://schemas.openxmlformats.org/officeDocument/2006/relationships/slide" Target="slides/slide150.xml"/><Relationship Id="rId226" Type="http://schemas.openxmlformats.org/officeDocument/2006/relationships/slide" Target="slides/slide206.xml"/><Relationship Id="rId268" Type="http://schemas.openxmlformats.org/officeDocument/2006/relationships/slide" Target="slides/slide248.xml"/><Relationship Id="rId32" Type="http://schemas.openxmlformats.org/officeDocument/2006/relationships/slide" Target="slides/slide12.xml"/><Relationship Id="rId74" Type="http://schemas.openxmlformats.org/officeDocument/2006/relationships/slide" Target="slides/slide54.xml"/><Relationship Id="rId128" Type="http://schemas.openxmlformats.org/officeDocument/2006/relationships/slide" Target="slides/slide108.xml"/><Relationship Id="rId335" Type="http://schemas.openxmlformats.org/officeDocument/2006/relationships/slide" Target="slides/slide315.xml"/><Relationship Id="rId377" Type="http://schemas.openxmlformats.org/officeDocument/2006/relationships/presProps" Target="presProps.xml"/><Relationship Id="rId5" Type="http://schemas.openxmlformats.org/officeDocument/2006/relationships/slideMaster" Target="slideMasters/slideMaster5.xml"/><Relationship Id="rId181" Type="http://schemas.openxmlformats.org/officeDocument/2006/relationships/slide" Target="slides/slide161.xml"/><Relationship Id="rId237" Type="http://schemas.openxmlformats.org/officeDocument/2006/relationships/slide" Target="slides/slide217.xml"/><Relationship Id="rId279" Type="http://schemas.openxmlformats.org/officeDocument/2006/relationships/slide" Target="slides/slide259.xml"/><Relationship Id="rId43" Type="http://schemas.openxmlformats.org/officeDocument/2006/relationships/slide" Target="slides/slide23.xml"/><Relationship Id="rId139" Type="http://schemas.openxmlformats.org/officeDocument/2006/relationships/slide" Target="slides/slide119.xml"/><Relationship Id="rId290" Type="http://schemas.openxmlformats.org/officeDocument/2006/relationships/slide" Target="slides/slide270.xml"/><Relationship Id="rId304" Type="http://schemas.openxmlformats.org/officeDocument/2006/relationships/slide" Target="slides/slide284.xml"/><Relationship Id="rId346" Type="http://schemas.openxmlformats.org/officeDocument/2006/relationships/slide" Target="slides/slide326.xml"/><Relationship Id="rId85" Type="http://schemas.openxmlformats.org/officeDocument/2006/relationships/slide" Target="slides/slide65.xml"/><Relationship Id="rId150" Type="http://schemas.openxmlformats.org/officeDocument/2006/relationships/slide" Target="slides/slide130.xml"/><Relationship Id="rId192" Type="http://schemas.openxmlformats.org/officeDocument/2006/relationships/slide" Target="slides/slide172.xml"/><Relationship Id="rId206" Type="http://schemas.openxmlformats.org/officeDocument/2006/relationships/slide" Target="slides/slide186.xml"/><Relationship Id="rId248" Type="http://schemas.openxmlformats.org/officeDocument/2006/relationships/slide" Target="slides/slide228.xml"/><Relationship Id="rId12" Type="http://schemas.openxmlformats.org/officeDocument/2006/relationships/slideMaster" Target="slideMasters/slideMaster12.xml"/><Relationship Id="rId108" Type="http://schemas.openxmlformats.org/officeDocument/2006/relationships/slide" Target="slides/slide88.xml"/><Relationship Id="rId315" Type="http://schemas.openxmlformats.org/officeDocument/2006/relationships/slide" Target="slides/slide295.xml"/><Relationship Id="rId357" Type="http://schemas.openxmlformats.org/officeDocument/2006/relationships/slide" Target="slides/slide337.xml"/><Relationship Id="rId54" Type="http://schemas.openxmlformats.org/officeDocument/2006/relationships/slide" Target="slides/slide34.xml"/><Relationship Id="rId96" Type="http://schemas.openxmlformats.org/officeDocument/2006/relationships/slide" Target="slides/slide76.xml"/><Relationship Id="rId161" Type="http://schemas.openxmlformats.org/officeDocument/2006/relationships/slide" Target="slides/slide141.xml"/><Relationship Id="rId217" Type="http://schemas.openxmlformats.org/officeDocument/2006/relationships/slide" Target="slides/slide197.xml"/><Relationship Id="rId259" Type="http://schemas.openxmlformats.org/officeDocument/2006/relationships/slide" Target="slides/slide239.xml"/><Relationship Id="rId23" Type="http://schemas.openxmlformats.org/officeDocument/2006/relationships/slide" Target="slides/slide3.xml"/><Relationship Id="rId119" Type="http://schemas.openxmlformats.org/officeDocument/2006/relationships/slide" Target="slides/slide99.xml"/><Relationship Id="rId270" Type="http://schemas.openxmlformats.org/officeDocument/2006/relationships/slide" Target="slides/slide250.xml"/><Relationship Id="rId326" Type="http://schemas.openxmlformats.org/officeDocument/2006/relationships/slide" Target="slides/slide306.xml"/><Relationship Id="rId65" Type="http://schemas.openxmlformats.org/officeDocument/2006/relationships/slide" Target="slides/slide45.xml"/><Relationship Id="rId130" Type="http://schemas.openxmlformats.org/officeDocument/2006/relationships/slide" Target="slides/slide110.xml"/><Relationship Id="rId368" Type="http://schemas.openxmlformats.org/officeDocument/2006/relationships/slide" Target="slides/slide348.xml"/><Relationship Id="rId172" Type="http://schemas.openxmlformats.org/officeDocument/2006/relationships/slide" Target="slides/slide152.xml"/><Relationship Id="rId228" Type="http://schemas.openxmlformats.org/officeDocument/2006/relationships/slide" Target="slides/slide208.xml"/><Relationship Id="rId281" Type="http://schemas.openxmlformats.org/officeDocument/2006/relationships/slide" Target="slides/slide261.xml"/><Relationship Id="rId337" Type="http://schemas.openxmlformats.org/officeDocument/2006/relationships/slide" Target="slides/slide317.xml"/><Relationship Id="rId34" Type="http://schemas.openxmlformats.org/officeDocument/2006/relationships/slide" Target="slides/slide14.xml"/><Relationship Id="rId76" Type="http://schemas.openxmlformats.org/officeDocument/2006/relationships/slide" Target="slides/slide56.xml"/><Relationship Id="rId141" Type="http://schemas.openxmlformats.org/officeDocument/2006/relationships/slide" Target="slides/slide121.xml"/><Relationship Id="rId379" Type="http://schemas.openxmlformats.org/officeDocument/2006/relationships/theme" Target="theme/theme1.xml"/><Relationship Id="rId7" Type="http://schemas.openxmlformats.org/officeDocument/2006/relationships/slideMaster" Target="slideMasters/slideMaster7.xml"/><Relationship Id="rId183" Type="http://schemas.openxmlformats.org/officeDocument/2006/relationships/slide" Target="slides/slide163.xml"/><Relationship Id="rId239" Type="http://schemas.openxmlformats.org/officeDocument/2006/relationships/slide" Target="slides/slide219.xml"/><Relationship Id="rId250" Type="http://schemas.openxmlformats.org/officeDocument/2006/relationships/slide" Target="slides/slide230.xml"/><Relationship Id="rId292" Type="http://schemas.openxmlformats.org/officeDocument/2006/relationships/slide" Target="slides/slide272.xml"/><Relationship Id="rId306" Type="http://schemas.openxmlformats.org/officeDocument/2006/relationships/slide" Target="slides/slide286.xml"/><Relationship Id="rId45" Type="http://schemas.openxmlformats.org/officeDocument/2006/relationships/slide" Target="slides/slide25.xml"/><Relationship Id="rId87" Type="http://schemas.openxmlformats.org/officeDocument/2006/relationships/slide" Target="slides/slide67.xml"/><Relationship Id="rId110" Type="http://schemas.openxmlformats.org/officeDocument/2006/relationships/slide" Target="slides/slide90.xml"/><Relationship Id="rId348" Type="http://schemas.openxmlformats.org/officeDocument/2006/relationships/slide" Target="slides/slide328.xml"/><Relationship Id="rId152" Type="http://schemas.openxmlformats.org/officeDocument/2006/relationships/slide" Target="slides/slide132.xml"/><Relationship Id="rId194" Type="http://schemas.openxmlformats.org/officeDocument/2006/relationships/slide" Target="slides/slide174.xml"/><Relationship Id="rId208" Type="http://schemas.openxmlformats.org/officeDocument/2006/relationships/slide" Target="slides/slide188.xml"/><Relationship Id="rId261" Type="http://schemas.openxmlformats.org/officeDocument/2006/relationships/slide" Target="slides/slide241.xml"/><Relationship Id="rId14" Type="http://schemas.openxmlformats.org/officeDocument/2006/relationships/slideMaster" Target="slideMasters/slideMaster14.xml"/><Relationship Id="rId56" Type="http://schemas.openxmlformats.org/officeDocument/2006/relationships/slide" Target="slides/slide36.xml"/><Relationship Id="rId317" Type="http://schemas.openxmlformats.org/officeDocument/2006/relationships/slide" Target="slides/slide297.xml"/><Relationship Id="rId359" Type="http://schemas.openxmlformats.org/officeDocument/2006/relationships/slide" Target="slides/slide339.xml"/><Relationship Id="rId98" Type="http://schemas.openxmlformats.org/officeDocument/2006/relationships/slide" Target="slides/slide78.xml"/><Relationship Id="rId121" Type="http://schemas.openxmlformats.org/officeDocument/2006/relationships/slide" Target="slides/slide101.xml"/><Relationship Id="rId163" Type="http://schemas.openxmlformats.org/officeDocument/2006/relationships/slide" Target="slides/slide143.xml"/><Relationship Id="rId219" Type="http://schemas.openxmlformats.org/officeDocument/2006/relationships/slide" Target="slides/slide199.xml"/><Relationship Id="rId370" Type="http://schemas.openxmlformats.org/officeDocument/2006/relationships/slide" Target="slides/slide350.xml"/><Relationship Id="rId230" Type="http://schemas.openxmlformats.org/officeDocument/2006/relationships/slide" Target="slides/slide210.xml"/><Relationship Id="rId25" Type="http://schemas.openxmlformats.org/officeDocument/2006/relationships/slide" Target="slides/slide5.xml"/><Relationship Id="rId67" Type="http://schemas.openxmlformats.org/officeDocument/2006/relationships/slide" Target="slides/slide47.xml"/><Relationship Id="rId272" Type="http://schemas.openxmlformats.org/officeDocument/2006/relationships/slide" Target="slides/slide252.xml"/><Relationship Id="rId328" Type="http://schemas.openxmlformats.org/officeDocument/2006/relationships/slide" Target="slides/slide308.xml"/><Relationship Id="rId132" Type="http://schemas.openxmlformats.org/officeDocument/2006/relationships/slide" Target="slides/slide112.xml"/><Relationship Id="rId174" Type="http://schemas.openxmlformats.org/officeDocument/2006/relationships/slide" Target="slides/slide154.xml"/><Relationship Id="rId241" Type="http://schemas.openxmlformats.org/officeDocument/2006/relationships/slide" Target="slides/slide221.xml"/><Relationship Id="rId36" Type="http://schemas.openxmlformats.org/officeDocument/2006/relationships/slide" Target="slides/slide16.xml"/><Relationship Id="rId283" Type="http://schemas.openxmlformats.org/officeDocument/2006/relationships/slide" Target="slides/slide263.xml"/><Relationship Id="rId339" Type="http://schemas.openxmlformats.org/officeDocument/2006/relationships/slide" Target="slides/slide319.xml"/><Relationship Id="rId78" Type="http://schemas.openxmlformats.org/officeDocument/2006/relationships/slide" Target="slides/slide58.xml"/><Relationship Id="rId101" Type="http://schemas.openxmlformats.org/officeDocument/2006/relationships/slide" Target="slides/slide81.xml"/><Relationship Id="rId143" Type="http://schemas.openxmlformats.org/officeDocument/2006/relationships/slide" Target="slides/slide123.xml"/><Relationship Id="rId185" Type="http://schemas.openxmlformats.org/officeDocument/2006/relationships/slide" Target="slides/slide165.xml"/><Relationship Id="rId350" Type="http://schemas.openxmlformats.org/officeDocument/2006/relationships/slide" Target="slides/slide330.xml"/><Relationship Id="rId9" Type="http://schemas.openxmlformats.org/officeDocument/2006/relationships/slideMaster" Target="slideMasters/slideMaster9.xml"/><Relationship Id="rId210" Type="http://schemas.openxmlformats.org/officeDocument/2006/relationships/slide" Target="slides/slide190.xml"/><Relationship Id="rId26" Type="http://schemas.openxmlformats.org/officeDocument/2006/relationships/slide" Target="slides/slide6.xml"/><Relationship Id="rId231" Type="http://schemas.openxmlformats.org/officeDocument/2006/relationships/slide" Target="slides/slide211.xml"/><Relationship Id="rId252" Type="http://schemas.openxmlformats.org/officeDocument/2006/relationships/slide" Target="slides/slide232.xml"/><Relationship Id="rId273" Type="http://schemas.openxmlformats.org/officeDocument/2006/relationships/slide" Target="slides/slide253.xml"/><Relationship Id="rId294" Type="http://schemas.openxmlformats.org/officeDocument/2006/relationships/slide" Target="slides/slide274.xml"/><Relationship Id="rId308" Type="http://schemas.openxmlformats.org/officeDocument/2006/relationships/slide" Target="slides/slide288.xml"/><Relationship Id="rId329" Type="http://schemas.openxmlformats.org/officeDocument/2006/relationships/slide" Target="slides/slide309.xml"/><Relationship Id="rId47" Type="http://schemas.openxmlformats.org/officeDocument/2006/relationships/slide" Target="slides/slide27.xml"/><Relationship Id="rId68" Type="http://schemas.openxmlformats.org/officeDocument/2006/relationships/slide" Target="slides/slide48.xml"/><Relationship Id="rId89" Type="http://schemas.openxmlformats.org/officeDocument/2006/relationships/slide" Target="slides/slide69.xml"/><Relationship Id="rId112" Type="http://schemas.openxmlformats.org/officeDocument/2006/relationships/slide" Target="slides/slide92.xml"/><Relationship Id="rId133" Type="http://schemas.openxmlformats.org/officeDocument/2006/relationships/slide" Target="slides/slide113.xml"/><Relationship Id="rId154" Type="http://schemas.openxmlformats.org/officeDocument/2006/relationships/slide" Target="slides/slide134.xml"/><Relationship Id="rId175" Type="http://schemas.openxmlformats.org/officeDocument/2006/relationships/slide" Target="slides/slide155.xml"/><Relationship Id="rId340" Type="http://schemas.openxmlformats.org/officeDocument/2006/relationships/slide" Target="slides/slide320.xml"/><Relationship Id="rId361" Type="http://schemas.openxmlformats.org/officeDocument/2006/relationships/slide" Target="slides/slide341.xml"/><Relationship Id="rId196" Type="http://schemas.openxmlformats.org/officeDocument/2006/relationships/slide" Target="slides/slide176.xml"/><Relationship Id="rId200" Type="http://schemas.openxmlformats.org/officeDocument/2006/relationships/slide" Target="slides/slide180.xml"/><Relationship Id="rId16" Type="http://schemas.openxmlformats.org/officeDocument/2006/relationships/slideMaster" Target="slideMasters/slideMaster16.xml"/><Relationship Id="rId221" Type="http://schemas.openxmlformats.org/officeDocument/2006/relationships/slide" Target="slides/slide201.xml"/><Relationship Id="rId242" Type="http://schemas.openxmlformats.org/officeDocument/2006/relationships/slide" Target="slides/slide222.xml"/><Relationship Id="rId263" Type="http://schemas.openxmlformats.org/officeDocument/2006/relationships/slide" Target="slides/slide243.xml"/><Relationship Id="rId284" Type="http://schemas.openxmlformats.org/officeDocument/2006/relationships/slide" Target="slides/slide264.xml"/><Relationship Id="rId319" Type="http://schemas.openxmlformats.org/officeDocument/2006/relationships/slide" Target="slides/slide299.xml"/><Relationship Id="rId37" Type="http://schemas.openxmlformats.org/officeDocument/2006/relationships/slide" Target="slides/slide17.xml"/><Relationship Id="rId58" Type="http://schemas.openxmlformats.org/officeDocument/2006/relationships/slide" Target="slides/slide38.xml"/><Relationship Id="rId79" Type="http://schemas.openxmlformats.org/officeDocument/2006/relationships/slide" Target="slides/slide59.xml"/><Relationship Id="rId102" Type="http://schemas.openxmlformats.org/officeDocument/2006/relationships/slide" Target="slides/slide82.xml"/><Relationship Id="rId123" Type="http://schemas.openxmlformats.org/officeDocument/2006/relationships/slide" Target="slides/slide103.xml"/><Relationship Id="rId144" Type="http://schemas.openxmlformats.org/officeDocument/2006/relationships/slide" Target="slides/slide124.xml"/><Relationship Id="rId330" Type="http://schemas.openxmlformats.org/officeDocument/2006/relationships/slide" Target="slides/slide310.xml"/><Relationship Id="rId90" Type="http://schemas.openxmlformats.org/officeDocument/2006/relationships/slide" Target="slides/slide70.xml"/><Relationship Id="rId165" Type="http://schemas.openxmlformats.org/officeDocument/2006/relationships/slide" Target="slides/slide145.xml"/><Relationship Id="rId186" Type="http://schemas.openxmlformats.org/officeDocument/2006/relationships/slide" Target="slides/slide166.xml"/><Relationship Id="rId351" Type="http://schemas.openxmlformats.org/officeDocument/2006/relationships/slide" Target="slides/slide331.xml"/><Relationship Id="rId372" Type="http://schemas.openxmlformats.org/officeDocument/2006/relationships/slide" Target="slides/slide352.xml"/><Relationship Id="rId211" Type="http://schemas.openxmlformats.org/officeDocument/2006/relationships/slide" Target="slides/slide191.xml"/><Relationship Id="rId232" Type="http://schemas.openxmlformats.org/officeDocument/2006/relationships/slide" Target="slides/slide212.xml"/><Relationship Id="rId253" Type="http://schemas.openxmlformats.org/officeDocument/2006/relationships/slide" Target="slides/slide233.xml"/><Relationship Id="rId274" Type="http://schemas.openxmlformats.org/officeDocument/2006/relationships/slide" Target="slides/slide254.xml"/><Relationship Id="rId295" Type="http://schemas.openxmlformats.org/officeDocument/2006/relationships/slide" Target="slides/slide275.xml"/><Relationship Id="rId309" Type="http://schemas.openxmlformats.org/officeDocument/2006/relationships/slide" Target="slides/slide289.xml"/><Relationship Id="rId27" Type="http://schemas.openxmlformats.org/officeDocument/2006/relationships/slide" Target="slides/slide7.xml"/><Relationship Id="rId48" Type="http://schemas.openxmlformats.org/officeDocument/2006/relationships/slide" Target="slides/slide28.xml"/><Relationship Id="rId69" Type="http://schemas.openxmlformats.org/officeDocument/2006/relationships/slide" Target="slides/slide49.xml"/><Relationship Id="rId113" Type="http://schemas.openxmlformats.org/officeDocument/2006/relationships/slide" Target="slides/slide93.xml"/><Relationship Id="rId134" Type="http://schemas.openxmlformats.org/officeDocument/2006/relationships/slide" Target="slides/slide114.xml"/><Relationship Id="rId320" Type="http://schemas.openxmlformats.org/officeDocument/2006/relationships/slide" Target="slides/slide300.xml"/><Relationship Id="rId80" Type="http://schemas.openxmlformats.org/officeDocument/2006/relationships/slide" Target="slides/slide60.xml"/><Relationship Id="rId155" Type="http://schemas.openxmlformats.org/officeDocument/2006/relationships/slide" Target="slides/slide135.xml"/><Relationship Id="rId176" Type="http://schemas.openxmlformats.org/officeDocument/2006/relationships/slide" Target="slides/slide156.xml"/><Relationship Id="rId197" Type="http://schemas.openxmlformats.org/officeDocument/2006/relationships/slide" Target="slides/slide177.xml"/><Relationship Id="rId341" Type="http://schemas.openxmlformats.org/officeDocument/2006/relationships/slide" Target="slides/slide321.xml"/><Relationship Id="rId362" Type="http://schemas.openxmlformats.org/officeDocument/2006/relationships/slide" Target="slides/slide342.xml"/><Relationship Id="rId201" Type="http://schemas.openxmlformats.org/officeDocument/2006/relationships/slide" Target="slides/slide181.xml"/><Relationship Id="rId222" Type="http://schemas.openxmlformats.org/officeDocument/2006/relationships/slide" Target="slides/slide202.xml"/><Relationship Id="rId243" Type="http://schemas.openxmlformats.org/officeDocument/2006/relationships/slide" Target="slides/slide223.xml"/><Relationship Id="rId264" Type="http://schemas.openxmlformats.org/officeDocument/2006/relationships/slide" Target="slides/slide244.xml"/><Relationship Id="rId285" Type="http://schemas.openxmlformats.org/officeDocument/2006/relationships/slide" Target="slides/slide265.xml"/><Relationship Id="rId17" Type="http://schemas.openxmlformats.org/officeDocument/2006/relationships/slideMaster" Target="slideMasters/slideMaster17.xml"/><Relationship Id="rId38" Type="http://schemas.openxmlformats.org/officeDocument/2006/relationships/slide" Target="slides/slide18.xml"/><Relationship Id="rId59" Type="http://schemas.openxmlformats.org/officeDocument/2006/relationships/slide" Target="slides/slide39.xml"/><Relationship Id="rId103" Type="http://schemas.openxmlformats.org/officeDocument/2006/relationships/slide" Target="slides/slide83.xml"/><Relationship Id="rId124" Type="http://schemas.openxmlformats.org/officeDocument/2006/relationships/slide" Target="slides/slide104.xml"/><Relationship Id="rId310" Type="http://schemas.openxmlformats.org/officeDocument/2006/relationships/slide" Target="slides/slide290.xml"/><Relationship Id="rId70" Type="http://schemas.openxmlformats.org/officeDocument/2006/relationships/slide" Target="slides/slide50.xml"/><Relationship Id="rId91" Type="http://schemas.openxmlformats.org/officeDocument/2006/relationships/slide" Target="slides/slide71.xml"/><Relationship Id="rId145" Type="http://schemas.openxmlformats.org/officeDocument/2006/relationships/slide" Target="slides/slide125.xml"/><Relationship Id="rId166" Type="http://schemas.openxmlformats.org/officeDocument/2006/relationships/slide" Target="slides/slide146.xml"/><Relationship Id="rId187" Type="http://schemas.openxmlformats.org/officeDocument/2006/relationships/slide" Target="slides/slide167.xml"/><Relationship Id="rId331" Type="http://schemas.openxmlformats.org/officeDocument/2006/relationships/slide" Target="slides/slide311.xml"/><Relationship Id="rId352" Type="http://schemas.openxmlformats.org/officeDocument/2006/relationships/slide" Target="slides/slide332.xml"/><Relationship Id="rId373" Type="http://schemas.openxmlformats.org/officeDocument/2006/relationships/slide" Target="slides/slide353.xml"/><Relationship Id="rId1" Type="http://schemas.openxmlformats.org/officeDocument/2006/relationships/slideMaster" Target="slideMasters/slideMaster1.xml"/><Relationship Id="rId212" Type="http://schemas.openxmlformats.org/officeDocument/2006/relationships/slide" Target="slides/slide192.xml"/><Relationship Id="rId233" Type="http://schemas.openxmlformats.org/officeDocument/2006/relationships/slide" Target="slides/slide213.xml"/><Relationship Id="rId254" Type="http://schemas.openxmlformats.org/officeDocument/2006/relationships/slide" Target="slides/slide234.xml"/><Relationship Id="rId28" Type="http://schemas.openxmlformats.org/officeDocument/2006/relationships/slide" Target="slides/slide8.xml"/><Relationship Id="rId49" Type="http://schemas.openxmlformats.org/officeDocument/2006/relationships/slide" Target="slides/slide29.xml"/><Relationship Id="rId114" Type="http://schemas.openxmlformats.org/officeDocument/2006/relationships/slide" Target="slides/slide94.xml"/><Relationship Id="rId275" Type="http://schemas.openxmlformats.org/officeDocument/2006/relationships/slide" Target="slides/slide255.xml"/><Relationship Id="rId296" Type="http://schemas.openxmlformats.org/officeDocument/2006/relationships/slide" Target="slides/slide276.xml"/><Relationship Id="rId300" Type="http://schemas.openxmlformats.org/officeDocument/2006/relationships/slide" Target="slides/slide280.xml"/><Relationship Id="rId60" Type="http://schemas.openxmlformats.org/officeDocument/2006/relationships/slide" Target="slides/slide40.xml"/><Relationship Id="rId81" Type="http://schemas.openxmlformats.org/officeDocument/2006/relationships/slide" Target="slides/slide61.xml"/><Relationship Id="rId135" Type="http://schemas.openxmlformats.org/officeDocument/2006/relationships/slide" Target="slides/slide115.xml"/><Relationship Id="rId156" Type="http://schemas.openxmlformats.org/officeDocument/2006/relationships/slide" Target="slides/slide136.xml"/><Relationship Id="rId177" Type="http://schemas.openxmlformats.org/officeDocument/2006/relationships/slide" Target="slides/slide157.xml"/><Relationship Id="rId198" Type="http://schemas.openxmlformats.org/officeDocument/2006/relationships/slide" Target="slides/slide178.xml"/><Relationship Id="rId321" Type="http://schemas.openxmlformats.org/officeDocument/2006/relationships/slide" Target="slides/slide301.xml"/><Relationship Id="rId342" Type="http://schemas.openxmlformats.org/officeDocument/2006/relationships/slide" Target="slides/slide322.xml"/><Relationship Id="rId363" Type="http://schemas.openxmlformats.org/officeDocument/2006/relationships/slide" Target="slides/slide343.xml"/><Relationship Id="rId202" Type="http://schemas.openxmlformats.org/officeDocument/2006/relationships/slide" Target="slides/slide182.xml"/><Relationship Id="rId223" Type="http://schemas.openxmlformats.org/officeDocument/2006/relationships/slide" Target="slides/slide203.xml"/><Relationship Id="rId244" Type="http://schemas.openxmlformats.org/officeDocument/2006/relationships/slide" Target="slides/slide224.xml"/><Relationship Id="rId18" Type="http://schemas.openxmlformats.org/officeDocument/2006/relationships/slideMaster" Target="slideMasters/slideMaster18.xml"/><Relationship Id="rId39" Type="http://schemas.openxmlformats.org/officeDocument/2006/relationships/slide" Target="slides/slide19.xml"/><Relationship Id="rId265" Type="http://schemas.openxmlformats.org/officeDocument/2006/relationships/slide" Target="slides/slide245.xml"/><Relationship Id="rId286" Type="http://schemas.openxmlformats.org/officeDocument/2006/relationships/slide" Target="slides/slide266.xml"/><Relationship Id="rId50" Type="http://schemas.openxmlformats.org/officeDocument/2006/relationships/slide" Target="slides/slide30.xml"/><Relationship Id="rId104" Type="http://schemas.openxmlformats.org/officeDocument/2006/relationships/slide" Target="slides/slide84.xml"/><Relationship Id="rId125" Type="http://schemas.openxmlformats.org/officeDocument/2006/relationships/slide" Target="slides/slide105.xml"/><Relationship Id="rId146" Type="http://schemas.openxmlformats.org/officeDocument/2006/relationships/slide" Target="slides/slide126.xml"/><Relationship Id="rId167" Type="http://schemas.openxmlformats.org/officeDocument/2006/relationships/slide" Target="slides/slide147.xml"/><Relationship Id="rId188" Type="http://schemas.openxmlformats.org/officeDocument/2006/relationships/slide" Target="slides/slide168.xml"/><Relationship Id="rId311" Type="http://schemas.openxmlformats.org/officeDocument/2006/relationships/slide" Target="slides/slide291.xml"/><Relationship Id="rId332" Type="http://schemas.openxmlformats.org/officeDocument/2006/relationships/slide" Target="slides/slide312.xml"/><Relationship Id="rId353" Type="http://schemas.openxmlformats.org/officeDocument/2006/relationships/slide" Target="slides/slide333.xml"/><Relationship Id="rId374" Type="http://schemas.openxmlformats.org/officeDocument/2006/relationships/slide" Target="slides/slide354.xml"/><Relationship Id="rId71" Type="http://schemas.openxmlformats.org/officeDocument/2006/relationships/slide" Target="slides/slide51.xml"/><Relationship Id="rId92" Type="http://schemas.openxmlformats.org/officeDocument/2006/relationships/slide" Target="slides/slide72.xml"/><Relationship Id="rId213" Type="http://schemas.openxmlformats.org/officeDocument/2006/relationships/slide" Target="slides/slide193.xml"/><Relationship Id="rId234" Type="http://schemas.openxmlformats.org/officeDocument/2006/relationships/slide" Target="slides/slide214.xml"/><Relationship Id="rId2" Type="http://schemas.openxmlformats.org/officeDocument/2006/relationships/slideMaster" Target="slideMasters/slideMaster2.xml"/><Relationship Id="rId29" Type="http://schemas.openxmlformats.org/officeDocument/2006/relationships/slide" Target="slides/slide9.xml"/><Relationship Id="rId255" Type="http://schemas.openxmlformats.org/officeDocument/2006/relationships/slide" Target="slides/slide235.xml"/><Relationship Id="rId276" Type="http://schemas.openxmlformats.org/officeDocument/2006/relationships/slide" Target="slides/slide256.xml"/><Relationship Id="rId297" Type="http://schemas.openxmlformats.org/officeDocument/2006/relationships/slide" Target="slides/slide277.xml"/><Relationship Id="rId40" Type="http://schemas.openxmlformats.org/officeDocument/2006/relationships/slide" Target="slides/slide20.xml"/><Relationship Id="rId115" Type="http://schemas.openxmlformats.org/officeDocument/2006/relationships/slide" Target="slides/slide95.xml"/><Relationship Id="rId136" Type="http://schemas.openxmlformats.org/officeDocument/2006/relationships/slide" Target="slides/slide116.xml"/><Relationship Id="rId157" Type="http://schemas.openxmlformats.org/officeDocument/2006/relationships/slide" Target="slides/slide137.xml"/><Relationship Id="rId178" Type="http://schemas.openxmlformats.org/officeDocument/2006/relationships/slide" Target="slides/slide158.xml"/><Relationship Id="rId301" Type="http://schemas.openxmlformats.org/officeDocument/2006/relationships/slide" Target="slides/slide281.xml"/><Relationship Id="rId322" Type="http://schemas.openxmlformats.org/officeDocument/2006/relationships/slide" Target="slides/slide302.xml"/><Relationship Id="rId343" Type="http://schemas.openxmlformats.org/officeDocument/2006/relationships/slide" Target="slides/slide323.xml"/><Relationship Id="rId364" Type="http://schemas.openxmlformats.org/officeDocument/2006/relationships/slide" Target="slides/slide344.xml"/><Relationship Id="rId61" Type="http://schemas.openxmlformats.org/officeDocument/2006/relationships/slide" Target="slides/slide41.xml"/><Relationship Id="rId82" Type="http://schemas.openxmlformats.org/officeDocument/2006/relationships/slide" Target="slides/slide62.xml"/><Relationship Id="rId199" Type="http://schemas.openxmlformats.org/officeDocument/2006/relationships/slide" Target="slides/slide179.xml"/><Relationship Id="rId203" Type="http://schemas.openxmlformats.org/officeDocument/2006/relationships/slide" Target="slides/slide183.xml"/><Relationship Id="rId19" Type="http://schemas.openxmlformats.org/officeDocument/2006/relationships/slideMaster" Target="slideMasters/slideMaster19.xml"/><Relationship Id="rId224" Type="http://schemas.openxmlformats.org/officeDocument/2006/relationships/slide" Target="slides/slide204.xml"/><Relationship Id="rId245" Type="http://schemas.openxmlformats.org/officeDocument/2006/relationships/slide" Target="slides/slide225.xml"/><Relationship Id="rId266" Type="http://schemas.openxmlformats.org/officeDocument/2006/relationships/slide" Target="slides/slide246.xml"/><Relationship Id="rId287" Type="http://schemas.openxmlformats.org/officeDocument/2006/relationships/slide" Target="slides/slide267.xml"/><Relationship Id="rId30" Type="http://schemas.openxmlformats.org/officeDocument/2006/relationships/slide" Target="slides/slide10.xml"/><Relationship Id="rId105" Type="http://schemas.openxmlformats.org/officeDocument/2006/relationships/slide" Target="slides/slide85.xml"/><Relationship Id="rId126" Type="http://schemas.openxmlformats.org/officeDocument/2006/relationships/slide" Target="slides/slide106.xml"/><Relationship Id="rId147" Type="http://schemas.openxmlformats.org/officeDocument/2006/relationships/slide" Target="slides/slide127.xml"/><Relationship Id="rId168" Type="http://schemas.openxmlformats.org/officeDocument/2006/relationships/slide" Target="slides/slide148.xml"/><Relationship Id="rId312" Type="http://schemas.openxmlformats.org/officeDocument/2006/relationships/slide" Target="slides/slide292.xml"/><Relationship Id="rId333" Type="http://schemas.openxmlformats.org/officeDocument/2006/relationships/slide" Target="slides/slide313.xml"/><Relationship Id="rId354" Type="http://schemas.openxmlformats.org/officeDocument/2006/relationships/slide" Target="slides/slide334.xml"/><Relationship Id="rId51" Type="http://schemas.openxmlformats.org/officeDocument/2006/relationships/slide" Target="slides/slide31.xml"/><Relationship Id="rId72" Type="http://schemas.openxmlformats.org/officeDocument/2006/relationships/slide" Target="slides/slide52.xml"/><Relationship Id="rId93" Type="http://schemas.openxmlformats.org/officeDocument/2006/relationships/slide" Target="slides/slide73.xml"/><Relationship Id="rId189" Type="http://schemas.openxmlformats.org/officeDocument/2006/relationships/slide" Target="slides/slide169.xml"/><Relationship Id="rId375" Type="http://schemas.openxmlformats.org/officeDocument/2006/relationships/notesMaster" Target="notesMasters/notesMaster1.xml"/><Relationship Id="rId3" Type="http://schemas.openxmlformats.org/officeDocument/2006/relationships/slideMaster" Target="slideMasters/slideMaster3.xml"/><Relationship Id="rId214" Type="http://schemas.openxmlformats.org/officeDocument/2006/relationships/slide" Target="slides/slide194.xml"/><Relationship Id="rId235" Type="http://schemas.openxmlformats.org/officeDocument/2006/relationships/slide" Target="slides/slide215.xml"/><Relationship Id="rId256" Type="http://schemas.openxmlformats.org/officeDocument/2006/relationships/slide" Target="slides/slide236.xml"/><Relationship Id="rId277" Type="http://schemas.openxmlformats.org/officeDocument/2006/relationships/slide" Target="slides/slide257.xml"/><Relationship Id="rId298" Type="http://schemas.openxmlformats.org/officeDocument/2006/relationships/slide" Target="slides/slide278.xml"/><Relationship Id="rId116" Type="http://schemas.openxmlformats.org/officeDocument/2006/relationships/slide" Target="slides/slide96.xml"/><Relationship Id="rId137" Type="http://schemas.openxmlformats.org/officeDocument/2006/relationships/slide" Target="slides/slide117.xml"/><Relationship Id="rId158" Type="http://schemas.openxmlformats.org/officeDocument/2006/relationships/slide" Target="slides/slide138.xml"/><Relationship Id="rId302" Type="http://schemas.openxmlformats.org/officeDocument/2006/relationships/slide" Target="slides/slide282.xml"/><Relationship Id="rId323" Type="http://schemas.openxmlformats.org/officeDocument/2006/relationships/slide" Target="slides/slide303.xml"/><Relationship Id="rId344" Type="http://schemas.openxmlformats.org/officeDocument/2006/relationships/slide" Target="slides/slide324.xml"/><Relationship Id="rId20" Type="http://schemas.openxmlformats.org/officeDocument/2006/relationships/slideMaster" Target="slideMasters/slideMaster20.xml"/><Relationship Id="rId41" Type="http://schemas.openxmlformats.org/officeDocument/2006/relationships/slide" Target="slides/slide21.xml"/><Relationship Id="rId62" Type="http://schemas.openxmlformats.org/officeDocument/2006/relationships/slide" Target="slides/slide42.xml"/><Relationship Id="rId83" Type="http://schemas.openxmlformats.org/officeDocument/2006/relationships/slide" Target="slides/slide63.xml"/><Relationship Id="rId179" Type="http://schemas.openxmlformats.org/officeDocument/2006/relationships/slide" Target="slides/slide159.xml"/><Relationship Id="rId365" Type="http://schemas.openxmlformats.org/officeDocument/2006/relationships/slide" Target="slides/slide345.xml"/><Relationship Id="rId190" Type="http://schemas.openxmlformats.org/officeDocument/2006/relationships/slide" Target="slides/slide170.xml"/><Relationship Id="rId204" Type="http://schemas.openxmlformats.org/officeDocument/2006/relationships/slide" Target="slides/slide184.xml"/><Relationship Id="rId225" Type="http://schemas.openxmlformats.org/officeDocument/2006/relationships/slide" Target="slides/slide205.xml"/><Relationship Id="rId246" Type="http://schemas.openxmlformats.org/officeDocument/2006/relationships/slide" Target="slides/slide226.xml"/><Relationship Id="rId267" Type="http://schemas.openxmlformats.org/officeDocument/2006/relationships/slide" Target="slides/slide247.xml"/><Relationship Id="rId288" Type="http://schemas.openxmlformats.org/officeDocument/2006/relationships/slide" Target="slides/slide268.xml"/><Relationship Id="rId106" Type="http://schemas.openxmlformats.org/officeDocument/2006/relationships/slide" Target="slides/slide86.xml"/><Relationship Id="rId127" Type="http://schemas.openxmlformats.org/officeDocument/2006/relationships/slide" Target="slides/slide107.xml"/><Relationship Id="rId313" Type="http://schemas.openxmlformats.org/officeDocument/2006/relationships/slide" Target="slides/slide293.xml"/><Relationship Id="rId10" Type="http://schemas.openxmlformats.org/officeDocument/2006/relationships/slideMaster" Target="slideMasters/slideMaster10.xml"/><Relationship Id="rId31" Type="http://schemas.openxmlformats.org/officeDocument/2006/relationships/slide" Target="slides/slide11.xml"/><Relationship Id="rId52" Type="http://schemas.openxmlformats.org/officeDocument/2006/relationships/slide" Target="slides/slide32.xml"/><Relationship Id="rId73" Type="http://schemas.openxmlformats.org/officeDocument/2006/relationships/slide" Target="slides/slide53.xml"/><Relationship Id="rId94" Type="http://schemas.openxmlformats.org/officeDocument/2006/relationships/slide" Target="slides/slide74.xml"/><Relationship Id="rId148" Type="http://schemas.openxmlformats.org/officeDocument/2006/relationships/slide" Target="slides/slide128.xml"/><Relationship Id="rId169" Type="http://schemas.openxmlformats.org/officeDocument/2006/relationships/slide" Target="slides/slide149.xml"/><Relationship Id="rId334" Type="http://schemas.openxmlformats.org/officeDocument/2006/relationships/slide" Target="slides/slide314.xml"/><Relationship Id="rId355" Type="http://schemas.openxmlformats.org/officeDocument/2006/relationships/slide" Target="slides/slide335.xml"/><Relationship Id="rId376" Type="http://schemas.openxmlformats.org/officeDocument/2006/relationships/handoutMaster" Target="handoutMasters/handoutMaster1.xml"/><Relationship Id="rId4" Type="http://schemas.openxmlformats.org/officeDocument/2006/relationships/slideMaster" Target="slideMasters/slideMaster4.xml"/><Relationship Id="rId180" Type="http://schemas.openxmlformats.org/officeDocument/2006/relationships/slide" Target="slides/slide160.xml"/><Relationship Id="rId215" Type="http://schemas.openxmlformats.org/officeDocument/2006/relationships/slide" Target="slides/slide195.xml"/><Relationship Id="rId236" Type="http://schemas.openxmlformats.org/officeDocument/2006/relationships/slide" Target="slides/slide216.xml"/><Relationship Id="rId257" Type="http://schemas.openxmlformats.org/officeDocument/2006/relationships/slide" Target="slides/slide237.xml"/><Relationship Id="rId278" Type="http://schemas.openxmlformats.org/officeDocument/2006/relationships/slide" Target="slides/slide258.xml"/><Relationship Id="rId303" Type="http://schemas.openxmlformats.org/officeDocument/2006/relationships/slide" Target="slides/slide283.xml"/><Relationship Id="rId42" Type="http://schemas.openxmlformats.org/officeDocument/2006/relationships/slide" Target="slides/slide22.xml"/><Relationship Id="rId84" Type="http://schemas.openxmlformats.org/officeDocument/2006/relationships/slide" Target="slides/slide64.xml"/><Relationship Id="rId138" Type="http://schemas.openxmlformats.org/officeDocument/2006/relationships/slide" Target="slides/slide118.xml"/><Relationship Id="rId345" Type="http://schemas.openxmlformats.org/officeDocument/2006/relationships/slide" Target="slides/slide325.xml"/><Relationship Id="rId191" Type="http://schemas.openxmlformats.org/officeDocument/2006/relationships/slide" Target="slides/slide171.xml"/><Relationship Id="rId205" Type="http://schemas.openxmlformats.org/officeDocument/2006/relationships/slide" Target="slides/slide185.xml"/><Relationship Id="rId247" Type="http://schemas.openxmlformats.org/officeDocument/2006/relationships/slide" Target="slides/slide227.xml"/><Relationship Id="rId107" Type="http://schemas.openxmlformats.org/officeDocument/2006/relationships/slide" Target="slides/slide87.xml"/><Relationship Id="rId289" Type="http://schemas.openxmlformats.org/officeDocument/2006/relationships/slide" Target="slides/slide269.xml"/><Relationship Id="rId11" Type="http://schemas.openxmlformats.org/officeDocument/2006/relationships/slideMaster" Target="slideMasters/slideMaster11.xml"/><Relationship Id="rId53" Type="http://schemas.openxmlformats.org/officeDocument/2006/relationships/slide" Target="slides/slide33.xml"/><Relationship Id="rId149" Type="http://schemas.openxmlformats.org/officeDocument/2006/relationships/slide" Target="slides/slide129.xml"/><Relationship Id="rId314" Type="http://schemas.openxmlformats.org/officeDocument/2006/relationships/slide" Target="slides/slide294.xml"/><Relationship Id="rId356" Type="http://schemas.openxmlformats.org/officeDocument/2006/relationships/slide" Target="slides/slide336.xml"/><Relationship Id="rId95" Type="http://schemas.openxmlformats.org/officeDocument/2006/relationships/slide" Target="slides/slide75.xml"/><Relationship Id="rId160" Type="http://schemas.openxmlformats.org/officeDocument/2006/relationships/slide" Target="slides/slide140.xml"/><Relationship Id="rId216" Type="http://schemas.openxmlformats.org/officeDocument/2006/relationships/slide" Target="slides/slide196.xml"/><Relationship Id="rId258" Type="http://schemas.openxmlformats.org/officeDocument/2006/relationships/slide" Target="slides/slide238.xml"/><Relationship Id="rId22" Type="http://schemas.openxmlformats.org/officeDocument/2006/relationships/slide" Target="slides/slide2.xml"/><Relationship Id="rId64" Type="http://schemas.openxmlformats.org/officeDocument/2006/relationships/slide" Target="slides/slide44.xml"/><Relationship Id="rId118" Type="http://schemas.openxmlformats.org/officeDocument/2006/relationships/slide" Target="slides/slide98.xml"/><Relationship Id="rId325" Type="http://schemas.openxmlformats.org/officeDocument/2006/relationships/slide" Target="slides/slide305.xml"/><Relationship Id="rId367" Type="http://schemas.openxmlformats.org/officeDocument/2006/relationships/slide" Target="slides/slide347.xml"/><Relationship Id="rId171" Type="http://schemas.openxmlformats.org/officeDocument/2006/relationships/slide" Target="slides/slide151.xml"/><Relationship Id="rId227" Type="http://schemas.openxmlformats.org/officeDocument/2006/relationships/slide" Target="slides/slide207.xml"/><Relationship Id="rId269" Type="http://schemas.openxmlformats.org/officeDocument/2006/relationships/slide" Target="slides/slide249.xml"/><Relationship Id="rId33" Type="http://schemas.openxmlformats.org/officeDocument/2006/relationships/slide" Target="slides/slide13.xml"/><Relationship Id="rId129" Type="http://schemas.openxmlformats.org/officeDocument/2006/relationships/slide" Target="slides/slide109.xml"/><Relationship Id="rId280" Type="http://schemas.openxmlformats.org/officeDocument/2006/relationships/slide" Target="slides/slide260.xml"/><Relationship Id="rId336" Type="http://schemas.openxmlformats.org/officeDocument/2006/relationships/slide" Target="slides/slide316.xml"/><Relationship Id="rId75" Type="http://schemas.openxmlformats.org/officeDocument/2006/relationships/slide" Target="slides/slide55.xml"/><Relationship Id="rId140" Type="http://schemas.openxmlformats.org/officeDocument/2006/relationships/slide" Target="slides/slide120.xml"/><Relationship Id="rId182" Type="http://schemas.openxmlformats.org/officeDocument/2006/relationships/slide" Target="slides/slide162.xml"/><Relationship Id="rId378" Type="http://schemas.openxmlformats.org/officeDocument/2006/relationships/viewProps" Target="viewProps.xml"/><Relationship Id="rId6" Type="http://schemas.openxmlformats.org/officeDocument/2006/relationships/slideMaster" Target="slideMasters/slideMaster6.xml"/><Relationship Id="rId238" Type="http://schemas.openxmlformats.org/officeDocument/2006/relationships/slide" Target="slides/slide218.xml"/><Relationship Id="rId291" Type="http://schemas.openxmlformats.org/officeDocument/2006/relationships/slide" Target="slides/slide271.xml"/><Relationship Id="rId305" Type="http://schemas.openxmlformats.org/officeDocument/2006/relationships/slide" Target="slides/slide285.xml"/><Relationship Id="rId347" Type="http://schemas.openxmlformats.org/officeDocument/2006/relationships/slide" Target="slides/slide327.xml"/><Relationship Id="rId44" Type="http://schemas.openxmlformats.org/officeDocument/2006/relationships/slide" Target="slides/slide24.xml"/><Relationship Id="rId86" Type="http://schemas.openxmlformats.org/officeDocument/2006/relationships/slide" Target="slides/slide66.xml"/><Relationship Id="rId151" Type="http://schemas.openxmlformats.org/officeDocument/2006/relationships/slide" Target="slides/slide131.xml"/><Relationship Id="rId193" Type="http://schemas.openxmlformats.org/officeDocument/2006/relationships/slide" Target="slides/slide173.xml"/><Relationship Id="rId207" Type="http://schemas.openxmlformats.org/officeDocument/2006/relationships/slide" Target="slides/slide187.xml"/><Relationship Id="rId249" Type="http://schemas.openxmlformats.org/officeDocument/2006/relationships/slide" Target="slides/slide229.xml"/><Relationship Id="rId13" Type="http://schemas.openxmlformats.org/officeDocument/2006/relationships/slideMaster" Target="slideMasters/slideMaster13.xml"/><Relationship Id="rId109" Type="http://schemas.openxmlformats.org/officeDocument/2006/relationships/slide" Target="slides/slide89.xml"/><Relationship Id="rId260" Type="http://schemas.openxmlformats.org/officeDocument/2006/relationships/slide" Target="slides/slide240.xml"/><Relationship Id="rId316" Type="http://schemas.openxmlformats.org/officeDocument/2006/relationships/slide" Target="slides/slide296.xml"/><Relationship Id="rId55" Type="http://schemas.openxmlformats.org/officeDocument/2006/relationships/slide" Target="slides/slide35.xml"/><Relationship Id="rId97" Type="http://schemas.openxmlformats.org/officeDocument/2006/relationships/slide" Target="slides/slide77.xml"/><Relationship Id="rId120" Type="http://schemas.openxmlformats.org/officeDocument/2006/relationships/slide" Target="slides/slide100.xml"/><Relationship Id="rId358" Type="http://schemas.openxmlformats.org/officeDocument/2006/relationships/slide" Target="slides/slide338.xml"/><Relationship Id="rId162" Type="http://schemas.openxmlformats.org/officeDocument/2006/relationships/slide" Target="slides/slide142.xml"/><Relationship Id="rId218" Type="http://schemas.openxmlformats.org/officeDocument/2006/relationships/slide" Target="slides/slide198.xml"/><Relationship Id="rId271" Type="http://schemas.openxmlformats.org/officeDocument/2006/relationships/slide" Target="slides/slide251.xml"/><Relationship Id="rId24" Type="http://schemas.openxmlformats.org/officeDocument/2006/relationships/slide" Target="slides/slide4.xml"/><Relationship Id="rId66" Type="http://schemas.openxmlformats.org/officeDocument/2006/relationships/slide" Target="slides/slide46.xml"/><Relationship Id="rId131" Type="http://schemas.openxmlformats.org/officeDocument/2006/relationships/slide" Target="slides/slide111.xml"/><Relationship Id="rId327" Type="http://schemas.openxmlformats.org/officeDocument/2006/relationships/slide" Target="slides/slide307.xml"/><Relationship Id="rId369" Type="http://schemas.openxmlformats.org/officeDocument/2006/relationships/slide" Target="slides/slide349.xml"/><Relationship Id="rId173" Type="http://schemas.openxmlformats.org/officeDocument/2006/relationships/slide" Target="slides/slide153.xml"/><Relationship Id="rId229" Type="http://schemas.openxmlformats.org/officeDocument/2006/relationships/slide" Target="slides/slide209.xml"/><Relationship Id="rId380" Type="http://schemas.openxmlformats.org/officeDocument/2006/relationships/tableStyles" Target="tableStyles.xml"/><Relationship Id="rId240" Type="http://schemas.openxmlformats.org/officeDocument/2006/relationships/slide" Target="slides/slide220.xml"/><Relationship Id="rId35" Type="http://schemas.openxmlformats.org/officeDocument/2006/relationships/slide" Target="slides/slide15.xml"/><Relationship Id="rId77" Type="http://schemas.openxmlformats.org/officeDocument/2006/relationships/slide" Target="slides/slide57.xml"/><Relationship Id="rId100" Type="http://schemas.openxmlformats.org/officeDocument/2006/relationships/slide" Target="slides/slide80.xml"/><Relationship Id="rId282" Type="http://schemas.openxmlformats.org/officeDocument/2006/relationships/slide" Target="slides/slide262.xml"/><Relationship Id="rId338" Type="http://schemas.openxmlformats.org/officeDocument/2006/relationships/slide" Target="slides/slide318.xml"/><Relationship Id="rId8" Type="http://schemas.openxmlformats.org/officeDocument/2006/relationships/slideMaster" Target="slideMasters/slideMaster8.xml"/><Relationship Id="rId142" Type="http://schemas.openxmlformats.org/officeDocument/2006/relationships/slide" Target="slides/slide122.xml"/><Relationship Id="rId184" Type="http://schemas.openxmlformats.org/officeDocument/2006/relationships/slide" Target="slides/slide164.xml"/><Relationship Id="rId251" Type="http://schemas.openxmlformats.org/officeDocument/2006/relationships/slide" Target="slides/slide231.xml"/><Relationship Id="rId46" Type="http://schemas.openxmlformats.org/officeDocument/2006/relationships/slide" Target="slides/slide26.xml"/><Relationship Id="rId293" Type="http://schemas.openxmlformats.org/officeDocument/2006/relationships/slide" Target="slides/slide273.xml"/><Relationship Id="rId307" Type="http://schemas.openxmlformats.org/officeDocument/2006/relationships/slide" Target="slides/slide287.xml"/><Relationship Id="rId349" Type="http://schemas.openxmlformats.org/officeDocument/2006/relationships/slide" Target="slides/slide329.xml"/><Relationship Id="rId88" Type="http://schemas.openxmlformats.org/officeDocument/2006/relationships/slide" Target="slides/slide68.xml"/><Relationship Id="rId111" Type="http://schemas.openxmlformats.org/officeDocument/2006/relationships/slide" Target="slides/slide91.xml"/><Relationship Id="rId153" Type="http://schemas.openxmlformats.org/officeDocument/2006/relationships/slide" Target="slides/slide133.xml"/><Relationship Id="rId195" Type="http://schemas.openxmlformats.org/officeDocument/2006/relationships/slide" Target="slides/slide175.xml"/><Relationship Id="rId209" Type="http://schemas.openxmlformats.org/officeDocument/2006/relationships/slide" Target="slides/slide189.xml"/><Relationship Id="rId360" Type="http://schemas.openxmlformats.org/officeDocument/2006/relationships/slide" Target="slides/slide340.xml"/><Relationship Id="rId220" Type="http://schemas.openxmlformats.org/officeDocument/2006/relationships/slide" Target="slides/slide200.xml"/><Relationship Id="rId15" Type="http://schemas.openxmlformats.org/officeDocument/2006/relationships/slideMaster" Target="slideMasters/slideMaster15.xml"/><Relationship Id="rId57" Type="http://schemas.openxmlformats.org/officeDocument/2006/relationships/slide" Target="slides/slide37.xml"/><Relationship Id="rId262" Type="http://schemas.openxmlformats.org/officeDocument/2006/relationships/slide" Target="slides/slide242.xml"/><Relationship Id="rId318" Type="http://schemas.openxmlformats.org/officeDocument/2006/relationships/slide" Target="slides/slide298.xml"/><Relationship Id="rId99" Type="http://schemas.openxmlformats.org/officeDocument/2006/relationships/slide" Target="slides/slide79.xml"/><Relationship Id="rId122" Type="http://schemas.openxmlformats.org/officeDocument/2006/relationships/slide" Target="slides/slide102.xml"/><Relationship Id="rId164" Type="http://schemas.openxmlformats.org/officeDocument/2006/relationships/slide" Target="slides/slide144.xml"/><Relationship Id="rId371" Type="http://schemas.openxmlformats.org/officeDocument/2006/relationships/slide" Target="slides/slide35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EA398D9-67A5-4F77-93FF-57715AB76155}" type="doc">
      <dgm:prSet loTypeId="urn:microsoft.com/office/officeart/2005/8/layout/hList1" loCatId="list" qsTypeId="urn:microsoft.com/office/officeart/2005/8/quickstyle/simple1#1" qsCatId="simple" csTypeId="urn:microsoft.com/office/officeart/2005/8/colors/accent1_2#1" csCatId="accent1" phldr="1"/>
      <dgm:spPr/>
      <dgm:t>
        <a:bodyPr/>
        <a:lstStyle/>
        <a:p>
          <a:endParaRPr lang="zh-CN" altLang="en-US"/>
        </a:p>
      </dgm:t>
    </dgm:pt>
    <dgm:pt modelId="{5B7D5D3A-1F08-4B34-8779-A59A7736DA36}">
      <dgm:prSet custT="1"/>
      <dgm:spPr/>
      <dgm:t>
        <a:bodyPr/>
        <a:lstStyle/>
        <a:p>
          <a:pPr algn="l" rtl="0"/>
          <a:r>
            <a:rPr lang="zh-CN" altLang="en-US" sz="2800" b="1" dirty="0">
              <a:solidFill>
                <a:srgbClr val="FF0000"/>
              </a:solidFill>
              <a:latin typeface="方正粗黑宋简体" panose="02000000000000000000" pitchFamily="2" charset="-122"/>
              <a:ea typeface="方正粗黑宋简体" panose="02000000000000000000" pitchFamily="2" charset="-122"/>
            </a:rPr>
            <a:t>奇点：</a:t>
          </a:r>
          <a:r>
            <a:rPr lang="zh-CN" altLang="en-US" sz="2800" b="1" dirty="0">
              <a:latin typeface="方正粗黑宋简体" panose="02000000000000000000" pitchFamily="2" charset="-122"/>
              <a:ea typeface="方正粗黑宋简体" panose="02000000000000000000" pitchFamily="2" charset="-122"/>
            </a:rPr>
            <a:t>与奇数条边相连的结点叫做奇点。</a:t>
          </a:r>
          <a:endParaRPr lang="zh-CN" altLang="en-US" sz="2800" dirty="0">
            <a:latin typeface="方正粗黑宋简体" panose="02000000000000000000" pitchFamily="2" charset="-122"/>
            <a:ea typeface="方正粗黑宋简体" panose="02000000000000000000" pitchFamily="2" charset="-122"/>
          </a:endParaRPr>
        </a:p>
      </dgm:t>
    </dgm:pt>
    <dgm:pt modelId="{F79D123C-7962-4102-AB8C-E2774352B400}" type="parTrans" cxnId="{3E1BF3D3-1878-48FA-AA17-DACB6ACC3CB4}">
      <dgm:prSet/>
      <dgm:spPr/>
      <dgm:t>
        <a:bodyPr/>
        <a:lstStyle/>
        <a:p>
          <a:endParaRPr lang="zh-CN" altLang="en-US" sz="2400"/>
        </a:p>
      </dgm:t>
    </dgm:pt>
    <dgm:pt modelId="{1D2DDB43-D8D5-474C-B4A3-636829BBDE7A}" type="sibTrans" cxnId="{3E1BF3D3-1878-48FA-AA17-DACB6ACC3CB4}">
      <dgm:prSet/>
      <dgm:spPr/>
      <dgm:t>
        <a:bodyPr/>
        <a:lstStyle/>
        <a:p>
          <a:endParaRPr lang="zh-CN" altLang="en-US" sz="2400"/>
        </a:p>
      </dgm:t>
    </dgm:pt>
    <dgm:pt modelId="{AF303A22-29E3-453C-B917-CA7DF253F285}">
      <dgm:prSet custT="1"/>
      <dgm:spPr/>
      <dgm:t>
        <a:bodyPr/>
        <a:lstStyle/>
        <a:p>
          <a:pPr algn="l" rtl="0"/>
          <a:r>
            <a:rPr lang="zh-CN" altLang="en-US" sz="2400" b="1" dirty="0">
              <a:solidFill>
                <a:srgbClr val="FF0000"/>
              </a:solidFill>
              <a:latin typeface="方正粗黑宋简体" panose="02000000000000000000" pitchFamily="2" charset="-122"/>
              <a:ea typeface="方正粗黑宋简体" panose="02000000000000000000" pitchFamily="2" charset="-122"/>
            </a:rPr>
            <a:t>偶点：</a:t>
          </a:r>
          <a:r>
            <a:rPr lang="zh-CN" altLang="en-US" sz="2400" b="1" dirty="0">
              <a:latin typeface="方正粗黑宋简体" panose="02000000000000000000" pitchFamily="2" charset="-122"/>
              <a:ea typeface="方正粗黑宋简体" panose="02000000000000000000" pitchFamily="2" charset="-122"/>
            </a:rPr>
            <a:t>把与偶数条边相连的点称为偶点。</a:t>
          </a:r>
          <a:endParaRPr lang="zh-CN" altLang="en-US" sz="2400" dirty="0">
            <a:latin typeface="方正粗黑宋简体" panose="02000000000000000000" pitchFamily="2" charset="-122"/>
            <a:ea typeface="方正粗黑宋简体" panose="02000000000000000000" pitchFamily="2" charset="-122"/>
          </a:endParaRPr>
        </a:p>
      </dgm:t>
    </dgm:pt>
    <dgm:pt modelId="{67347831-1A64-40FC-BFD2-810C19A6205F}" type="parTrans" cxnId="{14D9DECA-5C50-4C32-94D3-BC829AB7394C}">
      <dgm:prSet/>
      <dgm:spPr/>
      <dgm:t>
        <a:bodyPr/>
        <a:lstStyle/>
        <a:p>
          <a:endParaRPr lang="zh-CN" altLang="en-US" sz="2400"/>
        </a:p>
      </dgm:t>
    </dgm:pt>
    <dgm:pt modelId="{A1A460F0-F58E-4F59-900E-FD69A4534C4C}" type="sibTrans" cxnId="{14D9DECA-5C50-4C32-94D3-BC829AB7394C}">
      <dgm:prSet/>
      <dgm:spPr/>
      <dgm:t>
        <a:bodyPr/>
        <a:lstStyle/>
        <a:p>
          <a:endParaRPr lang="zh-CN" altLang="en-US" sz="2400"/>
        </a:p>
      </dgm:t>
    </dgm:pt>
    <dgm:pt modelId="{DD8C9F49-B0F1-4DC3-825D-EF309EB8672F}">
      <dgm:prSet custT="1"/>
      <dgm:spPr/>
      <dgm:t>
        <a:bodyPr lIns="36000" tIns="36000" rIns="36000" bIns="36000"/>
        <a:lstStyle/>
        <a:p>
          <a:pPr algn="l" rtl="0">
            <a:lnSpc>
              <a:spcPts val="2880"/>
            </a:lnSpc>
            <a:spcAft>
              <a:spcPts val="0"/>
            </a:spcAft>
          </a:pPr>
          <a:r>
            <a:rPr lang="zh-CN" altLang="en-US" sz="2400" b="1" dirty="0">
              <a:latin typeface="方正粗黑宋简体" panose="02000000000000000000" pitchFamily="2" charset="-122"/>
              <a:ea typeface="方正粗黑宋简体" panose="02000000000000000000" pitchFamily="2" charset="-122"/>
            </a:rPr>
            <a:t>图</a:t>
          </a:r>
          <a:r>
            <a:rPr lang="en-US" altLang="zh-CN" sz="2400" b="1" dirty="0">
              <a:latin typeface="方正粗黑宋简体" panose="02000000000000000000" pitchFamily="2" charset="-122"/>
              <a:ea typeface="方正粗黑宋简体" panose="02000000000000000000" pitchFamily="2" charset="-122"/>
            </a:rPr>
            <a:t>a</a:t>
          </a:r>
          <a:r>
            <a:rPr lang="zh-CN" altLang="en-US" sz="2400" b="1" dirty="0">
              <a:latin typeface="方正粗黑宋简体" panose="02000000000000000000" pitchFamily="2" charset="-122"/>
              <a:ea typeface="方正粗黑宋简体" panose="02000000000000000000" pitchFamily="2" charset="-122"/>
            </a:rPr>
            <a:t>中的四个结点全是奇点，图</a:t>
          </a:r>
          <a:r>
            <a:rPr lang="en-US" altLang="zh-CN" sz="2400" b="1" dirty="0">
              <a:latin typeface="方正粗黑宋简体" panose="02000000000000000000" pitchFamily="2" charset="-122"/>
              <a:ea typeface="方正粗黑宋简体" panose="02000000000000000000" pitchFamily="2" charset="-122"/>
            </a:rPr>
            <a:t>b</a:t>
          </a:r>
          <a:r>
            <a:rPr lang="zh-CN" altLang="en-US" sz="2400" b="1" dirty="0">
              <a:latin typeface="方正粗黑宋简体" panose="02000000000000000000" pitchFamily="2" charset="-122"/>
              <a:ea typeface="方正粗黑宋简体" panose="02000000000000000000" pitchFamily="2" charset="-122"/>
            </a:rPr>
            <a:t>中</a:t>
          </a:r>
          <a:r>
            <a:rPr lang="en-US" altLang="zh-CN" sz="2400" b="1" dirty="0">
              <a:latin typeface="方正粗黑宋简体" panose="02000000000000000000" pitchFamily="2" charset="-122"/>
              <a:ea typeface="方正粗黑宋简体" panose="02000000000000000000" pitchFamily="2" charset="-122"/>
            </a:rPr>
            <a:t>E</a:t>
          </a:r>
          <a:r>
            <a:rPr lang="zh-CN" altLang="en-US" sz="2400" b="1" dirty="0">
              <a:latin typeface="方正粗黑宋简体" panose="02000000000000000000" pitchFamily="2" charset="-122"/>
              <a:ea typeface="方正粗黑宋简体" panose="02000000000000000000" pitchFamily="2" charset="-122"/>
            </a:rPr>
            <a:t>、</a:t>
          </a:r>
          <a:r>
            <a:rPr lang="en-US" altLang="zh-CN" sz="2400" b="1" dirty="0">
              <a:latin typeface="方正粗黑宋简体" panose="02000000000000000000" pitchFamily="2" charset="-122"/>
              <a:ea typeface="方正粗黑宋简体" panose="02000000000000000000" pitchFamily="2" charset="-122"/>
            </a:rPr>
            <a:t>F</a:t>
          </a:r>
          <a:r>
            <a:rPr lang="zh-CN" altLang="en-US" sz="2400" b="1" dirty="0">
              <a:latin typeface="方正粗黑宋简体" panose="02000000000000000000" pitchFamily="2" charset="-122"/>
              <a:ea typeface="方正粗黑宋简体" panose="02000000000000000000" pitchFamily="2" charset="-122"/>
            </a:rPr>
            <a:t>点为奇点，</a:t>
          </a:r>
          <a:r>
            <a:rPr lang="en-US" altLang="zh-CN" sz="2400" b="1" dirty="0">
              <a:latin typeface="方正粗黑宋简体" panose="02000000000000000000" pitchFamily="2" charset="-122"/>
              <a:ea typeface="方正粗黑宋简体" panose="02000000000000000000" pitchFamily="2" charset="-122"/>
            </a:rPr>
            <a:t>G</a:t>
          </a:r>
          <a:r>
            <a:rPr lang="zh-CN" altLang="en-US" sz="2400" b="1" dirty="0">
              <a:latin typeface="方正粗黑宋简体" panose="02000000000000000000" pitchFamily="2" charset="-122"/>
              <a:ea typeface="方正粗黑宋简体" panose="02000000000000000000" pitchFamily="2" charset="-122"/>
            </a:rPr>
            <a:t>为偶点。</a:t>
          </a:r>
          <a:endParaRPr lang="zh-CN" altLang="en-US" sz="2400" dirty="0">
            <a:latin typeface="方正粗黑宋简体" panose="02000000000000000000" pitchFamily="2" charset="-122"/>
            <a:ea typeface="方正粗黑宋简体" panose="02000000000000000000" pitchFamily="2" charset="-122"/>
          </a:endParaRPr>
        </a:p>
      </dgm:t>
    </dgm:pt>
    <dgm:pt modelId="{48D22078-BB0C-40A7-B5AA-6FCD30A748D3}" type="parTrans" cxnId="{0AF67A7F-8353-42F5-9B35-22FF70CB894F}">
      <dgm:prSet/>
      <dgm:spPr/>
      <dgm:t>
        <a:bodyPr/>
        <a:lstStyle/>
        <a:p>
          <a:endParaRPr lang="zh-CN" altLang="en-US" sz="2400"/>
        </a:p>
      </dgm:t>
    </dgm:pt>
    <dgm:pt modelId="{4AE31643-E942-422F-B449-0AECBC45CF56}" type="sibTrans" cxnId="{0AF67A7F-8353-42F5-9B35-22FF70CB894F}">
      <dgm:prSet/>
      <dgm:spPr/>
      <dgm:t>
        <a:bodyPr/>
        <a:lstStyle/>
        <a:p>
          <a:endParaRPr lang="zh-CN" altLang="en-US" sz="2400"/>
        </a:p>
      </dgm:t>
    </dgm:pt>
    <dgm:pt modelId="{B01D9B72-3A44-463E-BC3C-E5AC6BF6CA91}" type="pres">
      <dgm:prSet presAssocID="{3EA398D9-67A5-4F77-93FF-57715AB76155}" presName="Name0" presStyleCnt="0">
        <dgm:presLayoutVars>
          <dgm:dir/>
          <dgm:animLvl val="lvl"/>
          <dgm:resizeHandles val="exact"/>
        </dgm:presLayoutVars>
      </dgm:prSet>
      <dgm:spPr/>
    </dgm:pt>
    <dgm:pt modelId="{BFE69562-9535-4CDC-AD12-2A5E61A5360F}" type="pres">
      <dgm:prSet presAssocID="{5B7D5D3A-1F08-4B34-8779-A59A7736DA36}" presName="composite" presStyleCnt="0"/>
      <dgm:spPr/>
    </dgm:pt>
    <dgm:pt modelId="{05333A8C-1322-4C4F-A0BC-6785E43D05FB}" type="pres">
      <dgm:prSet presAssocID="{5B7D5D3A-1F08-4B34-8779-A59A7736DA36}" presName="parTx" presStyleLbl="alignNode1" presStyleIdx="0" presStyleCnt="3" custScaleY="182325" custLinFactNeighborX="2829" custLinFactNeighborY="55735">
        <dgm:presLayoutVars>
          <dgm:chMax val="0"/>
          <dgm:chPref val="0"/>
          <dgm:bulletEnabled val="1"/>
        </dgm:presLayoutVars>
      </dgm:prSet>
      <dgm:spPr/>
    </dgm:pt>
    <dgm:pt modelId="{0FEEFEFF-B3DA-4862-A0D9-E00A0836E4AB}" type="pres">
      <dgm:prSet presAssocID="{5B7D5D3A-1F08-4B34-8779-A59A7736DA36}" presName="desTx" presStyleLbl="alignAccFollowNode1" presStyleIdx="0" presStyleCnt="3" custFlipVert="1" custScaleY="68202" custLinFactX="30794" custLinFactNeighborX="100000" custLinFactNeighborY="45274">
        <dgm:presLayoutVars>
          <dgm:bulletEnabled val="1"/>
        </dgm:presLayoutVars>
      </dgm:prSet>
      <dgm:spPr/>
    </dgm:pt>
    <dgm:pt modelId="{A714582E-60DB-479A-A558-8EBCF587ED2E}" type="pres">
      <dgm:prSet presAssocID="{1D2DDB43-D8D5-474C-B4A3-636829BBDE7A}" presName="space" presStyleCnt="0"/>
      <dgm:spPr/>
    </dgm:pt>
    <dgm:pt modelId="{75174A6A-FE02-4307-AAB7-3355B6AC3046}" type="pres">
      <dgm:prSet presAssocID="{AF303A22-29E3-453C-B917-CA7DF253F285}" presName="composite" presStyleCnt="0"/>
      <dgm:spPr/>
    </dgm:pt>
    <dgm:pt modelId="{E57C5423-9CD3-4C27-8BCB-0568AA1C766C}" type="pres">
      <dgm:prSet presAssocID="{AF303A22-29E3-453C-B917-CA7DF253F285}" presName="parTx" presStyleLbl="alignNode1" presStyleIdx="1" presStyleCnt="3" custScaleY="126228" custLinFactNeighborX="129" custLinFactNeighborY="2805">
        <dgm:presLayoutVars>
          <dgm:chMax val="0"/>
          <dgm:chPref val="0"/>
          <dgm:bulletEnabled val="1"/>
        </dgm:presLayoutVars>
      </dgm:prSet>
      <dgm:spPr/>
    </dgm:pt>
    <dgm:pt modelId="{5097E6A1-F5EE-4357-9A41-20B7AC8227B2}" type="pres">
      <dgm:prSet presAssocID="{AF303A22-29E3-453C-B917-CA7DF253F285}" presName="desTx" presStyleLbl="alignAccFollowNode1" presStyleIdx="1" presStyleCnt="3" custScaleY="12184" custLinFactX="-11335" custLinFactY="200000" custLinFactNeighborX="-100000" custLinFactNeighborY="256136">
        <dgm:presLayoutVars>
          <dgm:bulletEnabled val="1"/>
        </dgm:presLayoutVars>
      </dgm:prSet>
      <dgm:spPr/>
    </dgm:pt>
    <dgm:pt modelId="{466D2153-0CD7-4A8A-A6BC-7B61A324E180}" type="pres">
      <dgm:prSet presAssocID="{A1A460F0-F58E-4F59-900E-FD69A4534C4C}" presName="space" presStyleCnt="0"/>
      <dgm:spPr/>
    </dgm:pt>
    <dgm:pt modelId="{0237622E-E9CE-4A60-B49E-86828BE3C249}" type="pres">
      <dgm:prSet presAssocID="{DD8C9F49-B0F1-4DC3-825D-EF309EB8672F}" presName="composite" presStyleCnt="0"/>
      <dgm:spPr/>
    </dgm:pt>
    <dgm:pt modelId="{212F1FFF-4EFB-41FD-8FF0-2880E940370E}" type="pres">
      <dgm:prSet presAssocID="{DD8C9F49-B0F1-4DC3-825D-EF309EB8672F}" presName="parTx" presStyleLbl="alignNode1" presStyleIdx="2" presStyleCnt="3" custScaleY="188030" custLinFactNeighborX="-1198" custLinFactNeighborY="45572">
        <dgm:presLayoutVars>
          <dgm:chMax val="0"/>
          <dgm:chPref val="0"/>
          <dgm:bulletEnabled val="1"/>
        </dgm:presLayoutVars>
      </dgm:prSet>
      <dgm:spPr/>
    </dgm:pt>
    <dgm:pt modelId="{0AD613E8-CC92-4B10-8FB6-2C194A8066E8}" type="pres">
      <dgm:prSet presAssocID="{DD8C9F49-B0F1-4DC3-825D-EF309EB8672F}" presName="desTx" presStyleLbl="alignAccFollowNode1" presStyleIdx="2" presStyleCnt="3" custFlipVert="1" custScaleY="15029" custLinFactNeighborX="-1198" custLinFactNeighborY="14388">
        <dgm:presLayoutVars>
          <dgm:bulletEnabled val="1"/>
        </dgm:presLayoutVars>
      </dgm:prSet>
      <dgm:spPr/>
    </dgm:pt>
  </dgm:ptLst>
  <dgm:cxnLst>
    <dgm:cxn modelId="{ACCF8776-F0F3-496C-A68F-CACCE29879F7}" type="presOf" srcId="{3EA398D9-67A5-4F77-93FF-57715AB76155}" destId="{B01D9B72-3A44-463E-BC3C-E5AC6BF6CA91}" srcOrd="0" destOrd="0" presId="urn:microsoft.com/office/officeart/2005/8/layout/hList1"/>
    <dgm:cxn modelId="{0AF67A7F-8353-42F5-9B35-22FF70CB894F}" srcId="{3EA398D9-67A5-4F77-93FF-57715AB76155}" destId="{DD8C9F49-B0F1-4DC3-825D-EF309EB8672F}" srcOrd="2" destOrd="0" parTransId="{48D22078-BB0C-40A7-B5AA-6FCD30A748D3}" sibTransId="{4AE31643-E942-422F-B449-0AECBC45CF56}"/>
    <dgm:cxn modelId="{D82EAD8A-89C0-4D1B-BAAB-1F41B95C60B4}" type="presOf" srcId="{DD8C9F49-B0F1-4DC3-825D-EF309EB8672F}" destId="{212F1FFF-4EFB-41FD-8FF0-2880E940370E}" srcOrd="0" destOrd="0" presId="urn:microsoft.com/office/officeart/2005/8/layout/hList1"/>
    <dgm:cxn modelId="{14D9DECA-5C50-4C32-94D3-BC829AB7394C}" srcId="{3EA398D9-67A5-4F77-93FF-57715AB76155}" destId="{AF303A22-29E3-453C-B917-CA7DF253F285}" srcOrd="1" destOrd="0" parTransId="{67347831-1A64-40FC-BFD2-810C19A6205F}" sibTransId="{A1A460F0-F58E-4F59-900E-FD69A4534C4C}"/>
    <dgm:cxn modelId="{91AFA1D2-C86E-4672-88CC-F93B197A0C02}" type="presOf" srcId="{AF303A22-29E3-453C-B917-CA7DF253F285}" destId="{E57C5423-9CD3-4C27-8BCB-0568AA1C766C}" srcOrd="0" destOrd="0" presId="urn:microsoft.com/office/officeart/2005/8/layout/hList1"/>
    <dgm:cxn modelId="{3E1BF3D3-1878-48FA-AA17-DACB6ACC3CB4}" srcId="{3EA398D9-67A5-4F77-93FF-57715AB76155}" destId="{5B7D5D3A-1F08-4B34-8779-A59A7736DA36}" srcOrd="0" destOrd="0" parTransId="{F79D123C-7962-4102-AB8C-E2774352B400}" sibTransId="{1D2DDB43-D8D5-474C-B4A3-636829BBDE7A}"/>
    <dgm:cxn modelId="{CF9861EA-240E-4953-BC89-49E11B1B0472}" type="presOf" srcId="{5B7D5D3A-1F08-4B34-8779-A59A7736DA36}" destId="{05333A8C-1322-4C4F-A0BC-6785E43D05FB}" srcOrd="0" destOrd="0" presId="urn:microsoft.com/office/officeart/2005/8/layout/hList1"/>
    <dgm:cxn modelId="{8B58C7F8-FF06-487C-A7F8-9689110E356B}" type="presParOf" srcId="{B01D9B72-3A44-463E-BC3C-E5AC6BF6CA91}" destId="{BFE69562-9535-4CDC-AD12-2A5E61A5360F}" srcOrd="0" destOrd="0" presId="urn:microsoft.com/office/officeart/2005/8/layout/hList1"/>
    <dgm:cxn modelId="{A9159B7C-822C-4D52-8D48-CB1F37231BC2}" type="presParOf" srcId="{BFE69562-9535-4CDC-AD12-2A5E61A5360F}" destId="{05333A8C-1322-4C4F-A0BC-6785E43D05FB}" srcOrd="0" destOrd="0" presId="urn:microsoft.com/office/officeart/2005/8/layout/hList1"/>
    <dgm:cxn modelId="{515D2872-2C80-4253-98DF-ECE69EB2ADEC}" type="presParOf" srcId="{BFE69562-9535-4CDC-AD12-2A5E61A5360F}" destId="{0FEEFEFF-B3DA-4862-A0D9-E00A0836E4AB}" srcOrd="1" destOrd="0" presId="urn:microsoft.com/office/officeart/2005/8/layout/hList1"/>
    <dgm:cxn modelId="{1393AF80-75EC-43DD-9ABA-09F8F67F655C}" type="presParOf" srcId="{B01D9B72-3A44-463E-BC3C-E5AC6BF6CA91}" destId="{A714582E-60DB-479A-A558-8EBCF587ED2E}" srcOrd="1" destOrd="0" presId="urn:microsoft.com/office/officeart/2005/8/layout/hList1"/>
    <dgm:cxn modelId="{0759D376-F16B-4736-A4E0-3F0B10648BCF}" type="presParOf" srcId="{B01D9B72-3A44-463E-BC3C-E5AC6BF6CA91}" destId="{75174A6A-FE02-4307-AAB7-3355B6AC3046}" srcOrd="2" destOrd="0" presId="urn:microsoft.com/office/officeart/2005/8/layout/hList1"/>
    <dgm:cxn modelId="{763334A6-0FCA-4FCD-985D-2FFC2A88F7F4}" type="presParOf" srcId="{75174A6A-FE02-4307-AAB7-3355B6AC3046}" destId="{E57C5423-9CD3-4C27-8BCB-0568AA1C766C}" srcOrd="0" destOrd="0" presId="urn:microsoft.com/office/officeart/2005/8/layout/hList1"/>
    <dgm:cxn modelId="{4B6ADCBC-E2B9-456E-AC41-3B900BC990CF}" type="presParOf" srcId="{75174A6A-FE02-4307-AAB7-3355B6AC3046}" destId="{5097E6A1-F5EE-4357-9A41-20B7AC8227B2}" srcOrd="1" destOrd="0" presId="urn:microsoft.com/office/officeart/2005/8/layout/hList1"/>
    <dgm:cxn modelId="{E48DBDCF-EE85-4523-94FB-CF0A80F762AA}" type="presParOf" srcId="{B01D9B72-3A44-463E-BC3C-E5AC6BF6CA91}" destId="{466D2153-0CD7-4A8A-A6BC-7B61A324E180}" srcOrd="3" destOrd="0" presId="urn:microsoft.com/office/officeart/2005/8/layout/hList1"/>
    <dgm:cxn modelId="{7141CF30-9B2C-4DA9-901A-0AAEEDC8586A}" type="presParOf" srcId="{B01D9B72-3A44-463E-BC3C-E5AC6BF6CA91}" destId="{0237622E-E9CE-4A60-B49E-86828BE3C249}" srcOrd="4" destOrd="0" presId="urn:microsoft.com/office/officeart/2005/8/layout/hList1"/>
    <dgm:cxn modelId="{5D5360B3-C076-4FAE-BE86-60F0986BAEE1}" type="presParOf" srcId="{0237622E-E9CE-4A60-B49E-86828BE3C249}" destId="{212F1FFF-4EFB-41FD-8FF0-2880E940370E}" srcOrd="0" destOrd="0" presId="urn:microsoft.com/office/officeart/2005/8/layout/hList1"/>
    <dgm:cxn modelId="{ED57171C-FC9E-4D50-8A79-E410131E474F}" type="presParOf" srcId="{0237622E-E9CE-4A60-B49E-86828BE3C249}" destId="{0AD613E8-CC92-4B10-8FB6-2C194A8066E8}" srcOrd="1" destOrd="0" presId="urn:microsoft.com/office/officeart/2005/8/layout/hList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333A8C-1322-4C4F-A0BC-6785E43D05FB}">
      <dsp:nvSpPr>
        <dsp:cNvPr id="0" name=""/>
        <dsp:cNvSpPr/>
      </dsp:nvSpPr>
      <dsp:spPr>
        <a:xfrm>
          <a:off x="76474" y="590387"/>
          <a:ext cx="2608644" cy="1902484"/>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l" defTabSz="1244600" rtl="0">
            <a:lnSpc>
              <a:spcPct val="90000"/>
            </a:lnSpc>
            <a:spcBef>
              <a:spcPct val="0"/>
            </a:spcBef>
            <a:spcAft>
              <a:spcPct val="35000"/>
            </a:spcAft>
            <a:buNone/>
          </a:pPr>
          <a:r>
            <a:rPr lang="zh-CN" altLang="en-US" sz="2800" b="1" kern="1200" dirty="0">
              <a:solidFill>
                <a:srgbClr val="FF0000"/>
              </a:solidFill>
              <a:latin typeface="方正粗黑宋简体" panose="02000000000000000000" pitchFamily="2" charset="-122"/>
              <a:ea typeface="方正粗黑宋简体" panose="02000000000000000000" pitchFamily="2" charset="-122"/>
            </a:rPr>
            <a:t>奇点：</a:t>
          </a:r>
          <a:r>
            <a:rPr lang="zh-CN" altLang="en-US" sz="2800" b="1" kern="1200" dirty="0">
              <a:latin typeface="方正粗黑宋简体" panose="02000000000000000000" pitchFamily="2" charset="-122"/>
              <a:ea typeface="方正粗黑宋简体" panose="02000000000000000000" pitchFamily="2" charset="-122"/>
            </a:rPr>
            <a:t>与奇数条边相连的结点叫做奇点。</a:t>
          </a:r>
          <a:endParaRPr lang="zh-CN" altLang="en-US" sz="2800" kern="1200" dirty="0">
            <a:latin typeface="方正粗黑宋简体" panose="02000000000000000000" pitchFamily="2" charset="-122"/>
            <a:ea typeface="方正粗黑宋简体" panose="02000000000000000000" pitchFamily="2" charset="-122"/>
          </a:endParaRPr>
        </a:p>
      </dsp:txBody>
      <dsp:txXfrm>
        <a:off x="76474" y="590387"/>
        <a:ext cx="2608644" cy="1902484"/>
      </dsp:txXfrm>
    </dsp:sp>
    <dsp:sp modelId="{0FEEFEFF-B3DA-4862-A0D9-E00A0836E4AB}">
      <dsp:nvSpPr>
        <dsp:cNvPr id="0" name=""/>
        <dsp:cNvSpPr/>
      </dsp:nvSpPr>
      <dsp:spPr>
        <a:xfrm flipV="1">
          <a:off x="3414626" y="1804830"/>
          <a:ext cx="2608644" cy="134794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57C5423-9CD3-4C27-8BCB-0568AA1C766C}">
      <dsp:nvSpPr>
        <dsp:cNvPr id="0" name=""/>
        <dsp:cNvSpPr/>
      </dsp:nvSpPr>
      <dsp:spPr>
        <a:xfrm>
          <a:off x="2979895" y="461206"/>
          <a:ext cx="2608644" cy="1317135"/>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l" defTabSz="1066800" rtl="0">
            <a:lnSpc>
              <a:spcPct val="90000"/>
            </a:lnSpc>
            <a:spcBef>
              <a:spcPct val="0"/>
            </a:spcBef>
            <a:spcAft>
              <a:spcPct val="35000"/>
            </a:spcAft>
            <a:buNone/>
          </a:pPr>
          <a:r>
            <a:rPr lang="zh-CN" altLang="en-US" sz="2400" b="1" kern="1200" dirty="0">
              <a:solidFill>
                <a:srgbClr val="FF0000"/>
              </a:solidFill>
              <a:latin typeface="方正粗黑宋简体" panose="02000000000000000000" pitchFamily="2" charset="-122"/>
              <a:ea typeface="方正粗黑宋简体" panose="02000000000000000000" pitchFamily="2" charset="-122"/>
            </a:rPr>
            <a:t>偶点：</a:t>
          </a:r>
          <a:r>
            <a:rPr lang="zh-CN" altLang="en-US" sz="2400" b="1" kern="1200" dirty="0">
              <a:latin typeface="方正粗黑宋简体" panose="02000000000000000000" pitchFamily="2" charset="-122"/>
              <a:ea typeface="方正粗黑宋简体" panose="02000000000000000000" pitchFamily="2" charset="-122"/>
            </a:rPr>
            <a:t>把与偶数条边相连的点称为偶点。</a:t>
          </a:r>
          <a:endParaRPr lang="zh-CN" altLang="en-US" sz="2400" kern="1200" dirty="0">
            <a:latin typeface="方正粗黑宋简体" panose="02000000000000000000" pitchFamily="2" charset="-122"/>
            <a:ea typeface="方正粗黑宋简体" panose="02000000000000000000" pitchFamily="2" charset="-122"/>
          </a:endParaRPr>
        </a:p>
      </dsp:txBody>
      <dsp:txXfrm>
        <a:off x="2979895" y="461206"/>
        <a:ext cx="2608644" cy="1317135"/>
      </dsp:txXfrm>
    </dsp:sp>
    <dsp:sp modelId="{5097E6A1-F5EE-4357-9A41-20B7AC8227B2}">
      <dsp:nvSpPr>
        <dsp:cNvPr id="0" name=""/>
        <dsp:cNvSpPr/>
      </dsp:nvSpPr>
      <dsp:spPr>
        <a:xfrm>
          <a:off x="72195" y="2911970"/>
          <a:ext cx="2608644" cy="24080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12F1FFF-4EFB-41FD-8FF0-2880E940370E}">
      <dsp:nvSpPr>
        <dsp:cNvPr id="0" name=""/>
        <dsp:cNvSpPr/>
      </dsp:nvSpPr>
      <dsp:spPr>
        <a:xfrm>
          <a:off x="5919133" y="732185"/>
          <a:ext cx="2608644" cy="1962013"/>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36000" rIns="36000" bIns="36000" numCol="1" spcCol="1270" anchor="ctr" anchorCtr="0">
          <a:noAutofit/>
        </a:bodyPr>
        <a:lstStyle/>
        <a:p>
          <a:pPr marL="0" lvl="0" indent="0" algn="l" defTabSz="1066800" rtl="0">
            <a:lnSpc>
              <a:spcPts val="2880"/>
            </a:lnSpc>
            <a:spcBef>
              <a:spcPct val="0"/>
            </a:spcBef>
            <a:spcAft>
              <a:spcPts val="0"/>
            </a:spcAft>
            <a:buNone/>
          </a:pPr>
          <a:r>
            <a:rPr lang="zh-CN" altLang="en-US" sz="2400" b="1" kern="1200" dirty="0">
              <a:latin typeface="方正粗黑宋简体" panose="02000000000000000000" pitchFamily="2" charset="-122"/>
              <a:ea typeface="方正粗黑宋简体" panose="02000000000000000000" pitchFamily="2" charset="-122"/>
            </a:rPr>
            <a:t>图</a:t>
          </a:r>
          <a:r>
            <a:rPr lang="en-US" altLang="zh-CN" sz="2400" b="1" kern="1200" dirty="0">
              <a:latin typeface="方正粗黑宋简体" panose="02000000000000000000" pitchFamily="2" charset="-122"/>
              <a:ea typeface="方正粗黑宋简体" panose="02000000000000000000" pitchFamily="2" charset="-122"/>
            </a:rPr>
            <a:t>a</a:t>
          </a:r>
          <a:r>
            <a:rPr lang="zh-CN" altLang="en-US" sz="2400" b="1" kern="1200" dirty="0">
              <a:latin typeface="方正粗黑宋简体" panose="02000000000000000000" pitchFamily="2" charset="-122"/>
              <a:ea typeface="方正粗黑宋简体" panose="02000000000000000000" pitchFamily="2" charset="-122"/>
            </a:rPr>
            <a:t>中的四个结点全是奇点，图</a:t>
          </a:r>
          <a:r>
            <a:rPr lang="en-US" altLang="zh-CN" sz="2400" b="1" kern="1200" dirty="0">
              <a:latin typeface="方正粗黑宋简体" panose="02000000000000000000" pitchFamily="2" charset="-122"/>
              <a:ea typeface="方正粗黑宋简体" panose="02000000000000000000" pitchFamily="2" charset="-122"/>
            </a:rPr>
            <a:t>b</a:t>
          </a:r>
          <a:r>
            <a:rPr lang="zh-CN" altLang="en-US" sz="2400" b="1" kern="1200" dirty="0">
              <a:latin typeface="方正粗黑宋简体" panose="02000000000000000000" pitchFamily="2" charset="-122"/>
              <a:ea typeface="方正粗黑宋简体" panose="02000000000000000000" pitchFamily="2" charset="-122"/>
            </a:rPr>
            <a:t>中</a:t>
          </a:r>
          <a:r>
            <a:rPr lang="en-US" altLang="zh-CN" sz="2400" b="1" kern="1200" dirty="0">
              <a:latin typeface="方正粗黑宋简体" panose="02000000000000000000" pitchFamily="2" charset="-122"/>
              <a:ea typeface="方正粗黑宋简体" panose="02000000000000000000" pitchFamily="2" charset="-122"/>
            </a:rPr>
            <a:t>E</a:t>
          </a:r>
          <a:r>
            <a:rPr lang="zh-CN" altLang="en-US" sz="2400" b="1" kern="1200" dirty="0">
              <a:latin typeface="方正粗黑宋简体" panose="02000000000000000000" pitchFamily="2" charset="-122"/>
              <a:ea typeface="方正粗黑宋简体" panose="02000000000000000000" pitchFamily="2" charset="-122"/>
            </a:rPr>
            <a:t>、</a:t>
          </a:r>
          <a:r>
            <a:rPr lang="en-US" altLang="zh-CN" sz="2400" b="1" kern="1200" dirty="0">
              <a:latin typeface="方正粗黑宋简体" panose="02000000000000000000" pitchFamily="2" charset="-122"/>
              <a:ea typeface="方正粗黑宋简体" panose="02000000000000000000" pitchFamily="2" charset="-122"/>
            </a:rPr>
            <a:t>F</a:t>
          </a:r>
          <a:r>
            <a:rPr lang="zh-CN" altLang="en-US" sz="2400" b="1" kern="1200" dirty="0">
              <a:latin typeface="方正粗黑宋简体" panose="02000000000000000000" pitchFamily="2" charset="-122"/>
              <a:ea typeface="方正粗黑宋简体" panose="02000000000000000000" pitchFamily="2" charset="-122"/>
            </a:rPr>
            <a:t>点为奇点，</a:t>
          </a:r>
          <a:r>
            <a:rPr lang="en-US" altLang="zh-CN" sz="2400" b="1" kern="1200" dirty="0">
              <a:latin typeface="方正粗黑宋简体" panose="02000000000000000000" pitchFamily="2" charset="-122"/>
              <a:ea typeface="方正粗黑宋简体" panose="02000000000000000000" pitchFamily="2" charset="-122"/>
            </a:rPr>
            <a:t>G</a:t>
          </a:r>
          <a:r>
            <a:rPr lang="zh-CN" altLang="en-US" sz="2400" b="1" kern="1200" dirty="0">
              <a:latin typeface="方正粗黑宋简体" panose="02000000000000000000" pitchFamily="2" charset="-122"/>
              <a:ea typeface="方正粗黑宋简体" panose="02000000000000000000" pitchFamily="2" charset="-122"/>
            </a:rPr>
            <a:t>为偶点。</a:t>
          </a:r>
          <a:endParaRPr lang="zh-CN" altLang="en-US" sz="2400" kern="1200" dirty="0">
            <a:latin typeface="方正粗黑宋简体" panose="02000000000000000000" pitchFamily="2" charset="-122"/>
            <a:ea typeface="方正粗黑宋简体" panose="02000000000000000000" pitchFamily="2" charset="-122"/>
          </a:endParaRPr>
        </a:p>
      </dsp:txBody>
      <dsp:txXfrm>
        <a:off x="5919133" y="732185"/>
        <a:ext cx="2608644" cy="1962013"/>
      </dsp:txXfrm>
    </dsp:sp>
    <dsp:sp modelId="{0AD613E8-CC92-4B10-8FB6-2C194A8066E8}">
      <dsp:nvSpPr>
        <dsp:cNvPr id="0" name=""/>
        <dsp:cNvSpPr/>
      </dsp:nvSpPr>
      <dsp:spPr>
        <a:xfrm flipV="1">
          <a:off x="5919133" y="2855741"/>
          <a:ext cx="2608644" cy="297033"/>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100.vml.rels><?xml version="1.0" encoding="UTF-8" standalone="yes"?>
<Relationships xmlns="http://schemas.openxmlformats.org/package/2006/relationships"><Relationship Id="rId3" Type="http://schemas.openxmlformats.org/officeDocument/2006/relationships/image" Target="../media/image257.wmf"/><Relationship Id="rId2" Type="http://schemas.openxmlformats.org/officeDocument/2006/relationships/image" Target="../media/image261.wmf"/><Relationship Id="rId1" Type="http://schemas.openxmlformats.org/officeDocument/2006/relationships/image" Target="../media/image260.wmf"/><Relationship Id="rId4" Type="http://schemas.openxmlformats.org/officeDocument/2006/relationships/image" Target="../media/image258.emf"/></Relationships>
</file>

<file path=ppt/drawings/_rels/vmlDrawing101.vml.rels><?xml version="1.0" encoding="UTF-8" standalone="yes"?>
<Relationships xmlns="http://schemas.openxmlformats.org/package/2006/relationships"><Relationship Id="rId3" Type="http://schemas.openxmlformats.org/officeDocument/2006/relationships/image" Target="../media/image258.emf"/><Relationship Id="rId2" Type="http://schemas.openxmlformats.org/officeDocument/2006/relationships/image" Target="../media/image257.wmf"/><Relationship Id="rId1" Type="http://schemas.openxmlformats.org/officeDocument/2006/relationships/image" Target="../media/image262.wmf"/><Relationship Id="rId5" Type="http://schemas.openxmlformats.org/officeDocument/2006/relationships/image" Target="../media/image264.wmf"/><Relationship Id="rId4" Type="http://schemas.openxmlformats.org/officeDocument/2006/relationships/image" Target="../media/image263.wmf"/></Relationships>
</file>

<file path=ppt/drawings/_rels/vmlDrawing102.vml.rels><?xml version="1.0" encoding="UTF-8" standalone="yes"?>
<Relationships xmlns="http://schemas.openxmlformats.org/package/2006/relationships"><Relationship Id="rId3" Type="http://schemas.openxmlformats.org/officeDocument/2006/relationships/image" Target="../media/image260.wmf"/><Relationship Id="rId7" Type="http://schemas.openxmlformats.org/officeDocument/2006/relationships/image" Target="../media/image270.wmf"/><Relationship Id="rId2" Type="http://schemas.openxmlformats.org/officeDocument/2006/relationships/image" Target="../media/image266.wmf"/><Relationship Id="rId1" Type="http://schemas.openxmlformats.org/officeDocument/2006/relationships/image" Target="../media/image265.wmf"/><Relationship Id="rId6" Type="http://schemas.openxmlformats.org/officeDocument/2006/relationships/image" Target="../media/image269.wmf"/><Relationship Id="rId5" Type="http://schemas.openxmlformats.org/officeDocument/2006/relationships/image" Target="../media/image268.wmf"/><Relationship Id="rId4" Type="http://schemas.openxmlformats.org/officeDocument/2006/relationships/image" Target="../media/image267.wmf"/></Relationships>
</file>

<file path=ppt/drawings/_rels/vmlDrawing103.vml.rels><?xml version="1.0" encoding="UTF-8" standalone="yes"?>
<Relationships xmlns="http://schemas.openxmlformats.org/package/2006/relationships"><Relationship Id="rId3" Type="http://schemas.openxmlformats.org/officeDocument/2006/relationships/image" Target="../media/image263.wmf"/><Relationship Id="rId2" Type="http://schemas.openxmlformats.org/officeDocument/2006/relationships/image" Target="../media/image272.wmf"/><Relationship Id="rId1" Type="http://schemas.openxmlformats.org/officeDocument/2006/relationships/image" Target="../media/image271.wmf"/><Relationship Id="rId5" Type="http://schemas.openxmlformats.org/officeDocument/2006/relationships/image" Target="../media/image273.wmf"/><Relationship Id="rId4" Type="http://schemas.openxmlformats.org/officeDocument/2006/relationships/image" Target="../media/image258.emf"/></Relationships>
</file>

<file path=ppt/drawings/_rels/vmlDrawing104.vml.rels><?xml version="1.0" encoding="UTF-8" standalone="yes"?>
<Relationships xmlns="http://schemas.openxmlformats.org/package/2006/relationships"><Relationship Id="rId3" Type="http://schemas.openxmlformats.org/officeDocument/2006/relationships/image" Target="../media/image276.wmf"/><Relationship Id="rId2" Type="http://schemas.openxmlformats.org/officeDocument/2006/relationships/image" Target="../media/image275.wmf"/><Relationship Id="rId1" Type="http://schemas.openxmlformats.org/officeDocument/2006/relationships/image" Target="../media/image274.wmf"/></Relationships>
</file>

<file path=ppt/drawings/_rels/vmlDrawing105.vml.rels><?xml version="1.0" encoding="UTF-8" standalone="yes"?>
<Relationships xmlns="http://schemas.openxmlformats.org/package/2006/relationships"><Relationship Id="rId3" Type="http://schemas.openxmlformats.org/officeDocument/2006/relationships/image" Target="../media/image278.wmf"/><Relationship Id="rId2" Type="http://schemas.openxmlformats.org/officeDocument/2006/relationships/image" Target="../media/image258.emf"/><Relationship Id="rId1" Type="http://schemas.openxmlformats.org/officeDocument/2006/relationships/image" Target="../media/image277.wmf"/><Relationship Id="rId4" Type="http://schemas.openxmlformats.org/officeDocument/2006/relationships/image" Target="../media/image279.wmf"/></Relationships>
</file>

<file path=ppt/drawings/_rels/vmlDrawing106.vml.rels><?xml version="1.0" encoding="UTF-8" standalone="yes"?>
<Relationships xmlns="http://schemas.openxmlformats.org/package/2006/relationships"><Relationship Id="rId2" Type="http://schemas.openxmlformats.org/officeDocument/2006/relationships/image" Target="../media/image280.wmf"/><Relationship Id="rId1" Type="http://schemas.openxmlformats.org/officeDocument/2006/relationships/image" Target="../media/image276.wmf"/></Relationships>
</file>

<file path=ppt/drawings/_rels/vmlDrawing107.vml.rels><?xml version="1.0" encoding="UTF-8" standalone="yes"?>
<Relationships xmlns="http://schemas.openxmlformats.org/package/2006/relationships"><Relationship Id="rId1" Type="http://schemas.openxmlformats.org/officeDocument/2006/relationships/image" Target="../media/image258.emf"/></Relationships>
</file>

<file path=ppt/drawings/_rels/vmlDrawing108.vml.rels><?xml version="1.0" encoding="UTF-8" standalone="yes"?>
<Relationships xmlns="http://schemas.openxmlformats.org/package/2006/relationships"><Relationship Id="rId3" Type="http://schemas.openxmlformats.org/officeDocument/2006/relationships/image" Target="../media/image263.wmf"/><Relationship Id="rId2" Type="http://schemas.openxmlformats.org/officeDocument/2006/relationships/image" Target="../media/image258.emf"/><Relationship Id="rId1" Type="http://schemas.openxmlformats.org/officeDocument/2006/relationships/image" Target="../media/image262.wmf"/><Relationship Id="rId5" Type="http://schemas.openxmlformats.org/officeDocument/2006/relationships/image" Target="../media/image284.wmf"/><Relationship Id="rId4" Type="http://schemas.openxmlformats.org/officeDocument/2006/relationships/image" Target="../media/image264.wmf"/></Relationships>
</file>

<file path=ppt/drawings/_rels/vmlDrawing109.vml.rels><?xml version="1.0" encoding="UTF-8" standalone="yes"?>
<Relationships xmlns="http://schemas.openxmlformats.org/package/2006/relationships"><Relationship Id="rId3" Type="http://schemas.openxmlformats.org/officeDocument/2006/relationships/image" Target="../media/image285.wmf"/><Relationship Id="rId2" Type="http://schemas.openxmlformats.org/officeDocument/2006/relationships/image" Target="../media/image263.wmf"/><Relationship Id="rId1" Type="http://schemas.openxmlformats.org/officeDocument/2006/relationships/image" Target="../media/image258.emf"/><Relationship Id="rId4" Type="http://schemas.openxmlformats.org/officeDocument/2006/relationships/image" Target="../media/image27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110.vml.rels><?xml version="1.0" encoding="UTF-8" standalone="yes"?>
<Relationships xmlns="http://schemas.openxmlformats.org/package/2006/relationships"><Relationship Id="rId2" Type="http://schemas.openxmlformats.org/officeDocument/2006/relationships/image" Target="../media/image286.wmf"/><Relationship Id="rId1" Type="http://schemas.openxmlformats.org/officeDocument/2006/relationships/image" Target="../media/image263.wmf"/></Relationships>
</file>

<file path=ppt/drawings/_rels/vmlDrawing111.vml.rels><?xml version="1.0" encoding="UTF-8" standalone="yes"?>
<Relationships xmlns="http://schemas.openxmlformats.org/package/2006/relationships"><Relationship Id="rId1" Type="http://schemas.openxmlformats.org/officeDocument/2006/relationships/image" Target="../media/image287.wmf"/></Relationships>
</file>

<file path=ppt/drawings/_rels/vmlDrawing112.vml.rels><?xml version="1.0" encoding="UTF-8" standalone="yes"?>
<Relationships xmlns="http://schemas.openxmlformats.org/package/2006/relationships"><Relationship Id="rId1" Type="http://schemas.openxmlformats.org/officeDocument/2006/relationships/image" Target="../media/image288.wmf"/></Relationships>
</file>

<file path=ppt/drawings/_rels/vmlDrawing113.vml.rels><?xml version="1.0" encoding="UTF-8" standalone="yes"?>
<Relationships xmlns="http://schemas.openxmlformats.org/package/2006/relationships"><Relationship Id="rId1" Type="http://schemas.openxmlformats.org/officeDocument/2006/relationships/image" Target="../media/image289.wmf"/></Relationships>
</file>

<file path=ppt/drawings/_rels/vmlDrawing114.vml.rels><?xml version="1.0" encoding="UTF-8" standalone="yes"?>
<Relationships xmlns="http://schemas.openxmlformats.org/package/2006/relationships"><Relationship Id="rId1" Type="http://schemas.openxmlformats.org/officeDocument/2006/relationships/image" Target="../media/image290.wmf"/></Relationships>
</file>

<file path=ppt/drawings/_rels/vmlDrawing115.vml.rels><?xml version="1.0" encoding="UTF-8" standalone="yes"?>
<Relationships xmlns="http://schemas.openxmlformats.org/package/2006/relationships"><Relationship Id="rId3" Type="http://schemas.openxmlformats.org/officeDocument/2006/relationships/image" Target="../media/image293.wmf"/><Relationship Id="rId2" Type="http://schemas.openxmlformats.org/officeDocument/2006/relationships/image" Target="../media/image292.emf"/><Relationship Id="rId1" Type="http://schemas.openxmlformats.org/officeDocument/2006/relationships/image" Target="../media/image291.wmf"/></Relationships>
</file>

<file path=ppt/drawings/_rels/vmlDrawing116.vml.rels><?xml version="1.0" encoding="UTF-8" standalone="yes"?>
<Relationships xmlns="http://schemas.openxmlformats.org/package/2006/relationships"><Relationship Id="rId1" Type="http://schemas.openxmlformats.org/officeDocument/2006/relationships/image" Target="../media/image294.emf"/></Relationships>
</file>

<file path=ppt/drawings/_rels/vmlDrawing117.vml.rels><?xml version="1.0" encoding="UTF-8" standalone="yes"?>
<Relationships xmlns="http://schemas.openxmlformats.org/package/2006/relationships"><Relationship Id="rId1" Type="http://schemas.openxmlformats.org/officeDocument/2006/relationships/image" Target="../media/image295.wmf"/></Relationships>
</file>

<file path=ppt/drawings/_rels/vmlDrawing118.vml.rels><?xml version="1.0" encoding="UTF-8" standalone="yes"?>
<Relationships xmlns="http://schemas.openxmlformats.org/package/2006/relationships"><Relationship Id="rId1" Type="http://schemas.openxmlformats.org/officeDocument/2006/relationships/image" Target="../media/image296.emf"/></Relationships>
</file>

<file path=ppt/drawings/_rels/vmlDrawing119.vml.rels><?xml version="1.0" encoding="UTF-8" standalone="yes"?>
<Relationships xmlns="http://schemas.openxmlformats.org/package/2006/relationships"><Relationship Id="rId1" Type="http://schemas.openxmlformats.org/officeDocument/2006/relationships/image" Target="../media/image297.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120.vml.rels><?xml version="1.0" encoding="UTF-8" standalone="yes"?>
<Relationships xmlns="http://schemas.openxmlformats.org/package/2006/relationships"><Relationship Id="rId1" Type="http://schemas.openxmlformats.org/officeDocument/2006/relationships/image" Target="../media/image298.emf"/></Relationships>
</file>

<file path=ppt/drawings/_rels/vmlDrawing121.vml.rels><?xml version="1.0" encoding="UTF-8" standalone="yes"?>
<Relationships xmlns="http://schemas.openxmlformats.org/package/2006/relationships"><Relationship Id="rId2" Type="http://schemas.openxmlformats.org/officeDocument/2006/relationships/image" Target="../media/image298.emf"/><Relationship Id="rId1" Type="http://schemas.openxmlformats.org/officeDocument/2006/relationships/image" Target="../media/image299.emf"/></Relationships>
</file>

<file path=ppt/drawings/_rels/vmlDrawing122.vml.rels><?xml version="1.0" encoding="UTF-8" standalone="yes"?>
<Relationships xmlns="http://schemas.openxmlformats.org/package/2006/relationships"><Relationship Id="rId2" Type="http://schemas.openxmlformats.org/officeDocument/2006/relationships/image" Target="../media/image301.wmf"/><Relationship Id="rId1" Type="http://schemas.openxmlformats.org/officeDocument/2006/relationships/image" Target="../media/image300.emf"/></Relationships>
</file>

<file path=ppt/drawings/_rels/vmlDrawing123.vml.rels><?xml version="1.0" encoding="UTF-8" standalone="yes"?>
<Relationships xmlns="http://schemas.openxmlformats.org/package/2006/relationships"><Relationship Id="rId2" Type="http://schemas.openxmlformats.org/officeDocument/2006/relationships/image" Target="../media/image300.emf"/><Relationship Id="rId1" Type="http://schemas.openxmlformats.org/officeDocument/2006/relationships/image" Target="../media/image302.wmf"/></Relationships>
</file>

<file path=ppt/drawings/_rels/vmlDrawing124.vml.rels><?xml version="1.0" encoding="UTF-8" standalone="yes"?>
<Relationships xmlns="http://schemas.openxmlformats.org/package/2006/relationships"><Relationship Id="rId2" Type="http://schemas.openxmlformats.org/officeDocument/2006/relationships/image" Target="../media/image303.emf"/><Relationship Id="rId1" Type="http://schemas.openxmlformats.org/officeDocument/2006/relationships/image" Target="../media/image300.emf"/></Relationships>
</file>

<file path=ppt/drawings/_rels/vmlDrawing125.vml.rels><?xml version="1.0" encoding="UTF-8" standalone="yes"?>
<Relationships xmlns="http://schemas.openxmlformats.org/package/2006/relationships"><Relationship Id="rId2" Type="http://schemas.openxmlformats.org/officeDocument/2006/relationships/image" Target="../media/image304.emf"/><Relationship Id="rId1" Type="http://schemas.openxmlformats.org/officeDocument/2006/relationships/image" Target="../media/image300.emf"/></Relationships>
</file>

<file path=ppt/drawings/_rels/vmlDrawing126.vml.rels><?xml version="1.0" encoding="UTF-8" standalone="yes"?>
<Relationships xmlns="http://schemas.openxmlformats.org/package/2006/relationships"><Relationship Id="rId3" Type="http://schemas.openxmlformats.org/officeDocument/2006/relationships/image" Target="../media/image305.emf"/><Relationship Id="rId2" Type="http://schemas.openxmlformats.org/officeDocument/2006/relationships/image" Target="../media/image293.wmf"/><Relationship Id="rId1" Type="http://schemas.openxmlformats.org/officeDocument/2006/relationships/image" Target="../media/image291.wmf"/></Relationships>
</file>

<file path=ppt/drawings/_rels/vmlDrawing127.vml.rels><?xml version="1.0" encoding="UTF-8" standalone="yes"?>
<Relationships xmlns="http://schemas.openxmlformats.org/package/2006/relationships"><Relationship Id="rId3" Type="http://schemas.openxmlformats.org/officeDocument/2006/relationships/image" Target="../media/image293.wmf"/><Relationship Id="rId2" Type="http://schemas.openxmlformats.org/officeDocument/2006/relationships/image" Target="../media/image291.wmf"/><Relationship Id="rId1" Type="http://schemas.openxmlformats.org/officeDocument/2006/relationships/image" Target="../media/image305.emf"/></Relationships>
</file>

<file path=ppt/drawings/_rels/vmlDrawing128.vml.rels><?xml version="1.0" encoding="UTF-8" standalone="yes"?>
<Relationships xmlns="http://schemas.openxmlformats.org/package/2006/relationships"><Relationship Id="rId3" Type="http://schemas.openxmlformats.org/officeDocument/2006/relationships/image" Target="../media/image293.wmf"/><Relationship Id="rId2" Type="http://schemas.openxmlformats.org/officeDocument/2006/relationships/image" Target="../media/image291.wmf"/><Relationship Id="rId1" Type="http://schemas.openxmlformats.org/officeDocument/2006/relationships/image" Target="../media/image305.emf"/></Relationships>
</file>

<file path=ppt/drawings/_rels/vmlDrawing129.vml.rels><?xml version="1.0" encoding="UTF-8" standalone="yes"?>
<Relationships xmlns="http://schemas.openxmlformats.org/package/2006/relationships"><Relationship Id="rId3" Type="http://schemas.openxmlformats.org/officeDocument/2006/relationships/image" Target="../media/image305.emf"/><Relationship Id="rId2" Type="http://schemas.openxmlformats.org/officeDocument/2006/relationships/image" Target="../media/image293.wmf"/><Relationship Id="rId1" Type="http://schemas.openxmlformats.org/officeDocument/2006/relationships/image" Target="../media/image291.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image" Target="../media/image26.wmf"/></Relationships>
</file>

<file path=ppt/drawings/_rels/vmlDrawing130.vml.rels><?xml version="1.0" encoding="UTF-8" standalone="yes"?>
<Relationships xmlns="http://schemas.openxmlformats.org/package/2006/relationships"><Relationship Id="rId3" Type="http://schemas.openxmlformats.org/officeDocument/2006/relationships/image" Target="../media/image306.emf"/><Relationship Id="rId2" Type="http://schemas.openxmlformats.org/officeDocument/2006/relationships/image" Target="../media/image293.wmf"/><Relationship Id="rId1" Type="http://schemas.openxmlformats.org/officeDocument/2006/relationships/image" Target="../media/image291.wmf"/></Relationships>
</file>

<file path=ppt/drawings/_rels/vmlDrawing131.vml.rels><?xml version="1.0" encoding="UTF-8" standalone="yes"?>
<Relationships xmlns="http://schemas.openxmlformats.org/package/2006/relationships"><Relationship Id="rId1" Type="http://schemas.openxmlformats.org/officeDocument/2006/relationships/image" Target="../media/image300.emf"/></Relationships>
</file>

<file path=ppt/drawings/_rels/vmlDrawing132.vml.rels><?xml version="1.0" encoding="UTF-8" standalone="yes"?>
<Relationships xmlns="http://schemas.openxmlformats.org/package/2006/relationships"><Relationship Id="rId3" Type="http://schemas.openxmlformats.org/officeDocument/2006/relationships/image" Target="../media/image291.wmf"/><Relationship Id="rId2" Type="http://schemas.openxmlformats.org/officeDocument/2006/relationships/image" Target="../media/image309.wmf"/><Relationship Id="rId1" Type="http://schemas.openxmlformats.org/officeDocument/2006/relationships/image" Target="../media/image308.wmf"/><Relationship Id="rId4" Type="http://schemas.openxmlformats.org/officeDocument/2006/relationships/image" Target="../media/image258.emf"/></Relationships>
</file>

<file path=ppt/drawings/_rels/vmlDrawing133.vml.rels><?xml version="1.0" encoding="UTF-8" standalone="yes"?>
<Relationships xmlns="http://schemas.openxmlformats.org/package/2006/relationships"><Relationship Id="rId3" Type="http://schemas.openxmlformats.org/officeDocument/2006/relationships/image" Target="../media/image312.emf"/><Relationship Id="rId2" Type="http://schemas.openxmlformats.org/officeDocument/2006/relationships/image" Target="../media/image311.wmf"/><Relationship Id="rId1" Type="http://schemas.openxmlformats.org/officeDocument/2006/relationships/image" Target="../media/image310.wmf"/></Relationships>
</file>

<file path=ppt/drawings/_rels/vmlDrawing134.vml.rels><?xml version="1.0" encoding="UTF-8" standalone="yes"?>
<Relationships xmlns="http://schemas.openxmlformats.org/package/2006/relationships"><Relationship Id="rId3" Type="http://schemas.openxmlformats.org/officeDocument/2006/relationships/image" Target="../media/image258.emf"/><Relationship Id="rId2" Type="http://schemas.openxmlformats.org/officeDocument/2006/relationships/image" Target="../media/image291.wmf"/><Relationship Id="rId1" Type="http://schemas.openxmlformats.org/officeDocument/2006/relationships/image" Target="../media/image314.wmf"/></Relationships>
</file>

<file path=ppt/drawings/_rels/vmlDrawing135.vml.rels><?xml version="1.0" encoding="UTF-8" standalone="yes"?>
<Relationships xmlns="http://schemas.openxmlformats.org/package/2006/relationships"><Relationship Id="rId8" Type="http://schemas.openxmlformats.org/officeDocument/2006/relationships/image" Target="../media/image320.wmf"/><Relationship Id="rId3" Type="http://schemas.openxmlformats.org/officeDocument/2006/relationships/image" Target="../media/image315.wmf"/><Relationship Id="rId7" Type="http://schemas.openxmlformats.org/officeDocument/2006/relationships/image" Target="../media/image319.wmf"/><Relationship Id="rId2" Type="http://schemas.openxmlformats.org/officeDocument/2006/relationships/image" Target="../media/image289.wmf"/><Relationship Id="rId1" Type="http://schemas.openxmlformats.org/officeDocument/2006/relationships/image" Target="../media/image258.emf"/><Relationship Id="rId6" Type="http://schemas.openxmlformats.org/officeDocument/2006/relationships/image" Target="../media/image318.wmf"/><Relationship Id="rId5" Type="http://schemas.openxmlformats.org/officeDocument/2006/relationships/image" Target="../media/image317.wmf"/><Relationship Id="rId4" Type="http://schemas.openxmlformats.org/officeDocument/2006/relationships/image" Target="../media/image316.wmf"/></Relationships>
</file>

<file path=ppt/drawings/_rels/vmlDrawing136.vml.rels><?xml version="1.0" encoding="UTF-8" standalone="yes"?>
<Relationships xmlns="http://schemas.openxmlformats.org/package/2006/relationships"><Relationship Id="rId2" Type="http://schemas.openxmlformats.org/officeDocument/2006/relationships/image" Target="../media/image322.emf"/><Relationship Id="rId1" Type="http://schemas.openxmlformats.org/officeDocument/2006/relationships/image" Target="../media/image321.wmf"/></Relationships>
</file>

<file path=ppt/drawings/_rels/vmlDrawing137.vml.rels><?xml version="1.0" encoding="UTF-8" standalone="yes"?>
<Relationships xmlns="http://schemas.openxmlformats.org/package/2006/relationships"><Relationship Id="rId3" Type="http://schemas.openxmlformats.org/officeDocument/2006/relationships/image" Target="../media/image325.wmf"/><Relationship Id="rId2" Type="http://schemas.openxmlformats.org/officeDocument/2006/relationships/image" Target="../media/image324.wmf"/><Relationship Id="rId1" Type="http://schemas.openxmlformats.org/officeDocument/2006/relationships/image" Target="../media/image323.wmf"/><Relationship Id="rId5" Type="http://schemas.openxmlformats.org/officeDocument/2006/relationships/image" Target="../media/image322.emf"/><Relationship Id="rId4" Type="http://schemas.openxmlformats.org/officeDocument/2006/relationships/image" Target="../media/image326.wmf"/></Relationships>
</file>

<file path=ppt/drawings/_rels/vmlDrawing138.vml.rels><?xml version="1.0" encoding="UTF-8" standalone="yes"?>
<Relationships xmlns="http://schemas.openxmlformats.org/package/2006/relationships"><Relationship Id="rId1" Type="http://schemas.openxmlformats.org/officeDocument/2006/relationships/image" Target="../media/image324.wmf"/></Relationships>
</file>

<file path=ppt/drawings/_rels/vmlDrawing139.vml.rels><?xml version="1.0" encoding="UTF-8" standalone="yes"?>
<Relationships xmlns="http://schemas.openxmlformats.org/package/2006/relationships"><Relationship Id="rId3" Type="http://schemas.openxmlformats.org/officeDocument/2006/relationships/image" Target="../media/image329.wmf"/><Relationship Id="rId2" Type="http://schemas.openxmlformats.org/officeDocument/2006/relationships/image" Target="../media/image328.wmf"/><Relationship Id="rId1" Type="http://schemas.openxmlformats.org/officeDocument/2006/relationships/image" Target="../media/image327.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140.vml.rels><?xml version="1.0" encoding="UTF-8" standalone="yes"?>
<Relationships xmlns="http://schemas.openxmlformats.org/package/2006/relationships"><Relationship Id="rId8" Type="http://schemas.openxmlformats.org/officeDocument/2006/relationships/image" Target="../media/image335.wmf"/><Relationship Id="rId3" Type="http://schemas.openxmlformats.org/officeDocument/2006/relationships/image" Target="../media/image332.wmf"/><Relationship Id="rId7" Type="http://schemas.openxmlformats.org/officeDocument/2006/relationships/image" Target="../media/image334.wmf"/><Relationship Id="rId2" Type="http://schemas.openxmlformats.org/officeDocument/2006/relationships/image" Target="../media/image331.wmf"/><Relationship Id="rId1" Type="http://schemas.openxmlformats.org/officeDocument/2006/relationships/image" Target="../media/image330.wmf"/><Relationship Id="rId6" Type="http://schemas.openxmlformats.org/officeDocument/2006/relationships/image" Target="../media/image328.wmf"/><Relationship Id="rId5" Type="http://schemas.openxmlformats.org/officeDocument/2006/relationships/image" Target="../media/image323.wmf"/><Relationship Id="rId4" Type="http://schemas.openxmlformats.org/officeDocument/2006/relationships/image" Target="../media/image333.wmf"/></Relationships>
</file>

<file path=ppt/drawings/_rels/vmlDrawing141.vml.rels><?xml version="1.0" encoding="UTF-8" standalone="yes"?>
<Relationships xmlns="http://schemas.openxmlformats.org/package/2006/relationships"><Relationship Id="rId3" Type="http://schemas.openxmlformats.org/officeDocument/2006/relationships/image" Target="../media/image323.wmf"/><Relationship Id="rId2" Type="http://schemas.openxmlformats.org/officeDocument/2006/relationships/image" Target="../media/image337.wmf"/><Relationship Id="rId1" Type="http://schemas.openxmlformats.org/officeDocument/2006/relationships/image" Target="../media/image336.wmf"/></Relationships>
</file>

<file path=ppt/drawings/_rels/vmlDrawing142.vml.rels><?xml version="1.0" encoding="UTF-8" standalone="yes"?>
<Relationships xmlns="http://schemas.openxmlformats.org/package/2006/relationships"><Relationship Id="rId1" Type="http://schemas.openxmlformats.org/officeDocument/2006/relationships/image" Target="../media/image338.emf"/></Relationships>
</file>

<file path=ppt/drawings/_rels/vmlDrawing143.vml.rels><?xml version="1.0" encoding="UTF-8" standalone="yes"?>
<Relationships xmlns="http://schemas.openxmlformats.org/package/2006/relationships"><Relationship Id="rId8" Type="http://schemas.openxmlformats.org/officeDocument/2006/relationships/image" Target="../media/image345.wmf"/><Relationship Id="rId3" Type="http://schemas.openxmlformats.org/officeDocument/2006/relationships/image" Target="../media/image341.wmf"/><Relationship Id="rId7" Type="http://schemas.openxmlformats.org/officeDocument/2006/relationships/image" Target="../media/image324.wmf"/><Relationship Id="rId2" Type="http://schemas.openxmlformats.org/officeDocument/2006/relationships/image" Target="../media/image340.wmf"/><Relationship Id="rId1" Type="http://schemas.openxmlformats.org/officeDocument/2006/relationships/image" Target="../media/image339.wmf"/><Relationship Id="rId6" Type="http://schemas.openxmlformats.org/officeDocument/2006/relationships/image" Target="../media/image344.wmf"/><Relationship Id="rId5" Type="http://schemas.openxmlformats.org/officeDocument/2006/relationships/image" Target="../media/image343.wmf"/><Relationship Id="rId4" Type="http://schemas.openxmlformats.org/officeDocument/2006/relationships/image" Target="../media/image342.wmf"/></Relationships>
</file>

<file path=ppt/drawings/_rels/vmlDrawing144.vml.rels><?xml version="1.0" encoding="UTF-8" standalone="yes"?>
<Relationships xmlns="http://schemas.openxmlformats.org/package/2006/relationships"><Relationship Id="rId3" Type="http://schemas.openxmlformats.org/officeDocument/2006/relationships/image" Target="../media/image345.wmf"/><Relationship Id="rId2" Type="http://schemas.openxmlformats.org/officeDocument/2006/relationships/image" Target="../media/image347.wmf"/><Relationship Id="rId1" Type="http://schemas.openxmlformats.org/officeDocument/2006/relationships/image" Target="../media/image346.wmf"/><Relationship Id="rId4" Type="http://schemas.openxmlformats.org/officeDocument/2006/relationships/image" Target="../media/image348.wmf"/></Relationships>
</file>

<file path=ppt/drawings/_rels/vmlDrawing145.vml.rels><?xml version="1.0" encoding="UTF-8" standalone="yes"?>
<Relationships xmlns="http://schemas.openxmlformats.org/package/2006/relationships"><Relationship Id="rId3" Type="http://schemas.openxmlformats.org/officeDocument/2006/relationships/image" Target="../media/image342.wmf"/><Relationship Id="rId7" Type="http://schemas.openxmlformats.org/officeDocument/2006/relationships/image" Target="../media/image346.wmf"/><Relationship Id="rId2" Type="http://schemas.openxmlformats.org/officeDocument/2006/relationships/image" Target="../media/image341.wmf"/><Relationship Id="rId1" Type="http://schemas.openxmlformats.org/officeDocument/2006/relationships/image" Target="../media/image349.wmf"/><Relationship Id="rId6" Type="http://schemas.openxmlformats.org/officeDocument/2006/relationships/image" Target="../media/image352.wmf"/><Relationship Id="rId5" Type="http://schemas.openxmlformats.org/officeDocument/2006/relationships/image" Target="../media/image351.wmf"/><Relationship Id="rId4" Type="http://schemas.openxmlformats.org/officeDocument/2006/relationships/image" Target="../media/image350.wmf"/></Relationships>
</file>

<file path=ppt/drawings/_rels/vmlDrawing146.vml.rels><?xml version="1.0" encoding="UTF-8" standalone="yes"?>
<Relationships xmlns="http://schemas.openxmlformats.org/package/2006/relationships"><Relationship Id="rId8" Type="http://schemas.openxmlformats.org/officeDocument/2006/relationships/image" Target="../media/image325.wmf"/><Relationship Id="rId3" Type="http://schemas.openxmlformats.org/officeDocument/2006/relationships/image" Target="../media/image342.wmf"/><Relationship Id="rId7" Type="http://schemas.openxmlformats.org/officeDocument/2006/relationships/image" Target="../media/image353.wmf"/><Relationship Id="rId2" Type="http://schemas.openxmlformats.org/officeDocument/2006/relationships/image" Target="../media/image341.wmf"/><Relationship Id="rId1" Type="http://schemas.openxmlformats.org/officeDocument/2006/relationships/image" Target="../media/image349.wmf"/><Relationship Id="rId6" Type="http://schemas.openxmlformats.org/officeDocument/2006/relationships/image" Target="../media/image352.wmf"/><Relationship Id="rId5" Type="http://schemas.openxmlformats.org/officeDocument/2006/relationships/image" Target="../media/image351.wmf"/><Relationship Id="rId4" Type="http://schemas.openxmlformats.org/officeDocument/2006/relationships/image" Target="../media/image350.wmf"/><Relationship Id="rId9" Type="http://schemas.openxmlformats.org/officeDocument/2006/relationships/image" Target="../media/image348.wmf"/></Relationships>
</file>

<file path=ppt/drawings/_rels/vmlDrawing147.vml.rels><?xml version="1.0" encoding="UTF-8" standalone="yes"?>
<Relationships xmlns="http://schemas.openxmlformats.org/package/2006/relationships"><Relationship Id="rId2" Type="http://schemas.openxmlformats.org/officeDocument/2006/relationships/image" Target="../media/image355.wmf"/><Relationship Id="rId1" Type="http://schemas.openxmlformats.org/officeDocument/2006/relationships/image" Target="../media/image354.wmf"/></Relationships>
</file>

<file path=ppt/drawings/_rels/vmlDrawing148.vml.rels><?xml version="1.0" encoding="UTF-8" standalone="yes"?>
<Relationships xmlns="http://schemas.openxmlformats.org/package/2006/relationships"><Relationship Id="rId2" Type="http://schemas.openxmlformats.org/officeDocument/2006/relationships/image" Target="../media/image358.wmf"/><Relationship Id="rId1" Type="http://schemas.openxmlformats.org/officeDocument/2006/relationships/image" Target="../media/image357.wmf"/></Relationships>
</file>

<file path=ppt/drawings/_rels/vmlDrawing149.vml.rels><?xml version="1.0" encoding="UTF-8" standalone="yes"?>
<Relationships xmlns="http://schemas.openxmlformats.org/package/2006/relationships"><Relationship Id="rId2" Type="http://schemas.openxmlformats.org/officeDocument/2006/relationships/image" Target="../media/image360.wmf"/><Relationship Id="rId1" Type="http://schemas.openxmlformats.org/officeDocument/2006/relationships/image" Target="../media/image359.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150.vml.rels><?xml version="1.0" encoding="UTF-8" standalone="yes"?>
<Relationships xmlns="http://schemas.openxmlformats.org/package/2006/relationships"><Relationship Id="rId3" Type="http://schemas.openxmlformats.org/officeDocument/2006/relationships/image" Target="../media/image363.wmf"/><Relationship Id="rId2" Type="http://schemas.openxmlformats.org/officeDocument/2006/relationships/image" Target="../media/image362.wmf"/><Relationship Id="rId1" Type="http://schemas.openxmlformats.org/officeDocument/2006/relationships/image" Target="../media/image361.wmf"/></Relationships>
</file>

<file path=ppt/drawings/_rels/vmlDrawing151.vml.rels><?xml version="1.0" encoding="UTF-8" standalone="yes"?>
<Relationships xmlns="http://schemas.openxmlformats.org/package/2006/relationships"><Relationship Id="rId3" Type="http://schemas.openxmlformats.org/officeDocument/2006/relationships/image" Target="../media/image364.wmf"/><Relationship Id="rId2" Type="http://schemas.openxmlformats.org/officeDocument/2006/relationships/image" Target="../media/image362.wmf"/><Relationship Id="rId1" Type="http://schemas.openxmlformats.org/officeDocument/2006/relationships/image" Target="../media/image361.wmf"/></Relationships>
</file>

<file path=ppt/drawings/_rels/vmlDrawing152.vml.rels><?xml version="1.0" encoding="UTF-8" standalone="yes"?>
<Relationships xmlns="http://schemas.openxmlformats.org/package/2006/relationships"><Relationship Id="rId2" Type="http://schemas.openxmlformats.org/officeDocument/2006/relationships/image" Target="../media/image325.wmf"/><Relationship Id="rId1" Type="http://schemas.openxmlformats.org/officeDocument/2006/relationships/image" Target="../media/image353.wmf"/></Relationships>
</file>

<file path=ppt/drawings/_rels/vmlDrawing153.vml.rels><?xml version="1.0" encoding="UTF-8" standalone="yes"?>
<Relationships xmlns="http://schemas.openxmlformats.org/package/2006/relationships"><Relationship Id="rId1" Type="http://schemas.openxmlformats.org/officeDocument/2006/relationships/image" Target="../media/image366.wmf"/></Relationships>
</file>

<file path=ppt/drawings/_rels/vmlDrawing154.vml.rels><?xml version="1.0" encoding="UTF-8" standalone="yes"?>
<Relationships xmlns="http://schemas.openxmlformats.org/package/2006/relationships"><Relationship Id="rId2" Type="http://schemas.openxmlformats.org/officeDocument/2006/relationships/image" Target="../media/image368.wmf"/><Relationship Id="rId1" Type="http://schemas.openxmlformats.org/officeDocument/2006/relationships/image" Target="../media/image367.wmf"/></Relationships>
</file>

<file path=ppt/drawings/_rels/vmlDrawing155.vml.rels><?xml version="1.0" encoding="UTF-8" standalone="yes"?>
<Relationships xmlns="http://schemas.openxmlformats.org/package/2006/relationships"><Relationship Id="rId2" Type="http://schemas.openxmlformats.org/officeDocument/2006/relationships/image" Target="../media/image370.wmf"/><Relationship Id="rId1" Type="http://schemas.openxmlformats.org/officeDocument/2006/relationships/image" Target="../media/image369.wmf"/></Relationships>
</file>

<file path=ppt/drawings/_rels/vmlDrawing156.vml.rels><?xml version="1.0" encoding="UTF-8" standalone="yes"?>
<Relationships xmlns="http://schemas.openxmlformats.org/package/2006/relationships"><Relationship Id="rId1" Type="http://schemas.openxmlformats.org/officeDocument/2006/relationships/image" Target="../media/image371.wmf"/></Relationships>
</file>

<file path=ppt/drawings/_rels/vmlDrawing157.vml.rels><?xml version="1.0" encoding="UTF-8" standalone="yes"?>
<Relationships xmlns="http://schemas.openxmlformats.org/package/2006/relationships"><Relationship Id="rId2" Type="http://schemas.openxmlformats.org/officeDocument/2006/relationships/image" Target="../media/image377.wmf"/><Relationship Id="rId1" Type="http://schemas.openxmlformats.org/officeDocument/2006/relationships/image" Target="../media/image376.wmf"/></Relationships>
</file>

<file path=ppt/drawings/_rels/vmlDrawing158.vml.rels><?xml version="1.0" encoding="UTF-8" standalone="yes"?>
<Relationships xmlns="http://schemas.openxmlformats.org/package/2006/relationships"><Relationship Id="rId3" Type="http://schemas.openxmlformats.org/officeDocument/2006/relationships/image" Target="../media/image381.wmf"/><Relationship Id="rId2" Type="http://schemas.openxmlformats.org/officeDocument/2006/relationships/image" Target="../media/image380.wmf"/><Relationship Id="rId1" Type="http://schemas.openxmlformats.org/officeDocument/2006/relationships/image" Target="../media/image379.wmf"/></Relationships>
</file>

<file path=ppt/drawings/_rels/vmlDrawing159.vml.rels><?xml version="1.0" encoding="UTF-8" standalone="yes"?>
<Relationships xmlns="http://schemas.openxmlformats.org/package/2006/relationships"><Relationship Id="rId1" Type="http://schemas.openxmlformats.org/officeDocument/2006/relationships/image" Target="../media/image382.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image" Target="../media/image30.emf"/></Relationships>
</file>

<file path=ppt/drawings/_rels/vmlDrawing160.vml.rels><?xml version="1.0" encoding="UTF-8" standalone="yes"?>
<Relationships xmlns="http://schemas.openxmlformats.org/package/2006/relationships"><Relationship Id="rId2" Type="http://schemas.openxmlformats.org/officeDocument/2006/relationships/image" Target="../media/image384.wmf"/><Relationship Id="rId1" Type="http://schemas.openxmlformats.org/officeDocument/2006/relationships/image" Target="../media/image383.wmf"/></Relationships>
</file>

<file path=ppt/drawings/_rels/vmlDrawing161.vml.rels><?xml version="1.0" encoding="UTF-8" standalone="yes"?>
<Relationships xmlns="http://schemas.openxmlformats.org/package/2006/relationships"><Relationship Id="rId3" Type="http://schemas.openxmlformats.org/officeDocument/2006/relationships/image" Target="../media/image384.wmf"/><Relationship Id="rId2" Type="http://schemas.openxmlformats.org/officeDocument/2006/relationships/image" Target="../media/image383.wmf"/><Relationship Id="rId1" Type="http://schemas.openxmlformats.org/officeDocument/2006/relationships/image" Target="../media/image382.wmf"/></Relationships>
</file>

<file path=ppt/drawings/_rels/vmlDrawing162.vml.rels><?xml version="1.0" encoding="UTF-8" standalone="yes"?>
<Relationships xmlns="http://schemas.openxmlformats.org/package/2006/relationships"><Relationship Id="rId1" Type="http://schemas.openxmlformats.org/officeDocument/2006/relationships/image" Target="../media/image385.wmf"/></Relationships>
</file>

<file path=ppt/drawings/_rels/vmlDrawing163.vml.rels><?xml version="1.0" encoding="UTF-8" standalone="yes"?>
<Relationships xmlns="http://schemas.openxmlformats.org/package/2006/relationships"><Relationship Id="rId2" Type="http://schemas.openxmlformats.org/officeDocument/2006/relationships/image" Target="../media/image401.wmf"/><Relationship Id="rId1" Type="http://schemas.openxmlformats.org/officeDocument/2006/relationships/image" Target="../media/image400.wmf"/></Relationships>
</file>

<file path=ppt/drawings/_rels/vmlDrawing164.vml.rels><?xml version="1.0" encoding="UTF-8" standalone="yes"?>
<Relationships xmlns="http://schemas.openxmlformats.org/package/2006/relationships"><Relationship Id="rId2" Type="http://schemas.openxmlformats.org/officeDocument/2006/relationships/image" Target="../media/image403.wmf"/><Relationship Id="rId1" Type="http://schemas.openxmlformats.org/officeDocument/2006/relationships/image" Target="../media/image402.wmf"/></Relationships>
</file>

<file path=ppt/drawings/_rels/vmlDrawing165.vml.rels><?xml version="1.0" encoding="UTF-8" standalone="yes"?>
<Relationships xmlns="http://schemas.openxmlformats.org/package/2006/relationships"><Relationship Id="rId2" Type="http://schemas.openxmlformats.org/officeDocument/2006/relationships/image" Target="../media/image403.wmf"/><Relationship Id="rId1" Type="http://schemas.openxmlformats.org/officeDocument/2006/relationships/image" Target="../media/image402.wmf"/></Relationships>
</file>

<file path=ppt/drawings/_rels/vmlDrawing166.vml.rels><?xml version="1.0" encoding="UTF-8" standalone="yes"?>
<Relationships xmlns="http://schemas.openxmlformats.org/package/2006/relationships"><Relationship Id="rId2" Type="http://schemas.openxmlformats.org/officeDocument/2006/relationships/image" Target="../media/image403.wmf"/><Relationship Id="rId1" Type="http://schemas.openxmlformats.org/officeDocument/2006/relationships/image" Target="../media/image402.wmf"/></Relationships>
</file>

<file path=ppt/drawings/_rels/vmlDrawing167.vml.rels><?xml version="1.0" encoding="UTF-8" standalone="yes"?>
<Relationships xmlns="http://schemas.openxmlformats.org/package/2006/relationships"><Relationship Id="rId1" Type="http://schemas.openxmlformats.org/officeDocument/2006/relationships/image" Target="../media/image413.wmf"/></Relationships>
</file>

<file path=ppt/drawings/_rels/vmlDrawing168.vml.rels><?xml version="1.0" encoding="UTF-8" standalone="yes"?>
<Relationships xmlns="http://schemas.openxmlformats.org/package/2006/relationships"><Relationship Id="rId1" Type="http://schemas.openxmlformats.org/officeDocument/2006/relationships/image" Target="../media/image300.emf"/></Relationships>
</file>

<file path=ppt/drawings/_rels/vmlDrawing169.vml.rels><?xml version="1.0" encoding="UTF-8" standalone="yes"?>
<Relationships xmlns="http://schemas.openxmlformats.org/package/2006/relationships"><Relationship Id="rId3" Type="http://schemas.openxmlformats.org/officeDocument/2006/relationships/image" Target="../media/image258.emf"/><Relationship Id="rId2" Type="http://schemas.openxmlformats.org/officeDocument/2006/relationships/image" Target="../media/image293.wmf"/><Relationship Id="rId1" Type="http://schemas.openxmlformats.org/officeDocument/2006/relationships/image" Target="../media/image291.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 Id="rId6" Type="http://schemas.openxmlformats.org/officeDocument/2006/relationships/image" Target="../media/image44.wmf"/><Relationship Id="rId5" Type="http://schemas.openxmlformats.org/officeDocument/2006/relationships/image" Target="../media/image43.wmf"/><Relationship Id="rId4" Type="http://schemas.openxmlformats.org/officeDocument/2006/relationships/image" Target="../media/image42.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 Id="rId4" Type="http://schemas.openxmlformats.org/officeDocument/2006/relationships/image" Target="../media/image48.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image" Target="../media/image52.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wmf"/><Relationship Id="rId1" Type="http://schemas.openxmlformats.org/officeDocument/2006/relationships/image" Target="../media/image56.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9.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 Id="rId4" Type="http://schemas.openxmlformats.org/officeDocument/2006/relationships/image" Target="../media/image62.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 Id="rId5" Type="http://schemas.openxmlformats.org/officeDocument/2006/relationships/image" Target="../media/image59.wmf"/><Relationship Id="rId4" Type="http://schemas.openxmlformats.org/officeDocument/2006/relationships/image" Target="../media/image63.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image" Target="../media/image66.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image" Target="../media/image18.png"/></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image" Target="../media/image71.e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image" Target="../media/image73.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80.e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image" Target="../media/image80.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49.v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image" Target="../media/image8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88.e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90.wmf"/><Relationship Id="rId1" Type="http://schemas.openxmlformats.org/officeDocument/2006/relationships/image" Target="../media/image89.w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92.wmf"/><Relationship Id="rId1" Type="http://schemas.openxmlformats.org/officeDocument/2006/relationships/image" Target="../media/image90.w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92.wmf"/><Relationship Id="rId1" Type="http://schemas.openxmlformats.org/officeDocument/2006/relationships/image" Target="../media/image90.wmf"/></Relationships>
</file>

<file path=ppt/drawings/_rels/vmlDrawing56.v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image" Target="../media/image93.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95.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98.wmf"/><Relationship Id="rId1" Type="http://schemas.openxmlformats.org/officeDocument/2006/relationships/image" Target="../media/image9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60.vml.rels><?xml version="1.0" encoding="UTF-8" standalone="yes"?>
<Relationships xmlns="http://schemas.openxmlformats.org/package/2006/relationships"><Relationship Id="rId2" Type="http://schemas.openxmlformats.org/officeDocument/2006/relationships/image" Target="../media/image96.wmf"/><Relationship Id="rId1" Type="http://schemas.openxmlformats.org/officeDocument/2006/relationships/image" Target="../media/image95.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63.v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101.wmf"/><Relationship Id="rId1" Type="http://schemas.openxmlformats.org/officeDocument/2006/relationships/image" Target="../media/image100.wmf"/></Relationships>
</file>

<file path=ppt/drawings/_rels/vmlDrawing64.vml.rels><?xml version="1.0" encoding="UTF-8" standalone="yes"?>
<Relationships xmlns="http://schemas.openxmlformats.org/package/2006/relationships"><Relationship Id="rId2" Type="http://schemas.openxmlformats.org/officeDocument/2006/relationships/image" Target="../media/image99.wmf"/><Relationship Id="rId1" Type="http://schemas.openxmlformats.org/officeDocument/2006/relationships/image" Target="../media/image95.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02.wmf"/></Relationships>
</file>

<file path=ppt/drawings/_rels/vmlDrawing66.vml.rels><?xml version="1.0" encoding="UTF-8" standalone="yes"?>
<Relationships xmlns="http://schemas.openxmlformats.org/package/2006/relationships"><Relationship Id="rId2" Type="http://schemas.openxmlformats.org/officeDocument/2006/relationships/image" Target="../media/image103.wmf"/><Relationship Id="rId1" Type="http://schemas.openxmlformats.org/officeDocument/2006/relationships/image" Target="../media/image95.emf"/></Relationships>
</file>

<file path=ppt/drawings/_rels/vmlDrawing67.vml.rels><?xml version="1.0" encoding="UTF-8" standalone="yes"?>
<Relationships xmlns="http://schemas.openxmlformats.org/package/2006/relationships"><Relationship Id="rId2" Type="http://schemas.openxmlformats.org/officeDocument/2006/relationships/image" Target="../media/image105.wmf"/><Relationship Id="rId1" Type="http://schemas.openxmlformats.org/officeDocument/2006/relationships/image" Target="../media/image104.emf"/></Relationships>
</file>

<file path=ppt/drawings/_rels/vmlDrawing68.v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6.wmf"/><Relationship Id="rId1" Type="http://schemas.openxmlformats.org/officeDocument/2006/relationships/image" Target="../media/image105.wmf"/></Relationships>
</file>

<file path=ppt/drawings/_rels/vmlDrawing69.v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image" Target="../media/image105.wmf"/><Relationship Id="rId1" Type="http://schemas.openxmlformats.org/officeDocument/2006/relationships/image" Target="../media/image104.emf"/><Relationship Id="rId5" Type="http://schemas.openxmlformats.org/officeDocument/2006/relationships/image" Target="../media/image108.wmf"/><Relationship Id="rId4" Type="http://schemas.openxmlformats.org/officeDocument/2006/relationships/image" Target="../media/image10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70.v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image" Target="../media/image109.w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10.wmf"/></Relationships>
</file>

<file path=ppt/drawings/_rels/vmlDrawing72.v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image" Target="../media/image111.emf"/><Relationship Id="rId1" Type="http://schemas.openxmlformats.org/officeDocument/2006/relationships/image" Target="../media/image110.wmf"/><Relationship Id="rId4" Type="http://schemas.openxmlformats.org/officeDocument/2006/relationships/image" Target="../media/image113.wmf"/></Relationships>
</file>

<file path=ppt/drawings/_rels/vmlDrawing73.vml.rels><?xml version="1.0" encoding="UTF-8" standalone="yes"?>
<Relationships xmlns="http://schemas.openxmlformats.org/package/2006/relationships"><Relationship Id="rId3" Type="http://schemas.openxmlformats.org/officeDocument/2006/relationships/image" Target="../media/image116.wmf"/><Relationship Id="rId2" Type="http://schemas.openxmlformats.org/officeDocument/2006/relationships/image" Target="../media/image115.wmf"/><Relationship Id="rId1" Type="http://schemas.openxmlformats.org/officeDocument/2006/relationships/image" Target="../media/image114.w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75.vml.rels><?xml version="1.0" encoding="UTF-8" standalone="yes"?>
<Relationships xmlns="http://schemas.openxmlformats.org/package/2006/relationships"><Relationship Id="rId2" Type="http://schemas.openxmlformats.org/officeDocument/2006/relationships/image" Target="../media/image118.wmf"/><Relationship Id="rId1" Type="http://schemas.openxmlformats.org/officeDocument/2006/relationships/image" Target="../media/image95.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77.vml.rels><?xml version="1.0" encoding="UTF-8" standalone="yes"?>
<Relationships xmlns="http://schemas.openxmlformats.org/package/2006/relationships"><Relationship Id="rId13" Type="http://schemas.openxmlformats.org/officeDocument/2006/relationships/image" Target="../media/image131.emf"/><Relationship Id="rId18" Type="http://schemas.openxmlformats.org/officeDocument/2006/relationships/image" Target="../media/image136.emf"/><Relationship Id="rId26" Type="http://schemas.openxmlformats.org/officeDocument/2006/relationships/image" Target="../media/image144.emf"/><Relationship Id="rId39" Type="http://schemas.openxmlformats.org/officeDocument/2006/relationships/image" Target="../media/image157.emf"/><Relationship Id="rId21" Type="http://schemas.openxmlformats.org/officeDocument/2006/relationships/image" Target="../media/image139.emf"/><Relationship Id="rId34" Type="http://schemas.openxmlformats.org/officeDocument/2006/relationships/image" Target="../media/image152.emf"/><Relationship Id="rId42" Type="http://schemas.openxmlformats.org/officeDocument/2006/relationships/image" Target="../media/image160.emf"/><Relationship Id="rId7" Type="http://schemas.openxmlformats.org/officeDocument/2006/relationships/image" Target="../media/image125.emf"/><Relationship Id="rId2" Type="http://schemas.openxmlformats.org/officeDocument/2006/relationships/image" Target="../media/image120.emf"/><Relationship Id="rId16" Type="http://schemas.openxmlformats.org/officeDocument/2006/relationships/image" Target="../media/image134.emf"/><Relationship Id="rId29" Type="http://schemas.openxmlformats.org/officeDocument/2006/relationships/image" Target="../media/image147.emf"/><Relationship Id="rId1" Type="http://schemas.openxmlformats.org/officeDocument/2006/relationships/image" Target="../media/image119.emf"/><Relationship Id="rId6" Type="http://schemas.openxmlformats.org/officeDocument/2006/relationships/image" Target="../media/image124.emf"/><Relationship Id="rId11" Type="http://schemas.openxmlformats.org/officeDocument/2006/relationships/image" Target="../media/image129.emf"/><Relationship Id="rId24" Type="http://schemas.openxmlformats.org/officeDocument/2006/relationships/image" Target="../media/image142.emf"/><Relationship Id="rId32" Type="http://schemas.openxmlformats.org/officeDocument/2006/relationships/image" Target="../media/image150.emf"/><Relationship Id="rId37" Type="http://schemas.openxmlformats.org/officeDocument/2006/relationships/image" Target="../media/image155.emf"/><Relationship Id="rId40" Type="http://schemas.openxmlformats.org/officeDocument/2006/relationships/image" Target="../media/image158.emf"/><Relationship Id="rId45" Type="http://schemas.openxmlformats.org/officeDocument/2006/relationships/image" Target="../media/image163.emf"/><Relationship Id="rId5" Type="http://schemas.openxmlformats.org/officeDocument/2006/relationships/image" Target="../media/image123.emf"/><Relationship Id="rId15" Type="http://schemas.openxmlformats.org/officeDocument/2006/relationships/image" Target="../media/image133.emf"/><Relationship Id="rId23" Type="http://schemas.openxmlformats.org/officeDocument/2006/relationships/image" Target="../media/image141.emf"/><Relationship Id="rId28" Type="http://schemas.openxmlformats.org/officeDocument/2006/relationships/image" Target="../media/image146.emf"/><Relationship Id="rId36" Type="http://schemas.openxmlformats.org/officeDocument/2006/relationships/image" Target="../media/image154.emf"/><Relationship Id="rId10" Type="http://schemas.openxmlformats.org/officeDocument/2006/relationships/image" Target="../media/image128.emf"/><Relationship Id="rId19" Type="http://schemas.openxmlformats.org/officeDocument/2006/relationships/image" Target="../media/image137.emf"/><Relationship Id="rId31" Type="http://schemas.openxmlformats.org/officeDocument/2006/relationships/image" Target="../media/image149.emf"/><Relationship Id="rId44" Type="http://schemas.openxmlformats.org/officeDocument/2006/relationships/image" Target="../media/image162.emf"/><Relationship Id="rId4" Type="http://schemas.openxmlformats.org/officeDocument/2006/relationships/image" Target="../media/image122.emf"/><Relationship Id="rId9" Type="http://schemas.openxmlformats.org/officeDocument/2006/relationships/image" Target="../media/image127.emf"/><Relationship Id="rId14" Type="http://schemas.openxmlformats.org/officeDocument/2006/relationships/image" Target="../media/image132.emf"/><Relationship Id="rId22" Type="http://schemas.openxmlformats.org/officeDocument/2006/relationships/image" Target="../media/image140.emf"/><Relationship Id="rId27" Type="http://schemas.openxmlformats.org/officeDocument/2006/relationships/image" Target="../media/image145.emf"/><Relationship Id="rId30" Type="http://schemas.openxmlformats.org/officeDocument/2006/relationships/image" Target="../media/image148.emf"/><Relationship Id="rId35" Type="http://schemas.openxmlformats.org/officeDocument/2006/relationships/image" Target="../media/image153.emf"/><Relationship Id="rId43" Type="http://schemas.openxmlformats.org/officeDocument/2006/relationships/image" Target="../media/image161.emf"/><Relationship Id="rId8" Type="http://schemas.openxmlformats.org/officeDocument/2006/relationships/image" Target="../media/image126.emf"/><Relationship Id="rId3" Type="http://schemas.openxmlformats.org/officeDocument/2006/relationships/image" Target="../media/image121.emf"/><Relationship Id="rId12" Type="http://schemas.openxmlformats.org/officeDocument/2006/relationships/image" Target="../media/image130.emf"/><Relationship Id="rId17" Type="http://schemas.openxmlformats.org/officeDocument/2006/relationships/image" Target="../media/image135.emf"/><Relationship Id="rId25" Type="http://schemas.openxmlformats.org/officeDocument/2006/relationships/image" Target="../media/image143.emf"/><Relationship Id="rId33" Type="http://schemas.openxmlformats.org/officeDocument/2006/relationships/image" Target="../media/image151.emf"/><Relationship Id="rId38" Type="http://schemas.openxmlformats.org/officeDocument/2006/relationships/image" Target="../media/image156.emf"/><Relationship Id="rId20" Type="http://schemas.openxmlformats.org/officeDocument/2006/relationships/image" Target="../media/image138.emf"/><Relationship Id="rId41" Type="http://schemas.openxmlformats.org/officeDocument/2006/relationships/image" Target="../media/image159.emf"/></Relationships>
</file>

<file path=ppt/drawings/_rels/vmlDrawing78.vml.rels><?xml version="1.0" encoding="UTF-8" standalone="yes"?>
<Relationships xmlns="http://schemas.openxmlformats.org/package/2006/relationships"><Relationship Id="rId8" Type="http://schemas.openxmlformats.org/officeDocument/2006/relationships/image" Target="../media/image171.emf"/><Relationship Id="rId13" Type="http://schemas.openxmlformats.org/officeDocument/2006/relationships/image" Target="../media/image176.emf"/><Relationship Id="rId18" Type="http://schemas.openxmlformats.org/officeDocument/2006/relationships/image" Target="../media/image181.emf"/><Relationship Id="rId26" Type="http://schemas.openxmlformats.org/officeDocument/2006/relationships/image" Target="../media/image189.emf"/><Relationship Id="rId3" Type="http://schemas.openxmlformats.org/officeDocument/2006/relationships/image" Target="../media/image166.emf"/><Relationship Id="rId21" Type="http://schemas.openxmlformats.org/officeDocument/2006/relationships/image" Target="../media/image184.emf"/><Relationship Id="rId7" Type="http://schemas.openxmlformats.org/officeDocument/2006/relationships/image" Target="../media/image170.emf"/><Relationship Id="rId12" Type="http://schemas.openxmlformats.org/officeDocument/2006/relationships/image" Target="../media/image175.emf"/><Relationship Id="rId17" Type="http://schemas.openxmlformats.org/officeDocument/2006/relationships/image" Target="../media/image180.emf"/><Relationship Id="rId25" Type="http://schemas.openxmlformats.org/officeDocument/2006/relationships/image" Target="../media/image188.emf"/><Relationship Id="rId2" Type="http://schemas.openxmlformats.org/officeDocument/2006/relationships/image" Target="../media/image165.emf"/><Relationship Id="rId16" Type="http://schemas.openxmlformats.org/officeDocument/2006/relationships/image" Target="../media/image179.emf"/><Relationship Id="rId20" Type="http://schemas.openxmlformats.org/officeDocument/2006/relationships/image" Target="../media/image183.emf"/><Relationship Id="rId1" Type="http://schemas.openxmlformats.org/officeDocument/2006/relationships/image" Target="../media/image164.emf"/><Relationship Id="rId6" Type="http://schemas.openxmlformats.org/officeDocument/2006/relationships/image" Target="../media/image169.emf"/><Relationship Id="rId11" Type="http://schemas.openxmlformats.org/officeDocument/2006/relationships/image" Target="../media/image174.emf"/><Relationship Id="rId24" Type="http://schemas.openxmlformats.org/officeDocument/2006/relationships/image" Target="../media/image187.emf"/><Relationship Id="rId5" Type="http://schemas.openxmlformats.org/officeDocument/2006/relationships/image" Target="../media/image168.emf"/><Relationship Id="rId15" Type="http://schemas.openxmlformats.org/officeDocument/2006/relationships/image" Target="../media/image178.emf"/><Relationship Id="rId23" Type="http://schemas.openxmlformats.org/officeDocument/2006/relationships/image" Target="../media/image186.emf"/><Relationship Id="rId28" Type="http://schemas.openxmlformats.org/officeDocument/2006/relationships/image" Target="../media/image191.emf"/><Relationship Id="rId10" Type="http://schemas.openxmlformats.org/officeDocument/2006/relationships/image" Target="../media/image173.emf"/><Relationship Id="rId19" Type="http://schemas.openxmlformats.org/officeDocument/2006/relationships/image" Target="../media/image182.emf"/><Relationship Id="rId4" Type="http://schemas.openxmlformats.org/officeDocument/2006/relationships/image" Target="../media/image167.emf"/><Relationship Id="rId9" Type="http://schemas.openxmlformats.org/officeDocument/2006/relationships/image" Target="../media/image172.emf"/><Relationship Id="rId14" Type="http://schemas.openxmlformats.org/officeDocument/2006/relationships/image" Target="../media/image177.emf"/><Relationship Id="rId22" Type="http://schemas.openxmlformats.org/officeDocument/2006/relationships/image" Target="../media/image185.emf"/><Relationship Id="rId27" Type="http://schemas.openxmlformats.org/officeDocument/2006/relationships/image" Target="../media/image190.emf"/></Relationships>
</file>

<file path=ppt/drawings/_rels/vmlDrawing79.v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image" Target="../media/image192.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200.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200.emf"/></Relationships>
</file>

<file path=ppt/drawings/_rels/vmlDrawing82.vml.rels><?xml version="1.0" encoding="UTF-8" standalone="yes"?>
<Relationships xmlns="http://schemas.openxmlformats.org/package/2006/relationships"><Relationship Id="rId3" Type="http://schemas.openxmlformats.org/officeDocument/2006/relationships/image" Target="../media/image203.wmf"/><Relationship Id="rId7" Type="http://schemas.openxmlformats.org/officeDocument/2006/relationships/image" Target="../media/image38.emf"/><Relationship Id="rId2" Type="http://schemas.openxmlformats.org/officeDocument/2006/relationships/image" Target="../media/image202.wmf"/><Relationship Id="rId1" Type="http://schemas.openxmlformats.org/officeDocument/2006/relationships/image" Target="../media/image201.wmf"/><Relationship Id="rId6" Type="http://schemas.openxmlformats.org/officeDocument/2006/relationships/image" Target="../media/image206.wmf"/><Relationship Id="rId5" Type="http://schemas.openxmlformats.org/officeDocument/2006/relationships/image" Target="../media/image205.wmf"/><Relationship Id="rId4" Type="http://schemas.openxmlformats.org/officeDocument/2006/relationships/image" Target="../media/image204.wmf"/></Relationships>
</file>

<file path=ppt/drawings/_rels/vmlDrawing83.vml.rels><?xml version="1.0" encoding="UTF-8" standalone="yes"?>
<Relationships xmlns="http://schemas.openxmlformats.org/package/2006/relationships"><Relationship Id="rId3" Type="http://schemas.openxmlformats.org/officeDocument/2006/relationships/image" Target="../media/image209.wmf"/><Relationship Id="rId2" Type="http://schemas.openxmlformats.org/officeDocument/2006/relationships/image" Target="../media/image208.wmf"/><Relationship Id="rId1" Type="http://schemas.openxmlformats.org/officeDocument/2006/relationships/image" Target="../media/image207.wmf"/><Relationship Id="rId4" Type="http://schemas.openxmlformats.org/officeDocument/2006/relationships/image" Target="../media/image38.emf"/></Relationships>
</file>

<file path=ppt/drawings/_rels/vmlDrawing84.v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image" Target="../media/image210.w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87.vml.rels><?xml version="1.0" encoding="UTF-8" standalone="yes"?>
<Relationships xmlns="http://schemas.openxmlformats.org/package/2006/relationships"><Relationship Id="rId3" Type="http://schemas.openxmlformats.org/officeDocument/2006/relationships/image" Target="../media/image220.emf"/><Relationship Id="rId2" Type="http://schemas.openxmlformats.org/officeDocument/2006/relationships/image" Target="../media/image219.wmf"/><Relationship Id="rId1" Type="http://schemas.openxmlformats.org/officeDocument/2006/relationships/image" Target="../media/image218.wmf"/></Relationships>
</file>

<file path=ppt/drawings/_rels/vmlDrawing88.vml.rels><?xml version="1.0" encoding="UTF-8" standalone="yes"?>
<Relationships xmlns="http://schemas.openxmlformats.org/package/2006/relationships"><Relationship Id="rId3" Type="http://schemas.openxmlformats.org/officeDocument/2006/relationships/image" Target="../media/image223.wmf"/><Relationship Id="rId2" Type="http://schemas.openxmlformats.org/officeDocument/2006/relationships/image" Target="../media/image222.wmf"/><Relationship Id="rId1" Type="http://schemas.openxmlformats.org/officeDocument/2006/relationships/image" Target="../media/image221.wmf"/><Relationship Id="rId4" Type="http://schemas.openxmlformats.org/officeDocument/2006/relationships/image" Target="../media/image224.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22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90.vml.rels><?xml version="1.0" encoding="UTF-8" standalone="yes"?>
<Relationships xmlns="http://schemas.openxmlformats.org/package/2006/relationships"><Relationship Id="rId3" Type="http://schemas.openxmlformats.org/officeDocument/2006/relationships/image" Target="../media/image226.wmf"/><Relationship Id="rId2" Type="http://schemas.openxmlformats.org/officeDocument/2006/relationships/image" Target="../media/image225.emf"/><Relationship Id="rId1" Type="http://schemas.openxmlformats.org/officeDocument/2006/relationships/image" Target="../media/image224.emf"/><Relationship Id="rId5" Type="http://schemas.openxmlformats.org/officeDocument/2006/relationships/image" Target="../media/image228.wmf"/><Relationship Id="rId4" Type="http://schemas.openxmlformats.org/officeDocument/2006/relationships/image" Target="../media/image227.wmf"/></Relationships>
</file>

<file path=ppt/drawings/_rels/vmlDrawing91.vml.rels><?xml version="1.0" encoding="UTF-8" standalone="yes"?>
<Relationships xmlns="http://schemas.openxmlformats.org/package/2006/relationships"><Relationship Id="rId2" Type="http://schemas.openxmlformats.org/officeDocument/2006/relationships/image" Target="../media/image225.emf"/><Relationship Id="rId1" Type="http://schemas.openxmlformats.org/officeDocument/2006/relationships/image" Target="../media/image224.emf"/></Relationships>
</file>

<file path=ppt/drawings/_rels/vmlDrawing92.vml.rels><?xml version="1.0" encoding="UTF-8" standalone="yes"?>
<Relationships xmlns="http://schemas.openxmlformats.org/package/2006/relationships"><Relationship Id="rId3" Type="http://schemas.openxmlformats.org/officeDocument/2006/relationships/image" Target="../media/image228.wmf"/><Relationship Id="rId2" Type="http://schemas.openxmlformats.org/officeDocument/2006/relationships/image" Target="../media/image226.wmf"/><Relationship Id="rId1" Type="http://schemas.openxmlformats.org/officeDocument/2006/relationships/image" Target="../media/image229.wmf"/></Relationships>
</file>

<file path=ppt/drawings/_rels/vmlDrawing93.vml.rels><?xml version="1.0" encoding="UTF-8" standalone="yes"?>
<Relationships xmlns="http://schemas.openxmlformats.org/package/2006/relationships"><Relationship Id="rId3" Type="http://schemas.openxmlformats.org/officeDocument/2006/relationships/image" Target="../media/image232.wmf"/><Relationship Id="rId2" Type="http://schemas.openxmlformats.org/officeDocument/2006/relationships/image" Target="../media/image225.emf"/><Relationship Id="rId1" Type="http://schemas.openxmlformats.org/officeDocument/2006/relationships/image" Target="../media/image231.emf"/></Relationships>
</file>

<file path=ppt/drawings/_rels/vmlDrawing94.vml.rels><?xml version="1.0" encoding="UTF-8" standalone="yes"?>
<Relationships xmlns="http://schemas.openxmlformats.org/package/2006/relationships"><Relationship Id="rId3" Type="http://schemas.openxmlformats.org/officeDocument/2006/relationships/image" Target="../media/image234.wmf"/><Relationship Id="rId7" Type="http://schemas.openxmlformats.org/officeDocument/2006/relationships/image" Target="../media/image238.wmf"/><Relationship Id="rId2" Type="http://schemas.openxmlformats.org/officeDocument/2006/relationships/image" Target="../media/image233.wmf"/><Relationship Id="rId1" Type="http://schemas.openxmlformats.org/officeDocument/2006/relationships/image" Target="../media/image231.emf"/><Relationship Id="rId6" Type="http://schemas.openxmlformats.org/officeDocument/2006/relationships/image" Target="../media/image237.wmf"/><Relationship Id="rId5" Type="http://schemas.openxmlformats.org/officeDocument/2006/relationships/image" Target="../media/image236.wmf"/><Relationship Id="rId4" Type="http://schemas.openxmlformats.org/officeDocument/2006/relationships/image" Target="../media/image235.w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234.w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253.emf"/></Relationships>
</file>

<file path=ppt/drawings/_rels/vmlDrawing97.vml.rels><?xml version="1.0" encoding="UTF-8" standalone="yes"?>
<Relationships xmlns="http://schemas.openxmlformats.org/package/2006/relationships"><Relationship Id="rId2" Type="http://schemas.openxmlformats.org/officeDocument/2006/relationships/image" Target="../media/image255.wmf"/><Relationship Id="rId1" Type="http://schemas.openxmlformats.org/officeDocument/2006/relationships/image" Target="../media/image254.wmf"/></Relationships>
</file>

<file path=ppt/drawings/_rels/vmlDrawing98.vml.rels><?xml version="1.0" encoding="UTF-8" standalone="yes"?>
<Relationships xmlns="http://schemas.openxmlformats.org/package/2006/relationships"><Relationship Id="rId1" Type="http://schemas.openxmlformats.org/officeDocument/2006/relationships/image" Target="../media/image256.wmf"/></Relationships>
</file>

<file path=ppt/drawings/_rels/vmlDrawing99.vml.rels><?xml version="1.0" encoding="UTF-8" standalone="yes"?>
<Relationships xmlns="http://schemas.openxmlformats.org/package/2006/relationships"><Relationship Id="rId3" Type="http://schemas.openxmlformats.org/officeDocument/2006/relationships/image" Target="../media/image259.wmf"/><Relationship Id="rId2" Type="http://schemas.openxmlformats.org/officeDocument/2006/relationships/image" Target="../media/image258.emf"/><Relationship Id="rId1" Type="http://schemas.openxmlformats.org/officeDocument/2006/relationships/image" Target="../media/image25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2024/1/10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29825682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431BD7-3EBF-4F69-9D50-205861FCB37A}" type="datetimeFigureOut">
              <a:rPr lang="zh-CN" altLang="en-US" smtClean="0"/>
              <a:t>2024/1/10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8704CC-BA84-4C52-8663-E79DBE16F851}" type="slidenum">
              <a:rPr lang="zh-CN" altLang="en-US" smtClean="0"/>
              <a:t>‹#›</a:t>
            </a:fld>
            <a:endParaRPr lang="zh-CN" altLang="en-US"/>
          </a:p>
        </p:txBody>
      </p:sp>
    </p:spTree>
    <p:extLst>
      <p:ext uri="{BB962C8B-B14F-4D97-AF65-F5344CB8AC3E}">
        <p14:creationId xmlns:p14="http://schemas.microsoft.com/office/powerpoint/2010/main" val="1676253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baike.baidu.com/view/437108.htm" TargetMode="External"/><Relationship Id="rId3" Type="http://schemas.openxmlformats.org/officeDocument/2006/relationships/hyperlink" Target="http://baike.baidu.com/view/318032.htm" TargetMode="External"/><Relationship Id="rId7" Type="http://schemas.openxmlformats.org/officeDocument/2006/relationships/hyperlink" Target="http://baike.baidu.com/view/3971379.htm"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baike.baidu.com/view/79350.htm" TargetMode="External"/><Relationship Id="rId5" Type="http://schemas.openxmlformats.org/officeDocument/2006/relationships/hyperlink" Target="http://baike.baidu.com/view/1031680.htm" TargetMode="External"/><Relationship Id="rId4" Type="http://schemas.openxmlformats.org/officeDocument/2006/relationships/hyperlink" Target="http://baike.baidu.com/view/272414.htm" TargetMode="Externa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baike.baidu.com/view/437108.htm" TargetMode="External"/><Relationship Id="rId3" Type="http://schemas.openxmlformats.org/officeDocument/2006/relationships/hyperlink" Target="http://baike.baidu.com/view/318032.htm" TargetMode="External"/><Relationship Id="rId7" Type="http://schemas.openxmlformats.org/officeDocument/2006/relationships/hyperlink" Target="http://baike.baidu.com/view/3971379.htm"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baike.baidu.com/view/79350.htm" TargetMode="External"/><Relationship Id="rId5" Type="http://schemas.openxmlformats.org/officeDocument/2006/relationships/hyperlink" Target="http://baike.baidu.com/view/1031680.htm" TargetMode="External"/><Relationship Id="rId4" Type="http://schemas.openxmlformats.org/officeDocument/2006/relationships/hyperlink" Target="http://baike.baidu.com/view/272414.htm"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baike.baidu.com/item/%E5%B7%B4%E5%A1%9E%E5%B0%94%E5%A4%A7%E5%AD%A6"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baike.baidu.com/item/%E5%BB%BA%E7%AD%91" TargetMode="External"/><Relationship Id="rId5" Type="http://schemas.openxmlformats.org/officeDocument/2006/relationships/hyperlink" Target="https://baike.baidu.com/item/%E8%AE%BA%E6%96%87" TargetMode="External"/><Relationship Id="rId4" Type="http://schemas.openxmlformats.org/officeDocument/2006/relationships/hyperlink" Target="https://baike.baidu.com/item/%E7%A1%95%E5%A3%AB"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baike.baidu.com/subview/686845/9049570.htm" TargetMode="External"/><Relationship Id="rId2" Type="http://schemas.openxmlformats.org/officeDocument/2006/relationships/slide" Target="../slides/slide135.xml"/><Relationship Id="rId1" Type="http://schemas.openxmlformats.org/officeDocument/2006/relationships/notesMaster" Target="../notesMasters/notesMaster1.xml"/><Relationship Id="rId5" Type="http://schemas.openxmlformats.org/officeDocument/2006/relationships/hyperlink" Target="http://baike.baidu.com/subview/101813/14121028.htm" TargetMode="External"/><Relationship Id="rId4" Type="http://schemas.openxmlformats.org/officeDocument/2006/relationships/hyperlink" Target="http://baike.baidu.com/view/390935.htm" TargetMode="Externa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baike.baidu.com/view/272414.htm" TargetMode="External"/><Relationship Id="rId2" Type="http://schemas.openxmlformats.org/officeDocument/2006/relationships/slide" Target="../slides/slide144.xml"/><Relationship Id="rId1" Type="http://schemas.openxmlformats.org/officeDocument/2006/relationships/notesMaster" Target="../notesMasters/notesMaster1.xml"/><Relationship Id="rId5" Type="http://schemas.openxmlformats.org/officeDocument/2006/relationships/hyperlink" Target="http://baike.baidu.com/view/7593250.htm" TargetMode="External"/><Relationship Id="rId4" Type="http://schemas.openxmlformats.org/officeDocument/2006/relationships/hyperlink" Target="http://baike.baidu.com/view/300764.htm" TargetMode="Externa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28704CC-BA84-4C52-8663-E79DBE16F851}"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幻灯片图像占位符 1"/>
          <p:cNvSpPr>
            <a:spLocks noGrp="1" noRot="1" noChangeAspect="1" noTextEdit="1"/>
          </p:cNvSpPr>
          <p:nvPr>
            <p:ph type="sldImg"/>
          </p:nvPr>
        </p:nvSpPr>
        <p:spPr>
          <a:ln>
            <a:solidFill>
              <a:srgbClr val="000000"/>
            </a:solidFill>
            <a:miter/>
          </a:ln>
        </p:spPr>
      </p:sp>
      <p:sp>
        <p:nvSpPr>
          <p:cNvPr id="113666" name="备注占位符 2"/>
          <p:cNvSpPr>
            <a:spLocks noGrp="1"/>
          </p:cNvSpPr>
          <p:nvPr>
            <p:ph type="body"/>
          </p:nvPr>
        </p:nvSpPr>
        <p:spPr>
          <a:noFill/>
          <a:ln>
            <a:noFill/>
          </a:ln>
        </p:spPr>
        <p:txBody>
          <a:bodyPr wrap="square" lIns="91440" tIns="45720" rIns="91440" bIns="45720" anchor="t"/>
          <a:lstStyle/>
          <a:p>
            <a:pPr lvl="0"/>
            <a:r>
              <a:rPr lang="zh-CN" altLang="en-US" dirty="0"/>
              <a:t>当前页面由口袋动画“全文动画”特效，一键生成。
更多动画特效、福利、资源，请搜索、关注访问口袋动画</a:t>
            </a:r>
            <a:r>
              <a:rPr lang="en-US" altLang="zh-CN" dirty="0"/>
              <a:t>.</a:t>
            </a:r>
          </a:p>
          <a:p>
            <a:pPr lvl="0"/>
            <a:r>
              <a:rPr lang="zh-CN" altLang="en-US" dirty="0"/>
              <a:t>官网主页：</a:t>
            </a:r>
            <a:r>
              <a:rPr lang="en-US" altLang="zh-CN" dirty="0"/>
              <a:t>www.papocket.com</a:t>
            </a:r>
            <a:endParaRPr lang="zh-CN" altLang="en-US" dirty="0"/>
          </a:p>
        </p:txBody>
      </p:sp>
      <p:sp>
        <p:nvSpPr>
          <p:cNvPr id="113667"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solidFill>
                  <a:srgbClr val="000000"/>
                </a:solidFill>
                <a:latin typeface="Arial" panose="020B0604020202020204" pitchFamily="34" charset="0"/>
                <a:ea typeface="宋体" panose="02010600030101010101" pitchFamily="2" charset="-122"/>
              </a:rPr>
              <a:t>14</a:t>
            </a:fld>
            <a:endParaRPr lang="zh-CN" altLang="en-US" sz="1200" dirty="0">
              <a:solidFill>
                <a:srgbClr val="000000"/>
              </a:solidFill>
              <a:latin typeface="Arial" panose="020B0604020202020204" pitchFamily="34" charset="0"/>
              <a:ea typeface="宋体" panose="02010600030101010101" pitchFamily="2" charset="-122"/>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1" name="幻灯片图像占位符 1"/>
          <p:cNvSpPr>
            <a:spLocks noGrp="1" noRot="1" noChangeAspect="1" noTextEdit="1"/>
          </p:cNvSpPr>
          <p:nvPr>
            <p:ph type="sldImg"/>
          </p:nvPr>
        </p:nvSpPr>
        <p:spPr>
          <a:ln>
            <a:solidFill>
              <a:srgbClr val="000000"/>
            </a:solidFill>
            <a:miter/>
          </a:ln>
        </p:spPr>
      </p:sp>
      <p:sp>
        <p:nvSpPr>
          <p:cNvPr id="353282" name="备注占位符 2"/>
          <p:cNvSpPr>
            <a:spLocks noGrp="1"/>
          </p:cNvSpPr>
          <p:nvPr>
            <p:ph type="body"/>
          </p:nvPr>
        </p:nvSpPr>
        <p:spPr>
          <a:noFill/>
          <a:ln>
            <a:noFill/>
          </a:ln>
        </p:spPr>
        <p:txBody>
          <a:bodyPr wrap="square" lIns="91440" tIns="45720" rIns="91440" bIns="45720" anchor="t"/>
          <a:lstStyle/>
          <a:p>
            <a:pPr lvl="0"/>
            <a:r>
              <a:rPr lang="en-US" altLang="zh-CN" dirty="0"/>
              <a:t>2018.4.16</a:t>
            </a:r>
            <a:endParaRPr lang="zh-CN" altLang="en-US" dirty="0"/>
          </a:p>
        </p:txBody>
      </p:sp>
      <p:sp>
        <p:nvSpPr>
          <p:cNvPr id="353283"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t>196</a:t>
            </a:fld>
            <a:endParaRPr lang="zh-CN" altLang="en-US" sz="1200" dirty="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2021.11.2</a:t>
            </a:r>
            <a:endParaRPr lang="zh-CN" altLang="en-US" dirty="0"/>
          </a:p>
        </p:txBody>
      </p:sp>
      <p:sp>
        <p:nvSpPr>
          <p:cNvPr id="4" name="灯片编号占位符 3"/>
          <p:cNvSpPr>
            <a:spLocks noGrp="1"/>
          </p:cNvSpPr>
          <p:nvPr>
            <p:ph type="sldNum" sz="quarter" idx="10"/>
          </p:nvPr>
        </p:nvSpPr>
        <p:spPr/>
        <p:txBody>
          <a:bodyPr/>
          <a:lstStyle/>
          <a:p>
            <a:fld id="{028704CC-BA84-4C52-8663-E79DBE16F851}" type="slidenum">
              <a:rPr lang="zh-CN" altLang="en-US" smtClean="0"/>
              <a:t>197</a:t>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29" name="幻灯片图像占位符 1"/>
          <p:cNvSpPr>
            <a:spLocks noGrp="1" noRot="1" noChangeAspect="1" noTextEdit="1"/>
          </p:cNvSpPr>
          <p:nvPr>
            <p:ph type="sldImg"/>
          </p:nvPr>
        </p:nvSpPr>
        <p:spPr>
          <a:ln>
            <a:solidFill>
              <a:srgbClr val="000000"/>
            </a:solidFill>
            <a:miter/>
          </a:ln>
        </p:spPr>
      </p:sp>
      <p:sp>
        <p:nvSpPr>
          <p:cNvPr id="355330"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355331"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solidFill>
                  <a:srgbClr val="000000"/>
                </a:solidFill>
              </a:rPr>
              <a:t>198</a:t>
            </a:fld>
            <a:endParaRPr lang="zh-CN" altLang="en-US" sz="1200" dirty="0">
              <a:solidFill>
                <a:srgbClr val="000000"/>
              </a:solidFill>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2023.10.25</a:t>
            </a:r>
            <a:endParaRPr lang="zh-CN" altLang="en-US" dirty="0"/>
          </a:p>
        </p:txBody>
      </p:sp>
      <p:sp>
        <p:nvSpPr>
          <p:cNvPr id="4" name="灯片编号占位符 3"/>
          <p:cNvSpPr>
            <a:spLocks noGrp="1"/>
          </p:cNvSpPr>
          <p:nvPr>
            <p:ph type="sldNum" sz="quarter" idx="10"/>
          </p:nvPr>
        </p:nvSpPr>
        <p:spPr/>
        <p:txBody>
          <a:bodyPr/>
          <a:lstStyle/>
          <a:p>
            <a:fld id="{028704CC-BA84-4C52-8663-E79DBE16F851}" type="slidenum">
              <a:rPr lang="zh-CN" altLang="en-US" smtClean="0"/>
              <a:t>199</a:t>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49" name="幻灯片图像占位符 1"/>
          <p:cNvSpPr>
            <a:spLocks noGrp="1" noRot="1" noChangeAspect="1" noTextEdit="1"/>
          </p:cNvSpPr>
          <p:nvPr>
            <p:ph type="sldImg"/>
          </p:nvPr>
        </p:nvSpPr>
        <p:spPr>
          <a:ln>
            <a:solidFill>
              <a:srgbClr val="000000"/>
            </a:solidFill>
            <a:miter/>
          </a:ln>
        </p:spPr>
      </p:sp>
      <p:sp>
        <p:nvSpPr>
          <p:cNvPr id="360450"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360451"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t>202</a:t>
            </a:fld>
            <a:endParaRPr lang="zh-CN" altLang="en-US" sz="1200" dirty="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28704CC-BA84-4C52-8663-E79DBE16F851}" type="slidenum">
              <a:rPr lang="zh-CN" altLang="en-US" smtClean="0"/>
              <a:t>211</a:t>
            </a:fld>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1" name="幻灯片图像占位符 1"/>
          <p:cNvSpPr>
            <a:spLocks noGrp="1" noRot="1" noChangeAspect="1" noTextEdit="1"/>
          </p:cNvSpPr>
          <p:nvPr>
            <p:ph type="sldImg"/>
          </p:nvPr>
        </p:nvSpPr>
        <p:spPr>
          <a:ln>
            <a:solidFill>
              <a:srgbClr val="000000"/>
            </a:solidFill>
            <a:miter/>
          </a:ln>
        </p:spPr>
      </p:sp>
      <p:sp>
        <p:nvSpPr>
          <p:cNvPr id="373762" name="备注占位符 2"/>
          <p:cNvSpPr>
            <a:spLocks noGrp="1"/>
          </p:cNvSpPr>
          <p:nvPr>
            <p:ph type="body"/>
          </p:nvPr>
        </p:nvSpPr>
        <p:spPr>
          <a:noFill/>
          <a:ln>
            <a:noFill/>
          </a:ln>
        </p:spPr>
        <p:txBody>
          <a:bodyPr wrap="square" lIns="91440" tIns="45720" rIns="91440" bIns="45720" anchor="t"/>
          <a:lstStyle/>
          <a:p>
            <a:pPr lvl="0"/>
            <a:r>
              <a:rPr lang="en-US" altLang="zh-CN" dirty="0"/>
              <a:t>2021.5.27</a:t>
            </a:r>
            <a:endParaRPr lang="zh-CN" altLang="en-US" dirty="0"/>
          </a:p>
        </p:txBody>
      </p:sp>
      <p:sp>
        <p:nvSpPr>
          <p:cNvPr id="373763"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t>213</a:t>
            </a:fld>
            <a:endParaRPr lang="zh-CN" altLang="en-US" sz="1200" dirty="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3" name="幻灯片图像占位符 1"/>
          <p:cNvSpPr>
            <a:spLocks noGrp="1" noRot="1" noChangeAspect="1" noTextEdit="1"/>
          </p:cNvSpPr>
          <p:nvPr>
            <p:ph type="sldImg"/>
          </p:nvPr>
        </p:nvSpPr>
        <p:spPr>
          <a:ln>
            <a:solidFill>
              <a:srgbClr val="000000"/>
            </a:solidFill>
            <a:miter/>
          </a:ln>
        </p:spPr>
      </p:sp>
      <p:sp>
        <p:nvSpPr>
          <p:cNvPr id="376834"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37683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solidFill>
                  <a:srgbClr val="000000"/>
                </a:solidFill>
              </a:rPr>
              <a:t>215</a:t>
            </a:fld>
            <a:endParaRPr lang="zh-CN" altLang="en-US" sz="1200" dirty="0">
              <a:solidFill>
                <a:srgbClr val="000000"/>
              </a:solidFill>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1" name="幻灯片图像占位符 1"/>
          <p:cNvSpPr>
            <a:spLocks noGrp="1" noRot="1" noChangeAspect="1" noTextEdit="1"/>
          </p:cNvSpPr>
          <p:nvPr>
            <p:ph type="sldImg"/>
          </p:nvPr>
        </p:nvSpPr>
        <p:spPr>
          <a:ln>
            <a:solidFill>
              <a:srgbClr val="000000"/>
            </a:solidFill>
            <a:miter/>
          </a:ln>
        </p:spPr>
      </p:sp>
      <p:sp>
        <p:nvSpPr>
          <p:cNvPr id="378882" name="备注占位符 2"/>
          <p:cNvSpPr>
            <a:spLocks noGrp="1"/>
          </p:cNvSpPr>
          <p:nvPr>
            <p:ph type="body"/>
          </p:nvPr>
        </p:nvSpPr>
        <p:spPr>
          <a:noFill/>
          <a:ln>
            <a:noFill/>
          </a:ln>
        </p:spPr>
        <p:txBody>
          <a:bodyPr wrap="square" lIns="91440" tIns="45720" rIns="91440" bIns="45720" anchor="t"/>
          <a:lstStyle/>
          <a:p>
            <a:pPr lvl="0"/>
            <a:r>
              <a:rPr lang="en-US" altLang="zh-CN" dirty="0"/>
              <a:t>2017.11.7</a:t>
            </a:r>
            <a:endParaRPr lang="zh-CN" altLang="en-US" dirty="0"/>
          </a:p>
        </p:txBody>
      </p:sp>
      <p:sp>
        <p:nvSpPr>
          <p:cNvPr id="378883"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t>216</a:t>
            </a:fld>
            <a:endParaRPr lang="zh-CN" altLang="en-US" sz="1200" dirty="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28704CC-BA84-4C52-8663-E79DBE16F851}" type="slidenum">
              <a:rPr lang="zh-CN" altLang="en-US" smtClean="0"/>
              <a:t>218</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幻灯片图像占位符 1"/>
          <p:cNvSpPr>
            <a:spLocks noGrp="1" noRot="1" noChangeAspect="1" noTextEdit="1"/>
          </p:cNvSpPr>
          <p:nvPr>
            <p:ph type="sldImg"/>
          </p:nvPr>
        </p:nvSpPr>
        <p:spPr>
          <a:ln>
            <a:solidFill>
              <a:srgbClr val="000000"/>
            </a:solidFill>
            <a:miter/>
          </a:ln>
        </p:spPr>
      </p:sp>
      <p:sp>
        <p:nvSpPr>
          <p:cNvPr id="115714"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11571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solidFill>
                  <a:srgbClr val="000000"/>
                </a:solidFill>
                <a:latin typeface="Arial" panose="020B0604020202020204" pitchFamily="34" charset="0"/>
                <a:ea typeface="宋体" panose="02010600030101010101" pitchFamily="2" charset="-122"/>
              </a:rPr>
              <a:t>15</a:t>
            </a:fld>
            <a:endParaRPr lang="zh-CN" altLang="en-US" sz="1200" dirty="0">
              <a:solidFill>
                <a:srgbClr val="000000"/>
              </a:solidFill>
              <a:latin typeface="Arial" panose="020B0604020202020204" pitchFamily="34" charset="0"/>
              <a:ea typeface="宋体" panose="02010600030101010101" pitchFamily="2" charset="-122"/>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5" name="幻灯片图像占位符 1"/>
          <p:cNvSpPr>
            <a:spLocks noGrp="1" noRot="1" noChangeAspect="1" noTextEdit="1"/>
          </p:cNvSpPr>
          <p:nvPr>
            <p:ph type="sldImg"/>
          </p:nvPr>
        </p:nvSpPr>
        <p:spPr>
          <a:ln>
            <a:solidFill>
              <a:srgbClr val="000000"/>
            </a:solidFill>
            <a:miter/>
          </a:ln>
        </p:spPr>
      </p:sp>
      <p:sp>
        <p:nvSpPr>
          <p:cNvPr id="385026" name="备注占位符 2"/>
          <p:cNvSpPr>
            <a:spLocks noGrp="1"/>
          </p:cNvSpPr>
          <p:nvPr>
            <p:ph type="body"/>
          </p:nvPr>
        </p:nvSpPr>
        <p:spPr>
          <a:noFill/>
          <a:ln>
            <a:noFill/>
          </a:ln>
        </p:spPr>
        <p:txBody>
          <a:bodyPr wrap="square" lIns="91440" tIns="45720" rIns="91440" bIns="45720" anchor="t"/>
          <a:lstStyle/>
          <a:p>
            <a:pPr lvl="0"/>
            <a:r>
              <a:rPr lang="en-US" altLang="zh-CN" dirty="0"/>
              <a:t>2015.11.27</a:t>
            </a:r>
            <a:endParaRPr lang="zh-CN" altLang="en-US" dirty="0"/>
          </a:p>
        </p:txBody>
      </p:sp>
      <p:sp>
        <p:nvSpPr>
          <p:cNvPr id="385027"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t>221</a:t>
            </a:fld>
            <a:endParaRPr lang="zh-CN" altLang="en-US" sz="1200" dirty="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38275"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en-US" altLang="zh-CN"/>
              <a:t>2015.11.27</a:t>
            </a:r>
            <a:endParaRPr lang="zh-CN" altLang="en-US"/>
          </a:p>
        </p:txBody>
      </p:sp>
      <p:sp>
        <p:nvSpPr>
          <p:cNvPr id="43827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charset="0"/>
                <a:ea typeface="宋体" panose="02010600030101010101" pitchFamily="2" charset="-122"/>
              </a:defRPr>
            </a:lvl1pPr>
            <a:lvl2pPr marL="742950" indent="-285750" eaLnBrk="0" hangingPunct="0">
              <a:spcBef>
                <a:spcPct val="30000"/>
              </a:spcBef>
              <a:defRPr sz="1200">
                <a:solidFill>
                  <a:schemeClr val="tx1"/>
                </a:solidFill>
                <a:latin typeface="Calibri" panose="020F0502020204030204" charset="0"/>
                <a:ea typeface="宋体" panose="02010600030101010101" pitchFamily="2" charset="-122"/>
              </a:defRPr>
            </a:lvl2pPr>
            <a:lvl3pPr marL="1143000" indent="-228600" eaLnBrk="0" hangingPunct="0">
              <a:spcBef>
                <a:spcPct val="30000"/>
              </a:spcBef>
              <a:defRPr sz="1200">
                <a:solidFill>
                  <a:schemeClr val="tx1"/>
                </a:solidFill>
                <a:latin typeface="Calibri" panose="020F0502020204030204" charset="0"/>
                <a:ea typeface="宋体" panose="02010600030101010101" pitchFamily="2" charset="-122"/>
              </a:defRPr>
            </a:lvl3pPr>
            <a:lvl4pPr marL="1600200" indent="-228600" eaLnBrk="0" hangingPunct="0">
              <a:spcBef>
                <a:spcPct val="30000"/>
              </a:spcBef>
              <a:defRPr sz="1200">
                <a:solidFill>
                  <a:schemeClr val="tx1"/>
                </a:solidFill>
                <a:latin typeface="Calibri" panose="020F0502020204030204" charset="0"/>
                <a:ea typeface="宋体" panose="02010600030101010101" pitchFamily="2" charset="-122"/>
              </a:defRPr>
            </a:lvl4pPr>
            <a:lvl5pPr marL="2057400" indent="-228600" eaLnBrk="0" hangingPunct="0">
              <a:spcBef>
                <a:spcPct val="30000"/>
              </a:spcBef>
              <a:defRPr sz="1200">
                <a:solidFill>
                  <a:schemeClr val="tx1"/>
                </a:solidFill>
                <a:latin typeface="Calibri" panose="020F050202020403020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9pPr>
          </a:lstStyle>
          <a:p>
            <a:pPr eaLnBrk="1" hangingPunct="1">
              <a:spcBef>
                <a:spcPct val="0"/>
              </a:spcBef>
            </a:pPr>
            <a:fld id="{99E550D0-A260-47B6-BC71-A5A9C9507C0A}" type="slidenum">
              <a:rPr lang="zh-CN" altLang="en-US">
                <a:solidFill>
                  <a:prstClr val="black"/>
                </a:solidFill>
                <a:latin typeface="Arial" panose="020B0604020202020204" pitchFamily="34" charset="0"/>
              </a:rPr>
              <a:t>228</a:t>
            </a:fld>
            <a:endParaRPr lang="zh-CN" altLang="en-US">
              <a:solidFill>
                <a:prstClr val="black"/>
              </a:solidFill>
              <a:latin typeface="Arial" panose="020B0604020202020204" pitchFamily="34" charset="0"/>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38275"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en-US" altLang="zh-CN"/>
              <a:t>2015.11.27</a:t>
            </a:r>
            <a:endParaRPr lang="zh-CN" altLang="en-US"/>
          </a:p>
        </p:txBody>
      </p:sp>
      <p:sp>
        <p:nvSpPr>
          <p:cNvPr id="43827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charset="0"/>
                <a:ea typeface="宋体" panose="02010600030101010101" pitchFamily="2" charset="-122"/>
              </a:defRPr>
            </a:lvl1pPr>
            <a:lvl2pPr marL="742950" indent="-285750" eaLnBrk="0" hangingPunct="0">
              <a:spcBef>
                <a:spcPct val="30000"/>
              </a:spcBef>
              <a:defRPr sz="1200">
                <a:solidFill>
                  <a:schemeClr val="tx1"/>
                </a:solidFill>
                <a:latin typeface="Calibri" panose="020F0502020204030204" charset="0"/>
                <a:ea typeface="宋体" panose="02010600030101010101" pitchFamily="2" charset="-122"/>
              </a:defRPr>
            </a:lvl2pPr>
            <a:lvl3pPr marL="1143000" indent="-228600" eaLnBrk="0" hangingPunct="0">
              <a:spcBef>
                <a:spcPct val="30000"/>
              </a:spcBef>
              <a:defRPr sz="1200">
                <a:solidFill>
                  <a:schemeClr val="tx1"/>
                </a:solidFill>
                <a:latin typeface="Calibri" panose="020F0502020204030204" charset="0"/>
                <a:ea typeface="宋体" panose="02010600030101010101" pitchFamily="2" charset="-122"/>
              </a:defRPr>
            </a:lvl3pPr>
            <a:lvl4pPr marL="1600200" indent="-228600" eaLnBrk="0" hangingPunct="0">
              <a:spcBef>
                <a:spcPct val="30000"/>
              </a:spcBef>
              <a:defRPr sz="1200">
                <a:solidFill>
                  <a:schemeClr val="tx1"/>
                </a:solidFill>
                <a:latin typeface="Calibri" panose="020F0502020204030204" charset="0"/>
                <a:ea typeface="宋体" panose="02010600030101010101" pitchFamily="2" charset="-122"/>
              </a:defRPr>
            </a:lvl4pPr>
            <a:lvl5pPr marL="2057400" indent="-228600" eaLnBrk="0" hangingPunct="0">
              <a:spcBef>
                <a:spcPct val="30000"/>
              </a:spcBef>
              <a:defRPr sz="1200">
                <a:solidFill>
                  <a:schemeClr val="tx1"/>
                </a:solidFill>
                <a:latin typeface="Calibri" panose="020F050202020403020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9pPr>
          </a:lstStyle>
          <a:p>
            <a:pPr eaLnBrk="1" hangingPunct="1">
              <a:spcBef>
                <a:spcPct val="0"/>
              </a:spcBef>
            </a:pPr>
            <a:fld id="{99E550D0-A260-47B6-BC71-A5A9C9507C0A}" type="slidenum">
              <a:rPr lang="zh-CN" altLang="en-US">
                <a:solidFill>
                  <a:prstClr val="black"/>
                </a:solidFill>
                <a:latin typeface="Arial" panose="020B0604020202020204" pitchFamily="34" charset="0"/>
              </a:rPr>
              <a:t>229</a:t>
            </a:fld>
            <a:endParaRPr lang="zh-CN" altLang="en-US">
              <a:solidFill>
                <a:prstClr val="black"/>
              </a:solidFill>
              <a:latin typeface="Arial" panose="020B0604020202020204" pitchFamily="34" charset="0"/>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38275"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en-US" altLang="zh-CN"/>
              <a:t>2015.11.27</a:t>
            </a:r>
            <a:endParaRPr lang="zh-CN" altLang="en-US"/>
          </a:p>
        </p:txBody>
      </p:sp>
      <p:sp>
        <p:nvSpPr>
          <p:cNvPr id="43827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charset="0"/>
                <a:ea typeface="宋体" panose="02010600030101010101" pitchFamily="2" charset="-122"/>
              </a:defRPr>
            </a:lvl1pPr>
            <a:lvl2pPr marL="742950" indent="-285750" eaLnBrk="0" hangingPunct="0">
              <a:spcBef>
                <a:spcPct val="30000"/>
              </a:spcBef>
              <a:defRPr sz="1200">
                <a:solidFill>
                  <a:schemeClr val="tx1"/>
                </a:solidFill>
                <a:latin typeface="Calibri" panose="020F0502020204030204" charset="0"/>
                <a:ea typeface="宋体" panose="02010600030101010101" pitchFamily="2" charset="-122"/>
              </a:defRPr>
            </a:lvl2pPr>
            <a:lvl3pPr marL="1143000" indent="-228600" eaLnBrk="0" hangingPunct="0">
              <a:spcBef>
                <a:spcPct val="30000"/>
              </a:spcBef>
              <a:defRPr sz="1200">
                <a:solidFill>
                  <a:schemeClr val="tx1"/>
                </a:solidFill>
                <a:latin typeface="Calibri" panose="020F0502020204030204" charset="0"/>
                <a:ea typeface="宋体" panose="02010600030101010101" pitchFamily="2" charset="-122"/>
              </a:defRPr>
            </a:lvl3pPr>
            <a:lvl4pPr marL="1600200" indent="-228600" eaLnBrk="0" hangingPunct="0">
              <a:spcBef>
                <a:spcPct val="30000"/>
              </a:spcBef>
              <a:defRPr sz="1200">
                <a:solidFill>
                  <a:schemeClr val="tx1"/>
                </a:solidFill>
                <a:latin typeface="Calibri" panose="020F0502020204030204" charset="0"/>
                <a:ea typeface="宋体" panose="02010600030101010101" pitchFamily="2" charset="-122"/>
              </a:defRPr>
            </a:lvl4pPr>
            <a:lvl5pPr marL="2057400" indent="-228600" eaLnBrk="0" hangingPunct="0">
              <a:spcBef>
                <a:spcPct val="30000"/>
              </a:spcBef>
              <a:defRPr sz="1200">
                <a:solidFill>
                  <a:schemeClr val="tx1"/>
                </a:solidFill>
                <a:latin typeface="Calibri" panose="020F050202020403020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9pPr>
          </a:lstStyle>
          <a:p>
            <a:pPr eaLnBrk="1" hangingPunct="1">
              <a:spcBef>
                <a:spcPct val="0"/>
              </a:spcBef>
            </a:pPr>
            <a:fld id="{99E550D0-A260-47B6-BC71-A5A9C9507C0A}" type="slidenum">
              <a:rPr lang="zh-CN" altLang="en-US">
                <a:solidFill>
                  <a:prstClr val="black"/>
                </a:solidFill>
                <a:latin typeface="Arial" panose="020B0604020202020204" pitchFamily="34" charset="0"/>
              </a:rPr>
              <a:t>230</a:t>
            </a:fld>
            <a:endParaRPr lang="zh-CN" altLang="en-US">
              <a:solidFill>
                <a:prstClr val="black"/>
              </a:solidFill>
              <a:latin typeface="Arial" panose="020B0604020202020204" pitchFamily="34" charset="0"/>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89" name="幻灯片图像占位符 1"/>
          <p:cNvSpPr>
            <a:spLocks noGrp="1" noRot="1" noChangeAspect="1" noTextEdit="1"/>
          </p:cNvSpPr>
          <p:nvPr>
            <p:ph type="sldImg"/>
          </p:nvPr>
        </p:nvSpPr>
        <p:spPr>
          <a:ln>
            <a:solidFill>
              <a:srgbClr val="000000"/>
            </a:solidFill>
            <a:miter/>
          </a:ln>
        </p:spPr>
      </p:sp>
      <p:sp>
        <p:nvSpPr>
          <p:cNvPr id="396290" name="备注占位符 2"/>
          <p:cNvSpPr>
            <a:spLocks noGrp="1"/>
          </p:cNvSpPr>
          <p:nvPr>
            <p:ph type="body"/>
          </p:nvPr>
        </p:nvSpPr>
        <p:spPr>
          <a:noFill/>
          <a:ln>
            <a:noFill/>
          </a:ln>
        </p:spPr>
        <p:txBody>
          <a:bodyPr wrap="square" lIns="91440" tIns="45720" rIns="91440" bIns="45720" anchor="t"/>
          <a:lstStyle/>
          <a:p>
            <a:pPr lvl="0"/>
            <a:r>
              <a:rPr lang="en-US" altLang="zh-CN" dirty="0"/>
              <a:t>2016.12.5</a:t>
            </a:r>
            <a:r>
              <a:rPr lang="zh-CN" altLang="en-US" dirty="0"/>
              <a:t>下午</a:t>
            </a:r>
          </a:p>
        </p:txBody>
      </p:sp>
      <p:sp>
        <p:nvSpPr>
          <p:cNvPr id="396291"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t>235</a:t>
            </a:fld>
            <a:endParaRPr lang="zh-CN" altLang="en-US" sz="1200" dirty="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2021.11.9</a:t>
            </a:r>
            <a:endParaRPr lang="zh-CN" altLang="en-US" dirty="0"/>
          </a:p>
        </p:txBody>
      </p:sp>
      <p:sp>
        <p:nvSpPr>
          <p:cNvPr id="4" name="灯片编号占位符 3"/>
          <p:cNvSpPr>
            <a:spLocks noGrp="1"/>
          </p:cNvSpPr>
          <p:nvPr>
            <p:ph type="sldNum" sz="quarter" idx="10"/>
          </p:nvPr>
        </p:nvSpPr>
        <p:spPr/>
        <p:txBody>
          <a:bodyPr/>
          <a:lstStyle/>
          <a:p>
            <a:fld id="{028704CC-BA84-4C52-8663-E79DBE16F851}" type="slidenum">
              <a:rPr lang="zh-CN" altLang="en-US" smtClean="0"/>
              <a:t>240</a:t>
            </a:fld>
            <a:endParaRPr lang="zh-CN"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5" name="幻灯片图像占位符 1"/>
          <p:cNvSpPr>
            <a:spLocks noGrp="1" noRot="1" noChangeAspect="1" noTextEdit="1"/>
          </p:cNvSpPr>
          <p:nvPr>
            <p:ph type="sldImg"/>
          </p:nvPr>
        </p:nvSpPr>
        <p:spPr>
          <a:ln>
            <a:solidFill>
              <a:srgbClr val="000000"/>
            </a:solidFill>
            <a:miter/>
          </a:ln>
        </p:spPr>
      </p:sp>
      <p:sp>
        <p:nvSpPr>
          <p:cNvPr id="405506" name="备注占位符 2"/>
          <p:cNvSpPr>
            <a:spLocks noGrp="1"/>
          </p:cNvSpPr>
          <p:nvPr>
            <p:ph type="body"/>
          </p:nvPr>
        </p:nvSpPr>
        <p:spPr>
          <a:noFill/>
          <a:ln>
            <a:noFill/>
          </a:ln>
        </p:spPr>
        <p:txBody>
          <a:bodyPr wrap="square" lIns="91440" tIns="45720" rIns="91440" bIns="45720" anchor="t"/>
          <a:lstStyle/>
          <a:p>
            <a:pPr lvl="0"/>
            <a:r>
              <a:rPr lang="en-US" altLang="zh-CN" dirty="0"/>
              <a:t>2018.6.5</a:t>
            </a:r>
            <a:endParaRPr lang="zh-CN" altLang="en-US" dirty="0"/>
          </a:p>
        </p:txBody>
      </p:sp>
      <p:sp>
        <p:nvSpPr>
          <p:cNvPr id="405507"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t>244</a:t>
            </a:fld>
            <a:endParaRPr lang="zh-CN" altLang="en-US" sz="1200" dirty="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69" name="幻灯片图像占位符 1"/>
          <p:cNvSpPr>
            <a:spLocks noGrp="1" noRot="1" noChangeAspect="1" noTextEdit="1"/>
          </p:cNvSpPr>
          <p:nvPr>
            <p:ph type="sldImg"/>
          </p:nvPr>
        </p:nvSpPr>
        <p:spPr>
          <a:ln>
            <a:solidFill>
              <a:srgbClr val="000000"/>
            </a:solidFill>
            <a:miter/>
          </a:ln>
        </p:spPr>
      </p:sp>
      <p:sp>
        <p:nvSpPr>
          <p:cNvPr id="416770" name="备注占位符 2"/>
          <p:cNvSpPr>
            <a:spLocks noGrp="1"/>
          </p:cNvSpPr>
          <p:nvPr>
            <p:ph type="body"/>
          </p:nvPr>
        </p:nvSpPr>
        <p:spPr>
          <a:noFill/>
          <a:ln>
            <a:noFill/>
          </a:ln>
        </p:spPr>
        <p:txBody>
          <a:bodyPr wrap="square" lIns="91440" tIns="45720" rIns="91440" bIns="45720" anchor="t"/>
          <a:lstStyle/>
          <a:p>
            <a:pPr lvl="0"/>
            <a:r>
              <a:rPr lang="en-US" altLang="zh-CN"/>
              <a:t>2019.5.20</a:t>
            </a:r>
            <a:endParaRPr lang="zh-CN" altLang="en-US"/>
          </a:p>
        </p:txBody>
      </p:sp>
      <p:sp>
        <p:nvSpPr>
          <p:cNvPr id="416771" name="灯片编号占位符 3"/>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a:solidFill>
                  <a:srgbClr val="000000"/>
                </a:solidFill>
                <a:latin typeface="Arial" panose="020B0604020202020204" pitchFamily="34" charset="0"/>
                <a:ea typeface="宋体" panose="02010600030101010101" pitchFamily="2" charset="-122"/>
              </a:rPr>
              <a:t>255</a:t>
            </a:fld>
            <a:endParaRPr lang="zh-CN" altLang="en-US" sz="1200">
              <a:solidFill>
                <a:srgbClr val="000000"/>
              </a:solidFill>
              <a:latin typeface="Arial" panose="020B0604020202020204" pitchFamily="34" charset="0"/>
              <a:ea typeface="宋体" panose="02010600030101010101" pitchFamily="2" charset="-122"/>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89" name="幻灯片图像占位符 1"/>
          <p:cNvSpPr>
            <a:spLocks noGrp="1" noRot="1" noChangeAspect="1" noTextEdit="1"/>
          </p:cNvSpPr>
          <p:nvPr>
            <p:ph type="sldImg"/>
          </p:nvPr>
        </p:nvSpPr>
        <p:spPr>
          <a:ln>
            <a:solidFill>
              <a:srgbClr val="000000"/>
            </a:solidFill>
            <a:miter/>
          </a:ln>
        </p:spPr>
      </p:sp>
      <p:sp>
        <p:nvSpPr>
          <p:cNvPr id="421890"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421891" name="灯片编号占位符 3"/>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a:solidFill>
                  <a:srgbClr val="000000"/>
                </a:solidFill>
                <a:latin typeface="Arial" panose="020B0604020202020204" pitchFamily="34" charset="0"/>
                <a:ea typeface="宋体" panose="02010600030101010101" pitchFamily="2" charset="-122"/>
              </a:rPr>
              <a:t>259</a:t>
            </a:fld>
            <a:endParaRPr lang="zh-CN" altLang="en-US" sz="1200">
              <a:solidFill>
                <a:srgbClr val="000000"/>
              </a:solidFill>
              <a:latin typeface="Arial" panose="020B0604020202020204" pitchFamily="34" charset="0"/>
              <a:ea typeface="宋体" panose="02010600030101010101" pitchFamily="2" charset="-122"/>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1" name="幻灯片图像占位符 1"/>
          <p:cNvSpPr>
            <a:spLocks noGrp="1" noRot="1" noChangeAspect="1" noTextEdit="1"/>
          </p:cNvSpPr>
          <p:nvPr>
            <p:ph type="sldImg"/>
          </p:nvPr>
        </p:nvSpPr>
        <p:spPr>
          <a:ln>
            <a:solidFill>
              <a:srgbClr val="000000"/>
            </a:solidFill>
            <a:miter/>
          </a:ln>
        </p:spPr>
      </p:sp>
      <p:sp>
        <p:nvSpPr>
          <p:cNvPr id="424962" name="备注占位符 2"/>
          <p:cNvSpPr>
            <a:spLocks noGrp="1"/>
          </p:cNvSpPr>
          <p:nvPr>
            <p:ph type="body"/>
          </p:nvPr>
        </p:nvSpPr>
        <p:spPr>
          <a:noFill/>
          <a:ln>
            <a:noFill/>
          </a:ln>
        </p:spPr>
        <p:txBody>
          <a:bodyPr wrap="square" lIns="91440" tIns="45720" rIns="91440" bIns="45720" anchor="t"/>
          <a:lstStyle/>
          <a:p>
            <a:pPr lvl="0" algn="just"/>
            <a:r>
              <a:rPr lang="en-US" dirty="0"/>
              <a:t>2023.11.1</a:t>
            </a:r>
          </a:p>
        </p:txBody>
      </p:sp>
      <p:sp>
        <p:nvSpPr>
          <p:cNvPr id="424963" name="灯片编号占位符 3"/>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a:solidFill>
                  <a:srgbClr val="000000"/>
                </a:solidFill>
                <a:latin typeface="Arial" panose="020B0604020202020204" pitchFamily="34" charset="0"/>
                <a:ea typeface="宋体" panose="02010600030101010101" pitchFamily="2" charset="-122"/>
              </a:rPr>
              <a:t>261</a:t>
            </a:fld>
            <a:endParaRPr lang="zh-CN" altLang="en-US" sz="1200">
              <a:solidFill>
                <a:srgbClr val="000000"/>
              </a:solidFill>
              <a:latin typeface="Arial" panose="020B0604020202020204" pitchFamily="34" charset="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幻灯片图像占位符 1"/>
          <p:cNvSpPr>
            <a:spLocks noGrp="1" noRot="1" noChangeAspect="1" noTextEdit="1"/>
          </p:cNvSpPr>
          <p:nvPr>
            <p:ph type="sldImg"/>
          </p:nvPr>
        </p:nvSpPr>
        <p:spPr>
          <a:ln>
            <a:solidFill>
              <a:srgbClr val="000000"/>
            </a:solidFill>
            <a:miter/>
          </a:ln>
        </p:spPr>
      </p:sp>
      <p:sp>
        <p:nvSpPr>
          <p:cNvPr id="117762" name="备注占位符 2"/>
          <p:cNvSpPr>
            <a:spLocks noGrp="1"/>
          </p:cNvSpPr>
          <p:nvPr>
            <p:ph type="body"/>
          </p:nvPr>
        </p:nvSpPr>
        <p:spPr>
          <a:noFill/>
          <a:ln>
            <a:noFill/>
          </a:ln>
        </p:spPr>
        <p:txBody>
          <a:bodyPr wrap="square" lIns="91440" tIns="45720" rIns="91440" bIns="45720" anchor="t"/>
          <a:lstStyle/>
          <a:p>
            <a:pPr lvl="0"/>
            <a:r>
              <a:rPr lang="zh-CN" altLang="en-US" dirty="0"/>
              <a:t>当前页面由口袋动画“全文动画”特效，一键生成。
更多动画特效、福利、资源，请搜索、关注访问口袋动画</a:t>
            </a:r>
            <a:r>
              <a:rPr lang="en-US" altLang="zh-CN" dirty="0"/>
              <a:t>.</a:t>
            </a:r>
          </a:p>
          <a:p>
            <a:pPr lvl="0"/>
            <a:r>
              <a:rPr lang="zh-CN" altLang="en-US" dirty="0"/>
              <a:t>官网主页：</a:t>
            </a:r>
            <a:r>
              <a:rPr lang="en-US" altLang="zh-CN" dirty="0"/>
              <a:t>www.papocket.com</a:t>
            </a:r>
            <a:endParaRPr lang="zh-CN" altLang="en-US" dirty="0"/>
          </a:p>
        </p:txBody>
      </p:sp>
      <p:sp>
        <p:nvSpPr>
          <p:cNvPr id="117763"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solidFill>
                  <a:srgbClr val="000000"/>
                </a:solidFill>
                <a:latin typeface="Arial" panose="020B0604020202020204" pitchFamily="34" charset="0"/>
                <a:ea typeface="宋体" panose="02010600030101010101" pitchFamily="2" charset="-122"/>
              </a:rPr>
              <a:t>16</a:t>
            </a:fld>
            <a:endParaRPr lang="zh-CN" altLang="en-US" sz="1200" dirty="0">
              <a:solidFill>
                <a:srgbClr val="000000"/>
              </a:solidFill>
              <a:latin typeface="Arial" panose="020B0604020202020204" pitchFamily="34" charset="0"/>
              <a:ea typeface="宋体" panose="02010600030101010101" pitchFamily="2" charset="-122"/>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09" name="幻灯片图像占位符 1"/>
          <p:cNvSpPr>
            <a:spLocks noGrp="1" noRot="1" noChangeAspect="1" noTextEdit="1"/>
          </p:cNvSpPr>
          <p:nvPr>
            <p:ph type="sldImg"/>
          </p:nvPr>
        </p:nvSpPr>
        <p:spPr>
          <a:ln>
            <a:solidFill>
              <a:srgbClr val="000000"/>
            </a:solidFill>
            <a:miter/>
          </a:ln>
        </p:spPr>
      </p:sp>
      <p:sp>
        <p:nvSpPr>
          <p:cNvPr id="427010" name="备注占位符 2"/>
          <p:cNvSpPr>
            <a:spLocks noGrp="1"/>
          </p:cNvSpPr>
          <p:nvPr>
            <p:ph type="body"/>
          </p:nvPr>
        </p:nvSpPr>
        <p:spPr>
          <a:noFill/>
          <a:ln>
            <a:noFill/>
          </a:ln>
        </p:spPr>
        <p:txBody>
          <a:bodyPr wrap="square" lIns="91440" tIns="45720" rIns="91440" bIns="45720" anchor="t"/>
          <a:lstStyle/>
          <a:p>
            <a:pPr lvl="0"/>
            <a:r>
              <a:rPr lang="en-US" altLang="zh-CN" dirty="0"/>
              <a:t>2015.12.1</a:t>
            </a:r>
            <a:endParaRPr lang="zh-CN" altLang="en-US" dirty="0"/>
          </a:p>
        </p:txBody>
      </p:sp>
      <p:sp>
        <p:nvSpPr>
          <p:cNvPr id="427011" name="灯片编号占位符 3"/>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a:solidFill>
                  <a:srgbClr val="000000"/>
                </a:solidFill>
                <a:latin typeface="Arial" panose="020B0604020202020204" pitchFamily="34" charset="0"/>
                <a:ea typeface="宋体" panose="02010600030101010101" pitchFamily="2" charset="-122"/>
              </a:rPr>
              <a:t>262</a:t>
            </a:fld>
            <a:endParaRPr lang="zh-CN" altLang="en-US" sz="1200">
              <a:solidFill>
                <a:srgbClr val="000000"/>
              </a:solidFill>
              <a:latin typeface="Arial" panose="020B0604020202020204" pitchFamily="34" charset="0"/>
              <a:ea typeface="宋体" panose="02010600030101010101" pitchFamily="2" charset="-122"/>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3" name="幻灯片图像占位符 1"/>
          <p:cNvSpPr>
            <a:spLocks noGrp="1" noRot="1" noChangeAspect="1"/>
          </p:cNvSpPr>
          <p:nvPr>
            <p:ph type="sldImg"/>
          </p:nvPr>
        </p:nvSpPr>
        <p:spPr>
          <a:ln>
            <a:solidFill>
              <a:srgbClr val="000000"/>
            </a:solidFill>
          </a:ln>
        </p:spPr>
      </p:sp>
      <p:sp>
        <p:nvSpPr>
          <p:cNvPr id="433154" name="备注占位符 2"/>
          <p:cNvSpPr>
            <a:spLocks noGrp="1"/>
          </p:cNvSpPr>
          <p:nvPr>
            <p:ph type="body"/>
          </p:nvPr>
        </p:nvSpPr>
        <p:spPr>
          <a:noFill/>
          <a:ln>
            <a:noFill/>
          </a:ln>
        </p:spPr>
        <p:txBody>
          <a:bodyPr lIns="91440" tIns="45720" rIns="91440" bIns="45720" anchor="t"/>
          <a:lstStyle/>
          <a:p>
            <a:pPr lvl="0"/>
            <a:endParaRPr lang="zh-CN" altLang="en-US"/>
          </a:p>
        </p:txBody>
      </p:sp>
      <p:sp>
        <p:nvSpPr>
          <p:cNvPr id="433155" name="灯片编号占位符 3"/>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a:solidFill>
                  <a:srgbClr val="000000"/>
                </a:solidFill>
                <a:latin typeface="Arial" panose="020B0604020202020204" pitchFamily="34" charset="0"/>
                <a:ea typeface="宋体" panose="02010600030101010101" pitchFamily="2" charset="-122"/>
              </a:rPr>
              <a:t>267</a:t>
            </a:fld>
            <a:endParaRPr lang="zh-CN" altLang="en-US" sz="1200">
              <a:solidFill>
                <a:srgbClr val="000000"/>
              </a:solidFill>
              <a:latin typeface="Arial" panose="020B0604020202020204" pitchFamily="34" charset="0"/>
              <a:ea typeface="宋体" panose="02010600030101010101" pitchFamily="2" charset="-122"/>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3" name="幻灯片图像占位符 1"/>
          <p:cNvSpPr>
            <a:spLocks noGrp="1" noRot="1" noChangeAspect="1" noTextEdit="1"/>
          </p:cNvSpPr>
          <p:nvPr>
            <p:ph type="sldImg"/>
          </p:nvPr>
        </p:nvSpPr>
        <p:spPr>
          <a:ln>
            <a:solidFill>
              <a:srgbClr val="000000"/>
            </a:solidFill>
            <a:miter/>
          </a:ln>
        </p:spPr>
      </p:sp>
      <p:sp>
        <p:nvSpPr>
          <p:cNvPr id="438274" name="备注占位符 2"/>
          <p:cNvSpPr>
            <a:spLocks noGrp="1"/>
          </p:cNvSpPr>
          <p:nvPr>
            <p:ph type="body"/>
          </p:nvPr>
        </p:nvSpPr>
        <p:spPr>
          <a:noFill/>
          <a:ln>
            <a:noFill/>
          </a:ln>
        </p:spPr>
        <p:txBody>
          <a:bodyPr wrap="square" lIns="91440" tIns="45720" rIns="91440" bIns="45720" anchor="t"/>
          <a:lstStyle/>
          <a:p>
            <a:pPr lvl="0"/>
            <a:r>
              <a:rPr lang="en-US" altLang="zh-CN" dirty="0"/>
              <a:t>2016.12.5</a:t>
            </a:r>
            <a:r>
              <a:rPr lang="zh-CN" altLang="en-US" dirty="0"/>
              <a:t>晚上</a:t>
            </a:r>
          </a:p>
        </p:txBody>
      </p:sp>
      <p:sp>
        <p:nvSpPr>
          <p:cNvPr id="438275" name="灯片编号占位符 3"/>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a:solidFill>
                  <a:srgbClr val="000000"/>
                </a:solidFill>
                <a:latin typeface="Arial" panose="020B0604020202020204" pitchFamily="34" charset="0"/>
                <a:ea typeface="宋体" panose="02010600030101010101" pitchFamily="2" charset="-122"/>
              </a:rPr>
              <a:t>271</a:t>
            </a:fld>
            <a:endParaRPr lang="zh-CN" altLang="en-US" sz="1200">
              <a:solidFill>
                <a:srgbClr val="000000"/>
              </a:solidFill>
              <a:latin typeface="Arial" panose="020B0604020202020204" pitchFamily="34" charset="0"/>
              <a:ea typeface="宋体" panose="02010600030101010101" pitchFamily="2" charset="-122"/>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1" name="幻灯片图像占位符 1"/>
          <p:cNvSpPr>
            <a:spLocks noGrp="1" noRot="1" noChangeAspect="1" noTextEdit="1"/>
          </p:cNvSpPr>
          <p:nvPr>
            <p:ph type="sldImg"/>
          </p:nvPr>
        </p:nvSpPr>
        <p:spPr>
          <a:ln>
            <a:solidFill>
              <a:srgbClr val="000000"/>
            </a:solidFill>
            <a:miter/>
          </a:ln>
        </p:spPr>
      </p:sp>
      <p:sp>
        <p:nvSpPr>
          <p:cNvPr id="445442" name="备注占位符 2"/>
          <p:cNvSpPr>
            <a:spLocks noGrp="1"/>
          </p:cNvSpPr>
          <p:nvPr>
            <p:ph type="body"/>
          </p:nvPr>
        </p:nvSpPr>
        <p:spPr>
          <a:noFill/>
          <a:ln>
            <a:noFill/>
          </a:ln>
        </p:spPr>
        <p:txBody>
          <a:bodyPr wrap="square" lIns="91440" tIns="45720" rIns="91440" bIns="45720" anchor="t"/>
          <a:lstStyle/>
          <a:p>
            <a:pPr lvl="0"/>
            <a:r>
              <a:rPr lang="en-US" altLang="zh-CN" dirty="0"/>
              <a:t>2016.12.12</a:t>
            </a:r>
            <a:r>
              <a:rPr lang="zh-CN" altLang="en-US" dirty="0"/>
              <a:t>下午</a:t>
            </a:r>
          </a:p>
        </p:txBody>
      </p:sp>
      <p:sp>
        <p:nvSpPr>
          <p:cNvPr id="445443" name="灯片编号占位符 3"/>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a:solidFill>
                  <a:srgbClr val="000000"/>
                </a:solidFill>
                <a:latin typeface="Arial" panose="020B0604020202020204" pitchFamily="34" charset="0"/>
                <a:ea typeface="宋体" panose="02010600030101010101" pitchFamily="2" charset="-122"/>
              </a:rPr>
              <a:t>277</a:t>
            </a:fld>
            <a:endParaRPr lang="zh-CN" altLang="en-US" sz="1200">
              <a:solidFill>
                <a:srgbClr val="000000"/>
              </a:solidFill>
              <a:latin typeface="Arial" panose="020B0604020202020204" pitchFamily="34" charset="0"/>
              <a:ea typeface="宋体" panose="02010600030101010101" pitchFamily="2" charset="-122"/>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3" name="幻灯片图像占位符 1"/>
          <p:cNvSpPr>
            <a:spLocks noGrp="1" noRot="1" noChangeAspect="1" noTextEdit="1"/>
          </p:cNvSpPr>
          <p:nvPr>
            <p:ph type="sldImg"/>
          </p:nvPr>
        </p:nvSpPr>
        <p:spPr>
          <a:ln>
            <a:solidFill>
              <a:srgbClr val="000000"/>
            </a:solidFill>
            <a:miter/>
          </a:ln>
        </p:spPr>
      </p:sp>
      <p:sp>
        <p:nvSpPr>
          <p:cNvPr id="448514" name="备注占位符 2"/>
          <p:cNvSpPr>
            <a:spLocks noGrp="1"/>
          </p:cNvSpPr>
          <p:nvPr>
            <p:ph type="body"/>
          </p:nvPr>
        </p:nvSpPr>
        <p:spPr>
          <a:noFill/>
          <a:ln>
            <a:noFill/>
          </a:ln>
        </p:spPr>
        <p:txBody>
          <a:bodyPr wrap="square" lIns="91440" tIns="45720" rIns="91440" bIns="45720" anchor="t"/>
          <a:lstStyle/>
          <a:p>
            <a:pPr lvl="0"/>
            <a:endParaRPr lang="zh-CN" altLang="en-US"/>
          </a:p>
        </p:txBody>
      </p:sp>
      <p:sp>
        <p:nvSpPr>
          <p:cNvPr id="448515" name="灯片编号占位符 3"/>
          <p:cNvSpPr>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a:solidFill>
                  <a:srgbClr val="000000"/>
                </a:solidFill>
                <a:latin typeface="Arial" panose="020B0604020202020204" pitchFamily="34" charset="0"/>
                <a:ea typeface="宋体" panose="02010600030101010101" pitchFamily="2" charset="-122"/>
              </a:rPr>
              <a:t>280</a:t>
            </a:fld>
            <a:endParaRPr lang="zh-CN" altLang="en-US" sz="1200">
              <a:solidFill>
                <a:srgbClr val="000000"/>
              </a:solidFill>
              <a:latin typeface="Arial" panose="020B0604020202020204" pitchFamily="34" charset="0"/>
              <a:ea typeface="宋体" panose="02010600030101010101" pitchFamily="2" charset="-122"/>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2021.11.16</a:t>
            </a:r>
            <a:endParaRPr lang="zh-CN" altLang="en-US" dirty="0"/>
          </a:p>
        </p:txBody>
      </p:sp>
      <p:sp>
        <p:nvSpPr>
          <p:cNvPr id="4" name="灯片编号占位符 3"/>
          <p:cNvSpPr>
            <a:spLocks noGrp="1"/>
          </p:cNvSpPr>
          <p:nvPr>
            <p:ph type="sldNum" sz="quarter" idx="10"/>
          </p:nvPr>
        </p:nvSpPr>
        <p:spPr/>
        <p:txBody>
          <a:bodyPr/>
          <a:lstStyle/>
          <a:p>
            <a:fld id="{028704CC-BA84-4C52-8663-E79DBE16F851}" type="slidenum">
              <a:rPr lang="zh-CN" altLang="en-US" smtClean="0"/>
              <a:t>281</a:t>
            </a:fld>
            <a:endParaRPr lang="zh-CN"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49" name="幻灯片图像占位符 1"/>
          <p:cNvSpPr>
            <a:spLocks noGrp="1" noRot="1" noChangeAspect="1" noTextEdit="1"/>
          </p:cNvSpPr>
          <p:nvPr>
            <p:ph type="sldImg"/>
          </p:nvPr>
        </p:nvSpPr>
        <p:spPr>
          <a:ln>
            <a:solidFill>
              <a:srgbClr val="000000"/>
            </a:solidFill>
            <a:miter/>
          </a:ln>
        </p:spPr>
      </p:sp>
      <p:sp>
        <p:nvSpPr>
          <p:cNvPr id="462850"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462851"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solidFill>
                  <a:srgbClr val="000000"/>
                </a:solidFill>
              </a:rPr>
              <a:t>293</a:t>
            </a:fld>
            <a:endParaRPr lang="zh-CN" altLang="en-US" sz="1200" dirty="0">
              <a:solidFill>
                <a:srgbClr val="000000"/>
              </a:solidFill>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3" name="幻灯片图像占位符 1"/>
          <p:cNvSpPr>
            <a:spLocks noGrp="1" noRot="1" noChangeAspect="1" noTextEdit="1"/>
          </p:cNvSpPr>
          <p:nvPr>
            <p:ph type="sldImg"/>
          </p:nvPr>
        </p:nvSpPr>
        <p:spPr>
          <a:ln>
            <a:solidFill>
              <a:srgbClr val="000000"/>
            </a:solidFill>
            <a:miter/>
          </a:ln>
        </p:spPr>
      </p:sp>
      <p:sp>
        <p:nvSpPr>
          <p:cNvPr id="468994" name="备注占位符 2"/>
          <p:cNvSpPr>
            <a:spLocks noGrp="1"/>
          </p:cNvSpPr>
          <p:nvPr>
            <p:ph type="body"/>
          </p:nvPr>
        </p:nvSpPr>
        <p:spPr>
          <a:noFill/>
          <a:ln>
            <a:noFill/>
          </a:ln>
        </p:spPr>
        <p:txBody>
          <a:bodyPr wrap="square" lIns="91440" tIns="45720" rIns="91440" bIns="45720" anchor="t"/>
          <a:lstStyle/>
          <a:p>
            <a:pPr lvl="0"/>
            <a:r>
              <a:rPr lang="en-US" altLang="zh-CN" dirty="0"/>
              <a:t>2018.11.12</a:t>
            </a:r>
            <a:endParaRPr lang="zh-CN" altLang="en-US" dirty="0"/>
          </a:p>
        </p:txBody>
      </p:sp>
      <p:sp>
        <p:nvSpPr>
          <p:cNvPr id="46899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t>298</a:t>
            </a:fld>
            <a:endParaRPr lang="zh-CN" altLang="en-US" sz="1200" dirty="0"/>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1" name="幻灯片图像占位符 1"/>
          <p:cNvSpPr>
            <a:spLocks noGrp="1" noRot="1" noChangeAspect="1" noTextEdit="1"/>
          </p:cNvSpPr>
          <p:nvPr>
            <p:ph type="sldImg"/>
          </p:nvPr>
        </p:nvSpPr>
        <p:spPr>
          <a:ln>
            <a:solidFill>
              <a:srgbClr val="000000"/>
            </a:solidFill>
            <a:miter/>
          </a:ln>
        </p:spPr>
      </p:sp>
      <p:sp>
        <p:nvSpPr>
          <p:cNvPr id="471042" name="备注占位符 2"/>
          <p:cNvSpPr>
            <a:spLocks noGrp="1"/>
          </p:cNvSpPr>
          <p:nvPr>
            <p:ph type="body"/>
          </p:nvPr>
        </p:nvSpPr>
        <p:spPr>
          <a:noFill/>
          <a:ln>
            <a:noFill/>
          </a:ln>
        </p:spPr>
        <p:txBody>
          <a:bodyPr wrap="square" lIns="91440" tIns="45720" rIns="91440" bIns="45720" anchor="t"/>
          <a:lstStyle/>
          <a:p>
            <a:pPr lvl="0"/>
            <a:r>
              <a:rPr lang="en-US" altLang="zh-CN" dirty="0"/>
              <a:t>2015.12.3</a:t>
            </a:r>
            <a:r>
              <a:rPr lang="zh-CN" altLang="en-US" dirty="0"/>
              <a:t>下</a:t>
            </a:r>
          </a:p>
        </p:txBody>
      </p:sp>
      <p:sp>
        <p:nvSpPr>
          <p:cNvPr id="471043"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t>299</a:t>
            </a:fld>
            <a:endParaRPr lang="zh-CN" altLang="en-US" sz="1200"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443395"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dirty="0"/>
          </a:p>
        </p:txBody>
      </p:sp>
      <p:sp>
        <p:nvSpPr>
          <p:cNvPr id="44339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FC0D5972-E2DD-4B7F-98F3-BDAC26D17B11}" type="slidenum">
              <a:rPr lang="zh-CN" altLang="en-US">
                <a:solidFill>
                  <a:prstClr val="black"/>
                </a:solidFill>
              </a:rPr>
              <a:t>18</a:t>
            </a:fld>
            <a:endParaRPr lang="zh-CN" altLang="en-US">
              <a:solidFill>
                <a:prstClr val="black"/>
              </a:solidFill>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89" name="幻灯片图像占位符 1"/>
          <p:cNvSpPr>
            <a:spLocks noGrp="1" noRot="1" noChangeAspect="1" noTextEdit="1"/>
          </p:cNvSpPr>
          <p:nvPr>
            <p:ph type="sldImg"/>
          </p:nvPr>
        </p:nvSpPr>
        <p:spPr>
          <a:ln>
            <a:solidFill>
              <a:srgbClr val="000000"/>
            </a:solidFill>
            <a:miter/>
          </a:ln>
        </p:spPr>
      </p:sp>
      <p:sp>
        <p:nvSpPr>
          <p:cNvPr id="473090"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473091"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Arial" panose="020B0604020202020204" pitchFamily="34" charset="0"/>
                <a:ea typeface="宋体" panose="02010600030101010101" pitchFamily="2" charset="-122"/>
              </a:rPr>
              <a:t>300</a:t>
            </a:fld>
            <a:endParaRPr lang="zh-CN" altLang="en-US" sz="1200" dirty="0">
              <a:latin typeface="Arial" panose="020B0604020202020204" pitchFamily="34" charset="0"/>
              <a:ea typeface="宋体" panose="02010600030101010101" pitchFamily="2" charset="-122"/>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2016.11.23</a:t>
            </a:r>
            <a:endParaRPr lang="zh-CN" altLang="en-US"/>
          </a:p>
        </p:txBody>
      </p:sp>
      <p:sp>
        <p:nvSpPr>
          <p:cNvPr id="4" name="灯片编号占位符 3"/>
          <p:cNvSpPr>
            <a:spLocks noGrp="1"/>
          </p:cNvSpPr>
          <p:nvPr>
            <p:ph type="sldNum" sz="quarter" idx="10"/>
          </p:nvPr>
        </p:nvSpPr>
        <p:spPr/>
        <p:txBody>
          <a:bodyPr/>
          <a:lstStyle/>
          <a:p>
            <a:fld id="{028704CC-BA84-4C52-8663-E79DBE16F851}" type="slidenum">
              <a:rPr lang="zh-CN" altLang="en-US" smtClean="0"/>
              <a:t>305</a:t>
            </a:fld>
            <a:endParaRPr lang="zh-CN" alt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81283"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dirty="0"/>
              <a:t>定义</a:t>
            </a:r>
          </a:p>
          <a:p>
            <a:r>
              <a:rPr lang="en-US" altLang="zh-CN" dirty="0"/>
              <a:t>4</a:t>
            </a:r>
          </a:p>
          <a:p>
            <a:r>
              <a:rPr lang="zh-CN" altLang="en-US" dirty="0"/>
              <a:t> </a:t>
            </a:r>
          </a:p>
          <a:p>
            <a:r>
              <a:rPr lang="zh-CN" altLang="en-US" dirty="0"/>
              <a:t>连通支配集</a:t>
            </a:r>
          </a:p>
          <a:p>
            <a:r>
              <a:rPr lang="en-US" altLang="zh-CN" dirty="0"/>
              <a:t>:</a:t>
            </a:r>
          </a:p>
          <a:p>
            <a:r>
              <a:rPr lang="zh-CN" altLang="en-US" dirty="0"/>
              <a:t>给定一个图</a:t>
            </a:r>
          </a:p>
          <a:p>
            <a:r>
              <a:rPr lang="en-US" altLang="zh-CN" dirty="0"/>
              <a:t>G</a:t>
            </a:r>
          </a:p>
          <a:p>
            <a:r>
              <a:rPr lang="en-US" altLang="zh-CN" dirty="0"/>
              <a:t>=</a:t>
            </a:r>
          </a:p>
          <a:p>
            <a:r>
              <a:rPr lang="en-US" altLang="zh-CN" dirty="0"/>
              <a:t>(</a:t>
            </a:r>
          </a:p>
          <a:p>
            <a:r>
              <a:rPr lang="en-US" altLang="zh-CN" dirty="0"/>
              <a:t>V</a:t>
            </a:r>
          </a:p>
          <a:p>
            <a:r>
              <a:rPr lang="en-US" altLang="zh-CN" dirty="0"/>
              <a:t>,</a:t>
            </a:r>
          </a:p>
          <a:p>
            <a:r>
              <a:rPr lang="en-US" altLang="zh-CN" dirty="0"/>
              <a:t>E</a:t>
            </a:r>
          </a:p>
          <a:p>
            <a:r>
              <a:rPr lang="en-US" altLang="zh-CN" dirty="0"/>
              <a:t>)</a:t>
            </a:r>
          </a:p>
          <a:p>
            <a:r>
              <a:rPr lang="en-US" altLang="zh-CN" dirty="0"/>
              <a:t>,</a:t>
            </a:r>
          </a:p>
          <a:p>
            <a:r>
              <a:rPr lang="zh-CN" altLang="en-US" dirty="0"/>
              <a:t>图</a:t>
            </a:r>
          </a:p>
          <a:p>
            <a:r>
              <a:rPr lang="en-US" altLang="zh-CN" dirty="0"/>
              <a:t>G</a:t>
            </a:r>
          </a:p>
          <a:p>
            <a:r>
              <a:rPr lang="zh-CN" altLang="en-US" dirty="0"/>
              <a:t>的节点集</a:t>
            </a:r>
          </a:p>
          <a:p>
            <a:r>
              <a:rPr lang="en-US" altLang="zh-CN" dirty="0"/>
              <a:t>(</a:t>
            </a:r>
          </a:p>
          <a:p>
            <a:r>
              <a:rPr lang="en-US" altLang="zh-CN" dirty="0"/>
              <a:t>S</a:t>
            </a:r>
          </a:p>
          <a:p>
            <a:r>
              <a:rPr lang="en-US" altLang="zh-CN" dirty="0"/>
              <a:t>Α</a:t>
            </a:r>
          </a:p>
          <a:p>
            <a:r>
              <a:rPr lang="en-US" altLang="zh-CN" dirty="0"/>
              <a:t>V</a:t>
            </a:r>
          </a:p>
          <a:p>
            <a:r>
              <a:rPr lang="en-US" altLang="zh-CN" dirty="0"/>
              <a:t>)</a:t>
            </a:r>
          </a:p>
          <a:p>
            <a:r>
              <a:rPr lang="zh-CN" altLang="en-US" dirty="0"/>
              <a:t>为满足如下条件的节点集合</a:t>
            </a:r>
          </a:p>
          <a:p>
            <a:r>
              <a:rPr lang="en-US" altLang="zh-CN" dirty="0"/>
              <a:t>:</a:t>
            </a:r>
          </a:p>
          <a:p>
            <a:r>
              <a:rPr lang="zh-CN" altLang="en-US" dirty="0"/>
              <a:t>由</a:t>
            </a:r>
          </a:p>
          <a:p>
            <a:r>
              <a:rPr lang="en-US" altLang="zh-CN" dirty="0"/>
              <a:t>S</a:t>
            </a:r>
          </a:p>
          <a:p>
            <a:r>
              <a:rPr lang="zh-CN" altLang="en-US" dirty="0"/>
              <a:t>导</a:t>
            </a:r>
          </a:p>
          <a:p>
            <a:r>
              <a:rPr lang="zh-CN" altLang="en-US" dirty="0"/>
              <a:t>出的子图是连通图</a:t>
            </a:r>
          </a:p>
          <a:p>
            <a:r>
              <a:rPr lang="en-US" altLang="zh-CN" dirty="0"/>
              <a:t>,</a:t>
            </a:r>
          </a:p>
          <a:p>
            <a:r>
              <a:rPr lang="zh-CN" altLang="en-US" dirty="0"/>
              <a:t>且</a:t>
            </a:r>
          </a:p>
          <a:p>
            <a:r>
              <a:rPr lang="en-US" altLang="zh-CN" dirty="0"/>
              <a:t>S</a:t>
            </a:r>
          </a:p>
          <a:p>
            <a:r>
              <a:rPr lang="zh-CN" altLang="en-US" dirty="0"/>
              <a:t>是图</a:t>
            </a:r>
          </a:p>
          <a:p>
            <a:r>
              <a:rPr lang="en-US" altLang="zh-CN" dirty="0"/>
              <a:t>G</a:t>
            </a:r>
          </a:p>
          <a:p>
            <a:r>
              <a:rPr lang="zh-CN" altLang="en-US" dirty="0"/>
              <a:t>的一个支配集</a:t>
            </a:r>
          </a:p>
          <a:p>
            <a:r>
              <a:rPr lang="en-US" altLang="zh-CN" dirty="0"/>
              <a:t>;</a:t>
            </a:r>
          </a:p>
          <a:p>
            <a:r>
              <a:rPr lang="zh-CN" altLang="en-US" dirty="0"/>
              <a:t>则</a:t>
            </a:r>
          </a:p>
          <a:p>
            <a:r>
              <a:rPr lang="zh-CN" altLang="en-US" dirty="0"/>
              <a:t>称</a:t>
            </a:r>
          </a:p>
          <a:p>
            <a:r>
              <a:rPr lang="en-US" altLang="zh-CN" dirty="0"/>
              <a:t>S</a:t>
            </a:r>
          </a:p>
          <a:p>
            <a:r>
              <a:rPr lang="zh-CN" altLang="en-US" dirty="0"/>
              <a:t>为连通支配集</a:t>
            </a:r>
          </a:p>
          <a:p>
            <a:r>
              <a:rPr lang="zh-CN" altLang="en-US" dirty="0"/>
              <a:t>。</a:t>
            </a:r>
          </a:p>
          <a:p>
            <a:r>
              <a:rPr lang="zh-CN" altLang="en-US" dirty="0"/>
              <a:t>若</a:t>
            </a:r>
          </a:p>
          <a:p>
            <a:r>
              <a:rPr lang="en-US" altLang="zh-CN" dirty="0"/>
              <a:t>S</a:t>
            </a:r>
          </a:p>
          <a:p>
            <a:r>
              <a:rPr lang="zh-CN" altLang="en-US" dirty="0"/>
              <a:t>为满足上述条件的最小节点集</a:t>
            </a:r>
          </a:p>
          <a:p>
            <a:r>
              <a:rPr lang="zh-CN" altLang="en-US" dirty="0"/>
              <a:t>合</a:t>
            </a:r>
          </a:p>
          <a:p>
            <a:r>
              <a:rPr lang="en-US" altLang="zh-CN" dirty="0"/>
              <a:t>,</a:t>
            </a:r>
          </a:p>
          <a:p>
            <a:r>
              <a:rPr lang="zh-CN" altLang="en-US" dirty="0"/>
              <a:t>则称</a:t>
            </a:r>
          </a:p>
          <a:p>
            <a:r>
              <a:rPr lang="en-US" altLang="zh-CN" dirty="0"/>
              <a:t>S</a:t>
            </a:r>
          </a:p>
          <a:p>
            <a:r>
              <a:rPr lang="zh-CN" altLang="en-US" dirty="0"/>
              <a:t>为最小连通支配集</a:t>
            </a:r>
          </a:p>
          <a:p>
            <a:r>
              <a:rPr lang="zh-CN" altLang="en-US" dirty="0"/>
              <a:t>。</a:t>
            </a:r>
          </a:p>
          <a:p>
            <a:endParaRPr lang="zh-CN" altLang="en-US" dirty="0"/>
          </a:p>
        </p:txBody>
      </p:sp>
      <p:sp>
        <p:nvSpPr>
          <p:cNvPr id="48128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1AF40818-BA31-4A6D-B4E9-10A55EEA1D75}" type="slidenum">
              <a:rPr lang="zh-CN" altLang="en-US">
                <a:solidFill>
                  <a:prstClr val="black"/>
                </a:solidFill>
              </a:rPr>
              <a:t>306</a:t>
            </a:fld>
            <a:endParaRPr lang="zh-CN" altLang="en-US">
              <a:solidFill>
                <a:prstClr val="black"/>
              </a:solidFill>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2020.11.12</a:t>
            </a:r>
            <a:endParaRPr lang="zh-CN" altLang="en-US" dirty="0"/>
          </a:p>
        </p:txBody>
      </p:sp>
      <p:sp>
        <p:nvSpPr>
          <p:cNvPr id="4" name="灯片编号占位符 3"/>
          <p:cNvSpPr>
            <a:spLocks noGrp="1"/>
          </p:cNvSpPr>
          <p:nvPr>
            <p:ph type="sldNum" sz="quarter" idx="10"/>
          </p:nvPr>
        </p:nvSpPr>
        <p:spPr/>
        <p:txBody>
          <a:bodyPr/>
          <a:lstStyle/>
          <a:p>
            <a:fld id="{028704CC-BA84-4C52-8663-E79DBE16F851}" type="slidenum">
              <a:rPr lang="zh-CN" altLang="en-US" smtClean="0"/>
              <a:t>307</a:t>
            </a:fld>
            <a:endParaRPr lang="zh-CN" alt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482307"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a:solidFill>
                  <a:srgbClr val="FF0000"/>
                </a:solidFill>
              </a:rPr>
              <a:t>定义 </a:t>
            </a:r>
            <a:r>
              <a:rPr lang="en-US" altLang="zh-CN">
                <a:solidFill>
                  <a:srgbClr val="FF0000"/>
                </a:solidFill>
              </a:rPr>
              <a:t>5.1.1</a:t>
            </a:r>
            <a:r>
              <a:rPr lang="zh-CN" altLang="en-US">
                <a:solidFill>
                  <a:srgbClr val="FF0000"/>
                </a:solidFill>
              </a:rPr>
              <a:t> </a:t>
            </a:r>
            <a:r>
              <a:rPr lang="zh-CN" altLang="en-US"/>
              <a:t>设 </a:t>
            </a:r>
            <a:r>
              <a:rPr lang="en-US" altLang="zh-CN" i="1"/>
              <a:t>D</a:t>
            </a:r>
            <a:r>
              <a:rPr lang="zh-CN" altLang="en-US"/>
              <a:t> ⊆ </a:t>
            </a:r>
            <a:r>
              <a:rPr lang="en-US" altLang="zh-CN" i="1"/>
              <a:t>V</a:t>
            </a:r>
            <a:r>
              <a:rPr lang="zh-CN" altLang="en-US"/>
              <a:t> </a:t>
            </a:r>
            <a:r>
              <a:rPr lang="en-US" altLang="zh-CN"/>
              <a:t>(</a:t>
            </a:r>
            <a:r>
              <a:rPr lang="en-US" altLang="zh-CN" i="1"/>
              <a:t>G</a:t>
            </a:r>
            <a:r>
              <a:rPr lang="en-US" altLang="zh-CN"/>
              <a:t>)</a:t>
            </a:r>
            <a:r>
              <a:rPr lang="zh-CN" altLang="en-US"/>
              <a:t> ，若对 ∀</a:t>
            </a:r>
            <a:r>
              <a:rPr lang="en-US" altLang="zh-CN" i="1"/>
              <a:t>u</a:t>
            </a:r>
            <a:r>
              <a:rPr lang="zh-CN" altLang="en-US"/>
              <a:t> ∈</a:t>
            </a:r>
            <a:r>
              <a:rPr lang="en-US" altLang="zh-CN" i="1"/>
              <a:t>V</a:t>
            </a:r>
            <a:r>
              <a:rPr lang="zh-CN" altLang="en-US"/>
              <a:t> </a:t>
            </a:r>
            <a:r>
              <a:rPr lang="en-US" altLang="zh-CN"/>
              <a:t>(</a:t>
            </a:r>
            <a:r>
              <a:rPr lang="en-US" altLang="zh-CN" i="1"/>
              <a:t>G</a:t>
            </a:r>
            <a:r>
              <a:rPr lang="en-US" altLang="zh-CN"/>
              <a:t>)</a:t>
            </a:r>
            <a:r>
              <a:rPr lang="zh-CN" altLang="en-US"/>
              <a:t> ，要么 </a:t>
            </a:r>
            <a:r>
              <a:rPr lang="en-US" altLang="zh-CN" i="1"/>
              <a:t>u</a:t>
            </a:r>
            <a:r>
              <a:rPr lang="zh-CN" altLang="en-US"/>
              <a:t> ∈ </a:t>
            </a:r>
            <a:r>
              <a:rPr lang="en-US" altLang="zh-CN" i="1"/>
              <a:t>D</a:t>
            </a:r>
            <a:r>
              <a:rPr lang="zh-CN" altLang="en-US"/>
              <a:t> ，要么 </a:t>
            </a:r>
            <a:r>
              <a:rPr lang="en-US" altLang="zh-CN" i="1"/>
              <a:t>u</a:t>
            </a:r>
            <a:r>
              <a:rPr lang="zh-CN" altLang="en-US"/>
              <a:t> 与 </a:t>
            </a:r>
            <a:r>
              <a:rPr lang="en-US" altLang="zh-CN"/>
              <a:t>D</a:t>
            </a:r>
            <a:r>
              <a:rPr lang="zh-CN" altLang="en-US"/>
              <a:t> 中的某些顶点相邻，则称 </a:t>
            </a:r>
            <a:r>
              <a:rPr lang="en-US" altLang="zh-CN"/>
              <a:t>D</a:t>
            </a:r>
            <a:r>
              <a:rPr lang="zh-CN" altLang="en-US"/>
              <a:t> 为图 </a:t>
            </a:r>
            <a:r>
              <a:rPr lang="en-US" altLang="zh-CN"/>
              <a:t>G</a:t>
            </a:r>
            <a:r>
              <a:rPr lang="zh-CN" altLang="en-US"/>
              <a:t> 的一个支配集。</a:t>
            </a:r>
            <a:r>
              <a:rPr lang="zh-CN" altLang="en-US">
                <a:solidFill>
                  <a:srgbClr val="FF0000"/>
                </a:solidFill>
              </a:rPr>
              <a:t>如果一个支配集的任何真子集都不是支配集，则称它为极小支配集。</a:t>
            </a:r>
            <a:r>
              <a:rPr lang="zh-CN" altLang="en-US">
                <a:solidFill>
                  <a:srgbClr val="0000FF"/>
                </a:solidFill>
              </a:rPr>
              <a:t>图 </a:t>
            </a:r>
            <a:r>
              <a:rPr lang="en-US" altLang="zh-CN">
                <a:solidFill>
                  <a:srgbClr val="0000FF"/>
                </a:solidFill>
              </a:rPr>
              <a:t>G</a:t>
            </a:r>
            <a:r>
              <a:rPr lang="zh-CN" altLang="en-US">
                <a:solidFill>
                  <a:srgbClr val="0000FF"/>
                </a:solidFill>
              </a:rPr>
              <a:t> 的含顶点最少的支配集称为最小支配集。</a:t>
            </a:r>
            <a:r>
              <a:rPr lang="zh-CN" altLang="en-US"/>
              <a:t>最小支配集的顶点个数称为 </a:t>
            </a:r>
            <a:r>
              <a:rPr lang="en-US" altLang="zh-CN"/>
              <a:t>G</a:t>
            </a:r>
            <a:r>
              <a:rPr lang="zh-CN" altLang="en-US"/>
              <a:t> 的支配数，记为 </a:t>
            </a:r>
            <a:r>
              <a:rPr lang="en-US" altLang="zh-CN" i="1"/>
              <a:t>γ</a:t>
            </a:r>
            <a:r>
              <a:rPr lang="zh-CN" altLang="en-US"/>
              <a:t> </a:t>
            </a:r>
            <a:r>
              <a:rPr lang="en-US" altLang="zh-CN"/>
              <a:t>(</a:t>
            </a:r>
            <a:r>
              <a:rPr lang="zh-CN" altLang="en-US"/>
              <a:t> </a:t>
            </a:r>
            <a:r>
              <a:rPr lang="en-US" altLang="zh-CN" i="1"/>
              <a:t>G</a:t>
            </a:r>
            <a:r>
              <a:rPr lang="en-US" altLang="zh-CN"/>
              <a:t>)</a:t>
            </a:r>
            <a:r>
              <a:rPr lang="zh-CN" altLang="en-US"/>
              <a:t> 或 </a:t>
            </a:r>
            <a:r>
              <a:rPr lang="en-US" altLang="zh-CN" i="1"/>
              <a:t>γ</a:t>
            </a:r>
            <a:r>
              <a:rPr lang="zh-CN" altLang="en-US"/>
              <a:t> 。</a:t>
            </a:r>
          </a:p>
          <a:p>
            <a:endParaRPr lang="zh-CN" altLang="en-US"/>
          </a:p>
        </p:txBody>
      </p:sp>
      <p:sp>
        <p:nvSpPr>
          <p:cNvPr id="48230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2E6A6939-5259-48FB-8DFA-CC5EA5F0BD02}" type="slidenum">
              <a:rPr lang="zh-CN" altLang="en-US">
                <a:solidFill>
                  <a:prstClr val="black"/>
                </a:solidFill>
              </a:rPr>
              <a:t>308</a:t>
            </a:fld>
            <a:endParaRPr lang="zh-CN" altLang="en-US">
              <a:solidFill>
                <a:prstClr val="black"/>
              </a:solidFill>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defRPr/>
            </a:pPr>
            <a:r>
              <a:rPr lang="zh-CN" altLang="zh-CN" sz="1200" dirty="0">
                <a:solidFill>
                  <a:srgbClr val="FF0000"/>
                </a:solidFill>
                <a:effectLst/>
              </a:rPr>
              <a:t>定义</a:t>
            </a:r>
            <a:r>
              <a:rPr lang="en-US" altLang="zh-CN" sz="1200" dirty="0">
                <a:solidFill>
                  <a:srgbClr val="FF0000"/>
                </a:solidFill>
                <a:effectLst/>
              </a:rPr>
              <a:t>3.1.1  </a:t>
            </a:r>
          </a:p>
          <a:p>
            <a:pPr>
              <a:defRPr/>
            </a:pPr>
            <a:r>
              <a:rPr lang="zh-CN" altLang="zh-CN" sz="1200" dirty="0">
                <a:effectLst/>
              </a:rPr>
              <a:t>设 </a:t>
            </a:r>
            <a:r>
              <a:rPr lang="en-US" altLang="zh-CN" sz="1200" i="1" dirty="0">
                <a:effectLst/>
              </a:rPr>
              <a:t>G</a:t>
            </a:r>
            <a:r>
              <a:rPr lang="en-US" altLang="zh-CN" sz="1200" dirty="0">
                <a:effectLst/>
              </a:rPr>
              <a:t> </a:t>
            </a:r>
            <a:r>
              <a:rPr lang="zh-CN" altLang="zh-CN" sz="1200" dirty="0">
                <a:effectLst/>
              </a:rPr>
              <a:t>是一个图</a:t>
            </a:r>
            <a:r>
              <a:rPr lang="en-US" altLang="zh-CN" sz="1200" dirty="0">
                <a:effectLst/>
              </a:rPr>
              <a:t>,  </a:t>
            </a:r>
            <a:r>
              <a:rPr lang="en-US" altLang="zh-CN" sz="1200" i="1" dirty="0">
                <a:effectLst/>
              </a:rPr>
              <a:t>M</a:t>
            </a:r>
            <a:r>
              <a:rPr lang="en-US" altLang="zh-CN" sz="1200" dirty="0">
                <a:effectLst/>
              </a:rPr>
              <a:t> ⊆ </a:t>
            </a:r>
            <a:r>
              <a:rPr lang="en-US" altLang="zh-CN" sz="1200" i="1" dirty="0">
                <a:effectLst/>
              </a:rPr>
              <a:t>E</a:t>
            </a:r>
            <a:r>
              <a:rPr lang="en-US" altLang="zh-CN" sz="1200" dirty="0">
                <a:effectLst/>
              </a:rPr>
              <a:t>(</a:t>
            </a:r>
            <a:r>
              <a:rPr lang="en-US" altLang="zh-CN" sz="1200" i="1" dirty="0">
                <a:effectLst/>
              </a:rPr>
              <a:t>G</a:t>
            </a:r>
            <a:r>
              <a:rPr lang="en-US" altLang="zh-CN" sz="1200" dirty="0">
                <a:effectLst/>
              </a:rPr>
              <a:t>) </a:t>
            </a:r>
            <a:r>
              <a:rPr lang="zh-CN" altLang="zh-CN" sz="1200" dirty="0">
                <a:effectLst/>
              </a:rPr>
              <a:t>，满足</a:t>
            </a:r>
            <a:r>
              <a:rPr lang="en-US" altLang="zh-CN" sz="1200" dirty="0">
                <a:effectLst/>
              </a:rPr>
              <a:t>:</a:t>
            </a:r>
            <a:r>
              <a:rPr lang="zh-CN" altLang="zh-CN" sz="1200" dirty="0">
                <a:effectLst/>
              </a:rPr>
              <a:t>对 </a:t>
            </a:r>
            <a:r>
              <a:rPr lang="en-US" altLang="zh-CN" sz="1200" dirty="0">
                <a:effectLst/>
              </a:rPr>
              <a:t>∀ </a:t>
            </a:r>
            <a:r>
              <a:rPr lang="en-US" altLang="zh-CN" sz="1200" i="1" dirty="0" err="1">
                <a:effectLst/>
              </a:rPr>
              <a:t>e</a:t>
            </a:r>
            <a:r>
              <a:rPr lang="en-US" altLang="zh-CN" sz="1200" i="1" baseline="-25000" dirty="0" err="1">
                <a:effectLst/>
              </a:rPr>
              <a:t>i</a:t>
            </a:r>
            <a:r>
              <a:rPr lang="en-US" altLang="zh-CN" sz="1200" dirty="0">
                <a:effectLst/>
              </a:rPr>
              <a:t> , </a:t>
            </a:r>
            <a:r>
              <a:rPr lang="en-US" altLang="zh-CN" sz="1200" i="1" dirty="0">
                <a:effectLst/>
              </a:rPr>
              <a:t>e</a:t>
            </a:r>
            <a:r>
              <a:rPr lang="en-US" altLang="zh-CN" sz="1200" dirty="0">
                <a:effectLst/>
              </a:rPr>
              <a:t> </a:t>
            </a:r>
            <a:r>
              <a:rPr lang="en-US" altLang="zh-CN" sz="1200" i="1" baseline="-25000" dirty="0">
                <a:effectLst/>
              </a:rPr>
              <a:t>j</a:t>
            </a:r>
            <a:r>
              <a:rPr lang="en-US" altLang="zh-CN" sz="1200" dirty="0">
                <a:effectLst/>
              </a:rPr>
              <a:t> ∈ </a:t>
            </a:r>
            <a:r>
              <a:rPr lang="en-US" altLang="zh-CN" sz="1200" i="1" dirty="0">
                <a:effectLst/>
              </a:rPr>
              <a:t>M</a:t>
            </a:r>
            <a:r>
              <a:rPr lang="en-US" altLang="zh-CN" sz="1200" dirty="0">
                <a:effectLst/>
              </a:rPr>
              <a:t> </a:t>
            </a:r>
            <a:r>
              <a:rPr lang="zh-CN" altLang="zh-CN" sz="1200" dirty="0">
                <a:solidFill>
                  <a:srgbClr val="FF0000"/>
                </a:solidFill>
                <a:effectLst/>
              </a:rPr>
              <a:t>， </a:t>
            </a:r>
            <a:r>
              <a:rPr lang="en-US" altLang="zh-CN" sz="1200" i="1" dirty="0" err="1">
                <a:solidFill>
                  <a:srgbClr val="FF0000"/>
                </a:solidFill>
                <a:effectLst/>
              </a:rPr>
              <a:t>e</a:t>
            </a:r>
            <a:r>
              <a:rPr lang="en-US" altLang="zh-CN" sz="1200" i="1" baseline="-25000" dirty="0" err="1">
                <a:solidFill>
                  <a:srgbClr val="FF0000"/>
                </a:solidFill>
                <a:effectLst/>
              </a:rPr>
              <a:t>i</a:t>
            </a:r>
            <a:r>
              <a:rPr lang="en-US" altLang="zh-CN" sz="1200" dirty="0">
                <a:solidFill>
                  <a:srgbClr val="FF0000"/>
                </a:solidFill>
                <a:effectLst/>
              </a:rPr>
              <a:t> </a:t>
            </a:r>
            <a:r>
              <a:rPr lang="zh-CN" altLang="zh-CN" sz="1200" dirty="0">
                <a:solidFill>
                  <a:srgbClr val="FF0000"/>
                </a:solidFill>
                <a:effectLst/>
              </a:rPr>
              <a:t>与 </a:t>
            </a:r>
            <a:r>
              <a:rPr lang="en-US" altLang="zh-CN" sz="1200" i="1" dirty="0">
                <a:solidFill>
                  <a:srgbClr val="FF0000"/>
                </a:solidFill>
                <a:effectLst/>
              </a:rPr>
              <a:t>e</a:t>
            </a:r>
            <a:r>
              <a:rPr lang="en-US" altLang="zh-CN" sz="1200" dirty="0">
                <a:solidFill>
                  <a:srgbClr val="FF0000"/>
                </a:solidFill>
                <a:effectLst/>
              </a:rPr>
              <a:t> </a:t>
            </a:r>
            <a:r>
              <a:rPr lang="en-US" altLang="zh-CN" sz="1200" i="1" baseline="-25000" dirty="0">
                <a:solidFill>
                  <a:srgbClr val="FF0000"/>
                </a:solidFill>
                <a:effectLst/>
              </a:rPr>
              <a:t>j</a:t>
            </a:r>
            <a:r>
              <a:rPr lang="en-US" altLang="zh-CN" sz="1200" dirty="0">
                <a:solidFill>
                  <a:srgbClr val="FF0000"/>
                </a:solidFill>
                <a:effectLst/>
              </a:rPr>
              <a:t> </a:t>
            </a:r>
            <a:r>
              <a:rPr lang="zh-CN" altLang="zh-CN" sz="1200" dirty="0">
                <a:solidFill>
                  <a:srgbClr val="FF0000"/>
                </a:solidFill>
                <a:effectLst/>
              </a:rPr>
              <a:t>在 </a:t>
            </a:r>
            <a:r>
              <a:rPr lang="en-US" altLang="zh-CN" sz="1200" i="1" dirty="0">
                <a:solidFill>
                  <a:srgbClr val="FF0000"/>
                </a:solidFill>
                <a:effectLst/>
              </a:rPr>
              <a:t>G</a:t>
            </a:r>
            <a:r>
              <a:rPr lang="en-US" altLang="zh-CN" sz="1200" dirty="0">
                <a:solidFill>
                  <a:srgbClr val="FF0000"/>
                </a:solidFill>
                <a:effectLst/>
              </a:rPr>
              <a:t> </a:t>
            </a:r>
            <a:r>
              <a:rPr lang="zh-CN" altLang="zh-CN" sz="1200" dirty="0">
                <a:solidFill>
                  <a:srgbClr val="FF0000"/>
                </a:solidFill>
                <a:effectLst/>
              </a:rPr>
              <a:t>中不相邻，</a:t>
            </a:r>
            <a:r>
              <a:rPr lang="zh-CN" altLang="zh-CN" sz="1200" dirty="0">
                <a:effectLst/>
              </a:rPr>
              <a:t>则称 </a:t>
            </a:r>
            <a:r>
              <a:rPr lang="en-US" altLang="zh-CN" sz="1200" i="1" dirty="0">
                <a:effectLst/>
              </a:rPr>
              <a:t>M</a:t>
            </a:r>
            <a:r>
              <a:rPr lang="en-US" altLang="zh-CN" sz="1200" dirty="0">
                <a:effectLst/>
              </a:rPr>
              <a:t> </a:t>
            </a:r>
            <a:r>
              <a:rPr lang="zh-CN" altLang="zh-CN" sz="1200" dirty="0">
                <a:effectLst/>
              </a:rPr>
              <a:t>是 </a:t>
            </a:r>
            <a:r>
              <a:rPr lang="en-US" altLang="zh-CN" sz="1200" i="1" dirty="0">
                <a:effectLst/>
              </a:rPr>
              <a:t>G</a:t>
            </a:r>
            <a:r>
              <a:rPr lang="en-US" altLang="zh-CN" sz="1200" dirty="0">
                <a:effectLst/>
              </a:rPr>
              <a:t> </a:t>
            </a:r>
            <a:r>
              <a:rPr lang="zh-CN" altLang="zh-CN" sz="1200" dirty="0">
                <a:effectLst/>
              </a:rPr>
              <a:t>的一个匹配</a:t>
            </a:r>
            <a:r>
              <a:rPr lang="en-US" altLang="zh-CN" sz="1200" dirty="0">
                <a:effectLst/>
              </a:rPr>
              <a:t>(matching)</a:t>
            </a:r>
            <a:r>
              <a:rPr lang="zh-CN" altLang="zh-CN" sz="1200" dirty="0">
                <a:effectLst/>
              </a:rPr>
              <a:t>。</a:t>
            </a:r>
            <a:endParaRPr lang="en-US" altLang="zh-CN" sz="1200" dirty="0">
              <a:effectLst/>
            </a:endParaRPr>
          </a:p>
          <a:p>
            <a:pPr>
              <a:defRPr/>
            </a:pPr>
            <a:endParaRPr lang="en-US" altLang="zh-CN" sz="1200" dirty="0">
              <a:effectLst/>
            </a:endParaRPr>
          </a:p>
          <a:p>
            <a:pPr>
              <a:defRPr/>
            </a:pPr>
            <a:r>
              <a:rPr lang="zh-CN" altLang="zh-CN" sz="1200" dirty="0">
                <a:effectLst/>
              </a:rPr>
              <a:t>对匹配 </a:t>
            </a:r>
            <a:r>
              <a:rPr lang="en-US" altLang="zh-CN" sz="1200" i="1" dirty="0">
                <a:effectLst/>
              </a:rPr>
              <a:t>M</a:t>
            </a:r>
            <a:r>
              <a:rPr lang="en-US" altLang="zh-CN" sz="1200" dirty="0">
                <a:effectLst/>
              </a:rPr>
              <a:t> </a:t>
            </a:r>
            <a:r>
              <a:rPr lang="zh-CN" altLang="zh-CN" sz="1200" dirty="0">
                <a:effectLst/>
              </a:rPr>
              <a:t>中每条边 </a:t>
            </a:r>
            <a:r>
              <a:rPr lang="en-US" altLang="zh-CN" sz="1200" i="1" dirty="0">
                <a:effectLst/>
              </a:rPr>
              <a:t>e</a:t>
            </a:r>
            <a:r>
              <a:rPr lang="en-US" altLang="zh-CN" sz="1200" dirty="0">
                <a:effectLst/>
              </a:rPr>
              <a:t> = </a:t>
            </a:r>
            <a:r>
              <a:rPr lang="en-US" altLang="zh-CN" sz="1200" i="1" dirty="0" err="1">
                <a:effectLst/>
              </a:rPr>
              <a:t>uv</a:t>
            </a:r>
            <a:r>
              <a:rPr lang="en-US" altLang="zh-CN" sz="1200" dirty="0">
                <a:effectLst/>
              </a:rPr>
              <a:t> </a:t>
            </a:r>
            <a:r>
              <a:rPr lang="zh-CN" altLang="zh-CN" sz="1200" dirty="0">
                <a:effectLst/>
              </a:rPr>
              <a:t>，其两端点 </a:t>
            </a:r>
            <a:r>
              <a:rPr lang="en-US" altLang="zh-CN" sz="1200" i="1" dirty="0">
                <a:effectLst/>
              </a:rPr>
              <a:t>u</a:t>
            </a:r>
            <a:r>
              <a:rPr lang="en-US" altLang="zh-CN" sz="1200" dirty="0">
                <a:effectLst/>
              </a:rPr>
              <a:t> </a:t>
            </a:r>
            <a:r>
              <a:rPr lang="zh-CN" altLang="zh-CN" sz="1200" dirty="0">
                <a:effectLst/>
              </a:rPr>
              <a:t>和 </a:t>
            </a:r>
            <a:r>
              <a:rPr lang="en-US" altLang="zh-CN" sz="1200" i="1" dirty="0">
                <a:effectLst/>
              </a:rPr>
              <a:t>v</a:t>
            </a:r>
            <a:r>
              <a:rPr lang="en-US" altLang="zh-CN" sz="1200" dirty="0">
                <a:effectLst/>
              </a:rPr>
              <a:t> </a:t>
            </a:r>
            <a:r>
              <a:rPr lang="zh-CN" altLang="zh-CN" sz="1200" dirty="0">
                <a:effectLst/>
              </a:rPr>
              <a:t>称为被匹配 </a:t>
            </a:r>
            <a:r>
              <a:rPr lang="en-US" altLang="zh-CN" sz="1200" i="1" dirty="0">
                <a:effectLst/>
              </a:rPr>
              <a:t>M</a:t>
            </a:r>
            <a:r>
              <a:rPr lang="en-US" altLang="zh-CN" sz="1200" dirty="0">
                <a:effectLst/>
              </a:rPr>
              <a:t> </a:t>
            </a:r>
            <a:r>
              <a:rPr lang="zh-CN" altLang="zh-CN" sz="1200" dirty="0">
                <a:effectLst/>
              </a:rPr>
              <a:t>所匹配， 而 </a:t>
            </a:r>
            <a:r>
              <a:rPr lang="en-US" altLang="zh-CN" sz="1200" i="1" dirty="0">
                <a:effectLst/>
              </a:rPr>
              <a:t>u</a:t>
            </a:r>
            <a:r>
              <a:rPr lang="zh-CN" altLang="zh-CN" sz="1200" dirty="0">
                <a:effectLst/>
              </a:rPr>
              <a:t>和 </a:t>
            </a:r>
            <a:r>
              <a:rPr lang="en-US" altLang="zh-CN" sz="1200" i="1" dirty="0">
                <a:effectLst/>
              </a:rPr>
              <a:t>v</a:t>
            </a:r>
            <a:r>
              <a:rPr lang="en-US" altLang="zh-CN" sz="1200" dirty="0">
                <a:effectLst/>
              </a:rPr>
              <a:t> </a:t>
            </a:r>
            <a:r>
              <a:rPr lang="zh-CN" altLang="zh-CN" sz="1200" dirty="0">
                <a:effectLst/>
              </a:rPr>
              <a:t>都称为是 </a:t>
            </a:r>
            <a:r>
              <a:rPr lang="en-US" altLang="zh-CN" sz="1200" i="1" dirty="0">
                <a:solidFill>
                  <a:srgbClr val="FF0000"/>
                </a:solidFill>
                <a:effectLst/>
              </a:rPr>
              <a:t>M</a:t>
            </a:r>
            <a:r>
              <a:rPr lang="en-US" altLang="zh-CN" sz="1200" dirty="0">
                <a:solidFill>
                  <a:srgbClr val="FF0000"/>
                </a:solidFill>
                <a:effectLst/>
              </a:rPr>
              <a:t> </a:t>
            </a:r>
            <a:r>
              <a:rPr lang="zh-CN" altLang="zh-CN" sz="1200" dirty="0">
                <a:solidFill>
                  <a:srgbClr val="FF0000"/>
                </a:solidFill>
                <a:effectLst/>
              </a:rPr>
              <a:t>饱和的</a:t>
            </a:r>
            <a:r>
              <a:rPr lang="en-US" altLang="zh-CN" sz="1200" dirty="0">
                <a:effectLst/>
              </a:rPr>
              <a:t>(saturated vertex)</a:t>
            </a:r>
            <a:r>
              <a:rPr lang="zh-CN" altLang="zh-CN" sz="1200" dirty="0">
                <a:effectLst/>
              </a:rPr>
              <a:t>。</a:t>
            </a:r>
            <a:endParaRPr lang="en-US" altLang="zh-CN" sz="1200" dirty="0">
              <a:effectLst/>
            </a:endParaRPr>
          </a:p>
          <a:p>
            <a:pPr>
              <a:defRPr/>
            </a:pPr>
            <a:endParaRPr lang="en-US" altLang="zh-CN" sz="1200" dirty="0">
              <a:effectLst/>
            </a:endParaRPr>
          </a:p>
          <a:p>
            <a:pPr>
              <a:defRPr/>
            </a:pPr>
            <a:r>
              <a:rPr lang="zh-CN" altLang="zh-CN" sz="1200" dirty="0">
                <a:solidFill>
                  <a:srgbClr val="FF0000"/>
                </a:solidFill>
                <a:effectLst/>
              </a:rPr>
              <a:t>注</a:t>
            </a:r>
            <a:r>
              <a:rPr lang="en-US" altLang="zh-CN" sz="1200" dirty="0">
                <a:solidFill>
                  <a:srgbClr val="FF0000"/>
                </a:solidFill>
                <a:effectLst/>
              </a:rPr>
              <a:t>:</a:t>
            </a:r>
            <a:r>
              <a:rPr lang="zh-CN" altLang="zh-CN" sz="1200" dirty="0">
                <a:effectLst/>
              </a:rPr>
              <a:t>每个顶点要么未被 </a:t>
            </a:r>
            <a:r>
              <a:rPr lang="en-US" altLang="zh-CN" sz="1200" i="1" dirty="0">
                <a:effectLst/>
              </a:rPr>
              <a:t>M</a:t>
            </a:r>
            <a:r>
              <a:rPr lang="en-US" altLang="zh-CN" sz="1200" dirty="0">
                <a:effectLst/>
              </a:rPr>
              <a:t> </a:t>
            </a:r>
            <a:r>
              <a:rPr lang="zh-CN" altLang="zh-CN" sz="1200" dirty="0">
                <a:effectLst/>
              </a:rPr>
              <a:t>饱和</a:t>
            </a:r>
            <a:r>
              <a:rPr lang="en-US" altLang="zh-CN" sz="1200" dirty="0">
                <a:effectLst/>
              </a:rPr>
              <a:t>, </a:t>
            </a:r>
            <a:r>
              <a:rPr lang="zh-CN" altLang="zh-CN" sz="1200" dirty="0">
                <a:effectLst/>
              </a:rPr>
              <a:t>要么仅被 </a:t>
            </a:r>
            <a:r>
              <a:rPr lang="en-US" altLang="zh-CN" sz="1200" i="1" dirty="0">
                <a:effectLst/>
              </a:rPr>
              <a:t>M</a:t>
            </a:r>
            <a:r>
              <a:rPr lang="en-US" altLang="zh-CN" sz="1200" dirty="0">
                <a:effectLst/>
              </a:rPr>
              <a:t> </a:t>
            </a:r>
            <a:r>
              <a:rPr lang="zh-CN" altLang="zh-CN" sz="1200" dirty="0">
                <a:effectLst/>
              </a:rPr>
              <a:t>中一条边饱和。</a:t>
            </a:r>
          </a:p>
          <a:p>
            <a:pPr marL="0" marR="0" indent="0" algn="l" defTabSz="914400" rtl="0" eaLnBrk="1" fontAlgn="auto" latinLnBrk="0" hangingPunct="1">
              <a:lnSpc>
                <a:spcPct val="100000"/>
              </a:lnSpc>
              <a:spcBef>
                <a:spcPts val="0"/>
              </a:spcBef>
              <a:spcAft>
                <a:spcPts val="0"/>
              </a:spcAft>
              <a:buClrTx/>
              <a:buSzTx/>
              <a:buFontTx/>
              <a:buNone/>
              <a:defRPr/>
            </a:pPr>
            <a:r>
              <a:rPr lang="zh-CN" altLang="zh-CN" dirty="0">
                <a:effectLst/>
              </a:rPr>
              <a:t>如果 </a:t>
            </a:r>
            <a:r>
              <a:rPr lang="en-US" altLang="zh-CN" i="1" dirty="0">
                <a:effectLst/>
              </a:rPr>
              <a:t>G</a:t>
            </a:r>
            <a:r>
              <a:rPr lang="en-US" altLang="zh-CN" dirty="0">
                <a:effectLst/>
              </a:rPr>
              <a:t> </a:t>
            </a:r>
            <a:r>
              <a:rPr lang="zh-CN" altLang="zh-CN" dirty="0">
                <a:effectLst/>
              </a:rPr>
              <a:t>中</a:t>
            </a:r>
            <a:r>
              <a:rPr lang="zh-CN" altLang="zh-CN" dirty="0">
                <a:solidFill>
                  <a:srgbClr val="FF0000"/>
                </a:solidFill>
                <a:effectLst/>
              </a:rPr>
              <a:t>每个点都是 </a:t>
            </a:r>
            <a:r>
              <a:rPr lang="en-US" altLang="zh-CN" i="1" dirty="0">
                <a:solidFill>
                  <a:srgbClr val="FF0000"/>
                </a:solidFill>
                <a:effectLst/>
              </a:rPr>
              <a:t>M</a:t>
            </a:r>
            <a:r>
              <a:rPr lang="en-US" altLang="zh-CN" dirty="0">
                <a:solidFill>
                  <a:srgbClr val="FF0000"/>
                </a:solidFill>
                <a:effectLst/>
              </a:rPr>
              <a:t> </a:t>
            </a:r>
            <a:r>
              <a:rPr lang="zh-CN" altLang="zh-CN" dirty="0">
                <a:solidFill>
                  <a:srgbClr val="FF0000"/>
                </a:solidFill>
                <a:effectLst/>
              </a:rPr>
              <a:t>饱和</a:t>
            </a:r>
            <a:r>
              <a:rPr lang="zh-CN" altLang="zh-CN" dirty="0">
                <a:effectLst/>
              </a:rPr>
              <a:t>的</a:t>
            </a:r>
            <a:r>
              <a:rPr lang="en-US" altLang="zh-CN" dirty="0">
                <a:effectLst/>
              </a:rPr>
              <a:t>, </a:t>
            </a:r>
            <a:r>
              <a:rPr lang="zh-CN" altLang="zh-CN" dirty="0">
                <a:effectLst/>
              </a:rPr>
              <a:t>则称 </a:t>
            </a:r>
            <a:r>
              <a:rPr lang="en-US" altLang="zh-CN" i="1" dirty="0">
                <a:effectLst/>
              </a:rPr>
              <a:t>M</a:t>
            </a:r>
            <a:r>
              <a:rPr lang="en-US" altLang="zh-CN" dirty="0">
                <a:effectLst/>
              </a:rPr>
              <a:t> </a:t>
            </a:r>
            <a:r>
              <a:rPr lang="zh-CN" altLang="zh-CN" dirty="0">
                <a:effectLst/>
              </a:rPr>
              <a:t>是 </a:t>
            </a:r>
            <a:r>
              <a:rPr lang="en-US" altLang="zh-CN" i="1" dirty="0">
                <a:effectLst/>
              </a:rPr>
              <a:t>G</a:t>
            </a:r>
            <a:r>
              <a:rPr lang="en-US" altLang="zh-CN" dirty="0">
                <a:effectLst/>
              </a:rPr>
              <a:t> </a:t>
            </a:r>
            <a:r>
              <a:rPr lang="zh-CN" altLang="zh-CN" dirty="0">
                <a:effectLst/>
              </a:rPr>
              <a:t>的</a:t>
            </a:r>
            <a:r>
              <a:rPr lang="zh-CN" altLang="zh-CN" dirty="0">
                <a:solidFill>
                  <a:srgbClr val="FF0000"/>
                </a:solidFill>
                <a:effectLst/>
              </a:rPr>
              <a:t>完美匹配</a:t>
            </a:r>
            <a:r>
              <a:rPr lang="en-US" altLang="zh-CN" dirty="0">
                <a:effectLst/>
              </a:rPr>
              <a:t>(Perfect matching).</a:t>
            </a:r>
            <a:endParaRPr lang="zh-CN" altLang="zh-CN" dirty="0">
              <a:effectLst/>
            </a:endParaRPr>
          </a:p>
          <a:p>
            <a:endParaRPr lang="zh-CN" altLang="en-US" dirty="0"/>
          </a:p>
        </p:txBody>
      </p:sp>
      <p:sp>
        <p:nvSpPr>
          <p:cNvPr id="4" name="灯片编号占位符 3"/>
          <p:cNvSpPr>
            <a:spLocks noGrp="1"/>
          </p:cNvSpPr>
          <p:nvPr>
            <p:ph type="sldNum" sz="quarter" idx="10"/>
          </p:nvPr>
        </p:nvSpPr>
        <p:spPr/>
        <p:txBody>
          <a:bodyPr/>
          <a:lstStyle/>
          <a:p>
            <a:fld id="{028704CC-BA84-4C52-8663-E79DBE16F851}" type="slidenum">
              <a:rPr lang="zh-CN" altLang="en-US" smtClean="0"/>
              <a:t>309</a:t>
            </a:fld>
            <a:endParaRPr lang="zh-CN" alt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28704CC-BA84-4C52-8663-E79DBE16F851}" type="slidenum">
              <a:rPr lang="zh-CN" altLang="en-US" smtClean="0"/>
              <a:t>310</a:t>
            </a:fld>
            <a:endParaRPr lang="zh-CN" alt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483331"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dirty="0"/>
              <a:t>设 </a:t>
            </a:r>
            <a:r>
              <a:rPr lang="en-US" altLang="zh-CN" i="1" dirty="0"/>
              <a:t>D</a:t>
            </a:r>
            <a:r>
              <a:rPr lang="zh-CN" altLang="en-US" dirty="0"/>
              <a:t> ⊆ </a:t>
            </a:r>
            <a:r>
              <a:rPr lang="en-US" altLang="zh-CN" i="1" dirty="0"/>
              <a:t>V</a:t>
            </a:r>
            <a:r>
              <a:rPr lang="zh-CN" altLang="en-US" dirty="0"/>
              <a:t> </a:t>
            </a:r>
            <a:r>
              <a:rPr lang="en-US" altLang="zh-CN" dirty="0"/>
              <a:t>(</a:t>
            </a:r>
            <a:r>
              <a:rPr lang="en-US" altLang="zh-CN" i="1" dirty="0"/>
              <a:t>G</a:t>
            </a:r>
            <a:r>
              <a:rPr lang="en-US" altLang="zh-CN" dirty="0"/>
              <a:t>)</a:t>
            </a:r>
            <a:r>
              <a:rPr lang="zh-CN" altLang="en-US" dirty="0"/>
              <a:t> ，若对 ∀</a:t>
            </a:r>
            <a:r>
              <a:rPr lang="en-US" altLang="zh-CN" i="1" dirty="0"/>
              <a:t>u</a:t>
            </a:r>
            <a:r>
              <a:rPr lang="zh-CN" altLang="en-US" dirty="0"/>
              <a:t> ∈</a:t>
            </a:r>
            <a:r>
              <a:rPr lang="en-US" altLang="zh-CN" i="1" dirty="0"/>
              <a:t>V</a:t>
            </a:r>
            <a:r>
              <a:rPr lang="zh-CN" altLang="en-US" dirty="0"/>
              <a:t> </a:t>
            </a:r>
            <a:r>
              <a:rPr lang="en-US" altLang="zh-CN" dirty="0"/>
              <a:t>(</a:t>
            </a:r>
            <a:r>
              <a:rPr lang="en-US" altLang="zh-CN" i="1" dirty="0"/>
              <a:t>G</a:t>
            </a:r>
            <a:r>
              <a:rPr lang="en-US" altLang="zh-CN" dirty="0"/>
              <a:t>)</a:t>
            </a:r>
            <a:r>
              <a:rPr lang="zh-CN" altLang="en-US" dirty="0"/>
              <a:t> ，要么 </a:t>
            </a:r>
            <a:r>
              <a:rPr lang="en-US" altLang="zh-CN" i="1" dirty="0"/>
              <a:t>u</a:t>
            </a:r>
            <a:r>
              <a:rPr lang="zh-CN" altLang="en-US" dirty="0"/>
              <a:t> ∈ </a:t>
            </a:r>
            <a:r>
              <a:rPr lang="en-US" altLang="zh-CN" i="1" dirty="0"/>
              <a:t>D</a:t>
            </a:r>
            <a:r>
              <a:rPr lang="zh-CN" altLang="en-US" dirty="0"/>
              <a:t> ，要么 </a:t>
            </a:r>
            <a:r>
              <a:rPr lang="en-US" altLang="zh-CN" i="1" dirty="0"/>
              <a:t>u</a:t>
            </a:r>
            <a:r>
              <a:rPr lang="zh-CN" altLang="en-US" dirty="0"/>
              <a:t> 与 </a:t>
            </a:r>
            <a:r>
              <a:rPr lang="en-US" altLang="zh-CN" dirty="0"/>
              <a:t>D</a:t>
            </a:r>
            <a:r>
              <a:rPr lang="zh-CN" altLang="en-US" dirty="0"/>
              <a:t> 中的某些顶点相邻，则称 </a:t>
            </a:r>
            <a:r>
              <a:rPr lang="en-US" altLang="zh-CN" dirty="0"/>
              <a:t>D</a:t>
            </a:r>
            <a:r>
              <a:rPr lang="zh-CN" altLang="en-US" dirty="0"/>
              <a:t> 为图 </a:t>
            </a:r>
            <a:r>
              <a:rPr lang="en-US" altLang="zh-CN" dirty="0"/>
              <a:t>G</a:t>
            </a:r>
            <a:r>
              <a:rPr lang="zh-CN" altLang="en-US" dirty="0"/>
              <a:t> 的一个支配集。</a:t>
            </a:r>
          </a:p>
        </p:txBody>
      </p:sp>
      <p:sp>
        <p:nvSpPr>
          <p:cNvPr id="48333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AF4633B6-B03D-4757-9A8A-E841C8661EF7}" type="slidenum">
              <a:rPr lang="zh-CN" altLang="en-US">
                <a:solidFill>
                  <a:prstClr val="black"/>
                </a:solidFill>
              </a:rPr>
              <a:t>314</a:t>
            </a:fld>
            <a:endParaRPr lang="zh-CN" altLang="en-US">
              <a:solidFill>
                <a:prstClr val="black"/>
              </a:solidFill>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484355"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zh-CN"/>
              <a:t>证明（反证法）：若不然，存在 </a:t>
            </a:r>
            <a:r>
              <a:rPr lang="en-US" altLang="zh-CN" i="1"/>
              <a:t>v</a:t>
            </a:r>
            <a:r>
              <a:rPr lang="en-US" altLang="zh-CN" baseline="-25000"/>
              <a:t>0</a:t>
            </a:r>
            <a:r>
              <a:rPr lang="en-US" altLang="zh-CN"/>
              <a:t> ∈ </a:t>
            </a:r>
            <a:r>
              <a:rPr lang="en-US" altLang="zh-CN" i="1"/>
              <a:t>D</a:t>
            </a:r>
            <a:r>
              <a:rPr lang="en-US" altLang="zh-CN" baseline="-25000"/>
              <a:t>1</a:t>
            </a:r>
            <a:r>
              <a:rPr lang="en-US" altLang="zh-CN"/>
              <a:t> </a:t>
            </a:r>
            <a:r>
              <a:rPr lang="zh-CN" altLang="zh-CN"/>
              <a:t>，它与 </a:t>
            </a:r>
            <a:r>
              <a:rPr lang="en-US" altLang="zh-CN" i="1"/>
              <a:t>D</a:t>
            </a:r>
            <a:r>
              <a:rPr lang="en-US" altLang="zh-CN" baseline="-25000"/>
              <a:t>1</a:t>
            </a:r>
            <a:r>
              <a:rPr lang="en-US" altLang="zh-CN"/>
              <a:t> </a:t>
            </a:r>
            <a:r>
              <a:rPr lang="zh-CN" altLang="zh-CN"/>
              <a:t>中所有顶点都无边相连，但它又不是孤立顶点，故必与 </a:t>
            </a:r>
            <a:r>
              <a:rPr lang="en-US" altLang="zh-CN" i="1"/>
              <a:t>D</a:t>
            </a:r>
            <a:r>
              <a:rPr lang="en-US" altLang="zh-CN" baseline="-25000"/>
              <a:t>1</a:t>
            </a:r>
            <a:r>
              <a:rPr lang="en-US" altLang="zh-CN"/>
              <a:t> </a:t>
            </a:r>
            <a:r>
              <a:rPr lang="zh-CN" altLang="zh-CN"/>
              <a:t>中顶点连边，因此 </a:t>
            </a:r>
            <a:r>
              <a:rPr lang="en-US" altLang="zh-CN" i="1"/>
              <a:t>D</a:t>
            </a:r>
            <a:r>
              <a:rPr lang="en-US" altLang="zh-CN" baseline="-25000"/>
              <a:t>1</a:t>
            </a:r>
            <a:r>
              <a:rPr lang="en-US" altLang="zh-CN"/>
              <a:t> − </a:t>
            </a:r>
            <a:r>
              <a:rPr lang="en-US" altLang="zh-CN" i="1"/>
              <a:t>v</a:t>
            </a:r>
            <a:r>
              <a:rPr lang="en-US" altLang="zh-CN" baseline="-25000"/>
              <a:t>0</a:t>
            </a:r>
            <a:r>
              <a:rPr lang="en-US" altLang="zh-CN"/>
              <a:t> </a:t>
            </a:r>
            <a:r>
              <a:rPr lang="zh-CN" altLang="zh-CN"/>
              <a:t>仍是支配集。这与 </a:t>
            </a:r>
            <a:r>
              <a:rPr lang="en-US" altLang="zh-CN" i="1"/>
              <a:t>D</a:t>
            </a:r>
            <a:r>
              <a:rPr lang="en-US" altLang="zh-CN" baseline="-25000"/>
              <a:t>1</a:t>
            </a:r>
            <a:r>
              <a:rPr lang="en-US" altLang="zh-CN"/>
              <a:t> </a:t>
            </a:r>
            <a:r>
              <a:rPr lang="zh-CN" altLang="zh-CN"/>
              <a:t>是极小支配集矛盾。证毕。</a:t>
            </a:r>
          </a:p>
          <a:p>
            <a:endParaRPr lang="zh-CN" altLang="en-US"/>
          </a:p>
        </p:txBody>
      </p:sp>
      <p:sp>
        <p:nvSpPr>
          <p:cNvPr id="48435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8A80A848-55E2-44A5-B9EE-6D8D514C086C}" type="slidenum">
              <a:rPr lang="zh-CN" altLang="en-US">
                <a:solidFill>
                  <a:prstClr val="black"/>
                </a:solidFill>
              </a:rPr>
              <a:t>315</a:t>
            </a:fld>
            <a:endParaRPr lang="zh-CN" altLang="en-US">
              <a:solidFill>
                <a:prstClr val="black"/>
              </a:solidFill>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2019.4.29</a:t>
            </a:r>
            <a:endParaRPr lang="zh-CN" altLang="en-US" dirty="0"/>
          </a:p>
        </p:txBody>
      </p:sp>
      <p:sp>
        <p:nvSpPr>
          <p:cNvPr id="4" name="灯片编号占位符 3"/>
          <p:cNvSpPr>
            <a:spLocks noGrp="1"/>
          </p:cNvSpPr>
          <p:nvPr>
            <p:ph type="sldNum" sz="quarter" idx="10"/>
          </p:nvPr>
        </p:nvSpPr>
        <p:spPr/>
        <p:txBody>
          <a:bodyPr/>
          <a:lstStyle/>
          <a:p>
            <a:fld id="{028704CC-BA84-4C52-8663-E79DBE16F851}" type="slidenum">
              <a:rPr lang="zh-CN" altLang="en-US" smtClean="0"/>
              <a:t>317</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444419"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lnSpc>
                <a:spcPct val="110000"/>
              </a:lnSpc>
              <a:buClr>
                <a:schemeClr val="tx2"/>
              </a:buClr>
            </a:pPr>
            <a:endParaRPr lang="en-US" altLang="zh-CN" dirty="0">
              <a:latin typeface="隶书" panose="02010509060101010101" pitchFamily="49" charset="-122"/>
              <a:ea typeface="隶书" panose="02010509060101010101" pitchFamily="49" charset="-122"/>
            </a:endParaRPr>
          </a:p>
          <a:p>
            <a:pPr>
              <a:lnSpc>
                <a:spcPct val="110000"/>
              </a:lnSpc>
              <a:buClr>
                <a:schemeClr val="tx2"/>
              </a:buClr>
            </a:pPr>
            <a:r>
              <a:rPr lang="en-US" altLang="zh-CN" dirty="0">
                <a:latin typeface="隶书" panose="02010509060101010101" pitchFamily="49" charset="-122"/>
                <a:ea typeface="隶书" panose="02010509060101010101" pitchFamily="49" charset="-122"/>
              </a:rPr>
              <a:t>2017.2.28</a:t>
            </a:r>
          </a:p>
          <a:p>
            <a:pPr>
              <a:lnSpc>
                <a:spcPct val="110000"/>
              </a:lnSpc>
              <a:buClr>
                <a:schemeClr val="tx2"/>
              </a:buClr>
            </a:pPr>
            <a:endParaRPr lang="en-US" altLang="zh-CN" dirty="0">
              <a:latin typeface="隶书" panose="02010509060101010101" pitchFamily="49" charset="-122"/>
              <a:ea typeface="隶书" panose="02010509060101010101" pitchFamily="49" charset="-122"/>
            </a:endParaRPr>
          </a:p>
          <a:p>
            <a:pPr>
              <a:lnSpc>
                <a:spcPct val="110000"/>
              </a:lnSpc>
              <a:buClr>
                <a:schemeClr val="tx2"/>
              </a:buClr>
            </a:pPr>
            <a:r>
              <a:rPr lang="zh-CN" altLang="en-US" dirty="0">
                <a:latin typeface="隶书" panose="02010509060101010101" pitchFamily="49" charset="-122"/>
                <a:ea typeface="隶书" panose="02010509060101010101" pitchFamily="49" charset="-122"/>
              </a:rPr>
              <a:t>设有</a:t>
            </a:r>
            <a:r>
              <a:rPr lang="en-US" altLang="zh-CN" dirty="0">
                <a:latin typeface="隶书" panose="02010509060101010101" pitchFamily="49" charset="-122"/>
                <a:ea typeface="隶书" panose="02010509060101010101" pitchFamily="49" charset="-122"/>
              </a:rPr>
              <a:t>n</a:t>
            </a:r>
            <a:r>
              <a:rPr lang="zh-CN" altLang="en-US" dirty="0">
                <a:latin typeface="隶书" panose="02010509060101010101" pitchFamily="49" charset="-122"/>
                <a:ea typeface="隶书" panose="02010509060101010101" pitchFamily="49" charset="-122"/>
              </a:rPr>
              <a:t>个工件等待在一台机床上加工，加工完</a:t>
            </a:r>
            <a:r>
              <a:rPr lang="en-US" altLang="zh-CN" dirty="0" err="1">
                <a:latin typeface="隶书" panose="02010509060101010101" pitchFamily="49" charset="-122"/>
                <a:ea typeface="隶书" panose="02010509060101010101" pitchFamily="49" charset="-122"/>
              </a:rPr>
              <a:t>i</a:t>
            </a:r>
            <a:r>
              <a:rPr lang="zh-CN" altLang="en-US" dirty="0">
                <a:latin typeface="隶书" panose="02010509060101010101" pitchFamily="49" charset="-122"/>
                <a:ea typeface="隶书" panose="02010509060101010101" pitchFamily="49" charset="-122"/>
              </a:rPr>
              <a:t>，接着加工</a:t>
            </a:r>
            <a:r>
              <a:rPr lang="en-US" altLang="zh-CN" dirty="0">
                <a:latin typeface="隶书" panose="02010509060101010101" pitchFamily="49" charset="-122"/>
                <a:ea typeface="隶书" panose="02010509060101010101" pitchFamily="49" charset="-122"/>
              </a:rPr>
              <a:t>j</a:t>
            </a:r>
            <a:r>
              <a:rPr lang="zh-CN" altLang="en-US" dirty="0">
                <a:latin typeface="隶书" panose="02010509060101010101" pitchFamily="49" charset="-122"/>
                <a:ea typeface="隶书" panose="02010509060101010101" pitchFamily="49" charset="-122"/>
              </a:rPr>
              <a:t>，这中间机器需要花费一定的准备时间</a:t>
            </a:r>
            <a:r>
              <a:rPr lang="en-US" altLang="zh-CN" dirty="0" err="1">
                <a:latin typeface="隶书" panose="02010509060101010101" pitchFamily="49" charset="-122"/>
                <a:ea typeface="隶书" panose="02010509060101010101" pitchFamily="49" charset="-122"/>
              </a:rPr>
              <a:t>t</a:t>
            </a:r>
            <a:r>
              <a:rPr lang="en-US" altLang="zh-CN" baseline="-25000" dirty="0" err="1">
                <a:latin typeface="隶书" panose="02010509060101010101" pitchFamily="49" charset="-122"/>
                <a:ea typeface="隶书" panose="02010509060101010101" pitchFamily="49" charset="-122"/>
              </a:rPr>
              <a:t>ij</a:t>
            </a:r>
            <a:r>
              <a:rPr lang="zh-CN" altLang="en-US" dirty="0">
                <a:latin typeface="隶书" panose="02010509060101010101" pitchFamily="49" charset="-122"/>
                <a:ea typeface="隶书" panose="02010509060101010101" pitchFamily="49" charset="-122"/>
              </a:rPr>
              <a:t>，问如何安排加工顺序使总调整时间最短？</a:t>
            </a:r>
          </a:p>
          <a:p>
            <a:pPr>
              <a:lnSpc>
                <a:spcPct val="110000"/>
              </a:lnSpc>
              <a:buFont typeface="Wingdings" panose="05000000000000000000" pitchFamily="2" charset="2"/>
              <a:buChar char="•"/>
            </a:pPr>
            <a:r>
              <a:rPr lang="zh-CN" altLang="en-US" dirty="0">
                <a:latin typeface="隶书" panose="02010509060101010101" pitchFamily="49" charset="-122"/>
                <a:ea typeface="隶书" panose="02010509060101010101" pitchFamily="49" charset="-122"/>
              </a:rPr>
              <a:t>     此问题可用</a:t>
            </a:r>
            <a:r>
              <a:rPr lang="en-US" altLang="zh-CN" dirty="0">
                <a:latin typeface="隶书" panose="02010509060101010101" pitchFamily="49" charset="-122"/>
                <a:ea typeface="隶书" panose="02010509060101010101" pitchFamily="49" charset="-122"/>
              </a:rPr>
              <a:t>TSP</a:t>
            </a:r>
            <a:r>
              <a:rPr lang="zh-CN" altLang="en-US" dirty="0">
                <a:latin typeface="隶书" panose="02010509060101010101" pitchFamily="49" charset="-122"/>
                <a:ea typeface="隶书" panose="02010509060101010101" pitchFamily="49" charset="-122"/>
              </a:rPr>
              <a:t>的方法求解，</a:t>
            </a:r>
            <a:r>
              <a:rPr lang="en-US" altLang="zh-CN" dirty="0">
                <a:latin typeface="隶书" panose="02010509060101010101" pitchFamily="49" charset="-122"/>
                <a:ea typeface="隶书" panose="02010509060101010101" pitchFamily="49" charset="-122"/>
              </a:rPr>
              <a:t>n</a:t>
            </a:r>
            <a:r>
              <a:rPr lang="zh-CN" altLang="en-US" dirty="0">
                <a:latin typeface="隶书" panose="02010509060101010101" pitchFamily="49" charset="-122"/>
                <a:ea typeface="隶书" panose="02010509060101010101" pitchFamily="49" charset="-122"/>
              </a:rPr>
              <a:t>个工件对应</a:t>
            </a:r>
            <a:r>
              <a:rPr lang="en-US" altLang="zh-CN" dirty="0">
                <a:latin typeface="隶书" panose="02010509060101010101" pitchFamily="49" charset="-122"/>
                <a:ea typeface="隶书" panose="02010509060101010101" pitchFamily="49" charset="-122"/>
              </a:rPr>
              <a:t>n</a:t>
            </a:r>
            <a:r>
              <a:rPr lang="zh-CN" altLang="en-US" dirty="0">
                <a:latin typeface="隶书" panose="02010509060101010101" pitchFamily="49" charset="-122"/>
                <a:ea typeface="隶书" panose="02010509060101010101" pitchFamily="49" charset="-122"/>
              </a:rPr>
              <a:t>个顶点，</a:t>
            </a:r>
            <a:r>
              <a:rPr lang="en-US" altLang="zh-CN" dirty="0" err="1">
                <a:latin typeface="隶书" panose="02010509060101010101" pitchFamily="49" charset="-122"/>
                <a:ea typeface="隶书" panose="02010509060101010101" pitchFamily="49" charset="-122"/>
              </a:rPr>
              <a:t>t</a:t>
            </a:r>
            <a:r>
              <a:rPr lang="en-US" altLang="zh-CN" baseline="-25000" dirty="0" err="1">
                <a:latin typeface="隶书" panose="02010509060101010101" pitchFamily="49" charset="-122"/>
                <a:ea typeface="隶书" panose="02010509060101010101" pitchFamily="49" charset="-122"/>
              </a:rPr>
              <a:t>ij</a:t>
            </a:r>
            <a:r>
              <a:rPr lang="zh-CN" altLang="en-US" dirty="0">
                <a:latin typeface="隶书" panose="02010509060101010101" pitchFamily="49" charset="-122"/>
                <a:ea typeface="隶书" panose="02010509060101010101" pitchFamily="49" charset="-122"/>
              </a:rPr>
              <a:t>表示</a:t>
            </a:r>
            <a:r>
              <a:rPr lang="en-US" altLang="zh-CN" dirty="0">
                <a:latin typeface="隶书" panose="02010509060101010101" pitchFamily="49" charset="-122"/>
                <a:ea typeface="隶书" panose="02010509060101010101" pitchFamily="49" charset="-122"/>
              </a:rPr>
              <a:t>(</a:t>
            </a:r>
            <a:r>
              <a:rPr lang="en-US" altLang="zh-CN" dirty="0" err="1">
                <a:latin typeface="隶书" panose="02010509060101010101" pitchFamily="49" charset="-122"/>
                <a:ea typeface="隶书" panose="02010509060101010101" pitchFamily="49" charset="-122"/>
              </a:rPr>
              <a:t>i,j</a:t>
            </a:r>
            <a:r>
              <a:rPr lang="en-US" altLang="zh-CN" dirty="0">
                <a:latin typeface="隶书" panose="02010509060101010101" pitchFamily="49" charset="-122"/>
                <a:ea typeface="隶书" panose="02010509060101010101" pitchFamily="49" charset="-122"/>
              </a:rPr>
              <a:t>) </a:t>
            </a:r>
            <a:r>
              <a:rPr lang="zh-CN" altLang="en-US" dirty="0">
                <a:latin typeface="隶书" panose="02010509060101010101" pitchFamily="49" charset="-122"/>
                <a:ea typeface="隶书" panose="02010509060101010101" pitchFamily="49" charset="-122"/>
              </a:rPr>
              <a:t>上的权，因此需求图中权最小的</a:t>
            </a:r>
            <a:r>
              <a:rPr lang="en-US" altLang="zh-CN" dirty="0">
                <a:latin typeface="隶书" panose="02010509060101010101" pitchFamily="49" charset="-122"/>
                <a:ea typeface="隶书" panose="02010509060101010101" pitchFamily="49" charset="-122"/>
              </a:rPr>
              <a:t>H</a:t>
            </a:r>
            <a:r>
              <a:rPr lang="zh-CN" altLang="en-US" dirty="0">
                <a:latin typeface="隶书" panose="02010509060101010101" pitchFamily="49" charset="-122"/>
                <a:ea typeface="隶书" panose="02010509060101010101" pitchFamily="49" charset="-122"/>
              </a:rPr>
              <a:t>路径。</a:t>
            </a:r>
            <a:endParaRPr lang="zh-CN" altLang="en-US" dirty="0">
              <a:solidFill>
                <a:schemeClr val="folHlink"/>
              </a:solidFill>
              <a:latin typeface="隶书" panose="02010509060101010101" pitchFamily="49" charset="-122"/>
              <a:ea typeface="隶书" panose="02010509060101010101" pitchFamily="49" charset="-122"/>
            </a:endParaRPr>
          </a:p>
          <a:p>
            <a:pPr>
              <a:lnSpc>
                <a:spcPct val="110000"/>
              </a:lnSpc>
              <a:buClr>
                <a:schemeClr val="tx2"/>
              </a:buClr>
              <a:buFont typeface="Wingdings" panose="05000000000000000000" pitchFamily="2" charset="2"/>
              <a:buChar char="v"/>
            </a:pPr>
            <a:r>
              <a:rPr lang="zh-CN" altLang="en-US" dirty="0">
                <a:solidFill>
                  <a:schemeClr val="folHlink"/>
                </a:solidFill>
                <a:latin typeface="隶书" panose="02010509060101010101" pitchFamily="49" charset="-122"/>
                <a:ea typeface="隶书" panose="02010509060101010101" pitchFamily="49" charset="-122"/>
              </a:rPr>
              <a:t>计算机布线</a:t>
            </a:r>
            <a:r>
              <a:rPr lang="zh-CN" altLang="en-US" dirty="0">
                <a:latin typeface="隶书" panose="02010509060101010101" pitchFamily="49" charset="-122"/>
                <a:ea typeface="隶书" panose="02010509060101010101" pitchFamily="49" charset="-122"/>
              </a:rPr>
              <a:t> </a:t>
            </a:r>
          </a:p>
          <a:p>
            <a:pPr>
              <a:lnSpc>
                <a:spcPct val="110000"/>
              </a:lnSpc>
              <a:buFont typeface="Wingdings" panose="05000000000000000000" pitchFamily="2" charset="2"/>
              <a:buChar char="•"/>
            </a:pPr>
            <a:r>
              <a:rPr lang="zh-CN" altLang="en-US" dirty="0">
                <a:latin typeface="隶书" panose="02010509060101010101" pitchFamily="49" charset="-122"/>
                <a:ea typeface="隶书" panose="02010509060101010101" pitchFamily="49" charset="-122"/>
              </a:rPr>
              <a:t>     一个计算机接口含几个组件。每个组件上都置有若干管脚。这些管脚需用导线连接。考虑到以后改变方便和管脚的细小。要求每个管脚最多连两条线。为避免信号干扰以及布线的简洁，要求导线总长度尽可能小。       </a:t>
            </a:r>
          </a:p>
          <a:p>
            <a:endParaRPr lang="zh-CN" altLang="en-US" dirty="0"/>
          </a:p>
        </p:txBody>
      </p:sp>
      <p:sp>
        <p:nvSpPr>
          <p:cNvPr id="44442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D89DCCC0-E3FC-4E11-BD76-143B08F9D3E2}" type="slidenum">
              <a:rPr lang="zh-CN" altLang="en-US">
                <a:solidFill>
                  <a:prstClr val="black"/>
                </a:solidFill>
              </a:rPr>
              <a:t>20</a:t>
            </a:fld>
            <a:endParaRPr lang="zh-CN" altLang="en-US">
              <a:solidFill>
                <a:prstClr val="black"/>
              </a:solidFill>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485379"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en-US" altLang="zh-CN"/>
              <a:t>1</a:t>
            </a:r>
            <a:r>
              <a:rPr lang="zh-CN" altLang="en-US"/>
              <a:t>、支配集：</a:t>
            </a:r>
          </a:p>
          <a:p>
            <a:r>
              <a:rPr lang="zh-CN" altLang="en-US"/>
              <a:t>设</a:t>
            </a:r>
            <a:r>
              <a:rPr lang="en-US" altLang="zh-CN"/>
              <a:t>D</a:t>
            </a:r>
            <a:r>
              <a:rPr lang="zh-CN" altLang="en-US"/>
              <a:t>集合是无向图</a:t>
            </a:r>
            <a:r>
              <a:rPr lang="en-US" altLang="zh-CN"/>
              <a:t>G</a:t>
            </a:r>
            <a:r>
              <a:rPr lang="zh-CN" altLang="en-US"/>
              <a:t>的一个顶点子集，对于</a:t>
            </a:r>
            <a:r>
              <a:rPr lang="en-US" altLang="zh-CN"/>
              <a:t>G</a:t>
            </a:r>
            <a:r>
              <a:rPr lang="zh-CN" altLang="en-US"/>
              <a:t>中的任意顶点</a:t>
            </a:r>
            <a:r>
              <a:rPr lang="en-US" altLang="zh-CN"/>
              <a:t>u</a:t>
            </a:r>
            <a:r>
              <a:rPr lang="zh-CN" altLang="en-US"/>
              <a:t>，要么在</a:t>
            </a:r>
            <a:r>
              <a:rPr lang="en-US" altLang="zh-CN"/>
              <a:t>D</a:t>
            </a:r>
            <a:r>
              <a:rPr lang="zh-CN" altLang="en-US"/>
              <a:t>里，要么与</a:t>
            </a:r>
            <a:r>
              <a:rPr lang="en-US" altLang="zh-CN"/>
              <a:t>D</a:t>
            </a:r>
            <a:r>
              <a:rPr lang="zh-CN" altLang="en-US"/>
              <a:t>集合的一个顶点相邻，那么称我们集合</a:t>
            </a:r>
            <a:r>
              <a:rPr lang="en-US" altLang="zh-CN"/>
              <a:t>D</a:t>
            </a:r>
            <a:r>
              <a:rPr lang="zh-CN" altLang="en-US"/>
              <a:t>的</a:t>
            </a:r>
            <a:r>
              <a:rPr lang="en-US" altLang="zh-CN"/>
              <a:t>G</a:t>
            </a:r>
            <a:r>
              <a:rPr lang="zh-CN" altLang="en-US"/>
              <a:t>的一个支配集。如果去掉</a:t>
            </a:r>
            <a:r>
              <a:rPr lang="en-US" altLang="zh-CN"/>
              <a:t>D</a:t>
            </a:r>
            <a:r>
              <a:rPr lang="zh-CN" altLang="en-US"/>
              <a:t>中任何一个顶点，</a:t>
            </a:r>
            <a:r>
              <a:rPr lang="en-US" altLang="zh-CN"/>
              <a:t>D</a:t>
            </a:r>
            <a:r>
              <a:rPr lang="zh-CN" altLang="en-US"/>
              <a:t>不在是支配集，则支配集是</a:t>
            </a:r>
            <a:r>
              <a:rPr lang="zh-CN" altLang="en-US" u="sng"/>
              <a:t>极小支配集</a:t>
            </a:r>
            <a:r>
              <a:rPr lang="zh-CN" altLang="en-US"/>
              <a:t>。</a:t>
            </a:r>
            <a:r>
              <a:rPr lang="en-US" altLang="zh-CN"/>
              <a:t>G</a:t>
            </a:r>
            <a:r>
              <a:rPr lang="zh-CN" altLang="en-US"/>
              <a:t>中所有支配集中顶点个数最小的支配集称为</a:t>
            </a:r>
            <a:r>
              <a:rPr lang="zh-CN" altLang="en-US" u="sng"/>
              <a:t>最小支配集</a:t>
            </a:r>
            <a:r>
              <a:rPr lang="zh-CN" altLang="en-US"/>
              <a:t>，即是极小支配集。最小支配集的顶点个数为</a:t>
            </a:r>
            <a:r>
              <a:rPr lang="zh-CN" altLang="en-US" u="sng"/>
              <a:t>支配数</a:t>
            </a:r>
            <a:r>
              <a:rPr lang="zh-CN" altLang="en-US"/>
              <a:t>。</a:t>
            </a:r>
          </a:p>
          <a:p>
            <a:r>
              <a:rPr lang="en-US" altLang="zh-CN"/>
              <a:t>2</a:t>
            </a:r>
            <a:r>
              <a:rPr lang="zh-CN" altLang="en-US"/>
              <a:t>、独立集：</a:t>
            </a:r>
          </a:p>
          <a:p>
            <a:r>
              <a:rPr lang="zh-CN" altLang="en-US"/>
              <a:t>设</a:t>
            </a:r>
            <a:r>
              <a:rPr lang="en-US" altLang="zh-CN"/>
              <a:t>I</a:t>
            </a:r>
            <a:r>
              <a:rPr lang="zh-CN" altLang="en-US"/>
              <a:t>集合无向图</a:t>
            </a:r>
            <a:r>
              <a:rPr lang="en-US" altLang="zh-CN"/>
              <a:t>G</a:t>
            </a:r>
            <a:r>
              <a:rPr lang="zh-CN" altLang="en-US"/>
              <a:t>的一个顶点子集，对于集合</a:t>
            </a:r>
            <a:r>
              <a:rPr lang="en-US" altLang="zh-CN"/>
              <a:t>I</a:t>
            </a:r>
            <a:r>
              <a:rPr lang="zh-CN" altLang="en-US"/>
              <a:t>中任意两点都不相邻，则我们称集合</a:t>
            </a:r>
            <a:r>
              <a:rPr lang="en-US" altLang="zh-CN"/>
              <a:t>I</a:t>
            </a:r>
            <a:r>
              <a:rPr lang="zh-CN" altLang="en-US"/>
              <a:t>为</a:t>
            </a:r>
            <a:r>
              <a:rPr lang="en-US" altLang="zh-CN"/>
              <a:t>G</a:t>
            </a:r>
            <a:r>
              <a:rPr lang="zh-CN" altLang="en-US"/>
              <a:t>的一个独立集。如果在</a:t>
            </a:r>
            <a:r>
              <a:rPr lang="en-US" altLang="zh-CN"/>
              <a:t>I</a:t>
            </a:r>
            <a:r>
              <a:rPr lang="zh-CN" altLang="en-US"/>
              <a:t>中加入一个非</a:t>
            </a:r>
            <a:r>
              <a:rPr lang="en-US" altLang="zh-CN"/>
              <a:t>I</a:t>
            </a:r>
            <a:r>
              <a:rPr lang="zh-CN" altLang="en-US"/>
              <a:t>集合的顶点后，</a:t>
            </a:r>
            <a:r>
              <a:rPr lang="en-US" altLang="zh-CN"/>
              <a:t>I</a:t>
            </a:r>
            <a:r>
              <a:rPr lang="zh-CN" altLang="en-US"/>
              <a:t>集合不在是独立集，则称集合</a:t>
            </a:r>
            <a:r>
              <a:rPr lang="en-US" altLang="zh-CN"/>
              <a:t>I</a:t>
            </a:r>
            <a:r>
              <a:rPr lang="zh-CN" altLang="en-US"/>
              <a:t>为</a:t>
            </a:r>
            <a:r>
              <a:rPr lang="zh-CN" altLang="en-US" u="sng"/>
              <a:t>极大独立集</a:t>
            </a:r>
            <a:r>
              <a:rPr lang="zh-CN" altLang="en-US"/>
              <a:t>。</a:t>
            </a:r>
            <a:r>
              <a:rPr lang="en-US" altLang="zh-CN"/>
              <a:t>G</a:t>
            </a:r>
            <a:r>
              <a:rPr lang="zh-CN" altLang="en-US"/>
              <a:t>中所有独立集中顶点个数最多的独立集称为</a:t>
            </a:r>
            <a:r>
              <a:rPr lang="zh-CN" altLang="en-US" u="sng"/>
              <a:t>最大独立集</a:t>
            </a:r>
            <a:r>
              <a:rPr lang="zh-CN" altLang="en-US"/>
              <a:t>，即是极大独立集。最大独立集的顶点个数为</a:t>
            </a:r>
            <a:r>
              <a:rPr lang="zh-CN" altLang="en-US" u="sng"/>
              <a:t>独立数</a:t>
            </a:r>
            <a:r>
              <a:rPr lang="zh-CN" altLang="en-US"/>
              <a:t>。</a:t>
            </a:r>
          </a:p>
          <a:p>
            <a:r>
              <a:rPr lang="en-US" altLang="zh-CN"/>
              <a:t>3</a:t>
            </a:r>
            <a:r>
              <a:rPr lang="zh-CN" altLang="en-US"/>
              <a:t>、覆盖集：</a:t>
            </a:r>
          </a:p>
          <a:p>
            <a:r>
              <a:rPr lang="zh-CN" altLang="en-US"/>
              <a:t>设</a:t>
            </a:r>
            <a:r>
              <a:rPr lang="en-US" altLang="zh-CN"/>
              <a:t>K</a:t>
            </a:r>
            <a:r>
              <a:rPr lang="zh-CN" altLang="en-US"/>
              <a:t>集合是无向图</a:t>
            </a:r>
            <a:r>
              <a:rPr lang="en-US" altLang="zh-CN"/>
              <a:t>G</a:t>
            </a:r>
            <a:r>
              <a:rPr lang="zh-CN" altLang="en-US"/>
              <a:t>的一个顶点子集，对于</a:t>
            </a:r>
            <a:r>
              <a:rPr lang="en-US" altLang="zh-CN"/>
              <a:t>G</a:t>
            </a:r>
            <a:r>
              <a:rPr lang="zh-CN" altLang="en-US"/>
              <a:t>中的任意一条边</a:t>
            </a:r>
            <a:r>
              <a:rPr lang="en-US" altLang="zh-CN"/>
              <a:t>e</a:t>
            </a:r>
            <a:r>
              <a:rPr lang="zh-CN" altLang="en-US"/>
              <a:t>，至少有一个端点属于</a:t>
            </a:r>
            <a:r>
              <a:rPr lang="en-US" altLang="zh-CN"/>
              <a:t>K</a:t>
            </a:r>
            <a:r>
              <a:rPr lang="zh-CN" altLang="en-US"/>
              <a:t>，那么我们称集合</a:t>
            </a:r>
            <a:r>
              <a:rPr lang="en-US" altLang="zh-CN"/>
              <a:t>K</a:t>
            </a:r>
            <a:r>
              <a:rPr lang="zh-CN" altLang="en-US"/>
              <a:t>是</a:t>
            </a:r>
            <a:r>
              <a:rPr lang="en-US" altLang="zh-CN"/>
              <a:t>G</a:t>
            </a:r>
            <a:r>
              <a:rPr lang="zh-CN" altLang="en-US"/>
              <a:t>的一个覆盖集。如果去掉</a:t>
            </a:r>
            <a:r>
              <a:rPr lang="en-US" altLang="zh-CN"/>
              <a:t>K</a:t>
            </a:r>
            <a:r>
              <a:rPr lang="zh-CN" altLang="en-US"/>
              <a:t>中的任意一个顶点，</a:t>
            </a:r>
            <a:r>
              <a:rPr lang="en-US" altLang="zh-CN"/>
              <a:t>K</a:t>
            </a:r>
            <a:r>
              <a:rPr lang="zh-CN" altLang="en-US"/>
              <a:t>不在是覆盖集，则称集合</a:t>
            </a:r>
            <a:r>
              <a:rPr lang="en-US" altLang="zh-CN"/>
              <a:t>K</a:t>
            </a:r>
            <a:r>
              <a:rPr lang="zh-CN" altLang="en-US"/>
              <a:t>是</a:t>
            </a:r>
            <a:r>
              <a:rPr lang="zh-CN" altLang="en-US" u="sng"/>
              <a:t>极小覆盖集</a:t>
            </a:r>
            <a:r>
              <a:rPr lang="zh-CN" altLang="en-US"/>
              <a:t>。在</a:t>
            </a:r>
            <a:r>
              <a:rPr lang="en-US" altLang="zh-CN"/>
              <a:t>G</a:t>
            </a:r>
            <a:r>
              <a:rPr lang="zh-CN" altLang="en-US"/>
              <a:t>中所有覆盖集中顶点个数最少的覆盖集称为</a:t>
            </a:r>
            <a:r>
              <a:rPr lang="zh-CN" altLang="en-US" u="sng"/>
              <a:t>最小覆盖集</a:t>
            </a:r>
            <a:r>
              <a:rPr lang="zh-CN" altLang="en-US"/>
              <a:t>。即是极大覆盖集。最小覆盖集的顶点个数为</a:t>
            </a:r>
            <a:r>
              <a:rPr lang="zh-CN" altLang="en-US" u="sng"/>
              <a:t>覆盖数</a:t>
            </a:r>
            <a:r>
              <a:rPr lang="zh-CN" altLang="en-US"/>
              <a:t>。</a:t>
            </a:r>
          </a:p>
          <a:p>
            <a:r>
              <a:rPr lang="en-US" altLang="zh-CN"/>
              <a:t>4</a:t>
            </a:r>
            <a:r>
              <a:rPr lang="zh-CN" altLang="en-US"/>
              <a:t>、网络流：</a:t>
            </a:r>
          </a:p>
          <a:p>
            <a:r>
              <a:rPr lang="en-US" altLang="zh-CN"/>
              <a:t>a</a:t>
            </a:r>
            <a:r>
              <a:rPr lang="zh-CN" altLang="en-US"/>
              <a:t>、网络与流：</a:t>
            </a:r>
          </a:p>
          <a:p>
            <a:r>
              <a:rPr lang="zh-CN" altLang="en-US"/>
              <a:t>网络</a:t>
            </a:r>
            <a:r>
              <a:rPr lang="en-US" altLang="zh-CN"/>
              <a:t>D=(V,A,C</a:t>
            </a:r>
            <a:r>
              <a:rPr lang="zh-CN" altLang="en-US"/>
              <a:t>）</a:t>
            </a:r>
          </a:p>
          <a:p>
            <a:r>
              <a:rPr lang="zh-CN" altLang="en-US"/>
              <a:t>设</a:t>
            </a:r>
            <a:r>
              <a:rPr lang="en-US" altLang="zh-CN"/>
              <a:t>D</a:t>
            </a:r>
            <a:r>
              <a:rPr lang="zh-CN" altLang="en-US"/>
              <a:t>是一个简单有向图，</a:t>
            </a:r>
            <a:r>
              <a:rPr lang="en-US" altLang="zh-CN"/>
              <a:t>V</a:t>
            </a:r>
            <a:r>
              <a:rPr lang="zh-CN" altLang="en-US"/>
              <a:t>是顶点集，</a:t>
            </a:r>
            <a:r>
              <a:rPr lang="en-US" altLang="zh-CN"/>
              <a:t>A</a:t>
            </a:r>
            <a:r>
              <a:rPr lang="zh-CN" altLang="en-US"/>
              <a:t>是边集，</a:t>
            </a:r>
            <a:r>
              <a:rPr lang="en-US" altLang="zh-CN"/>
              <a:t>C</a:t>
            </a:r>
            <a:r>
              <a:rPr lang="zh-CN" altLang="en-US"/>
              <a:t>弧容量集。</a:t>
            </a:r>
          </a:p>
          <a:p>
            <a:r>
              <a:rPr lang="zh-CN" altLang="en-US"/>
              <a:t>网络流</a:t>
            </a:r>
            <a:r>
              <a:rPr lang="en-US" altLang="zh-CN"/>
              <a:t>F</a:t>
            </a:r>
          </a:p>
          <a:p>
            <a:r>
              <a:rPr lang="en-US" altLang="zh-CN" u="sng"/>
              <a:t>F(i,j)=</a:t>
            </a:r>
            <a:r>
              <a:rPr lang="zh-CN" altLang="en-US" u="sng"/>
              <a:t>集合</a:t>
            </a:r>
            <a:r>
              <a:rPr lang="en-US" altLang="zh-CN" u="sng"/>
              <a:t>A</a:t>
            </a:r>
            <a:r>
              <a:rPr lang="zh-CN" altLang="en-US" u="sng"/>
              <a:t>上的一个函数，为弧</a:t>
            </a:r>
            <a:r>
              <a:rPr lang="en-US" altLang="zh-CN" u="sng"/>
              <a:t>(vi,vj)</a:t>
            </a:r>
            <a:r>
              <a:rPr lang="zh-CN" altLang="en-US" u="sng"/>
              <a:t>的流量。</a:t>
            </a:r>
            <a:endParaRPr lang="zh-CN" altLang="en-US"/>
          </a:p>
          <a:p>
            <a:endParaRPr lang="zh-CN" altLang="en-US"/>
          </a:p>
        </p:txBody>
      </p:sp>
      <p:sp>
        <p:nvSpPr>
          <p:cNvPr id="48538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C8FED76A-441F-404D-8D48-DD45D4D2D57E}" type="slidenum">
              <a:rPr lang="zh-CN" altLang="en-US">
                <a:solidFill>
                  <a:prstClr val="black"/>
                </a:solidFill>
              </a:rPr>
              <a:t>320</a:t>
            </a:fld>
            <a:endParaRPr lang="zh-CN" altLang="en-US">
              <a:solidFill>
                <a:prstClr val="black"/>
              </a:solidFill>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486403"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48640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5847EDAC-DF77-4CB7-9D36-3245A9FADB80}" type="slidenum">
              <a:rPr lang="zh-CN" altLang="en-US">
                <a:solidFill>
                  <a:prstClr val="black"/>
                </a:solidFill>
              </a:rPr>
              <a:t>322</a:t>
            </a:fld>
            <a:endParaRPr lang="zh-CN" altLang="en-US">
              <a:solidFill>
                <a:prstClr val="black"/>
              </a:solidFill>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874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zh-CN"/>
              <a:t>注：（</a:t>
            </a:r>
            <a:r>
              <a:rPr lang="en-US" altLang="zh-CN"/>
              <a:t>1</a:t>
            </a:r>
            <a:r>
              <a:rPr lang="zh-CN" altLang="zh-CN"/>
              <a:t>）由定理 </a:t>
            </a:r>
            <a:r>
              <a:rPr lang="en-US" altLang="zh-CN"/>
              <a:t>5.1.8 </a:t>
            </a:r>
            <a:r>
              <a:rPr lang="zh-CN" altLang="zh-CN"/>
              <a:t>和定理 </a:t>
            </a:r>
            <a:r>
              <a:rPr lang="en-US" altLang="zh-CN"/>
              <a:t>5.1.9</a:t>
            </a:r>
            <a:r>
              <a:rPr lang="zh-CN" altLang="zh-CN"/>
              <a:t>，虽然 </a:t>
            </a:r>
            <a:r>
              <a:rPr lang="en-US" altLang="zh-CN"/>
              <a:t>G </a:t>
            </a:r>
            <a:r>
              <a:rPr lang="zh-CN" altLang="zh-CN"/>
              <a:t>的一个独立集未必是 </a:t>
            </a:r>
            <a:r>
              <a:rPr lang="en-US" altLang="zh-CN"/>
              <a:t>G </a:t>
            </a:r>
            <a:r>
              <a:rPr lang="zh-CN" altLang="zh-CN"/>
              <a:t>的支配集，但一个极大独 立集必是 </a:t>
            </a:r>
            <a:r>
              <a:rPr lang="en-US" altLang="zh-CN"/>
              <a:t>G </a:t>
            </a:r>
            <a:r>
              <a:rPr lang="zh-CN" altLang="zh-CN"/>
              <a:t>的极小支配集；反过来，</a:t>
            </a:r>
            <a:r>
              <a:rPr lang="en-US" altLang="zh-CN"/>
              <a:t>G </a:t>
            </a:r>
            <a:r>
              <a:rPr lang="zh-CN" altLang="zh-CN"/>
              <a:t>的一个支配集要么不是独立集，要么是极大独立集；</a:t>
            </a:r>
          </a:p>
          <a:p>
            <a:r>
              <a:rPr lang="en-US" altLang="zh-CN"/>
              <a:t> </a:t>
            </a:r>
            <a:endParaRPr lang="zh-CN" altLang="zh-CN"/>
          </a:p>
          <a:p>
            <a:r>
              <a:rPr lang="zh-CN" altLang="zh-CN"/>
              <a:t>（</a:t>
            </a:r>
            <a:r>
              <a:rPr lang="en-US" altLang="zh-CN"/>
              <a:t>2</a:t>
            </a:r>
            <a:r>
              <a:rPr lang="zh-CN" altLang="zh-CN"/>
              <a:t>）一个支配集若不是极小支配集，则必不是 </a:t>
            </a:r>
            <a:r>
              <a:rPr lang="en-US" altLang="zh-CN"/>
              <a:t>G </a:t>
            </a:r>
            <a:r>
              <a:rPr lang="zh-CN" altLang="zh-CN"/>
              <a:t>的独立集。</a:t>
            </a:r>
            <a:endParaRPr lang="zh-CN" altLang="en-US"/>
          </a:p>
        </p:txBody>
      </p:sp>
      <p:sp>
        <p:nvSpPr>
          <p:cNvPr id="4874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4F03321D-C98D-4C34-A614-21B834C7439F}" type="slidenum">
              <a:rPr lang="zh-CN" altLang="en-US">
                <a:solidFill>
                  <a:prstClr val="black"/>
                </a:solidFill>
              </a:rPr>
              <a:t>323</a:t>
            </a:fld>
            <a:endParaRPr lang="zh-CN" altLang="en-US">
              <a:solidFill>
                <a:prstClr val="black"/>
              </a:solidFill>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0000FF"/>
                </a:solidFill>
                <a:effectLst/>
                <a:latin typeface="宋体" panose="02010600030101010101" pitchFamily="2" charset="-122"/>
                <a:cs typeface="Arial" panose="020B0604020202020204" pitchFamily="34" charset="0"/>
              </a:rPr>
              <a:t>设 </a:t>
            </a:r>
            <a:r>
              <a:rPr lang="en-US" altLang="zh-CN" i="1" dirty="0">
                <a:solidFill>
                  <a:srgbClr val="0000FF"/>
                </a:solidFill>
                <a:effectLst/>
                <a:latin typeface="Calibri" panose="020F0502020204030204" charset="0"/>
                <a:cs typeface="Arial" panose="020B0604020202020204" pitchFamily="34" charset="0"/>
              </a:rPr>
              <a:t>F</a:t>
            </a:r>
            <a:r>
              <a:rPr lang="en-US" altLang="zh-CN" dirty="0">
                <a:solidFill>
                  <a:srgbClr val="0000FF"/>
                </a:solidFill>
                <a:effectLst/>
                <a:latin typeface="宋体" panose="02010600030101010101" pitchFamily="2" charset="-122"/>
                <a:cs typeface="Arial" panose="020B0604020202020204" pitchFamily="34" charset="0"/>
              </a:rPr>
              <a:t> </a:t>
            </a:r>
            <a:r>
              <a:rPr lang="en-US" altLang="zh-CN" dirty="0">
                <a:solidFill>
                  <a:srgbClr val="0000FF"/>
                </a:solidFill>
                <a:effectLst/>
                <a:latin typeface="Arial Unicode MS" panose="020B0604020202020204" charset="-122"/>
                <a:ea typeface="Arial Unicode MS" panose="020B0604020202020204" charset="-122"/>
                <a:cs typeface="Arial Unicode MS" panose="020B0604020202020204" charset="-122"/>
              </a:rPr>
              <a:t>⊂</a:t>
            </a:r>
            <a:r>
              <a:rPr lang="en-US" altLang="zh-CN" dirty="0">
                <a:solidFill>
                  <a:srgbClr val="0000FF"/>
                </a:solidFill>
                <a:effectLst/>
                <a:latin typeface="宋体" panose="02010600030101010101" pitchFamily="2" charset="-122"/>
                <a:cs typeface="Arial" panose="020B0604020202020204" pitchFamily="34" charset="0"/>
              </a:rPr>
              <a:t> </a:t>
            </a:r>
            <a:r>
              <a:rPr lang="en-US" altLang="zh-CN" i="1" dirty="0">
                <a:solidFill>
                  <a:srgbClr val="0000FF"/>
                </a:solidFill>
                <a:effectLst/>
                <a:latin typeface="Calibri" panose="020F0502020204030204" charset="0"/>
                <a:cs typeface="Arial" panose="020B0604020202020204" pitchFamily="34" charset="0"/>
              </a:rPr>
              <a:t>V</a:t>
            </a:r>
            <a:r>
              <a:rPr lang="en-US" altLang="zh-CN" dirty="0">
                <a:solidFill>
                  <a:srgbClr val="0000FF"/>
                </a:solidFill>
                <a:effectLst/>
                <a:latin typeface="宋体" panose="02010600030101010101" pitchFamily="2" charset="-122"/>
                <a:cs typeface="Arial" panose="020B0604020202020204" pitchFamily="34" charset="0"/>
              </a:rPr>
              <a:t> </a:t>
            </a:r>
            <a:r>
              <a:rPr lang="en-US" altLang="zh-CN" dirty="0">
                <a:solidFill>
                  <a:srgbClr val="0000FF"/>
                </a:solidFill>
                <a:effectLst/>
                <a:latin typeface="Calibri" panose="020F0502020204030204" charset="0"/>
                <a:cs typeface="Arial" panose="020B0604020202020204" pitchFamily="34" charset="0"/>
              </a:rPr>
              <a:t>(</a:t>
            </a:r>
            <a:r>
              <a:rPr lang="en-US" altLang="zh-CN" i="1" dirty="0">
                <a:solidFill>
                  <a:srgbClr val="0000FF"/>
                </a:solidFill>
                <a:effectLst/>
                <a:latin typeface="Calibri" panose="020F0502020204030204" charset="0"/>
                <a:cs typeface="Arial" panose="020B0604020202020204" pitchFamily="34" charset="0"/>
              </a:rPr>
              <a:t>G</a:t>
            </a:r>
            <a:r>
              <a:rPr lang="en-US" altLang="zh-CN" dirty="0">
                <a:solidFill>
                  <a:srgbClr val="0000FF"/>
                </a:solidFill>
                <a:effectLst/>
                <a:latin typeface="Calibri" panose="020F0502020204030204" charset="0"/>
                <a:cs typeface="Arial" panose="020B0604020202020204" pitchFamily="34" charset="0"/>
              </a:rPr>
              <a:t>)</a:t>
            </a:r>
            <a:r>
              <a:rPr lang="en-US" altLang="zh-CN" dirty="0">
                <a:solidFill>
                  <a:srgbClr val="0000FF"/>
                </a:solidFill>
                <a:effectLst/>
                <a:latin typeface="宋体" panose="02010600030101010101" pitchFamily="2" charset="-122"/>
                <a:cs typeface="Arial" panose="020B0604020202020204" pitchFamily="34" charset="0"/>
              </a:rPr>
              <a:t> </a:t>
            </a:r>
            <a:r>
              <a:rPr lang="zh-CN" altLang="en-US" dirty="0">
                <a:solidFill>
                  <a:srgbClr val="0000FF"/>
                </a:solidFill>
                <a:effectLst/>
                <a:latin typeface="宋体" panose="02010600030101010101" pitchFamily="2" charset="-122"/>
                <a:cs typeface="Arial" panose="020B0604020202020204" pitchFamily="34" charset="0"/>
              </a:rPr>
              <a:t>，若 </a:t>
            </a:r>
            <a:r>
              <a:rPr lang="en-US" altLang="zh-CN" dirty="0">
                <a:solidFill>
                  <a:srgbClr val="0000FF"/>
                </a:solidFill>
                <a:effectLst/>
                <a:latin typeface="Calibri" panose="020F0502020204030204" charset="0"/>
                <a:cs typeface="Arial" panose="020B0604020202020204" pitchFamily="34" charset="0"/>
              </a:rPr>
              <a:t>G</a:t>
            </a:r>
            <a:r>
              <a:rPr lang="en-US" altLang="zh-CN" dirty="0">
                <a:solidFill>
                  <a:srgbClr val="0000FF"/>
                </a:solidFill>
                <a:effectLst/>
                <a:latin typeface="宋体" panose="02010600030101010101" pitchFamily="2" charset="-122"/>
                <a:cs typeface="Arial" panose="020B0604020202020204" pitchFamily="34" charset="0"/>
              </a:rPr>
              <a:t> </a:t>
            </a:r>
            <a:r>
              <a:rPr lang="zh-CN" altLang="en-US" dirty="0">
                <a:solidFill>
                  <a:srgbClr val="0000FF"/>
                </a:solidFill>
                <a:effectLst/>
                <a:latin typeface="宋体" panose="02010600030101010101" pitchFamily="2" charset="-122"/>
                <a:cs typeface="Arial" panose="020B0604020202020204" pitchFamily="34" charset="0"/>
              </a:rPr>
              <a:t>的每条边至少有一个端点属于 </a:t>
            </a:r>
            <a:r>
              <a:rPr lang="en-US" altLang="zh-CN" i="1" dirty="0">
                <a:solidFill>
                  <a:srgbClr val="0000FF"/>
                </a:solidFill>
                <a:effectLst/>
                <a:latin typeface="Calibri" panose="020F0502020204030204" charset="0"/>
                <a:cs typeface="Arial" panose="020B0604020202020204" pitchFamily="34" charset="0"/>
              </a:rPr>
              <a:t>F</a:t>
            </a:r>
            <a:r>
              <a:rPr lang="zh-CN" altLang="en-US" dirty="0">
                <a:solidFill>
                  <a:srgbClr val="0000FF"/>
                </a:solidFill>
                <a:effectLst/>
                <a:latin typeface="宋体" panose="02010600030101010101" pitchFamily="2" charset="-122"/>
                <a:cs typeface="Arial" panose="020B0604020202020204" pitchFamily="34" charset="0"/>
              </a:rPr>
              <a:t>，则称 </a:t>
            </a:r>
            <a:r>
              <a:rPr lang="en-US" altLang="zh-CN" i="1" dirty="0">
                <a:solidFill>
                  <a:srgbClr val="0000FF"/>
                </a:solidFill>
                <a:effectLst/>
                <a:latin typeface="Calibri" panose="020F0502020204030204" charset="0"/>
                <a:cs typeface="Arial" panose="020B0604020202020204" pitchFamily="34" charset="0"/>
              </a:rPr>
              <a:t>F</a:t>
            </a:r>
            <a:r>
              <a:rPr lang="en-US" altLang="zh-CN" dirty="0">
                <a:solidFill>
                  <a:srgbClr val="0000FF"/>
                </a:solidFill>
                <a:effectLst/>
                <a:latin typeface="宋体" panose="02010600030101010101" pitchFamily="2" charset="-122"/>
                <a:cs typeface="Arial" panose="020B0604020202020204" pitchFamily="34" charset="0"/>
              </a:rPr>
              <a:t> </a:t>
            </a:r>
            <a:r>
              <a:rPr lang="zh-CN" altLang="en-US" dirty="0">
                <a:solidFill>
                  <a:srgbClr val="0000FF"/>
                </a:solidFill>
                <a:effectLst/>
                <a:latin typeface="宋体" panose="02010600030101010101" pitchFamily="2" charset="-122"/>
                <a:cs typeface="Arial" panose="020B0604020202020204" pitchFamily="34" charset="0"/>
              </a:rPr>
              <a:t>是 </a:t>
            </a:r>
            <a:r>
              <a:rPr lang="en-US" altLang="zh-CN" dirty="0">
                <a:solidFill>
                  <a:srgbClr val="0000FF"/>
                </a:solidFill>
                <a:effectLst/>
                <a:latin typeface="Calibri" panose="020F0502020204030204" charset="0"/>
                <a:cs typeface="Arial" panose="020B0604020202020204" pitchFamily="34" charset="0"/>
              </a:rPr>
              <a:t>G</a:t>
            </a:r>
            <a:r>
              <a:rPr lang="en-US" altLang="zh-CN" dirty="0">
                <a:solidFill>
                  <a:srgbClr val="0000FF"/>
                </a:solidFill>
                <a:effectLst/>
                <a:latin typeface="宋体" panose="02010600030101010101" pitchFamily="2" charset="-122"/>
                <a:cs typeface="Arial" panose="020B0604020202020204" pitchFamily="34" charset="0"/>
              </a:rPr>
              <a:t> </a:t>
            </a:r>
            <a:r>
              <a:rPr lang="zh-CN" altLang="en-US" dirty="0">
                <a:solidFill>
                  <a:srgbClr val="0000FF"/>
                </a:solidFill>
                <a:effectLst/>
                <a:latin typeface="宋体" panose="02010600030101010101" pitchFamily="2" charset="-122"/>
                <a:cs typeface="Arial" panose="020B0604020202020204" pitchFamily="34" charset="0"/>
              </a:rPr>
              <a:t>的一个点覆盖。 </a:t>
            </a:r>
            <a:endParaRPr lang="en-US" altLang="zh-CN" dirty="0">
              <a:solidFill>
                <a:srgbClr val="0000FF"/>
              </a:solidFill>
              <a:effectLst/>
              <a:latin typeface="宋体" panose="02010600030101010101" pitchFamily="2" charset="-122"/>
              <a:cs typeface="Arial" panose="020B0604020202020204" pitchFamily="34" charset="0"/>
            </a:endParaRPr>
          </a:p>
          <a:p>
            <a:endParaRPr lang="zh-CN" altLang="en-US" dirty="0"/>
          </a:p>
        </p:txBody>
      </p:sp>
      <p:sp>
        <p:nvSpPr>
          <p:cNvPr id="4" name="灯片编号占位符 3"/>
          <p:cNvSpPr>
            <a:spLocks noGrp="1"/>
          </p:cNvSpPr>
          <p:nvPr>
            <p:ph type="sldNum" sz="quarter" idx="10"/>
          </p:nvPr>
        </p:nvSpPr>
        <p:spPr/>
        <p:txBody>
          <a:bodyPr/>
          <a:lstStyle/>
          <a:p>
            <a:fld id="{028704CC-BA84-4C52-8663-E79DBE16F851}" type="slidenum">
              <a:rPr lang="zh-CN" altLang="en-US" smtClean="0"/>
              <a:t>325</a:t>
            </a:fld>
            <a:endParaRPr lang="zh-CN" alt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884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en-US" altLang="zh-CN" dirty="0"/>
              <a:t>2017.11.21</a:t>
            </a:r>
          </a:p>
          <a:p>
            <a:r>
              <a:rPr lang="zh-CN" altLang="en-US" dirty="0"/>
              <a:t>⊂表示真子集</a:t>
            </a:r>
            <a:br>
              <a:rPr lang="zh-CN" altLang="en-US" dirty="0"/>
            </a:br>
            <a:r>
              <a:rPr lang="zh-CN" altLang="en-US" dirty="0"/>
              <a:t>即</a:t>
            </a:r>
            <a:r>
              <a:rPr lang="en-US" altLang="zh-CN" dirty="0"/>
              <a:t>A⊂B</a:t>
            </a:r>
            <a:r>
              <a:rPr lang="zh-CN" altLang="en-US" dirty="0"/>
              <a:t>则</a:t>
            </a:r>
            <a:r>
              <a:rPr lang="en-US" altLang="zh-CN" dirty="0"/>
              <a:t>A</a:t>
            </a:r>
            <a:r>
              <a:rPr lang="zh-CN" altLang="en-US" dirty="0"/>
              <a:t>是</a:t>
            </a:r>
            <a:r>
              <a:rPr lang="en-US" altLang="zh-CN" dirty="0"/>
              <a:t>B</a:t>
            </a:r>
            <a:r>
              <a:rPr lang="zh-CN" altLang="en-US" dirty="0"/>
              <a:t>的真子集</a:t>
            </a:r>
            <a:br>
              <a:rPr lang="zh-CN" altLang="en-US" dirty="0"/>
            </a:br>
            <a:r>
              <a:rPr lang="zh-CN" altLang="en-US" dirty="0"/>
              <a:t>即没有</a:t>
            </a:r>
            <a:r>
              <a:rPr lang="en-US" altLang="zh-CN" dirty="0"/>
              <a:t>A=B</a:t>
            </a:r>
            <a:r>
              <a:rPr lang="zh-CN" altLang="en-US" dirty="0"/>
              <a:t>这种情况</a:t>
            </a:r>
            <a:br>
              <a:rPr lang="zh-CN" altLang="en-US" dirty="0"/>
            </a:br>
            <a:r>
              <a:rPr lang="zh-CN" altLang="en-US" dirty="0"/>
              <a:t>而</a:t>
            </a:r>
            <a:r>
              <a:rPr lang="en-US" altLang="zh-CN" dirty="0"/>
              <a:t>A⊆B</a:t>
            </a:r>
            <a:r>
              <a:rPr lang="zh-CN" altLang="en-US" dirty="0"/>
              <a:t>则可以</a:t>
            </a:r>
            <a:r>
              <a:rPr lang="en-US" altLang="zh-CN" dirty="0"/>
              <a:t>A=B</a:t>
            </a:r>
            <a:endParaRPr lang="zh-CN" altLang="en-US" dirty="0"/>
          </a:p>
        </p:txBody>
      </p:sp>
      <p:sp>
        <p:nvSpPr>
          <p:cNvPr id="4884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D6E149A1-14F3-477F-B4A8-EEA89D0684C8}" type="slidenum">
              <a:rPr lang="zh-CN" altLang="en-US">
                <a:solidFill>
                  <a:prstClr val="black"/>
                </a:solidFill>
              </a:rPr>
              <a:t>326</a:t>
            </a:fld>
            <a:endParaRPr lang="zh-CN" altLang="en-US">
              <a:solidFill>
                <a:prstClr val="black"/>
              </a:solidFill>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894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a:t>⊂表示真子集</a:t>
            </a:r>
            <a:br>
              <a:rPr lang="zh-CN" altLang="en-US"/>
            </a:br>
            <a:r>
              <a:rPr lang="zh-CN" altLang="en-US"/>
              <a:t>即</a:t>
            </a:r>
            <a:r>
              <a:rPr lang="en-US" altLang="zh-CN"/>
              <a:t>A⊂B</a:t>
            </a:r>
            <a:r>
              <a:rPr lang="zh-CN" altLang="en-US"/>
              <a:t>则</a:t>
            </a:r>
            <a:r>
              <a:rPr lang="en-US" altLang="zh-CN"/>
              <a:t>A</a:t>
            </a:r>
            <a:r>
              <a:rPr lang="zh-CN" altLang="en-US"/>
              <a:t>是</a:t>
            </a:r>
            <a:r>
              <a:rPr lang="en-US" altLang="zh-CN"/>
              <a:t>B</a:t>
            </a:r>
            <a:r>
              <a:rPr lang="zh-CN" altLang="en-US"/>
              <a:t>的真子集</a:t>
            </a:r>
            <a:br>
              <a:rPr lang="zh-CN" altLang="en-US"/>
            </a:br>
            <a:r>
              <a:rPr lang="zh-CN" altLang="en-US"/>
              <a:t>即没有</a:t>
            </a:r>
            <a:r>
              <a:rPr lang="en-US" altLang="zh-CN"/>
              <a:t>A=B</a:t>
            </a:r>
            <a:r>
              <a:rPr lang="zh-CN" altLang="en-US"/>
              <a:t>这种情况</a:t>
            </a:r>
            <a:br>
              <a:rPr lang="zh-CN" altLang="en-US"/>
            </a:br>
            <a:r>
              <a:rPr lang="zh-CN" altLang="en-US"/>
              <a:t>而</a:t>
            </a:r>
            <a:r>
              <a:rPr lang="en-US" altLang="zh-CN"/>
              <a:t>A⊆B</a:t>
            </a:r>
            <a:r>
              <a:rPr lang="zh-CN" altLang="en-US"/>
              <a:t>则可以</a:t>
            </a:r>
            <a:r>
              <a:rPr lang="en-US" altLang="zh-CN"/>
              <a:t>A=B</a:t>
            </a:r>
            <a:endParaRPr lang="zh-CN" altLang="en-US"/>
          </a:p>
        </p:txBody>
      </p:sp>
      <p:sp>
        <p:nvSpPr>
          <p:cNvPr id="4894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2AF3F1FC-6C53-4C75-8B53-EBA56828F4CE}" type="slidenum">
              <a:rPr lang="zh-CN" altLang="en-US">
                <a:solidFill>
                  <a:prstClr val="black"/>
                </a:solidFill>
              </a:rPr>
              <a:t>327</a:t>
            </a:fld>
            <a:endParaRPr lang="zh-CN" altLang="en-US">
              <a:solidFill>
                <a:prstClr val="black"/>
              </a:solidFill>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904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en-US" altLang="zh-CN" i="1"/>
              <a:t>V</a:t>
            </a:r>
            <a:r>
              <a:rPr lang="en-US" altLang="zh-CN"/>
              <a:t> (</a:t>
            </a:r>
            <a:r>
              <a:rPr lang="en-US" altLang="zh-CN" i="1"/>
              <a:t>G</a:t>
            </a:r>
            <a:r>
              <a:rPr lang="en-US" altLang="zh-CN"/>
              <a:t>) \ </a:t>
            </a:r>
            <a:r>
              <a:rPr lang="en-US" altLang="zh-CN" i="1"/>
              <a:t>F</a:t>
            </a:r>
            <a:r>
              <a:rPr lang="en-US" altLang="zh-CN"/>
              <a:t> =</a:t>
            </a:r>
            <a:r>
              <a:rPr lang="en-US" altLang="zh-CN" i="1"/>
              <a:t>V</a:t>
            </a:r>
            <a:r>
              <a:rPr lang="en-US" altLang="zh-CN"/>
              <a:t> (</a:t>
            </a:r>
            <a:r>
              <a:rPr lang="en-US" altLang="zh-CN" i="1"/>
              <a:t>G</a:t>
            </a:r>
            <a:r>
              <a:rPr lang="en-US" altLang="zh-CN"/>
              <a:t>) -</a:t>
            </a:r>
            <a:r>
              <a:rPr lang="en-US" altLang="zh-CN" i="1"/>
              <a:t>F</a:t>
            </a:r>
            <a:r>
              <a:rPr lang="en-US" altLang="zh-CN"/>
              <a:t> </a:t>
            </a:r>
            <a:endParaRPr lang="zh-CN" altLang="en-US"/>
          </a:p>
        </p:txBody>
      </p:sp>
      <p:sp>
        <p:nvSpPr>
          <p:cNvPr id="4905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C775D173-37B5-49A0-A99F-E3B7EC04EB6E}" type="slidenum">
              <a:rPr lang="zh-CN" altLang="en-US">
                <a:solidFill>
                  <a:prstClr val="black"/>
                </a:solidFill>
              </a:rPr>
              <a:t>328</a:t>
            </a:fld>
            <a:endParaRPr lang="zh-CN" altLang="en-US">
              <a:solidFill>
                <a:prstClr val="black"/>
              </a:solidFill>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915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en-US" altLang="zh-CN" i="1"/>
              <a:t>V</a:t>
            </a:r>
            <a:r>
              <a:rPr lang="en-US" altLang="zh-CN"/>
              <a:t> (</a:t>
            </a:r>
            <a:r>
              <a:rPr lang="en-US" altLang="zh-CN" i="1"/>
              <a:t>G</a:t>
            </a:r>
            <a:r>
              <a:rPr lang="en-US" altLang="zh-CN"/>
              <a:t>) \ </a:t>
            </a:r>
            <a:r>
              <a:rPr lang="en-US" altLang="zh-CN" i="1"/>
              <a:t>F</a:t>
            </a:r>
            <a:r>
              <a:rPr lang="en-US" altLang="zh-CN"/>
              <a:t> =</a:t>
            </a:r>
            <a:r>
              <a:rPr lang="en-US" altLang="zh-CN" i="1"/>
              <a:t>V</a:t>
            </a:r>
            <a:r>
              <a:rPr lang="en-US" altLang="zh-CN"/>
              <a:t> (</a:t>
            </a:r>
            <a:r>
              <a:rPr lang="en-US" altLang="zh-CN" i="1"/>
              <a:t>G</a:t>
            </a:r>
            <a:r>
              <a:rPr lang="en-US" altLang="zh-CN"/>
              <a:t>) -</a:t>
            </a:r>
            <a:r>
              <a:rPr lang="en-US" altLang="zh-CN" i="1"/>
              <a:t>F</a:t>
            </a:r>
            <a:r>
              <a:rPr lang="en-US" altLang="zh-CN"/>
              <a:t> </a:t>
            </a:r>
            <a:endParaRPr lang="zh-CN" altLang="en-US"/>
          </a:p>
        </p:txBody>
      </p:sp>
      <p:sp>
        <p:nvSpPr>
          <p:cNvPr id="4915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E64556CE-5CED-4F2F-95D7-149B657559ED}" type="slidenum">
              <a:rPr lang="zh-CN" altLang="en-US">
                <a:solidFill>
                  <a:prstClr val="black"/>
                </a:solidFill>
              </a:rPr>
              <a:t>329</a:t>
            </a:fld>
            <a:endParaRPr lang="zh-CN" altLang="en-US">
              <a:solidFill>
                <a:prstClr val="black"/>
              </a:solidFill>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28704CC-BA84-4C52-8663-E79DBE16F851}" type="slidenum">
              <a:rPr lang="zh-CN" altLang="en-US" smtClean="0"/>
              <a:t>330</a:t>
            </a:fld>
            <a:endParaRPr lang="zh-CN" altLang="en-US"/>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0000FF"/>
                </a:solidFill>
                <a:effectLst/>
                <a:latin typeface="宋体" panose="02010600030101010101" pitchFamily="2" charset="-122"/>
                <a:cs typeface="Arial" panose="020B0604020202020204" pitchFamily="34" charset="0"/>
              </a:rPr>
              <a:t>设 </a:t>
            </a:r>
            <a:r>
              <a:rPr lang="en-US" altLang="zh-CN" i="1" dirty="0">
                <a:solidFill>
                  <a:srgbClr val="0000FF"/>
                </a:solidFill>
                <a:effectLst/>
                <a:latin typeface="Calibri" panose="020F0502020204030204" charset="0"/>
                <a:cs typeface="Arial" panose="020B0604020202020204" pitchFamily="34" charset="0"/>
              </a:rPr>
              <a:t>F</a:t>
            </a:r>
            <a:r>
              <a:rPr lang="en-US" altLang="zh-CN" dirty="0">
                <a:solidFill>
                  <a:srgbClr val="0000FF"/>
                </a:solidFill>
                <a:effectLst/>
                <a:latin typeface="宋体" panose="02010600030101010101" pitchFamily="2" charset="-122"/>
                <a:cs typeface="Arial" panose="020B0604020202020204" pitchFamily="34" charset="0"/>
              </a:rPr>
              <a:t> </a:t>
            </a:r>
            <a:r>
              <a:rPr lang="en-US" altLang="zh-CN" dirty="0">
                <a:solidFill>
                  <a:srgbClr val="0000FF"/>
                </a:solidFill>
                <a:effectLst/>
                <a:latin typeface="Arial Unicode MS" panose="020B0604020202020204" charset="-122"/>
                <a:ea typeface="Arial Unicode MS" panose="020B0604020202020204" charset="-122"/>
                <a:cs typeface="Arial Unicode MS" panose="020B0604020202020204" charset="-122"/>
              </a:rPr>
              <a:t>⊂</a:t>
            </a:r>
            <a:r>
              <a:rPr lang="en-US" altLang="zh-CN" dirty="0">
                <a:solidFill>
                  <a:srgbClr val="0000FF"/>
                </a:solidFill>
                <a:effectLst/>
                <a:latin typeface="宋体" panose="02010600030101010101" pitchFamily="2" charset="-122"/>
                <a:cs typeface="Arial" panose="020B0604020202020204" pitchFamily="34" charset="0"/>
              </a:rPr>
              <a:t> </a:t>
            </a:r>
            <a:r>
              <a:rPr lang="en-US" altLang="zh-CN" i="1" dirty="0">
                <a:solidFill>
                  <a:srgbClr val="0000FF"/>
                </a:solidFill>
                <a:effectLst/>
                <a:latin typeface="Calibri" panose="020F0502020204030204" charset="0"/>
                <a:cs typeface="Arial" panose="020B0604020202020204" pitchFamily="34" charset="0"/>
              </a:rPr>
              <a:t>V</a:t>
            </a:r>
            <a:r>
              <a:rPr lang="en-US" altLang="zh-CN" dirty="0">
                <a:solidFill>
                  <a:srgbClr val="0000FF"/>
                </a:solidFill>
                <a:effectLst/>
                <a:latin typeface="宋体" panose="02010600030101010101" pitchFamily="2" charset="-122"/>
                <a:cs typeface="Arial" panose="020B0604020202020204" pitchFamily="34" charset="0"/>
              </a:rPr>
              <a:t> </a:t>
            </a:r>
            <a:r>
              <a:rPr lang="en-US" altLang="zh-CN" dirty="0">
                <a:solidFill>
                  <a:srgbClr val="0000FF"/>
                </a:solidFill>
                <a:effectLst/>
                <a:latin typeface="Calibri" panose="020F0502020204030204" charset="0"/>
                <a:cs typeface="Arial" panose="020B0604020202020204" pitchFamily="34" charset="0"/>
              </a:rPr>
              <a:t>(</a:t>
            </a:r>
            <a:r>
              <a:rPr lang="en-US" altLang="zh-CN" i="1" dirty="0">
                <a:solidFill>
                  <a:srgbClr val="0000FF"/>
                </a:solidFill>
                <a:effectLst/>
                <a:latin typeface="Calibri" panose="020F0502020204030204" charset="0"/>
                <a:cs typeface="Arial" panose="020B0604020202020204" pitchFamily="34" charset="0"/>
              </a:rPr>
              <a:t>G</a:t>
            </a:r>
            <a:r>
              <a:rPr lang="en-US" altLang="zh-CN" dirty="0">
                <a:solidFill>
                  <a:srgbClr val="0000FF"/>
                </a:solidFill>
                <a:effectLst/>
                <a:latin typeface="Calibri" panose="020F0502020204030204" charset="0"/>
                <a:cs typeface="Arial" panose="020B0604020202020204" pitchFamily="34" charset="0"/>
              </a:rPr>
              <a:t>)</a:t>
            </a:r>
            <a:r>
              <a:rPr lang="en-US" altLang="zh-CN" dirty="0">
                <a:solidFill>
                  <a:srgbClr val="0000FF"/>
                </a:solidFill>
                <a:effectLst/>
                <a:latin typeface="宋体" panose="02010600030101010101" pitchFamily="2" charset="-122"/>
                <a:cs typeface="Arial" panose="020B0604020202020204" pitchFamily="34" charset="0"/>
              </a:rPr>
              <a:t> </a:t>
            </a:r>
            <a:r>
              <a:rPr lang="zh-CN" altLang="en-US" dirty="0">
                <a:solidFill>
                  <a:srgbClr val="0000FF"/>
                </a:solidFill>
                <a:effectLst/>
                <a:latin typeface="宋体" panose="02010600030101010101" pitchFamily="2" charset="-122"/>
                <a:cs typeface="Arial" panose="020B0604020202020204" pitchFamily="34" charset="0"/>
              </a:rPr>
              <a:t>，若 </a:t>
            </a:r>
            <a:r>
              <a:rPr lang="en-US" altLang="zh-CN" dirty="0">
                <a:solidFill>
                  <a:srgbClr val="0000FF"/>
                </a:solidFill>
                <a:effectLst/>
                <a:latin typeface="Calibri" panose="020F0502020204030204" charset="0"/>
                <a:cs typeface="Arial" panose="020B0604020202020204" pitchFamily="34" charset="0"/>
              </a:rPr>
              <a:t>G</a:t>
            </a:r>
            <a:r>
              <a:rPr lang="en-US" altLang="zh-CN" dirty="0">
                <a:solidFill>
                  <a:srgbClr val="0000FF"/>
                </a:solidFill>
                <a:effectLst/>
                <a:latin typeface="宋体" panose="02010600030101010101" pitchFamily="2" charset="-122"/>
                <a:cs typeface="Arial" panose="020B0604020202020204" pitchFamily="34" charset="0"/>
              </a:rPr>
              <a:t> </a:t>
            </a:r>
            <a:r>
              <a:rPr lang="zh-CN" altLang="en-US" dirty="0">
                <a:solidFill>
                  <a:srgbClr val="0000FF"/>
                </a:solidFill>
                <a:effectLst/>
                <a:latin typeface="宋体" panose="02010600030101010101" pitchFamily="2" charset="-122"/>
                <a:cs typeface="Arial" panose="020B0604020202020204" pitchFamily="34" charset="0"/>
              </a:rPr>
              <a:t>的每条边至少有一个端点属于 </a:t>
            </a:r>
            <a:r>
              <a:rPr lang="en-US" altLang="zh-CN" i="1" dirty="0">
                <a:solidFill>
                  <a:srgbClr val="0000FF"/>
                </a:solidFill>
                <a:effectLst/>
                <a:latin typeface="Calibri" panose="020F0502020204030204" charset="0"/>
                <a:cs typeface="Arial" panose="020B0604020202020204" pitchFamily="34" charset="0"/>
              </a:rPr>
              <a:t>F</a:t>
            </a:r>
            <a:r>
              <a:rPr lang="zh-CN" altLang="en-US" dirty="0">
                <a:solidFill>
                  <a:srgbClr val="0000FF"/>
                </a:solidFill>
                <a:effectLst/>
                <a:latin typeface="宋体" panose="02010600030101010101" pitchFamily="2" charset="-122"/>
                <a:cs typeface="Arial" panose="020B0604020202020204" pitchFamily="34" charset="0"/>
              </a:rPr>
              <a:t>，则称 </a:t>
            </a:r>
            <a:r>
              <a:rPr lang="en-US" altLang="zh-CN" i="1" dirty="0">
                <a:solidFill>
                  <a:srgbClr val="0000FF"/>
                </a:solidFill>
                <a:effectLst/>
                <a:latin typeface="Calibri" panose="020F0502020204030204" charset="0"/>
                <a:cs typeface="Arial" panose="020B0604020202020204" pitchFamily="34" charset="0"/>
              </a:rPr>
              <a:t>F</a:t>
            </a:r>
            <a:r>
              <a:rPr lang="en-US" altLang="zh-CN" dirty="0">
                <a:solidFill>
                  <a:srgbClr val="0000FF"/>
                </a:solidFill>
                <a:effectLst/>
                <a:latin typeface="宋体" panose="02010600030101010101" pitchFamily="2" charset="-122"/>
                <a:cs typeface="Arial" panose="020B0604020202020204" pitchFamily="34" charset="0"/>
              </a:rPr>
              <a:t> </a:t>
            </a:r>
            <a:r>
              <a:rPr lang="zh-CN" altLang="en-US" dirty="0">
                <a:solidFill>
                  <a:srgbClr val="0000FF"/>
                </a:solidFill>
                <a:effectLst/>
                <a:latin typeface="宋体" panose="02010600030101010101" pitchFamily="2" charset="-122"/>
                <a:cs typeface="Arial" panose="020B0604020202020204" pitchFamily="34" charset="0"/>
              </a:rPr>
              <a:t>是 </a:t>
            </a:r>
            <a:r>
              <a:rPr lang="en-US" altLang="zh-CN" dirty="0">
                <a:solidFill>
                  <a:srgbClr val="0000FF"/>
                </a:solidFill>
                <a:effectLst/>
                <a:latin typeface="Calibri" panose="020F0502020204030204" charset="0"/>
                <a:cs typeface="Arial" panose="020B0604020202020204" pitchFamily="34" charset="0"/>
              </a:rPr>
              <a:t>G</a:t>
            </a:r>
            <a:r>
              <a:rPr lang="en-US" altLang="zh-CN" dirty="0">
                <a:solidFill>
                  <a:srgbClr val="0000FF"/>
                </a:solidFill>
                <a:effectLst/>
                <a:latin typeface="宋体" panose="02010600030101010101" pitchFamily="2" charset="-122"/>
                <a:cs typeface="Arial" panose="020B0604020202020204" pitchFamily="34" charset="0"/>
              </a:rPr>
              <a:t> </a:t>
            </a:r>
            <a:r>
              <a:rPr lang="zh-CN" altLang="en-US" dirty="0">
                <a:solidFill>
                  <a:srgbClr val="0000FF"/>
                </a:solidFill>
                <a:effectLst/>
                <a:latin typeface="宋体" panose="02010600030101010101" pitchFamily="2" charset="-122"/>
                <a:cs typeface="Arial" panose="020B0604020202020204" pitchFamily="34" charset="0"/>
              </a:rPr>
              <a:t>的一个点覆盖。 </a:t>
            </a:r>
            <a:endParaRPr lang="en-US" altLang="zh-CN" dirty="0">
              <a:solidFill>
                <a:srgbClr val="0000FF"/>
              </a:solidFill>
              <a:effectLst/>
              <a:latin typeface="宋体" panose="02010600030101010101" pitchFamily="2" charset="-122"/>
              <a:cs typeface="Arial" panose="020B0604020202020204" pitchFamily="34" charset="0"/>
            </a:endParaRPr>
          </a:p>
          <a:p>
            <a:endParaRPr lang="zh-CN" altLang="en-US" dirty="0"/>
          </a:p>
        </p:txBody>
      </p:sp>
      <p:sp>
        <p:nvSpPr>
          <p:cNvPr id="4" name="灯片编号占位符 3"/>
          <p:cNvSpPr>
            <a:spLocks noGrp="1"/>
          </p:cNvSpPr>
          <p:nvPr>
            <p:ph type="sldNum" sz="quarter" idx="10"/>
          </p:nvPr>
        </p:nvSpPr>
        <p:spPr/>
        <p:txBody>
          <a:bodyPr/>
          <a:lstStyle/>
          <a:p>
            <a:fld id="{028704CC-BA84-4C52-8663-E79DBE16F851}" type="slidenum">
              <a:rPr lang="zh-CN" altLang="en-US" smtClean="0"/>
              <a:t>331</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442371"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en-US" altLang="zh-CN" dirty="0"/>
              <a:t>2016.10.12</a:t>
            </a:r>
          </a:p>
          <a:p>
            <a:endParaRPr lang="en-US" altLang="zh-CN" dirty="0"/>
          </a:p>
          <a:p>
            <a:endParaRPr lang="en-US" altLang="zh-CN" dirty="0"/>
          </a:p>
          <a:p>
            <a:r>
              <a:rPr lang="zh-CN" altLang="en-US" dirty="0"/>
              <a:t>由中国组合数学家</a:t>
            </a:r>
            <a:r>
              <a:rPr lang="zh-CN" altLang="en-US" dirty="0">
                <a:hlinkClick r:id="rId3"/>
              </a:rPr>
              <a:t>管梅谷</a:t>
            </a:r>
            <a:r>
              <a:rPr lang="zh-CN" altLang="en-US" dirty="0"/>
              <a:t>教授提出。邮递员要穿过城市的每一条路至少一次，怎样行走走过的路程最短？这不是一个</a:t>
            </a:r>
            <a:r>
              <a:rPr lang="en-US" altLang="zh-CN" dirty="0">
                <a:hlinkClick r:id="rId4"/>
              </a:rPr>
              <a:t>NP</a:t>
            </a:r>
            <a:r>
              <a:rPr lang="zh-CN" altLang="en-US" dirty="0">
                <a:hlinkClick r:id="rId4"/>
              </a:rPr>
              <a:t>完全问题</a:t>
            </a:r>
            <a:r>
              <a:rPr lang="zh-CN" altLang="en-US" dirty="0"/>
              <a:t>。由中国组合数学家管梅谷教授提出，著名组合数学家，</a:t>
            </a:r>
            <a:r>
              <a:rPr lang="en-US" altLang="zh-CN" dirty="0"/>
              <a:t>J. Edmonds</a:t>
            </a:r>
            <a:r>
              <a:rPr lang="zh-CN" altLang="en-US" dirty="0"/>
              <a:t>和他的合作者给出了一个解答。概念</a:t>
            </a:r>
          </a:p>
          <a:p>
            <a:r>
              <a:rPr lang="zh-CN" altLang="en-US" dirty="0"/>
              <a:t>哈密顿图</a:t>
            </a:r>
          </a:p>
          <a:p>
            <a:r>
              <a:rPr lang="zh-CN" altLang="en-US" dirty="0"/>
              <a:t>哈密顿通路（回路）与哈密顿图 （</a:t>
            </a:r>
            <a:r>
              <a:rPr lang="en-US" altLang="zh-CN" dirty="0"/>
              <a:t>Hamilton</a:t>
            </a:r>
            <a:r>
              <a:rPr lang="zh-CN" altLang="en-US" dirty="0"/>
              <a:t>图） 通过图</a:t>
            </a:r>
            <a:r>
              <a:rPr lang="en-US" altLang="zh-CN" dirty="0"/>
              <a:t>G</a:t>
            </a:r>
            <a:r>
              <a:rPr lang="zh-CN" altLang="en-US" dirty="0"/>
              <a:t>的每个结点一次，且仅一次的通路（回路），就是哈密顿通路（回路）</a:t>
            </a:r>
            <a:r>
              <a:rPr lang="en-US" altLang="zh-CN" dirty="0"/>
              <a:t>. </a:t>
            </a:r>
            <a:r>
              <a:rPr lang="zh-CN" altLang="en-US" dirty="0"/>
              <a:t>存在</a:t>
            </a:r>
            <a:r>
              <a:rPr lang="zh-CN" altLang="en-US" dirty="0">
                <a:hlinkClick r:id="rId5" action="ppaction://hlinkfile"/>
              </a:rPr>
              <a:t>哈密顿回路</a:t>
            </a:r>
            <a:r>
              <a:rPr lang="zh-CN" altLang="en-US" dirty="0"/>
              <a:t>的图就是哈密顿图</a:t>
            </a:r>
            <a:r>
              <a:rPr lang="en-US" altLang="zh-CN" dirty="0"/>
              <a:t>·</a:t>
            </a:r>
          </a:p>
          <a:p>
            <a:r>
              <a:rPr lang="zh-CN" altLang="en-US" dirty="0"/>
              <a:t>美国</a:t>
            </a:r>
            <a:r>
              <a:rPr lang="zh-CN" altLang="en-US" dirty="0">
                <a:hlinkClick r:id="rId6" action="ppaction://hlinkfile"/>
              </a:rPr>
              <a:t>图论</a:t>
            </a:r>
            <a:r>
              <a:rPr lang="zh-CN" altLang="en-US" dirty="0"/>
              <a:t>数学家</a:t>
            </a:r>
            <a:r>
              <a:rPr lang="zh-CN" altLang="en-US" dirty="0">
                <a:hlinkClick r:id="rId7" action="ppaction://hlinkfile"/>
              </a:rPr>
              <a:t>奥勒</a:t>
            </a:r>
            <a:r>
              <a:rPr lang="zh-CN" altLang="en-US" dirty="0"/>
              <a:t>在</a:t>
            </a:r>
            <a:r>
              <a:rPr lang="en-US" altLang="zh-CN" dirty="0"/>
              <a:t>1960</a:t>
            </a:r>
            <a:r>
              <a:rPr lang="zh-CN" altLang="en-US" dirty="0"/>
              <a:t>年给出了一个图是哈密尔顿图的</a:t>
            </a:r>
            <a:r>
              <a:rPr lang="zh-CN" altLang="en-US" dirty="0">
                <a:hlinkClick r:id="rId8" action="ppaction://hlinkfile"/>
              </a:rPr>
              <a:t>充分条件</a:t>
            </a:r>
            <a:r>
              <a:rPr lang="zh-CN" altLang="en-US" dirty="0"/>
              <a:t>：对于顶点个数大于</a:t>
            </a:r>
            <a:r>
              <a:rPr lang="en-US" altLang="zh-CN" dirty="0"/>
              <a:t>2</a:t>
            </a:r>
            <a:r>
              <a:rPr lang="zh-CN" altLang="en-US" dirty="0"/>
              <a:t>的图，如果图中任意两点度的和大于或等于顶点总数，那这个图一定是哈密顿图。闭合的哈密顿路径称作哈密顿圈，含有图中所有顶点的路径称作哈密顿路径。</a:t>
            </a:r>
          </a:p>
          <a:p>
            <a:endParaRPr lang="zh-CN" altLang="en-US" dirty="0"/>
          </a:p>
        </p:txBody>
      </p:sp>
      <p:sp>
        <p:nvSpPr>
          <p:cNvPr id="4423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B20FCF5D-213A-48FE-AFED-B654118D7875}" type="slidenum">
              <a:rPr lang="zh-CN" altLang="en-US">
                <a:solidFill>
                  <a:prstClr val="black"/>
                </a:solidFill>
              </a:rPr>
              <a:t>21</a:t>
            </a:fld>
            <a:endParaRPr lang="zh-CN" altLang="en-US">
              <a:solidFill>
                <a:prstClr val="black"/>
              </a:solidFill>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0000FF"/>
                </a:solidFill>
                <a:effectLst/>
                <a:latin typeface="宋体" panose="02010600030101010101" pitchFamily="2" charset="-122"/>
                <a:cs typeface="Arial" panose="020B0604020202020204" pitchFamily="34" charset="0"/>
              </a:rPr>
              <a:t>设 </a:t>
            </a:r>
            <a:r>
              <a:rPr lang="en-US" altLang="zh-CN" i="1" dirty="0">
                <a:solidFill>
                  <a:srgbClr val="0000FF"/>
                </a:solidFill>
                <a:effectLst/>
                <a:latin typeface="Calibri" panose="020F0502020204030204" charset="0"/>
                <a:cs typeface="Arial" panose="020B0604020202020204" pitchFamily="34" charset="0"/>
              </a:rPr>
              <a:t>F</a:t>
            </a:r>
            <a:r>
              <a:rPr lang="en-US" altLang="zh-CN" dirty="0">
                <a:solidFill>
                  <a:srgbClr val="0000FF"/>
                </a:solidFill>
                <a:effectLst/>
                <a:latin typeface="宋体" panose="02010600030101010101" pitchFamily="2" charset="-122"/>
                <a:cs typeface="Arial" panose="020B0604020202020204" pitchFamily="34" charset="0"/>
              </a:rPr>
              <a:t> </a:t>
            </a:r>
            <a:r>
              <a:rPr lang="en-US" altLang="zh-CN" dirty="0">
                <a:solidFill>
                  <a:srgbClr val="0000FF"/>
                </a:solidFill>
                <a:effectLst/>
                <a:latin typeface="Arial Unicode MS" panose="020B0604020202020204" charset="-122"/>
                <a:ea typeface="Arial Unicode MS" panose="020B0604020202020204" charset="-122"/>
                <a:cs typeface="Arial Unicode MS" panose="020B0604020202020204" charset="-122"/>
              </a:rPr>
              <a:t>⊂</a:t>
            </a:r>
            <a:r>
              <a:rPr lang="en-US" altLang="zh-CN" dirty="0">
                <a:solidFill>
                  <a:srgbClr val="0000FF"/>
                </a:solidFill>
                <a:effectLst/>
                <a:latin typeface="宋体" panose="02010600030101010101" pitchFamily="2" charset="-122"/>
                <a:cs typeface="Arial" panose="020B0604020202020204" pitchFamily="34" charset="0"/>
              </a:rPr>
              <a:t> </a:t>
            </a:r>
            <a:r>
              <a:rPr lang="en-US" altLang="zh-CN" i="1" dirty="0">
                <a:solidFill>
                  <a:srgbClr val="0000FF"/>
                </a:solidFill>
                <a:effectLst/>
                <a:latin typeface="Calibri" panose="020F0502020204030204" charset="0"/>
                <a:cs typeface="Arial" panose="020B0604020202020204" pitchFamily="34" charset="0"/>
              </a:rPr>
              <a:t>V</a:t>
            </a:r>
            <a:r>
              <a:rPr lang="en-US" altLang="zh-CN" dirty="0">
                <a:solidFill>
                  <a:srgbClr val="0000FF"/>
                </a:solidFill>
                <a:effectLst/>
                <a:latin typeface="宋体" panose="02010600030101010101" pitchFamily="2" charset="-122"/>
                <a:cs typeface="Arial" panose="020B0604020202020204" pitchFamily="34" charset="0"/>
              </a:rPr>
              <a:t> </a:t>
            </a:r>
            <a:r>
              <a:rPr lang="en-US" altLang="zh-CN" dirty="0">
                <a:solidFill>
                  <a:srgbClr val="0000FF"/>
                </a:solidFill>
                <a:effectLst/>
                <a:latin typeface="Calibri" panose="020F0502020204030204" charset="0"/>
                <a:cs typeface="Arial" panose="020B0604020202020204" pitchFamily="34" charset="0"/>
              </a:rPr>
              <a:t>(</a:t>
            </a:r>
            <a:r>
              <a:rPr lang="en-US" altLang="zh-CN" i="1" dirty="0">
                <a:solidFill>
                  <a:srgbClr val="0000FF"/>
                </a:solidFill>
                <a:effectLst/>
                <a:latin typeface="Calibri" panose="020F0502020204030204" charset="0"/>
                <a:cs typeface="Arial" panose="020B0604020202020204" pitchFamily="34" charset="0"/>
              </a:rPr>
              <a:t>G</a:t>
            </a:r>
            <a:r>
              <a:rPr lang="en-US" altLang="zh-CN" dirty="0">
                <a:solidFill>
                  <a:srgbClr val="0000FF"/>
                </a:solidFill>
                <a:effectLst/>
                <a:latin typeface="Calibri" panose="020F0502020204030204" charset="0"/>
                <a:cs typeface="Arial" panose="020B0604020202020204" pitchFamily="34" charset="0"/>
              </a:rPr>
              <a:t>)</a:t>
            </a:r>
            <a:r>
              <a:rPr lang="en-US" altLang="zh-CN" dirty="0">
                <a:solidFill>
                  <a:srgbClr val="0000FF"/>
                </a:solidFill>
                <a:effectLst/>
                <a:latin typeface="宋体" panose="02010600030101010101" pitchFamily="2" charset="-122"/>
                <a:cs typeface="Arial" panose="020B0604020202020204" pitchFamily="34" charset="0"/>
              </a:rPr>
              <a:t> </a:t>
            </a:r>
            <a:r>
              <a:rPr lang="zh-CN" altLang="en-US" dirty="0">
                <a:solidFill>
                  <a:srgbClr val="0000FF"/>
                </a:solidFill>
                <a:effectLst/>
                <a:latin typeface="宋体" panose="02010600030101010101" pitchFamily="2" charset="-122"/>
                <a:cs typeface="Arial" panose="020B0604020202020204" pitchFamily="34" charset="0"/>
              </a:rPr>
              <a:t>，若 </a:t>
            </a:r>
            <a:r>
              <a:rPr lang="en-US" altLang="zh-CN" dirty="0">
                <a:solidFill>
                  <a:srgbClr val="0000FF"/>
                </a:solidFill>
                <a:effectLst/>
                <a:latin typeface="Calibri" panose="020F0502020204030204" charset="0"/>
                <a:cs typeface="Arial" panose="020B0604020202020204" pitchFamily="34" charset="0"/>
              </a:rPr>
              <a:t>G</a:t>
            </a:r>
            <a:r>
              <a:rPr lang="en-US" altLang="zh-CN" dirty="0">
                <a:solidFill>
                  <a:srgbClr val="0000FF"/>
                </a:solidFill>
                <a:effectLst/>
                <a:latin typeface="宋体" panose="02010600030101010101" pitchFamily="2" charset="-122"/>
                <a:cs typeface="Arial" panose="020B0604020202020204" pitchFamily="34" charset="0"/>
              </a:rPr>
              <a:t> </a:t>
            </a:r>
            <a:r>
              <a:rPr lang="zh-CN" altLang="en-US" dirty="0">
                <a:solidFill>
                  <a:srgbClr val="0000FF"/>
                </a:solidFill>
                <a:effectLst/>
                <a:latin typeface="宋体" panose="02010600030101010101" pitchFamily="2" charset="-122"/>
                <a:cs typeface="Arial" panose="020B0604020202020204" pitchFamily="34" charset="0"/>
              </a:rPr>
              <a:t>的每条边至少有一个端点属于 </a:t>
            </a:r>
            <a:r>
              <a:rPr lang="en-US" altLang="zh-CN" i="1" dirty="0">
                <a:solidFill>
                  <a:srgbClr val="0000FF"/>
                </a:solidFill>
                <a:effectLst/>
                <a:latin typeface="Calibri" panose="020F0502020204030204" charset="0"/>
                <a:cs typeface="Arial" panose="020B0604020202020204" pitchFamily="34" charset="0"/>
              </a:rPr>
              <a:t>F</a:t>
            </a:r>
            <a:r>
              <a:rPr lang="zh-CN" altLang="en-US" dirty="0">
                <a:solidFill>
                  <a:srgbClr val="0000FF"/>
                </a:solidFill>
                <a:effectLst/>
                <a:latin typeface="宋体" panose="02010600030101010101" pitchFamily="2" charset="-122"/>
                <a:cs typeface="Arial" panose="020B0604020202020204" pitchFamily="34" charset="0"/>
              </a:rPr>
              <a:t>，则称 </a:t>
            </a:r>
            <a:r>
              <a:rPr lang="en-US" altLang="zh-CN" i="1" dirty="0">
                <a:solidFill>
                  <a:srgbClr val="0000FF"/>
                </a:solidFill>
                <a:effectLst/>
                <a:latin typeface="Calibri" panose="020F0502020204030204" charset="0"/>
                <a:cs typeface="Arial" panose="020B0604020202020204" pitchFamily="34" charset="0"/>
              </a:rPr>
              <a:t>F</a:t>
            </a:r>
            <a:r>
              <a:rPr lang="en-US" altLang="zh-CN" dirty="0">
                <a:solidFill>
                  <a:srgbClr val="0000FF"/>
                </a:solidFill>
                <a:effectLst/>
                <a:latin typeface="宋体" panose="02010600030101010101" pitchFamily="2" charset="-122"/>
                <a:cs typeface="Arial" panose="020B0604020202020204" pitchFamily="34" charset="0"/>
              </a:rPr>
              <a:t> </a:t>
            </a:r>
            <a:r>
              <a:rPr lang="zh-CN" altLang="en-US" dirty="0">
                <a:solidFill>
                  <a:srgbClr val="0000FF"/>
                </a:solidFill>
                <a:effectLst/>
                <a:latin typeface="宋体" panose="02010600030101010101" pitchFamily="2" charset="-122"/>
                <a:cs typeface="Arial" panose="020B0604020202020204" pitchFamily="34" charset="0"/>
              </a:rPr>
              <a:t>是 </a:t>
            </a:r>
            <a:r>
              <a:rPr lang="en-US" altLang="zh-CN" dirty="0">
                <a:solidFill>
                  <a:srgbClr val="0000FF"/>
                </a:solidFill>
                <a:effectLst/>
                <a:latin typeface="Calibri" panose="020F0502020204030204" charset="0"/>
                <a:cs typeface="Arial" panose="020B0604020202020204" pitchFamily="34" charset="0"/>
              </a:rPr>
              <a:t>G</a:t>
            </a:r>
            <a:r>
              <a:rPr lang="en-US" altLang="zh-CN" dirty="0">
                <a:solidFill>
                  <a:srgbClr val="0000FF"/>
                </a:solidFill>
                <a:effectLst/>
                <a:latin typeface="宋体" panose="02010600030101010101" pitchFamily="2" charset="-122"/>
                <a:cs typeface="Arial" panose="020B0604020202020204" pitchFamily="34" charset="0"/>
              </a:rPr>
              <a:t> </a:t>
            </a:r>
            <a:r>
              <a:rPr lang="zh-CN" altLang="en-US" dirty="0">
                <a:solidFill>
                  <a:srgbClr val="0000FF"/>
                </a:solidFill>
                <a:effectLst/>
                <a:latin typeface="宋体" panose="02010600030101010101" pitchFamily="2" charset="-122"/>
                <a:cs typeface="Arial" panose="020B0604020202020204" pitchFamily="34" charset="0"/>
              </a:rPr>
              <a:t>的一个点覆盖。 </a:t>
            </a:r>
            <a:endParaRPr lang="en-US" altLang="zh-CN" dirty="0">
              <a:solidFill>
                <a:srgbClr val="0000FF"/>
              </a:solidFill>
              <a:effectLst/>
              <a:latin typeface="宋体" panose="02010600030101010101" pitchFamily="2" charset="-122"/>
              <a:cs typeface="Arial" panose="020B0604020202020204" pitchFamily="34" charset="0"/>
            </a:endParaRPr>
          </a:p>
          <a:p>
            <a:endParaRPr lang="zh-CN" altLang="en-US" dirty="0"/>
          </a:p>
        </p:txBody>
      </p:sp>
      <p:sp>
        <p:nvSpPr>
          <p:cNvPr id="4" name="灯片编号占位符 3"/>
          <p:cNvSpPr>
            <a:spLocks noGrp="1"/>
          </p:cNvSpPr>
          <p:nvPr>
            <p:ph type="sldNum" sz="quarter" idx="10"/>
          </p:nvPr>
        </p:nvSpPr>
        <p:spPr/>
        <p:txBody>
          <a:bodyPr/>
          <a:lstStyle/>
          <a:p>
            <a:fld id="{028704CC-BA84-4C52-8663-E79DBE16F851}" type="slidenum">
              <a:rPr lang="zh-CN" altLang="en-US" smtClean="0">
                <a:solidFill>
                  <a:prstClr val="black"/>
                </a:solidFill>
              </a:rPr>
              <a:pPr/>
              <a:t>334</a:t>
            </a:fld>
            <a:endParaRPr lang="zh-CN" altLang="en-US">
              <a:solidFill>
                <a:prstClr val="black"/>
              </a:solidFill>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2018.5.14</a:t>
            </a:r>
            <a:endParaRPr lang="zh-CN" altLang="en-US"/>
          </a:p>
        </p:txBody>
      </p:sp>
      <p:sp>
        <p:nvSpPr>
          <p:cNvPr id="4" name="灯片编号占位符 3"/>
          <p:cNvSpPr>
            <a:spLocks noGrp="1"/>
          </p:cNvSpPr>
          <p:nvPr>
            <p:ph type="sldNum" sz="quarter" idx="10"/>
          </p:nvPr>
        </p:nvSpPr>
        <p:spPr/>
        <p:txBody>
          <a:bodyPr/>
          <a:lstStyle/>
          <a:p>
            <a:fld id="{028704CC-BA84-4C52-8663-E79DBE16F851}" type="slidenum">
              <a:rPr lang="zh-CN" altLang="en-US" smtClean="0"/>
              <a:t>336</a:t>
            </a:fld>
            <a:endParaRPr lang="zh-CN" altLang="en-US"/>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2019.11.7</a:t>
            </a:r>
            <a:endParaRPr lang="zh-CN" altLang="en-US"/>
          </a:p>
        </p:txBody>
      </p:sp>
      <p:sp>
        <p:nvSpPr>
          <p:cNvPr id="4" name="灯片编号占位符 3"/>
          <p:cNvSpPr>
            <a:spLocks noGrp="1"/>
          </p:cNvSpPr>
          <p:nvPr>
            <p:ph type="sldNum" sz="quarter" idx="10"/>
          </p:nvPr>
        </p:nvSpPr>
        <p:spPr/>
        <p:txBody>
          <a:bodyPr/>
          <a:lstStyle/>
          <a:p>
            <a:fld id="{028704CC-BA84-4C52-8663-E79DBE16F851}" type="slidenum">
              <a:rPr lang="zh-CN" altLang="en-US" smtClean="0"/>
              <a:t>339</a:t>
            </a:fld>
            <a:endParaRPr lang="zh-CN" altLang="en-US"/>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0000FF"/>
                </a:solidFill>
                <a:effectLst/>
                <a:latin typeface="宋体" panose="02010600030101010101" pitchFamily="2" charset="-122"/>
                <a:cs typeface="Arial" panose="020B0604020202020204" pitchFamily="34" charset="0"/>
              </a:rPr>
              <a:t>设 </a:t>
            </a:r>
            <a:r>
              <a:rPr lang="en-US" altLang="zh-CN" i="1" dirty="0">
                <a:solidFill>
                  <a:srgbClr val="0000FF"/>
                </a:solidFill>
                <a:effectLst/>
                <a:latin typeface="Calibri" panose="020F0502020204030204" charset="0"/>
                <a:cs typeface="Arial" panose="020B0604020202020204" pitchFamily="34" charset="0"/>
              </a:rPr>
              <a:t>F</a:t>
            </a:r>
            <a:r>
              <a:rPr lang="en-US" altLang="zh-CN" dirty="0">
                <a:solidFill>
                  <a:srgbClr val="0000FF"/>
                </a:solidFill>
                <a:effectLst/>
                <a:latin typeface="宋体" panose="02010600030101010101" pitchFamily="2" charset="-122"/>
                <a:cs typeface="Arial" panose="020B0604020202020204" pitchFamily="34" charset="0"/>
              </a:rPr>
              <a:t> </a:t>
            </a:r>
            <a:r>
              <a:rPr lang="en-US" altLang="zh-CN" dirty="0">
                <a:solidFill>
                  <a:srgbClr val="0000FF"/>
                </a:solidFill>
                <a:effectLst/>
                <a:latin typeface="Arial Unicode MS" panose="020B0604020202020204" charset="-122"/>
                <a:ea typeface="Arial Unicode MS" panose="020B0604020202020204" charset="-122"/>
                <a:cs typeface="Arial Unicode MS" panose="020B0604020202020204" charset="-122"/>
              </a:rPr>
              <a:t>⊂</a:t>
            </a:r>
            <a:r>
              <a:rPr lang="en-US" altLang="zh-CN" dirty="0">
                <a:solidFill>
                  <a:srgbClr val="0000FF"/>
                </a:solidFill>
                <a:effectLst/>
                <a:latin typeface="宋体" panose="02010600030101010101" pitchFamily="2" charset="-122"/>
                <a:cs typeface="Arial" panose="020B0604020202020204" pitchFamily="34" charset="0"/>
              </a:rPr>
              <a:t> </a:t>
            </a:r>
            <a:r>
              <a:rPr lang="en-US" altLang="zh-CN" i="1" dirty="0">
                <a:solidFill>
                  <a:srgbClr val="0000FF"/>
                </a:solidFill>
                <a:effectLst/>
                <a:latin typeface="Calibri" panose="020F0502020204030204" charset="0"/>
                <a:cs typeface="Arial" panose="020B0604020202020204" pitchFamily="34" charset="0"/>
              </a:rPr>
              <a:t>V</a:t>
            </a:r>
            <a:r>
              <a:rPr lang="en-US" altLang="zh-CN" dirty="0">
                <a:solidFill>
                  <a:srgbClr val="0000FF"/>
                </a:solidFill>
                <a:effectLst/>
                <a:latin typeface="宋体" panose="02010600030101010101" pitchFamily="2" charset="-122"/>
                <a:cs typeface="Arial" panose="020B0604020202020204" pitchFamily="34" charset="0"/>
              </a:rPr>
              <a:t> </a:t>
            </a:r>
            <a:r>
              <a:rPr lang="en-US" altLang="zh-CN" dirty="0">
                <a:solidFill>
                  <a:srgbClr val="0000FF"/>
                </a:solidFill>
                <a:effectLst/>
                <a:latin typeface="Calibri" panose="020F0502020204030204" charset="0"/>
                <a:cs typeface="Arial" panose="020B0604020202020204" pitchFamily="34" charset="0"/>
              </a:rPr>
              <a:t>(</a:t>
            </a:r>
            <a:r>
              <a:rPr lang="en-US" altLang="zh-CN" i="1" dirty="0">
                <a:solidFill>
                  <a:srgbClr val="0000FF"/>
                </a:solidFill>
                <a:effectLst/>
                <a:latin typeface="Calibri" panose="020F0502020204030204" charset="0"/>
                <a:cs typeface="Arial" panose="020B0604020202020204" pitchFamily="34" charset="0"/>
              </a:rPr>
              <a:t>G</a:t>
            </a:r>
            <a:r>
              <a:rPr lang="en-US" altLang="zh-CN" dirty="0">
                <a:solidFill>
                  <a:srgbClr val="0000FF"/>
                </a:solidFill>
                <a:effectLst/>
                <a:latin typeface="Calibri" panose="020F0502020204030204" charset="0"/>
                <a:cs typeface="Arial" panose="020B0604020202020204" pitchFamily="34" charset="0"/>
              </a:rPr>
              <a:t>)</a:t>
            </a:r>
            <a:r>
              <a:rPr lang="en-US" altLang="zh-CN" dirty="0">
                <a:solidFill>
                  <a:srgbClr val="0000FF"/>
                </a:solidFill>
                <a:effectLst/>
                <a:latin typeface="宋体" panose="02010600030101010101" pitchFamily="2" charset="-122"/>
                <a:cs typeface="Arial" panose="020B0604020202020204" pitchFamily="34" charset="0"/>
              </a:rPr>
              <a:t> </a:t>
            </a:r>
            <a:r>
              <a:rPr lang="zh-CN" altLang="en-US" dirty="0">
                <a:solidFill>
                  <a:srgbClr val="0000FF"/>
                </a:solidFill>
                <a:effectLst/>
                <a:latin typeface="宋体" panose="02010600030101010101" pitchFamily="2" charset="-122"/>
                <a:cs typeface="Arial" panose="020B0604020202020204" pitchFamily="34" charset="0"/>
              </a:rPr>
              <a:t>，若 </a:t>
            </a:r>
            <a:r>
              <a:rPr lang="en-US" altLang="zh-CN" dirty="0">
                <a:solidFill>
                  <a:srgbClr val="0000FF"/>
                </a:solidFill>
                <a:effectLst/>
                <a:latin typeface="Calibri" panose="020F0502020204030204" charset="0"/>
                <a:cs typeface="Arial" panose="020B0604020202020204" pitchFamily="34" charset="0"/>
              </a:rPr>
              <a:t>G</a:t>
            </a:r>
            <a:r>
              <a:rPr lang="en-US" altLang="zh-CN" dirty="0">
                <a:solidFill>
                  <a:srgbClr val="0000FF"/>
                </a:solidFill>
                <a:effectLst/>
                <a:latin typeface="宋体" panose="02010600030101010101" pitchFamily="2" charset="-122"/>
                <a:cs typeface="Arial" panose="020B0604020202020204" pitchFamily="34" charset="0"/>
              </a:rPr>
              <a:t> </a:t>
            </a:r>
            <a:r>
              <a:rPr lang="zh-CN" altLang="en-US" dirty="0">
                <a:solidFill>
                  <a:srgbClr val="0000FF"/>
                </a:solidFill>
                <a:effectLst/>
                <a:latin typeface="宋体" panose="02010600030101010101" pitchFamily="2" charset="-122"/>
                <a:cs typeface="Arial" panose="020B0604020202020204" pitchFamily="34" charset="0"/>
              </a:rPr>
              <a:t>的每条边至少有一个端点属于 </a:t>
            </a:r>
            <a:r>
              <a:rPr lang="en-US" altLang="zh-CN" i="1" dirty="0">
                <a:solidFill>
                  <a:srgbClr val="0000FF"/>
                </a:solidFill>
                <a:effectLst/>
                <a:latin typeface="Calibri" panose="020F0502020204030204" charset="0"/>
                <a:cs typeface="Arial" panose="020B0604020202020204" pitchFamily="34" charset="0"/>
              </a:rPr>
              <a:t>F</a:t>
            </a:r>
            <a:r>
              <a:rPr lang="zh-CN" altLang="en-US" dirty="0">
                <a:solidFill>
                  <a:srgbClr val="0000FF"/>
                </a:solidFill>
                <a:effectLst/>
                <a:latin typeface="宋体" panose="02010600030101010101" pitchFamily="2" charset="-122"/>
                <a:cs typeface="Arial" panose="020B0604020202020204" pitchFamily="34" charset="0"/>
              </a:rPr>
              <a:t>，则称 </a:t>
            </a:r>
            <a:r>
              <a:rPr lang="en-US" altLang="zh-CN" i="1" dirty="0">
                <a:solidFill>
                  <a:srgbClr val="0000FF"/>
                </a:solidFill>
                <a:effectLst/>
                <a:latin typeface="Calibri" panose="020F0502020204030204" charset="0"/>
                <a:cs typeface="Arial" panose="020B0604020202020204" pitchFamily="34" charset="0"/>
              </a:rPr>
              <a:t>F</a:t>
            </a:r>
            <a:r>
              <a:rPr lang="en-US" altLang="zh-CN" dirty="0">
                <a:solidFill>
                  <a:srgbClr val="0000FF"/>
                </a:solidFill>
                <a:effectLst/>
                <a:latin typeface="宋体" panose="02010600030101010101" pitchFamily="2" charset="-122"/>
                <a:cs typeface="Arial" panose="020B0604020202020204" pitchFamily="34" charset="0"/>
              </a:rPr>
              <a:t> </a:t>
            </a:r>
            <a:r>
              <a:rPr lang="zh-CN" altLang="en-US" dirty="0">
                <a:solidFill>
                  <a:srgbClr val="0000FF"/>
                </a:solidFill>
                <a:effectLst/>
                <a:latin typeface="宋体" panose="02010600030101010101" pitchFamily="2" charset="-122"/>
                <a:cs typeface="Arial" panose="020B0604020202020204" pitchFamily="34" charset="0"/>
              </a:rPr>
              <a:t>是 </a:t>
            </a:r>
            <a:r>
              <a:rPr lang="en-US" altLang="zh-CN" dirty="0">
                <a:solidFill>
                  <a:srgbClr val="0000FF"/>
                </a:solidFill>
                <a:effectLst/>
                <a:latin typeface="Calibri" panose="020F0502020204030204" charset="0"/>
                <a:cs typeface="Arial" panose="020B0604020202020204" pitchFamily="34" charset="0"/>
              </a:rPr>
              <a:t>G</a:t>
            </a:r>
            <a:r>
              <a:rPr lang="en-US" altLang="zh-CN" dirty="0">
                <a:solidFill>
                  <a:srgbClr val="0000FF"/>
                </a:solidFill>
                <a:effectLst/>
                <a:latin typeface="宋体" panose="02010600030101010101" pitchFamily="2" charset="-122"/>
                <a:cs typeface="Arial" panose="020B0604020202020204" pitchFamily="34" charset="0"/>
              </a:rPr>
              <a:t> </a:t>
            </a:r>
            <a:r>
              <a:rPr lang="zh-CN" altLang="en-US" dirty="0">
                <a:solidFill>
                  <a:srgbClr val="0000FF"/>
                </a:solidFill>
                <a:effectLst/>
                <a:latin typeface="宋体" panose="02010600030101010101" pitchFamily="2" charset="-122"/>
                <a:cs typeface="Arial" panose="020B0604020202020204" pitchFamily="34" charset="0"/>
              </a:rPr>
              <a:t>的一个点覆盖。 </a:t>
            </a:r>
            <a:endParaRPr lang="en-US" altLang="zh-CN" dirty="0">
              <a:solidFill>
                <a:srgbClr val="0000FF"/>
              </a:solidFill>
              <a:effectLst/>
              <a:latin typeface="宋体" panose="02010600030101010101" pitchFamily="2" charset="-122"/>
              <a:cs typeface="Arial" panose="020B0604020202020204" pitchFamily="34" charset="0"/>
            </a:endParaRPr>
          </a:p>
          <a:p>
            <a:endParaRPr lang="zh-CN" altLang="en-US" dirty="0"/>
          </a:p>
        </p:txBody>
      </p:sp>
      <p:sp>
        <p:nvSpPr>
          <p:cNvPr id="4" name="灯片编号占位符 3"/>
          <p:cNvSpPr>
            <a:spLocks noGrp="1"/>
          </p:cNvSpPr>
          <p:nvPr>
            <p:ph type="sldNum" sz="quarter" idx="10"/>
          </p:nvPr>
        </p:nvSpPr>
        <p:spPr/>
        <p:txBody>
          <a:bodyPr/>
          <a:lstStyle/>
          <a:p>
            <a:fld id="{028704CC-BA84-4C52-8663-E79DBE16F851}" type="slidenum">
              <a:rPr lang="zh-CN" altLang="en-US" smtClean="0"/>
              <a:t>342</a:t>
            </a:fld>
            <a:endParaRPr lang="zh-CN" altLang="en-US"/>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925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el-GR" altLang="zh-CN" dirty="0"/>
              <a:t>21 Φ φ </a:t>
            </a:r>
            <a:r>
              <a:rPr lang="en-US" altLang="zh-CN" dirty="0"/>
              <a:t>phi </a:t>
            </a:r>
            <a:r>
              <a:rPr lang="en-US" altLang="zh-CN" dirty="0" err="1"/>
              <a:t>fai</a:t>
            </a:r>
            <a:r>
              <a:rPr lang="en-US" altLang="zh-CN" dirty="0"/>
              <a:t> </a:t>
            </a:r>
            <a:r>
              <a:rPr lang="zh-CN" altLang="en-US" dirty="0"/>
              <a:t>佛爱 磁通；角</a:t>
            </a:r>
            <a:br>
              <a:rPr lang="zh-CN" altLang="en-US" dirty="0"/>
            </a:br>
            <a:r>
              <a:rPr lang="en-US" altLang="zh-CN" dirty="0"/>
              <a:t>22 </a:t>
            </a:r>
            <a:r>
              <a:rPr lang="el-GR" altLang="zh-CN" dirty="0"/>
              <a:t>Χ χ </a:t>
            </a:r>
            <a:r>
              <a:rPr lang="en-US" altLang="zh-CN" dirty="0"/>
              <a:t>chi </a:t>
            </a:r>
            <a:r>
              <a:rPr lang="en-US" altLang="zh-CN" dirty="0" err="1"/>
              <a:t>phai</a:t>
            </a:r>
            <a:r>
              <a:rPr lang="en-US" altLang="zh-CN" dirty="0"/>
              <a:t> </a:t>
            </a:r>
            <a:r>
              <a:rPr lang="zh-CN" altLang="en-US" dirty="0"/>
              <a:t>西</a:t>
            </a:r>
            <a:br>
              <a:rPr lang="zh-CN" altLang="en-US" dirty="0"/>
            </a:br>
            <a:r>
              <a:rPr lang="en-US" altLang="zh-CN" dirty="0"/>
              <a:t>23 </a:t>
            </a:r>
            <a:r>
              <a:rPr lang="el-GR" altLang="zh-CN" dirty="0"/>
              <a:t>Ψ ψ </a:t>
            </a:r>
            <a:r>
              <a:rPr lang="en-US" altLang="zh-CN" dirty="0"/>
              <a:t>psi </a:t>
            </a:r>
            <a:r>
              <a:rPr lang="en-US" altLang="zh-CN" dirty="0" err="1"/>
              <a:t>psai</a:t>
            </a:r>
            <a:r>
              <a:rPr lang="en-US" altLang="zh-CN" dirty="0"/>
              <a:t> </a:t>
            </a:r>
            <a:r>
              <a:rPr lang="zh-CN" altLang="en-US" dirty="0"/>
              <a:t>普西 角速；介质电通量（静电力线）；角</a:t>
            </a:r>
          </a:p>
        </p:txBody>
      </p:sp>
      <p:sp>
        <p:nvSpPr>
          <p:cNvPr id="4925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0D8F53CD-71BC-4C6D-AADF-C920460D1F0B}" type="slidenum">
              <a:rPr lang="zh-CN" altLang="en-US">
                <a:solidFill>
                  <a:prstClr val="black"/>
                </a:solidFill>
              </a:rPr>
              <a:t>343</a:t>
            </a:fld>
            <a:endParaRPr lang="zh-CN" altLang="en-US">
              <a:solidFill>
                <a:prstClr val="black"/>
              </a:solidFill>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925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el-GR" altLang="zh-CN" dirty="0"/>
              <a:t>21 Φ φ </a:t>
            </a:r>
            <a:r>
              <a:rPr lang="en-US" altLang="zh-CN" dirty="0"/>
              <a:t>phi </a:t>
            </a:r>
            <a:r>
              <a:rPr lang="en-US" altLang="zh-CN" dirty="0" err="1"/>
              <a:t>fai</a:t>
            </a:r>
            <a:r>
              <a:rPr lang="en-US" altLang="zh-CN" dirty="0"/>
              <a:t> </a:t>
            </a:r>
            <a:r>
              <a:rPr lang="zh-CN" altLang="en-US" dirty="0"/>
              <a:t>佛爱 磁通；角</a:t>
            </a:r>
            <a:br>
              <a:rPr lang="zh-CN" altLang="en-US" dirty="0"/>
            </a:br>
            <a:r>
              <a:rPr lang="en-US" altLang="zh-CN" dirty="0"/>
              <a:t>22 </a:t>
            </a:r>
            <a:r>
              <a:rPr lang="el-GR" altLang="zh-CN" dirty="0"/>
              <a:t>Χ χ </a:t>
            </a:r>
            <a:r>
              <a:rPr lang="en-US" altLang="zh-CN" dirty="0"/>
              <a:t>chi </a:t>
            </a:r>
            <a:r>
              <a:rPr lang="en-US" altLang="zh-CN" dirty="0" err="1"/>
              <a:t>phai</a:t>
            </a:r>
            <a:r>
              <a:rPr lang="en-US" altLang="zh-CN" dirty="0"/>
              <a:t> </a:t>
            </a:r>
            <a:r>
              <a:rPr lang="zh-CN" altLang="en-US" dirty="0"/>
              <a:t>西</a:t>
            </a:r>
            <a:br>
              <a:rPr lang="zh-CN" altLang="en-US" dirty="0"/>
            </a:br>
            <a:r>
              <a:rPr lang="en-US" altLang="zh-CN" dirty="0"/>
              <a:t>23 </a:t>
            </a:r>
            <a:r>
              <a:rPr lang="el-GR" altLang="zh-CN" dirty="0"/>
              <a:t>Ψ ψ </a:t>
            </a:r>
            <a:r>
              <a:rPr lang="en-US" altLang="zh-CN" dirty="0"/>
              <a:t>psi </a:t>
            </a:r>
            <a:r>
              <a:rPr lang="en-US" altLang="zh-CN" dirty="0" err="1"/>
              <a:t>psai</a:t>
            </a:r>
            <a:r>
              <a:rPr lang="en-US" altLang="zh-CN" dirty="0"/>
              <a:t> </a:t>
            </a:r>
            <a:r>
              <a:rPr lang="zh-CN" altLang="en-US" dirty="0"/>
              <a:t>普西 角速；介质电通量（静电力线）；角</a:t>
            </a:r>
          </a:p>
        </p:txBody>
      </p:sp>
      <p:sp>
        <p:nvSpPr>
          <p:cNvPr id="4925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0D8F53CD-71BC-4C6D-AADF-C920460D1F0B}" type="slidenum">
              <a:rPr lang="zh-CN" altLang="en-US">
                <a:solidFill>
                  <a:prstClr val="black"/>
                </a:solidFill>
              </a:rPr>
              <a:t>344</a:t>
            </a:fld>
            <a:endParaRPr lang="zh-CN" altLang="en-US">
              <a:solidFill>
                <a:prstClr val="black"/>
              </a:solidFill>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925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el-GR" altLang="zh-CN" dirty="0"/>
              <a:t>21 Φ φ </a:t>
            </a:r>
            <a:r>
              <a:rPr lang="en-US" altLang="zh-CN" dirty="0"/>
              <a:t>phi </a:t>
            </a:r>
            <a:r>
              <a:rPr lang="en-US" altLang="zh-CN" dirty="0" err="1"/>
              <a:t>fai</a:t>
            </a:r>
            <a:r>
              <a:rPr lang="en-US" altLang="zh-CN" dirty="0"/>
              <a:t> </a:t>
            </a:r>
            <a:r>
              <a:rPr lang="zh-CN" altLang="en-US" dirty="0"/>
              <a:t>佛爱 磁通；角</a:t>
            </a:r>
            <a:br>
              <a:rPr lang="zh-CN" altLang="en-US" dirty="0"/>
            </a:br>
            <a:r>
              <a:rPr lang="en-US" altLang="zh-CN" dirty="0"/>
              <a:t>22 </a:t>
            </a:r>
            <a:r>
              <a:rPr lang="el-GR" altLang="zh-CN" dirty="0"/>
              <a:t>Χ χ </a:t>
            </a:r>
            <a:r>
              <a:rPr lang="en-US" altLang="zh-CN" dirty="0"/>
              <a:t>chi </a:t>
            </a:r>
            <a:r>
              <a:rPr lang="en-US" altLang="zh-CN" dirty="0" err="1"/>
              <a:t>phai</a:t>
            </a:r>
            <a:r>
              <a:rPr lang="en-US" altLang="zh-CN" dirty="0"/>
              <a:t> </a:t>
            </a:r>
            <a:r>
              <a:rPr lang="zh-CN" altLang="en-US" dirty="0"/>
              <a:t>西</a:t>
            </a:r>
            <a:br>
              <a:rPr lang="zh-CN" altLang="en-US" dirty="0"/>
            </a:br>
            <a:r>
              <a:rPr lang="en-US" altLang="zh-CN" dirty="0"/>
              <a:t>23 </a:t>
            </a:r>
            <a:r>
              <a:rPr lang="el-GR" altLang="zh-CN" dirty="0"/>
              <a:t>Ψ ψ </a:t>
            </a:r>
            <a:r>
              <a:rPr lang="en-US" altLang="zh-CN" dirty="0"/>
              <a:t>psi </a:t>
            </a:r>
            <a:r>
              <a:rPr lang="en-US" altLang="zh-CN" dirty="0" err="1"/>
              <a:t>psai</a:t>
            </a:r>
            <a:r>
              <a:rPr lang="en-US" altLang="zh-CN" dirty="0"/>
              <a:t> </a:t>
            </a:r>
            <a:r>
              <a:rPr lang="zh-CN" altLang="en-US" dirty="0"/>
              <a:t>普西 角速；介质电通量（静电力线）；角</a:t>
            </a:r>
          </a:p>
        </p:txBody>
      </p:sp>
      <p:sp>
        <p:nvSpPr>
          <p:cNvPr id="4925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0D8F53CD-71BC-4C6D-AADF-C920460D1F0B}" type="slidenum">
              <a:rPr lang="zh-CN" altLang="en-US">
                <a:solidFill>
                  <a:prstClr val="black"/>
                </a:solidFill>
              </a:rPr>
              <a:t>345</a:t>
            </a:fld>
            <a:endParaRPr lang="zh-CN" altLang="en-US">
              <a:solidFill>
                <a:prstClr val="black"/>
              </a:solidFill>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28704CC-BA84-4C52-8663-E79DBE16F851}" type="slidenum">
              <a:rPr lang="zh-CN" altLang="en-US" smtClean="0"/>
              <a:t>353</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442371"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en-US" altLang="zh-CN" dirty="0"/>
              <a:t>2018.3.12</a:t>
            </a:r>
          </a:p>
          <a:p>
            <a:endParaRPr lang="en-US" altLang="zh-CN" dirty="0"/>
          </a:p>
          <a:p>
            <a:endParaRPr lang="en-US" altLang="zh-CN" dirty="0"/>
          </a:p>
          <a:p>
            <a:r>
              <a:rPr lang="zh-CN" altLang="en-US" dirty="0"/>
              <a:t>由中国组合数学家</a:t>
            </a:r>
            <a:r>
              <a:rPr lang="zh-CN" altLang="en-US" dirty="0">
                <a:hlinkClick r:id="rId3"/>
              </a:rPr>
              <a:t>管梅谷</a:t>
            </a:r>
            <a:r>
              <a:rPr lang="zh-CN" altLang="en-US" dirty="0"/>
              <a:t>教授提出。邮递员要穿过城市的每一条路至少一次，怎样行走走过的路程最短？这不是一个</a:t>
            </a:r>
            <a:r>
              <a:rPr lang="en-US" altLang="zh-CN" dirty="0">
                <a:hlinkClick r:id="rId4"/>
              </a:rPr>
              <a:t>NP</a:t>
            </a:r>
            <a:r>
              <a:rPr lang="zh-CN" altLang="en-US" dirty="0">
                <a:hlinkClick r:id="rId4"/>
              </a:rPr>
              <a:t>完全问题</a:t>
            </a:r>
            <a:r>
              <a:rPr lang="zh-CN" altLang="en-US" dirty="0"/>
              <a:t>。由中国组合数学家管梅谷教授提出，著名组合数学家，</a:t>
            </a:r>
            <a:r>
              <a:rPr lang="en-US" altLang="zh-CN" dirty="0"/>
              <a:t>J. Edmonds</a:t>
            </a:r>
            <a:r>
              <a:rPr lang="zh-CN" altLang="en-US" dirty="0"/>
              <a:t>和他的合作者给出了一个解答。概念</a:t>
            </a:r>
          </a:p>
          <a:p>
            <a:r>
              <a:rPr lang="zh-CN" altLang="en-US" dirty="0"/>
              <a:t>哈密顿图</a:t>
            </a:r>
          </a:p>
          <a:p>
            <a:r>
              <a:rPr lang="zh-CN" altLang="en-US" dirty="0"/>
              <a:t>哈密顿通路（回路）与哈密顿图 （</a:t>
            </a:r>
            <a:r>
              <a:rPr lang="en-US" altLang="zh-CN" dirty="0"/>
              <a:t>Hamilton</a:t>
            </a:r>
            <a:r>
              <a:rPr lang="zh-CN" altLang="en-US" dirty="0"/>
              <a:t>图） 通过图</a:t>
            </a:r>
            <a:r>
              <a:rPr lang="en-US" altLang="zh-CN" dirty="0"/>
              <a:t>G</a:t>
            </a:r>
            <a:r>
              <a:rPr lang="zh-CN" altLang="en-US" dirty="0"/>
              <a:t>的每个结点一次，且仅一次的通路（回路），就是哈密顿通路（回路）</a:t>
            </a:r>
            <a:r>
              <a:rPr lang="en-US" altLang="zh-CN" dirty="0"/>
              <a:t>. </a:t>
            </a:r>
            <a:r>
              <a:rPr lang="zh-CN" altLang="en-US" dirty="0"/>
              <a:t>存在</a:t>
            </a:r>
            <a:r>
              <a:rPr lang="zh-CN" altLang="en-US" dirty="0">
                <a:hlinkClick r:id="rId5" action="ppaction://hlinkfile"/>
              </a:rPr>
              <a:t>哈密顿回路</a:t>
            </a:r>
            <a:r>
              <a:rPr lang="zh-CN" altLang="en-US" dirty="0"/>
              <a:t>的图就是哈密顿图</a:t>
            </a:r>
            <a:r>
              <a:rPr lang="en-US" altLang="zh-CN" dirty="0"/>
              <a:t>·</a:t>
            </a:r>
          </a:p>
          <a:p>
            <a:r>
              <a:rPr lang="zh-CN" altLang="en-US" dirty="0"/>
              <a:t>美国</a:t>
            </a:r>
            <a:r>
              <a:rPr lang="zh-CN" altLang="en-US" dirty="0">
                <a:hlinkClick r:id="rId6" action="ppaction://hlinkfile"/>
              </a:rPr>
              <a:t>图论</a:t>
            </a:r>
            <a:r>
              <a:rPr lang="zh-CN" altLang="en-US" dirty="0"/>
              <a:t>数学家</a:t>
            </a:r>
            <a:r>
              <a:rPr lang="zh-CN" altLang="en-US" dirty="0">
                <a:hlinkClick r:id="rId7" action="ppaction://hlinkfile"/>
              </a:rPr>
              <a:t>奥勒</a:t>
            </a:r>
            <a:r>
              <a:rPr lang="zh-CN" altLang="en-US" dirty="0"/>
              <a:t>在</a:t>
            </a:r>
            <a:r>
              <a:rPr lang="en-US" altLang="zh-CN" dirty="0"/>
              <a:t>1960</a:t>
            </a:r>
            <a:r>
              <a:rPr lang="zh-CN" altLang="en-US" dirty="0"/>
              <a:t>年给出了一个图是哈密尔顿图的</a:t>
            </a:r>
            <a:r>
              <a:rPr lang="zh-CN" altLang="en-US" dirty="0">
                <a:hlinkClick r:id="rId8" action="ppaction://hlinkfile"/>
              </a:rPr>
              <a:t>充分条件</a:t>
            </a:r>
            <a:r>
              <a:rPr lang="zh-CN" altLang="en-US" dirty="0"/>
              <a:t>：对于顶点个数大于</a:t>
            </a:r>
            <a:r>
              <a:rPr lang="en-US" altLang="zh-CN" dirty="0"/>
              <a:t>2</a:t>
            </a:r>
            <a:r>
              <a:rPr lang="zh-CN" altLang="en-US" dirty="0"/>
              <a:t>的图，如果图中任意两点度的和大于或等于顶点总数，那这个图一定是哈密顿图。闭合的哈密顿路径称作哈密顿圈，含有图中所有顶点的路径称作哈密顿路径。</a:t>
            </a:r>
          </a:p>
          <a:p>
            <a:endParaRPr lang="zh-CN" altLang="en-US" dirty="0"/>
          </a:p>
        </p:txBody>
      </p:sp>
      <p:sp>
        <p:nvSpPr>
          <p:cNvPr id="4423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B20FCF5D-213A-48FE-AFED-B654118D7875}" type="slidenum">
              <a:rPr lang="zh-CN" altLang="en-US">
                <a:solidFill>
                  <a:prstClr val="black"/>
                </a:solidFill>
              </a:rPr>
              <a:t>22</a:t>
            </a:fld>
            <a:endParaRPr lang="zh-CN" altLang="en-US">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28704CC-BA84-4C52-8663-E79DBE16F851}" type="slidenum">
              <a:rPr lang="zh-CN" altLang="en-US" smtClean="0"/>
              <a:t>24</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28704CC-BA84-4C52-8663-E79DBE16F851}" type="slidenum">
              <a:rPr lang="zh-CN" altLang="en-US" smtClean="0"/>
              <a:t>25</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幻灯片图像占位符 1"/>
          <p:cNvSpPr>
            <a:spLocks noGrp="1" noRot="1" noChangeAspect="1" noTextEdit="1"/>
          </p:cNvSpPr>
          <p:nvPr>
            <p:ph type="sldImg"/>
          </p:nvPr>
        </p:nvSpPr>
        <p:spPr>
          <a:ln>
            <a:solidFill>
              <a:srgbClr val="000000"/>
            </a:solidFill>
            <a:miter/>
          </a:ln>
        </p:spPr>
      </p:sp>
      <p:sp>
        <p:nvSpPr>
          <p:cNvPr id="119810" name="备注占位符 2"/>
          <p:cNvSpPr>
            <a:spLocks noGrp="1"/>
          </p:cNvSpPr>
          <p:nvPr>
            <p:ph type="body"/>
          </p:nvPr>
        </p:nvSpPr>
        <p:spPr>
          <a:noFill/>
          <a:ln>
            <a:noFill/>
          </a:ln>
        </p:spPr>
        <p:txBody>
          <a:bodyPr wrap="square" lIns="91440" tIns="45720" rIns="91440" bIns="45720" anchor="t"/>
          <a:lstStyle/>
          <a:p>
            <a:pPr lvl="0"/>
            <a:endParaRPr lang="en-US" altLang="zh-CN" dirty="0"/>
          </a:p>
        </p:txBody>
      </p:sp>
      <p:sp>
        <p:nvSpPr>
          <p:cNvPr id="119811"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solidFill>
                  <a:srgbClr val="000000"/>
                </a:solidFill>
                <a:latin typeface="Arial" panose="020B0604020202020204" pitchFamily="34" charset="0"/>
                <a:ea typeface="宋体" panose="02010600030101010101" pitchFamily="2" charset="-122"/>
              </a:rPr>
              <a:t>26</a:t>
            </a:fld>
            <a:endParaRPr lang="zh-CN" altLang="en-US" sz="1200" dirty="0">
              <a:solidFill>
                <a:srgbClr val="000000"/>
              </a:solidFill>
              <a:latin typeface="Arial" panose="020B060402020202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440323"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dirty="0"/>
          </a:p>
        </p:txBody>
      </p:sp>
      <p:sp>
        <p:nvSpPr>
          <p:cNvPr id="44032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522274C4-2AA1-4B9C-8684-BD1F0979A528}" type="slidenum">
              <a:rPr lang="zh-CN" altLang="en-US">
                <a:solidFill>
                  <a:prstClr val="black"/>
                </a:solidFill>
              </a:rPr>
              <a:t>2</a:t>
            </a:fld>
            <a:endParaRPr lang="zh-CN" altLang="en-US">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幻灯片图像占位符 1"/>
          <p:cNvSpPr>
            <a:spLocks noGrp="1" noRot="1" noChangeAspect="1" noTextEdit="1"/>
          </p:cNvSpPr>
          <p:nvPr>
            <p:ph type="sldImg"/>
          </p:nvPr>
        </p:nvSpPr>
        <p:spPr>
          <a:ln>
            <a:solidFill>
              <a:srgbClr val="000000"/>
            </a:solidFill>
            <a:miter/>
          </a:ln>
        </p:spPr>
      </p:sp>
      <p:sp>
        <p:nvSpPr>
          <p:cNvPr id="121858"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121859" name="页眉占位符 3"/>
          <p:cNvSpPr txBox="1">
            <a:spLocks noGrp="1"/>
          </p:cNvSpPr>
          <p:nvPr>
            <p:ph type="hdr" sz="quarter"/>
          </p:nvPr>
        </p:nvSpPr>
        <p:spPr>
          <a:xfrm>
            <a:off x="0" y="0"/>
            <a:ext cx="2971800" cy="457200"/>
          </a:xfrm>
          <a:prstGeom prst="rect">
            <a:avLst/>
          </a:prstGeom>
          <a:noFill/>
          <a:ln w="9525">
            <a:noFill/>
          </a:ln>
        </p:spPr>
        <p:txBody>
          <a:bodyPr vert="horz" lIns="91440" tIns="45720" rIns="91440" bIns="45720" anchor="t"/>
          <a:lstStyle/>
          <a:p>
            <a:pPr lvl="0"/>
            <a:r>
              <a:rPr lang="en-US" altLang="zh-CN" sz="1200" dirty="0">
                <a:solidFill>
                  <a:srgbClr val="000000"/>
                </a:solidFill>
                <a:latin typeface="Times New Roman" panose="02020603050405020304" pitchFamily="18" charset="0"/>
              </a:rPr>
              <a:t>计算机通信网</a:t>
            </a:r>
          </a:p>
        </p:txBody>
      </p:sp>
      <p:sp>
        <p:nvSpPr>
          <p:cNvPr id="121860" name="日期占位符 4"/>
          <p:cNvSpPr txBox="1">
            <a:spLocks noGrp="1"/>
          </p:cNvSpPr>
          <p:nvPr>
            <p:ph type="dt" sz="half"/>
          </p:nvPr>
        </p:nvSpPr>
        <p:spPr>
          <a:xfrm>
            <a:off x="3884613" y="0"/>
            <a:ext cx="2971800" cy="457200"/>
          </a:xfrm>
          <a:prstGeom prst="rect">
            <a:avLst/>
          </a:prstGeom>
          <a:noFill/>
          <a:ln w="9525">
            <a:noFill/>
          </a:ln>
        </p:spPr>
        <p:txBody>
          <a:bodyPr vert="horz" lIns="91440" tIns="45720" rIns="91440" bIns="45720" anchor="t"/>
          <a:lstStyle/>
          <a:p>
            <a:pPr lvl="0" algn="r"/>
            <a:r>
              <a:rPr lang="zh-CN" altLang="en-US" sz="1200" dirty="0">
                <a:solidFill>
                  <a:srgbClr val="000000"/>
                </a:solidFill>
                <a:latin typeface="Times New Roman" panose="02020603050405020304" pitchFamily="18" charset="0"/>
                <a:ea typeface="宋体" panose="02010600030101010101" pitchFamily="2" charset="-122"/>
              </a:rPr>
              <a:t>yn@uestc.edu.cn</a:t>
            </a:r>
            <a:endParaRPr lang="en-US" altLang="zh-CN" sz="1200" dirty="0">
              <a:solidFill>
                <a:srgbClr val="000000"/>
              </a:solidFill>
              <a:latin typeface="Times New Roman" panose="02020603050405020304" pitchFamily="18" charset="0"/>
            </a:endParaRPr>
          </a:p>
        </p:txBody>
      </p:sp>
      <p:sp>
        <p:nvSpPr>
          <p:cNvPr id="121861" name="页脚占位符 5"/>
          <p:cNvSpPr txBox="1">
            <a:spLocks noGrp="1"/>
          </p:cNvSpPr>
          <p:nvPr>
            <p:ph type="ftr" sz="quarter"/>
          </p:nvPr>
        </p:nvSpPr>
        <p:spPr>
          <a:xfrm>
            <a:off x="0" y="8685213"/>
            <a:ext cx="2971800" cy="457200"/>
          </a:xfrm>
          <a:prstGeom prst="rect">
            <a:avLst/>
          </a:prstGeom>
          <a:noFill/>
          <a:ln w="9525">
            <a:noFill/>
          </a:ln>
        </p:spPr>
        <p:txBody>
          <a:bodyPr vert="horz" lIns="91440" tIns="45720" rIns="91440" bIns="45720" anchor="b"/>
          <a:lstStyle/>
          <a:p>
            <a:pPr lvl="0"/>
            <a:r>
              <a:rPr lang="en-US" altLang="zh-CN" sz="1200" dirty="0">
                <a:solidFill>
                  <a:srgbClr val="000000"/>
                </a:solidFill>
                <a:latin typeface="Times New Roman" panose="02020603050405020304" pitchFamily="18" charset="0"/>
              </a:rPr>
              <a:t>电子科大通信学院</a:t>
            </a:r>
          </a:p>
        </p:txBody>
      </p:sp>
      <p:sp>
        <p:nvSpPr>
          <p:cNvPr id="121862" name="灯片编号占位符 6"/>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en-US" altLang="zh-CN" sz="1200" dirty="0">
                <a:solidFill>
                  <a:srgbClr val="000000"/>
                </a:solidFill>
                <a:latin typeface="Times New Roman" panose="02020603050405020304" pitchFamily="18" charset="0"/>
              </a:rPr>
              <a:t>27</a:t>
            </a:fld>
            <a:endParaRPr lang="en-US" altLang="zh-CN" sz="1200" dirty="0">
              <a:solidFill>
                <a:srgbClr val="000000"/>
              </a:solidFill>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幻灯片图像占位符 1"/>
          <p:cNvSpPr>
            <a:spLocks noGrp="1" noRot="1" noChangeAspect="1" noTextEdit="1"/>
          </p:cNvSpPr>
          <p:nvPr>
            <p:ph type="sldImg"/>
          </p:nvPr>
        </p:nvSpPr>
        <p:spPr>
          <a:ln>
            <a:solidFill>
              <a:srgbClr val="000000"/>
            </a:solidFill>
            <a:miter/>
          </a:ln>
        </p:spPr>
      </p:sp>
      <p:sp>
        <p:nvSpPr>
          <p:cNvPr id="123906"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123907"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solidFill>
                  <a:srgbClr val="000000"/>
                </a:solidFill>
                <a:latin typeface="Arial" panose="020B0604020202020204" pitchFamily="34" charset="0"/>
                <a:ea typeface="宋体" panose="02010600030101010101" pitchFamily="2" charset="-122"/>
              </a:rPr>
              <a:t>28</a:t>
            </a:fld>
            <a:endParaRPr lang="zh-CN" altLang="en-US" sz="1200" dirty="0">
              <a:solidFill>
                <a:srgbClr val="000000"/>
              </a:solidFill>
              <a:latin typeface="Arial" panose="020B0604020202020204" pitchFamily="34" charset="0"/>
              <a:ea typeface="宋体"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幻灯片图像占位符 1"/>
          <p:cNvSpPr>
            <a:spLocks noGrp="1" noRot="1" noChangeAspect="1" noTextEdit="1"/>
          </p:cNvSpPr>
          <p:nvPr>
            <p:ph type="sldImg"/>
          </p:nvPr>
        </p:nvSpPr>
        <p:spPr>
          <a:ln>
            <a:solidFill>
              <a:srgbClr val="000000"/>
            </a:solidFill>
            <a:miter/>
          </a:ln>
        </p:spPr>
      </p:sp>
      <p:sp>
        <p:nvSpPr>
          <p:cNvPr id="125954" name="备注占位符 2"/>
          <p:cNvSpPr>
            <a:spLocks noGrp="1"/>
          </p:cNvSpPr>
          <p:nvPr>
            <p:ph type="body"/>
          </p:nvPr>
        </p:nvSpPr>
        <p:spPr>
          <a:noFill/>
          <a:ln>
            <a:noFill/>
          </a:ln>
        </p:spPr>
        <p:txBody>
          <a:bodyPr wrap="square" lIns="91440" tIns="45720" rIns="91440" bIns="45720" anchor="t"/>
          <a:lstStyle/>
          <a:p>
            <a:pPr lvl="0"/>
            <a:r>
              <a:rPr lang="en-US" altLang="zh-CN" dirty="0"/>
              <a:t>2021.4.29</a:t>
            </a:r>
            <a:endParaRPr lang="zh-CN" altLang="en-US" dirty="0"/>
          </a:p>
        </p:txBody>
      </p:sp>
      <p:sp>
        <p:nvSpPr>
          <p:cNvPr id="12595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solidFill>
                  <a:srgbClr val="000000"/>
                </a:solidFill>
                <a:latin typeface="Arial" panose="020B0604020202020204" pitchFamily="34" charset="0"/>
                <a:ea typeface="宋体" panose="02010600030101010101" pitchFamily="2" charset="-122"/>
              </a:rPr>
              <a:t>29</a:t>
            </a:fld>
            <a:endParaRPr lang="zh-CN" altLang="en-US" sz="1200" dirty="0">
              <a:solidFill>
                <a:srgbClr val="000000"/>
              </a:solidFill>
              <a:latin typeface="Arial" panose="020B0604020202020204" pitchFamily="34" charset="0"/>
              <a:ea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幻灯片图像占位符 1"/>
          <p:cNvSpPr>
            <a:spLocks noGrp="1" noRot="1" noChangeAspect="1" noTextEdit="1"/>
          </p:cNvSpPr>
          <p:nvPr>
            <p:ph type="sldImg"/>
          </p:nvPr>
        </p:nvSpPr>
        <p:spPr>
          <a:ln>
            <a:solidFill>
              <a:srgbClr val="000000"/>
            </a:solidFill>
            <a:miter/>
          </a:ln>
        </p:spPr>
      </p:sp>
      <p:sp>
        <p:nvSpPr>
          <p:cNvPr id="128002" name="备注占位符 2"/>
          <p:cNvSpPr>
            <a:spLocks noGrp="1"/>
          </p:cNvSpPr>
          <p:nvPr>
            <p:ph type="body"/>
          </p:nvPr>
        </p:nvSpPr>
        <p:spPr>
          <a:noFill/>
          <a:ln>
            <a:noFill/>
          </a:ln>
        </p:spPr>
        <p:txBody>
          <a:bodyPr wrap="square" lIns="91440" tIns="45720" rIns="91440" bIns="45720" anchor="t"/>
          <a:lstStyle/>
          <a:p>
            <a:pPr lvl="0"/>
            <a:r>
              <a:rPr lang="zh-CN" altLang="en-US" dirty="0"/>
              <a:t>当前页面由口袋动画“全文动画”特效，一键生成。
更多动画特效、福利、资源，请搜索、关注访问口袋动画</a:t>
            </a:r>
            <a:r>
              <a:rPr lang="en-US" altLang="zh-CN" dirty="0"/>
              <a:t>.</a:t>
            </a:r>
          </a:p>
          <a:p>
            <a:pPr lvl="0"/>
            <a:r>
              <a:rPr lang="zh-CN" altLang="en-US" dirty="0"/>
              <a:t>官网主页：</a:t>
            </a:r>
            <a:r>
              <a:rPr lang="en-US" altLang="zh-CN" dirty="0"/>
              <a:t>www.papocket.com</a:t>
            </a:r>
          </a:p>
        </p:txBody>
      </p:sp>
      <p:sp>
        <p:nvSpPr>
          <p:cNvPr id="128003"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solidFill>
                  <a:srgbClr val="000000"/>
                </a:solidFill>
                <a:latin typeface="Arial" panose="020B0604020202020204" pitchFamily="34" charset="0"/>
                <a:ea typeface="宋体" panose="02010600030101010101" pitchFamily="2" charset="-122"/>
              </a:rPr>
              <a:t>30</a:t>
            </a:fld>
            <a:endParaRPr lang="zh-CN" altLang="en-US" sz="1200" dirty="0">
              <a:solidFill>
                <a:srgbClr val="000000"/>
              </a:solidFill>
              <a:latin typeface="Arial" panose="020B0604020202020204" pitchFamily="34" charset="0"/>
              <a:ea typeface="宋体"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2023.10.11</a:t>
            </a:r>
            <a:endParaRPr lang="zh-CN" altLang="en-US" dirty="0"/>
          </a:p>
        </p:txBody>
      </p:sp>
      <p:sp>
        <p:nvSpPr>
          <p:cNvPr id="4" name="灯片编号占位符 3"/>
          <p:cNvSpPr>
            <a:spLocks noGrp="1"/>
          </p:cNvSpPr>
          <p:nvPr>
            <p:ph type="sldNum" sz="quarter" idx="10"/>
          </p:nvPr>
        </p:nvSpPr>
        <p:spPr/>
        <p:txBody>
          <a:bodyPr/>
          <a:lstStyle/>
          <a:p>
            <a:fld id="{028704CC-BA84-4C52-8663-E79DBE16F851}" type="slidenum">
              <a:rPr lang="zh-CN" altLang="en-US" smtClean="0"/>
              <a:t>34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幻灯片图像占位符 1"/>
          <p:cNvSpPr>
            <a:spLocks noGrp="1" noRot="1" noChangeAspect="1" noTextEdit="1"/>
          </p:cNvSpPr>
          <p:nvPr>
            <p:ph type="sldImg"/>
          </p:nvPr>
        </p:nvSpPr>
        <p:spPr>
          <a:ln>
            <a:solidFill>
              <a:srgbClr val="000000"/>
            </a:solidFill>
            <a:miter/>
          </a:ln>
        </p:spPr>
      </p:sp>
      <p:sp>
        <p:nvSpPr>
          <p:cNvPr id="133122" name="备注占位符 2"/>
          <p:cNvSpPr>
            <a:spLocks noGrp="1"/>
          </p:cNvSpPr>
          <p:nvPr>
            <p:ph type="body"/>
          </p:nvPr>
        </p:nvSpPr>
        <p:spPr>
          <a:noFill/>
          <a:ln>
            <a:noFill/>
          </a:ln>
        </p:spPr>
        <p:txBody>
          <a:bodyPr wrap="square" lIns="91440" tIns="45720" rIns="91440" bIns="45720" anchor="t"/>
          <a:lstStyle/>
          <a:p>
            <a:pPr lvl="0"/>
            <a:r>
              <a:rPr lang="en-US" altLang="zh-CN" dirty="0"/>
              <a:t>2016.11.21</a:t>
            </a:r>
            <a:endParaRPr lang="zh-CN" altLang="en-US" dirty="0"/>
          </a:p>
        </p:txBody>
      </p:sp>
      <p:sp>
        <p:nvSpPr>
          <p:cNvPr id="133123"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solidFill>
                  <a:srgbClr val="000000"/>
                </a:solidFill>
                <a:latin typeface="Arial" panose="020B0604020202020204" pitchFamily="34" charset="0"/>
                <a:ea typeface="宋体" panose="02010600030101010101" pitchFamily="2" charset="-122"/>
              </a:rPr>
              <a:t>35</a:t>
            </a:fld>
            <a:endParaRPr lang="zh-CN" altLang="en-US" sz="1200" dirty="0">
              <a:solidFill>
                <a:srgbClr val="000000"/>
              </a:solidFill>
              <a:latin typeface="Arial" panose="020B0604020202020204" pitchFamily="34" charset="0"/>
              <a:ea typeface="宋体" panose="02010600030101010101"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28704CC-BA84-4C52-8663-E79DBE16F851}" type="slidenum">
              <a:rPr lang="zh-CN" altLang="en-US" smtClean="0"/>
              <a:t>40</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28704CC-BA84-4C52-8663-E79DBE16F851}" type="slidenum">
              <a:rPr lang="zh-CN" altLang="en-US" smtClean="0"/>
              <a:t>41</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2019.3.4</a:t>
            </a:r>
            <a:endParaRPr lang="zh-CN" altLang="en-US" dirty="0"/>
          </a:p>
        </p:txBody>
      </p:sp>
      <p:sp>
        <p:nvSpPr>
          <p:cNvPr id="4" name="灯片编号占位符 3"/>
          <p:cNvSpPr>
            <a:spLocks noGrp="1"/>
          </p:cNvSpPr>
          <p:nvPr>
            <p:ph type="sldNum" sz="quarter" idx="10"/>
          </p:nvPr>
        </p:nvSpPr>
        <p:spPr/>
        <p:txBody>
          <a:bodyPr/>
          <a:lstStyle/>
          <a:p>
            <a:fld id="{028704CC-BA84-4C52-8663-E79DBE16F851}" type="slidenum">
              <a:rPr lang="zh-CN" altLang="en-US" smtClean="0"/>
              <a:t>42</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记作：A ⊆ B</a:t>
            </a:r>
          </a:p>
          <a:p>
            <a:r>
              <a:rPr lang="zh-CN" altLang="en-US" dirty="0"/>
              <a:t>读作“A含于B”（或B包含A）。例如，上述的</a:t>
            </a:r>
          </a:p>
          <a:p>
            <a:r>
              <a:rPr lang="zh-CN" altLang="en-US" dirty="0"/>
              <a:t>如果A是B的子集，但B中至少有一个元素不属于A，那么A就是B的真子集，可记作</a:t>
            </a:r>
          </a:p>
          <a:p>
            <a:r>
              <a:rPr lang="zh-CN" altLang="en-US" dirty="0"/>
              <a:t>读作“A真含于B”（或“B真包含A”），即</a:t>
            </a:r>
            <a:r>
              <a:rPr lang="en-US" altLang="zh-CN" dirty="0">
                <a:solidFill>
                  <a:srgbClr val="FF0000"/>
                </a:solidFill>
                <a:sym typeface="+mn-ea"/>
              </a:rPr>
              <a:t>A⊂B</a:t>
            </a:r>
            <a:r>
              <a:rPr lang="zh-CN" altLang="en-US" dirty="0"/>
              <a:t>。</a:t>
            </a:r>
          </a:p>
        </p:txBody>
      </p:sp>
      <p:sp>
        <p:nvSpPr>
          <p:cNvPr id="4" name="灯片编号占位符 3"/>
          <p:cNvSpPr>
            <a:spLocks noGrp="1"/>
          </p:cNvSpPr>
          <p:nvPr>
            <p:ph type="sldNum" sz="quarter" idx="10"/>
          </p:nvPr>
        </p:nvSpPr>
        <p:spPr/>
        <p:txBody>
          <a:bodyPr/>
          <a:lstStyle/>
          <a:p>
            <a:fld id="{028704CC-BA84-4C52-8663-E79DBE16F851}" type="slidenum">
              <a:rPr lang="zh-CN" altLang="en-US" smtClean="0"/>
              <a:t>44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幻灯片图像占位符 1"/>
          <p:cNvSpPr>
            <a:spLocks noGrp="1" noRot="1" noChangeAspect="1" noTextEdit="1"/>
          </p:cNvSpPr>
          <p:nvPr>
            <p:ph type="sldImg"/>
          </p:nvPr>
        </p:nvSpPr>
        <p:spPr>
          <a:ln>
            <a:solidFill>
              <a:srgbClr val="000000"/>
            </a:solidFill>
            <a:miter/>
          </a:ln>
        </p:spPr>
      </p:sp>
      <p:sp>
        <p:nvSpPr>
          <p:cNvPr id="98306" name="备注占位符 2"/>
          <p:cNvSpPr>
            <a:spLocks noGrp="1"/>
          </p:cNvSpPr>
          <p:nvPr>
            <p:ph type="body"/>
          </p:nvPr>
        </p:nvSpPr>
        <p:spPr>
          <a:noFill/>
          <a:ln>
            <a:noFill/>
          </a:ln>
        </p:spPr>
        <p:txBody>
          <a:bodyPr wrap="square" lIns="91440" tIns="45720" rIns="91440" bIns="45720" anchor="t"/>
          <a:lstStyle/>
          <a:p>
            <a:pPr lvl="0"/>
            <a:r>
              <a:rPr lang="zh-CN" altLang="en-US" dirty="0"/>
              <a:t>更多福利，请搜索、关注访问口袋动画</a:t>
            </a:r>
            <a:r>
              <a:rPr lang="en-US" altLang="zh-CN" dirty="0"/>
              <a:t>.</a:t>
            </a:r>
          </a:p>
          <a:p>
            <a:pPr lvl="0"/>
            <a:r>
              <a:rPr lang="zh-CN" altLang="en-US" dirty="0"/>
              <a:t>官网主页：</a:t>
            </a:r>
            <a:r>
              <a:rPr lang="en-US" altLang="zh-CN" dirty="0"/>
              <a:t>www.papocket.com</a:t>
            </a:r>
          </a:p>
        </p:txBody>
      </p:sp>
      <p:sp>
        <p:nvSpPr>
          <p:cNvPr id="98307"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solidFill>
                  <a:srgbClr val="000000"/>
                </a:solidFill>
                <a:latin typeface="Arial" panose="020B0604020202020204" pitchFamily="34" charset="0"/>
                <a:ea typeface="宋体" panose="02010600030101010101" pitchFamily="2" charset="-122"/>
              </a:rPr>
              <a:t>3</a:t>
            </a:fld>
            <a:endParaRPr lang="zh-CN" altLang="en-US" sz="1200" dirty="0">
              <a:solidFill>
                <a:srgbClr val="000000"/>
              </a:solidFill>
              <a:latin typeface="Arial" panose="020B0604020202020204" pitchFamily="34" charset="0"/>
              <a:ea typeface="宋体" panose="02010600030101010101"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2021.9.14</a:t>
            </a:r>
            <a:endParaRPr lang="zh-CN" altLang="en-US" dirty="0"/>
          </a:p>
        </p:txBody>
      </p:sp>
      <p:sp>
        <p:nvSpPr>
          <p:cNvPr id="4" name="灯片编号占位符 3"/>
          <p:cNvSpPr>
            <a:spLocks noGrp="1"/>
          </p:cNvSpPr>
          <p:nvPr>
            <p:ph type="sldNum" sz="quarter" idx="10"/>
          </p:nvPr>
        </p:nvSpPr>
        <p:spPr/>
        <p:txBody>
          <a:bodyPr/>
          <a:lstStyle/>
          <a:p>
            <a:fld id="{028704CC-BA84-4C52-8663-E79DBE16F851}" type="slidenum">
              <a:rPr lang="zh-CN" altLang="en-US" smtClean="0"/>
              <a:t>45</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28704CC-BA84-4C52-8663-E79DBE16F851}" type="slidenum">
              <a:rPr lang="zh-CN" altLang="en-US" smtClean="0"/>
              <a:t>47</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2019.9.19</a:t>
            </a:r>
            <a:endParaRPr lang="zh-CN" altLang="en-US" dirty="0"/>
          </a:p>
        </p:txBody>
      </p:sp>
      <p:sp>
        <p:nvSpPr>
          <p:cNvPr id="4" name="灯片编号占位符 3"/>
          <p:cNvSpPr>
            <a:spLocks noGrp="1"/>
          </p:cNvSpPr>
          <p:nvPr>
            <p:ph type="sldNum" sz="quarter" idx="10"/>
          </p:nvPr>
        </p:nvSpPr>
        <p:spPr/>
        <p:txBody>
          <a:bodyPr/>
          <a:lstStyle/>
          <a:p>
            <a:fld id="{028704CC-BA84-4C52-8663-E79DBE16F851}" type="slidenum">
              <a:rPr lang="zh-CN" altLang="en-US" smtClean="0"/>
              <a:t>48</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幻灯片图像占位符 1"/>
          <p:cNvSpPr>
            <a:spLocks noGrp="1" noRot="1" noChangeAspect="1" noTextEdit="1"/>
          </p:cNvSpPr>
          <p:nvPr>
            <p:ph type="sldImg"/>
          </p:nvPr>
        </p:nvSpPr>
        <p:spPr>
          <a:ln>
            <a:solidFill>
              <a:srgbClr val="000000"/>
            </a:solidFill>
            <a:miter/>
          </a:ln>
        </p:spPr>
      </p:sp>
      <p:sp>
        <p:nvSpPr>
          <p:cNvPr id="140290" name="备注占位符 2"/>
          <p:cNvSpPr>
            <a:spLocks noGrp="1"/>
          </p:cNvSpPr>
          <p:nvPr>
            <p:ph type="body"/>
          </p:nvPr>
        </p:nvSpPr>
        <p:spPr>
          <a:noFill/>
          <a:ln>
            <a:noFill/>
          </a:ln>
        </p:spPr>
        <p:txBody>
          <a:bodyPr wrap="square" lIns="91440" tIns="45720" rIns="91440" bIns="45720" anchor="t"/>
          <a:lstStyle/>
          <a:p>
            <a:pPr lvl="0"/>
            <a:r>
              <a:rPr lang="zh-CN" altLang="en-US" dirty="0"/>
              <a:t>当前页面由口袋动画“全文动画”特效，一键生成。
更多动画特效、福利、资源，请搜索、关注访问口袋动画</a:t>
            </a:r>
            <a:r>
              <a:rPr lang="en-US" altLang="zh-CN" dirty="0"/>
              <a:t>.</a:t>
            </a:r>
          </a:p>
          <a:p>
            <a:pPr lvl="0"/>
            <a:r>
              <a:rPr lang="zh-CN" altLang="en-US" dirty="0"/>
              <a:t>官网主页：</a:t>
            </a:r>
            <a:r>
              <a:rPr lang="en-US" altLang="zh-CN" dirty="0"/>
              <a:t>www.papocket.com</a:t>
            </a:r>
          </a:p>
        </p:txBody>
      </p:sp>
      <p:sp>
        <p:nvSpPr>
          <p:cNvPr id="140291"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solidFill>
                  <a:srgbClr val="000000"/>
                </a:solidFill>
                <a:latin typeface="Arial" panose="020B0604020202020204" pitchFamily="34" charset="0"/>
                <a:ea typeface="宋体" panose="02010600030101010101" pitchFamily="2" charset="-122"/>
              </a:rPr>
              <a:t>49</a:t>
            </a:fld>
            <a:endParaRPr lang="zh-CN" altLang="en-US" sz="1200" dirty="0">
              <a:solidFill>
                <a:srgbClr val="000000"/>
              </a:solidFill>
              <a:latin typeface="Arial" panose="020B0604020202020204" pitchFamily="34" charset="0"/>
              <a:ea typeface="宋体" panose="02010600030101010101" pitchFamily="2"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2022.2.28</a:t>
            </a:r>
            <a:endParaRPr lang="zh-CN" altLang="en-US" dirty="0"/>
          </a:p>
        </p:txBody>
      </p:sp>
      <p:sp>
        <p:nvSpPr>
          <p:cNvPr id="4" name="灯片编号占位符 3"/>
          <p:cNvSpPr>
            <a:spLocks noGrp="1"/>
          </p:cNvSpPr>
          <p:nvPr>
            <p:ph type="sldNum" sz="quarter" idx="10"/>
          </p:nvPr>
        </p:nvSpPr>
        <p:spPr/>
        <p:txBody>
          <a:bodyPr/>
          <a:lstStyle/>
          <a:p>
            <a:fld id="{028704CC-BA84-4C52-8663-E79DBE16F851}" type="slidenum">
              <a:rPr lang="zh-CN" altLang="en-US" smtClean="0"/>
              <a:t>51</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幻灯片图像占位符 1"/>
          <p:cNvSpPr>
            <a:spLocks noGrp="1" noRot="1" noChangeAspect="1" noTextEdit="1"/>
          </p:cNvSpPr>
          <p:nvPr>
            <p:ph type="sldImg"/>
          </p:nvPr>
        </p:nvSpPr>
        <p:spPr>
          <a:ln>
            <a:solidFill>
              <a:srgbClr val="000000"/>
            </a:solidFill>
            <a:miter/>
          </a:ln>
        </p:spPr>
      </p:sp>
      <p:sp>
        <p:nvSpPr>
          <p:cNvPr id="146434"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14643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solidFill>
                  <a:srgbClr val="000000"/>
                </a:solidFill>
                <a:latin typeface="Arial" panose="020B0604020202020204" pitchFamily="34" charset="0"/>
                <a:ea typeface="宋体" panose="02010600030101010101" pitchFamily="2" charset="-122"/>
              </a:rPr>
              <a:t>53</a:t>
            </a:fld>
            <a:endParaRPr lang="zh-CN" altLang="en-US" sz="1200" dirty="0">
              <a:solidFill>
                <a:srgbClr val="000000"/>
              </a:solidFill>
              <a:latin typeface="Arial" panose="020B0604020202020204" pitchFamily="34" charset="0"/>
              <a:ea typeface="宋体" panose="02010600030101010101" pitchFamily="2"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幻灯片图像占位符 1"/>
          <p:cNvSpPr>
            <a:spLocks noGrp="1" noRot="1" noChangeAspect="1" noTextEdit="1"/>
          </p:cNvSpPr>
          <p:nvPr>
            <p:ph type="sldImg"/>
          </p:nvPr>
        </p:nvSpPr>
        <p:spPr>
          <a:ln>
            <a:solidFill>
              <a:srgbClr val="000000"/>
            </a:solidFill>
            <a:miter/>
          </a:ln>
        </p:spPr>
      </p:sp>
      <p:sp>
        <p:nvSpPr>
          <p:cNvPr id="148482" name="备注占位符 2"/>
          <p:cNvSpPr>
            <a:spLocks noGrp="1"/>
          </p:cNvSpPr>
          <p:nvPr>
            <p:ph type="body"/>
          </p:nvPr>
        </p:nvSpPr>
        <p:spPr>
          <a:noFill/>
          <a:ln>
            <a:noFill/>
          </a:ln>
        </p:spPr>
        <p:txBody>
          <a:bodyPr wrap="square" lIns="91440" tIns="45720" rIns="91440" bIns="45720" anchor="t"/>
          <a:lstStyle/>
          <a:p>
            <a:pPr lvl="0"/>
            <a:r>
              <a:rPr lang="en-US" altLang="zh-CN" dirty="0"/>
              <a:t>2014.11.3</a:t>
            </a:r>
            <a:endParaRPr lang="zh-CN" altLang="en-US" dirty="0"/>
          </a:p>
        </p:txBody>
      </p:sp>
      <p:sp>
        <p:nvSpPr>
          <p:cNvPr id="148483"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solidFill>
                  <a:srgbClr val="000000"/>
                </a:solidFill>
                <a:latin typeface="Arial" panose="020B0604020202020204" pitchFamily="34" charset="0"/>
                <a:ea typeface="宋体" panose="02010600030101010101" pitchFamily="2" charset="-122"/>
              </a:rPr>
              <a:t>54</a:t>
            </a:fld>
            <a:endParaRPr lang="zh-CN" altLang="en-US" sz="1200" dirty="0">
              <a:solidFill>
                <a:srgbClr val="000000"/>
              </a:solidFill>
              <a:latin typeface="Arial" panose="020B0604020202020204" pitchFamily="34" charset="0"/>
              <a:ea typeface="宋体" panose="02010600030101010101" pitchFamily="2"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幻灯片图像占位符 1"/>
          <p:cNvSpPr>
            <a:spLocks noGrp="1" noRot="1" noChangeAspect="1" noTextEdit="1"/>
          </p:cNvSpPr>
          <p:nvPr>
            <p:ph type="sldImg"/>
          </p:nvPr>
        </p:nvSpPr>
        <p:spPr>
          <a:ln>
            <a:solidFill>
              <a:srgbClr val="000000"/>
            </a:solidFill>
            <a:miter/>
          </a:ln>
        </p:spPr>
      </p:sp>
      <p:sp>
        <p:nvSpPr>
          <p:cNvPr id="151554"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15155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solidFill>
                  <a:srgbClr val="000000"/>
                </a:solidFill>
                <a:latin typeface="Arial" panose="020B0604020202020204" pitchFamily="34" charset="0"/>
                <a:ea typeface="宋体" panose="02010600030101010101" pitchFamily="2" charset="-122"/>
              </a:rPr>
              <a:t>56</a:t>
            </a:fld>
            <a:endParaRPr lang="zh-CN" altLang="en-US" sz="1200" dirty="0">
              <a:solidFill>
                <a:srgbClr val="000000"/>
              </a:solidFill>
              <a:latin typeface="Arial" panose="020B0604020202020204" pitchFamily="34" charset="0"/>
              <a:ea typeface="宋体" panose="02010600030101010101" pitchFamily="2"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幻灯片图像占位符 1"/>
          <p:cNvSpPr>
            <a:spLocks noGrp="1" noRot="1" noChangeAspect="1" noTextEdit="1"/>
          </p:cNvSpPr>
          <p:nvPr>
            <p:ph type="sldImg"/>
          </p:nvPr>
        </p:nvSpPr>
        <p:spPr>
          <a:ln>
            <a:solidFill>
              <a:srgbClr val="000000"/>
            </a:solidFill>
            <a:miter/>
          </a:ln>
        </p:spPr>
      </p:sp>
      <p:sp>
        <p:nvSpPr>
          <p:cNvPr id="154626" name="备注占位符 2"/>
          <p:cNvSpPr>
            <a:spLocks noGrp="1"/>
          </p:cNvSpPr>
          <p:nvPr>
            <p:ph type="body"/>
          </p:nvPr>
        </p:nvSpPr>
        <p:spPr>
          <a:noFill/>
          <a:ln>
            <a:noFill/>
          </a:ln>
        </p:spPr>
        <p:txBody>
          <a:bodyPr wrap="square" lIns="91440" tIns="45720" rIns="91440" bIns="45720" anchor="t"/>
          <a:lstStyle/>
          <a:p>
            <a:pPr lvl="0"/>
            <a:r>
              <a:rPr lang="zh-CN" altLang="en-US" dirty="0"/>
              <a:t>
</a:t>
            </a:r>
            <a:endParaRPr lang="en-US" altLang="zh-CN" dirty="0"/>
          </a:p>
          <a:p>
            <a:pPr lvl="0"/>
            <a:endParaRPr lang="zh-CN" altLang="en-US" dirty="0"/>
          </a:p>
        </p:txBody>
      </p:sp>
      <p:sp>
        <p:nvSpPr>
          <p:cNvPr id="154627"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t>58</a:t>
            </a:fld>
            <a:endParaRPr lang="zh-CN" altLang="en-US" sz="1200"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幻灯片图像占位符 1"/>
          <p:cNvSpPr>
            <a:spLocks noGrp="1" noRot="1" noChangeAspect="1" noTextEdit="1"/>
          </p:cNvSpPr>
          <p:nvPr>
            <p:ph type="sldImg"/>
          </p:nvPr>
        </p:nvSpPr>
        <p:spPr>
          <a:ln>
            <a:solidFill>
              <a:srgbClr val="000000"/>
            </a:solidFill>
            <a:miter/>
          </a:ln>
        </p:spPr>
      </p:sp>
      <p:sp>
        <p:nvSpPr>
          <p:cNvPr id="156674" name="备注占位符 2"/>
          <p:cNvSpPr>
            <a:spLocks noGrp="1"/>
          </p:cNvSpPr>
          <p:nvPr>
            <p:ph type="body"/>
          </p:nvPr>
        </p:nvSpPr>
        <p:spPr>
          <a:noFill/>
          <a:ln>
            <a:noFill/>
          </a:ln>
        </p:spPr>
        <p:txBody>
          <a:bodyPr wrap="square" lIns="91440" tIns="45720" rIns="91440" bIns="45720" anchor="t"/>
          <a:lstStyle/>
          <a:p>
            <a:pPr lvl="0"/>
            <a:r>
              <a:rPr lang="zh-CN" altLang="en-US" dirty="0"/>
              <a:t>
</a:t>
            </a:r>
            <a:endParaRPr lang="en-US" altLang="zh-CN" dirty="0"/>
          </a:p>
          <a:p>
            <a:pPr lvl="0"/>
            <a:endParaRPr lang="zh-CN" altLang="en-US" dirty="0"/>
          </a:p>
        </p:txBody>
      </p:sp>
      <p:sp>
        <p:nvSpPr>
          <p:cNvPr id="15667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t>59</a:t>
            </a:fld>
            <a:endParaRPr lang="zh-CN" altLang="en-US" sz="12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幻灯片图像占位符 1"/>
          <p:cNvSpPr>
            <a:spLocks noGrp="1" noRot="1" noChangeAspect="1" noTextEdit="1"/>
          </p:cNvSpPr>
          <p:nvPr>
            <p:ph type="sldImg"/>
          </p:nvPr>
        </p:nvSpPr>
        <p:spPr>
          <a:xfrm>
            <a:off x="1371600" y="1143000"/>
            <a:ext cx="4114800" cy="3086100"/>
          </a:xfrm>
          <a:ln>
            <a:solidFill>
              <a:srgbClr val="000000"/>
            </a:solidFill>
            <a:miter/>
          </a:ln>
        </p:spPr>
      </p:sp>
      <p:sp>
        <p:nvSpPr>
          <p:cNvPr id="100354" name="备注占位符 2"/>
          <p:cNvSpPr>
            <a:spLocks noGrp="1"/>
          </p:cNvSpPr>
          <p:nvPr>
            <p:ph type="body"/>
          </p:nvPr>
        </p:nvSpPr>
        <p:spPr>
          <a:noFill/>
          <a:ln>
            <a:noFill/>
          </a:ln>
        </p:spPr>
        <p:txBody>
          <a:bodyPr wrap="square" lIns="91440" tIns="45720" rIns="91440" bIns="45720" anchor="t"/>
          <a:lstStyle/>
          <a:p>
            <a:pPr lvl="0"/>
            <a:endParaRPr lang="en-US" altLang="zh-CN" dirty="0"/>
          </a:p>
        </p:txBody>
      </p:sp>
      <p:sp>
        <p:nvSpPr>
          <p:cNvPr id="10035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solidFill>
                  <a:srgbClr val="000000"/>
                </a:solidFill>
                <a:latin typeface="Arial" panose="020B0604020202020204" pitchFamily="34" charset="0"/>
                <a:ea typeface="宋体" panose="02010600030101010101" pitchFamily="2" charset="-122"/>
              </a:rPr>
              <a:t>4</a:t>
            </a:fld>
            <a:endParaRPr lang="zh-CN" altLang="en-US" sz="1200" dirty="0">
              <a:solidFill>
                <a:srgbClr val="000000"/>
              </a:solidFill>
              <a:latin typeface="Arial" panose="020B0604020202020204" pitchFamily="34" charset="0"/>
              <a:ea typeface="宋体" panose="02010600030101010101" pitchFamily="2" charset="-12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幻灯片图像占位符 1"/>
          <p:cNvSpPr>
            <a:spLocks noGrp="1" noRot="1" noChangeAspect="1" noTextEdit="1"/>
          </p:cNvSpPr>
          <p:nvPr>
            <p:ph type="sldImg"/>
          </p:nvPr>
        </p:nvSpPr>
        <p:spPr>
          <a:ln>
            <a:solidFill>
              <a:srgbClr val="000000"/>
            </a:solidFill>
            <a:miter/>
          </a:ln>
        </p:spPr>
      </p:sp>
      <p:sp>
        <p:nvSpPr>
          <p:cNvPr id="158722" name="备注占位符 2"/>
          <p:cNvSpPr>
            <a:spLocks noGrp="1"/>
          </p:cNvSpPr>
          <p:nvPr>
            <p:ph type="body"/>
          </p:nvPr>
        </p:nvSpPr>
        <p:spPr>
          <a:noFill/>
          <a:ln>
            <a:noFill/>
          </a:ln>
        </p:spPr>
        <p:txBody>
          <a:bodyPr wrap="square" lIns="91440" tIns="45720" rIns="91440" bIns="45720" anchor="t"/>
          <a:lstStyle/>
          <a:p>
            <a:pPr lvl="0"/>
            <a:r>
              <a:rPr lang="en-US" altLang="zh-CN" dirty="0"/>
              <a:t>2019.4.29</a:t>
            </a:r>
            <a:endParaRPr lang="zh-CN" altLang="en-US" dirty="0"/>
          </a:p>
        </p:txBody>
      </p:sp>
      <p:sp>
        <p:nvSpPr>
          <p:cNvPr id="158723"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solidFill>
                  <a:srgbClr val="000000"/>
                </a:solidFill>
              </a:rPr>
              <a:t>60</a:t>
            </a:fld>
            <a:endParaRPr lang="zh-CN" altLang="en-US" sz="1200" dirty="0">
              <a:solidFill>
                <a:srgbClr val="000000"/>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2020.9.24</a:t>
            </a:r>
            <a:endParaRPr lang="zh-CN"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2021.9.28</a:t>
            </a:r>
            <a:endParaRPr lang="zh-CN" altLang="en-US" dirty="0"/>
          </a:p>
        </p:txBody>
      </p:sp>
      <p:sp>
        <p:nvSpPr>
          <p:cNvPr id="4" name="灯片编号占位符 3"/>
          <p:cNvSpPr>
            <a:spLocks noGrp="1"/>
          </p:cNvSpPr>
          <p:nvPr>
            <p:ph type="sldNum" sz="quarter" idx="10"/>
          </p:nvPr>
        </p:nvSpPr>
        <p:spPr/>
        <p:txBody>
          <a:bodyPr/>
          <a:lstStyle/>
          <a:p>
            <a:fld id="{028704CC-BA84-4C52-8663-E79DBE16F851}" type="slidenum">
              <a:rPr lang="zh-CN" altLang="en-US" smtClean="0"/>
              <a:t>66</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幻灯片图像占位符 1"/>
          <p:cNvSpPr>
            <a:spLocks noGrp="1" noRot="1" noChangeAspect="1" noTextEdit="1"/>
          </p:cNvSpPr>
          <p:nvPr>
            <p:ph type="sldImg"/>
          </p:nvPr>
        </p:nvSpPr>
        <p:spPr>
          <a:ln>
            <a:solidFill>
              <a:srgbClr val="000000"/>
            </a:solidFill>
            <a:miter/>
          </a:ln>
        </p:spPr>
      </p:sp>
      <p:sp>
        <p:nvSpPr>
          <p:cNvPr id="165890"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165891"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t>70</a:t>
            </a:fld>
            <a:endParaRPr lang="zh-CN" altLang="en-US" sz="1200"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幻灯片图像占位符 1"/>
          <p:cNvSpPr>
            <a:spLocks noGrp="1" noRot="1" noChangeAspect="1" noTextEdit="1"/>
          </p:cNvSpPr>
          <p:nvPr>
            <p:ph type="sldImg"/>
          </p:nvPr>
        </p:nvSpPr>
        <p:spPr>
          <a:ln>
            <a:solidFill>
              <a:srgbClr val="000000"/>
            </a:solidFill>
            <a:miter/>
          </a:ln>
        </p:spPr>
      </p:sp>
      <p:sp>
        <p:nvSpPr>
          <p:cNvPr id="172034"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17203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t>75</a:t>
            </a:fld>
            <a:endParaRPr lang="zh-CN" altLang="en-US" sz="1200"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幻灯片图像占位符 1"/>
          <p:cNvSpPr>
            <a:spLocks noGrp="1" noRot="1" noChangeAspect="1" noTextEdit="1"/>
          </p:cNvSpPr>
          <p:nvPr>
            <p:ph type="sldImg"/>
          </p:nvPr>
        </p:nvSpPr>
        <p:spPr>
          <a:ln>
            <a:solidFill>
              <a:srgbClr val="000000"/>
            </a:solidFill>
            <a:miter/>
          </a:ln>
        </p:spPr>
      </p:sp>
      <p:sp>
        <p:nvSpPr>
          <p:cNvPr id="174082" name="备注占位符 2"/>
          <p:cNvSpPr>
            <a:spLocks noGrp="1"/>
          </p:cNvSpPr>
          <p:nvPr>
            <p:ph type="body"/>
          </p:nvPr>
        </p:nvSpPr>
        <p:spPr>
          <a:noFill/>
          <a:ln>
            <a:noFill/>
          </a:ln>
        </p:spPr>
        <p:txBody>
          <a:bodyPr wrap="square" lIns="91440" tIns="45720" rIns="91440" bIns="45720" anchor="t"/>
          <a:lstStyle/>
          <a:p>
            <a:pPr lvl="0"/>
            <a:r>
              <a:rPr lang="en-US" altLang="zh-CN" dirty="0"/>
              <a:t>2017.11.14</a:t>
            </a:r>
            <a:endParaRPr lang="zh-CN" altLang="en-US" dirty="0"/>
          </a:p>
        </p:txBody>
      </p:sp>
      <p:sp>
        <p:nvSpPr>
          <p:cNvPr id="174083"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t>76</a:t>
            </a:fld>
            <a:endParaRPr lang="zh-CN" altLang="en-US" sz="1200"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幻灯片图像占位符 1"/>
          <p:cNvSpPr>
            <a:spLocks noGrp="1" noRot="1" noChangeAspect="1" noTextEdit="1"/>
          </p:cNvSpPr>
          <p:nvPr>
            <p:ph type="sldImg"/>
          </p:nvPr>
        </p:nvSpPr>
        <p:spPr>
          <a:ln>
            <a:solidFill>
              <a:srgbClr val="000000"/>
            </a:solidFill>
            <a:miter/>
          </a:ln>
        </p:spPr>
      </p:sp>
      <p:sp>
        <p:nvSpPr>
          <p:cNvPr id="176130" name="备注占位符 2"/>
          <p:cNvSpPr>
            <a:spLocks noGrp="1"/>
          </p:cNvSpPr>
          <p:nvPr>
            <p:ph type="body"/>
          </p:nvPr>
        </p:nvSpPr>
        <p:spPr>
          <a:noFill/>
          <a:ln>
            <a:noFill/>
          </a:ln>
        </p:spPr>
        <p:txBody>
          <a:bodyPr wrap="square" lIns="91440" tIns="45720" rIns="91440" bIns="45720" anchor="t"/>
          <a:lstStyle/>
          <a:p>
            <a:pPr lvl="0" eaLnBrk="1" hangingPunct="1">
              <a:spcBef>
                <a:spcPct val="0"/>
              </a:spcBef>
            </a:pPr>
            <a:r>
              <a:rPr lang="zh-CN" altLang="en-US" dirty="0"/>
              <a:t>模板来自于 </a:t>
            </a:r>
            <a:r>
              <a:rPr lang="en-US" altLang="zh-CN" dirty="0"/>
              <a:t>http://meihua.docer.com/</a:t>
            </a:r>
          </a:p>
        </p:txBody>
      </p:sp>
      <p:sp>
        <p:nvSpPr>
          <p:cNvPr id="176131"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solidFill>
                  <a:srgbClr val="000000"/>
                </a:solidFill>
                <a:latin typeface="Arial" panose="020B0604020202020204" pitchFamily="34" charset="0"/>
                <a:ea typeface="宋体" panose="02010600030101010101" pitchFamily="2" charset="-122"/>
              </a:rPr>
              <a:t>77</a:t>
            </a:fld>
            <a:endParaRPr lang="zh-CN" altLang="en-US" sz="1200" dirty="0">
              <a:solidFill>
                <a:srgbClr val="000000"/>
              </a:solidFill>
              <a:latin typeface="Arial" panose="020B0604020202020204" pitchFamily="34" charset="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幻灯片图像占位符 1"/>
          <p:cNvSpPr>
            <a:spLocks noGrp="1" noRot="1" noChangeAspect="1" noTextEdit="1"/>
          </p:cNvSpPr>
          <p:nvPr>
            <p:ph type="sldImg"/>
          </p:nvPr>
        </p:nvSpPr>
        <p:spPr>
          <a:ln>
            <a:solidFill>
              <a:srgbClr val="000000"/>
            </a:solidFill>
            <a:miter/>
          </a:ln>
        </p:spPr>
      </p:sp>
      <p:sp>
        <p:nvSpPr>
          <p:cNvPr id="102402" name="备注占位符 2"/>
          <p:cNvSpPr>
            <a:spLocks noGrp="1"/>
          </p:cNvSpPr>
          <p:nvPr>
            <p:ph type="body"/>
          </p:nvPr>
        </p:nvSpPr>
        <p:spPr>
          <a:noFill/>
          <a:ln>
            <a:noFill/>
          </a:ln>
        </p:spPr>
        <p:txBody>
          <a:bodyPr wrap="square" lIns="91440" tIns="45720" rIns="91440" bIns="45720" anchor="t"/>
          <a:lstStyle/>
          <a:p>
            <a:pPr lvl="0"/>
            <a:r>
              <a:rPr lang="zh-CN" altLang="en-US" dirty="0"/>
              <a:t>当前页面由口袋动画“全文动画”特效，一键生成。
更多动画特效、福利、资源，请搜索、关注访问口袋动画</a:t>
            </a:r>
            <a:r>
              <a:rPr lang="en-US" altLang="zh-CN" dirty="0"/>
              <a:t>.</a:t>
            </a:r>
          </a:p>
          <a:p>
            <a:pPr lvl="0"/>
            <a:r>
              <a:rPr lang="zh-CN" altLang="en-US" dirty="0"/>
              <a:t>官网主页：</a:t>
            </a:r>
            <a:r>
              <a:rPr lang="en-US" altLang="zh-CN" dirty="0"/>
              <a:t>www.papocket.com</a:t>
            </a:r>
            <a:endParaRPr lang="zh-CN" altLang="en-US" dirty="0"/>
          </a:p>
        </p:txBody>
      </p:sp>
      <p:sp>
        <p:nvSpPr>
          <p:cNvPr id="102403"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solidFill>
                  <a:srgbClr val="000000"/>
                </a:solidFill>
                <a:latin typeface="Arial" panose="020B0604020202020204" pitchFamily="34" charset="0"/>
                <a:ea typeface="宋体" panose="02010600030101010101" pitchFamily="2" charset="-122"/>
              </a:rPr>
              <a:t>8</a:t>
            </a:fld>
            <a:endParaRPr lang="zh-CN" altLang="en-US" sz="1200" dirty="0">
              <a:solidFill>
                <a:srgbClr val="000000"/>
              </a:solidFill>
              <a:latin typeface="Arial" panose="020B0604020202020204" pitchFamily="34" charset="0"/>
              <a:ea typeface="宋体" panose="02010600030101010101" pitchFamily="2" charset="-12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幻灯片图像占位符 1"/>
          <p:cNvSpPr>
            <a:spLocks noGrp="1" noRot="1" noChangeAspect="1" noTextEdit="1"/>
          </p:cNvSpPr>
          <p:nvPr>
            <p:ph type="sldImg"/>
          </p:nvPr>
        </p:nvSpPr>
        <p:spPr>
          <a:ln>
            <a:solidFill>
              <a:srgbClr val="000000"/>
            </a:solidFill>
            <a:miter/>
          </a:ln>
        </p:spPr>
      </p:sp>
      <p:sp>
        <p:nvSpPr>
          <p:cNvPr id="179202"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179203"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solidFill>
                  <a:srgbClr val="000000"/>
                </a:solidFill>
                <a:latin typeface="Arial" panose="020B0604020202020204" pitchFamily="34" charset="0"/>
                <a:ea typeface="宋体" panose="02010600030101010101" pitchFamily="2" charset="-122"/>
              </a:rPr>
              <a:t>79</a:t>
            </a:fld>
            <a:endParaRPr lang="zh-CN" altLang="en-US" sz="1200" dirty="0">
              <a:solidFill>
                <a:srgbClr val="000000"/>
              </a:solidFill>
              <a:latin typeface="Arial" panose="020B0604020202020204" pitchFamily="34" charset="0"/>
              <a:ea typeface="宋体" panose="02010600030101010101" pitchFamily="2" charset="-122"/>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幻灯片图像占位符 1"/>
          <p:cNvSpPr>
            <a:spLocks noGrp="1" noRot="1" noChangeAspect="1" noTextEdit="1"/>
          </p:cNvSpPr>
          <p:nvPr>
            <p:ph type="sldImg"/>
          </p:nvPr>
        </p:nvSpPr>
        <p:spPr>
          <a:ln>
            <a:solidFill>
              <a:srgbClr val="000000"/>
            </a:solidFill>
            <a:miter/>
          </a:ln>
        </p:spPr>
      </p:sp>
      <p:sp>
        <p:nvSpPr>
          <p:cNvPr id="181250"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181251"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solidFill>
                  <a:srgbClr val="000000"/>
                </a:solidFill>
                <a:latin typeface="Arial" panose="020B0604020202020204" pitchFamily="34" charset="0"/>
                <a:ea typeface="宋体" panose="02010600030101010101" pitchFamily="2" charset="-122"/>
              </a:rPr>
              <a:t>80</a:t>
            </a:fld>
            <a:endParaRPr lang="zh-CN" altLang="en-US" sz="1200" dirty="0">
              <a:solidFill>
                <a:srgbClr val="000000"/>
              </a:solidFill>
              <a:latin typeface="Arial" panose="020B0604020202020204" pitchFamily="34" charset="0"/>
              <a:ea typeface="宋体" panose="02010600030101010101" pitchFamily="2" charset="-122"/>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幻灯片图像占位符 1"/>
          <p:cNvSpPr>
            <a:spLocks noGrp="1" noRot="1" noChangeAspect="1" noTextEdit="1"/>
          </p:cNvSpPr>
          <p:nvPr>
            <p:ph type="sldImg"/>
          </p:nvPr>
        </p:nvSpPr>
        <p:spPr>
          <a:ln>
            <a:solidFill>
              <a:srgbClr val="000000"/>
            </a:solidFill>
            <a:miter/>
          </a:ln>
        </p:spPr>
      </p:sp>
      <p:sp>
        <p:nvSpPr>
          <p:cNvPr id="184322" name="备注占位符 2"/>
          <p:cNvSpPr>
            <a:spLocks noGrp="1"/>
          </p:cNvSpPr>
          <p:nvPr>
            <p:ph type="body"/>
          </p:nvPr>
        </p:nvSpPr>
        <p:spPr>
          <a:noFill/>
          <a:ln>
            <a:noFill/>
          </a:ln>
        </p:spPr>
        <p:txBody>
          <a:bodyPr wrap="square" lIns="91440" tIns="45720" rIns="91440" bIns="45720" anchor="t"/>
          <a:lstStyle/>
          <a:p>
            <a:pPr lvl="0"/>
            <a:r>
              <a:rPr lang="en-US" altLang="zh-CN" dirty="0"/>
              <a:t>2016.11.21</a:t>
            </a:r>
            <a:r>
              <a:rPr lang="zh-CN" altLang="en-US" dirty="0"/>
              <a:t>晚</a:t>
            </a:r>
          </a:p>
        </p:txBody>
      </p:sp>
      <p:sp>
        <p:nvSpPr>
          <p:cNvPr id="184323"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solidFill>
                  <a:srgbClr val="000000"/>
                </a:solidFill>
                <a:latin typeface="Arial" panose="020B0604020202020204" pitchFamily="34" charset="0"/>
                <a:ea typeface="宋体" panose="02010600030101010101" pitchFamily="2" charset="-122"/>
              </a:rPr>
              <a:t>82</a:t>
            </a:fld>
            <a:endParaRPr lang="zh-CN" altLang="en-US" sz="1200" dirty="0">
              <a:solidFill>
                <a:srgbClr val="000000"/>
              </a:solidFill>
              <a:latin typeface="Arial" panose="020B0604020202020204" pitchFamily="34" charset="0"/>
              <a:ea typeface="宋体" panose="02010600030101010101" pitchFamily="2" charset="-122"/>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2021.5.11</a:t>
            </a:r>
            <a:endParaRPr lang="zh-CN" alt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幻灯片图像占位符 1"/>
          <p:cNvSpPr>
            <a:spLocks noGrp="1" noRot="1" noChangeAspect="1" noTextEdit="1"/>
          </p:cNvSpPr>
          <p:nvPr>
            <p:ph type="sldImg"/>
          </p:nvPr>
        </p:nvSpPr>
        <p:spPr>
          <a:ln>
            <a:solidFill>
              <a:srgbClr val="000000"/>
            </a:solidFill>
            <a:miter/>
          </a:ln>
        </p:spPr>
      </p:sp>
      <p:sp>
        <p:nvSpPr>
          <p:cNvPr id="191490" name="备注占位符 2"/>
          <p:cNvSpPr>
            <a:spLocks noGrp="1"/>
          </p:cNvSpPr>
          <p:nvPr>
            <p:ph type="body"/>
          </p:nvPr>
        </p:nvSpPr>
        <p:spPr>
          <a:noFill/>
          <a:ln>
            <a:noFill/>
          </a:ln>
        </p:spPr>
        <p:txBody>
          <a:bodyPr wrap="square" lIns="91440" tIns="45720" rIns="91440" bIns="45720" anchor="t"/>
          <a:lstStyle/>
          <a:p>
            <a:pPr lvl="0"/>
            <a:r>
              <a:rPr lang="en-US" altLang="zh-CN" dirty="0"/>
              <a:t>2016.11.28</a:t>
            </a:r>
            <a:r>
              <a:rPr lang="zh-CN" altLang="en-US" dirty="0"/>
              <a:t>下午</a:t>
            </a:r>
          </a:p>
        </p:txBody>
      </p:sp>
      <p:sp>
        <p:nvSpPr>
          <p:cNvPr id="191491"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solidFill>
                  <a:srgbClr val="000000"/>
                </a:solidFill>
                <a:latin typeface="Arial" panose="020B0604020202020204" pitchFamily="34" charset="0"/>
                <a:ea typeface="宋体" panose="02010600030101010101" pitchFamily="2" charset="-122"/>
              </a:rPr>
              <a:t>88</a:t>
            </a:fld>
            <a:endParaRPr lang="zh-CN" altLang="en-US" sz="1200" dirty="0">
              <a:solidFill>
                <a:srgbClr val="000000"/>
              </a:solidFill>
              <a:latin typeface="Arial" panose="020B0604020202020204" pitchFamily="34" charset="0"/>
              <a:ea typeface="宋体" panose="02010600030101010101" pitchFamily="2" charset="-122"/>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幻灯片图像占位符 1"/>
          <p:cNvSpPr>
            <a:spLocks noGrp="1" noRot="1" noChangeAspect="1" noTextEdit="1"/>
          </p:cNvSpPr>
          <p:nvPr>
            <p:ph type="sldImg"/>
          </p:nvPr>
        </p:nvSpPr>
        <p:spPr>
          <a:ln>
            <a:solidFill>
              <a:srgbClr val="000000"/>
            </a:solidFill>
            <a:miter/>
          </a:ln>
        </p:spPr>
      </p:sp>
      <p:sp>
        <p:nvSpPr>
          <p:cNvPr id="194562"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194563"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solidFill>
                  <a:srgbClr val="000000"/>
                </a:solidFill>
                <a:latin typeface="Arial" panose="020B0604020202020204" pitchFamily="34" charset="0"/>
                <a:ea typeface="宋体" panose="02010600030101010101" pitchFamily="2" charset="-122"/>
              </a:rPr>
              <a:t>90</a:t>
            </a:fld>
            <a:endParaRPr lang="zh-CN" altLang="en-US" sz="1200" dirty="0">
              <a:solidFill>
                <a:srgbClr val="000000"/>
              </a:solidFill>
              <a:latin typeface="Arial" panose="020B0604020202020204" pitchFamily="34" charset="0"/>
              <a:ea typeface="宋体" panose="02010600030101010101" pitchFamily="2" charset="-122"/>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幻灯片图像占位符 1"/>
          <p:cNvSpPr>
            <a:spLocks noGrp="1" noRot="1" noChangeAspect="1" noTextEdit="1"/>
          </p:cNvSpPr>
          <p:nvPr>
            <p:ph type="sldImg"/>
          </p:nvPr>
        </p:nvSpPr>
        <p:spPr>
          <a:ln>
            <a:solidFill>
              <a:srgbClr val="000000"/>
            </a:solidFill>
            <a:miter/>
          </a:ln>
        </p:spPr>
      </p:sp>
      <p:sp>
        <p:nvSpPr>
          <p:cNvPr id="197634" name="备注占位符 2"/>
          <p:cNvSpPr>
            <a:spLocks noGrp="1"/>
          </p:cNvSpPr>
          <p:nvPr>
            <p:ph type="body"/>
          </p:nvPr>
        </p:nvSpPr>
        <p:spPr>
          <a:noFill/>
          <a:ln>
            <a:noFill/>
          </a:ln>
        </p:spPr>
        <p:txBody>
          <a:bodyPr wrap="square" lIns="91440" tIns="45720" rIns="91440" bIns="45720" anchor="t"/>
          <a:lstStyle/>
          <a:p>
            <a:pPr lvl="0"/>
            <a:r>
              <a:rPr lang="en-US" altLang="zh-CN" dirty="0"/>
              <a:t>2018.5.22</a:t>
            </a:r>
            <a:endParaRPr lang="zh-CN" altLang="en-US" dirty="0"/>
          </a:p>
        </p:txBody>
      </p:sp>
      <p:sp>
        <p:nvSpPr>
          <p:cNvPr id="19763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t>92</a:t>
            </a:fld>
            <a:endParaRPr lang="zh-CN" altLang="en-US" sz="1200"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幻灯片图像占位符 1"/>
          <p:cNvSpPr>
            <a:spLocks noGrp="1" noRot="1" noChangeAspect="1" noTextEdit="1"/>
          </p:cNvSpPr>
          <p:nvPr>
            <p:ph type="sldImg"/>
          </p:nvPr>
        </p:nvSpPr>
        <p:spPr>
          <a:ln>
            <a:solidFill>
              <a:srgbClr val="000000"/>
            </a:solidFill>
            <a:miter/>
          </a:ln>
        </p:spPr>
      </p:sp>
      <p:sp>
        <p:nvSpPr>
          <p:cNvPr id="199682"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199683"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t>93</a:t>
            </a:fld>
            <a:endParaRPr lang="zh-CN" altLang="en-US" sz="1200"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幻灯片图像占位符 1"/>
          <p:cNvSpPr>
            <a:spLocks noGrp="1" noRot="1" noChangeAspect="1" noTextEdit="1"/>
          </p:cNvSpPr>
          <p:nvPr>
            <p:ph type="sldImg"/>
          </p:nvPr>
        </p:nvSpPr>
        <p:spPr>
          <a:ln>
            <a:solidFill>
              <a:srgbClr val="000000"/>
            </a:solidFill>
            <a:miter/>
          </a:ln>
        </p:spPr>
      </p:sp>
      <p:sp>
        <p:nvSpPr>
          <p:cNvPr id="201730"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201731"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t>94</a:t>
            </a:fld>
            <a:endParaRPr lang="zh-CN" altLang="en-US" sz="1200"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幻灯片图像占位符 1"/>
          <p:cNvSpPr>
            <a:spLocks noGrp="1" noRot="1" noChangeAspect="1" noTextEdit="1"/>
          </p:cNvSpPr>
          <p:nvPr>
            <p:ph type="sldImg"/>
          </p:nvPr>
        </p:nvSpPr>
        <p:spPr>
          <a:ln>
            <a:solidFill>
              <a:srgbClr val="000000"/>
            </a:solidFill>
            <a:miter/>
          </a:ln>
        </p:spPr>
      </p:sp>
      <p:sp>
        <p:nvSpPr>
          <p:cNvPr id="203778" name="备注占位符 2"/>
          <p:cNvSpPr>
            <a:spLocks noGrp="1"/>
          </p:cNvSpPr>
          <p:nvPr>
            <p:ph type="body"/>
          </p:nvPr>
        </p:nvSpPr>
        <p:spPr>
          <a:noFill/>
          <a:ln>
            <a:noFill/>
          </a:ln>
        </p:spPr>
        <p:txBody>
          <a:bodyPr wrap="square" lIns="91440" tIns="45720" rIns="91440" bIns="45720" anchor="t"/>
          <a:lstStyle/>
          <a:p>
            <a:pPr lvl="0"/>
            <a:r>
              <a:rPr lang="en-US" altLang="zh-CN" dirty="0"/>
              <a:t>2014.11.10</a:t>
            </a:r>
            <a:endParaRPr lang="zh-CN" altLang="en-US" dirty="0"/>
          </a:p>
        </p:txBody>
      </p:sp>
      <p:sp>
        <p:nvSpPr>
          <p:cNvPr id="203779"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t>95</a:t>
            </a:fld>
            <a:endParaRPr lang="zh-CN" altLang="en-US" sz="12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幻灯片图像占位符 1"/>
          <p:cNvSpPr>
            <a:spLocks noGrp="1" noRot="1" noChangeAspect="1" noTextEdit="1"/>
          </p:cNvSpPr>
          <p:nvPr>
            <p:ph type="sldImg"/>
          </p:nvPr>
        </p:nvSpPr>
        <p:spPr>
          <a:ln>
            <a:solidFill>
              <a:srgbClr val="000000"/>
            </a:solidFill>
            <a:miter/>
          </a:ln>
        </p:spPr>
      </p:sp>
      <p:sp>
        <p:nvSpPr>
          <p:cNvPr id="104450" name="文本占位符 2"/>
          <p:cNvSpPr>
            <a:spLocks noGrp="1"/>
          </p:cNvSpPr>
          <p:nvPr>
            <p:ph type="body"/>
          </p:nvPr>
        </p:nvSpPr>
        <p:spPr>
          <a:noFill/>
          <a:ln>
            <a:noFill/>
          </a:ln>
        </p:spPr>
        <p:txBody>
          <a:bodyPr wrap="square" lIns="91440" tIns="45720" rIns="91440" bIns="45720" anchor="t"/>
          <a:lstStyle/>
          <a:p>
            <a:pPr lvl="0"/>
            <a:r>
              <a:rPr lang="zh-CN" altLang="en-US" dirty="0"/>
              <a:t>欧拉是</a:t>
            </a:r>
            <a:r>
              <a:rPr lang="en-US" altLang="zh-CN" dirty="0"/>
              <a:t>18</a:t>
            </a:r>
            <a:r>
              <a:rPr lang="zh-CN" altLang="en-US" dirty="0"/>
              <a:t>世纪数学界最杰出的人物之一，小时候他就特别喜欢数学，不满</a:t>
            </a:r>
            <a:r>
              <a:rPr lang="en-US" altLang="zh-CN" dirty="0"/>
              <a:t>10</a:t>
            </a:r>
            <a:r>
              <a:rPr lang="zh-CN" altLang="en-US" dirty="0"/>
              <a:t>岁就开始自学</a:t>
            </a:r>
            <a:r>
              <a:rPr lang="en-US" altLang="zh-CN" dirty="0"/>
              <a:t>《</a:t>
            </a:r>
            <a:r>
              <a:rPr lang="zh-CN" altLang="en-US" dirty="0"/>
              <a:t>代数学</a:t>
            </a:r>
            <a:r>
              <a:rPr lang="en-US" altLang="zh-CN" dirty="0"/>
              <a:t>》</a:t>
            </a:r>
            <a:r>
              <a:rPr lang="zh-CN" altLang="en-US" dirty="0"/>
              <a:t>。</a:t>
            </a:r>
            <a:r>
              <a:rPr lang="en-US" altLang="zh-CN" dirty="0"/>
              <a:t>13</a:t>
            </a:r>
            <a:r>
              <a:rPr lang="zh-CN" altLang="en-US" dirty="0"/>
              <a:t>岁考上欧拉</a:t>
            </a:r>
            <a:r>
              <a:rPr lang="zh-CN" altLang="en-US" dirty="0">
                <a:hlinkClick r:id="rId3"/>
              </a:rPr>
              <a:t>巴塞尔大学</a:t>
            </a:r>
            <a:r>
              <a:rPr lang="en-US" altLang="zh-CN" dirty="0"/>
              <a:t>,,15</a:t>
            </a:r>
            <a:r>
              <a:rPr lang="zh-CN" altLang="en-US" dirty="0"/>
              <a:t>岁获得学士学位，</a:t>
            </a:r>
            <a:r>
              <a:rPr lang="en-US" altLang="zh-CN" dirty="0"/>
              <a:t>16</a:t>
            </a:r>
            <a:r>
              <a:rPr lang="zh-CN" altLang="en-US" dirty="0"/>
              <a:t>岁取得</a:t>
            </a:r>
            <a:r>
              <a:rPr lang="zh-CN" altLang="en-US" dirty="0">
                <a:hlinkClick r:id="rId4"/>
              </a:rPr>
              <a:t>硕士</a:t>
            </a:r>
            <a:r>
              <a:rPr lang="zh-CN" altLang="en-US" dirty="0"/>
              <a:t>学位。他不但在数学上作出伟大贡献，而且把数学用到了几乎整个物理领域。共写下了</a:t>
            </a:r>
            <a:r>
              <a:rPr lang="en-US" altLang="zh-CN" dirty="0"/>
              <a:t>886</a:t>
            </a:r>
            <a:r>
              <a:rPr lang="zh-CN" altLang="en-US" dirty="0"/>
              <a:t>本书籍和</a:t>
            </a:r>
            <a:r>
              <a:rPr lang="zh-CN" altLang="en-US" dirty="0">
                <a:hlinkClick r:id="rId5"/>
              </a:rPr>
              <a:t>论文</a:t>
            </a:r>
            <a:r>
              <a:rPr lang="zh-CN" altLang="en-US" dirty="0"/>
              <a:t>，其中分析、代数、数论占</a:t>
            </a:r>
            <a:r>
              <a:rPr lang="en-US" altLang="zh-CN" dirty="0"/>
              <a:t>40%</a:t>
            </a:r>
            <a:r>
              <a:rPr lang="zh-CN" altLang="en-US" dirty="0"/>
              <a:t>，几何占</a:t>
            </a:r>
            <a:r>
              <a:rPr lang="en-US" altLang="zh-CN" dirty="0"/>
              <a:t>18%</a:t>
            </a:r>
            <a:r>
              <a:rPr lang="zh-CN" altLang="en-US" dirty="0"/>
              <a:t>，物理和力学占</a:t>
            </a:r>
            <a:r>
              <a:rPr lang="en-US" altLang="zh-CN" dirty="0"/>
              <a:t>28%</a:t>
            </a:r>
            <a:r>
              <a:rPr lang="zh-CN" altLang="en-US" dirty="0"/>
              <a:t>，天文学占</a:t>
            </a:r>
            <a:r>
              <a:rPr lang="en-US" altLang="zh-CN" dirty="0"/>
              <a:t>11%</a:t>
            </a:r>
            <a:r>
              <a:rPr lang="zh-CN" altLang="en-US" dirty="0"/>
              <a:t>，弹道学、航海学、</a:t>
            </a:r>
            <a:r>
              <a:rPr lang="zh-CN" altLang="en-US" dirty="0">
                <a:hlinkClick r:id="rId6"/>
              </a:rPr>
              <a:t>建筑</a:t>
            </a:r>
            <a:r>
              <a:rPr lang="zh-CN" altLang="en-US" dirty="0"/>
              <a:t>学等占</a:t>
            </a:r>
            <a:r>
              <a:rPr lang="en-US" altLang="zh-CN" dirty="0"/>
              <a:t>3%</a:t>
            </a:r>
            <a:endParaRPr lang="zh-CN" altLang="en-US" b="1"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幻灯片图像占位符 1"/>
          <p:cNvSpPr>
            <a:spLocks noGrp="1" noRot="1" noChangeAspect="1" noTextEdit="1"/>
          </p:cNvSpPr>
          <p:nvPr>
            <p:ph type="sldImg"/>
          </p:nvPr>
        </p:nvSpPr>
        <p:spPr>
          <a:ln>
            <a:solidFill>
              <a:srgbClr val="000000"/>
            </a:solidFill>
            <a:miter/>
          </a:ln>
        </p:spPr>
      </p:sp>
      <p:sp>
        <p:nvSpPr>
          <p:cNvPr id="208898"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208899"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t>99</a:t>
            </a:fld>
            <a:endParaRPr lang="zh-CN" altLang="en-US" sz="1200"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幻灯片图像占位符 1"/>
          <p:cNvSpPr>
            <a:spLocks noGrp="1" noRot="1" noChangeAspect="1" noTextEdit="1"/>
          </p:cNvSpPr>
          <p:nvPr>
            <p:ph type="sldImg"/>
          </p:nvPr>
        </p:nvSpPr>
        <p:spPr>
          <a:ln>
            <a:solidFill>
              <a:srgbClr val="000000"/>
            </a:solidFill>
            <a:miter/>
          </a:ln>
        </p:spPr>
      </p:sp>
      <p:sp>
        <p:nvSpPr>
          <p:cNvPr id="211970" name="备注占位符 2"/>
          <p:cNvSpPr>
            <a:spLocks noGrp="1"/>
          </p:cNvSpPr>
          <p:nvPr>
            <p:ph type="body"/>
          </p:nvPr>
        </p:nvSpPr>
        <p:spPr>
          <a:noFill/>
          <a:ln>
            <a:noFill/>
          </a:ln>
        </p:spPr>
        <p:txBody>
          <a:bodyPr wrap="square" lIns="91440" tIns="45720" rIns="91440" bIns="45720" anchor="t"/>
          <a:lstStyle/>
          <a:p>
            <a:pPr lvl="0"/>
            <a:r>
              <a:rPr lang="zh-CN" altLang="en-US" dirty="0"/>
              <a:t>（</a:t>
            </a:r>
            <a:r>
              <a:rPr lang="en-US" altLang="zh-CN" dirty="0"/>
              <a:t>x+y)^n=Cn0*x^n*y^0+Cn1*x^n-1*y^1+1···+Cnn*x^0*y^n (1)</a:t>
            </a:r>
            <a:br>
              <a:rPr lang="en-US" altLang="zh-CN" dirty="0"/>
            </a:br>
            <a:r>
              <a:rPr lang="zh-CN" altLang="en-US" dirty="0"/>
              <a:t>（</a:t>
            </a:r>
            <a:r>
              <a:rPr lang="en-US" altLang="zh-CN" dirty="0"/>
              <a:t>1+1)^n=Cn0+Cn1……+Cnn </a:t>
            </a:r>
            <a:br>
              <a:rPr lang="en-US" altLang="zh-CN" dirty="0"/>
            </a:br>
            <a:endParaRPr lang="zh-CN" altLang="en-US" dirty="0"/>
          </a:p>
        </p:txBody>
      </p:sp>
      <p:sp>
        <p:nvSpPr>
          <p:cNvPr id="211971"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t>101</a:t>
            </a:fld>
            <a:endParaRPr lang="zh-CN" altLang="en-US" sz="1200"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幻灯片图像占位符 1"/>
          <p:cNvSpPr>
            <a:spLocks noGrp="1" noRot="1" noChangeAspect="1" noTextEdit="1"/>
          </p:cNvSpPr>
          <p:nvPr>
            <p:ph type="sldImg"/>
          </p:nvPr>
        </p:nvSpPr>
        <p:spPr>
          <a:ln>
            <a:solidFill>
              <a:srgbClr val="000000"/>
            </a:solidFill>
            <a:miter/>
          </a:ln>
        </p:spPr>
      </p:sp>
      <p:sp>
        <p:nvSpPr>
          <p:cNvPr id="214018"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214019"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t>102</a:t>
            </a:fld>
            <a:endParaRPr lang="zh-CN" altLang="en-US" sz="1200"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2021.5.13</a:t>
            </a:r>
            <a:endParaRPr lang="zh-CN" alt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幻灯片图像占位符 1"/>
          <p:cNvSpPr>
            <a:spLocks noGrp="1" noRot="1" noChangeAspect="1" noTextEdit="1"/>
          </p:cNvSpPr>
          <p:nvPr>
            <p:ph type="sldImg"/>
          </p:nvPr>
        </p:nvSpPr>
        <p:spPr>
          <a:ln>
            <a:solidFill>
              <a:srgbClr val="000000"/>
            </a:solidFill>
            <a:miter/>
          </a:ln>
        </p:spPr>
      </p:sp>
      <p:sp>
        <p:nvSpPr>
          <p:cNvPr id="227330" name="备注占位符 2"/>
          <p:cNvSpPr>
            <a:spLocks noGrp="1"/>
          </p:cNvSpPr>
          <p:nvPr>
            <p:ph type="body"/>
          </p:nvPr>
        </p:nvSpPr>
        <p:spPr>
          <a:noFill/>
          <a:ln>
            <a:noFill/>
          </a:ln>
        </p:spPr>
        <p:txBody>
          <a:bodyPr wrap="square" lIns="91440" tIns="45720" rIns="91440" bIns="45720" anchor="t"/>
          <a:lstStyle/>
          <a:p>
            <a:pPr lvl="0"/>
            <a:r>
              <a:rPr lang="zh-CN" altLang="en-US" dirty="0"/>
              <a:t>简单讲，一组向量 </a:t>
            </a:r>
            <a:r>
              <a:rPr lang="en-US" altLang="zh-CN" dirty="0"/>
              <a:t>x1,x2,x3,.......xn,</a:t>
            </a:r>
            <a:r>
              <a:rPr lang="zh-CN" altLang="en-US" dirty="0"/>
              <a:t>若存在一组不全为零的数 </a:t>
            </a:r>
            <a:r>
              <a:rPr lang="en-US" altLang="zh-CN" dirty="0"/>
              <a:t>k1,k2,k3,.....kn,</a:t>
            </a:r>
            <a:r>
              <a:rPr lang="zh-CN" altLang="en-US" dirty="0"/>
              <a:t>使</a:t>
            </a:r>
            <a:br>
              <a:rPr lang="zh-CN" altLang="en-US" dirty="0"/>
            </a:br>
            <a:r>
              <a:rPr lang="en-US" altLang="zh-CN" dirty="0"/>
              <a:t>k1x1+k2x2+k3x3+........+knxn=0</a:t>
            </a:r>
            <a:br>
              <a:rPr lang="en-US" altLang="zh-CN" dirty="0"/>
            </a:br>
            <a:r>
              <a:rPr lang="zh-CN" altLang="en-US" dirty="0"/>
              <a:t>成立，称这组向量线性相关，否则称这组向量线性无关。既若使 </a:t>
            </a:r>
            <a:r>
              <a:rPr lang="en-US" altLang="zh-CN" dirty="0"/>
              <a:t>k1x1+k2x2+k3x3+........+knxn=0</a:t>
            </a:r>
            <a:r>
              <a:rPr lang="zh-CN" altLang="en-US" dirty="0"/>
              <a:t>，则只有</a:t>
            </a:r>
            <a:r>
              <a:rPr lang="en-US" altLang="zh-CN" dirty="0"/>
              <a:t>k1=k2=k3=......=kn=0</a:t>
            </a:r>
            <a:r>
              <a:rPr lang="zh-CN" altLang="en-US" dirty="0"/>
              <a:t>成立</a:t>
            </a:r>
            <a:r>
              <a:rPr lang="en-US" altLang="zh-CN" dirty="0"/>
              <a:t>.</a:t>
            </a:r>
            <a:r>
              <a:rPr lang="zh-CN" altLang="en-US" dirty="0"/>
              <a:t>那么这组向量线性无关。</a:t>
            </a:r>
          </a:p>
        </p:txBody>
      </p:sp>
      <p:sp>
        <p:nvSpPr>
          <p:cNvPr id="227331"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t>109</a:t>
            </a:fld>
            <a:endParaRPr lang="zh-CN" altLang="en-US" sz="1200"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幻灯片图像占位符 1"/>
          <p:cNvSpPr>
            <a:spLocks noGrp="1" noRot="1" noChangeAspect="1" noTextEdit="1"/>
          </p:cNvSpPr>
          <p:nvPr>
            <p:ph type="sldImg"/>
          </p:nvPr>
        </p:nvSpPr>
        <p:spPr>
          <a:ln>
            <a:solidFill>
              <a:srgbClr val="000000"/>
            </a:solidFill>
            <a:miter/>
          </a:ln>
        </p:spPr>
      </p:sp>
      <p:sp>
        <p:nvSpPr>
          <p:cNvPr id="230402"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230403"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t>111</a:t>
            </a:fld>
            <a:endParaRPr lang="zh-CN" altLang="en-US" sz="1200"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幻灯片图像占位符 1"/>
          <p:cNvSpPr>
            <a:spLocks noGrp="1" noRot="1" noChangeAspect="1" noTextEdit="1"/>
          </p:cNvSpPr>
          <p:nvPr>
            <p:ph type="sldImg"/>
          </p:nvPr>
        </p:nvSpPr>
        <p:spPr>
          <a:ln>
            <a:solidFill>
              <a:srgbClr val="000000"/>
            </a:solidFill>
            <a:miter/>
          </a:ln>
        </p:spPr>
      </p:sp>
      <p:sp>
        <p:nvSpPr>
          <p:cNvPr id="232450" name="备注占位符 2"/>
          <p:cNvSpPr>
            <a:spLocks noGrp="1"/>
          </p:cNvSpPr>
          <p:nvPr>
            <p:ph type="body"/>
          </p:nvPr>
        </p:nvSpPr>
        <p:spPr>
          <a:noFill/>
          <a:ln>
            <a:noFill/>
          </a:ln>
        </p:spPr>
        <p:txBody>
          <a:bodyPr wrap="square" lIns="91440" tIns="45720" rIns="91440" bIns="45720" anchor="t"/>
          <a:lstStyle/>
          <a:p>
            <a:pPr lvl="0"/>
            <a:r>
              <a:rPr lang="en-US" altLang="zh-CN" dirty="0"/>
              <a:t>2019.5.6</a:t>
            </a:r>
            <a:endParaRPr lang="zh-CN" altLang="en-US" dirty="0"/>
          </a:p>
        </p:txBody>
      </p:sp>
      <p:sp>
        <p:nvSpPr>
          <p:cNvPr id="232451"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t>112</a:t>
            </a:fld>
            <a:endParaRPr lang="zh-CN" altLang="en-US" sz="1200"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7" name="Rectangle 2"/>
          <p:cNvSpPr>
            <a:spLocks noGrp="1" noRot="1" noChangeAspect="1" noTextEdit="1"/>
          </p:cNvSpPr>
          <p:nvPr>
            <p:ph type="sldImg"/>
          </p:nvPr>
        </p:nvSpPr>
        <p:spPr>
          <a:ln>
            <a:solidFill>
              <a:srgbClr val="000000"/>
            </a:solidFill>
            <a:miter/>
          </a:ln>
        </p:spPr>
      </p:sp>
      <p:sp>
        <p:nvSpPr>
          <p:cNvPr id="234498" name="Rectangle 3"/>
          <p:cNvSpPr>
            <a:spLocks noGrp="1"/>
          </p:cNvSpPr>
          <p:nvPr>
            <p:ph type="body"/>
          </p:nvPr>
        </p:nvSpPr>
        <p:spPr>
          <a:noFill/>
          <a:ln>
            <a:noFill/>
          </a:ln>
        </p:spPr>
        <p:txBody>
          <a:bodyPr wrap="square" lIns="91440" tIns="45720" rIns="91440" bIns="45720" anchor="t"/>
          <a:lstStyle/>
          <a:p>
            <a:pPr lvl="0" eaLnBrk="1" hangingPunct="1">
              <a:spcBef>
                <a:spcPct val="0"/>
              </a:spcBef>
            </a:pPr>
            <a:r>
              <a:rPr lang="en-US" altLang="zh-CN" b="1" dirty="0">
                <a:solidFill>
                  <a:srgbClr val="FC3E3E"/>
                </a:solidFill>
              </a:rPr>
              <a:t>A</a:t>
            </a:r>
            <a:r>
              <a:rPr lang="zh-CN" altLang="en-US" b="1" dirty="0">
                <a:solidFill>
                  <a:srgbClr val="FC3E3E"/>
                </a:solidFill>
              </a:rPr>
              <a:t>与</a:t>
            </a:r>
            <a:r>
              <a:rPr lang="en-US" altLang="zh-CN" b="1" dirty="0">
                <a:solidFill>
                  <a:srgbClr val="FC3E3E"/>
                </a:solidFill>
              </a:rPr>
              <a:t>B</a:t>
            </a:r>
            <a:r>
              <a:rPr lang="zh-CN" altLang="en-US" b="1" dirty="0">
                <a:solidFill>
                  <a:srgbClr val="FC3E3E"/>
                </a:solidFill>
              </a:rPr>
              <a:t>矩阵相乘：</a:t>
            </a:r>
            <a:r>
              <a:rPr lang="zh-CN" altLang="en-US" b="1" dirty="0">
                <a:solidFill>
                  <a:schemeClr val="accent2"/>
                </a:solidFill>
              </a:rPr>
              <a:t>用</a:t>
            </a:r>
            <a:r>
              <a:rPr lang="en-US" altLang="zh-CN" b="1" dirty="0">
                <a:solidFill>
                  <a:schemeClr val="accent2"/>
                </a:solidFill>
              </a:rPr>
              <a:t>A</a:t>
            </a:r>
            <a:r>
              <a:rPr lang="zh-CN" altLang="en-US" b="1" dirty="0">
                <a:solidFill>
                  <a:schemeClr val="accent2"/>
                </a:solidFill>
              </a:rPr>
              <a:t>的第</a:t>
            </a:r>
            <a:r>
              <a:rPr lang="en-US" altLang="zh-CN" b="1" dirty="0">
                <a:solidFill>
                  <a:schemeClr val="accent2"/>
                </a:solidFill>
              </a:rPr>
              <a:t>i</a:t>
            </a:r>
            <a:r>
              <a:rPr lang="zh-CN" altLang="en-US" b="1" dirty="0">
                <a:solidFill>
                  <a:schemeClr val="accent2"/>
                </a:solidFill>
              </a:rPr>
              <a:t>行各个数与</a:t>
            </a:r>
            <a:r>
              <a:rPr lang="en-US" altLang="zh-CN" b="1" dirty="0">
                <a:solidFill>
                  <a:schemeClr val="accent2"/>
                </a:solidFill>
              </a:rPr>
              <a:t>B</a:t>
            </a:r>
            <a:r>
              <a:rPr lang="zh-CN" altLang="en-US" b="1" dirty="0">
                <a:solidFill>
                  <a:schemeClr val="accent2"/>
                </a:solidFill>
              </a:rPr>
              <a:t>的第</a:t>
            </a:r>
            <a:r>
              <a:rPr lang="en-US" altLang="zh-CN" b="1" dirty="0">
                <a:solidFill>
                  <a:schemeClr val="accent2"/>
                </a:solidFill>
              </a:rPr>
              <a:t>j</a:t>
            </a:r>
            <a:r>
              <a:rPr lang="zh-CN" altLang="en-US" b="1" dirty="0">
                <a:solidFill>
                  <a:schemeClr val="accent2"/>
                </a:solidFill>
              </a:rPr>
              <a:t>列各个数对应相乘后加起来</a:t>
            </a:r>
            <a:r>
              <a:rPr lang="en-US" altLang="zh-CN" b="1" dirty="0">
                <a:solidFill>
                  <a:schemeClr val="accent2"/>
                </a:solidFill>
              </a:rPr>
              <a:t>,</a:t>
            </a:r>
            <a:r>
              <a:rPr lang="zh-CN" altLang="en-US" b="1" dirty="0">
                <a:solidFill>
                  <a:schemeClr val="accent2"/>
                </a:solidFill>
              </a:rPr>
              <a:t>就是乘法结果中第</a:t>
            </a:r>
            <a:r>
              <a:rPr lang="en-US" altLang="zh-CN" b="1" dirty="0">
                <a:solidFill>
                  <a:schemeClr val="accent2"/>
                </a:solidFill>
              </a:rPr>
              <a:t>i</a:t>
            </a:r>
            <a:r>
              <a:rPr lang="zh-CN" altLang="en-US" b="1" dirty="0">
                <a:solidFill>
                  <a:schemeClr val="accent2"/>
                </a:solidFill>
              </a:rPr>
              <a:t>行第</a:t>
            </a:r>
            <a:r>
              <a:rPr lang="en-US" altLang="zh-CN" b="1" dirty="0">
                <a:solidFill>
                  <a:schemeClr val="accent2"/>
                </a:solidFill>
              </a:rPr>
              <a:t>j</a:t>
            </a:r>
            <a:r>
              <a:rPr lang="zh-CN" altLang="en-US" b="1" dirty="0">
                <a:solidFill>
                  <a:schemeClr val="accent2"/>
                </a:solidFill>
              </a:rPr>
              <a:t>列的数；</a:t>
            </a:r>
          </a:p>
          <a:p>
            <a:pPr lvl="0"/>
            <a:r>
              <a:rPr lang="zh-CN" altLang="en-US" dirty="0"/>
              <a:t>一、</a:t>
            </a:r>
            <a:r>
              <a:rPr lang="en-US" altLang="zh-CN" dirty="0"/>
              <a:t>1</a:t>
            </a:r>
            <a:r>
              <a:rPr lang="zh-CN" altLang="en-US" dirty="0"/>
              <a:t>）用</a:t>
            </a:r>
            <a:r>
              <a:rPr lang="en-US" altLang="zh-CN" dirty="0"/>
              <a:t>A</a:t>
            </a:r>
            <a:r>
              <a:rPr lang="zh-CN" altLang="en-US" dirty="0"/>
              <a:t>的第</a:t>
            </a:r>
            <a:r>
              <a:rPr lang="en-US" altLang="zh-CN" dirty="0"/>
              <a:t>1</a:t>
            </a:r>
            <a:r>
              <a:rPr lang="zh-CN" altLang="en-US" dirty="0"/>
              <a:t>行各个数与</a:t>
            </a:r>
            <a:r>
              <a:rPr lang="en-US" altLang="zh-CN" dirty="0"/>
              <a:t>B</a:t>
            </a:r>
            <a:r>
              <a:rPr lang="zh-CN" altLang="en-US" dirty="0"/>
              <a:t>的第</a:t>
            </a:r>
            <a:r>
              <a:rPr lang="en-US" altLang="zh-CN" dirty="0"/>
              <a:t>1</a:t>
            </a:r>
            <a:r>
              <a:rPr lang="zh-CN" altLang="en-US" dirty="0"/>
              <a:t>列各个数对应相乘后加起来</a:t>
            </a:r>
            <a:r>
              <a:rPr lang="en-US" altLang="zh-CN" dirty="0"/>
              <a:t>,</a:t>
            </a:r>
            <a:r>
              <a:rPr lang="zh-CN" altLang="en-US" dirty="0"/>
              <a:t>就是乘法结果中第</a:t>
            </a:r>
            <a:r>
              <a:rPr lang="en-US" altLang="zh-CN" dirty="0"/>
              <a:t>1</a:t>
            </a:r>
            <a:r>
              <a:rPr lang="zh-CN" altLang="en-US" dirty="0"/>
              <a:t>行第</a:t>
            </a:r>
            <a:r>
              <a:rPr lang="en-US" altLang="zh-CN" dirty="0"/>
              <a:t>1</a:t>
            </a:r>
            <a:r>
              <a:rPr lang="zh-CN" altLang="en-US" dirty="0"/>
              <a:t>列的数；</a:t>
            </a:r>
            <a:br>
              <a:rPr lang="zh-CN" altLang="en-US" dirty="0"/>
            </a:br>
            <a:r>
              <a:rPr lang="en-US" altLang="zh-CN" dirty="0"/>
              <a:t>2</a:t>
            </a:r>
            <a:r>
              <a:rPr lang="zh-CN" altLang="en-US" dirty="0"/>
              <a:t>）用</a:t>
            </a:r>
            <a:r>
              <a:rPr lang="en-US" altLang="zh-CN" dirty="0"/>
              <a:t>A</a:t>
            </a:r>
            <a:r>
              <a:rPr lang="zh-CN" altLang="en-US" dirty="0"/>
              <a:t>的第</a:t>
            </a:r>
            <a:r>
              <a:rPr lang="en-US" altLang="zh-CN" dirty="0"/>
              <a:t>1</a:t>
            </a:r>
            <a:r>
              <a:rPr lang="zh-CN" altLang="en-US" dirty="0"/>
              <a:t>行各个数与</a:t>
            </a:r>
            <a:r>
              <a:rPr lang="en-US" altLang="zh-CN" dirty="0"/>
              <a:t>B</a:t>
            </a:r>
            <a:r>
              <a:rPr lang="zh-CN" altLang="en-US" dirty="0"/>
              <a:t>的第</a:t>
            </a:r>
            <a:r>
              <a:rPr lang="en-US" altLang="zh-CN" dirty="0"/>
              <a:t>2</a:t>
            </a:r>
            <a:r>
              <a:rPr lang="zh-CN" altLang="en-US" dirty="0"/>
              <a:t>列各个数对应相乘后加起来</a:t>
            </a:r>
            <a:r>
              <a:rPr lang="en-US" altLang="zh-CN" dirty="0"/>
              <a:t>,</a:t>
            </a:r>
            <a:r>
              <a:rPr lang="zh-CN" altLang="en-US" dirty="0"/>
              <a:t>就是乘法结果中第</a:t>
            </a:r>
            <a:r>
              <a:rPr lang="en-US" altLang="zh-CN" dirty="0"/>
              <a:t>1</a:t>
            </a:r>
            <a:r>
              <a:rPr lang="zh-CN" altLang="en-US" dirty="0"/>
              <a:t>行第</a:t>
            </a:r>
            <a:r>
              <a:rPr lang="en-US" altLang="zh-CN" dirty="0"/>
              <a:t>2</a:t>
            </a:r>
            <a:r>
              <a:rPr lang="zh-CN" altLang="en-US" dirty="0"/>
              <a:t>列的数；</a:t>
            </a:r>
            <a:br>
              <a:rPr lang="zh-CN" altLang="en-US" dirty="0"/>
            </a:br>
            <a:r>
              <a:rPr lang="en-US" altLang="zh-CN" dirty="0"/>
              <a:t>3</a:t>
            </a:r>
            <a:r>
              <a:rPr lang="zh-CN" altLang="en-US" dirty="0"/>
              <a:t>）用</a:t>
            </a:r>
            <a:r>
              <a:rPr lang="en-US" altLang="zh-CN" dirty="0"/>
              <a:t>A</a:t>
            </a:r>
            <a:r>
              <a:rPr lang="zh-CN" altLang="en-US" dirty="0"/>
              <a:t>的第</a:t>
            </a:r>
            <a:r>
              <a:rPr lang="en-US" altLang="zh-CN" dirty="0"/>
              <a:t>1</a:t>
            </a:r>
            <a:r>
              <a:rPr lang="zh-CN" altLang="en-US" dirty="0"/>
              <a:t>行各个数与</a:t>
            </a:r>
            <a:r>
              <a:rPr lang="en-US" altLang="zh-CN" dirty="0"/>
              <a:t>B</a:t>
            </a:r>
            <a:r>
              <a:rPr lang="zh-CN" altLang="en-US" dirty="0"/>
              <a:t>的第</a:t>
            </a:r>
            <a:r>
              <a:rPr lang="en-US" altLang="zh-CN" dirty="0"/>
              <a:t>3</a:t>
            </a:r>
            <a:r>
              <a:rPr lang="zh-CN" altLang="en-US" dirty="0"/>
              <a:t>列各个数对应相乘后加起来</a:t>
            </a:r>
            <a:r>
              <a:rPr lang="en-US" altLang="zh-CN" dirty="0"/>
              <a:t>,</a:t>
            </a:r>
            <a:r>
              <a:rPr lang="zh-CN" altLang="en-US" dirty="0"/>
              <a:t>就是乘法结果中第</a:t>
            </a:r>
            <a:r>
              <a:rPr lang="en-US" altLang="zh-CN" dirty="0"/>
              <a:t>1</a:t>
            </a:r>
            <a:r>
              <a:rPr lang="zh-CN" altLang="en-US" dirty="0"/>
              <a:t>行第</a:t>
            </a:r>
            <a:r>
              <a:rPr lang="en-US" altLang="zh-CN" dirty="0"/>
              <a:t>3</a:t>
            </a:r>
            <a:r>
              <a:rPr lang="zh-CN" altLang="en-US" dirty="0"/>
              <a:t>列的数；</a:t>
            </a:r>
            <a:br>
              <a:rPr lang="zh-CN" altLang="en-US" dirty="0"/>
            </a:br>
            <a:r>
              <a:rPr lang="zh-CN" altLang="en-US" dirty="0"/>
              <a:t>依次进行</a:t>
            </a:r>
            <a:r>
              <a:rPr lang="en-US" altLang="zh-CN" dirty="0"/>
              <a:t>,</a:t>
            </a:r>
            <a:br>
              <a:rPr lang="en-US" altLang="zh-CN" dirty="0"/>
            </a:br>
            <a:endParaRPr lang="zh-CN" alt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2023.10.18</a:t>
            </a:r>
            <a:endParaRPr lang="zh-CN" altLang="en-US" dirty="0"/>
          </a:p>
        </p:txBody>
      </p:sp>
      <p:sp>
        <p:nvSpPr>
          <p:cNvPr id="4" name="灯片编号占位符 3"/>
          <p:cNvSpPr>
            <a:spLocks noGrp="1"/>
          </p:cNvSpPr>
          <p:nvPr>
            <p:ph type="sldNum" sz="quarter" idx="10"/>
          </p:nvPr>
        </p:nvSpPr>
        <p:spPr/>
        <p:txBody>
          <a:bodyPr/>
          <a:lstStyle/>
          <a:p>
            <a:fld id="{028704CC-BA84-4C52-8663-E79DBE16F851}" type="slidenum">
              <a:rPr lang="zh-CN" altLang="en-US" smtClean="0"/>
              <a:t>114</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7" name="幻灯片图像占位符 1"/>
          <p:cNvSpPr>
            <a:spLocks noGrp="1" noRot="1" noChangeAspect="1" noTextEdit="1"/>
          </p:cNvSpPr>
          <p:nvPr>
            <p:ph type="sldImg"/>
          </p:nvPr>
        </p:nvSpPr>
        <p:spPr>
          <a:ln>
            <a:solidFill>
              <a:srgbClr val="000000"/>
            </a:solidFill>
            <a:miter/>
          </a:ln>
        </p:spPr>
      </p:sp>
      <p:sp>
        <p:nvSpPr>
          <p:cNvPr id="239618"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239619"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Arial" panose="020B0604020202020204" pitchFamily="34" charset="0"/>
                <a:ea typeface="宋体" panose="02010600030101010101" pitchFamily="2" charset="-122"/>
              </a:rPr>
              <a:t>117</a:t>
            </a:fld>
            <a:endParaRPr lang="zh-CN" altLang="en-US" sz="1200" dirty="0">
              <a:latin typeface="Arial" panose="020B0604020202020204" pitchFamily="34" charset="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幻灯片图像占位符 1"/>
          <p:cNvSpPr>
            <a:spLocks noGrp="1" noRot="1" noChangeAspect="1" noTextEdit="1"/>
          </p:cNvSpPr>
          <p:nvPr>
            <p:ph type="sldImg"/>
          </p:nvPr>
        </p:nvSpPr>
        <p:spPr>
          <a:ln>
            <a:solidFill>
              <a:srgbClr val="000000"/>
            </a:solidFill>
            <a:miter/>
          </a:ln>
        </p:spPr>
      </p:sp>
      <p:sp>
        <p:nvSpPr>
          <p:cNvPr id="107522" name="备注占位符 2"/>
          <p:cNvSpPr>
            <a:spLocks noGrp="1"/>
          </p:cNvSpPr>
          <p:nvPr>
            <p:ph type="body"/>
          </p:nvPr>
        </p:nvSpPr>
        <p:spPr>
          <a:noFill/>
          <a:ln>
            <a:noFill/>
          </a:ln>
        </p:spPr>
        <p:txBody>
          <a:bodyPr wrap="square" lIns="91440" tIns="45720" rIns="91440" bIns="45720" anchor="t"/>
          <a:lstStyle/>
          <a:p>
            <a:pPr lvl="0"/>
            <a:r>
              <a:rPr lang="zh-CN" altLang="en-US" dirty="0"/>
              <a:t>当前页面由口袋动画“全文动画”特效，一键生成。
更多动画特效、福利、资源，请搜索、关注访问口袋动画</a:t>
            </a:r>
            <a:r>
              <a:rPr lang="en-US" altLang="zh-CN" dirty="0"/>
              <a:t>.</a:t>
            </a:r>
          </a:p>
          <a:p>
            <a:pPr lvl="0"/>
            <a:r>
              <a:rPr lang="zh-CN" altLang="en-US" dirty="0"/>
              <a:t>官网主页：</a:t>
            </a:r>
            <a:r>
              <a:rPr lang="en-US" altLang="zh-CN" dirty="0"/>
              <a:t>www.papocket.com</a:t>
            </a:r>
            <a:endParaRPr lang="zh-CN" altLang="en-US" dirty="0"/>
          </a:p>
        </p:txBody>
      </p:sp>
      <p:sp>
        <p:nvSpPr>
          <p:cNvPr id="107523"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solidFill>
                  <a:srgbClr val="000000"/>
                </a:solidFill>
                <a:latin typeface="Arial" panose="020B0604020202020204" pitchFamily="34" charset="0"/>
                <a:ea typeface="宋体" panose="02010600030101010101" pitchFamily="2" charset="-122"/>
              </a:rPr>
              <a:t>11</a:t>
            </a:fld>
            <a:endParaRPr lang="zh-CN" altLang="en-US" sz="1200" dirty="0">
              <a:solidFill>
                <a:srgbClr val="000000"/>
              </a:solidFill>
              <a:latin typeface="Arial" panose="020B0604020202020204" pitchFamily="34" charset="0"/>
              <a:ea typeface="宋体" panose="02010600030101010101" pitchFamily="2" charset="-122"/>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幻灯片图像占位符 1"/>
          <p:cNvSpPr>
            <a:spLocks noGrp="1" noRot="1" noChangeAspect="1" noTextEdit="1"/>
          </p:cNvSpPr>
          <p:nvPr>
            <p:ph type="sldImg"/>
          </p:nvPr>
        </p:nvSpPr>
        <p:spPr>
          <a:ln>
            <a:solidFill>
              <a:srgbClr val="000000"/>
            </a:solidFill>
            <a:miter/>
          </a:ln>
        </p:spPr>
      </p:sp>
      <p:sp>
        <p:nvSpPr>
          <p:cNvPr id="243714"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24371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t>120</a:t>
            </a:fld>
            <a:endParaRPr lang="zh-CN" altLang="en-US" sz="1200"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5" name="幻灯片图像占位符 1"/>
          <p:cNvSpPr>
            <a:spLocks noGrp="1" noRot="1" noChangeAspect="1" noTextEdit="1"/>
          </p:cNvSpPr>
          <p:nvPr>
            <p:ph type="sldImg"/>
          </p:nvPr>
        </p:nvSpPr>
        <p:spPr>
          <a:ln>
            <a:solidFill>
              <a:srgbClr val="000000"/>
            </a:solidFill>
            <a:miter/>
          </a:ln>
        </p:spPr>
      </p:sp>
      <p:sp>
        <p:nvSpPr>
          <p:cNvPr id="246786"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246787"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t>122</a:t>
            </a:fld>
            <a:endParaRPr lang="zh-CN" altLang="en-US" sz="1200"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幻灯片图像占位符 1"/>
          <p:cNvSpPr>
            <a:spLocks noGrp="1" noRot="1" noChangeAspect="1" noTextEdit="1"/>
          </p:cNvSpPr>
          <p:nvPr>
            <p:ph type="sldImg"/>
          </p:nvPr>
        </p:nvSpPr>
        <p:spPr>
          <a:ln>
            <a:solidFill>
              <a:srgbClr val="000000"/>
            </a:solidFill>
            <a:miter/>
          </a:ln>
        </p:spPr>
      </p:sp>
      <p:sp>
        <p:nvSpPr>
          <p:cNvPr id="249858"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249859"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solidFill>
                  <a:srgbClr val="000000"/>
                </a:solidFill>
              </a:rPr>
              <a:t>124</a:t>
            </a:fld>
            <a:endParaRPr lang="zh-CN" altLang="en-US" sz="1200" dirty="0">
              <a:solidFill>
                <a:srgbClr val="000000"/>
              </a:solidFil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a:t>
            </a:r>
            <a:endParaRPr lang="zh-CN" altLang="en-US" dirty="0"/>
          </a:p>
        </p:txBody>
      </p:sp>
      <p:sp>
        <p:nvSpPr>
          <p:cNvPr id="4" name="灯片编号占位符 3"/>
          <p:cNvSpPr>
            <a:spLocks noGrp="1"/>
          </p:cNvSpPr>
          <p:nvPr>
            <p:ph type="sldNum" sz="quarter" idx="10"/>
          </p:nvPr>
        </p:nvSpPr>
        <p:spPr/>
        <p:txBody>
          <a:bodyPr/>
          <a:lstStyle/>
          <a:p>
            <a:fld id="{028704CC-BA84-4C52-8663-E79DBE16F851}" type="slidenum">
              <a:rPr lang="zh-CN" altLang="en-US" smtClean="0"/>
              <a:t>127</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2019.3.18</a:t>
            </a:r>
            <a:endParaRPr lang="zh-CN" altLang="en-US" dirty="0"/>
          </a:p>
        </p:txBody>
      </p:sp>
      <p:sp>
        <p:nvSpPr>
          <p:cNvPr id="4" name="灯片编号占位符 3"/>
          <p:cNvSpPr>
            <a:spLocks noGrp="1"/>
          </p:cNvSpPr>
          <p:nvPr>
            <p:ph type="sldNum" sz="quarter" idx="10"/>
          </p:nvPr>
        </p:nvSpPr>
        <p:spPr/>
        <p:txBody>
          <a:bodyPr/>
          <a:lstStyle/>
          <a:p>
            <a:fld id="{028704CC-BA84-4C52-8663-E79DBE16F851}" type="slidenum">
              <a:rPr lang="zh-CN" altLang="en-US" smtClean="0"/>
              <a:t>128</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28704CC-BA84-4C52-8663-E79DBE16F851}" type="slidenum">
              <a:rPr lang="zh-CN" altLang="en-US" smtClean="0"/>
              <a:t>131</a:t>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A35B461-04A9-4CB5-BBA6-D136D0CAE466}" type="slidenum">
              <a:rPr lang="en-US" altLang="zh-CN">
                <a:solidFill>
                  <a:prstClr val="black"/>
                </a:solidFill>
              </a:rPr>
              <a:t>133</a:t>
            </a:fld>
            <a:endParaRPr lang="en-US" altLang="zh-CN">
              <a:solidFill>
                <a:prstClr val="black"/>
              </a:solidFill>
            </a:endParaRPr>
          </a:p>
        </p:txBody>
      </p:sp>
      <p:sp>
        <p:nvSpPr>
          <p:cNvPr id="58370" name="Rectangle 2"/>
          <p:cNvSpPr>
            <a:spLocks noGrp="1" noRot="1" noChangeAspect="1" noChangeArrowheads="1" noTextEdit="1"/>
          </p:cNvSpPr>
          <p:nvPr>
            <p:ph type="sldImg"/>
          </p:nvPr>
        </p:nvSpPr>
        <p:spPr/>
      </p:sp>
      <p:sp>
        <p:nvSpPr>
          <p:cNvPr id="583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算法原理</a:t>
            </a:r>
          </a:p>
          <a:p>
            <a:r>
              <a:rPr lang="zh-CN" altLang="en-US" dirty="0">
                <a:effectLst/>
              </a:rPr>
              <a:t>编辑</a:t>
            </a:r>
            <a:endParaRPr lang="zh-CN" altLang="en-US" dirty="0"/>
          </a:p>
          <a:p>
            <a:r>
              <a:rPr lang="zh-CN" altLang="en-US" dirty="0"/>
              <a:t>冒泡排序算法的运作如下：（从后往前）</a:t>
            </a:r>
          </a:p>
          <a:p>
            <a:r>
              <a:rPr lang="zh-CN" altLang="en-US" dirty="0"/>
              <a:t>比较相邻的元素。如果第一个比第二个大，就交换他们两个。</a:t>
            </a:r>
          </a:p>
          <a:p>
            <a:r>
              <a:rPr lang="zh-CN" altLang="en-US" dirty="0"/>
              <a:t>对每一对相邻元素作同样的工作，从开始第一对到结尾的最后一对。在这一点，最后的元素应该会是最大的数。</a:t>
            </a:r>
          </a:p>
          <a:p>
            <a:r>
              <a:rPr lang="zh-CN" altLang="en-US" dirty="0"/>
              <a:t>针对所有的元素重复以上的步骤，除了最后一个。</a:t>
            </a:r>
          </a:p>
          <a:p>
            <a:r>
              <a:rPr lang="zh-CN" altLang="en-US" dirty="0"/>
              <a:t>持续每次对越来越少的元素重复上面的步骤，直到没有任何一对数字需要比较。</a:t>
            </a:r>
            <a:r>
              <a:rPr lang="en-US" altLang="zh-CN" baseline="30000" dirty="0"/>
              <a:t>[1]</a:t>
            </a:r>
            <a:r>
              <a:rPr lang="zh-CN" altLang="en-US" dirty="0"/>
              <a:t>  </a:t>
            </a:r>
          </a:p>
          <a:p>
            <a:endParaRPr lang="en-US" altLang="zh-CN" dirty="0"/>
          </a:p>
          <a:p>
            <a:r>
              <a:rPr lang="zh-CN" altLang="en-US" dirty="0"/>
              <a:t>直接选择排序</a:t>
            </a:r>
            <a:r>
              <a:rPr lang="en-US" altLang="zh-CN" dirty="0"/>
              <a:t>(Straight Select Sorting) </a:t>
            </a:r>
            <a:r>
              <a:rPr lang="zh-CN" altLang="en-US" dirty="0"/>
              <a:t>也是一种简单的排序方法，它的基本思想是：第一次从</a:t>
            </a:r>
            <a:r>
              <a:rPr lang="en-US" altLang="zh-CN" dirty="0"/>
              <a:t>R[0]~R[n-1]</a:t>
            </a:r>
            <a:r>
              <a:rPr lang="zh-CN" altLang="en-US" dirty="0"/>
              <a:t>中选取最小值，与</a:t>
            </a:r>
            <a:r>
              <a:rPr lang="en-US" altLang="zh-CN" dirty="0"/>
              <a:t>R[0]</a:t>
            </a:r>
            <a:r>
              <a:rPr lang="zh-CN" altLang="en-US" dirty="0"/>
              <a:t>交换，第二次从</a:t>
            </a:r>
            <a:r>
              <a:rPr lang="en-US" altLang="zh-CN" dirty="0"/>
              <a:t>R[1]~R[n-1]</a:t>
            </a:r>
            <a:r>
              <a:rPr lang="zh-CN" altLang="en-US" dirty="0"/>
              <a:t>中选取最小值，与</a:t>
            </a:r>
            <a:r>
              <a:rPr lang="en-US" altLang="zh-CN" dirty="0"/>
              <a:t>R[1]</a:t>
            </a:r>
            <a:r>
              <a:rPr lang="zh-CN" altLang="en-US" dirty="0"/>
              <a:t>交换，</a:t>
            </a:r>
            <a:r>
              <a:rPr lang="en-US" altLang="zh-CN" dirty="0"/>
              <a:t>....</a:t>
            </a:r>
            <a:r>
              <a:rPr lang="zh-CN" altLang="en-US" dirty="0"/>
              <a:t>，第</a:t>
            </a:r>
            <a:r>
              <a:rPr lang="en-US" altLang="zh-CN" dirty="0" err="1"/>
              <a:t>i</a:t>
            </a:r>
            <a:r>
              <a:rPr lang="zh-CN" altLang="en-US" dirty="0"/>
              <a:t>次从</a:t>
            </a:r>
            <a:r>
              <a:rPr lang="en-US" altLang="zh-CN" dirty="0"/>
              <a:t>R[i-1]~R[n-1]</a:t>
            </a:r>
            <a:r>
              <a:rPr lang="zh-CN" altLang="en-US" dirty="0"/>
              <a:t>中选取最小值，与</a:t>
            </a:r>
            <a:r>
              <a:rPr lang="en-US" altLang="zh-CN" dirty="0"/>
              <a:t>R[i-1]</a:t>
            </a:r>
            <a:r>
              <a:rPr lang="zh-CN" altLang="en-US" dirty="0"/>
              <a:t>交换，</a:t>
            </a:r>
            <a:r>
              <a:rPr lang="en-US" altLang="zh-CN" dirty="0"/>
              <a:t>.....</a:t>
            </a:r>
            <a:r>
              <a:rPr lang="zh-CN" altLang="en-US" dirty="0"/>
              <a:t>，第</a:t>
            </a:r>
            <a:r>
              <a:rPr lang="en-US" altLang="zh-CN" dirty="0"/>
              <a:t>n-1</a:t>
            </a:r>
            <a:r>
              <a:rPr lang="zh-CN" altLang="en-US" dirty="0"/>
              <a:t>次从</a:t>
            </a:r>
            <a:r>
              <a:rPr lang="en-US" altLang="zh-CN" dirty="0"/>
              <a:t>R[n-2]~R[n-1]</a:t>
            </a:r>
            <a:r>
              <a:rPr lang="zh-CN" altLang="en-US" dirty="0"/>
              <a:t>中选取最小值，与</a:t>
            </a:r>
            <a:r>
              <a:rPr lang="en-US" altLang="zh-CN" dirty="0"/>
              <a:t>R[n-2]</a:t>
            </a:r>
            <a:r>
              <a:rPr lang="zh-CN" altLang="en-US" dirty="0"/>
              <a:t>交换，总共通过</a:t>
            </a:r>
            <a:r>
              <a:rPr lang="en-US" altLang="zh-CN" dirty="0"/>
              <a:t>n-1</a:t>
            </a:r>
            <a:r>
              <a:rPr lang="zh-CN" altLang="en-US" dirty="0"/>
              <a:t>次，得到一个按排序码从小到大排列的有序序列</a:t>
            </a:r>
            <a:r>
              <a:rPr lang="en-US" altLang="zh-CN" dirty="0"/>
              <a:t>·</a:t>
            </a:r>
          </a:p>
          <a:p>
            <a:endParaRPr lang="en-US" altLang="zh-CN" dirty="0"/>
          </a:p>
          <a:p>
            <a:r>
              <a:rPr lang="zh-CN" altLang="en-US" dirty="0"/>
              <a:t>直接插入排序：每次从无序表中取出第一个元素，把它插入到有序表的合适位置，使有序表仍然有序。现有有一个无序表，假设无序表中第一个元素有序，就将一个无序表分成两个部分，前面部分有序，后面部分无序；每次取有序表后面无序表中的元素，将无序元素插入有序表中，直到无序表中的元素为空。结束循环。</a:t>
            </a:r>
          </a:p>
          <a:p>
            <a:r>
              <a:rPr lang="en-US" altLang="zh-CN" dirty="0"/>
              <a:t>2018.4.2</a:t>
            </a:r>
          </a:p>
          <a:p>
            <a:endParaRPr lang="en-US" altLang="zh-CN" dirty="0"/>
          </a:p>
          <a:p>
            <a:r>
              <a:rPr lang="zh-CN" altLang="en-US" dirty="0"/>
              <a:t>二分查找又称折半查找，优点是比较次数少，查找速度快，平均性能好；其</a:t>
            </a:r>
            <a:r>
              <a:rPr lang="zh-CN" altLang="en-US" dirty="0">
                <a:hlinkClick r:id="rId3"/>
              </a:rPr>
              <a:t>缺点</a:t>
            </a:r>
            <a:r>
              <a:rPr lang="zh-CN" altLang="en-US" dirty="0"/>
              <a:t>是要求待查表为有序表，且插入删除困难。因此，折半查找方法适用于不经常变动而查找频繁的有序列表。首先，假设表中元素是按升序排列，将表中间位置记录的</a:t>
            </a:r>
            <a:r>
              <a:rPr lang="zh-CN" altLang="en-US" dirty="0">
                <a:hlinkClick r:id="rId4"/>
              </a:rPr>
              <a:t>关键字</a:t>
            </a:r>
            <a:r>
              <a:rPr lang="zh-CN" altLang="en-US" dirty="0"/>
              <a:t>与查找关键字比较，如果两者相等，则查找成功；否则利用中间位置</a:t>
            </a:r>
            <a:r>
              <a:rPr lang="zh-CN" altLang="en-US" dirty="0">
                <a:hlinkClick r:id="rId5"/>
              </a:rPr>
              <a:t>记录</a:t>
            </a:r>
            <a:r>
              <a:rPr lang="zh-CN" altLang="en-US" dirty="0"/>
              <a:t>将表分成前、后两个子表，如果中间位置记录的关键字大于查找关键字，则进一步查找前一子表，否则进一步查找后一子表。重复以上过程，直到找到满足条件的</a:t>
            </a:r>
            <a:r>
              <a:rPr lang="zh-CN" altLang="en-US" dirty="0">
                <a:hlinkClick r:id="rId5"/>
              </a:rPr>
              <a:t>记录</a:t>
            </a:r>
            <a:r>
              <a:rPr lang="zh-CN" altLang="en-US" dirty="0"/>
              <a:t>，使查找成功，或直到子表不存在为止，此时查找不成功。</a:t>
            </a:r>
          </a:p>
        </p:txBody>
      </p:sp>
      <p:sp>
        <p:nvSpPr>
          <p:cNvPr id="4" name="灯片编号占位符 3"/>
          <p:cNvSpPr>
            <a:spLocks noGrp="1"/>
          </p:cNvSpPr>
          <p:nvPr>
            <p:ph type="sldNum" sz="quarter" idx="10"/>
          </p:nvPr>
        </p:nvSpPr>
        <p:spPr/>
        <p:txBody>
          <a:bodyPr/>
          <a:lstStyle/>
          <a:p>
            <a:fld id="{028704CC-BA84-4C52-8663-E79DBE16F851}" type="slidenum">
              <a:rPr lang="zh-CN" altLang="en-US" smtClean="0"/>
              <a:t>135</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22F28FF-F59C-40B9-99F6-0EE7BCBC8A06}" type="slidenum">
              <a:rPr lang="en-US" altLang="zh-CN">
                <a:solidFill>
                  <a:prstClr val="black"/>
                </a:solidFill>
              </a:rPr>
              <a:t>138</a:t>
            </a:fld>
            <a:endParaRPr lang="en-US" altLang="zh-CN">
              <a:solidFill>
                <a:prstClr val="black"/>
              </a:solidFill>
            </a:endParaRPr>
          </a:p>
        </p:txBody>
      </p:sp>
      <p:sp>
        <p:nvSpPr>
          <p:cNvPr id="61442" name="Rectangle 2"/>
          <p:cNvSpPr>
            <a:spLocks noGrp="1" noRot="1" noChangeAspect="1" noChangeArrowheads="1" noTextEdit="1"/>
          </p:cNvSpPr>
          <p:nvPr>
            <p:ph type="sldImg"/>
          </p:nvPr>
        </p:nvSpPr>
        <p:spPr/>
      </p:sp>
      <p:sp>
        <p:nvSpPr>
          <p:cNvPr id="61443" name="Rectangle 3"/>
          <p:cNvSpPr>
            <a:spLocks noGrp="1" noChangeArrowheads="1"/>
          </p:cNvSpPr>
          <p:nvPr>
            <p:ph type="body" idx="1"/>
          </p:nvPr>
        </p:nvSpPr>
        <p:spPr/>
        <p:txBody>
          <a:bodyPr/>
          <a:lstStyle/>
          <a:p>
            <a:r>
              <a:rPr lang="en-US" altLang="zh-CN" dirty="0"/>
              <a:t>2020.10.15</a:t>
            </a:r>
            <a:endParaRPr lang="zh-CN" altLang="zh-CN"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28704CC-BA84-4C52-8663-E79DBE16F851}" type="slidenum">
              <a:rPr lang="zh-CN" altLang="en-US" smtClean="0">
                <a:solidFill>
                  <a:prstClr val="black"/>
                </a:solidFill>
              </a:rPr>
              <a:t>140</a:t>
            </a:fld>
            <a:endParaRPr lang="zh-CN" alt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幻灯片图像占位符 1"/>
          <p:cNvSpPr>
            <a:spLocks noGrp="1" noRot="1" noChangeAspect="1" noTextEdit="1"/>
          </p:cNvSpPr>
          <p:nvPr>
            <p:ph type="sldImg"/>
          </p:nvPr>
        </p:nvSpPr>
        <p:spPr>
          <a:ln>
            <a:solidFill>
              <a:srgbClr val="000000"/>
            </a:solidFill>
            <a:miter/>
          </a:ln>
        </p:spPr>
      </p:sp>
      <p:sp>
        <p:nvSpPr>
          <p:cNvPr id="109570"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109571"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solidFill>
                  <a:srgbClr val="000000"/>
                </a:solidFill>
                <a:latin typeface="Arial" panose="020B0604020202020204" pitchFamily="34" charset="0"/>
                <a:ea typeface="宋体" panose="02010600030101010101" pitchFamily="2" charset="-122"/>
              </a:rPr>
              <a:t>12</a:t>
            </a:fld>
            <a:endParaRPr lang="zh-CN" altLang="en-US" sz="1200" dirty="0">
              <a:solidFill>
                <a:srgbClr val="000000"/>
              </a:solidFill>
              <a:latin typeface="Arial" panose="020B0604020202020204" pitchFamily="34" charset="0"/>
              <a:ea typeface="宋体" panose="02010600030101010101" pitchFamily="2" charset="-122"/>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28704CC-BA84-4C52-8663-E79DBE16F851}" type="slidenum">
              <a:rPr lang="zh-CN" altLang="en-US" smtClean="0">
                <a:solidFill>
                  <a:prstClr val="black"/>
                </a:solidFill>
              </a:rPr>
              <a:t>141</a:t>
            </a:fld>
            <a:endParaRPr lang="zh-CN" altLang="en-US">
              <a:solidFill>
                <a:prstClr val="black"/>
              </a:solidFil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背包问题</a:t>
            </a:r>
            <a:r>
              <a:rPr lang="en-US" altLang="zh-CN" dirty="0"/>
              <a:t>(Knapsack problem)</a:t>
            </a:r>
            <a:r>
              <a:rPr lang="zh-CN" altLang="en-US" dirty="0"/>
              <a:t>是一种组合优化的</a:t>
            </a:r>
            <a:r>
              <a:rPr lang="en-US" altLang="zh-CN" dirty="0">
                <a:hlinkClick r:id="rId3"/>
              </a:rPr>
              <a:t>NP</a:t>
            </a:r>
            <a:r>
              <a:rPr lang="zh-CN" altLang="en-US" dirty="0">
                <a:hlinkClick r:id="rId3"/>
              </a:rPr>
              <a:t>完全问题</a:t>
            </a:r>
            <a:r>
              <a:rPr lang="zh-CN" altLang="en-US" dirty="0"/>
              <a:t>。问题可以描述为：给定一组物品，每种物品都有自己的重量和价格，在限定的总重量内，我们如何选择，才能使得物品的总价格最高。问题的名称来源于如何选择最合适的物品放置于给定背包中。相似问题经常出现在商业、组合数学，</a:t>
            </a:r>
            <a:r>
              <a:rPr lang="zh-CN" altLang="en-US" dirty="0">
                <a:hlinkClick r:id="rId4"/>
              </a:rPr>
              <a:t>计算复杂性理论</a:t>
            </a:r>
            <a:r>
              <a:rPr lang="zh-CN" altLang="en-US" dirty="0"/>
              <a:t>、密码学和应用数学等领域中。也可以将背包问题描述为</a:t>
            </a:r>
            <a:r>
              <a:rPr lang="zh-CN" altLang="en-US" dirty="0">
                <a:hlinkClick r:id="rId5"/>
              </a:rPr>
              <a:t>决定性问题</a:t>
            </a:r>
            <a:r>
              <a:rPr lang="zh-CN" altLang="en-US" dirty="0"/>
              <a:t>，即在总重量不超过</a:t>
            </a:r>
            <a:r>
              <a:rPr lang="en-US" altLang="zh-CN" dirty="0"/>
              <a:t>W</a:t>
            </a:r>
            <a:r>
              <a:rPr lang="zh-CN" altLang="en-US" dirty="0"/>
              <a:t>的前提下，总价值是否能达到</a:t>
            </a:r>
            <a:r>
              <a:rPr lang="en-US" altLang="zh-CN" dirty="0"/>
              <a:t>V</a:t>
            </a:r>
            <a:r>
              <a:rPr lang="zh-CN" altLang="en-US" dirty="0"/>
              <a:t>？它是在</a:t>
            </a:r>
            <a:r>
              <a:rPr lang="en-US" altLang="zh-CN" dirty="0"/>
              <a:t>1978</a:t>
            </a:r>
            <a:r>
              <a:rPr lang="zh-CN" altLang="en-US" dirty="0"/>
              <a:t>年由</a:t>
            </a:r>
            <a:r>
              <a:rPr lang="en-US" altLang="zh-CN" dirty="0"/>
              <a:t>Merkel</a:t>
            </a:r>
            <a:r>
              <a:rPr lang="zh-CN" altLang="en-US" dirty="0"/>
              <a:t>和</a:t>
            </a:r>
            <a:r>
              <a:rPr lang="en-US" altLang="zh-CN" dirty="0"/>
              <a:t>Hellman</a:t>
            </a:r>
            <a:r>
              <a:rPr lang="zh-CN" altLang="en-US" dirty="0"/>
              <a:t>提出的。</a:t>
            </a:r>
          </a:p>
        </p:txBody>
      </p:sp>
      <p:sp>
        <p:nvSpPr>
          <p:cNvPr id="4" name="灯片编号占位符 3"/>
          <p:cNvSpPr>
            <a:spLocks noGrp="1"/>
          </p:cNvSpPr>
          <p:nvPr>
            <p:ph type="sldNum" sz="quarter" idx="10"/>
          </p:nvPr>
        </p:nvSpPr>
        <p:spPr/>
        <p:txBody>
          <a:bodyPr/>
          <a:lstStyle/>
          <a:p>
            <a:fld id="{028704CC-BA84-4C52-8663-E79DBE16F851}" type="slidenum">
              <a:rPr lang="zh-CN" altLang="en-US" smtClean="0"/>
              <a:t>144</a:t>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2021.10.19</a:t>
            </a:r>
            <a:endParaRPr lang="zh-CN" altLang="en-US" dirty="0"/>
          </a:p>
        </p:txBody>
      </p:sp>
      <p:sp>
        <p:nvSpPr>
          <p:cNvPr id="4" name="灯片编号占位符 3"/>
          <p:cNvSpPr>
            <a:spLocks noGrp="1"/>
          </p:cNvSpPr>
          <p:nvPr>
            <p:ph type="sldNum" sz="quarter" idx="10"/>
          </p:nvPr>
        </p:nvSpPr>
        <p:spPr/>
        <p:txBody>
          <a:bodyPr/>
          <a:lstStyle/>
          <a:p>
            <a:fld id="{028704CC-BA84-4C52-8663-E79DBE16F851}" type="slidenum">
              <a:rPr lang="zh-CN" altLang="en-US" smtClean="0"/>
              <a:t>146</a:t>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28704CC-BA84-4C52-8663-E79DBE16F851}" type="slidenum">
              <a:rPr lang="zh-CN" altLang="en-US" smtClean="0"/>
              <a:t>154</a:t>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2017.10.24</a:t>
            </a:r>
            <a:endParaRPr lang="zh-CN" altLang="en-US" dirty="0"/>
          </a:p>
        </p:txBody>
      </p:sp>
      <p:sp>
        <p:nvSpPr>
          <p:cNvPr id="4" name="灯片编号占位符 3"/>
          <p:cNvSpPr>
            <a:spLocks noGrp="1"/>
          </p:cNvSpPr>
          <p:nvPr>
            <p:ph type="sldNum" sz="quarter" idx="10"/>
          </p:nvPr>
        </p:nvSpPr>
        <p:spPr/>
        <p:txBody>
          <a:bodyPr/>
          <a:lstStyle/>
          <a:p>
            <a:fld id="{028704CC-BA84-4C52-8663-E79DBE16F851}" type="slidenum">
              <a:rPr lang="zh-CN" altLang="en-US" smtClean="0"/>
              <a:t>161</a:t>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幻灯片图像占位符 1"/>
          <p:cNvSpPr>
            <a:spLocks noGrp="1" noRot="1" noChangeAspect="1" noTextEdit="1"/>
          </p:cNvSpPr>
          <p:nvPr>
            <p:ph type="sldImg"/>
          </p:nvPr>
        </p:nvSpPr>
        <p:spPr>
          <a:ln>
            <a:solidFill>
              <a:srgbClr val="000000"/>
            </a:solidFill>
            <a:miter/>
          </a:ln>
        </p:spPr>
      </p:sp>
      <p:sp>
        <p:nvSpPr>
          <p:cNvPr id="253954" name="备注占位符 2"/>
          <p:cNvSpPr>
            <a:spLocks noGrp="1"/>
          </p:cNvSpPr>
          <p:nvPr>
            <p:ph type="body"/>
          </p:nvPr>
        </p:nvSpPr>
        <p:spPr>
          <a:noFill/>
          <a:ln>
            <a:noFill/>
          </a:ln>
        </p:spPr>
        <p:txBody>
          <a:bodyPr wrap="square" lIns="91440" tIns="45720" rIns="91440" bIns="45720" anchor="t"/>
          <a:lstStyle/>
          <a:p>
            <a:pPr lvl="0"/>
            <a:r>
              <a:rPr lang="en-US" altLang="zh-CN" dirty="0"/>
              <a:t>2018.5.29</a:t>
            </a:r>
            <a:endParaRPr lang="zh-CN" altLang="en-US" dirty="0"/>
          </a:p>
        </p:txBody>
      </p:sp>
      <p:sp>
        <p:nvSpPr>
          <p:cNvPr id="25395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t>162</a:t>
            </a:fld>
            <a:endParaRPr lang="zh-CN" altLang="en-US" sz="1200"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5" name="幻灯片图像占位符 1"/>
          <p:cNvSpPr>
            <a:spLocks noGrp="1" noRot="1" noChangeAspect="1" noTextEdit="1"/>
          </p:cNvSpPr>
          <p:nvPr>
            <p:ph type="sldImg"/>
          </p:nvPr>
        </p:nvSpPr>
        <p:spPr>
          <a:ln>
            <a:solidFill>
              <a:srgbClr val="000000"/>
            </a:solidFill>
            <a:miter/>
          </a:ln>
        </p:spPr>
      </p:sp>
      <p:sp>
        <p:nvSpPr>
          <p:cNvPr id="257026"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257027"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t>164</a:t>
            </a:fld>
            <a:endParaRPr lang="zh-CN" altLang="en-US" sz="1200"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1" name="幻灯片图像占位符 1"/>
          <p:cNvSpPr>
            <a:spLocks noGrp="1" noRot="1" noChangeAspect="1" noTextEdit="1"/>
          </p:cNvSpPr>
          <p:nvPr>
            <p:ph type="sldImg"/>
          </p:nvPr>
        </p:nvSpPr>
        <p:spPr>
          <a:ln>
            <a:solidFill>
              <a:srgbClr val="000000"/>
            </a:solidFill>
            <a:miter/>
          </a:ln>
        </p:spPr>
      </p:sp>
      <p:sp>
        <p:nvSpPr>
          <p:cNvPr id="261122"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261123"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t>169</a:t>
            </a:fld>
            <a:endParaRPr lang="zh-CN" altLang="en-US" sz="1200"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69" name="幻灯片图像占位符 1"/>
          <p:cNvSpPr>
            <a:spLocks noGrp="1" noRot="1" noChangeAspect="1" noTextEdit="1"/>
          </p:cNvSpPr>
          <p:nvPr>
            <p:ph type="sldImg"/>
          </p:nvPr>
        </p:nvSpPr>
        <p:spPr>
          <a:ln>
            <a:solidFill>
              <a:srgbClr val="000000"/>
            </a:solidFill>
            <a:miter/>
          </a:ln>
        </p:spPr>
      </p:sp>
      <p:sp>
        <p:nvSpPr>
          <p:cNvPr id="263170"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263171"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solidFill>
                  <a:srgbClr val="000000"/>
                </a:solidFill>
              </a:rPr>
              <a:t>170</a:t>
            </a:fld>
            <a:endParaRPr lang="zh-CN" altLang="en-US" sz="1200" dirty="0">
              <a:solidFill>
                <a:srgbClr val="000000"/>
              </a:solidFil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7" name="幻灯片图像占位符 1"/>
          <p:cNvSpPr>
            <a:spLocks noGrp="1" noRot="1" noChangeAspect="1" noTextEdit="1"/>
          </p:cNvSpPr>
          <p:nvPr>
            <p:ph type="sldImg"/>
          </p:nvPr>
        </p:nvSpPr>
        <p:spPr>
          <a:ln>
            <a:solidFill>
              <a:srgbClr val="000000"/>
            </a:solidFill>
            <a:miter/>
          </a:ln>
        </p:spPr>
      </p:sp>
      <p:sp>
        <p:nvSpPr>
          <p:cNvPr id="265218" name="备注占位符 2"/>
          <p:cNvSpPr>
            <a:spLocks noGrp="1"/>
          </p:cNvSpPr>
          <p:nvPr>
            <p:ph type="body"/>
          </p:nvPr>
        </p:nvSpPr>
        <p:spPr>
          <a:noFill/>
          <a:ln>
            <a:noFill/>
          </a:ln>
        </p:spPr>
        <p:txBody>
          <a:bodyPr wrap="square" lIns="91440" tIns="45720" rIns="91440" bIns="45720" anchor="t"/>
          <a:lstStyle/>
          <a:p>
            <a:pPr lvl="0"/>
            <a:r>
              <a:rPr lang="en-US" altLang="zh-CN" dirty="0"/>
              <a:t>2017.11.21</a:t>
            </a:r>
            <a:endParaRPr lang="zh-CN" altLang="en-US" dirty="0"/>
          </a:p>
        </p:txBody>
      </p:sp>
      <p:sp>
        <p:nvSpPr>
          <p:cNvPr id="265219"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Arial" panose="020B0604020202020204" pitchFamily="34" charset="0"/>
                <a:ea typeface="宋体" panose="02010600030101010101" pitchFamily="2" charset="-122"/>
              </a:rPr>
              <a:t>171</a:t>
            </a:fld>
            <a:endParaRPr lang="zh-CN" altLang="en-US" sz="1200" dirty="0">
              <a:latin typeface="Arial" panose="020B0604020202020204" pitchFamily="34" charset="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幻灯片图像占位符 1"/>
          <p:cNvSpPr>
            <a:spLocks noGrp="1" noRot="1" noChangeAspect="1" noTextEdit="1"/>
          </p:cNvSpPr>
          <p:nvPr>
            <p:ph type="sldImg"/>
          </p:nvPr>
        </p:nvSpPr>
        <p:spPr>
          <a:ln>
            <a:solidFill>
              <a:srgbClr val="000000"/>
            </a:solidFill>
            <a:miter/>
          </a:ln>
        </p:spPr>
      </p:sp>
      <p:sp>
        <p:nvSpPr>
          <p:cNvPr id="111618" name="备注占位符 2"/>
          <p:cNvSpPr>
            <a:spLocks noGrp="1"/>
          </p:cNvSpPr>
          <p:nvPr>
            <p:ph type="body"/>
          </p:nvPr>
        </p:nvSpPr>
        <p:spPr>
          <a:noFill/>
          <a:ln>
            <a:noFill/>
          </a:ln>
        </p:spPr>
        <p:txBody>
          <a:bodyPr wrap="square" lIns="91440" tIns="45720" rIns="91440" bIns="45720" anchor="t"/>
          <a:lstStyle/>
          <a:p>
            <a:pPr lvl="0"/>
            <a:r>
              <a:rPr lang="zh-CN" altLang="en-US" dirty="0"/>
              <a:t>当前页面由口袋动画“全文动画”特效，一键生成。
更多动画特效、福利、资源，请搜索、关注访问口袋动画</a:t>
            </a:r>
            <a:r>
              <a:rPr lang="en-US" altLang="zh-CN" dirty="0"/>
              <a:t>.</a:t>
            </a:r>
          </a:p>
          <a:p>
            <a:pPr lvl="0"/>
            <a:r>
              <a:rPr lang="zh-CN" altLang="en-US" dirty="0"/>
              <a:t>官网主页：</a:t>
            </a:r>
            <a:r>
              <a:rPr lang="en-US" altLang="zh-CN" dirty="0"/>
              <a:t>www.papocket.com</a:t>
            </a:r>
            <a:endParaRPr lang="zh-CN" altLang="en-US" dirty="0"/>
          </a:p>
        </p:txBody>
      </p:sp>
      <p:sp>
        <p:nvSpPr>
          <p:cNvPr id="111619"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solidFill>
                  <a:srgbClr val="000000"/>
                </a:solidFill>
                <a:latin typeface="Arial" panose="020B0604020202020204" pitchFamily="34" charset="0"/>
                <a:ea typeface="宋体" panose="02010600030101010101" pitchFamily="2" charset="-122"/>
              </a:rPr>
              <a:t>13</a:t>
            </a:fld>
            <a:endParaRPr lang="zh-CN" altLang="en-US" sz="1200" dirty="0">
              <a:solidFill>
                <a:srgbClr val="000000"/>
              </a:solidFill>
              <a:latin typeface="Arial" panose="020B0604020202020204" pitchFamily="34" charset="0"/>
              <a:ea typeface="宋体" panose="02010600030101010101" pitchFamily="2" charset="-122"/>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幻灯片图像占位符 1"/>
          <p:cNvSpPr>
            <a:spLocks noGrp="1" noRot="1" noChangeAspect="1" noTextEdit="1"/>
          </p:cNvSpPr>
          <p:nvPr>
            <p:ph type="sldImg"/>
          </p:nvPr>
        </p:nvSpPr>
        <p:spPr>
          <a:ln>
            <a:solidFill>
              <a:srgbClr val="000000"/>
            </a:solidFill>
            <a:miter/>
          </a:ln>
        </p:spPr>
      </p:sp>
      <p:sp>
        <p:nvSpPr>
          <p:cNvPr id="267266"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267267"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t>172</a:t>
            </a:fld>
            <a:endParaRPr lang="zh-CN" altLang="en-US" sz="1200"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2021.5.18</a:t>
            </a:r>
            <a:endParaRPr lang="zh-CN" altLang="en-US"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幻灯片图像占位符 1"/>
          <p:cNvSpPr>
            <a:spLocks noGrp="1" noRot="1" noChangeAspect="1" noTextEdit="1"/>
          </p:cNvSpPr>
          <p:nvPr>
            <p:ph type="sldImg"/>
          </p:nvPr>
        </p:nvSpPr>
        <p:spPr>
          <a:ln>
            <a:solidFill>
              <a:srgbClr val="000000"/>
            </a:solidFill>
            <a:miter/>
          </a:ln>
        </p:spPr>
      </p:sp>
      <p:sp>
        <p:nvSpPr>
          <p:cNvPr id="272386"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272387"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t>176</a:t>
            </a:fld>
            <a:endParaRPr lang="zh-CN" altLang="en-US" sz="1200"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1" name="幻灯片图像占位符 1"/>
          <p:cNvSpPr>
            <a:spLocks noGrp="1" noRot="1" noChangeAspect="1" noTextEdit="1"/>
          </p:cNvSpPr>
          <p:nvPr>
            <p:ph type="sldImg"/>
          </p:nvPr>
        </p:nvSpPr>
        <p:spPr>
          <a:ln>
            <a:solidFill>
              <a:srgbClr val="000000"/>
            </a:solidFill>
            <a:miter/>
          </a:ln>
        </p:spPr>
      </p:sp>
      <p:sp>
        <p:nvSpPr>
          <p:cNvPr id="281602" name="备注占位符 2"/>
          <p:cNvSpPr>
            <a:spLocks noGrp="1"/>
          </p:cNvSpPr>
          <p:nvPr>
            <p:ph type="body"/>
          </p:nvPr>
        </p:nvSpPr>
        <p:spPr>
          <a:noFill/>
          <a:ln>
            <a:noFill/>
          </a:ln>
        </p:spPr>
        <p:txBody>
          <a:bodyPr wrap="square" lIns="91440" tIns="45720" rIns="91440" bIns="45720" anchor="t"/>
          <a:lstStyle/>
          <a:p>
            <a:pPr lvl="0"/>
            <a:r>
              <a:rPr lang="en-US" altLang="zh-CN" dirty="0"/>
              <a:t>2015.11.23</a:t>
            </a:r>
            <a:endParaRPr lang="zh-CN" altLang="en-US" dirty="0"/>
          </a:p>
        </p:txBody>
      </p:sp>
      <p:sp>
        <p:nvSpPr>
          <p:cNvPr id="281603"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t>184</a:t>
            </a:fld>
            <a:endParaRPr lang="zh-CN" altLang="en-US" sz="1200" dirty="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2021.5.25</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3" name="幻灯片图像占位符 1"/>
          <p:cNvSpPr>
            <a:spLocks noGrp="1" noRot="1" noChangeAspect="1" noTextEdit="1"/>
          </p:cNvSpPr>
          <p:nvPr>
            <p:ph type="sldImg"/>
          </p:nvPr>
        </p:nvSpPr>
        <p:spPr>
          <a:ln>
            <a:solidFill>
              <a:srgbClr val="000000"/>
            </a:solidFill>
            <a:miter/>
          </a:ln>
        </p:spPr>
      </p:sp>
      <p:sp>
        <p:nvSpPr>
          <p:cNvPr id="340994"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34099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solidFill>
                  <a:srgbClr val="000000"/>
                </a:solidFill>
              </a:rPr>
              <a:t>187</a:t>
            </a:fld>
            <a:endParaRPr lang="zh-CN" altLang="en-US" sz="1200" dirty="0">
              <a:solidFill>
                <a:srgbClr val="000000"/>
              </a:solidFil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89" name="幻灯片图像占位符 1"/>
          <p:cNvSpPr>
            <a:spLocks noGrp="1" noRot="1" noChangeAspect="1" noTextEdit="1"/>
          </p:cNvSpPr>
          <p:nvPr>
            <p:ph type="sldImg"/>
          </p:nvPr>
        </p:nvSpPr>
        <p:spPr>
          <a:ln>
            <a:solidFill>
              <a:srgbClr val="000000"/>
            </a:solidFill>
            <a:miter/>
          </a:ln>
        </p:spPr>
      </p:sp>
      <p:sp>
        <p:nvSpPr>
          <p:cNvPr id="345090"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345091"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t>190</a:t>
            </a:fld>
            <a:endParaRPr lang="zh-CN" altLang="en-US" sz="1200" dirty="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7" name="幻灯片图像占位符 1"/>
          <p:cNvSpPr>
            <a:spLocks noGrp="1" noRot="1" noChangeAspect="1" noTextEdit="1"/>
          </p:cNvSpPr>
          <p:nvPr>
            <p:ph type="sldImg"/>
          </p:nvPr>
        </p:nvSpPr>
        <p:spPr>
          <a:ln>
            <a:solidFill>
              <a:srgbClr val="000000"/>
            </a:solidFill>
            <a:miter/>
          </a:ln>
        </p:spPr>
      </p:sp>
      <p:sp>
        <p:nvSpPr>
          <p:cNvPr id="347138"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347139"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t>191</a:t>
            </a:fld>
            <a:endParaRPr lang="zh-CN" altLang="en-US" sz="1200" dirty="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09" name="Rectangle 2"/>
          <p:cNvSpPr>
            <a:spLocks noGrp="1" noRot="1" noChangeAspect="1" noTextEdit="1"/>
          </p:cNvSpPr>
          <p:nvPr>
            <p:ph type="sldImg"/>
          </p:nvPr>
        </p:nvSpPr>
        <p:spPr>
          <a:ln>
            <a:solidFill>
              <a:srgbClr val="000000"/>
            </a:solidFill>
            <a:miter/>
          </a:ln>
        </p:spPr>
      </p:sp>
      <p:sp>
        <p:nvSpPr>
          <p:cNvPr id="350210" name="Rectangle 3"/>
          <p:cNvSpPr>
            <a:spLocks noGrp="1"/>
          </p:cNvSpPr>
          <p:nvPr>
            <p:ph type="body"/>
          </p:nvPr>
        </p:nvSpPr>
        <p:spPr>
          <a:noFill/>
          <a:ln>
            <a:noFill/>
          </a:ln>
        </p:spPr>
        <p:txBody>
          <a:bodyPr wrap="square" lIns="91440" tIns="45720" rIns="91440" bIns="45720" anchor="t"/>
          <a:lstStyle/>
          <a:p>
            <a:pPr lvl="0"/>
            <a:r>
              <a:rPr lang="en-US" altLang="zh-CN" dirty="0"/>
              <a:t>2019.5.13</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Master" Target="../slideMasters/slideMaster17.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Master" Target="../slideMasters/slideMaster1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Master" Target="../slideMasters/slideMaster1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0.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0.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6146" name="Rectangle 2"/>
          <p:cNvSpPr>
            <a:spLocks noGrp="1" noRot="1" noChangeArrowheads="1"/>
          </p:cNvSpPr>
          <p:nvPr>
            <p:ph type="ctrTitle"/>
          </p:nvPr>
        </p:nvSpPr>
        <p:spPr>
          <a:xfrm>
            <a:off x="684213" y="2276475"/>
            <a:ext cx="7772400" cy="1143000"/>
          </a:xfrm>
        </p:spPr>
        <p:txBody>
          <a:bodyPr/>
          <a:lstStyle>
            <a:lvl1pPr>
              <a:defRPr sz="4800"/>
            </a:lvl1pPr>
          </a:lstStyle>
          <a:p>
            <a:pPr lvl="0"/>
            <a:r>
              <a:rPr lang="zh-CN" altLang="en-US" noProof="0"/>
              <a:t>单击此处编辑母版标题样式</a:t>
            </a:r>
          </a:p>
        </p:txBody>
      </p:sp>
      <p:sp>
        <p:nvSpPr>
          <p:cNvPr id="6147" name="Rectangle 3"/>
          <p:cNvSpPr>
            <a:spLocks noGrp="1" noRot="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zh-CN" altLang="en-US" noProof="0"/>
              <a:t>单击此处编辑母版副标题样式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7A77"/>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7A77"/>
              </a:solidFill>
            </a:endParaRPr>
          </a:p>
        </p:txBody>
      </p:sp>
      <p:sp>
        <p:nvSpPr>
          <p:cNvPr id="6" name="Rectangle 6"/>
          <p:cNvSpPr>
            <a:spLocks noGrp="1" noChangeArrowheads="1"/>
          </p:cNvSpPr>
          <p:nvPr>
            <p:ph type="sldNum" sz="quarter" idx="12"/>
          </p:nvPr>
        </p:nvSpPr>
        <p:spPr/>
        <p:txBody>
          <a:bodyPr/>
          <a:lstStyle>
            <a:lvl1pPr>
              <a:defRPr/>
            </a:lvl1pPr>
          </a:lstStyle>
          <a:p>
            <a:pPr>
              <a:defRPr/>
            </a:pPr>
            <a:fld id="{5309601C-CB99-4504-A9E2-4788B7901105}" type="slidenum">
              <a:rPr lang="en-US" altLang="zh-CN">
                <a:solidFill>
                  <a:srgbClr val="007A77"/>
                </a:solidFill>
              </a:rPr>
              <a:t>‹#›</a:t>
            </a:fld>
            <a:endParaRPr lang="en-US" altLang="zh-CN">
              <a:solidFill>
                <a:srgbClr val="007A77"/>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7A77"/>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7A77"/>
              </a:solidFill>
            </a:endParaRPr>
          </a:p>
        </p:txBody>
      </p:sp>
      <p:sp>
        <p:nvSpPr>
          <p:cNvPr id="6" name="Rectangle 6"/>
          <p:cNvSpPr>
            <a:spLocks noGrp="1" noChangeArrowheads="1"/>
          </p:cNvSpPr>
          <p:nvPr>
            <p:ph type="sldNum" sz="quarter" idx="12"/>
          </p:nvPr>
        </p:nvSpPr>
        <p:spPr/>
        <p:txBody>
          <a:bodyPr/>
          <a:lstStyle>
            <a:lvl1pPr>
              <a:defRPr/>
            </a:lvl1pPr>
          </a:lstStyle>
          <a:p>
            <a:pPr>
              <a:defRPr/>
            </a:pPr>
            <a:fld id="{3DD6616F-69A2-46A3-B069-339803C29CD1}" type="slidenum">
              <a:rPr lang="en-US" altLang="zh-CN">
                <a:solidFill>
                  <a:srgbClr val="007A77"/>
                </a:solidFill>
              </a:rPr>
              <a:t>‹#›</a:t>
            </a:fld>
            <a:endParaRPr lang="en-US" altLang="zh-CN">
              <a:solidFill>
                <a:srgbClr val="007A77"/>
              </a:solidFil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pPr fontAlgn="base"/>
            <a:r>
              <a:rPr lang="zh-CN" altLang="en-US" strike="noStrike" noProof="1"/>
              <a:t>单击此处编辑母版标题样式</a:t>
            </a:r>
            <a:endParaRPr lang="en-US" strike="noStrike" noProof="1"/>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805050-134A-4442-8D2E-920DAD56DBBB}" type="slidenum">
              <a:rPr kumimoji="0" lang="en-US" altLang="zh-CN" sz="1200" b="0" i="0" u="none" strike="noStrike" kern="1200" cap="none" spc="0" normalizeH="0" baseline="0" noProof="0" smtClean="0">
                <a:ln>
                  <a:noFill/>
                </a:ln>
                <a:solidFill>
                  <a:srgbClr val="959696"/>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959696"/>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blank" preserve="1">
  <p:cSld name="空白">
    <p:bg>
      <p:bgPr>
        <a:solidFill>
          <a:schemeClr val="bg1"/>
        </a:solidFill>
        <a:effectLst/>
      </p:bgPr>
    </p:bg>
    <p:spTree>
      <p:nvGrpSpPr>
        <p:cNvPr id="1" name=""/>
        <p:cNvGrpSpPr/>
        <p:nvPr/>
      </p:nvGrpSpPr>
      <p:grpSpPr>
        <a:xfrm>
          <a:off x="0" y="0"/>
          <a:ext cx="0" cy="0"/>
          <a:chOff x="0" y="0"/>
          <a:chExt cx="0" cy="0"/>
        </a:xfrm>
      </p:grpSpPr>
      <p:sp>
        <p:nvSpPr>
          <p:cNvPr id="10" name="KSO_FD"/>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1" name="KSO_FT"/>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3" name="KSO_FN"/>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6D27F19-431D-4456-8EBD-40354366A2F5}" type="slidenum">
              <a:rPr kumimoji="0" lang="en-US" altLang="zh-CN" sz="1200" b="0" i="0" u="none" strike="noStrike" kern="1200" cap="none" spc="0" normalizeH="0" baseline="0" noProof="0" smtClean="0">
                <a:ln>
                  <a:noFill/>
                </a:ln>
                <a:solidFill>
                  <a:srgbClr val="959696"/>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959696"/>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KSO_BT1"/>
          <p:cNvSpPr>
            <a:spLocks noGrp="1"/>
          </p:cNvSpPr>
          <p:nvPr>
            <p:ph type="title"/>
          </p:nvPr>
        </p:nvSpPr>
        <p:spPr>
          <a:xfrm>
            <a:off x="858442" y="533402"/>
            <a:ext cx="2949178" cy="1600200"/>
          </a:xfrm>
        </p:spPr>
        <p:txBody>
          <a:bodyPr/>
          <a:lstStyle>
            <a:lvl1pPr>
              <a:defRPr sz="3200"/>
            </a:lvl1pPr>
          </a:lstStyle>
          <a:p>
            <a:pPr fontAlgn="base"/>
            <a:r>
              <a:rPr lang="zh-CN" altLang="en-US" strike="noStrike" noProof="1"/>
              <a:t>单击此处编辑母版标题样式</a:t>
            </a:r>
            <a:endParaRPr lang="en-US" strike="noStrike" noProof="1"/>
          </a:p>
        </p:txBody>
      </p:sp>
      <p:sp>
        <p:nvSpPr>
          <p:cNvPr id="3" name="KSO_BC1"/>
          <p:cNvSpPr>
            <a:spLocks noGrp="1"/>
          </p:cNvSpPr>
          <p:nvPr>
            <p:ph idx="1"/>
          </p:nvPr>
        </p:nvSpPr>
        <p:spPr>
          <a:xfrm>
            <a:off x="4115992" y="1063628"/>
            <a:ext cx="4629150"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p:txBody>
      </p:sp>
      <p:sp>
        <p:nvSpPr>
          <p:cNvPr id="4" name="KSO_BC2"/>
          <p:cNvSpPr>
            <a:spLocks noGrp="1"/>
          </p:cNvSpPr>
          <p:nvPr>
            <p:ph type="body" sz="half" idx="2"/>
          </p:nvPr>
        </p:nvSpPr>
        <p:spPr>
          <a:xfrm>
            <a:off x="858442" y="2133602"/>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a:t>单击此处编辑母版文本样式</a:t>
            </a:r>
          </a:p>
        </p:txBody>
      </p:sp>
      <p:sp>
        <p:nvSpPr>
          <p:cNvPr id="9" name="KSO_FD"/>
          <p:cNvSpPr>
            <a:spLocks noGrp="1"/>
          </p:cNvSpPr>
          <p:nvPr>
            <p:ph type="dt" sz="half" idx="12"/>
          </p:nvPr>
        </p:nvSpPr>
        <p:spPr>
          <a:xfrm>
            <a:off x="628650" y="6356350"/>
            <a:ext cx="2057400" cy="365125"/>
          </a:xfrm>
          <a:prstGeom prst="rect">
            <a:avLst/>
          </a:prstGeom>
        </p:spPr>
        <p:txBody>
          <a:bodyPr vert="horz" lIns="91440" tIns="45720" rIns="91440" bIns="457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KSO_FT"/>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1" name="KSO_FN"/>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1994839-9E6D-4209-9E7D-8B48A650EC64}" type="slidenum">
              <a:rPr kumimoji="0" lang="en-US" altLang="zh-CN" sz="1200" b="0" i="0" u="none" strike="noStrike" kern="1200" cap="none" spc="0" normalizeH="0" baseline="0" noProof="0" smtClean="0">
                <a:ln>
                  <a:noFill/>
                </a:ln>
                <a:solidFill>
                  <a:srgbClr val="959696"/>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959696"/>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KSO_BT1"/>
          <p:cNvSpPr>
            <a:spLocks noGrp="1"/>
          </p:cNvSpPr>
          <p:nvPr>
            <p:ph type="title"/>
          </p:nvPr>
        </p:nvSpPr>
        <p:spPr>
          <a:xfrm>
            <a:off x="934644" y="457200"/>
            <a:ext cx="2949178" cy="1600200"/>
          </a:xfrm>
        </p:spPr>
        <p:txBody>
          <a:bodyPr/>
          <a:lstStyle>
            <a:lvl1pPr>
              <a:defRPr sz="3200"/>
            </a:lvl1pPr>
          </a:lstStyle>
          <a:p>
            <a:pPr fontAlgn="base"/>
            <a:r>
              <a:rPr lang="zh-CN" altLang="en-US" strike="noStrike" noProof="1"/>
              <a:t>单击此处编辑母版标题样式</a:t>
            </a:r>
            <a:endParaRPr lang="en-US" strike="noStrike" noProof="1"/>
          </a:p>
        </p:txBody>
      </p:sp>
      <p:sp>
        <p:nvSpPr>
          <p:cNvPr id="3" name="KSO_BC1"/>
          <p:cNvSpPr>
            <a:spLocks noGrp="1" noChangeAspect="1"/>
          </p:cNvSpPr>
          <p:nvPr>
            <p:ph type="pic" idx="1"/>
          </p:nvPr>
        </p:nvSpPr>
        <p:spPr>
          <a:xfrm>
            <a:off x="4082125" y="987426"/>
            <a:ext cx="4629150" cy="487362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10000"/>
              </a:lnSpc>
              <a:spcBef>
                <a:spcPts val="1400"/>
              </a:spcBef>
              <a:spcAft>
                <a:spcPct val="0"/>
              </a:spcAft>
              <a:buClr>
                <a:srgbClr val="956B21"/>
              </a:buClr>
              <a:buSzPct val="50000"/>
              <a:buFont typeface="Wingdings" panose="05000000000000000000" pitchFamily="2" charset="2"/>
              <a:buNone/>
              <a:defRPr/>
            </a:pPr>
            <a:r>
              <a:rPr kumimoji="0" lang="zh-CN" altLang="en-US" sz="3200" b="1" i="0" u="none" strike="noStrike" kern="1200" cap="none" spc="0" normalizeH="0" baseline="0" noProof="0">
                <a:ln>
                  <a:noFill/>
                </a:ln>
                <a:solidFill>
                  <a:srgbClr val="0000FF"/>
                </a:solidFill>
                <a:effectLst/>
                <a:uLnTx/>
                <a:uFillTx/>
                <a:latin typeface="幼圆" panose="02010509060101010101" pitchFamily="49" charset="-122"/>
                <a:ea typeface="幼圆" panose="02010509060101010101" pitchFamily="49" charset="-122"/>
                <a:cs typeface="+mn-cs"/>
              </a:rPr>
              <a:t>单击图标添加图片</a:t>
            </a:r>
            <a:endParaRPr kumimoji="0" lang="en-US" sz="3200" b="1" i="0" u="none" strike="noStrike" kern="1200" cap="none" spc="0" normalizeH="0" baseline="0" noProof="0" dirty="0">
              <a:ln>
                <a:noFill/>
              </a:ln>
              <a:solidFill>
                <a:srgbClr val="0000FF"/>
              </a:solidFill>
              <a:effectLst/>
              <a:uLnTx/>
              <a:uFillTx/>
              <a:latin typeface="幼圆" panose="02010509060101010101" pitchFamily="49" charset="-122"/>
              <a:ea typeface="幼圆" panose="02010509060101010101" pitchFamily="49" charset="-122"/>
              <a:cs typeface="+mn-cs"/>
            </a:endParaRPr>
          </a:p>
        </p:txBody>
      </p:sp>
      <p:sp>
        <p:nvSpPr>
          <p:cNvPr id="4" name="KSO_BC2"/>
          <p:cNvSpPr>
            <a:spLocks noGrp="1"/>
          </p:cNvSpPr>
          <p:nvPr>
            <p:ph type="body" sz="half" idx="2"/>
          </p:nvPr>
        </p:nvSpPr>
        <p:spPr>
          <a:xfrm>
            <a:off x="934644"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a:t>单击此处编辑母版文本样式</a:t>
            </a:r>
          </a:p>
        </p:txBody>
      </p:sp>
      <p:sp>
        <p:nvSpPr>
          <p:cNvPr id="9" name="KSO_FD"/>
          <p:cNvSpPr>
            <a:spLocks noGrp="1"/>
          </p:cNvSpPr>
          <p:nvPr>
            <p:ph type="dt" sz="half" idx="12"/>
          </p:nvPr>
        </p:nvSpPr>
        <p:spPr>
          <a:xfrm>
            <a:off x="628650" y="6356350"/>
            <a:ext cx="2057400" cy="365125"/>
          </a:xfrm>
          <a:prstGeom prst="rect">
            <a:avLst/>
          </a:prstGeom>
        </p:spPr>
        <p:txBody>
          <a:bodyPr vert="horz" lIns="91440" tIns="45720" rIns="91440" bIns="457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KSO_FT"/>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1" name="KSO_FN"/>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081B34A-643C-4D05-89D2-C46B4695FFF2}" type="slidenum">
              <a:rPr kumimoji="0" lang="en-US" altLang="zh-CN" sz="1200" b="0" i="0" u="none" strike="noStrike" kern="1200" cap="none" spc="0" normalizeH="0" baseline="0" noProof="0" smtClean="0">
                <a:ln>
                  <a:noFill/>
                </a:ln>
                <a:solidFill>
                  <a:srgbClr val="959696"/>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959696"/>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pPr fontAlgn="base"/>
            <a:r>
              <a:rPr lang="zh-CN" altLang="en-US" strike="noStrike" noProof="1"/>
              <a:t>单击此处编辑母版标题样式</a:t>
            </a:r>
            <a:endParaRPr lang="en-US" strike="noStrike" noProof="1"/>
          </a:p>
        </p:txBody>
      </p:sp>
      <p:sp>
        <p:nvSpPr>
          <p:cNvPr id="3" name="KSO_BC1"/>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805050-134A-4442-8D2E-920DAD56DBBB}" type="slidenum">
              <a:rPr kumimoji="0" lang="en-US" altLang="zh-CN" sz="1200" b="0" i="0" u="none" strike="noStrike" kern="1200" cap="none" spc="0" normalizeH="0" baseline="0" noProof="0" smtClean="0">
                <a:ln>
                  <a:noFill/>
                </a:ln>
                <a:solidFill>
                  <a:srgbClr val="959696"/>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959696"/>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bg>
      <p:bgPr>
        <a:solidFill>
          <a:schemeClr val="bg1"/>
        </a:solidFill>
        <a:effectLst/>
      </p:bgPr>
    </p:bg>
    <p:spTree>
      <p:nvGrpSpPr>
        <p:cNvPr id="1" name=""/>
        <p:cNvGrpSpPr/>
        <p:nvPr/>
      </p:nvGrpSpPr>
      <p:grpSpPr>
        <a:xfrm>
          <a:off x="0" y="0"/>
          <a:ext cx="0" cy="0"/>
          <a:chOff x="0" y="0"/>
          <a:chExt cx="0" cy="0"/>
        </a:xfrm>
      </p:grpSpPr>
      <p:sp>
        <p:nvSpPr>
          <p:cNvPr id="2" name="KSO_BT1"/>
          <p:cNvSpPr>
            <a:spLocks noGrp="1"/>
          </p:cNvSpPr>
          <p:nvPr>
            <p:ph type="title" orient="vert"/>
          </p:nvPr>
        </p:nvSpPr>
        <p:spPr>
          <a:xfrm>
            <a:off x="7628467" y="365125"/>
            <a:ext cx="886883" cy="5811838"/>
          </a:xfrm>
        </p:spPr>
        <p:txBody>
          <a:bodyPr vert="eaVert"/>
          <a:lstStyle/>
          <a:p>
            <a:pPr fontAlgn="base"/>
            <a:r>
              <a:rPr lang="zh-CN" altLang="en-US" strike="noStrike" noProof="1"/>
              <a:t>单击此处编辑母版标题样式</a:t>
            </a:r>
            <a:endParaRPr lang="en-US" strike="noStrike" noProof="1"/>
          </a:p>
        </p:txBody>
      </p:sp>
      <p:sp>
        <p:nvSpPr>
          <p:cNvPr id="3" name="KSO_BC1"/>
          <p:cNvSpPr>
            <a:spLocks noGrp="1"/>
          </p:cNvSpPr>
          <p:nvPr>
            <p:ph type="body" orient="vert" idx="1"/>
          </p:nvPr>
        </p:nvSpPr>
        <p:spPr>
          <a:xfrm>
            <a:off x="1585381" y="365125"/>
            <a:ext cx="5949952" cy="5811838"/>
          </a:xfrm>
        </p:spPr>
        <p:txBody>
          <a:bodyPr vert="eaVert"/>
          <a:lstStyle/>
          <a:p>
            <a:pPr lvl="0" fontAlgn="base"/>
            <a:r>
              <a:rPr lang="zh-CN" altLang="en-US" strike="noStrike" noProof="1"/>
              <a:t>单击此处编辑母版文本样式</a:t>
            </a:r>
          </a:p>
          <a:p>
            <a:pPr lvl="1" fontAlgn="base"/>
            <a:r>
              <a:rPr lang="zh-CN" altLang="en-US" strike="noStrike" noProof="1"/>
              <a:t>第二级</a:t>
            </a:r>
          </a:p>
        </p:txBody>
      </p:sp>
      <p:sp>
        <p:nvSpPr>
          <p:cNvPr id="9" name="KSO_FD"/>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defRPr>
                <a:solidFill>
                  <a:srgbClr val="5F5F5F">
                    <a:tint val="75000"/>
                  </a:srgbClr>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3C55B18C-7AA9-4349-A693-D467D93A80E5}" type="datetimeFigureOut">
              <a:rPr kumimoji="0" lang="zh-CN" altLang="en-US" sz="1200" b="0" i="0" u="none" strike="noStrike" kern="1200" cap="none" spc="0" normalizeH="0" baseline="0" noProof="0">
                <a:ln>
                  <a:noFill/>
                </a:ln>
                <a:solidFill>
                  <a:srgbClr val="5F5F5F">
                    <a:tint val="75000"/>
                  </a:srgbClr>
                </a:solidFill>
                <a:effectLst/>
                <a:uLnTx/>
                <a:uFillTx/>
                <a:latin typeface="Arial" panose="020B0604020202020204" pitchFamily="34" charset="0"/>
                <a:ea typeface="宋体" panose="02010600030101010101" pitchFamily="2" charset="-122"/>
                <a:cs typeface="+mn-cs"/>
              </a:rPr>
              <a:t>2024/1/10</a:t>
            </a:fld>
            <a:endParaRPr kumimoji="0" lang="zh-CN" altLang="en-US" sz="1200" b="0" i="0" u="none" strike="noStrike" kern="1200" cap="none" spc="0" normalizeH="0" baseline="0" noProof="0">
              <a:ln>
                <a:noFill/>
              </a:ln>
              <a:solidFill>
                <a:srgbClr val="5F5F5F">
                  <a:tint val="75000"/>
                </a:srgbClr>
              </a:solidFill>
              <a:effectLst/>
              <a:uLnTx/>
              <a:uFillTx/>
              <a:latin typeface="Arial" panose="020B0604020202020204" pitchFamily="34" charset="0"/>
              <a:ea typeface="宋体" panose="02010600030101010101" pitchFamily="2" charset="-122"/>
              <a:cs typeface="+mn-cs"/>
            </a:endParaRPr>
          </a:p>
        </p:txBody>
      </p:sp>
      <p:sp>
        <p:nvSpPr>
          <p:cNvPr id="10" name="KSO_FT"/>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defRPr>
                <a:solidFill>
                  <a:srgbClr val="5F5F5F">
                    <a:tint val="75000"/>
                  </a:srgbClr>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5F5F5F">
                  <a:tint val="75000"/>
                </a:srgbClr>
              </a:solidFill>
              <a:effectLst/>
              <a:uLnTx/>
              <a:uFillTx/>
              <a:latin typeface="Arial" panose="020B0604020202020204" pitchFamily="34" charset="0"/>
              <a:ea typeface="宋体" panose="02010600030101010101" pitchFamily="2" charset="-122"/>
              <a:cs typeface="+mn-cs"/>
            </a:endParaRPr>
          </a:p>
        </p:txBody>
      </p:sp>
      <p:sp>
        <p:nvSpPr>
          <p:cNvPr id="11" name="KSO_FN"/>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defRPr>
                <a:solidFill>
                  <a:srgbClr val="9D9D9D"/>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6FAF2CF-C9EB-47E9-A331-CC43D609A27C}" type="slidenum">
              <a:rPr kumimoji="0" lang="zh-CN" altLang="en-US" sz="1200" b="0" i="0" u="none" strike="noStrike" kern="1200" cap="none" spc="0" normalizeH="0" baseline="0" noProof="0" smtClean="0">
                <a:ln>
                  <a:noFill/>
                </a:ln>
                <a:solidFill>
                  <a:srgbClr val="9D9D9D"/>
                </a:solidFill>
                <a:effectLst/>
                <a:uLnTx/>
                <a:uFillTx/>
                <a:latin typeface="Arial" panose="020B0604020202020204" pitchFamily="34" charset="0"/>
                <a:ea typeface="宋体" panose="02010600030101010101" pitchFamily="2" charset="-122"/>
                <a:cs typeface="+mn-cs"/>
              </a:rPr>
              <a:t>‹#›</a:t>
            </a:fld>
            <a:endParaRPr kumimoji="0" lang="zh-CN" altLang="en-US" sz="1200" b="0" i="0" u="none" strike="noStrike" kern="1200" cap="none" spc="0" normalizeH="0" baseline="0" noProof="0">
              <a:ln>
                <a:noFill/>
              </a:ln>
              <a:solidFill>
                <a:srgbClr val="9D9D9D"/>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50825" y="490538"/>
            <a:ext cx="8540750" cy="720725"/>
          </a:xfrm>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250825" y="1268413"/>
            <a:ext cx="4194175" cy="518477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597400" y="1268413"/>
            <a:ext cx="4194175" cy="518477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805050-134A-4442-8D2E-920DAD56DBBB}" type="slidenum">
              <a:rPr kumimoji="0" lang="en-US" altLang="zh-CN" sz="1200" b="0" i="0" u="none" strike="noStrike" kern="1200" cap="none" spc="0" normalizeH="0" baseline="0" noProof="0" smtClean="0">
                <a:ln>
                  <a:noFill/>
                </a:ln>
                <a:solidFill>
                  <a:srgbClr val="959696"/>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959696"/>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250825" y="490538"/>
            <a:ext cx="8540750" cy="720725"/>
          </a:xfrm>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250825" y="1268413"/>
            <a:ext cx="4194175" cy="518477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quarter" idx="2"/>
          </p:nvPr>
        </p:nvSpPr>
        <p:spPr>
          <a:xfrm>
            <a:off x="4597400" y="1268413"/>
            <a:ext cx="4194175" cy="2516187"/>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内容占位符 4"/>
          <p:cNvSpPr>
            <a:spLocks noGrp="1"/>
          </p:cNvSpPr>
          <p:nvPr>
            <p:ph sz="quarter" idx="3"/>
          </p:nvPr>
        </p:nvSpPr>
        <p:spPr>
          <a:xfrm>
            <a:off x="4597400" y="3937000"/>
            <a:ext cx="4194175" cy="25161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6" name="日期占位符 5"/>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7" name="页脚占位符 6"/>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805050-134A-4442-8D2E-920DAD56DBBB}" type="slidenum">
              <a:rPr kumimoji="0" lang="en-US" altLang="zh-CN" sz="1200" b="0" i="0" u="none" strike="noStrike" kern="1200" cap="none" spc="0" normalizeH="0" baseline="0" noProof="0" smtClean="0">
                <a:ln>
                  <a:noFill/>
                </a:ln>
                <a:solidFill>
                  <a:srgbClr val="959696"/>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959696"/>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11" name="Rectangle 6"/>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useBgFill="1">
        <p:nvSpPr>
          <p:cNvPr id="12" name="Rounded Rectangle 7"/>
          <p:cNvSpPr/>
          <p:nvPr/>
        </p:nvSpPr>
        <p:spPr>
          <a:xfrm>
            <a:off x="92075" y="101600"/>
            <a:ext cx="8959850" cy="6664325"/>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 name="Rectangle 8"/>
          <p:cNvSpPr/>
          <p:nvPr/>
        </p:nvSpPr>
        <p:spPr>
          <a:xfrm>
            <a:off x="345439" y="2942601"/>
            <a:ext cx="7147931" cy="2463801"/>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 name="Rectangle 11"/>
          <p:cNvSpPr/>
          <p:nvPr/>
        </p:nvSpPr>
        <p:spPr>
          <a:xfrm>
            <a:off x="7572652" y="2944627"/>
            <a:ext cx="1190348" cy="2459743"/>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 name="Rectangle 12"/>
          <p:cNvSpPr/>
          <p:nvPr/>
        </p:nvSpPr>
        <p:spPr>
          <a:xfrm>
            <a:off x="7712075" y="3136900"/>
            <a:ext cx="911225" cy="2074863"/>
          </a:xfrm>
          <a:prstGeom prst="rect">
            <a:avLst/>
          </a:prstGeom>
          <a:solidFill>
            <a:schemeClr val="accent3">
              <a:alpha val="7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 name="Rectangle 13"/>
          <p:cNvSpPr/>
          <p:nvPr/>
        </p:nvSpPr>
        <p:spPr>
          <a:xfrm>
            <a:off x="446088" y="3055938"/>
            <a:ext cx="6946900" cy="2244725"/>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 name="Rectangle 10"/>
          <p:cNvSpPr/>
          <p:nvPr/>
        </p:nvSpPr>
        <p:spPr>
          <a:xfrm>
            <a:off x="541338" y="4559300"/>
            <a:ext cx="6756400" cy="663575"/>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8" name="Rectangle 9"/>
          <p:cNvSpPr/>
          <p:nvPr/>
        </p:nvSpPr>
        <p:spPr>
          <a:xfrm>
            <a:off x="539750" y="3140075"/>
            <a:ext cx="6759575" cy="207645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 name="Subtitle 2"/>
          <p:cNvSpPr>
            <a:spLocks noGrp="1"/>
          </p:cNvSpPr>
          <p:nvPr>
            <p:ph type="subTitle" idx="1"/>
          </p:nvPr>
        </p:nvSpPr>
        <p:spPr>
          <a:xfrm>
            <a:off x="642805" y="4648200"/>
            <a:ext cx="6553200" cy="457200"/>
          </a:xfrm>
        </p:spPr>
        <p:txBody>
          <a:bodyPr>
            <a:normAutofit/>
          </a:bodyPr>
          <a:lstStyle>
            <a:lvl1pPr marL="0" indent="0" algn="ctr">
              <a:buNone/>
              <a:defRPr sz="1800" cap="all" spc="3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fontAlgn="base"/>
            <a:r>
              <a:rPr lang="zh-CN" altLang="en-US" strike="noStrike" noProof="1"/>
              <a:t>单击此处编辑母版副标题样式</a:t>
            </a:r>
            <a:endParaRPr lang="en-US" strike="noStrike" noProof="1"/>
          </a:p>
        </p:txBody>
      </p:sp>
      <p:sp>
        <p:nvSpPr>
          <p:cNvPr id="2" name="Title 1"/>
          <p:cNvSpPr>
            <a:spLocks noGrp="1"/>
          </p:cNvSpPr>
          <p:nvPr>
            <p:ph type="ctrTitle"/>
          </p:nvPr>
        </p:nvSpPr>
        <p:spPr>
          <a:xfrm>
            <a:off x="604705" y="3227033"/>
            <a:ext cx="6629400" cy="1219201"/>
          </a:xfrm>
        </p:spPr>
        <p:txBody>
          <a:bodyPr anchor="b" anchorCtr="0">
            <a:noAutofit/>
          </a:bodyPr>
          <a:lstStyle>
            <a:lvl1pPr>
              <a:defRPr sz="4000">
                <a:solidFill>
                  <a:schemeClr val="accent1">
                    <a:lumMod val="50000"/>
                  </a:schemeClr>
                </a:solidFill>
              </a:defRPr>
            </a:lvl1pPr>
          </a:lstStyle>
          <a:p>
            <a:pPr fontAlgn="base"/>
            <a:r>
              <a:rPr lang="zh-CN" altLang="en-US" strike="noStrike" noProof="1"/>
              <a:t>单击此处编辑母版标题样式</a:t>
            </a:r>
            <a:endParaRPr lang="en-US" strike="noStrike" noProof="1"/>
          </a:p>
        </p:txBody>
      </p:sp>
      <p:sp>
        <p:nvSpPr>
          <p:cNvPr id="19"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20"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21" name="Slide Number Placeholder 5"/>
          <p:cNvSpPr>
            <a:spLocks noGrp="1"/>
          </p:cNvSpPr>
          <p:nvPr>
            <p:ph type="sldNum" sz="quarter" idx="4"/>
          </p:nvPr>
        </p:nvSpPr>
        <p:spPr>
          <a:xfrm>
            <a:off x="7786688" y="4625975"/>
            <a:ext cx="762000" cy="457200"/>
          </a:xfrm>
          <a:prstGeom prst="rect">
            <a:avLst/>
          </a:prstGeom>
        </p:spPr>
        <p:txBody>
          <a:bodyPr vert="horz" wrap="square" lIns="91440" tIns="45720" rIns="91440" bIns="45720" numCol="1" anchor="ctr" anchorCtr="0" compatLnSpc="1"/>
          <a:lstStyle>
            <a:lvl1pPr algn="ctr">
              <a:defRPr sz="2800">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D0864527-2D71-4B32-9FEC-067804BB7335}" type="slidenum">
              <a:rPr kumimoji="0" lang="en-US" altLang="zh-CN" sz="2800" b="0" i="0" u="none" strike="noStrike" kern="1200" cap="none" spc="0" normalizeH="0" baseline="0" noProof="0" smtClean="0">
                <a:ln>
                  <a:noFill/>
                </a:ln>
                <a:solidFill>
                  <a:srgbClr val="007A77"/>
                </a:solidFill>
                <a:effectLst/>
                <a:uLnTx/>
                <a:uFillTx/>
                <a:latin typeface="Arial" panose="020B0604020202020204" pitchFamily="34" charset="0"/>
                <a:ea typeface="宋体" panose="02010600030101010101" pitchFamily="2" charset="-122"/>
                <a:cs typeface="+mn-cs"/>
              </a:rPr>
              <a:t>‹#›</a:t>
            </a:fld>
            <a:endParaRPr kumimoji="0" lang="en-US" altLang="zh-CN" sz="28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zh-CN" altLang="en-US" strike="noStrike" noProof="1"/>
              <a:t>单击此处编辑母版标题样式</a:t>
            </a:r>
            <a:endParaRPr lang="en-US" strike="noStrike" noProof="1"/>
          </a:p>
        </p:txBody>
      </p:sp>
      <p:sp>
        <p:nvSpPr>
          <p:cNvPr id="3" name="Content Placeholder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endParaRPr lang="en-US" strike="noStrike" noProof="1"/>
          </a:p>
        </p:txBody>
      </p:sp>
      <p:sp>
        <p:nvSpPr>
          <p:cNvPr id="11"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12"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13"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defRPr>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1ECCBFBD-5BD1-4F33-8DE7-A58420E3F569}" type="slidenum">
              <a:rPr kumimoji="0" lang="en-US" altLang="zh-CN" sz="1200" b="0" i="0" u="none" strike="noStrike" kern="1200" cap="none" spc="0" normalizeH="0" baseline="0" noProof="0" smtClean="0">
                <a:ln>
                  <a:noFill/>
                </a:ln>
                <a:solidFill>
                  <a:srgbClr val="007A77"/>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56388" y="490538"/>
            <a:ext cx="2135187" cy="596265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250825" y="490538"/>
            <a:ext cx="6253163" cy="596265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7A77"/>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7A77"/>
              </a:solidFill>
            </a:endParaRPr>
          </a:p>
        </p:txBody>
      </p:sp>
      <p:sp>
        <p:nvSpPr>
          <p:cNvPr id="6" name="Rectangle 6"/>
          <p:cNvSpPr>
            <a:spLocks noGrp="1" noChangeArrowheads="1"/>
          </p:cNvSpPr>
          <p:nvPr>
            <p:ph type="sldNum" sz="quarter" idx="12"/>
          </p:nvPr>
        </p:nvSpPr>
        <p:spPr/>
        <p:txBody>
          <a:bodyPr/>
          <a:lstStyle>
            <a:lvl1pPr>
              <a:defRPr/>
            </a:lvl1pPr>
          </a:lstStyle>
          <a:p>
            <a:pPr>
              <a:defRPr/>
            </a:pPr>
            <a:fld id="{2CBBC15A-2B3C-4287-A4E2-6701FAA60B50}" type="slidenum">
              <a:rPr lang="en-US" altLang="zh-CN">
                <a:solidFill>
                  <a:srgbClr val="007A77"/>
                </a:solidFill>
              </a:rPr>
              <a:t>‹#›</a:t>
            </a:fld>
            <a:endParaRPr lang="en-US" altLang="zh-CN">
              <a:solidFill>
                <a:srgbClr val="007A77"/>
              </a:solidFil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11" name="Rectangle 6"/>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useBgFill="1">
        <p:nvSpPr>
          <p:cNvPr id="12" name="Rounded Rectangle 7"/>
          <p:cNvSpPr/>
          <p:nvPr/>
        </p:nvSpPr>
        <p:spPr>
          <a:xfrm>
            <a:off x="92075" y="101600"/>
            <a:ext cx="8959850" cy="6664325"/>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 name="Rectangle 12"/>
          <p:cNvSpPr/>
          <p:nvPr/>
        </p:nvSpPr>
        <p:spPr>
          <a:xfrm>
            <a:off x="451976" y="2946400"/>
            <a:ext cx="8265154"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 name="Rectangle 15"/>
          <p:cNvSpPr/>
          <p:nvPr/>
        </p:nvSpPr>
        <p:spPr>
          <a:xfrm>
            <a:off x="568325" y="3048000"/>
            <a:ext cx="8032750" cy="2244725"/>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 name="Rectangle 14"/>
          <p:cNvSpPr/>
          <p:nvPr/>
        </p:nvSpPr>
        <p:spPr>
          <a:xfrm>
            <a:off x="676275" y="4541838"/>
            <a:ext cx="7816850" cy="663575"/>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 name="Rectangle 13"/>
          <p:cNvSpPr/>
          <p:nvPr/>
        </p:nvSpPr>
        <p:spPr>
          <a:xfrm>
            <a:off x="676275" y="3124200"/>
            <a:ext cx="7816850" cy="2078038"/>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 name="Title 1"/>
          <p:cNvSpPr>
            <a:spLocks noGrp="1"/>
          </p:cNvSpPr>
          <p:nvPr>
            <p:ph type="title"/>
          </p:nvPr>
        </p:nvSpPr>
        <p:spPr>
          <a:xfrm>
            <a:off x="736456" y="3200399"/>
            <a:ext cx="7696200" cy="1295401"/>
          </a:xfrm>
        </p:spPr>
        <p:txBody>
          <a:bodyPr anchor="b" anchorCtr="0">
            <a:noAutofit/>
          </a:bodyPr>
          <a:lstStyle>
            <a:lvl1pPr algn="ctr" defTabSz="914400" rtl="0" eaLnBrk="1" latinLnBrk="0" hangingPunct="1">
              <a:spcBef>
                <a:spcPct val="0"/>
              </a:spcBef>
              <a:buNone/>
              <a:defRPr lang="en-US" sz="4000" kern="1200" cap="all" baseline="0" dirty="0">
                <a:solidFill>
                  <a:schemeClr val="accent1">
                    <a:lumMod val="50000"/>
                  </a:schemeClr>
                </a:solidFill>
                <a:latin typeface="+mj-lt"/>
                <a:ea typeface="+mj-ea"/>
                <a:cs typeface="+mj-cs"/>
              </a:defRPr>
            </a:lvl1pPr>
          </a:lstStyle>
          <a:p>
            <a:pPr fontAlgn="base"/>
            <a:r>
              <a:rPr lang="zh-CN" altLang="en-US" strike="noStrike" noProof="1"/>
              <a:t>单击此处编辑母版标题样式</a:t>
            </a:r>
            <a:endParaRPr lang="en-US" strike="noStrike" noProof="1"/>
          </a:p>
        </p:txBody>
      </p:sp>
      <p:sp>
        <p:nvSpPr>
          <p:cNvPr id="3" name="Text Placeholder 2"/>
          <p:cNvSpPr>
            <a:spLocks noGrp="1"/>
          </p:cNvSpPr>
          <p:nvPr>
            <p:ph type="body" idx="1"/>
          </p:nvPr>
        </p:nvSpPr>
        <p:spPr>
          <a:xfrm>
            <a:off x="736456" y="4607510"/>
            <a:ext cx="7696200" cy="523783"/>
          </a:xfrm>
        </p:spPr>
        <p:txBody>
          <a:bodyPr anchor="ctr">
            <a:normAutofit/>
          </a:bodyPr>
          <a:lstStyle>
            <a:lvl1pPr marL="0" indent="0" algn="ctr">
              <a:buNone/>
              <a:defRPr sz="2000" cap="all" spc="250" baseline="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fontAlgn="base"/>
            <a:r>
              <a:rPr lang="zh-CN" altLang="en-US" strike="noStrike" noProof="1"/>
              <a:t>单击此处编辑母版文本样式</a:t>
            </a:r>
          </a:p>
        </p:txBody>
      </p:sp>
      <p:sp>
        <p:nvSpPr>
          <p:cNvPr id="17"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18"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19"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defRPr>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5AFBA2E-7459-4AE4-BB50-E5CE36A0E980}" type="slidenum">
              <a:rPr kumimoji="0" lang="en-US" altLang="zh-CN" sz="1200" b="0" i="0" u="none" strike="noStrike" kern="1200" cap="none" spc="0" normalizeH="0" baseline="0" noProof="0" smtClean="0">
                <a:ln>
                  <a:noFill/>
                </a:ln>
                <a:solidFill>
                  <a:srgbClr val="007A77"/>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p>
            <a:pPr fontAlgn="base"/>
            <a:r>
              <a:rPr lang="zh-CN" altLang="en-US" strike="noStrike" noProof="1"/>
              <a:t>单击此处编辑母版标题样式</a:t>
            </a:r>
            <a:endParaRPr lang="en-US" strike="noStrike" noProof="1"/>
          </a:p>
        </p:txBody>
      </p:sp>
      <p:sp>
        <p:nvSpPr>
          <p:cNvPr id="3" name="Content Placeholder 2"/>
          <p:cNvSpPr>
            <a:spLocks noGrp="1"/>
          </p:cNvSpPr>
          <p:nvPr>
            <p:ph sz="half" idx="1"/>
          </p:nvPr>
        </p:nvSpPr>
        <p:spPr>
          <a:xfrm>
            <a:off x="426128" y="1719071"/>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endParaRPr lang="en-US" strike="noStrike" noProof="1"/>
          </a:p>
        </p:txBody>
      </p:sp>
      <p:sp>
        <p:nvSpPr>
          <p:cNvPr id="4" name="Content Placeholder 3"/>
          <p:cNvSpPr>
            <a:spLocks noGrp="1"/>
          </p:cNvSpPr>
          <p:nvPr>
            <p:ph sz="half" idx="2"/>
          </p:nvPr>
        </p:nvSpPr>
        <p:spPr>
          <a:xfrm>
            <a:off x="4648200" y="1719071"/>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endParaRPr lang="en-US" strike="noStrike" noProof="1"/>
          </a:p>
        </p:txBody>
      </p:sp>
      <p:sp>
        <p:nvSpPr>
          <p:cNvPr id="11" name="Date Placeholder 4"/>
          <p:cNvSpPr>
            <a:spLocks noGrp="1"/>
          </p:cNvSpPr>
          <p:nvPr>
            <p:ph type="dt" sz="half" idx="12"/>
          </p:nvPr>
        </p:nvSpPr>
        <p:spPr>
          <a:xfrm>
            <a:off x="457200" y="6356350"/>
            <a:ext cx="21336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12" name="Footer Placeholder 5"/>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13" name="Slide Number Placeholder 6"/>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defRPr>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A53C951-DB2C-41FC-B94C-3770732E6347}" type="slidenum">
              <a:rPr kumimoji="0" lang="en-US" altLang="zh-CN" sz="1200" b="0" i="0" u="none" strike="noStrike" kern="1200" cap="none" spc="0" normalizeH="0" baseline="0" noProof="0" smtClean="0">
                <a:ln>
                  <a:noFill/>
                </a:ln>
                <a:solidFill>
                  <a:srgbClr val="007A77"/>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lvl1pPr>
              <a:defRPr/>
            </a:lvl1pPr>
          </a:lstStyle>
          <a:p>
            <a:pPr fontAlgn="base"/>
            <a:r>
              <a:rPr lang="zh-CN" altLang="en-US" strike="noStrike" noProof="1"/>
              <a:t>单击此处编辑母版标题样式</a:t>
            </a:r>
            <a:endParaRPr lang="en-US" strike="noStrike" noProof="1"/>
          </a:p>
        </p:txBody>
      </p:sp>
      <p:sp>
        <p:nvSpPr>
          <p:cNvPr id="3" name="Text Placeholder 2"/>
          <p:cNvSpPr>
            <a:spLocks noGrp="1"/>
          </p:cNvSpPr>
          <p:nvPr>
            <p:ph type="body" idx="1"/>
          </p:nvPr>
        </p:nvSpPr>
        <p:spPr>
          <a:xfrm>
            <a:off x="426128" y="1722438"/>
            <a:ext cx="4040188"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Content Placeholder 3"/>
          <p:cNvSpPr>
            <a:spLocks noGrp="1"/>
          </p:cNvSpPr>
          <p:nvPr>
            <p:ph sz="half" idx="2"/>
          </p:nvPr>
        </p:nvSpPr>
        <p:spPr>
          <a:xfrm>
            <a:off x="426128" y="2438400"/>
            <a:ext cx="4040188"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endParaRPr lang="en-US" strike="noStrike" noProof="1"/>
          </a:p>
        </p:txBody>
      </p:sp>
      <p:sp>
        <p:nvSpPr>
          <p:cNvPr id="5" name="Text Placeholder 4"/>
          <p:cNvSpPr>
            <a:spLocks noGrp="1"/>
          </p:cNvSpPr>
          <p:nvPr>
            <p:ph type="body" sz="quarter" idx="3"/>
          </p:nvPr>
        </p:nvSpPr>
        <p:spPr>
          <a:xfrm>
            <a:off x="4645025" y="1722438"/>
            <a:ext cx="4041775"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Content Placeholder 5"/>
          <p:cNvSpPr>
            <a:spLocks noGrp="1"/>
          </p:cNvSpPr>
          <p:nvPr>
            <p:ph sz="quarter" idx="4"/>
          </p:nvPr>
        </p:nvSpPr>
        <p:spPr>
          <a:xfrm>
            <a:off x="4645025" y="2438400"/>
            <a:ext cx="4041775"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endParaRPr lang="en-US" strike="noStrike" noProof="1"/>
          </a:p>
        </p:txBody>
      </p:sp>
      <p:sp>
        <p:nvSpPr>
          <p:cNvPr id="11" name="Date Placeholder 6"/>
          <p:cNvSpPr>
            <a:spLocks noGrp="1"/>
          </p:cNvSpPr>
          <p:nvPr>
            <p:ph type="dt" sz="half" idx="12"/>
          </p:nvPr>
        </p:nvSpPr>
        <p:spPr>
          <a:xfrm>
            <a:off x="457200" y="6356350"/>
            <a:ext cx="21336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12" name="Footer Placeholder 7"/>
          <p:cNvSpPr>
            <a:spLocks noGrp="1"/>
          </p:cNvSpPr>
          <p:nvPr>
            <p:ph type="ftr" sz="quarter" idx="13"/>
          </p:nvPr>
        </p:nvSpPr>
        <p:spPr>
          <a:xfrm>
            <a:off x="3124200" y="6356350"/>
            <a:ext cx="28956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13" name="Slide Number Placeholder 8"/>
          <p:cNvSpPr>
            <a:spLocks noGrp="1"/>
          </p:cNvSpPr>
          <p:nvPr>
            <p:ph type="sldNum" sz="quarter" idx="14"/>
          </p:nvPr>
        </p:nvSpPr>
        <p:spPr>
          <a:xfrm>
            <a:off x="6553200" y="6356350"/>
            <a:ext cx="2133600" cy="365125"/>
          </a:xfrm>
          <a:prstGeom prst="rect">
            <a:avLst/>
          </a:prstGeom>
        </p:spPr>
        <p:txBody>
          <a:bodyPr vert="horz" wrap="square" lIns="91440" tIns="45720" rIns="91440" bIns="45720" numCol="1" anchor="ctr" anchorCtr="0" compatLnSpc="1"/>
          <a:lstStyle>
            <a:lvl1pPr>
              <a:defRPr>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C0F0159E-C891-419A-B9A0-E68B49DCF568}" type="slidenum">
              <a:rPr kumimoji="0" lang="en-US" altLang="zh-CN" sz="1200" b="0" i="0" u="none" strike="noStrike" kern="1200" cap="none" spc="0" normalizeH="0" baseline="0" noProof="0" smtClean="0">
                <a:ln>
                  <a:noFill/>
                </a:ln>
                <a:solidFill>
                  <a:srgbClr val="007A77"/>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zh-CN" altLang="en-US" strike="noStrike" noProof="1"/>
              <a:t>单击此处编辑母版标题样式</a:t>
            </a:r>
            <a:endParaRPr lang="en-US" strike="noStrike" noProof="1"/>
          </a:p>
        </p:txBody>
      </p:sp>
      <p:sp>
        <p:nvSpPr>
          <p:cNvPr id="11" name="Date Placeholder 2"/>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12" name="Footer Placeholder 3"/>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13" name="Slide Number Placeholder 4"/>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defRPr>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F768C35-E29E-4A89-8359-2E9F9424CA0E}" type="slidenum">
              <a:rPr kumimoji="0" lang="en-US" altLang="zh-CN" sz="1200" b="0" i="0" u="none" strike="noStrike" kern="1200" cap="none" spc="0" normalizeH="0" baseline="0" noProof="0" smtClean="0">
                <a:ln>
                  <a:noFill/>
                </a:ln>
                <a:solidFill>
                  <a:srgbClr val="007A77"/>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blank" preserve="1">
  <p:cSld name="空白">
    <p:bg>
      <p:bgPr>
        <a:blipFill rotWithShape="0">
          <a:blip r:embed="rId2"/>
          <a:stretch>
            <a:fillRect/>
          </a:stretch>
        </a:blipFill>
        <a:effectLst/>
      </p:bgPr>
    </p:bg>
    <p:spTree>
      <p:nvGrpSpPr>
        <p:cNvPr id="1" name=""/>
        <p:cNvGrpSpPr/>
        <p:nvPr/>
      </p:nvGrpSpPr>
      <p:grpSpPr>
        <a:xfrm>
          <a:off x="0" y="0"/>
          <a:ext cx="0" cy="0"/>
          <a:chOff x="0" y="0"/>
          <a:chExt cx="0" cy="0"/>
        </a:xfrm>
      </p:grpSpPr>
      <p:sp>
        <p:nvSpPr>
          <p:cNvPr id="11" name="Rectangle 4"/>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useBgFill="1">
        <p:nvSpPr>
          <p:cNvPr id="12" name="Rounded Rectangle 10"/>
          <p:cNvSpPr/>
          <p:nvPr/>
        </p:nvSpPr>
        <p:spPr>
          <a:xfrm>
            <a:off x="92075" y="101600"/>
            <a:ext cx="8959850" cy="6664325"/>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 name="Date Placeholder 1"/>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14" name="Footer Placeholder 2"/>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15" name="Slide Number Placeholder 3"/>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defRPr>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55206AB-6EAB-4941-8F92-C5D738D8B848}" type="slidenum">
              <a:rPr kumimoji="0" lang="en-US" altLang="zh-CN" sz="1200" b="0" i="0" u="none" strike="noStrike" kern="1200" cap="none" spc="0" normalizeH="0" baseline="0" noProof="0" smtClean="0">
                <a:ln>
                  <a:noFill/>
                </a:ln>
                <a:solidFill>
                  <a:srgbClr val="007A77"/>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useBgFill="1">
        <p:nvSpPr>
          <p:cNvPr id="12" name="Rounded Rectangle 11"/>
          <p:cNvSpPr/>
          <p:nvPr/>
        </p:nvSpPr>
        <p:spPr>
          <a:xfrm>
            <a:off x="92075" y="101600"/>
            <a:ext cx="8959850" cy="6664325"/>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 name="Rectangle 7"/>
          <p:cNvSpPr/>
          <p:nvPr/>
        </p:nvSpPr>
        <p:spPr>
          <a:xfrm>
            <a:off x="560033" y="1505712"/>
            <a:ext cx="2716567" cy="3523488"/>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 name="Rectangle 9"/>
          <p:cNvSpPr/>
          <p:nvPr/>
        </p:nvSpPr>
        <p:spPr>
          <a:xfrm>
            <a:off x="676275" y="1643063"/>
            <a:ext cx="2484438" cy="3233738"/>
          </a:xfrm>
          <a:prstGeom prst="rect">
            <a:avLst/>
          </a:prstGeom>
          <a:solidFill>
            <a:srgbClr val="FFFFFF"/>
          </a:solid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 name="Content Placeholder 2"/>
          <p:cNvSpPr>
            <a:spLocks noGrp="1"/>
          </p:cNvSpPr>
          <p:nvPr>
            <p:ph idx="1"/>
          </p:nvPr>
        </p:nvSpPr>
        <p:spPr>
          <a:xfrm>
            <a:off x="3886200" y="685800"/>
            <a:ext cx="4572000" cy="52578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endParaRPr lang="en-US" strike="noStrike" noProof="1"/>
          </a:p>
        </p:txBody>
      </p:sp>
      <p:sp>
        <p:nvSpPr>
          <p:cNvPr id="4" name="Text Placeholder 3"/>
          <p:cNvSpPr>
            <a:spLocks noGrp="1"/>
          </p:cNvSpPr>
          <p:nvPr>
            <p:ph type="body" sz="half" idx="2"/>
          </p:nvPr>
        </p:nvSpPr>
        <p:spPr>
          <a:xfrm>
            <a:off x="769000" y="2971800"/>
            <a:ext cx="2298634" cy="1752600"/>
          </a:xfrm>
        </p:spPr>
        <p:txBody>
          <a:bodyPr/>
          <a:lstStyle>
            <a:lvl1pPr marL="0" indent="0">
              <a:spcBef>
                <a:spcPts val="4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2" name="Title 1"/>
          <p:cNvSpPr>
            <a:spLocks noGrp="1"/>
          </p:cNvSpPr>
          <p:nvPr>
            <p:ph type="title"/>
          </p:nvPr>
        </p:nvSpPr>
        <p:spPr>
          <a:xfrm>
            <a:off x="769000" y="1734312"/>
            <a:ext cx="2298634" cy="1191620"/>
          </a:xfrm>
        </p:spPr>
        <p:txBody>
          <a:bodyPr anchor="b"/>
          <a:lstStyle>
            <a:lvl1pPr algn="l">
              <a:defRPr sz="2000" b="0">
                <a:solidFill>
                  <a:schemeClr val="accent1">
                    <a:lumMod val="75000"/>
                  </a:schemeClr>
                </a:solidFill>
              </a:defRPr>
            </a:lvl1pPr>
          </a:lstStyle>
          <a:p>
            <a:pPr fontAlgn="base"/>
            <a:r>
              <a:rPr lang="zh-CN" altLang="en-US" strike="noStrike" noProof="1"/>
              <a:t>单击此处编辑母版标题样式</a:t>
            </a:r>
            <a:endParaRPr lang="en-US" strike="noStrike" noProof="1"/>
          </a:p>
        </p:txBody>
      </p:sp>
      <p:sp>
        <p:nvSpPr>
          <p:cNvPr id="15" name="Date Placeholder 4"/>
          <p:cNvSpPr>
            <a:spLocks noGrp="1"/>
          </p:cNvSpPr>
          <p:nvPr>
            <p:ph type="dt" sz="half" idx="12"/>
          </p:nvPr>
        </p:nvSpPr>
        <p:spPr>
          <a:xfrm>
            <a:off x="457200" y="6356350"/>
            <a:ext cx="21336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16" name="Footer Placeholder 5"/>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17" name="Slide Number Placeholder 6"/>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defRPr>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BD2F611-88E7-4F06-8AB6-632E7C9A039B}" type="slidenum">
              <a:rPr kumimoji="0" lang="en-US" altLang="zh-CN" sz="1200" b="0" i="0" u="none" strike="noStrike" kern="1200" cap="none" spc="0" normalizeH="0" baseline="0" noProof="0" smtClean="0">
                <a:ln>
                  <a:noFill/>
                </a:ln>
                <a:solidFill>
                  <a:srgbClr val="007A77"/>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11"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useBgFill="1">
        <p:nvSpPr>
          <p:cNvPr id="12" name="Rounded Rectangle 8"/>
          <p:cNvSpPr/>
          <p:nvPr/>
        </p:nvSpPr>
        <p:spPr>
          <a:xfrm>
            <a:off x="92075" y="101600"/>
            <a:ext cx="8959850" cy="6664325"/>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 name="Rectangle 9"/>
          <p:cNvSpPr/>
          <p:nvPr/>
        </p:nvSpPr>
        <p:spPr>
          <a:xfrm>
            <a:off x="685800" y="4953000"/>
            <a:ext cx="7772400" cy="13716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4" name="Rectangle 11"/>
          <p:cNvSpPr/>
          <p:nvPr/>
        </p:nvSpPr>
        <p:spPr>
          <a:xfrm>
            <a:off x="762000" y="5029200"/>
            <a:ext cx="7600950" cy="1203325"/>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5" name="Rectangle 12"/>
          <p:cNvSpPr/>
          <p:nvPr/>
        </p:nvSpPr>
        <p:spPr>
          <a:xfrm>
            <a:off x="914400" y="5638800"/>
            <a:ext cx="7327900" cy="452438"/>
          </a:xfrm>
          <a:prstGeom prst="rect">
            <a:avLst/>
          </a:prstGeom>
          <a:solidFill>
            <a:schemeClr val="accent1"/>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6" name="Rectangle 10"/>
          <p:cNvSpPr/>
          <p:nvPr/>
        </p:nvSpPr>
        <p:spPr>
          <a:xfrm>
            <a:off x="604838" y="5075238"/>
            <a:ext cx="7947025" cy="1096963"/>
          </a:xfrm>
          <a:prstGeom prst="rect">
            <a:avLst/>
          </a:prstGeom>
          <a:noFill/>
          <a:ln w="6350" cmpd="dbl">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 name="Picture Placeholder 2"/>
          <p:cNvSpPr>
            <a:spLocks noGrp="1"/>
          </p:cNvSpPr>
          <p:nvPr>
            <p:ph type="pic" idx="1"/>
          </p:nvPr>
        </p:nvSpPr>
        <p:spPr>
          <a:xfrm>
            <a:off x="685800" y="621437"/>
            <a:ext cx="7772400" cy="4331564"/>
          </a:xfrm>
          <a:solidFill>
            <a:schemeClr val="bg2"/>
          </a:solidFill>
          <a:ln>
            <a:noFill/>
          </a:ln>
          <a:effectLst>
            <a:softEdge rad="12700"/>
          </a:effectLst>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accent1"/>
              </a:buClr>
              <a:buSzTx/>
              <a:buFont typeface="Arial" panose="020B0604020202020204" pitchFamily="34" charset="0"/>
              <a:buNone/>
              <a:defRPr/>
            </a:pPr>
            <a:r>
              <a:rPr kumimoji="0" lang="zh-CN" altLang="en-US" sz="3200" b="0" i="0" u="none" strike="noStrike" kern="1200" cap="none" spc="0" normalizeH="0" baseline="0" noProof="0">
                <a:ln>
                  <a:noFill/>
                </a:ln>
                <a:solidFill>
                  <a:schemeClr val="tx2"/>
                </a:solidFill>
                <a:effectLst/>
                <a:uLnTx/>
                <a:uFillTx/>
                <a:latin typeface="+mn-lt"/>
                <a:ea typeface="+mn-ea"/>
                <a:cs typeface="+mn-cs"/>
              </a:rPr>
              <a:t>单击图标添加图片</a:t>
            </a:r>
            <a:endParaRPr kumimoji="0" lang="en-US" sz="3200" b="0" i="0" u="none" strike="noStrike" kern="1200" cap="none" spc="0" normalizeH="0" baseline="0" noProof="0" dirty="0">
              <a:ln>
                <a:noFill/>
              </a:ln>
              <a:solidFill>
                <a:schemeClr val="tx2"/>
              </a:solidFill>
              <a:effectLst/>
              <a:uLnTx/>
              <a:uFillTx/>
              <a:latin typeface="+mn-lt"/>
              <a:ea typeface="+mn-ea"/>
              <a:cs typeface="+mn-cs"/>
            </a:endParaRPr>
          </a:p>
        </p:txBody>
      </p:sp>
      <p:sp>
        <p:nvSpPr>
          <p:cNvPr id="4" name="Text Placeholder 3"/>
          <p:cNvSpPr>
            <a:spLocks noGrp="1"/>
          </p:cNvSpPr>
          <p:nvPr>
            <p:ph type="body" sz="half" idx="2"/>
          </p:nvPr>
        </p:nvSpPr>
        <p:spPr>
          <a:xfrm>
            <a:off x="956289" y="5656556"/>
            <a:ext cx="7244736" cy="401715"/>
          </a:xfrm>
        </p:spPr>
        <p:txBody>
          <a:bodyPr anchor="ctr">
            <a:normAutofit/>
          </a:bodyPr>
          <a:lstStyle>
            <a:lvl1pPr marL="0" indent="0" algn="ctr">
              <a:buNone/>
              <a:defRPr sz="1500" cap="all" spc="250" baseline="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2" name="Title 1"/>
          <p:cNvSpPr>
            <a:spLocks noGrp="1"/>
          </p:cNvSpPr>
          <p:nvPr>
            <p:ph type="title"/>
          </p:nvPr>
        </p:nvSpPr>
        <p:spPr>
          <a:xfrm>
            <a:off x="914400" y="5105400"/>
            <a:ext cx="7328514" cy="523043"/>
          </a:xfrm>
        </p:spPr>
        <p:txBody>
          <a:bodyPr anchorCtr="0"/>
          <a:lstStyle>
            <a:lvl1pPr algn="ctr">
              <a:defRPr sz="2000" b="0">
                <a:solidFill>
                  <a:schemeClr val="accent1">
                    <a:lumMod val="75000"/>
                  </a:schemeClr>
                </a:solidFill>
              </a:defRPr>
            </a:lvl1pPr>
          </a:lstStyle>
          <a:p>
            <a:pPr fontAlgn="base"/>
            <a:r>
              <a:rPr lang="zh-CN" altLang="en-US" strike="noStrike" noProof="1"/>
              <a:t>单击此处编辑母版标题样式</a:t>
            </a:r>
            <a:endParaRPr lang="en-US" strike="noStrike" noProof="1"/>
          </a:p>
        </p:txBody>
      </p:sp>
      <p:sp>
        <p:nvSpPr>
          <p:cNvPr id="17" name="Date Placeholder 4"/>
          <p:cNvSpPr>
            <a:spLocks noGrp="1"/>
          </p:cNvSpPr>
          <p:nvPr>
            <p:ph type="dt" sz="half" idx="12"/>
          </p:nvPr>
        </p:nvSpPr>
        <p:spPr>
          <a:xfrm>
            <a:off x="457200" y="6356350"/>
            <a:ext cx="21336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18" name="Slide Number Placeholder 6"/>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defRPr>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9634503-BC9B-47ED-92B1-19D036139D2A}" type="slidenum">
              <a:rPr kumimoji="0" lang="en-US" altLang="zh-CN" sz="1200" b="0" i="0" u="none" strike="noStrike" kern="1200" cap="none" spc="0" normalizeH="0" baseline="0" noProof="0" smtClean="0">
                <a:ln>
                  <a:noFill/>
                </a:ln>
                <a:solidFill>
                  <a:srgbClr val="007A77"/>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19" name="Footer Placeholder 5"/>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zh-CN" altLang="en-US" strike="noStrike" noProof="1"/>
              <a:t>单击此处编辑母版标题样式</a:t>
            </a:r>
            <a:endParaRPr lang="en-US" strike="noStrike" noProof="1"/>
          </a:p>
        </p:txBody>
      </p:sp>
      <p:sp>
        <p:nvSpPr>
          <p:cNvPr id="3" name="Vertical Text Placeholder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endParaRPr lang="en-US" strike="noStrike" noProof="1"/>
          </a:p>
        </p:txBody>
      </p:sp>
      <p:sp>
        <p:nvSpPr>
          <p:cNvPr id="11"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12"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13"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defRPr>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1DA1FD16-7F09-4D9B-A0CF-1A734A4EE903}" type="slidenum">
              <a:rPr kumimoji="0" lang="en-US" altLang="zh-CN" sz="1200" b="0" i="0" u="none" strike="noStrike" kern="1200" cap="none" spc="0" normalizeH="0" baseline="0" noProof="0" smtClean="0">
                <a:ln>
                  <a:noFill/>
                </a:ln>
                <a:solidFill>
                  <a:srgbClr val="007A77"/>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bg>
      <p:bgPr>
        <a:blipFill rotWithShape="0">
          <a:blip r:embed="rId2"/>
          <a:stretch>
            <a:fillRect/>
          </a:stretch>
        </a:blipFill>
        <a:effectLst/>
      </p:bgPr>
    </p:bg>
    <p:spTree>
      <p:nvGrpSpPr>
        <p:cNvPr id="1" name=""/>
        <p:cNvGrpSpPr/>
        <p:nvPr/>
      </p:nvGrpSpPr>
      <p:grpSpPr>
        <a:xfrm>
          <a:off x="0" y="0"/>
          <a:ext cx="0" cy="0"/>
          <a:chOff x="0" y="0"/>
          <a:chExt cx="0" cy="0"/>
        </a:xfrm>
      </p:grpSpPr>
      <p:sp>
        <p:nvSpPr>
          <p:cNvPr id="11" name="Rectangle 6"/>
          <p:cNvSpPr/>
          <p:nvPr/>
        </p:nvSpPr>
        <p:spPr>
          <a:xfrm>
            <a:off x="6861175" y="228600"/>
            <a:ext cx="1860550" cy="6122988"/>
          </a:xfrm>
          <a:prstGeom prst="rect">
            <a:avLst/>
          </a:prstGeom>
          <a:solidFill>
            <a:srgbClr val="FFFFFF">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 name="Rectangle 7"/>
          <p:cNvSpPr/>
          <p:nvPr/>
        </p:nvSpPr>
        <p:spPr>
          <a:xfrm>
            <a:off x="6954838" y="350838"/>
            <a:ext cx="1673225" cy="5876925"/>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 name="Vertical Title 1"/>
          <p:cNvSpPr>
            <a:spLocks noGrp="1"/>
          </p:cNvSpPr>
          <p:nvPr>
            <p:ph type="title" orient="vert"/>
          </p:nvPr>
        </p:nvSpPr>
        <p:spPr>
          <a:xfrm>
            <a:off x="7048577" y="395427"/>
            <a:ext cx="1485531" cy="5788981"/>
          </a:xfrm>
        </p:spPr>
        <p:txBody>
          <a:bodyPr vert="eaVert"/>
          <a:lstStyle/>
          <a:p>
            <a:pPr fontAlgn="base"/>
            <a:r>
              <a:rPr lang="zh-CN" altLang="en-US" strike="noStrike" noProof="1"/>
              <a:t>单击此处编辑母版标题样式</a:t>
            </a:r>
            <a:endParaRPr lang="en-US" strike="noStrike" noProof="1"/>
          </a:p>
        </p:txBody>
      </p:sp>
      <p:sp>
        <p:nvSpPr>
          <p:cNvPr id="3" name="Vertical Text Placeholder 2"/>
          <p:cNvSpPr>
            <a:spLocks noGrp="1"/>
          </p:cNvSpPr>
          <p:nvPr>
            <p:ph type="body" orient="vert" idx="1"/>
          </p:nvPr>
        </p:nvSpPr>
        <p:spPr>
          <a:xfrm>
            <a:off x="457200" y="380999"/>
            <a:ext cx="6172200" cy="5791201"/>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endParaRPr lang="en-US" strike="noStrike" noProof="1"/>
          </a:p>
        </p:txBody>
      </p:sp>
      <p:sp>
        <p:nvSpPr>
          <p:cNvPr id="13"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14"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15"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defRPr>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B469B5B-0499-4993-AE0D-C0827296D537}" type="slidenum">
              <a:rPr kumimoji="0" lang="en-US" altLang="zh-CN" sz="1200" b="0" i="0" u="none" strike="noStrike" kern="1200" cap="none" spc="0" normalizeH="0" baseline="0" noProof="0" smtClean="0">
                <a:ln>
                  <a:noFill/>
                </a:ln>
                <a:solidFill>
                  <a:srgbClr val="007A77"/>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6146" name="Rectangle 2"/>
          <p:cNvSpPr>
            <a:spLocks noGrp="1" noRot="1" noChangeArrowheads="1"/>
          </p:cNvSpPr>
          <p:nvPr>
            <p:ph type="ctrTitle"/>
          </p:nvPr>
        </p:nvSpPr>
        <p:spPr>
          <a:xfrm>
            <a:off x="684213" y="2276475"/>
            <a:ext cx="7772400" cy="1143000"/>
          </a:xfrm>
        </p:spPr>
        <p:txBody>
          <a:bodyPr/>
          <a:lstStyle>
            <a:lvl1pPr>
              <a:defRPr sz="4800"/>
            </a:lvl1pPr>
          </a:lstStyle>
          <a:p>
            <a:pPr lvl="0" fontAlgn="base"/>
            <a:r>
              <a:rPr lang="zh-CN" altLang="en-US" strike="noStrike" noProof="0"/>
              <a:t>单击此处编辑母版标题样式</a:t>
            </a:r>
          </a:p>
        </p:txBody>
      </p:sp>
      <p:sp>
        <p:nvSpPr>
          <p:cNvPr id="6147" name="Rectangle 3"/>
          <p:cNvSpPr>
            <a:spLocks noGrp="1" noRot="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fontAlgn="base"/>
            <a:r>
              <a:rPr lang="zh-CN" altLang="en-US" strike="noStrike" noProof="0"/>
              <a:t>单击此处编辑母版副标题样式</a:t>
            </a:r>
          </a:p>
        </p:txBody>
      </p:sp>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38B2BD3-083D-4124-9EFB-C26EF9B73F73}" type="slidenum">
              <a:rPr kumimoji="0" lang="en-US" altLang="zh-CN" sz="1400" b="0" i="0" u="none" strike="noStrike" kern="1200" cap="none" spc="0" normalizeH="0" baseline="0" noProof="0" smtClean="0">
                <a:ln>
                  <a:noFill/>
                </a:ln>
                <a:solidFill>
                  <a:srgbClr val="007A77"/>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50825" y="490538"/>
            <a:ext cx="8540750" cy="720725"/>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250825" y="1268413"/>
            <a:ext cx="4194175" cy="51847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597400" y="1268413"/>
            <a:ext cx="4194175" cy="51847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7A77"/>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7A77"/>
              </a:solidFill>
            </a:endParaRPr>
          </a:p>
        </p:txBody>
      </p:sp>
      <p:sp>
        <p:nvSpPr>
          <p:cNvPr id="7" name="Rectangle 6"/>
          <p:cNvSpPr>
            <a:spLocks noGrp="1" noChangeArrowheads="1"/>
          </p:cNvSpPr>
          <p:nvPr>
            <p:ph type="sldNum" sz="quarter" idx="12"/>
          </p:nvPr>
        </p:nvSpPr>
        <p:spPr/>
        <p:txBody>
          <a:bodyPr/>
          <a:lstStyle>
            <a:lvl1pPr>
              <a:defRPr/>
            </a:lvl1pPr>
          </a:lstStyle>
          <a:p>
            <a:pPr>
              <a:defRPr/>
            </a:pPr>
            <a:fld id="{AC09CE0E-4678-4520-B07D-DE4826B9D22F}" type="slidenum">
              <a:rPr lang="en-US" altLang="zh-CN">
                <a:solidFill>
                  <a:srgbClr val="007A77"/>
                </a:solidFill>
              </a:rPr>
              <a:t>‹#›</a:t>
            </a:fld>
            <a:endParaRPr lang="en-US" altLang="zh-CN">
              <a:solidFill>
                <a:srgbClr val="007A77"/>
              </a:solidFil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rotWithShape="0">
          <a:blip r:embed="rId2"/>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Rectangle 4"/>
          <p:cNvSpPr>
            <a:spLocks noGrp="1" noChangeArrowheads="1"/>
          </p:cNvSpPr>
          <p:nvPr>
            <p:ph type="dt" sz="half" idx="2"/>
          </p:nvPr>
        </p:nvSpPr>
        <p:spPr bwMode="auto">
          <a:xfrm>
            <a:off x="301625" y="6245225"/>
            <a:ext cx="2289175" cy="476250"/>
          </a:xfrm>
          <a:prstGeom prst="rect">
            <a:avLst/>
          </a:prstGeom>
          <a:noFill/>
          <a:ln>
            <a:noFill/>
          </a:ln>
          <a:effec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8" name="Rectangle 5"/>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9" name="Rectangle 6"/>
          <p:cNvSpPr>
            <a:spLocks noGrp="1" noChangeArrowheads="1"/>
          </p:cNvSpPr>
          <p:nvPr>
            <p:ph type="sldNum" sz="quarter" idx="4"/>
          </p:nvPr>
        </p:nvSpPr>
        <p:spPr bwMode="auto">
          <a:xfrm>
            <a:off x="6553200" y="6245225"/>
            <a:ext cx="2289175" cy="476250"/>
          </a:xfrm>
          <a:prstGeom prst="rect">
            <a:avLst/>
          </a:prstGeom>
          <a:noFill/>
          <a:ln>
            <a:noFill/>
          </a:ln>
          <a:effectLst/>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1E04FFF-5816-44DD-A1A0-7AF052BC6D89}" type="slidenum">
              <a:rPr kumimoji="0" lang="en-US" altLang="zh-CN" sz="1400" b="0" i="0" u="none" strike="noStrike" kern="1200" cap="none" spc="0" normalizeH="0" baseline="0" noProof="0" smtClean="0">
                <a:ln>
                  <a:noFill/>
                </a:ln>
                <a:solidFill>
                  <a:srgbClr val="007A77"/>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38B2BD3-083D-4124-9EFB-C26EF9B73F73}" type="slidenum">
              <a:rPr kumimoji="0" lang="en-US" altLang="zh-CN" sz="1400" b="0" i="0" u="none" strike="noStrike" kern="1200" cap="none" spc="0" normalizeH="0" baseline="0" noProof="0" smtClean="0">
                <a:ln>
                  <a:noFill/>
                </a:ln>
                <a:solidFill>
                  <a:srgbClr val="007A77"/>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250825" y="1268413"/>
            <a:ext cx="4194175" cy="5184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597400" y="1268413"/>
            <a:ext cx="4194175" cy="5184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38B2BD3-083D-4124-9EFB-C26EF9B73F73}" type="slidenum">
              <a:rPr kumimoji="0" lang="en-US" altLang="zh-CN" sz="1400" b="0" i="0" u="none" strike="noStrike" kern="1200" cap="none" spc="0" normalizeH="0" baseline="0" noProof="0" smtClean="0">
                <a:ln>
                  <a:noFill/>
                </a:ln>
                <a:solidFill>
                  <a:srgbClr val="007A77"/>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38B2BD3-083D-4124-9EFB-C26EF9B73F73}" type="slidenum">
              <a:rPr kumimoji="0" lang="en-US" altLang="zh-CN" sz="1400" b="0" i="0" u="none" strike="noStrike" kern="1200" cap="none" spc="0" normalizeH="0" baseline="0" noProof="0" smtClean="0">
                <a:ln>
                  <a:noFill/>
                </a:ln>
                <a:solidFill>
                  <a:srgbClr val="007A77"/>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38B2BD3-083D-4124-9EFB-C26EF9B73F73}" type="slidenum">
              <a:rPr kumimoji="0" lang="en-US" altLang="zh-CN" sz="1400" b="0" i="0" u="none" strike="noStrike" kern="1200" cap="none" spc="0" normalizeH="0" baseline="0" noProof="0" smtClean="0">
                <a:ln>
                  <a:noFill/>
                </a:ln>
                <a:solidFill>
                  <a:srgbClr val="007A77"/>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38B2BD3-083D-4124-9EFB-C26EF9B73F73}" type="slidenum">
              <a:rPr kumimoji="0" lang="en-US" altLang="zh-CN" sz="1400" b="0" i="0" u="none" strike="noStrike" kern="1200" cap="none" spc="0" normalizeH="0" baseline="0" noProof="0" smtClean="0">
                <a:ln>
                  <a:noFill/>
                </a:ln>
                <a:solidFill>
                  <a:srgbClr val="007A77"/>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38B2BD3-083D-4124-9EFB-C26EF9B73F73}" type="slidenum">
              <a:rPr kumimoji="0" lang="en-US" altLang="zh-CN" sz="1400" b="0" i="0" u="none" strike="noStrike" kern="1200" cap="none" spc="0" normalizeH="0" baseline="0" noProof="0" smtClean="0">
                <a:ln>
                  <a:noFill/>
                </a:ln>
                <a:solidFill>
                  <a:srgbClr val="007A77"/>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defRPr/>
            </a:pPr>
            <a:endParaRPr kumimoji="0" lang="zh-CN" altLang="en-US" sz="3200" b="1" i="0" u="none" strike="noStrike" kern="0" cap="none" spc="0" normalizeH="0" baseline="0" noProof="0">
              <a:ln>
                <a:noFill/>
              </a:ln>
              <a:solidFill>
                <a:schemeClr val="tx1"/>
              </a:solidFill>
              <a:effectLst>
                <a:outerShdw blurRad="38100" dist="38100" dir="2700000" algn="tl">
                  <a:srgbClr val="C0C0C0"/>
                </a:outerShdw>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38B2BD3-083D-4124-9EFB-C26EF9B73F73}" type="slidenum">
              <a:rPr kumimoji="0" lang="en-US" altLang="zh-CN" sz="1400" b="0" i="0" u="none" strike="noStrike" kern="1200" cap="none" spc="0" normalizeH="0" baseline="0" noProof="0" smtClean="0">
                <a:ln>
                  <a:noFill/>
                </a:ln>
                <a:solidFill>
                  <a:srgbClr val="007A77"/>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38B2BD3-083D-4124-9EFB-C26EF9B73F73}" type="slidenum">
              <a:rPr kumimoji="0" lang="en-US" altLang="zh-CN" sz="1400" b="0" i="0" u="none" strike="noStrike" kern="1200" cap="none" spc="0" normalizeH="0" baseline="0" noProof="0" smtClean="0">
                <a:ln>
                  <a:noFill/>
                </a:ln>
                <a:solidFill>
                  <a:srgbClr val="007A77"/>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56388" y="490538"/>
            <a:ext cx="2135187" cy="5962650"/>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250825" y="490538"/>
            <a:ext cx="6253163" cy="5962650"/>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38B2BD3-083D-4124-9EFB-C26EF9B73F73}" type="slidenum">
              <a:rPr kumimoji="0" lang="en-US" altLang="zh-CN" sz="1400" b="0" i="0" u="none" strike="noStrike" kern="1200" cap="none" spc="0" normalizeH="0" baseline="0" noProof="0" smtClean="0">
                <a:ln>
                  <a:noFill/>
                </a:ln>
                <a:solidFill>
                  <a:srgbClr val="007A77"/>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250825" y="490538"/>
            <a:ext cx="8540750" cy="720725"/>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250825" y="1268413"/>
            <a:ext cx="4194175" cy="51847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4597400" y="1268413"/>
            <a:ext cx="4194175" cy="2516187"/>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内容占位符 4"/>
          <p:cNvSpPr>
            <a:spLocks noGrp="1"/>
          </p:cNvSpPr>
          <p:nvPr>
            <p:ph sz="quarter" idx="3"/>
          </p:nvPr>
        </p:nvSpPr>
        <p:spPr>
          <a:xfrm>
            <a:off x="4597400" y="3937000"/>
            <a:ext cx="4194175" cy="25161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Rectangle 4"/>
          <p:cNvSpPr>
            <a:spLocks noGrp="1" noChangeArrowheads="1"/>
          </p:cNvSpPr>
          <p:nvPr>
            <p:ph type="dt" sz="half" idx="10"/>
          </p:nvPr>
        </p:nvSpPr>
        <p:spPr/>
        <p:txBody>
          <a:bodyPr/>
          <a:lstStyle>
            <a:lvl1pPr>
              <a:defRPr/>
            </a:lvl1pPr>
          </a:lstStyle>
          <a:p>
            <a:pPr>
              <a:defRPr/>
            </a:pPr>
            <a:endParaRPr lang="en-US" altLang="zh-CN">
              <a:solidFill>
                <a:srgbClr val="007A77"/>
              </a:solidFill>
            </a:endParaRPr>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solidFill>
                <a:srgbClr val="007A77"/>
              </a:solidFill>
            </a:endParaRPr>
          </a:p>
        </p:txBody>
      </p:sp>
      <p:sp>
        <p:nvSpPr>
          <p:cNvPr id="8" name="Rectangle 6"/>
          <p:cNvSpPr>
            <a:spLocks noGrp="1" noChangeArrowheads="1"/>
          </p:cNvSpPr>
          <p:nvPr>
            <p:ph type="sldNum" sz="quarter" idx="12"/>
          </p:nvPr>
        </p:nvSpPr>
        <p:spPr/>
        <p:txBody>
          <a:bodyPr/>
          <a:lstStyle>
            <a:lvl1pPr>
              <a:defRPr/>
            </a:lvl1pPr>
          </a:lstStyle>
          <a:p>
            <a:pPr>
              <a:defRPr/>
            </a:pPr>
            <a:fld id="{BFD380E6-40D9-4CC6-813D-8209C274E9B2}" type="slidenum">
              <a:rPr lang="en-US" altLang="zh-CN">
                <a:solidFill>
                  <a:srgbClr val="007A77"/>
                </a:solidFill>
              </a:rPr>
              <a:t>‹#›</a:t>
            </a:fld>
            <a:endParaRPr lang="en-US" altLang="zh-CN">
              <a:solidFill>
                <a:srgbClr val="007A77"/>
              </a:solidFill>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50825" y="490538"/>
            <a:ext cx="8540750" cy="720725"/>
          </a:xfrm>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250825" y="1268413"/>
            <a:ext cx="4194175" cy="518477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597400" y="1268413"/>
            <a:ext cx="4194175" cy="518477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38B2BD3-083D-4124-9EFB-C26EF9B73F73}" type="slidenum">
              <a:rPr kumimoji="0" lang="en-US" altLang="zh-CN" sz="1400" b="0" i="0" u="none" strike="noStrike" kern="1200" cap="none" spc="0" normalizeH="0" baseline="0" noProof="0" smtClean="0">
                <a:ln>
                  <a:noFill/>
                </a:ln>
                <a:solidFill>
                  <a:srgbClr val="007A77"/>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250825" y="490538"/>
            <a:ext cx="8540750" cy="720725"/>
          </a:xfrm>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250825" y="1268413"/>
            <a:ext cx="4194175" cy="518477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quarter" idx="2"/>
          </p:nvPr>
        </p:nvSpPr>
        <p:spPr>
          <a:xfrm>
            <a:off x="4597400" y="1268413"/>
            <a:ext cx="4194175" cy="2516187"/>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内容占位符 4"/>
          <p:cNvSpPr>
            <a:spLocks noGrp="1"/>
          </p:cNvSpPr>
          <p:nvPr>
            <p:ph sz="quarter" idx="3"/>
          </p:nvPr>
        </p:nvSpPr>
        <p:spPr>
          <a:xfrm>
            <a:off x="4597400" y="3937000"/>
            <a:ext cx="4194175" cy="25161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6" name="日期占位符 5"/>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7" name="页脚占位符 6"/>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38B2BD3-083D-4124-9EFB-C26EF9B73F73}" type="slidenum">
              <a:rPr kumimoji="0" lang="en-US" altLang="zh-CN" sz="1400" b="0" i="0" u="none" strike="noStrike" kern="1200" cap="none" spc="0" normalizeH="0" baseline="0" noProof="0" smtClean="0">
                <a:ln>
                  <a:noFill/>
                </a:ln>
                <a:solidFill>
                  <a:srgbClr val="007A77"/>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bg1"/>
        </a:solidFill>
        <a:effectLst/>
      </p:bgPr>
    </p:bg>
    <p:spTree>
      <p:nvGrpSpPr>
        <p:cNvPr id="1" name=""/>
        <p:cNvGrpSpPr/>
        <p:nvPr/>
      </p:nvGrpSpPr>
      <p:grpSpPr>
        <a:xfrm>
          <a:off x="0" y="0"/>
          <a:ext cx="0" cy="0"/>
          <a:chOff x="0" y="0"/>
          <a:chExt cx="0" cy="0"/>
        </a:xfrm>
      </p:grpSpPr>
      <p:cxnSp>
        <p:nvCxnSpPr>
          <p:cNvPr id="10" name="直接连接符 9"/>
          <p:cNvCxnSpPr/>
          <p:nvPr/>
        </p:nvCxnSpPr>
        <p:spPr>
          <a:xfrm>
            <a:off x="1314450" y="2420938"/>
            <a:ext cx="6470650" cy="0"/>
          </a:xfrm>
          <a:prstGeom prst="line">
            <a:avLst/>
          </a:prstGeom>
          <a:ln w="190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314450" y="3398838"/>
            <a:ext cx="6470650" cy="0"/>
          </a:xfrm>
          <a:prstGeom prst="line">
            <a:avLst/>
          </a:prstGeom>
          <a:ln w="190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 name="KSO_CT2"/>
          <p:cNvSpPr>
            <a:spLocks noGrp="1"/>
          </p:cNvSpPr>
          <p:nvPr>
            <p:ph type="subTitle" idx="1"/>
          </p:nvPr>
        </p:nvSpPr>
        <p:spPr>
          <a:xfrm>
            <a:off x="1314809" y="3425529"/>
            <a:ext cx="6470655" cy="467211"/>
          </a:xfrm>
          <a:noFill/>
        </p:spPr>
        <p:txBody>
          <a:bodyPr wrap="none">
            <a:normAutofit/>
          </a:bodyPr>
          <a:lstStyle>
            <a:lvl1pPr marL="0" indent="0" algn="ctr">
              <a:buNone/>
              <a:defRPr sz="2400" b="0">
                <a:solidFill>
                  <a:schemeClr val="accent1">
                    <a:lumMod val="50000"/>
                  </a:schemeClr>
                </a:solidFill>
                <a:latin typeface="华文新魏" panose="02010800040101010101" pitchFamily="2" charset="-122"/>
                <a:ea typeface="华文新魏" panose="02010800040101010101" pitchFamily="2"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a:t>单击此处编辑母版副标题样式</a:t>
            </a:r>
          </a:p>
        </p:txBody>
      </p:sp>
      <p:sp>
        <p:nvSpPr>
          <p:cNvPr id="2" name="KSO_CT1"/>
          <p:cNvSpPr>
            <a:spLocks noGrp="1"/>
          </p:cNvSpPr>
          <p:nvPr>
            <p:ph type="ctrTitle"/>
          </p:nvPr>
        </p:nvSpPr>
        <p:spPr>
          <a:xfrm>
            <a:off x="1314809" y="2420986"/>
            <a:ext cx="6470655" cy="960992"/>
          </a:xfrm>
          <a:noFill/>
        </p:spPr>
        <p:txBody>
          <a:bodyPr wrap="none" lIns="0" tIns="0" rIns="0" bIns="0" anchor="ctr">
            <a:normAutofit/>
          </a:bodyPr>
          <a:lstStyle>
            <a:lvl1pPr algn="ctr">
              <a:defRPr sz="3200">
                <a:solidFill>
                  <a:schemeClr val="accent2">
                    <a:lumMod val="50000"/>
                  </a:schemeClr>
                </a:solidFill>
                <a:effectLst>
                  <a:outerShdw dist="38100" dir="5400000" algn="t" rotWithShape="0">
                    <a:srgbClr val="E8D188">
                      <a:alpha val="38000"/>
                    </a:srgbClr>
                  </a:outerShdw>
                </a:effectLst>
                <a:latin typeface="Elephant" panose="02020904090505020303" pitchFamily="18" charset="0"/>
              </a:defRPr>
            </a:lvl1pPr>
          </a:lstStyle>
          <a:p>
            <a:pPr fontAlgn="base"/>
            <a:r>
              <a:rPr lang="zh-CN" altLang="en-US" strike="noStrike" noProof="1"/>
              <a:t>单击此处编辑母版标题样式</a:t>
            </a:r>
            <a:endParaRPr lang="en-US" strike="noStrike" noProof="1"/>
          </a:p>
        </p:txBody>
      </p:sp>
      <p:sp>
        <p:nvSpPr>
          <p:cNvPr id="13" name="KSO_FD"/>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14" name="KSO_FT"/>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15" name="KSO_FN"/>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defRPr>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C9BAC07-414C-4E1B-BB5C-28D9A9F492C9}" type="slidenum">
              <a:rPr kumimoji="0" lang="en-US" altLang="zh-CN" sz="1200" b="0" i="0" u="none" strike="noStrike" kern="1200" cap="none" spc="0" normalizeH="0" baseline="0" noProof="0" smtClean="0">
                <a:ln>
                  <a:noFill/>
                </a:ln>
                <a:solidFill>
                  <a:srgbClr val="007A77"/>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lvl1pPr>
              <a:defRPr>
                <a:solidFill>
                  <a:schemeClr val="accent2">
                    <a:lumMod val="50000"/>
                  </a:schemeClr>
                </a:solidFill>
              </a:defRPr>
            </a:lvl1pPr>
          </a:lstStyle>
          <a:p>
            <a:pPr fontAlgn="base"/>
            <a:r>
              <a:rPr lang="zh-CN" altLang="en-US" strike="noStrike" noProof="1"/>
              <a:t>单击此处编辑母版标题样式</a:t>
            </a:r>
            <a:endParaRPr lang="en-US" strike="noStrike" noProof="1"/>
          </a:p>
        </p:txBody>
      </p:sp>
      <p:sp>
        <p:nvSpPr>
          <p:cNvPr id="3" name="KSO_BC1"/>
          <p:cNvSpPr>
            <a:spLocks noGrp="1"/>
          </p:cNvSpPr>
          <p:nvPr>
            <p:ph idx="1"/>
          </p:nvPr>
        </p:nvSpPr>
        <p:spPr/>
        <p:txBody>
          <a:bodyPr/>
          <a:lstStyle>
            <a:lvl1pPr>
              <a:buClr>
                <a:schemeClr val="accent1">
                  <a:lumMod val="75000"/>
                </a:schemeClr>
              </a:buClr>
              <a:defRPr>
                <a:solidFill>
                  <a:schemeClr val="accent1">
                    <a:lumMod val="50000"/>
                  </a:schemeClr>
                </a:solidFill>
              </a:defRPr>
            </a:lvl1pPr>
            <a:lvl2pPr>
              <a:buClr>
                <a:schemeClr val="accent1">
                  <a:lumMod val="60000"/>
                  <a:lumOff val="40000"/>
                </a:schemeClr>
              </a:buClr>
              <a:defRPr/>
            </a:lvl2pPr>
          </a:lstStyle>
          <a:p>
            <a:pPr lvl="0" fontAlgn="base"/>
            <a:r>
              <a:rPr lang="zh-CN" altLang="en-US" strike="noStrike" noProof="1"/>
              <a:t>单击此处编辑母版文本样式</a:t>
            </a:r>
          </a:p>
          <a:p>
            <a:pPr lvl="1" fontAlgn="base"/>
            <a:r>
              <a:rPr lang="zh-CN" altLang="en-US" strike="noStrike" noProof="1"/>
              <a:t>第二级</a:t>
            </a:r>
          </a:p>
        </p:txBody>
      </p:sp>
      <p:sp>
        <p:nvSpPr>
          <p:cNvPr id="9" name="KSO_FD"/>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10" name="KSO_FT"/>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11" name="KSO_FN"/>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defRPr>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C0050E8-70B9-4617-9A6D-CE4DCA34F1D3}" type="slidenum">
              <a:rPr kumimoji="0" lang="en-US" altLang="zh-CN" sz="1200" b="0" i="0" u="none" strike="noStrike" kern="1200" cap="none" spc="0" normalizeH="0" baseline="0" noProof="0" smtClean="0">
                <a:ln>
                  <a:noFill/>
                </a:ln>
                <a:solidFill>
                  <a:srgbClr val="007A77"/>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KSO_ST1"/>
          <p:cNvSpPr>
            <a:spLocks noGrp="1"/>
          </p:cNvSpPr>
          <p:nvPr>
            <p:ph type="title"/>
          </p:nvPr>
        </p:nvSpPr>
        <p:spPr>
          <a:xfrm>
            <a:off x="2201094" y="2481944"/>
            <a:ext cx="4696096" cy="811257"/>
          </a:xfrm>
          <a:blipFill>
            <a:blip r:embed="rId2"/>
            <a:stretch>
              <a:fillRect/>
            </a:stretch>
          </a:blipFill>
        </p:spPr>
        <p:txBody>
          <a:bodyPr anchor="ctr">
            <a:normAutofit/>
          </a:bodyPr>
          <a:lstStyle>
            <a:lvl1pPr algn="ctr">
              <a:defRPr sz="4000"/>
            </a:lvl1pPr>
          </a:lstStyle>
          <a:p>
            <a:pPr fontAlgn="base"/>
            <a:r>
              <a:rPr lang="zh-CN" altLang="en-US" strike="noStrike" noProof="1"/>
              <a:t>单击此处编辑母版标题样式</a:t>
            </a:r>
            <a:endParaRPr lang="en-US" strike="noStrike" noProof="1"/>
          </a:p>
        </p:txBody>
      </p:sp>
      <p:sp>
        <p:nvSpPr>
          <p:cNvPr id="3" name="KSO_ST2"/>
          <p:cNvSpPr>
            <a:spLocks noGrp="1"/>
          </p:cNvSpPr>
          <p:nvPr>
            <p:ph type="body" idx="1"/>
          </p:nvPr>
        </p:nvSpPr>
        <p:spPr>
          <a:xfrm>
            <a:off x="2201094" y="3320190"/>
            <a:ext cx="4696096" cy="450623"/>
          </a:xfrm>
        </p:spPr>
        <p:txBody>
          <a:bodyPr>
            <a:normAutofit/>
          </a:bodyPr>
          <a:lstStyle>
            <a:lvl1pPr marL="0" indent="0" algn="ctr">
              <a:buNone/>
              <a:defRPr sz="1600" spc="180" baseline="0">
                <a:solidFill>
                  <a:schemeClr val="accent1">
                    <a:lumMod val="75000"/>
                  </a:schemeClr>
                </a:solidFill>
                <a:latin typeface="Elephant" panose="02020904090505020303"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base"/>
            <a:r>
              <a:rPr lang="zh-CN" altLang="en-US" strike="noStrike" noProof="1"/>
              <a:t>单击此处编辑母版文本样式</a:t>
            </a:r>
          </a:p>
        </p:txBody>
      </p:sp>
      <p:sp>
        <p:nvSpPr>
          <p:cNvPr id="10" name="KSO_FD"/>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11" name="KSO_FT"/>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13" name="KSO_FN"/>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defRPr>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B9E73616-1729-4058-BD32-5993F6EE02EC}" type="slidenum">
              <a:rPr kumimoji="0" lang="en-US" altLang="zh-CN" sz="1200" b="0" i="0" u="none" strike="noStrike" kern="1200" cap="none" spc="0" normalizeH="0" baseline="0" noProof="0" smtClean="0">
                <a:ln>
                  <a:noFill/>
                </a:ln>
                <a:solidFill>
                  <a:srgbClr val="007A77"/>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pPr fontAlgn="base"/>
            <a:r>
              <a:rPr lang="zh-CN" altLang="en-US" strike="noStrike" noProof="1"/>
              <a:t>单击此处编辑母版标题样式</a:t>
            </a:r>
            <a:endParaRPr lang="en-US" strike="noStrike" noProof="1"/>
          </a:p>
        </p:txBody>
      </p:sp>
      <p:sp>
        <p:nvSpPr>
          <p:cNvPr id="3" name="KSO_BC1"/>
          <p:cNvSpPr>
            <a:spLocks noGrp="1"/>
          </p:cNvSpPr>
          <p:nvPr>
            <p:ph sz="half" idx="1"/>
          </p:nvPr>
        </p:nvSpPr>
        <p:spPr>
          <a:xfrm>
            <a:off x="1049867" y="1244600"/>
            <a:ext cx="3810000" cy="4932363"/>
          </a:xfrm>
        </p:spPr>
        <p:txBody>
          <a:bodyPr/>
          <a:lstStyle/>
          <a:p>
            <a:pPr lvl="0" fontAlgn="base"/>
            <a:r>
              <a:rPr lang="zh-CN" altLang="en-US" strike="noStrike" noProof="1"/>
              <a:t>单击此处编辑母版文本样式</a:t>
            </a:r>
          </a:p>
          <a:p>
            <a:pPr lvl="1" fontAlgn="base"/>
            <a:r>
              <a:rPr lang="zh-CN" altLang="en-US" strike="noStrike" noProof="1"/>
              <a:t>第二级</a:t>
            </a:r>
          </a:p>
        </p:txBody>
      </p:sp>
      <p:sp>
        <p:nvSpPr>
          <p:cNvPr id="4" name="KSO_BC2"/>
          <p:cNvSpPr>
            <a:spLocks noGrp="1"/>
          </p:cNvSpPr>
          <p:nvPr>
            <p:ph sz="half" idx="2"/>
          </p:nvPr>
        </p:nvSpPr>
        <p:spPr>
          <a:xfrm>
            <a:off x="4889499" y="1244600"/>
            <a:ext cx="3820587" cy="4932363"/>
          </a:xfrm>
        </p:spPr>
        <p:txBody>
          <a:bodyPr/>
          <a:lstStyle/>
          <a:p>
            <a:pPr lvl="0" fontAlgn="base"/>
            <a:r>
              <a:rPr lang="zh-CN" altLang="en-US" strike="noStrike" noProof="1"/>
              <a:t>单击此处编辑母版文本样式</a:t>
            </a:r>
          </a:p>
          <a:p>
            <a:pPr lvl="1" fontAlgn="base"/>
            <a:r>
              <a:rPr lang="zh-CN" altLang="en-US" strike="noStrike" noProof="1"/>
              <a:t>第二级</a:t>
            </a:r>
          </a:p>
        </p:txBody>
      </p:sp>
      <p:sp>
        <p:nvSpPr>
          <p:cNvPr id="9" name="KSO_FD"/>
          <p:cNvSpPr>
            <a:spLocks noGrp="1"/>
          </p:cNvSpPr>
          <p:nvPr>
            <p:ph type="dt" sz="half" idx="12"/>
          </p:nvPr>
        </p:nvSpPr>
        <p:spPr>
          <a:xfrm>
            <a:off x="628650" y="6356350"/>
            <a:ext cx="20574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10" name="KSO_FT"/>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11" name="KSO_FN"/>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defRPr>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218C3A8-C182-4F63-97C2-7601C82E60A3}" type="slidenum">
              <a:rPr kumimoji="0" lang="en-US" altLang="zh-CN" sz="1200" b="0" i="0" u="none" strike="noStrike" kern="1200" cap="none" spc="0" normalizeH="0" baseline="0" noProof="0" smtClean="0">
                <a:ln>
                  <a:noFill/>
                </a:ln>
                <a:solidFill>
                  <a:srgbClr val="007A77"/>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KSO_BT1"/>
          <p:cNvSpPr>
            <a:spLocks noGrp="1"/>
          </p:cNvSpPr>
          <p:nvPr>
            <p:ph type="title"/>
          </p:nvPr>
        </p:nvSpPr>
        <p:spPr>
          <a:xfrm>
            <a:off x="1727199" y="118532"/>
            <a:ext cx="6984076" cy="717022"/>
          </a:xfrm>
        </p:spPr>
        <p:txBody>
          <a:bodyPr/>
          <a:lstStyle/>
          <a:p>
            <a:pPr fontAlgn="base"/>
            <a:r>
              <a:rPr lang="zh-CN" altLang="en-US" strike="noStrike" noProof="1"/>
              <a:t>单击此处编辑母版标题样式</a:t>
            </a:r>
            <a:endParaRPr lang="en-US" strike="noStrike" noProof="1"/>
          </a:p>
        </p:txBody>
      </p:sp>
      <p:sp>
        <p:nvSpPr>
          <p:cNvPr id="3" name="Text Placeholder 2"/>
          <p:cNvSpPr>
            <a:spLocks noGrp="1"/>
          </p:cNvSpPr>
          <p:nvPr>
            <p:ph type="body" idx="1"/>
          </p:nvPr>
        </p:nvSpPr>
        <p:spPr>
          <a:xfrm>
            <a:off x="824576" y="1376362"/>
            <a:ext cx="3868340"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KSO_BC1"/>
          <p:cNvSpPr>
            <a:spLocks noGrp="1"/>
          </p:cNvSpPr>
          <p:nvPr>
            <p:ph sz="half" idx="2"/>
          </p:nvPr>
        </p:nvSpPr>
        <p:spPr>
          <a:xfrm>
            <a:off x="824576" y="2200274"/>
            <a:ext cx="3868340" cy="3684588"/>
          </a:xfrm>
        </p:spPr>
        <p:txBody>
          <a:bodyPr/>
          <a:lstStyle/>
          <a:p>
            <a:pPr lvl="0" fontAlgn="base"/>
            <a:r>
              <a:rPr lang="zh-CN" altLang="en-US" strike="noStrike" noProof="1"/>
              <a:t>单击此处编辑母版文本样式</a:t>
            </a:r>
          </a:p>
          <a:p>
            <a:pPr lvl="1" fontAlgn="base"/>
            <a:r>
              <a:rPr lang="zh-CN" altLang="en-US" strike="noStrike" noProof="1"/>
              <a:t>第二级</a:t>
            </a:r>
          </a:p>
        </p:txBody>
      </p:sp>
      <p:sp>
        <p:nvSpPr>
          <p:cNvPr id="5" name="Text Placeholder 4"/>
          <p:cNvSpPr>
            <a:spLocks noGrp="1"/>
          </p:cNvSpPr>
          <p:nvPr>
            <p:ph type="body" sz="quarter" idx="3"/>
          </p:nvPr>
        </p:nvSpPr>
        <p:spPr>
          <a:xfrm>
            <a:off x="4823884" y="1376362"/>
            <a:ext cx="3887391"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KSO_BC2"/>
          <p:cNvSpPr>
            <a:spLocks noGrp="1"/>
          </p:cNvSpPr>
          <p:nvPr>
            <p:ph sz="quarter" idx="4"/>
          </p:nvPr>
        </p:nvSpPr>
        <p:spPr>
          <a:xfrm>
            <a:off x="4823884" y="2200274"/>
            <a:ext cx="3887391" cy="3684588"/>
          </a:xfrm>
        </p:spPr>
        <p:txBody>
          <a:bodyPr/>
          <a:lstStyle/>
          <a:p>
            <a:pPr lvl="0" fontAlgn="base"/>
            <a:r>
              <a:rPr lang="zh-CN" altLang="en-US" strike="noStrike" noProof="1"/>
              <a:t>单击此处编辑母版文本样式</a:t>
            </a:r>
          </a:p>
          <a:p>
            <a:pPr lvl="1" fontAlgn="base"/>
            <a:r>
              <a:rPr lang="zh-CN" altLang="en-US" strike="noStrike" noProof="1"/>
              <a:t>第二级</a:t>
            </a:r>
          </a:p>
        </p:txBody>
      </p:sp>
      <p:sp>
        <p:nvSpPr>
          <p:cNvPr id="9" name="KSO_FD"/>
          <p:cNvSpPr>
            <a:spLocks noGrp="1"/>
          </p:cNvSpPr>
          <p:nvPr>
            <p:ph type="dt" sz="half" idx="12"/>
          </p:nvPr>
        </p:nvSpPr>
        <p:spPr>
          <a:xfrm>
            <a:off x="628650" y="6356350"/>
            <a:ext cx="20574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10" name="KSO_FT"/>
          <p:cNvSpPr>
            <a:spLocks noGrp="1"/>
          </p:cNvSpPr>
          <p:nvPr>
            <p:ph type="ftr" sz="quarter" idx="13"/>
          </p:nvPr>
        </p:nvSpPr>
        <p:spPr>
          <a:xfrm>
            <a:off x="3028950" y="6356350"/>
            <a:ext cx="30861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11" name="KSO_FN"/>
          <p:cNvSpPr>
            <a:spLocks noGrp="1"/>
          </p:cNvSpPr>
          <p:nvPr>
            <p:ph type="sldNum" sz="quarter" idx="14"/>
          </p:nvPr>
        </p:nvSpPr>
        <p:spPr>
          <a:xfrm>
            <a:off x="6457950" y="6356350"/>
            <a:ext cx="2057400" cy="365125"/>
          </a:xfrm>
          <a:prstGeom prst="rect">
            <a:avLst/>
          </a:prstGeom>
        </p:spPr>
        <p:txBody>
          <a:bodyPr vert="horz" wrap="square" lIns="91440" tIns="45720" rIns="91440" bIns="45720" numCol="1" anchor="ctr" anchorCtr="0" compatLnSpc="1"/>
          <a:lstStyle>
            <a:lvl1pPr>
              <a:defRPr>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BA7673DB-DDD3-4045-95D1-00810847F6C8}" type="slidenum">
              <a:rPr kumimoji="0" lang="en-US" altLang="zh-CN" sz="1200" b="0" i="0" u="none" strike="noStrike" kern="1200" cap="none" spc="0" normalizeH="0" baseline="0" noProof="0" smtClean="0">
                <a:ln>
                  <a:noFill/>
                </a:ln>
                <a:solidFill>
                  <a:srgbClr val="007A77"/>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pPr fontAlgn="base"/>
            <a:r>
              <a:rPr lang="zh-CN" altLang="en-US" strike="noStrike" noProof="1"/>
              <a:t>单击此处编辑母版标题样式</a:t>
            </a:r>
            <a:endParaRPr lang="en-US" strike="noStrike" noProof="1"/>
          </a:p>
        </p:txBody>
      </p:sp>
      <p:sp>
        <p:nvSpPr>
          <p:cNvPr id="9" name="KSO_FD"/>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10" name="KSO_FT"/>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11" name="KSO_FN"/>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defRPr>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9287E33-7769-4B22-9505-A2B557C8C155}" type="slidenum">
              <a:rPr kumimoji="0" lang="en-US" altLang="zh-CN" sz="1200" b="0" i="0" u="none" strike="noStrike" kern="1200" cap="none" spc="0" normalizeH="0" baseline="0" noProof="0" smtClean="0">
                <a:ln>
                  <a:noFill/>
                </a:ln>
                <a:solidFill>
                  <a:srgbClr val="007A77"/>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blank" preserve="1">
  <p:cSld name="空白">
    <p:bg>
      <p:bgPr>
        <a:solidFill>
          <a:schemeClr val="bg1"/>
        </a:solidFill>
        <a:effectLst/>
      </p:bgPr>
    </p:bg>
    <p:spTree>
      <p:nvGrpSpPr>
        <p:cNvPr id="1" name=""/>
        <p:cNvGrpSpPr/>
        <p:nvPr/>
      </p:nvGrpSpPr>
      <p:grpSpPr>
        <a:xfrm>
          <a:off x="0" y="0"/>
          <a:ext cx="0" cy="0"/>
          <a:chOff x="0" y="0"/>
          <a:chExt cx="0" cy="0"/>
        </a:xfrm>
      </p:grpSpPr>
      <p:pic>
        <p:nvPicPr>
          <p:cNvPr id="47106" name="图片 9"/>
          <p:cNvPicPr>
            <a:picLocks noChangeAspect="1"/>
          </p:cNvPicPr>
          <p:nvPr/>
        </p:nvPicPr>
        <p:blipFill>
          <a:blip r:embed="rId2"/>
          <a:stretch>
            <a:fillRect/>
          </a:stretch>
        </p:blipFill>
        <p:spPr>
          <a:xfrm>
            <a:off x="0" y="0"/>
            <a:ext cx="9144000" cy="6858000"/>
          </a:xfrm>
          <a:prstGeom prst="rect">
            <a:avLst/>
          </a:prstGeom>
          <a:noFill/>
          <a:ln w="9525">
            <a:noFill/>
          </a:ln>
        </p:spPr>
      </p:pic>
      <p:sp>
        <p:nvSpPr>
          <p:cNvPr id="10" name="KSO_FD"/>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11" name="KSO_FT"/>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13" name="KSO_FN"/>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defRPr>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E3D90FF-6FEF-46BB-8FB4-6C1C3C677819}" type="slidenum">
              <a:rPr kumimoji="0" lang="en-US" altLang="zh-CN" sz="1200" b="0" i="0" u="none" strike="noStrike" kern="1200" cap="none" spc="0" normalizeH="0" baseline="0" noProof="0" smtClean="0">
                <a:ln>
                  <a:noFill/>
                </a:ln>
                <a:solidFill>
                  <a:srgbClr val="007A77"/>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KSO_BT1"/>
          <p:cNvSpPr>
            <a:spLocks noGrp="1"/>
          </p:cNvSpPr>
          <p:nvPr>
            <p:ph type="title"/>
          </p:nvPr>
        </p:nvSpPr>
        <p:spPr>
          <a:xfrm>
            <a:off x="858442" y="533402"/>
            <a:ext cx="2949178" cy="1600200"/>
          </a:xfrm>
        </p:spPr>
        <p:txBody>
          <a:bodyPr/>
          <a:lstStyle>
            <a:lvl1pPr>
              <a:defRPr sz="3200"/>
            </a:lvl1pPr>
          </a:lstStyle>
          <a:p>
            <a:pPr fontAlgn="base"/>
            <a:r>
              <a:rPr lang="zh-CN" altLang="en-US" strike="noStrike" noProof="1"/>
              <a:t>单击此处编辑母版标题样式</a:t>
            </a:r>
            <a:endParaRPr lang="en-US" strike="noStrike" noProof="1"/>
          </a:p>
        </p:txBody>
      </p:sp>
      <p:sp>
        <p:nvSpPr>
          <p:cNvPr id="3" name="KSO_BC1"/>
          <p:cNvSpPr>
            <a:spLocks noGrp="1"/>
          </p:cNvSpPr>
          <p:nvPr>
            <p:ph idx="1"/>
          </p:nvPr>
        </p:nvSpPr>
        <p:spPr>
          <a:xfrm>
            <a:off x="4115992" y="1063628"/>
            <a:ext cx="4629150"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p:txBody>
      </p:sp>
      <p:sp>
        <p:nvSpPr>
          <p:cNvPr id="4" name="KSO_BC2"/>
          <p:cNvSpPr>
            <a:spLocks noGrp="1"/>
          </p:cNvSpPr>
          <p:nvPr>
            <p:ph type="body" sz="half" idx="2"/>
          </p:nvPr>
        </p:nvSpPr>
        <p:spPr>
          <a:xfrm>
            <a:off x="858442" y="2133602"/>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a:t>单击此处编辑母版文本样式</a:t>
            </a:r>
          </a:p>
        </p:txBody>
      </p:sp>
      <p:sp>
        <p:nvSpPr>
          <p:cNvPr id="9" name="KSO_FD"/>
          <p:cNvSpPr>
            <a:spLocks noGrp="1"/>
          </p:cNvSpPr>
          <p:nvPr>
            <p:ph type="dt" sz="half" idx="12"/>
          </p:nvPr>
        </p:nvSpPr>
        <p:spPr>
          <a:xfrm>
            <a:off x="628650" y="6356350"/>
            <a:ext cx="20574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10" name="KSO_FT"/>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11" name="KSO_FN"/>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defRPr>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55AA8300-029A-4EA6-A85E-ABB5D1730B1D}" type="slidenum">
              <a:rPr kumimoji="0" lang="en-US" altLang="zh-CN" sz="1200" b="0" i="0" u="none" strike="noStrike" kern="1200" cap="none" spc="0" normalizeH="0" baseline="0" noProof="0" smtClean="0">
                <a:ln>
                  <a:noFill/>
                </a:ln>
                <a:solidFill>
                  <a:srgbClr val="007A77"/>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26" name="组合 25"/>
          <p:cNvGrpSpPr/>
          <p:nvPr/>
        </p:nvGrpSpPr>
        <p:grpSpPr>
          <a:xfrm>
            <a:off x="448614" y="1028020"/>
            <a:ext cx="1575463" cy="955026"/>
            <a:chOff x="448614" y="1028019"/>
            <a:chExt cx="1692431" cy="1025931"/>
          </a:xfrm>
        </p:grpSpPr>
        <p:grpSp>
          <p:nvGrpSpPr>
            <p:cNvPr id="27" name="组合 26"/>
            <p:cNvGrpSpPr/>
            <p:nvPr/>
          </p:nvGrpSpPr>
          <p:grpSpPr>
            <a:xfrm>
              <a:off x="448614" y="1028019"/>
              <a:ext cx="517608" cy="1025931"/>
              <a:chOff x="2870522" y="500374"/>
              <a:chExt cx="517608" cy="1025931"/>
            </a:xfrm>
          </p:grpSpPr>
          <p:sp>
            <p:nvSpPr>
              <p:cNvPr id="29" name="任意多边形 28"/>
              <p:cNvSpPr/>
              <p:nvPr/>
            </p:nvSpPr>
            <p:spPr>
              <a:xfrm rot="5400000">
                <a:off x="2845505" y="525392"/>
                <a:ext cx="381967" cy="331931"/>
              </a:xfrm>
              <a:custGeom>
                <a:avLst/>
                <a:gdLst>
                  <a:gd name="connsiteX0" fmla="*/ 190327 w 381967"/>
                  <a:gd name="connsiteY0" fmla="*/ 0 h 331931"/>
                  <a:gd name="connsiteX1" fmla="*/ 381967 w 381967"/>
                  <a:gd name="connsiteY1" fmla="*/ 331931 h 331931"/>
                  <a:gd name="connsiteX2" fmla="*/ 0 w 381967"/>
                  <a:gd name="connsiteY2" fmla="*/ 331173 h 331931"/>
                </a:gdLst>
                <a:ahLst/>
                <a:cxnLst>
                  <a:cxn ang="0">
                    <a:pos x="connsiteX0" y="connsiteY0"/>
                  </a:cxn>
                  <a:cxn ang="0">
                    <a:pos x="connsiteX1" y="connsiteY1"/>
                  </a:cxn>
                  <a:cxn ang="0">
                    <a:pos x="connsiteX2" y="connsiteY2"/>
                  </a:cxn>
                </a:cxnLst>
                <a:rect l="l" t="t" r="r" b="b"/>
                <a:pathLst>
                  <a:path w="381967" h="331931">
                    <a:moveTo>
                      <a:pt x="190327" y="0"/>
                    </a:moveTo>
                    <a:lnTo>
                      <a:pt x="381967" y="331931"/>
                    </a:lnTo>
                    <a:lnTo>
                      <a:pt x="0" y="331173"/>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buFont typeface="Arial" panose="020B0604020202020204" pitchFamily="34" charset="0"/>
                  <a:buNone/>
                </a:pPr>
                <a:endParaRPr lang="zh-CN" altLang="en-US">
                  <a:solidFill>
                    <a:prstClr val="white"/>
                  </a:solidFill>
                </a:endParaRPr>
              </a:p>
            </p:txBody>
          </p:sp>
          <p:sp>
            <p:nvSpPr>
              <p:cNvPr id="30" name="任意多边形 29"/>
              <p:cNvSpPr/>
              <p:nvPr/>
            </p:nvSpPr>
            <p:spPr>
              <a:xfrm rot="5400000">
                <a:off x="2831509" y="682820"/>
                <a:ext cx="595633" cy="517608"/>
              </a:xfrm>
              <a:custGeom>
                <a:avLst/>
                <a:gdLst>
                  <a:gd name="connsiteX0" fmla="*/ 190327 w 381967"/>
                  <a:gd name="connsiteY0" fmla="*/ 0 h 331931"/>
                  <a:gd name="connsiteX1" fmla="*/ 381967 w 381967"/>
                  <a:gd name="connsiteY1" fmla="*/ 331931 h 331931"/>
                  <a:gd name="connsiteX2" fmla="*/ 0 w 381967"/>
                  <a:gd name="connsiteY2" fmla="*/ 331173 h 331931"/>
                </a:gdLst>
                <a:ahLst/>
                <a:cxnLst>
                  <a:cxn ang="0">
                    <a:pos x="connsiteX0" y="connsiteY0"/>
                  </a:cxn>
                  <a:cxn ang="0">
                    <a:pos x="connsiteX1" y="connsiteY1"/>
                  </a:cxn>
                  <a:cxn ang="0">
                    <a:pos x="connsiteX2" y="connsiteY2"/>
                  </a:cxn>
                </a:cxnLst>
                <a:rect l="l" t="t" r="r" b="b"/>
                <a:pathLst>
                  <a:path w="381967" h="331931">
                    <a:moveTo>
                      <a:pt x="190327" y="0"/>
                    </a:moveTo>
                    <a:lnTo>
                      <a:pt x="381967" y="331931"/>
                    </a:lnTo>
                    <a:lnTo>
                      <a:pt x="0" y="331173"/>
                    </a:lnTo>
                    <a:close/>
                  </a:path>
                </a:pathLst>
              </a:cu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buFont typeface="Arial" panose="020B0604020202020204" pitchFamily="34" charset="0"/>
                  <a:buNone/>
                </a:pPr>
                <a:endParaRPr lang="zh-CN" altLang="en-US">
                  <a:solidFill>
                    <a:prstClr val="white"/>
                  </a:solidFill>
                </a:endParaRPr>
              </a:p>
            </p:txBody>
          </p:sp>
          <p:sp>
            <p:nvSpPr>
              <p:cNvPr id="31" name="任意多边形 30"/>
              <p:cNvSpPr/>
              <p:nvPr/>
            </p:nvSpPr>
            <p:spPr>
              <a:xfrm rot="5400000">
                <a:off x="2845505" y="1025924"/>
                <a:ext cx="381967" cy="331931"/>
              </a:xfrm>
              <a:custGeom>
                <a:avLst/>
                <a:gdLst>
                  <a:gd name="connsiteX0" fmla="*/ 190327 w 381967"/>
                  <a:gd name="connsiteY0" fmla="*/ 0 h 331931"/>
                  <a:gd name="connsiteX1" fmla="*/ 381967 w 381967"/>
                  <a:gd name="connsiteY1" fmla="*/ 331931 h 331931"/>
                  <a:gd name="connsiteX2" fmla="*/ 0 w 381967"/>
                  <a:gd name="connsiteY2" fmla="*/ 331173 h 331931"/>
                </a:gdLst>
                <a:ahLst/>
                <a:cxnLst>
                  <a:cxn ang="0">
                    <a:pos x="connsiteX0" y="connsiteY0"/>
                  </a:cxn>
                  <a:cxn ang="0">
                    <a:pos x="connsiteX1" y="connsiteY1"/>
                  </a:cxn>
                  <a:cxn ang="0">
                    <a:pos x="connsiteX2" y="connsiteY2"/>
                  </a:cxn>
                </a:cxnLst>
                <a:rect l="l" t="t" r="r" b="b"/>
                <a:pathLst>
                  <a:path w="381967" h="331931">
                    <a:moveTo>
                      <a:pt x="190327" y="0"/>
                    </a:moveTo>
                    <a:lnTo>
                      <a:pt x="381967" y="331931"/>
                    </a:lnTo>
                    <a:lnTo>
                      <a:pt x="0" y="331173"/>
                    </a:lnTo>
                    <a:close/>
                  </a:path>
                </a:pathLst>
              </a:cu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buFont typeface="Arial" panose="020B0604020202020204" pitchFamily="34" charset="0"/>
                  <a:buNone/>
                </a:pPr>
                <a:endParaRPr lang="zh-CN" altLang="en-US">
                  <a:solidFill>
                    <a:prstClr val="white"/>
                  </a:solidFill>
                </a:endParaRPr>
              </a:p>
            </p:txBody>
          </p:sp>
          <p:sp>
            <p:nvSpPr>
              <p:cNvPr id="32" name="任意多边形 31"/>
              <p:cNvSpPr/>
              <p:nvPr/>
            </p:nvSpPr>
            <p:spPr>
              <a:xfrm rot="5400000">
                <a:off x="2845505" y="1169356"/>
                <a:ext cx="381967" cy="331931"/>
              </a:xfrm>
              <a:custGeom>
                <a:avLst/>
                <a:gdLst>
                  <a:gd name="connsiteX0" fmla="*/ 190327 w 381967"/>
                  <a:gd name="connsiteY0" fmla="*/ 0 h 331931"/>
                  <a:gd name="connsiteX1" fmla="*/ 381967 w 381967"/>
                  <a:gd name="connsiteY1" fmla="*/ 331931 h 331931"/>
                  <a:gd name="connsiteX2" fmla="*/ 0 w 381967"/>
                  <a:gd name="connsiteY2" fmla="*/ 331173 h 331931"/>
                </a:gdLst>
                <a:ahLst/>
                <a:cxnLst>
                  <a:cxn ang="0">
                    <a:pos x="connsiteX0" y="connsiteY0"/>
                  </a:cxn>
                  <a:cxn ang="0">
                    <a:pos x="connsiteX1" y="connsiteY1"/>
                  </a:cxn>
                  <a:cxn ang="0">
                    <a:pos x="connsiteX2" y="connsiteY2"/>
                  </a:cxn>
                </a:cxnLst>
                <a:rect l="l" t="t" r="r" b="b"/>
                <a:pathLst>
                  <a:path w="381967" h="331931">
                    <a:moveTo>
                      <a:pt x="190327" y="0"/>
                    </a:moveTo>
                    <a:lnTo>
                      <a:pt x="381967" y="331931"/>
                    </a:lnTo>
                    <a:lnTo>
                      <a:pt x="0" y="331173"/>
                    </a:lnTo>
                    <a:close/>
                  </a:path>
                </a:pathLst>
              </a:cu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buFont typeface="Arial" panose="020B0604020202020204" pitchFamily="34" charset="0"/>
                  <a:buNone/>
                </a:pPr>
                <a:endParaRPr lang="zh-CN" altLang="en-US">
                  <a:solidFill>
                    <a:prstClr val="white"/>
                  </a:solidFill>
                </a:endParaRPr>
              </a:p>
            </p:txBody>
          </p:sp>
        </p:grpSp>
        <p:sp>
          <p:nvSpPr>
            <p:cNvPr id="28" name="矩形 27"/>
            <p:cNvSpPr/>
            <p:nvPr/>
          </p:nvSpPr>
          <p:spPr>
            <a:xfrm>
              <a:off x="891985" y="1166642"/>
              <a:ext cx="1249060" cy="584775"/>
            </a:xfrm>
            <a:prstGeom prst="rect">
              <a:avLst/>
            </a:prstGeom>
          </p:spPr>
          <p:txBody>
            <a:bodyPr wrap="none">
              <a:spAutoFit/>
            </a:bodyPr>
            <a:lstStyle/>
            <a:p>
              <a:pPr fontAlgn="base">
                <a:spcBef>
                  <a:spcPct val="0"/>
                </a:spcBef>
                <a:spcAft>
                  <a:spcPct val="0"/>
                </a:spcAft>
                <a:buFont typeface="Arial" panose="020B0604020202020204" pitchFamily="34" charset="0"/>
                <a:buNone/>
              </a:pPr>
              <a:r>
                <a:rPr lang="en-US" altLang="zh-CN" sz="3200" dirty="0">
                  <a:solidFill>
                    <a:srgbClr val="00B0E2"/>
                  </a:solidFill>
                  <a:ea typeface="华文细黑" panose="02010600040101010101" pitchFamily="2" charset="-122"/>
                  <a:sym typeface="Cooper Std Black" panose="0208090304030B020404" pitchFamily="18" charset="0"/>
                </a:rPr>
                <a:t>STAR</a:t>
              </a:r>
              <a:endParaRPr lang="zh-CN" altLang="en-US" sz="3200" dirty="0">
                <a:solidFill>
                  <a:srgbClr val="00B0E2"/>
                </a:solidFill>
                <a:ea typeface="华文细黑" panose="02010600040101010101" pitchFamily="2" charset="-122"/>
                <a:sym typeface="Cooper Std Black" panose="0208090304030B020404" pitchFamily="18" charset="0"/>
              </a:endParaRPr>
            </a:p>
          </p:txBody>
        </p:sp>
      </p:grpSp>
      <p:grpSp>
        <p:nvGrpSpPr>
          <p:cNvPr id="33" name="组合 32"/>
          <p:cNvGrpSpPr/>
          <p:nvPr/>
        </p:nvGrpSpPr>
        <p:grpSpPr>
          <a:xfrm rot="16200000">
            <a:off x="487399" y="2761763"/>
            <a:ext cx="1305898" cy="901636"/>
            <a:chOff x="3644721" y="2665928"/>
            <a:chExt cx="1753416" cy="1210617"/>
          </a:xfrm>
        </p:grpSpPr>
        <p:sp>
          <p:nvSpPr>
            <p:cNvPr id="34" name="矩形 33"/>
            <p:cNvSpPr/>
            <p:nvPr/>
          </p:nvSpPr>
          <p:spPr>
            <a:xfrm rot="2700000">
              <a:off x="3644721" y="2665928"/>
              <a:ext cx="1210614" cy="12106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buFont typeface="Arial" panose="020B0604020202020204" pitchFamily="34" charset="0"/>
                <a:buNone/>
              </a:pPr>
              <a:endParaRPr lang="zh-CN" altLang="en-US">
                <a:solidFill>
                  <a:prstClr val="white"/>
                </a:solidFill>
              </a:endParaRPr>
            </a:p>
          </p:txBody>
        </p:sp>
        <p:sp>
          <p:nvSpPr>
            <p:cNvPr id="35" name="矩形 34"/>
            <p:cNvSpPr/>
            <p:nvPr/>
          </p:nvSpPr>
          <p:spPr>
            <a:xfrm rot="2700000">
              <a:off x="3825655" y="2665929"/>
              <a:ext cx="1210614" cy="12106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buFont typeface="Arial" panose="020B0604020202020204" pitchFamily="34" charset="0"/>
                <a:buNone/>
              </a:pPr>
              <a:endParaRPr lang="zh-CN" altLang="en-US">
                <a:solidFill>
                  <a:prstClr val="white"/>
                </a:solidFill>
              </a:endParaRPr>
            </a:p>
          </p:txBody>
        </p:sp>
        <p:sp>
          <p:nvSpPr>
            <p:cNvPr id="36" name="矩形 35"/>
            <p:cNvSpPr/>
            <p:nvPr/>
          </p:nvSpPr>
          <p:spPr>
            <a:xfrm rot="2700000">
              <a:off x="4006589" y="2665930"/>
              <a:ext cx="1210614" cy="12106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buFont typeface="Arial" panose="020B0604020202020204" pitchFamily="34" charset="0"/>
                <a:buNone/>
              </a:pPr>
              <a:endParaRPr lang="zh-CN" altLang="en-US">
                <a:solidFill>
                  <a:prstClr val="white"/>
                </a:solidFill>
              </a:endParaRPr>
            </a:p>
          </p:txBody>
        </p:sp>
        <p:sp>
          <p:nvSpPr>
            <p:cNvPr id="37" name="矩形 36"/>
            <p:cNvSpPr/>
            <p:nvPr/>
          </p:nvSpPr>
          <p:spPr>
            <a:xfrm rot="2700000">
              <a:off x="4187523" y="2665931"/>
              <a:ext cx="1210614" cy="121061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buFont typeface="Arial" panose="020B0604020202020204" pitchFamily="34" charset="0"/>
                <a:buNone/>
              </a:pPr>
              <a:endParaRPr lang="zh-CN" altLang="en-US">
                <a:solidFill>
                  <a:prstClr val="white"/>
                </a:solidFill>
              </a:endParaRPr>
            </a:p>
          </p:txBody>
        </p:sp>
      </p:grpSp>
      <p:sp>
        <p:nvSpPr>
          <p:cNvPr id="2" name="标题 1"/>
          <p:cNvSpPr>
            <a:spLocks noGrp="1"/>
          </p:cNvSpPr>
          <p:nvPr>
            <p:ph type="ctrTitle"/>
          </p:nvPr>
        </p:nvSpPr>
        <p:spPr>
          <a:xfrm>
            <a:off x="1829267" y="2266118"/>
            <a:ext cx="6171733" cy="1599445"/>
          </a:xfrm>
        </p:spPr>
        <p:txBody>
          <a:bodyPr anchor="b">
            <a:normAutofit/>
          </a:bodyPr>
          <a:lstStyle>
            <a:lvl1pPr algn="ctr">
              <a:defRPr sz="3600">
                <a:solidFill>
                  <a:schemeClr val="accent1"/>
                </a:solidFill>
              </a:defRPr>
            </a:lvl1pPr>
          </a:lstStyle>
          <a:p>
            <a:r>
              <a:rPr lang="zh-CN" altLang="en-US" dirty="0"/>
              <a:t>单击此处编辑母版标题样式</a:t>
            </a:r>
          </a:p>
        </p:txBody>
      </p:sp>
      <p:sp>
        <p:nvSpPr>
          <p:cNvPr id="3" name="副标题 2"/>
          <p:cNvSpPr>
            <a:spLocks noGrp="1"/>
          </p:cNvSpPr>
          <p:nvPr>
            <p:ph type="subTitle" idx="1"/>
          </p:nvPr>
        </p:nvSpPr>
        <p:spPr>
          <a:xfrm>
            <a:off x="1829267" y="3957639"/>
            <a:ext cx="6171733" cy="598797"/>
          </a:xfrm>
        </p:spPr>
        <p:txBody>
          <a:bodyPr>
            <a:normAutofit/>
          </a:bodyPr>
          <a:lstStyle>
            <a:lvl1pPr marL="0" indent="0" algn="ctr">
              <a:buNone/>
              <a:defRPr sz="24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a:xfrm>
            <a:off x="628650" y="6356351"/>
            <a:ext cx="2057400" cy="365125"/>
          </a:xfrm>
        </p:spPr>
        <p:txBody>
          <a:bodyPr/>
          <a:lstStyle/>
          <a:p>
            <a:pPr fontAlgn="base">
              <a:spcBef>
                <a:spcPct val="0"/>
              </a:spcBef>
              <a:spcAft>
                <a:spcPct val="0"/>
              </a:spcAft>
              <a:buFont typeface="Arial" panose="020B0604020202020204" pitchFamily="34" charset="0"/>
              <a:buNone/>
            </a:pPr>
            <a:fld id="{A40D2C7D-BD3F-48D2-A217-A910E16FA124}" type="datetimeFigureOut">
              <a:rPr lang="zh-CN" altLang="en-US">
                <a:solidFill>
                  <a:srgbClr val="5F5F5F"/>
                </a:solidFill>
                <a:ea typeface="宋体" panose="02010600030101010101" pitchFamily="2" charset="-122"/>
              </a:rPr>
              <a:t>2024/1/10</a:t>
            </a:fld>
            <a:endParaRPr lang="zh-CN" altLang="en-US">
              <a:solidFill>
                <a:srgbClr val="5F5F5F"/>
              </a:solidFill>
              <a:ea typeface="宋体" panose="02010600030101010101" pitchFamily="2" charset="-122"/>
            </a:endParaRPr>
          </a:p>
        </p:txBody>
      </p:sp>
      <p:sp>
        <p:nvSpPr>
          <p:cNvPr id="5" name="页脚占位符 4"/>
          <p:cNvSpPr>
            <a:spLocks noGrp="1"/>
          </p:cNvSpPr>
          <p:nvPr>
            <p:ph type="ftr" sz="quarter" idx="11"/>
          </p:nvPr>
        </p:nvSpPr>
        <p:spPr>
          <a:xfrm>
            <a:off x="3028950" y="6356351"/>
            <a:ext cx="3086100" cy="365125"/>
          </a:xfrm>
        </p:spPr>
        <p:txBody>
          <a:bodyPr/>
          <a:lstStyle/>
          <a:p>
            <a:pPr fontAlgn="base">
              <a:spcBef>
                <a:spcPct val="0"/>
              </a:spcBef>
              <a:spcAft>
                <a:spcPct val="0"/>
              </a:spcAft>
              <a:buFont typeface="Arial" panose="020B0604020202020204" pitchFamily="34" charset="0"/>
              <a:buNone/>
            </a:pPr>
            <a:endParaRPr lang="zh-CN" altLang="en-US">
              <a:solidFill>
                <a:srgbClr val="5F5F5F"/>
              </a:solidFill>
              <a:ea typeface="宋体" panose="02010600030101010101" pitchFamily="2" charset="-122"/>
            </a:endParaRPr>
          </a:p>
        </p:txBody>
      </p:sp>
      <p:sp>
        <p:nvSpPr>
          <p:cNvPr id="6" name="灯片编号占位符 5"/>
          <p:cNvSpPr>
            <a:spLocks noGrp="1"/>
          </p:cNvSpPr>
          <p:nvPr>
            <p:ph type="sldNum" sz="quarter" idx="12"/>
          </p:nvPr>
        </p:nvSpPr>
        <p:spPr/>
        <p:txBody>
          <a:bodyPr/>
          <a:lstStyle/>
          <a:p>
            <a:fld id="{BA108AD1-47E7-4629-A912-4F8AE79E32F8}" type="slidenum">
              <a:rPr lang="zh-CN" altLang="en-US" smtClean="0">
                <a:solidFill>
                  <a:srgbClr val="5F5F5F">
                    <a:tint val="75000"/>
                  </a:srgbClr>
                </a:solidFill>
              </a:rPr>
              <a:t>‹#›</a:t>
            </a:fld>
            <a:endParaRPr lang="zh-CN" altLang="en-US">
              <a:solidFill>
                <a:srgbClr val="5F5F5F">
                  <a:tint val="75000"/>
                </a:srgbClr>
              </a:solidFill>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KSO_BT1"/>
          <p:cNvSpPr>
            <a:spLocks noGrp="1"/>
          </p:cNvSpPr>
          <p:nvPr>
            <p:ph type="title"/>
          </p:nvPr>
        </p:nvSpPr>
        <p:spPr>
          <a:xfrm>
            <a:off x="934644" y="457200"/>
            <a:ext cx="2949178" cy="1600200"/>
          </a:xfrm>
        </p:spPr>
        <p:txBody>
          <a:bodyPr/>
          <a:lstStyle>
            <a:lvl1pPr>
              <a:defRPr sz="3200"/>
            </a:lvl1pPr>
          </a:lstStyle>
          <a:p>
            <a:pPr fontAlgn="base"/>
            <a:r>
              <a:rPr lang="zh-CN" altLang="en-US" strike="noStrike" noProof="1"/>
              <a:t>单击此处编辑母版标题样式</a:t>
            </a:r>
            <a:endParaRPr lang="en-US" strike="noStrike" noProof="1"/>
          </a:p>
        </p:txBody>
      </p:sp>
      <p:sp>
        <p:nvSpPr>
          <p:cNvPr id="3" name="KSO_BC1"/>
          <p:cNvSpPr>
            <a:spLocks noGrp="1" noChangeAspect="1"/>
          </p:cNvSpPr>
          <p:nvPr>
            <p:ph type="pic" idx="1"/>
          </p:nvPr>
        </p:nvSpPr>
        <p:spPr>
          <a:xfrm>
            <a:off x="4082125" y="987426"/>
            <a:ext cx="4629150" cy="487362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10000"/>
              </a:lnSpc>
              <a:spcBef>
                <a:spcPts val="1400"/>
              </a:spcBef>
              <a:spcAft>
                <a:spcPct val="0"/>
              </a:spcAft>
              <a:buClr>
                <a:srgbClr val="956B21"/>
              </a:buClr>
              <a:buSzPct val="50000"/>
              <a:buFont typeface="Wingdings" panose="05000000000000000000" pitchFamily="2" charset="2"/>
              <a:buNone/>
              <a:defRPr/>
            </a:pPr>
            <a:r>
              <a:rPr kumimoji="0" lang="zh-CN" altLang="en-US" sz="3200" b="1" i="0" u="none" strike="noStrike" kern="1200" cap="none" spc="0" normalizeH="0" baseline="0" noProof="0">
                <a:ln>
                  <a:noFill/>
                </a:ln>
                <a:solidFill>
                  <a:srgbClr val="634716"/>
                </a:solidFill>
                <a:effectLst/>
                <a:uLnTx/>
                <a:uFillTx/>
                <a:latin typeface="幼圆" panose="02010509060101010101" pitchFamily="49" charset="-122"/>
                <a:ea typeface="幼圆" panose="02010509060101010101" pitchFamily="49" charset="-122"/>
                <a:cs typeface="+mn-cs"/>
              </a:rPr>
              <a:t>单击图标添加图片</a:t>
            </a:r>
            <a:endParaRPr kumimoji="0" lang="en-US" sz="3200" b="1" i="0" u="none" strike="noStrike" kern="1200" cap="none" spc="0" normalizeH="0" baseline="0" noProof="0" dirty="0">
              <a:ln>
                <a:noFill/>
              </a:ln>
              <a:solidFill>
                <a:srgbClr val="634716"/>
              </a:solidFill>
              <a:effectLst/>
              <a:uLnTx/>
              <a:uFillTx/>
              <a:latin typeface="幼圆" panose="02010509060101010101" pitchFamily="49" charset="-122"/>
              <a:ea typeface="幼圆" panose="02010509060101010101" pitchFamily="49" charset="-122"/>
              <a:cs typeface="+mn-cs"/>
            </a:endParaRPr>
          </a:p>
        </p:txBody>
      </p:sp>
      <p:sp>
        <p:nvSpPr>
          <p:cNvPr id="4" name="KSO_BC2"/>
          <p:cNvSpPr>
            <a:spLocks noGrp="1"/>
          </p:cNvSpPr>
          <p:nvPr>
            <p:ph type="body" sz="half" idx="2"/>
          </p:nvPr>
        </p:nvSpPr>
        <p:spPr>
          <a:xfrm>
            <a:off x="934644"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a:t>单击此处编辑母版文本样式</a:t>
            </a:r>
          </a:p>
        </p:txBody>
      </p:sp>
      <p:sp>
        <p:nvSpPr>
          <p:cNvPr id="9" name="KSO_FD"/>
          <p:cNvSpPr>
            <a:spLocks noGrp="1"/>
          </p:cNvSpPr>
          <p:nvPr>
            <p:ph type="dt" sz="half" idx="12"/>
          </p:nvPr>
        </p:nvSpPr>
        <p:spPr>
          <a:xfrm>
            <a:off x="628650" y="6356350"/>
            <a:ext cx="20574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10" name="KSO_FT"/>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11" name="KSO_FN"/>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defRPr>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B4EAA478-D788-478F-AD0A-047BEF555A61}" type="slidenum">
              <a:rPr kumimoji="0" lang="en-US" altLang="zh-CN" sz="1200" b="0" i="0" u="none" strike="noStrike" kern="1200" cap="none" spc="0" normalizeH="0" baseline="0" noProof="0" smtClean="0">
                <a:ln>
                  <a:noFill/>
                </a:ln>
                <a:solidFill>
                  <a:srgbClr val="007A77"/>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pPr fontAlgn="base"/>
            <a:r>
              <a:rPr lang="zh-CN" altLang="en-US" strike="noStrike" noProof="1"/>
              <a:t>单击此处编辑母版标题样式</a:t>
            </a:r>
            <a:endParaRPr lang="en-US" strike="noStrike" noProof="1"/>
          </a:p>
        </p:txBody>
      </p:sp>
      <p:sp>
        <p:nvSpPr>
          <p:cNvPr id="3" name="KSO_BC1"/>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p:txBody>
      </p:sp>
      <p:sp>
        <p:nvSpPr>
          <p:cNvPr id="9" name="KSO_FD"/>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10" name="KSO_FT"/>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11" name="KSO_FN"/>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defRPr>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9E431A6-1F9E-466F-8BFE-4E4795505193}" type="slidenum">
              <a:rPr kumimoji="0" lang="en-US" altLang="zh-CN" sz="1200" b="0" i="0" u="none" strike="noStrike" kern="1200" cap="none" spc="0" normalizeH="0" baseline="0" noProof="0" smtClean="0">
                <a:ln>
                  <a:noFill/>
                </a:ln>
                <a:solidFill>
                  <a:srgbClr val="007A77"/>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bg>
      <p:bgPr>
        <a:solidFill>
          <a:schemeClr val="bg1"/>
        </a:solidFill>
        <a:effectLst/>
      </p:bgPr>
    </p:bg>
    <p:spTree>
      <p:nvGrpSpPr>
        <p:cNvPr id="1" name=""/>
        <p:cNvGrpSpPr/>
        <p:nvPr/>
      </p:nvGrpSpPr>
      <p:grpSpPr>
        <a:xfrm>
          <a:off x="0" y="0"/>
          <a:ext cx="0" cy="0"/>
          <a:chOff x="0" y="0"/>
          <a:chExt cx="0" cy="0"/>
        </a:xfrm>
      </p:grpSpPr>
      <p:sp>
        <p:nvSpPr>
          <p:cNvPr id="2" name="KSO_BT1"/>
          <p:cNvSpPr>
            <a:spLocks noGrp="1"/>
          </p:cNvSpPr>
          <p:nvPr>
            <p:ph type="title" orient="vert"/>
          </p:nvPr>
        </p:nvSpPr>
        <p:spPr>
          <a:xfrm>
            <a:off x="7628467" y="365125"/>
            <a:ext cx="886883" cy="5811838"/>
          </a:xfrm>
        </p:spPr>
        <p:txBody>
          <a:bodyPr vert="eaVert"/>
          <a:lstStyle/>
          <a:p>
            <a:pPr fontAlgn="base"/>
            <a:r>
              <a:rPr lang="zh-CN" altLang="en-US" strike="noStrike" noProof="1"/>
              <a:t>单击此处编辑母版标题样式</a:t>
            </a:r>
            <a:endParaRPr lang="en-US" strike="noStrike" noProof="1"/>
          </a:p>
        </p:txBody>
      </p:sp>
      <p:sp>
        <p:nvSpPr>
          <p:cNvPr id="3" name="KSO_BC1"/>
          <p:cNvSpPr>
            <a:spLocks noGrp="1"/>
          </p:cNvSpPr>
          <p:nvPr>
            <p:ph type="body" orient="vert" idx="1"/>
          </p:nvPr>
        </p:nvSpPr>
        <p:spPr>
          <a:xfrm>
            <a:off x="1585381" y="365125"/>
            <a:ext cx="5949952" cy="5811838"/>
          </a:xfrm>
        </p:spPr>
        <p:txBody>
          <a:bodyPr vert="eaVert"/>
          <a:lstStyle/>
          <a:p>
            <a:pPr lvl="0" fontAlgn="base"/>
            <a:r>
              <a:rPr lang="zh-CN" altLang="en-US" strike="noStrike" noProof="1"/>
              <a:t>单击此处编辑母版文本样式</a:t>
            </a:r>
          </a:p>
          <a:p>
            <a:pPr lvl="1" fontAlgn="base"/>
            <a:r>
              <a:rPr lang="zh-CN" altLang="en-US" strike="noStrike" noProof="1"/>
              <a:t>第二级</a:t>
            </a:r>
          </a:p>
        </p:txBody>
      </p:sp>
      <p:sp>
        <p:nvSpPr>
          <p:cNvPr id="9" name="KSO_FD"/>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10" name="KSO_FT"/>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11" name="KSO_FN"/>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defRPr>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F29585F-929E-475B-90A1-986961BA0BD6}" type="slidenum">
              <a:rPr kumimoji="0" lang="en-US" altLang="zh-CN" sz="1200" b="0" i="0" u="none" strike="noStrike" kern="1200" cap="none" spc="0" normalizeH="0" baseline="0" noProof="0" smtClean="0">
                <a:ln>
                  <a:noFill/>
                </a:ln>
                <a:solidFill>
                  <a:srgbClr val="007A77"/>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bg1"/>
        </a:solidFill>
        <a:effectLst/>
      </p:bgPr>
    </p:bg>
    <p:spTree>
      <p:nvGrpSpPr>
        <p:cNvPr id="1" name=""/>
        <p:cNvGrpSpPr/>
        <p:nvPr/>
      </p:nvGrpSpPr>
      <p:grpSpPr>
        <a:xfrm>
          <a:off x="0" y="0"/>
          <a:ext cx="0" cy="0"/>
          <a:chOff x="0" y="0"/>
          <a:chExt cx="0" cy="0"/>
        </a:xfrm>
      </p:grpSpPr>
      <p:pic>
        <p:nvPicPr>
          <p:cNvPr id="52226" name="图片 7"/>
          <p:cNvPicPr>
            <a:picLocks noChangeAspect="1"/>
          </p:cNvPicPr>
          <p:nvPr/>
        </p:nvPicPr>
        <p:blipFill>
          <a:blip r:embed="rId2"/>
          <a:srcRect l="7596" r="1083"/>
          <a:stretch>
            <a:fillRect/>
          </a:stretch>
        </p:blipFill>
        <p:spPr>
          <a:xfrm>
            <a:off x="0" y="20638"/>
            <a:ext cx="9144000" cy="6583362"/>
          </a:xfrm>
          <a:prstGeom prst="rect">
            <a:avLst/>
          </a:prstGeom>
          <a:noFill/>
          <a:ln w="9525">
            <a:noFill/>
          </a:ln>
        </p:spPr>
      </p:pic>
      <p:sp>
        <p:nvSpPr>
          <p:cNvPr id="3" name="KSO_CT2"/>
          <p:cNvSpPr>
            <a:spLocks noGrp="1"/>
          </p:cNvSpPr>
          <p:nvPr>
            <p:ph type="subTitle" idx="1"/>
          </p:nvPr>
        </p:nvSpPr>
        <p:spPr>
          <a:xfrm>
            <a:off x="1016178" y="3612927"/>
            <a:ext cx="7044707" cy="467211"/>
          </a:xfrm>
          <a:noFill/>
        </p:spPr>
        <p:txBody>
          <a:bodyPr>
            <a:noAutofit/>
          </a:bodyPr>
          <a:lstStyle>
            <a:lvl1pPr marL="0" indent="0" algn="ctr">
              <a:buNone/>
              <a:defRPr sz="1800">
                <a:solidFill>
                  <a:schemeClr val="bg1">
                    <a:lumMod val="50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a:t>单击此处编辑母版副标题样式</a:t>
            </a:r>
          </a:p>
        </p:txBody>
      </p:sp>
      <p:sp>
        <p:nvSpPr>
          <p:cNvPr id="7" name="KSO_CT1"/>
          <p:cNvSpPr>
            <a:spLocks noGrp="1"/>
          </p:cNvSpPr>
          <p:nvPr>
            <p:ph type="title"/>
          </p:nvPr>
        </p:nvSpPr>
        <p:spPr>
          <a:xfrm>
            <a:off x="1004369" y="2342607"/>
            <a:ext cx="7059768" cy="1210791"/>
          </a:xfrm>
        </p:spPr>
        <p:txBody>
          <a:bodyPr>
            <a:noAutofit/>
          </a:bodyPr>
          <a:lstStyle>
            <a:lvl1pPr algn="ctr">
              <a:lnSpc>
                <a:spcPct val="100000"/>
              </a:lnSpc>
              <a:defRPr sz="3200" b="1" kern="1000" baseline="0">
                <a:solidFill>
                  <a:schemeClr val="accent1">
                    <a:lumMod val="75000"/>
                  </a:schemeClr>
                </a:solidFill>
                <a:effectLst/>
                <a:latin typeface="+mj-ea"/>
                <a:ea typeface="+mj-ea"/>
              </a:defRPr>
            </a:lvl1pPr>
          </a:lstStyle>
          <a:p>
            <a:pPr fontAlgn="base"/>
            <a:r>
              <a:rPr lang="zh-CN" altLang="en-US" strike="noStrike" noProof="1"/>
              <a:t>单击此处编辑母版标题样式</a:t>
            </a:r>
          </a:p>
        </p:txBody>
      </p:sp>
      <p:sp>
        <p:nvSpPr>
          <p:cNvPr id="9" name="KSO_FD"/>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fontAlgn="base">
              <a:spcBef>
                <a:spcPct val="0"/>
              </a:spcBef>
              <a:spcAft>
                <a:spcPct val="0"/>
              </a:spcAft>
              <a:defRPr>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585D973D-E9A5-4A11-B9B5-F9DC7BBB1EE1}" type="datetimeFigureOut">
              <a:rPr kumimoji="0" lang="zh-CN" altLang="en-US" sz="1200" b="0" i="0" u="none" strike="noStrike" kern="1200" cap="none" spc="0" normalizeH="0" baseline="0" noProof="0">
                <a:ln>
                  <a:noFill/>
                </a:ln>
                <a:solidFill>
                  <a:srgbClr val="5F5F5F">
                    <a:tint val="75000"/>
                  </a:srgbClr>
                </a:solidFill>
                <a:effectLst/>
                <a:uLnTx/>
                <a:uFillTx/>
                <a:latin typeface="Arial" panose="020B0604020202020204" pitchFamily="34" charset="0"/>
                <a:ea typeface="宋体" panose="02010600030101010101" pitchFamily="2" charset="-122"/>
                <a:cs typeface="+mn-cs"/>
              </a:rPr>
              <a:t>2024/1/10</a:t>
            </a:fld>
            <a:endParaRPr kumimoji="0" lang="zh-CN" altLang="en-US" sz="1200" b="0" i="0" u="none" strike="noStrike" kern="1200" cap="none" spc="0" normalizeH="0" baseline="0" noProof="0">
              <a:ln>
                <a:noFill/>
              </a:ln>
              <a:solidFill>
                <a:srgbClr val="5F5F5F">
                  <a:tint val="75000"/>
                </a:srgbClr>
              </a:solidFill>
              <a:effectLst/>
              <a:uLnTx/>
              <a:uFillTx/>
              <a:latin typeface="Arial" panose="020B0604020202020204" pitchFamily="34" charset="0"/>
              <a:ea typeface="宋体" panose="02010600030101010101" pitchFamily="2" charset="-122"/>
              <a:cs typeface="+mn-cs"/>
            </a:endParaRPr>
          </a:p>
        </p:txBody>
      </p:sp>
      <p:sp>
        <p:nvSpPr>
          <p:cNvPr id="10" name="KSO_FT"/>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fontAlgn="base">
              <a:spcBef>
                <a:spcPct val="0"/>
              </a:spcBef>
              <a:spcAft>
                <a:spcPct val="0"/>
              </a:spcAft>
              <a:defRPr>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5F5F5F">
                  <a:tint val="75000"/>
                </a:srgbClr>
              </a:solidFill>
              <a:effectLst/>
              <a:uLnTx/>
              <a:uFillTx/>
              <a:latin typeface="Arial" panose="020B0604020202020204" pitchFamily="34" charset="0"/>
              <a:ea typeface="宋体" panose="02010600030101010101" pitchFamily="2" charset="-122"/>
              <a:cs typeface="+mn-cs"/>
            </a:endParaRPr>
          </a:p>
        </p:txBody>
      </p:sp>
      <p:sp>
        <p:nvSpPr>
          <p:cNvPr id="11" name="KSO_FN"/>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defRPr>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29EB054-32A0-4189-BF3E-6A3FA21DBCD6}" type="slidenum">
              <a:rPr kumimoji="0" lang="zh-CN" altLang="en-US" sz="1200" b="0" i="0" u="none" strike="noStrike" kern="1200" cap="none" spc="0" normalizeH="0" baseline="0" noProof="0" smtClean="0">
                <a:ln>
                  <a:noFill/>
                </a:ln>
                <a:solidFill>
                  <a:srgbClr val="9D9D9D"/>
                </a:solidFill>
                <a:effectLst/>
                <a:uLnTx/>
                <a:uFillTx/>
                <a:latin typeface="Arial" panose="020B0604020202020204" pitchFamily="34" charset="0"/>
                <a:ea typeface="宋体" panose="02010600030101010101" pitchFamily="2" charset="-122"/>
                <a:cs typeface="+mn-cs"/>
              </a:rPr>
              <a:t>‹#›</a:t>
            </a:fld>
            <a:endParaRPr kumimoji="0" lang="zh-CN" altLang="en-US" sz="1200" b="0" i="0" u="none" strike="noStrike" kern="1200" cap="none" spc="0" normalizeH="0" baseline="0" noProof="0">
              <a:ln>
                <a:noFill/>
              </a:ln>
              <a:solidFill>
                <a:srgbClr val="9D9D9D"/>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pPr fontAlgn="base"/>
            <a:r>
              <a:rPr lang="zh-CN" altLang="en-US" strike="noStrike" noProof="1"/>
              <a:t>单击此处编辑母版标题样式</a:t>
            </a:r>
            <a:endParaRPr lang="en-US" strike="noStrike" noProof="1"/>
          </a:p>
        </p:txBody>
      </p:sp>
      <p:sp>
        <p:nvSpPr>
          <p:cNvPr id="3" name="KSO_BC1"/>
          <p:cNvSpPr>
            <a:spLocks noGrp="1"/>
          </p:cNvSpPr>
          <p:nvPr>
            <p:ph idx="1"/>
          </p:nvPr>
        </p:nvSpPr>
        <p:spPr/>
        <p:txBody>
          <a:bodyPr/>
          <a:lstStyle>
            <a:lvl1pPr>
              <a:defRPr>
                <a:solidFill>
                  <a:schemeClr val="accent1"/>
                </a:solidFill>
              </a:defRPr>
            </a:lvl1pPr>
          </a:lstStyle>
          <a:p>
            <a:pPr lvl="0" fontAlgn="base"/>
            <a:r>
              <a:rPr lang="zh-CN" altLang="en-US" strike="noStrike" noProof="1"/>
              <a:t>单击此处编辑母版文本样式</a:t>
            </a:r>
          </a:p>
          <a:p>
            <a:pPr lvl="1" fontAlgn="base"/>
            <a:r>
              <a:rPr lang="zh-CN" altLang="en-US" strike="noStrike" noProof="1"/>
              <a:t>第二级</a:t>
            </a:r>
          </a:p>
        </p:txBody>
      </p:sp>
      <p:sp>
        <p:nvSpPr>
          <p:cNvPr id="8" name="KSO_FD"/>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fontAlgn="base">
              <a:spcBef>
                <a:spcPct val="0"/>
              </a:spcBef>
              <a:spcAft>
                <a:spcPct val="0"/>
              </a:spcAft>
              <a:defRPr>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F1F1077B-4B6A-4052-9CD8-43A130AFE11F}" type="datetimeFigureOut">
              <a:rPr kumimoji="0" lang="zh-CN" altLang="en-US" sz="1200" b="0" i="0" u="none" strike="noStrike" kern="1200" cap="none" spc="0" normalizeH="0" baseline="0" noProof="0">
                <a:ln>
                  <a:noFill/>
                </a:ln>
                <a:solidFill>
                  <a:srgbClr val="5F5F5F">
                    <a:tint val="75000"/>
                  </a:srgbClr>
                </a:solidFill>
                <a:effectLst/>
                <a:uLnTx/>
                <a:uFillTx/>
                <a:latin typeface="Arial" panose="020B0604020202020204" pitchFamily="34" charset="0"/>
                <a:ea typeface="宋体" panose="02010600030101010101" pitchFamily="2" charset="-122"/>
                <a:cs typeface="+mn-cs"/>
              </a:rPr>
              <a:t>2024/1/10</a:t>
            </a:fld>
            <a:endParaRPr kumimoji="0" lang="zh-CN" altLang="en-US" sz="1200" b="0" i="0" u="none" strike="noStrike" kern="1200" cap="none" spc="0" normalizeH="0" baseline="0" noProof="0">
              <a:ln>
                <a:noFill/>
              </a:ln>
              <a:solidFill>
                <a:srgbClr val="5F5F5F">
                  <a:tint val="75000"/>
                </a:srgbClr>
              </a:solidFill>
              <a:effectLst/>
              <a:uLnTx/>
              <a:uFillTx/>
              <a:latin typeface="Arial" panose="020B0604020202020204" pitchFamily="34" charset="0"/>
              <a:ea typeface="宋体" panose="02010600030101010101" pitchFamily="2" charset="-122"/>
              <a:cs typeface="+mn-cs"/>
            </a:endParaRPr>
          </a:p>
        </p:txBody>
      </p:sp>
      <p:sp>
        <p:nvSpPr>
          <p:cNvPr id="9" name="KSO_FT"/>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fontAlgn="base">
              <a:spcBef>
                <a:spcPct val="0"/>
              </a:spcBef>
              <a:spcAft>
                <a:spcPct val="0"/>
              </a:spcAft>
              <a:defRPr>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5F5F5F">
                  <a:tint val="75000"/>
                </a:srgbClr>
              </a:solidFill>
              <a:effectLst/>
              <a:uLnTx/>
              <a:uFillTx/>
              <a:latin typeface="Arial" panose="020B0604020202020204" pitchFamily="34" charset="0"/>
              <a:ea typeface="宋体" panose="02010600030101010101" pitchFamily="2" charset="-122"/>
              <a:cs typeface="+mn-cs"/>
            </a:endParaRPr>
          </a:p>
        </p:txBody>
      </p:sp>
      <p:sp>
        <p:nvSpPr>
          <p:cNvPr id="10" name="KSO_FN"/>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defRPr>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11849F8-F86C-420A-9234-EAAF79A7D4A7}" type="slidenum">
              <a:rPr kumimoji="0" lang="zh-CN" altLang="en-US" sz="1200" b="0" i="0" u="none" strike="noStrike" kern="1200" cap="none" spc="0" normalizeH="0" baseline="0" noProof="0" smtClean="0">
                <a:ln>
                  <a:noFill/>
                </a:ln>
                <a:solidFill>
                  <a:srgbClr val="9D9D9D"/>
                </a:solidFill>
                <a:effectLst/>
                <a:uLnTx/>
                <a:uFillTx/>
                <a:latin typeface="Arial" panose="020B0604020202020204" pitchFamily="34" charset="0"/>
                <a:ea typeface="宋体" panose="02010600030101010101" pitchFamily="2" charset="-122"/>
                <a:cs typeface="+mn-cs"/>
              </a:rPr>
              <a:t>‹#›</a:t>
            </a:fld>
            <a:endParaRPr kumimoji="0" lang="zh-CN" altLang="en-US" sz="1200" b="0" i="0" u="none" strike="noStrike" kern="1200" cap="none" spc="0" normalizeH="0" baseline="0" noProof="0">
              <a:ln>
                <a:noFill/>
              </a:ln>
              <a:solidFill>
                <a:srgbClr val="9D9D9D"/>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KSO_ST1"/>
          <p:cNvSpPr>
            <a:spLocks noGrp="1"/>
          </p:cNvSpPr>
          <p:nvPr>
            <p:ph type="title"/>
          </p:nvPr>
        </p:nvSpPr>
        <p:spPr>
          <a:xfrm>
            <a:off x="1574006" y="2108199"/>
            <a:ext cx="5995988" cy="1235075"/>
          </a:xfrm>
        </p:spPr>
        <p:txBody>
          <a:bodyPr>
            <a:normAutofit/>
          </a:bodyPr>
          <a:lstStyle>
            <a:lvl1pPr algn="ctr">
              <a:defRPr sz="3600">
                <a:solidFill>
                  <a:schemeClr val="tx2"/>
                </a:solidFill>
                <a:effectLst/>
              </a:defRPr>
            </a:lvl1pPr>
          </a:lstStyle>
          <a:p>
            <a:pPr fontAlgn="base"/>
            <a:r>
              <a:rPr lang="zh-CN" altLang="en-US" strike="noStrike" noProof="1"/>
              <a:t>单击此处编辑母版标题样式</a:t>
            </a:r>
            <a:endParaRPr lang="en-US" strike="noStrike" noProof="1"/>
          </a:p>
        </p:txBody>
      </p:sp>
      <p:sp>
        <p:nvSpPr>
          <p:cNvPr id="3" name="KSO_ST2"/>
          <p:cNvSpPr>
            <a:spLocks noGrp="1"/>
          </p:cNvSpPr>
          <p:nvPr>
            <p:ph type="body" idx="1"/>
          </p:nvPr>
        </p:nvSpPr>
        <p:spPr>
          <a:xfrm>
            <a:off x="3038169" y="3400425"/>
            <a:ext cx="3067663" cy="357478"/>
          </a:xfrm>
          <a:prstGeom prst="roundRect">
            <a:avLst>
              <a:gd name="adj" fmla="val 50000"/>
            </a:avLst>
          </a:prstGeom>
          <a:solidFill>
            <a:schemeClr val="tx2">
              <a:lumMod val="40000"/>
              <a:lumOff val="60000"/>
            </a:schemeClr>
          </a:solidFill>
        </p:spPr>
        <p:txBody>
          <a:bodyPr anchor="ctr">
            <a:normAutofit/>
          </a:bodyPr>
          <a:lstStyle>
            <a:lvl1pPr marL="0" indent="0" algn="ctr">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base"/>
            <a:r>
              <a:rPr lang="zh-CN" altLang="en-US" strike="noStrike" noProof="1"/>
              <a:t>单击此处编辑母版文本样式</a:t>
            </a:r>
          </a:p>
        </p:txBody>
      </p:sp>
      <p:sp>
        <p:nvSpPr>
          <p:cNvPr id="8" name="KSO_FD"/>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fontAlgn="base">
              <a:spcBef>
                <a:spcPct val="0"/>
              </a:spcBef>
              <a:spcAft>
                <a:spcPct val="0"/>
              </a:spcAft>
              <a:defRPr>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5042CC8A-3AFA-4E80-BEED-AD1C45A9355C}" type="datetimeFigureOut">
              <a:rPr kumimoji="0" lang="zh-CN" altLang="en-US" sz="1200" b="0" i="0" u="none" strike="noStrike" kern="1200" cap="none" spc="0" normalizeH="0" baseline="0" noProof="0">
                <a:ln>
                  <a:noFill/>
                </a:ln>
                <a:solidFill>
                  <a:srgbClr val="5F5F5F">
                    <a:tint val="75000"/>
                  </a:srgbClr>
                </a:solidFill>
                <a:effectLst/>
                <a:uLnTx/>
                <a:uFillTx/>
                <a:latin typeface="Arial" panose="020B0604020202020204" pitchFamily="34" charset="0"/>
                <a:ea typeface="宋体" panose="02010600030101010101" pitchFamily="2" charset="-122"/>
                <a:cs typeface="+mn-cs"/>
              </a:rPr>
              <a:t>2024/1/10</a:t>
            </a:fld>
            <a:endParaRPr kumimoji="0" lang="zh-CN" altLang="en-US" sz="1200" b="0" i="0" u="none" strike="noStrike" kern="1200" cap="none" spc="0" normalizeH="0" baseline="0" noProof="0">
              <a:ln>
                <a:noFill/>
              </a:ln>
              <a:solidFill>
                <a:srgbClr val="5F5F5F">
                  <a:tint val="75000"/>
                </a:srgbClr>
              </a:solidFill>
              <a:effectLst/>
              <a:uLnTx/>
              <a:uFillTx/>
              <a:latin typeface="Arial" panose="020B0604020202020204" pitchFamily="34" charset="0"/>
              <a:ea typeface="宋体" panose="02010600030101010101" pitchFamily="2" charset="-122"/>
              <a:cs typeface="+mn-cs"/>
            </a:endParaRPr>
          </a:p>
        </p:txBody>
      </p:sp>
      <p:sp>
        <p:nvSpPr>
          <p:cNvPr id="9" name="KSO_FT"/>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fontAlgn="base">
              <a:spcBef>
                <a:spcPct val="0"/>
              </a:spcBef>
              <a:spcAft>
                <a:spcPct val="0"/>
              </a:spcAft>
              <a:defRPr>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5F5F5F">
                  <a:tint val="75000"/>
                </a:srgbClr>
              </a:solidFill>
              <a:effectLst/>
              <a:uLnTx/>
              <a:uFillTx/>
              <a:latin typeface="Arial" panose="020B0604020202020204" pitchFamily="34" charset="0"/>
              <a:ea typeface="宋体" panose="02010600030101010101" pitchFamily="2" charset="-122"/>
              <a:cs typeface="+mn-cs"/>
            </a:endParaRPr>
          </a:p>
        </p:txBody>
      </p:sp>
      <p:sp>
        <p:nvSpPr>
          <p:cNvPr id="10" name="KSO_FN"/>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defRPr>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1202A1D6-0B20-469F-B0EB-BE8D08038650}" type="slidenum">
              <a:rPr kumimoji="0" lang="zh-CN" altLang="en-US" sz="1200" b="0" i="0" u="none" strike="noStrike" kern="1200" cap="none" spc="0" normalizeH="0" baseline="0" noProof="0" smtClean="0">
                <a:ln>
                  <a:noFill/>
                </a:ln>
                <a:solidFill>
                  <a:srgbClr val="9D9D9D"/>
                </a:solidFill>
                <a:effectLst/>
                <a:uLnTx/>
                <a:uFillTx/>
                <a:latin typeface="Arial" panose="020B0604020202020204" pitchFamily="34" charset="0"/>
                <a:ea typeface="宋体" panose="02010600030101010101" pitchFamily="2" charset="-122"/>
                <a:cs typeface="+mn-cs"/>
              </a:rPr>
              <a:t>‹#›</a:t>
            </a:fld>
            <a:endParaRPr kumimoji="0" lang="zh-CN" altLang="en-US" sz="1200" b="0" i="0" u="none" strike="noStrike" kern="1200" cap="none" spc="0" normalizeH="0" baseline="0" noProof="0">
              <a:ln>
                <a:noFill/>
              </a:ln>
              <a:solidFill>
                <a:srgbClr val="9D9D9D"/>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pPr fontAlgn="base"/>
            <a:r>
              <a:rPr lang="zh-CN" altLang="en-US" strike="noStrike" noProof="1"/>
              <a:t>单击此处编辑母版标题样式</a:t>
            </a:r>
            <a:endParaRPr lang="en-US" strike="noStrike" noProof="1"/>
          </a:p>
        </p:txBody>
      </p:sp>
      <p:sp>
        <p:nvSpPr>
          <p:cNvPr id="3" name="KSO_BC1"/>
          <p:cNvSpPr>
            <a:spLocks noGrp="1"/>
          </p:cNvSpPr>
          <p:nvPr>
            <p:ph sz="half" idx="1"/>
          </p:nvPr>
        </p:nvSpPr>
        <p:spPr>
          <a:xfrm>
            <a:off x="1049867" y="1244600"/>
            <a:ext cx="3810000" cy="4932363"/>
          </a:xfrm>
        </p:spPr>
        <p:txBody>
          <a:bodyPr/>
          <a:lstStyle/>
          <a:p>
            <a:pPr lvl="0" fontAlgn="base"/>
            <a:r>
              <a:rPr lang="zh-CN" altLang="en-US" strike="noStrike" noProof="1"/>
              <a:t>单击此处编辑母版文本样式</a:t>
            </a:r>
          </a:p>
          <a:p>
            <a:pPr lvl="1" fontAlgn="base"/>
            <a:r>
              <a:rPr lang="zh-CN" altLang="en-US" strike="noStrike" noProof="1"/>
              <a:t>第二级</a:t>
            </a:r>
          </a:p>
        </p:txBody>
      </p:sp>
      <p:sp>
        <p:nvSpPr>
          <p:cNvPr id="4" name="KSO_BC2"/>
          <p:cNvSpPr>
            <a:spLocks noGrp="1"/>
          </p:cNvSpPr>
          <p:nvPr>
            <p:ph sz="half" idx="2"/>
          </p:nvPr>
        </p:nvSpPr>
        <p:spPr>
          <a:xfrm>
            <a:off x="4889499" y="1244600"/>
            <a:ext cx="3820587" cy="4932363"/>
          </a:xfrm>
        </p:spPr>
        <p:txBody>
          <a:bodyPr/>
          <a:lstStyle/>
          <a:p>
            <a:pPr lvl="0" fontAlgn="base"/>
            <a:r>
              <a:rPr lang="zh-CN" altLang="en-US" strike="noStrike" noProof="1"/>
              <a:t>单击此处编辑母版文本样式</a:t>
            </a:r>
          </a:p>
          <a:p>
            <a:pPr lvl="1" fontAlgn="base"/>
            <a:r>
              <a:rPr lang="zh-CN" altLang="en-US" strike="noStrike" noProof="1"/>
              <a:t>第二级</a:t>
            </a:r>
          </a:p>
        </p:txBody>
      </p:sp>
      <p:sp>
        <p:nvSpPr>
          <p:cNvPr id="8" name="KSO_FD"/>
          <p:cNvSpPr>
            <a:spLocks noGrp="1"/>
          </p:cNvSpPr>
          <p:nvPr>
            <p:ph type="dt" sz="half" idx="12"/>
          </p:nvPr>
        </p:nvSpPr>
        <p:spPr>
          <a:xfrm>
            <a:off x="628650" y="6356350"/>
            <a:ext cx="2057400" cy="365125"/>
          </a:xfrm>
          <a:prstGeom prst="rect">
            <a:avLst/>
          </a:prstGeom>
        </p:spPr>
        <p:txBody>
          <a:bodyPr vert="horz" lIns="91440" tIns="45720" rIns="91440" bIns="45720" rtlCol="0" anchor="ctr"/>
          <a:lstStyle>
            <a:lvl1pPr fontAlgn="base">
              <a:spcBef>
                <a:spcPct val="0"/>
              </a:spcBef>
              <a:spcAft>
                <a:spcPct val="0"/>
              </a:spcAft>
              <a:defRPr>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89A1B80C-7E80-4F9B-A6EC-6D6E3E09251B}" type="datetimeFigureOut">
              <a:rPr kumimoji="0" lang="zh-CN" altLang="en-US" sz="1200" b="0" i="0" u="none" strike="noStrike" kern="1200" cap="none" spc="0" normalizeH="0" baseline="0" noProof="0">
                <a:ln>
                  <a:noFill/>
                </a:ln>
                <a:solidFill>
                  <a:srgbClr val="5F5F5F">
                    <a:tint val="75000"/>
                  </a:srgbClr>
                </a:solidFill>
                <a:effectLst/>
                <a:uLnTx/>
                <a:uFillTx/>
                <a:latin typeface="Arial" panose="020B0604020202020204" pitchFamily="34" charset="0"/>
                <a:ea typeface="宋体" panose="02010600030101010101" pitchFamily="2" charset="-122"/>
                <a:cs typeface="+mn-cs"/>
              </a:rPr>
              <a:t>2024/1/10</a:t>
            </a:fld>
            <a:endParaRPr kumimoji="0" lang="zh-CN" altLang="en-US" sz="1200" b="0" i="0" u="none" strike="noStrike" kern="1200" cap="none" spc="0" normalizeH="0" baseline="0" noProof="0">
              <a:ln>
                <a:noFill/>
              </a:ln>
              <a:solidFill>
                <a:srgbClr val="5F5F5F">
                  <a:tint val="75000"/>
                </a:srgbClr>
              </a:solidFill>
              <a:effectLst/>
              <a:uLnTx/>
              <a:uFillTx/>
              <a:latin typeface="Arial" panose="020B0604020202020204" pitchFamily="34" charset="0"/>
              <a:ea typeface="宋体" panose="02010600030101010101" pitchFamily="2" charset="-122"/>
              <a:cs typeface="+mn-cs"/>
            </a:endParaRPr>
          </a:p>
        </p:txBody>
      </p:sp>
      <p:sp>
        <p:nvSpPr>
          <p:cNvPr id="9" name="KSO_FT"/>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fontAlgn="base">
              <a:spcBef>
                <a:spcPct val="0"/>
              </a:spcBef>
              <a:spcAft>
                <a:spcPct val="0"/>
              </a:spcAft>
              <a:defRPr>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5F5F5F">
                  <a:tint val="75000"/>
                </a:srgbClr>
              </a:solidFill>
              <a:effectLst/>
              <a:uLnTx/>
              <a:uFillTx/>
              <a:latin typeface="Arial" panose="020B0604020202020204" pitchFamily="34" charset="0"/>
              <a:ea typeface="宋体" panose="02010600030101010101" pitchFamily="2" charset="-122"/>
              <a:cs typeface="+mn-cs"/>
            </a:endParaRPr>
          </a:p>
        </p:txBody>
      </p:sp>
      <p:sp>
        <p:nvSpPr>
          <p:cNvPr id="10" name="KSO_FN"/>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defRPr>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337FB4A-0A4B-4688-AB54-C159B9DBB38E}" type="slidenum">
              <a:rPr kumimoji="0" lang="zh-CN" altLang="en-US" sz="1200" b="0" i="0" u="none" strike="noStrike" kern="1200" cap="none" spc="0" normalizeH="0" baseline="0" noProof="0" smtClean="0">
                <a:ln>
                  <a:noFill/>
                </a:ln>
                <a:solidFill>
                  <a:srgbClr val="9D9D9D"/>
                </a:solidFill>
                <a:effectLst/>
                <a:uLnTx/>
                <a:uFillTx/>
                <a:latin typeface="Arial" panose="020B0604020202020204" pitchFamily="34" charset="0"/>
                <a:ea typeface="宋体" panose="02010600030101010101" pitchFamily="2" charset="-122"/>
                <a:cs typeface="+mn-cs"/>
              </a:rPr>
              <a:t>‹#›</a:t>
            </a:fld>
            <a:endParaRPr kumimoji="0" lang="zh-CN" altLang="en-US" sz="1200" b="0" i="0" u="none" strike="noStrike" kern="1200" cap="none" spc="0" normalizeH="0" baseline="0" noProof="0">
              <a:ln>
                <a:noFill/>
              </a:ln>
              <a:solidFill>
                <a:srgbClr val="9D9D9D"/>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KSO_BT1"/>
          <p:cNvSpPr>
            <a:spLocks noGrp="1"/>
          </p:cNvSpPr>
          <p:nvPr>
            <p:ph type="title"/>
          </p:nvPr>
        </p:nvSpPr>
        <p:spPr>
          <a:xfrm>
            <a:off x="1727199" y="118532"/>
            <a:ext cx="6984076" cy="717022"/>
          </a:xfrm>
        </p:spPr>
        <p:txBody>
          <a:bodyPr/>
          <a:lstStyle/>
          <a:p>
            <a:pPr fontAlgn="base"/>
            <a:r>
              <a:rPr lang="zh-CN" altLang="en-US" strike="noStrike" noProof="1"/>
              <a:t>单击此处编辑母版标题样式</a:t>
            </a:r>
            <a:endParaRPr lang="en-US" strike="noStrike" noProof="1"/>
          </a:p>
        </p:txBody>
      </p:sp>
      <p:sp>
        <p:nvSpPr>
          <p:cNvPr id="3" name="Text Placeholder 2"/>
          <p:cNvSpPr>
            <a:spLocks noGrp="1"/>
          </p:cNvSpPr>
          <p:nvPr>
            <p:ph type="body" idx="1"/>
          </p:nvPr>
        </p:nvSpPr>
        <p:spPr>
          <a:xfrm>
            <a:off x="824576" y="1376362"/>
            <a:ext cx="3868340"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KSO_BC1"/>
          <p:cNvSpPr>
            <a:spLocks noGrp="1"/>
          </p:cNvSpPr>
          <p:nvPr>
            <p:ph sz="half" idx="2"/>
          </p:nvPr>
        </p:nvSpPr>
        <p:spPr>
          <a:xfrm>
            <a:off x="824576" y="2200274"/>
            <a:ext cx="3868340" cy="3684588"/>
          </a:xfrm>
        </p:spPr>
        <p:txBody>
          <a:bodyPr/>
          <a:lstStyle/>
          <a:p>
            <a:pPr lvl="0" fontAlgn="base"/>
            <a:r>
              <a:rPr lang="zh-CN" altLang="en-US" strike="noStrike" noProof="1"/>
              <a:t>单击此处编辑母版文本样式</a:t>
            </a:r>
          </a:p>
          <a:p>
            <a:pPr lvl="1" fontAlgn="base"/>
            <a:r>
              <a:rPr lang="zh-CN" altLang="en-US" strike="noStrike" noProof="1"/>
              <a:t>第二级</a:t>
            </a:r>
          </a:p>
        </p:txBody>
      </p:sp>
      <p:sp>
        <p:nvSpPr>
          <p:cNvPr id="5" name="Text Placeholder 4"/>
          <p:cNvSpPr>
            <a:spLocks noGrp="1"/>
          </p:cNvSpPr>
          <p:nvPr>
            <p:ph type="body" sz="quarter" idx="3"/>
          </p:nvPr>
        </p:nvSpPr>
        <p:spPr>
          <a:xfrm>
            <a:off x="4823884" y="1376362"/>
            <a:ext cx="3887391"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KSO_BC2"/>
          <p:cNvSpPr>
            <a:spLocks noGrp="1"/>
          </p:cNvSpPr>
          <p:nvPr>
            <p:ph sz="quarter" idx="4"/>
          </p:nvPr>
        </p:nvSpPr>
        <p:spPr>
          <a:xfrm>
            <a:off x="4823884" y="2200274"/>
            <a:ext cx="3887391" cy="3684588"/>
          </a:xfrm>
        </p:spPr>
        <p:txBody>
          <a:bodyPr/>
          <a:lstStyle/>
          <a:p>
            <a:pPr lvl="0" fontAlgn="base"/>
            <a:r>
              <a:rPr lang="zh-CN" altLang="en-US" strike="noStrike" noProof="1"/>
              <a:t>单击此处编辑母版文本样式</a:t>
            </a:r>
          </a:p>
          <a:p>
            <a:pPr lvl="1" fontAlgn="base"/>
            <a:r>
              <a:rPr lang="zh-CN" altLang="en-US" strike="noStrike" noProof="1"/>
              <a:t>第二级</a:t>
            </a:r>
          </a:p>
        </p:txBody>
      </p:sp>
      <p:sp>
        <p:nvSpPr>
          <p:cNvPr id="8" name="KSO_FD"/>
          <p:cNvSpPr>
            <a:spLocks noGrp="1"/>
          </p:cNvSpPr>
          <p:nvPr>
            <p:ph type="dt" sz="half" idx="12"/>
          </p:nvPr>
        </p:nvSpPr>
        <p:spPr>
          <a:xfrm>
            <a:off x="628650" y="6356350"/>
            <a:ext cx="2057400" cy="365125"/>
          </a:xfrm>
          <a:prstGeom prst="rect">
            <a:avLst/>
          </a:prstGeom>
        </p:spPr>
        <p:txBody>
          <a:bodyPr vert="horz" lIns="91440" tIns="45720" rIns="91440" bIns="45720" rtlCol="0" anchor="ctr"/>
          <a:lstStyle>
            <a:lvl1pPr fontAlgn="base">
              <a:spcBef>
                <a:spcPct val="0"/>
              </a:spcBef>
              <a:spcAft>
                <a:spcPct val="0"/>
              </a:spcAft>
              <a:defRPr>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72CCCEF0-4800-4791-BB58-E7E4BE5419E7}" type="datetimeFigureOut">
              <a:rPr kumimoji="0" lang="zh-CN" altLang="en-US" sz="1200" b="0" i="0" u="none" strike="noStrike" kern="1200" cap="none" spc="0" normalizeH="0" baseline="0" noProof="0">
                <a:ln>
                  <a:noFill/>
                </a:ln>
                <a:solidFill>
                  <a:srgbClr val="5F5F5F">
                    <a:tint val="75000"/>
                  </a:srgbClr>
                </a:solidFill>
                <a:effectLst/>
                <a:uLnTx/>
                <a:uFillTx/>
                <a:latin typeface="Arial" panose="020B0604020202020204" pitchFamily="34" charset="0"/>
                <a:ea typeface="宋体" panose="02010600030101010101" pitchFamily="2" charset="-122"/>
                <a:cs typeface="+mn-cs"/>
              </a:rPr>
              <a:t>2024/1/10</a:t>
            </a:fld>
            <a:endParaRPr kumimoji="0" lang="zh-CN" altLang="en-US" sz="1200" b="0" i="0" u="none" strike="noStrike" kern="1200" cap="none" spc="0" normalizeH="0" baseline="0" noProof="0">
              <a:ln>
                <a:noFill/>
              </a:ln>
              <a:solidFill>
                <a:srgbClr val="5F5F5F">
                  <a:tint val="75000"/>
                </a:srgbClr>
              </a:solidFill>
              <a:effectLst/>
              <a:uLnTx/>
              <a:uFillTx/>
              <a:latin typeface="Arial" panose="020B0604020202020204" pitchFamily="34" charset="0"/>
              <a:ea typeface="宋体" panose="02010600030101010101" pitchFamily="2" charset="-122"/>
              <a:cs typeface="+mn-cs"/>
            </a:endParaRPr>
          </a:p>
        </p:txBody>
      </p:sp>
      <p:sp>
        <p:nvSpPr>
          <p:cNvPr id="9" name="KSO_FT"/>
          <p:cNvSpPr>
            <a:spLocks noGrp="1"/>
          </p:cNvSpPr>
          <p:nvPr>
            <p:ph type="ftr" sz="quarter" idx="13"/>
          </p:nvPr>
        </p:nvSpPr>
        <p:spPr>
          <a:xfrm>
            <a:off x="3028950" y="6356350"/>
            <a:ext cx="3086100" cy="365125"/>
          </a:xfrm>
          <a:prstGeom prst="rect">
            <a:avLst/>
          </a:prstGeom>
        </p:spPr>
        <p:txBody>
          <a:bodyPr vert="horz" lIns="91440" tIns="45720" rIns="91440" bIns="45720" rtlCol="0" anchor="ctr"/>
          <a:lstStyle>
            <a:lvl1pPr fontAlgn="base">
              <a:spcBef>
                <a:spcPct val="0"/>
              </a:spcBef>
              <a:spcAft>
                <a:spcPct val="0"/>
              </a:spcAft>
              <a:defRPr>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5F5F5F">
                  <a:tint val="75000"/>
                </a:srgbClr>
              </a:solidFill>
              <a:effectLst/>
              <a:uLnTx/>
              <a:uFillTx/>
              <a:latin typeface="Arial" panose="020B0604020202020204" pitchFamily="34" charset="0"/>
              <a:ea typeface="宋体" panose="02010600030101010101" pitchFamily="2" charset="-122"/>
              <a:cs typeface="+mn-cs"/>
            </a:endParaRPr>
          </a:p>
        </p:txBody>
      </p:sp>
      <p:sp>
        <p:nvSpPr>
          <p:cNvPr id="10" name="KSO_FN"/>
          <p:cNvSpPr>
            <a:spLocks noGrp="1"/>
          </p:cNvSpPr>
          <p:nvPr>
            <p:ph type="sldNum" sz="quarter" idx="14"/>
          </p:nvPr>
        </p:nvSpPr>
        <p:spPr>
          <a:xfrm>
            <a:off x="6457950" y="6356350"/>
            <a:ext cx="2057400" cy="365125"/>
          </a:xfrm>
          <a:prstGeom prst="rect">
            <a:avLst/>
          </a:prstGeom>
        </p:spPr>
        <p:txBody>
          <a:bodyPr vert="horz" wrap="square" lIns="91440" tIns="45720" rIns="91440" bIns="45720" numCol="1" anchor="ctr" anchorCtr="0" compatLnSpc="1"/>
          <a:lstStyle>
            <a:lvl1pPr>
              <a:defRPr>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F3A88F6-AD93-4975-8CDF-E53EAFF73AD1}" type="slidenum">
              <a:rPr kumimoji="0" lang="zh-CN" altLang="en-US" sz="1200" b="0" i="0" u="none" strike="noStrike" kern="1200" cap="none" spc="0" normalizeH="0" baseline="0" noProof="0" smtClean="0">
                <a:ln>
                  <a:noFill/>
                </a:ln>
                <a:solidFill>
                  <a:srgbClr val="9D9D9D"/>
                </a:solidFill>
                <a:effectLst/>
                <a:uLnTx/>
                <a:uFillTx/>
                <a:latin typeface="Arial" panose="020B0604020202020204" pitchFamily="34" charset="0"/>
                <a:ea typeface="宋体" panose="02010600030101010101" pitchFamily="2" charset="-122"/>
                <a:cs typeface="+mn-cs"/>
              </a:rPr>
              <a:t>‹#›</a:t>
            </a:fld>
            <a:endParaRPr kumimoji="0" lang="zh-CN" altLang="en-US" sz="1200" b="0" i="0" u="none" strike="noStrike" kern="1200" cap="none" spc="0" normalizeH="0" baseline="0" noProof="0">
              <a:ln>
                <a:noFill/>
              </a:ln>
              <a:solidFill>
                <a:srgbClr val="9D9D9D"/>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pPr fontAlgn="base"/>
            <a:r>
              <a:rPr lang="zh-CN" altLang="en-US" strike="noStrike" noProof="1"/>
              <a:t>单击此处编辑母版标题样式</a:t>
            </a:r>
            <a:endParaRPr lang="en-US" strike="noStrike" noProof="1"/>
          </a:p>
        </p:txBody>
      </p:sp>
      <p:sp>
        <p:nvSpPr>
          <p:cNvPr id="8" name="KSO_FD"/>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fontAlgn="base">
              <a:spcBef>
                <a:spcPct val="0"/>
              </a:spcBef>
              <a:spcAft>
                <a:spcPct val="0"/>
              </a:spcAft>
              <a:defRPr>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B0A3BA7E-EBE7-4F51-8981-787065D74788}" type="datetimeFigureOut">
              <a:rPr kumimoji="0" lang="zh-CN" altLang="en-US" sz="1200" b="0" i="0" u="none" strike="noStrike" kern="1200" cap="none" spc="0" normalizeH="0" baseline="0" noProof="0">
                <a:ln>
                  <a:noFill/>
                </a:ln>
                <a:solidFill>
                  <a:srgbClr val="5F5F5F">
                    <a:tint val="75000"/>
                  </a:srgbClr>
                </a:solidFill>
                <a:effectLst/>
                <a:uLnTx/>
                <a:uFillTx/>
                <a:latin typeface="Arial" panose="020B0604020202020204" pitchFamily="34" charset="0"/>
                <a:ea typeface="宋体" panose="02010600030101010101" pitchFamily="2" charset="-122"/>
                <a:cs typeface="+mn-cs"/>
              </a:rPr>
              <a:t>2024/1/10</a:t>
            </a:fld>
            <a:endParaRPr kumimoji="0" lang="zh-CN" altLang="en-US" sz="1200" b="0" i="0" u="none" strike="noStrike" kern="1200" cap="none" spc="0" normalizeH="0" baseline="0" noProof="0">
              <a:ln>
                <a:noFill/>
              </a:ln>
              <a:solidFill>
                <a:srgbClr val="5F5F5F">
                  <a:tint val="75000"/>
                </a:srgbClr>
              </a:solidFill>
              <a:effectLst/>
              <a:uLnTx/>
              <a:uFillTx/>
              <a:latin typeface="Arial" panose="020B0604020202020204" pitchFamily="34" charset="0"/>
              <a:ea typeface="宋体" panose="02010600030101010101" pitchFamily="2" charset="-122"/>
              <a:cs typeface="+mn-cs"/>
            </a:endParaRPr>
          </a:p>
        </p:txBody>
      </p:sp>
      <p:sp>
        <p:nvSpPr>
          <p:cNvPr id="9" name="KSO_FT"/>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fontAlgn="base">
              <a:spcBef>
                <a:spcPct val="0"/>
              </a:spcBef>
              <a:spcAft>
                <a:spcPct val="0"/>
              </a:spcAft>
              <a:defRPr>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5F5F5F">
                  <a:tint val="75000"/>
                </a:srgbClr>
              </a:solidFill>
              <a:effectLst/>
              <a:uLnTx/>
              <a:uFillTx/>
              <a:latin typeface="Arial" panose="020B0604020202020204" pitchFamily="34" charset="0"/>
              <a:ea typeface="宋体" panose="02010600030101010101" pitchFamily="2" charset="-122"/>
              <a:cs typeface="+mn-cs"/>
            </a:endParaRPr>
          </a:p>
        </p:txBody>
      </p:sp>
      <p:sp>
        <p:nvSpPr>
          <p:cNvPr id="10" name="KSO_FN"/>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defRPr>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826B7AE-F76A-4FFC-920A-2178293E9150}" type="slidenum">
              <a:rPr kumimoji="0" lang="zh-CN" altLang="en-US" sz="1200" b="0" i="0" u="none" strike="noStrike" kern="1200" cap="none" spc="0" normalizeH="0" baseline="0" noProof="0" smtClean="0">
                <a:ln>
                  <a:noFill/>
                </a:ln>
                <a:solidFill>
                  <a:srgbClr val="9D9D9D"/>
                </a:solidFill>
                <a:effectLst/>
                <a:uLnTx/>
                <a:uFillTx/>
                <a:latin typeface="Arial" panose="020B0604020202020204" pitchFamily="34" charset="0"/>
                <a:ea typeface="宋体" panose="02010600030101010101" pitchFamily="2" charset="-122"/>
                <a:cs typeface="+mn-cs"/>
              </a:rPr>
              <a:t>‹#›</a:t>
            </a:fld>
            <a:endParaRPr kumimoji="0" lang="zh-CN" altLang="en-US" sz="1200" b="0" i="0" u="none" strike="noStrike" kern="1200" cap="none" spc="0" normalizeH="0" baseline="0" noProof="0">
              <a:ln>
                <a:noFill/>
              </a:ln>
              <a:solidFill>
                <a:srgbClr val="9D9D9D"/>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type="blank" preserve="1">
  <p:cSld name="空白">
    <p:bg>
      <p:bgPr>
        <a:solidFill>
          <a:schemeClr val="bg1"/>
        </a:solidFill>
        <a:effectLst/>
      </p:bgPr>
    </p:bg>
    <p:spTree>
      <p:nvGrpSpPr>
        <p:cNvPr id="1" name=""/>
        <p:cNvGrpSpPr/>
        <p:nvPr/>
      </p:nvGrpSpPr>
      <p:grpSpPr>
        <a:xfrm>
          <a:off x="0" y="0"/>
          <a:ext cx="0" cy="0"/>
          <a:chOff x="0" y="0"/>
          <a:chExt cx="0" cy="0"/>
        </a:xfrm>
      </p:grpSpPr>
      <p:sp>
        <p:nvSpPr>
          <p:cNvPr id="8" name="KSO_FD"/>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fontAlgn="base">
              <a:spcBef>
                <a:spcPct val="0"/>
              </a:spcBef>
              <a:spcAft>
                <a:spcPct val="0"/>
              </a:spcAft>
              <a:defRPr>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33848BC4-4CC1-45AE-9C0E-39063C051B0F}" type="datetimeFigureOut">
              <a:rPr kumimoji="0" lang="zh-CN" altLang="en-US" sz="1200" b="0" i="0" u="none" strike="noStrike" kern="1200" cap="none" spc="0" normalizeH="0" baseline="0" noProof="0">
                <a:ln>
                  <a:noFill/>
                </a:ln>
                <a:solidFill>
                  <a:srgbClr val="5F5F5F">
                    <a:tint val="75000"/>
                  </a:srgbClr>
                </a:solidFill>
                <a:effectLst/>
                <a:uLnTx/>
                <a:uFillTx/>
                <a:latin typeface="Arial" panose="020B0604020202020204" pitchFamily="34" charset="0"/>
                <a:ea typeface="宋体" panose="02010600030101010101" pitchFamily="2" charset="-122"/>
                <a:cs typeface="+mn-cs"/>
              </a:rPr>
              <a:t>2024/1/10</a:t>
            </a:fld>
            <a:endParaRPr kumimoji="0" lang="zh-CN" altLang="en-US" sz="1200" b="0" i="0" u="none" strike="noStrike" kern="1200" cap="none" spc="0" normalizeH="0" baseline="0" noProof="0">
              <a:ln>
                <a:noFill/>
              </a:ln>
              <a:solidFill>
                <a:srgbClr val="5F5F5F">
                  <a:tint val="75000"/>
                </a:srgbClr>
              </a:solidFill>
              <a:effectLst/>
              <a:uLnTx/>
              <a:uFillTx/>
              <a:latin typeface="Arial" panose="020B0604020202020204" pitchFamily="34" charset="0"/>
              <a:ea typeface="宋体" panose="02010600030101010101" pitchFamily="2" charset="-122"/>
              <a:cs typeface="+mn-cs"/>
            </a:endParaRPr>
          </a:p>
        </p:txBody>
      </p:sp>
      <p:sp>
        <p:nvSpPr>
          <p:cNvPr id="9" name="KSO_FT"/>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fontAlgn="base">
              <a:spcBef>
                <a:spcPct val="0"/>
              </a:spcBef>
              <a:spcAft>
                <a:spcPct val="0"/>
              </a:spcAft>
              <a:defRPr>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5F5F5F">
                  <a:tint val="75000"/>
                </a:srgbClr>
              </a:solidFill>
              <a:effectLst/>
              <a:uLnTx/>
              <a:uFillTx/>
              <a:latin typeface="Arial" panose="020B0604020202020204" pitchFamily="34" charset="0"/>
              <a:ea typeface="宋体" panose="02010600030101010101" pitchFamily="2" charset="-122"/>
              <a:cs typeface="+mn-cs"/>
            </a:endParaRPr>
          </a:p>
        </p:txBody>
      </p:sp>
      <p:sp>
        <p:nvSpPr>
          <p:cNvPr id="10" name="KSO_FN"/>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defRPr>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C5CE49D-168C-4F3A-AD58-7D7FD6AC242C}" type="slidenum">
              <a:rPr kumimoji="0" lang="zh-CN" altLang="en-US" sz="1200" b="0" i="0" u="none" strike="noStrike" kern="1200" cap="none" spc="0" normalizeH="0" baseline="0" noProof="0" smtClean="0">
                <a:ln>
                  <a:noFill/>
                </a:ln>
                <a:solidFill>
                  <a:srgbClr val="9D9D9D"/>
                </a:solidFill>
                <a:effectLst/>
                <a:uLnTx/>
                <a:uFillTx/>
                <a:latin typeface="Arial" panose="020B0604020202020204" pitchFamily="34" charset="0"/>
                <a:ea typeface="宋体" panose="02010600030101010101" pitchFamily="2" charset="-122"/>
                <a:cs typeface="+mn-cs"/>
              </a:rPr>
              <a:t>‹#›</a:t>
            </a:fld>
            <a:endParaRPr kumimoji="0" lang="zh-CN" altLang="en-US" sz="1200" b="0" i="0" u="none" strike="noStrike" kern="1200" cap="none" spc="0" normalizeH="0" baseline="0" noProof="0">
              <a:ln>
                <a:noFill/>
              </a:ln>
              <a:solidFill>
                <a:srgbClr val="9D9D9D"/>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28650" y="6356351"/>
            <a:ext cx="2057400" cy="365125"/>
          </a:xfrm>
        </p:spPr>
        <p:txBody>
          <a:bodyPr/>
          <a:lstStyle/>
          <a:p>
            <a:pPr fontAlgn="base">
              <a:spcBef>
                <a:spcPct val="0"/>
              </a:spcBef>
              <a:spcAft>
                <a:spcPct val="0"/>
              </a:spcAft>
              <a:buFont typeface="Arial" panose="020B0604020202020204" pitchFamily="34" charset="0"/>
              <a:buNone/>
            </a:pPr>
            <a:fld id="{A40D2C7D-BD3F-48D2-A217-A910E16FA124}" type="datetimeFigureOut">
              <a:rPr lang="zh-CN" altLang="en-US">
                <a:solidFill>
                  <a:srgbClr val="5F5F5F"/>
                </a:solidFill>
                <a:ea typeface="宋体" panose="02010600030101010101" pitchFamily="2" charset="-122"/>
              </a:rPr>
              <a:t>2024/1/10</a:t>
            </a:fld>
            <a:endParaRPr lang="zh-CN" altLang="en-US">
              <a:solidFill>
                <a:srgbClr val="5F5F5F"/>
              </a:solidFill>
              <a:ea typeface="宋体" panose="02010600030101010101" pitchFamily="2" charset="-122"/>
            </a:endParaRPr>
          </a:p>
        </p:txBody>
      </p:sp>
      <p:sp>
        <p:nvSpPr>
          <p:cNvPr id="5" name="页脚占位符 4"/>
          <p:cNvSpPr>
            <a:spLocks noGrp="1"/>
          </p:cNvSpPr>
          <p:nvPr>
            <p:ph type="ftr" sz="quarter" idx="11"/>
          </p:nvPr>
        </p:nvSpPr>
        <p:spPr>
          <a:xfrm>
            <a:off x="3028950" y="6356351"/>
            <a:ext cx="3086100" cy="365125"/>
          </a:xfrm>
        </p:spPr>
        <p:txBody>
          <a:bodyPr/>
          <a:lstStyle/>
          <a:p>
            <a:pPr fontAlgn="base">
              <a:spcBef>
                <a:spcPct val="0"/>
              </a:spcBef>
              <a:spcAft>
                <a:spcPct val="0"/>
              </a:spcAft>
              <a:buFont typeface="Arial" panose="020B0604020202020204" pitchFamily="34" charset="0"/>
              <a:buNone/>
            </a:pPr>
            <a:endParaRPr lang="zh-CN" altLang="en-US">
              <a:solidFill>
                <a:srgbClr val="5F5F5F"/>
              </a:solidFill>
              <a:ea typeface="宋体" panose="02010600030101010101" pitchFamily="2" charset="-122"/>
            </a:endParaRPr>
          </a:p>
        </p:txBody>
      </p:sp>
      <p:sp>
        <p:nvSpPr>
          <p:cNvPr id="6" name="灯片编号占位符 5"/>
          <p:cNvSpPr>
            <a:spLocks noGrp="1"/>
          </p:cNvSpPr>
          <p:nvPr>
            <p:ph type="sldNum" sz="quarter" idx="12"/>
          </p:nvPr>
        </p:nvSpPr>
        <p:spPr/>
        <p:txBody>
          <a:bodyPr/>
          <a:lstStyle/>
          <a:p>
            <a:fld id="{BA108AD1-47E7-4629-A912-4F8AE79E32F8}" type="slidenum">
              <a:rPr lang="zh-CN" altLang="en-US" smtClean="0">
                <a:solidFill>
                  <a:srgbClr val="5F5F5F">
                    <a:tint val="75000"/>
                  </a:srgbClr>
                </a:solidFill>
              </a:rPr>
              <a:t>‹#›</a:t>
            </a:fld>
            <a:endParaRPr lang="zh-CN" altLang="en-US">
              <a:solidFill>
                <a:srgbClr val="5F5F5F">
                  <a:tint val="75000"/>
                </a:srgbClr>
              </a:solidFil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KSO_BT1"/>
          <p:cNvSpPr>
            <a:spLocks noGrp="1"/>
          </p:cNvSpPr>
          <p:nvPr>
            <p:ph type="title"/>
          </p:nvPr>
        </p:nvSpPr>
        <p:spPr>
          <a:xfrm>
            <a:off x="858442" y="533402"/>
            <a:ext cx="2949178" cy="1600200"/>
          </a:xfrm>
        </p:spPr>
        <p:txBody>
          <a:bodyPr/>
          <a:lstStyle>
            <a:lvl1pPr>
              <a:defRPr sz="3200"/>
            </a:lvl1pPr>
          </a:lstStyle>
          <a:p>
            <a:pPr fontAlgn="base"/>
            <a:r>
              <a:rPr lang="zh-CN" altLang="en-US" strike="noStrike" noProof="1"/>
              <a:t>单击此处编辑母版标题样式</a:t>
            </a:r>
            <a:endParaRPr lang="en-US" strike="noStrike" noProof="1"/>
          </a:p>
        </p:txBody>
      </p:sp>
      <p:sp>
        <p:nvSpPr>
          <p:cNvPr id="3" name="KSO_BC1"/>
          <p:cNvSpPr>
            <a:spLocks noGrp="1"/>
          </p:cNvSpPr>
          <p:nvPr>
            <p:ph idx="1"/>
          </p:nvPr>
        </p:nvSpPr>
        <p:spPr>
          <a:xfrm>
            <a:off x="4115992" y="1063628"/>
            <a:ext cx="4629150"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p:txBody>
      </p:sp>
      <p:sp>
        <p:nvSpPr>
          <p:cNvPr id="4" name="KSO_BC2"/>
          <p:cNvSpPr>
            <a:spLocks noGrp="1"/>
          </p:cNvSpPr>
          <p:nvPr>
            <p:ph type="body" sz="half" idx="2"/>
          </p:nvPr>
        </p:nvSpPr>
        <p:spPr>
          <a:xfrm>
            <a:off x="858442" y="2133602"/>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a:t>单击此处编辑母版文本样式</a:t>
            </a:r>
          </a:p>
        </p:txBody>
      </p:sp>
      <p:sp>
        <p:nvSpPr>
          <p:cNvPr id="8" name="KSO_FD"/>
          <p:cNvSpPr>
            <a:spLocks noGrp="1"/>
          </p:cNvSpPr>
          <p:nvPr>
            <p:ph type="dt" sz="half" idx="12"/>
          </p:nvPr>
        </p:nvSpPr>
        <p:spPr>
          <a:xfrm>
            <a:off x="628650" y="6356350"/>
            <a:ext cx="2057400" cy="365125"/>
          </a:xfrm>
          <a:prstGeom prst="rect">
            <a:avLst/>
          </a:prstGeom>
        </p:spPr>
        <p:txBody>
          <a:bodyPr vert="horz" lIns="91440" tIns="45720" rIns="91440" bIns="45720" rtlCol="0" anchor="ctr"/>
          <a:lstStyle>
            <a:lvl1pPr fontAlgn="base">
              <a:spcBef>
                <a:spcPct val="0"/>
              </a:spcBef>
              <a:spcAft>
                <a:spcPct val="0"/>
              </a:spcAft>
              <a:defRPr>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AA7B3B7B-4C31-422C-8F81-BFBF20C066E0}" type="datetimeFigureOut">
              <a:rPr kumimoji="0" lang="zh-CN" altLang="en-US" sz="1200" b="0" i="0" u="none" strike="noStrike" kern="1200" cap="none" spc="0" normalizeH="0" baseline="0" noProof="0">
                <a:ln>
                  <a:noFill/>
                </a:ln>
                <a:solidFill>
                  <a:srgbClr val="5F5F5F">
                    <a:tint val="75000"/>
                  </a:srgbClr>
                </a:solidFill>
                <a:effectLst/>
                <a:uLnTx/>
                <a:uFillTx/>
                <a:latin typeface="Arial" panose="020B0604020202020204" pitchFamily="34" charset="0"/>
                <a:ea typeface="宋体" panose="02010600030101010101" pitchFamily="2" charset="-122"/>
                <a:cs typeface="+mn-cs"/>
              </a:rPr>
              <a:t>2024/1/10</a:t>
            </a:fld>
            <a:endParaRPr kumimoji="0" lang="zh-CN" altLang="en-US" sz="1200" b="0" i="0" u="none" strike="noStrike" kern="1200" cap="none" spc="0" normalizeH="0" baseline="0" noProof="0">
              <a:ln>
                <a:noFill/>
              </a:ln>
              <a:solidFill>
                <a:srgbClr val="5F5F5F">
                  <a:tint val="75000"/>
                </a:srgbClr>
              </a:solidFill>
              <a:effectLst/>
              <a:uLnTx/>
              <a:uFillTx/>
              <a:latin typeface="Arial" panose="020B0604020202020204" pitchFamily="34" charset="0"/>
              <a:ea typeface="宋体" panose="02010600030101010101" pitchFamily="2" charset="-122"/>
              <a:cs typeface="+mn-cs"/>
            </a:endParaRPr>
          </a:p>
        </p:txBody>
      </p:sp>
      <p:sp>
        <p:nvSpPr>
          <p:cNvPr id="9" name="KSO_FT"/>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fontAlgn="base">
              <a:spcBef>
                <a:spcPct val="0"/>
              </a:spcBef>
              <a:spcAft>
                <a:spcPct val="0"/>
              </a:spcAft>
              <a:defRPr>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5F5F5F">
                  <a:tint val="75000"/>
                </a:srgbClr>
              </a:solidFill>
              <a:effectLst/>
              <a:uLnTx/>
              <a:uFillTx/>
              <a:latin typeface="Arial" panose="020B0604020202020204" pitchFamily="34" charset="0"/>
              <a:ea typeface="宋体" panose="02010600030101010101" pitchFamily="2" charset="-122"/>
              <a:cs typeface="+mn-cs"/>
            </a:endParaRPr>
          </a:p>
        </p:txBody>
      </p:sp>
      <p:sp>
        <p:nvSpPr>
          <p:cNvPr id="10" name="KSO_FN"/>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defRPr>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57BA6177-7297-4789-9D21-D5D4DFC465CE}" type="slidenum">
              <a:rPr kumimoji="0" lang="zh-CN" altLang="en-US" sz="1200" b="0" i="0" u="none" strike="noStrike" kern="1200" cap="none" spc="0" normalizeH="0" baseline="0" noProof="0" smtClean="0">
                <a:ln>
                  <a:noFill/>
                </a:ln>
                <a:solidFill>
                  <a:srgbClr val="9D9D9D"/>
                </a:solidFill>
                <a:effectLst/>
                <a:uLnTx/>
                <a:uFillTx/>
                <a:latin typeface="Arial" panose="020B0604020202020204" pitchFamily="34" charset="0"/>
                <a:ea typeface="宋体" panose="02010600030101010101" pitchFamily="2" charset="-122"/>
                <a:cs typeface="+mn-cs"/>
              </a:rPr>
              <a:t>‹#›</a:t>
            </a:fld>
            <a:endParaRPr kumimoji="0" lang="zh-CN" altLang="en-US" sz="1200" b="0" i="0" u="none" strike="noStrike" kern="1200" cap="none" spc="0" normalizeH="0" baseline="0" noProof="0">
              <a:ln>
                <a:noFill/>
              </a:ln>
              <a:solidFill>
                <a:srgbClr val="9D9D9D"/>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KSO_BT1"/>
          <p:cNvSpPr>
            <a:spLocks noGrp="1"/>
          </p:cNvSpPr>
          <p:nvPr>
            <p:ph type="title"/>
          </p:nvPr>
        </p:nvSpPr>
        <p:spPr>
          <a:xfrm>
            <a:off x="934644" y="457200"/>
            <a:ext cx="2949178" cy="1600200"/>
          </a:xfrm>
        </p:spPr>
        <p:txBody>
          <a:bodyPr/>
          <a:lstStyle>
            <a:lvl1pPr>
              <a:defRPr sz="3200"/>
            </a:lvl1pPr>
          </a:lstStyle>
          <a:p>
            <a:pPr fontAlgn="base"/>
            <a:r>
              <a:rPr lang="zh-CN" altLang="en-US" strike="noStrike" noProof="1"/>
              <a:t>单击此处编辑母版标题样式</a:t>
            </a:r>
            <a:endParaRPr lang="en-US" strike="noStrike" noProof="1"/>
          </a:p>
        </p:txBody>
      </p:sp>
      <p:sp>
        <p:nvSpPr>
          <p:cNvPr id="3" name="KSO_BC1"/>
          <p:cNvSpPr>
            <a:spLocks noGrp="1" noChangeAspect="1"/>
          </p:cNvSpPr>
          <p:nvPr>
            <p:ph type="pic" idx="1"/>
          </p:nvPr>
        </p:nvSpPr>
        <p:spPr>
          <a:xfrm>
            <a:off x="4082125" y="987426"/>
            <a:ext cx="4629150" cy="487362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0" fontAlgn="base" latinLnBrk="0" hangingPunct="0">
              <a:lnSpc>
                <a:spcPct val="110000"/>
              </a:lnSpc>
              <a:spcBef>
                <a:spcPts val="600"/>
              </a:spcBef>
              <a:spcAft>
                <a:spcPct val="0"/>
              </a:spcAft>
              <a:buClr>
                <a:schemeClr val="accent1"/>
              </a:buClr>
              <a:buSzPct val="60000"/>
              <a:buFont typeface="Wingdings 2" panose="05020102010507070707" pitchFamily="18" charset="2"/>
              <a:buNone/>
              <a:defRPr/>
            </a:pPr>
            <a:r>
              <a:rPr kumimoji="0" lang="zh-CN" altLang="en-US" sz="3200" b="0" i="0" u="none" strike="noStrike" kern="1200" cap="none" spc="0" normalizeH="0" baseline="0" noProof="0">
                <a:ln>
                  <a:noFill/>
                </a:ln>
                <a:solidFill>
                  <a:schemeClr val="accent1"/>
                </a:solidFill>
                <a:effectLst/>
                <a:uLnTx/>
                <a:uFillTx/>
                <a:latin typeface="+mn-ea"/>
                <a:ea typeface="+mn-ea"/>
                <a:cs typeface="+mn-cs"/>
              </a:rPr>
              <a:t>单击图标添加图片</a:t>
            </a:r>
            <a:endParaRPr kumimoji="0" lang="en-US" altLang="en-US" sz="3200" b="0" i="0" u="none" strike="noStrike" kern="1200" cap="none" spc="0" normalizeH="0" baseline="0" noProof="0" dirty="0">
              <a:ln>
                <a:noFill/>
              </a:ln>
              <a:solidFill>
                <a:schemeClr val="accent1"/>
              </a:solidFill>
              <a:effectLst/>
              <a:uLnTx/>
              <a:uFillTx/>
              <a:latin typeface="+mn-ea"/>
              <a:ea typeface="+mn-ea"/>
              <a:cs typeface="+mn-cs"/>
            </a:endParaRPr>
          </a:p>
        </p:txBody>
      </p:sp>
      <p:sp>
        <p:nvSpPr>
          <p:cNvPr id="4" name="KSO_BC2"/>
          <p:cNvSpPr>
            <a:spLocks noGrp="1"/>
          </p:cNvSpPr>
          <p:nvPr>
            <p:ph type="body" sz="half" idx="2"/>
          </p:nvPr>
        </p:nvSpPr>
        <p:spPr>
          <a:xfrm>
            <a:off x="934644"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a:t>单击此处编辑母版文本样式</a:t>
            </a:r>
          </a:p>
        </p:txBody>
      </p:sp>
      <p:sp>
        <p:nvSpPr>
          <p:cNvPr id="8" name="KSO_FD"/>
          <p:cNvSpPr>
            <a:spLocks noGrp="1"/>
          </p:cNvSpPr>
          <p:nvPr>
            <p:ph type="dt" sz="half" idx="12"/>
          </p:nvPr>
        </p:nvSpPr>
        <p:spPr>
          <a:xfrm>
            <a:off x="628650" y="6356350"/>
            <a:ext cx="2057400" cy="365125"/>
          </a:xfrm>
          <a:prstGeom prst="rect">
            <a:avLst/>
          </a:prstGeom>
        </p:spPr>
        <p:txBody>
          <a:bodyPr vert="horz" lIns="91440" tIns="45720" rIns="91440" bIns="45720" rtlCol="0" anchor="ctr"/>
          <a:lstStyle>
            <a:lvl1pPr fontAlgn="base">
              <a:spcBef>
                <a:spcPct val="0"/>
              </a:spcBef>
              <a:spcAft>
                <a:spcPct val="0"/>
              </a:spcAft>
              <a:defRPr>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6485C4B6-FC08-4E5C-90FD-AA080EBA165F}" type="datetimeFigureOut">
              <a:rPr kumimoji="0" lang="zh-CN" altLang="en-US" sz="1200" b="0" i="0" u="none" strike="noStrike" kern="1200" cap="none" spc="0" normalizeH="0" baseline="0" noProof="0">
                <a:ln>
                  <a:noFill/>
                </a:ln>
                <a:solidFill>
                  <a:srgbClr val="5F5F5F">
                    <a:tint val="75000"/>
                  </a:srgbClr>
                </a:solidFill>
                <a:effectLst/>
                <a:uLnTx/>
                <a:uFillTx/>
                <a:latin typeface="Arial" panose="020B0604020202020204" pitchFamily="34" charset="0"/>
                <a:ea typeface="宋体" panose="02010600030101010101" pitchFamily="2" charset="-122"/>
                <a:cs typeface="+mn-cs"/>
              </a:rPr>
              <a:t>2024/1/10</a:t>
            </a:fld>
            <a:endParaRPr kumimoji="0" lang="zh-CN" altLang="en-US" sz="1200" b="0" i="0" u="none" strike="noStrike" kern="1200" cap="none" spc="0" normalizeH="0" baseline="0" noProof="0">
              <a:ln>
                <a:noFill/>
              </a:ln>
              <a:solidFill>
                <a:srgbClr val="5F5F5F">
                  <a:tint val="75000"/>
                </a:srgbClr>
              </a:solidFill>
              <a:effectLst/>
              <a:uLnTx/>
              <a:uFillTx/>
              <a:latin typeface="Arial" panose="020B0604020202020204" pitchFamily="34" charset="0"/>
              <a:ea typeface="宋体" panose="02010600030101010101" pitchFamily="2" charset="-122"/>
              <a:cs typeface="+mn-cs"/>
            </a:endParaRPr>
          </a:p>
        </p:txBody>
      </p:sp>
      <p:sp>
        <p:nvSpPr>
          <p:cNvPr id="9" name="KSO_FT"/>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fontAlgn="base">
              <a:spcBef>
                <a:spcPct val="0"/>
              </a:spcBef>
              <a:spcAft>
                <a:spcPct val="0"/>
              </a:spcAft>
              <a:defRPr>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5F5F5F">
                  <a:tint val="75000"/>
                </a:srgbClr>
              </a:solidFill>
              <a:effectLst/>
              <a:uLnTx/>
              <a:uFillTx/>
              <a:latin typeface="Arial" panose="020B0604020202020204" pitchFamily="34" charset="0"/>
              <a:ea typeface="宋体" panose="02010600030101010101" pitchFamily="2" charset="-122"/>
              <a:cs typeface="+mn-cs"/>
            </a:endParaRPr>
          </a:p>
        </p:txBody>
      </p:sp>
      <p:sp>
        <p:nvSpPr>
          <p:cNvPr id="10" name="KSO_FN"/>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defRPr>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5EC2BE30-0801-4286-9AB2-9E3F2F3A225F}" type="slidenum">
              <a:rPr kumimoji="0" lang="zh-CN" altLang="en-US" sz="1200" b="0" i="0" u="none" strike="noStrike" kern="1200" cap="none" spc="0" normalizeH="0" baseline="0" noProof="0" smtClean="0">
                <a:ln>
                  <a:noFill/>
                </a:ln>
                <a:solidFill>
                  <a:srgbClr val="9D9D9D"/>
                </a:solidFill>
                <a:effectLst/>
                <a:uLnTx/>
                <a:uFillTx/>
                <a:latin typeface="Arial" panose="020B0604020202020204" pitchFamily="34" charset="0"/>
                <a:ea typeface="宋体" panose="02010600030101010101" pitchFamily="2" charset="-122"/>
                <a:cs typeface="+mn-cs"/>
              </a:rPr>
              <a:t>‹#›</a:t>
            </a:fld>
            <a:endParaRPr kumimoji="0" lang="zh-CN" altLang="en-US" sz="1200" b="0" i="0" u="none" strike="noStrike" kern="1200" cap="none" spc="0" normalizeH="0" baseline="0" noProof="0">
              <a:ln>
                <a:noFill/>
              </a:ln>
              <a:solidFill>
                <a:srgbClr val="9D9D9D"/>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pPr fontAlgn="base"/>
            <a:r>
              <a:rPr lang="zh-CN" altLang="en-US" strike="noStrike" noProof="1"/>
              <a:t>单击此处编辑母版标题样式</a:t>
            </a:r>
            <a:endParaRPr lang="en-US" strike="noStrike" noProof="1"/>
          </a:p>
        </p:txBody>
      </p:sp>
      <p:sp>
        <p:nvSpPr>
          <p:cNvPr id="3" name="KSO_BC1"/>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p:txBody>
      </p:sp>
      <p:sp>
        <p:nvSpPr>
          <p:cNvPr id="8" name="KSO_FD"/>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fontAlgn="base">
              <a:spcBef>
                <a:spcPct val="0"/>
              </a:spcBef>
              <a:spcAft>
                <a:spcPct val="0"/>
              </a:spcAft>
              <a:defRPr>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0739745A-63EE-44B2-8559-8BE126899C33}" type="datetimeFigureOut">
              <a:rPr kumimoji="0" lang="zh-CN" altLang="en-US" sz="1200" b="0" i="0" u="none" strike="noStrike" kern="1200" cap="none" spc="0" normalizeH="0" baseline="0" noProof="0">
                <a:ln>
                  <a:noFill/>
                </a:ln>
                <a:solidFill>
                  <a:srgbClr val="5F5F5F">
                    <a:tint val="75000"/>
                  </a:srgbClr>
                </a:solidFill>
                <a:effectLst/>
                <a:uLnTx/>
                <a:uFillTx/>
                <a:latin typeface="Arial" panose="020B0604020202020204" pitchFamily="34" charset="0"/>
                <a:ea typeface="宋体" panose="02010600030101010101" pitchFamily="2" charset="-122"/>
                <a:cs typeface="+mn-cs"/>
              </a:rPr>
              <a:t>2024/1/10</a:t>
            </a:fld>
            <a:endParaRPr kumimoji="0" lang="zh-CN" altLang="en-US" sz="1200" b="0" i="0" u="none" strike="noStrike" kern="1200" cap="none" spc="0" normalizeH="0" baseline="0" noProof="0">
              <a:ln>
                <a:noFill/>
              </a:ln>
              <a:solidFill>
                <a:srgbClr val="5F5F5F">
                  <a:tint val="75000"/>
                </a:srgbClr>
              </a:solidFill>
              <a:effectLst/>
              <a:uLnTx/>
              <a:uFillTx/>
              <a:latin typeface="Arial" panose="020B0604020202020204" pitchFamily="34" charset="0"/>
              <a:ea typeface="宋体" panose="02010600030101010101" pitchFamily="2" charset="-122"/>
              <a:cs typeface="+mn-cs"/>
            </a:endParaRPr>
          </a:p>
        </p:txBody>
      </p:sp>
      <p:sp>
        <p:nvSpPr>
          <p:cNvPr id="9" name="KSO_FT"/>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fontAlgn="base">
              <a:spcBef>
                <a:spcPct val="0"/>
              </a:spcBef>
              <a:spcAft>
                <a:spcPct val="0"/>
              </a:spcAft>
              <a:defRPr>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5F5F5F">
                  <a:tint val="75000"/>
                </a:srgbClr>
              </a:solidFill>
              <a:effectLst/>
              <a:uLnTx/>
              <a:uFillTx/>
              <a:latin typeface="Arial" panose="020B0604020202020204" pitchFamily="34" charset="0"/>
              <a:ea typeface="宋体" panose="02010600030101010101" pitchFamily="2" charset="-122"/>
              <a:cs typeface="+mn-cs"/>
            </a:endParaRPr>
          </a:p>
        </p:txBody>
      </p:sp>
      <p:sp>
        <p:nvSpPr>
          <p:cNvPr id="10" name="KSO_FN"/>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defRPr>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B71051C-F70E-4835-B627-AEC7026FE3E2}" type="slidenum">
              <a:rPr kumimoji="0" lang="zh-CN" altLang="en-US" sz="1200" b="0" i="0" u="none" strike="noStrike" kern="1200" cap="none" spc="0" normalizeH="0" baseline="0" noProof="0" smtClean="0">
                <a:ln>
                  <a:noFill/>
                </a:ln>
                <a:solidFill>
                  <a:srgbClr val="9D9D9D"/>
                </a:solidFill>
                <a:effectLst/>
                <a:uLnTx/>
                <a:uFillTx/>
                <a:latin typeface="Arial" panose="020B0604020202020204" pitchFamily="34" charset="0"/>
                <a:ea typeface="宋体" panose="02010600030101010101" pitchFamily="2" charset="-122"/>
                <a:cs typeface="+mn-cs"/>
              </a:rPr>
              <a:t>‹#›</a:t>
            </a:fld>
            <a:endParaRPr kumimoji="0" lang="zh-CN" altLang="en-US" sz="1200" b="0" i="0" u="none" strike="noStrike" kern="1200" cap="none" spc="0" normalizeH="0" baseline="0" noProof="0">
              <a:ln>
                <a:noFill/>
              </a:ln>
              <a:solidFill>
                <a:srgbClr val="9D9D9D"/>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bg>
      <p:bgPr>
        <a:solidFill>
          <a:schemeClr val="bg1"/>
        </a:solidFill>
        <a:effectLst/>
      </p:bgPr>
    </p:bg>
    <p:spTree>
      <p:nvGrpSpPr>
        <p:cNvPr id="1" name=""/>
        <p:cNvGrpSpPr/>
        <p:nvPr/>
      </p:nvGrpSpPr>
      <p:grpSpPr>
        <a:xfrm>
          <a:off x="0" y="0"/>
          <a:ext cx="0" cy="0"/>
          <a:chOff x="0" y="0"/>
          <a:chExt cx="0" cy="0"/>
        </a:xfrm>
      </p:grpSpPr>
      <p:sp>
        <p:nvSpPr>
          <p:cNvPr id="2" name="KSO_BT1"/>
          <p:cNvSpPr>
            <a:spLocks noGrp="1"/>
          </p:cNvSpPr>
          <p:nvPr>
            <p:ph type="title" orient="vert"/>
          </p:nvPr>
        </p:nvSpPr>
        <p:spPr>
          <a:xfrm>
            <a:off x="7628467" y="365125"/>
            <a:ext cx="886883" cy="5811838"/>
          </a:xfrm>
        </p:spPr>
        <p:txBody>
          <a:bodyPr vert="eaVert"/>
          <a:lstStyle/>
          <a:p>
            <a:pPr fontAlgn="base"/>
            <a:r>
              <a:rPr lang="zh-CN" altLang="en-US" strike="noStrike" noProof="1"/>
              <a:t>单击此处编辑母版标题样式</a:t>
            </a:r>
            <a:endParaRPr lang="en-US" strike="noStrike" noProof="1"/>
          </a:p>
        </p:txBody>
      </p:sp>
      <p:sp>
        <p:nvSpPr>
          <p:cNvPr id="3" name="KSO_BC1"/>
          <p:cNvSpPr>
            <a:spLocks noGrp="1"/>
          </p:cNvSpPr>
          <p:nvPr>
            <p:ph type="body" orient="vert" idx="1"/>
          </p:nvPr>
        </p:nvSpPr>
        <p:spPr>
          <a:xfrm>
            <a:off x="1585381" y="365125"/>
            <a:ext cx="5949952" cy="5811838"/>
          </a:xfrm>
        </p:spPr>
        <p:txBody>
          <a:bodyPr vert="eaVert"/>
          <a:lstStyle/>
          <a:p>
            <a:pPr lvl="0" fontAlgn="base"/>
            <a:r>
              <a:rPr lang="zh-CN" altLang="en-US" strike="noStrike" noProof="1"/>
              <a:t>单击此处编辑母版文本样式</a:t>
            </a:r>
          </a:p>
          <a:p>
            <a:pPr lvl="1" fontAlgn="base"/>
            <a:r>
              <a:rPr lang="zh-CN" altLang="en-US" strike="noStrike" noProof="1"/>
              <a:t>第二级</a:t>
            </a:r>
          </a:p>
        </p:txBody>
      </p:sp>
      <p:sp>
        <p:nvSpPr>
          <p:cNvPr id="8" name="KSO_FD"/>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fontAlgn="base">
              <a:spcBef>
                <a:spcPct val="0"/>
              </a:spcBef>
              <a:spcAft>
                <a:spcPct val="0"/>
              </a:spcAft>
              <a:defRPr>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49517C5C-6E8F-471C-9DDA-A08537010113}" type="datetimeFigureOut">
              <a:rPr kumimoji="0" lang="zh-CN" altLang="en-US" sz="1200" b="0" i="0" u="none" strike="noStrike" kern="1200" cap="none" spc="0" normalizeH="0" baseline="0" noProof="0">
                <a:ln>
                  <a:noFill/>
                </a:ln>
                <a:solidFill>
                  <a:srgbClr val="5F5F5F">
                    <a:tint val="75000"/>
                  </a:srgbClr>
                </a:solidFill>
                <a:effectLst/>
                <a:uLnTx/>
                <a:uFillTx/>
                <a:latin typeface="Arial" panose="020B0604020202020204" pitchFamily="34" charset="0"/>
                <a:ea typeface="宋体" panose="02010600030101010101" pitchFamily="2" charset="-122"/>
                <a:cs typeface="+mn-cs"/>
              </a:rPr>
              <a:t>2024/1/10</a:t>
            </a:fld>
            <a:endParaRPr kumimoji="0" lang="zh-CN" altLang="en-US" sz="1200" b="0" i="0" u="none" strike="noStrike" kern="1200" cap="none" spc="0" normalizeH="0" baseline="0" noProof="0">
              <a:ln>
                <a:noFill/>
              </a:ln>
              <a:solidFill>
                <a:srgbClr val="5F5F5F">
                  <a:tint val="75000"/>
                </a:srgbClr>
              </a:solidFill>
              <a:effectLst/>
              <a:uLnTx/>
              <a:uFillTx/>
              <a:latin typeface="Arial" panose="020B0604020202020204" pitchFamily="34" charset="0"/>
              <a:ea typeface="宋体" panose="02010600030101010101" pitchFamily="2" charset="-122"/>
              <a:cs typeface="+mn-cs"/>
            </a:endParaRPr>
          </a:p>
        </p:txBody>
      </p:sp>
      <p:sp>
        <p:nvSpPr>
          <p:cNvPr id="9" name="KSO_FT"/>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fontAlgn="base">
              <a:spcBef>
                <a:spcPct val="0"/>
              </a:spcBef>
              <a:spcAft>
                <a:spcPct val="0"/>
              </a:spcAft>
              <a:defRPr>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5F5F5F">
                  <a:tint val="75000"/>
                </a:srgbClr>
              </a:solidFill>
              <a:effectLst/>
              <a:uLnTx/>
              <a:uFillTx/>
              <a:latin typeface="Arial" panose="020B0604020202020204" pitchFamily="34" charset="0"/>
              <a:ea typeface="宋体" panose="02010600030101010101" pitchFamily="2" charset="-122"/>
              <a:cs typeface="+mn-cs"/>
            </a:endParaRPr>
          </a:p>
        </p:txBody>
      </p:sp>
      <p:sp>
        <p:nvSpPr>
          <p:cNvPr id="10" name="KSO_FN"/>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defRPr>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175F49C-496E-4AF3-825F-11D5D28EB2E3}" type="slidenum">
              <a:rPr kumimoji="0" lang="zh-CN" altLang="en-US" sz="1200" b="0" i="0" u="none" strike="noStrike" kern="1200" cap="none" spc="0" normalizeH="0" baseline="0" noProof="0" smtClean="0">
                <a:ln>
                  <a:noFill/>
                </a:ln>
                <a:solidFill>
                  <a:srgbClr val="9D9D9D"/>
                </a:solidFill>
                <a:effectLst/>
                <a:uLnTx/>
                <a:uFillTx/>
                <a:latin typeface="Arial" panose="020B0604020202020204" pitchFamily="34" charset="0"/>
                <a:ea typeface="宋体" panose="02010600030101010101" pitchFamily="2" charset="-122"/>
                <a:cs typeface="+mn-cs"/>
              </a:rPr>
              <a:t>‹#›</a:t>
            </a:fld>
            <a:endParaRPr kumimoji="0" lang="zh-CN" altLang="en-US" sz="1200" b="0" i="0" u="none" strike="noStrike" kern="1200" cap="none" spc="0" normalizeH="0" baseline="0" noProof="0">
              <a:ln>
                <a:noFill/>
              </a:ln>
              <a:solidFill>
                <a:srgbClr val="9D9D9D"/>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xAndObj">
  <p:cSld name="标题，文本与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50825" y="490538"/>
            <a:ext cx="8540750" cy="720725"/>
          </a:xfrm>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250825" y="1268413"/>
            <a:ext cx="4194175" cy="518477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597400" y="1268413"/>
            <a:ext cx="4194175" cy="518477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8" name="Rectangle 4"/>
          <p:cNvSpPr>
            <a:spLocks noGrp="1" noChangeArrowheads="1"/>
          </p:cNvSpPr>
          <p:nvPr>
            <p:ph type="dt" sz="half" idx="12"/>
          </p:nvPr>
        </p:nvSpPr>
        <p:spPr>
          <a:xfrm>
            <a:off x="628650" y="6356350"/>
            <a:ext cx="2057400" cy="365125"/>
          </a:xfrm>
          <a:prstGeom prst="rect">
            <a:avLst/>
          </a:prstGeom>
        </p:spPr>
        <p:txBody>
          <a:bodyPr vert="horz" lIns="91440" tIns="45720" rIns="91440" bIns="45720" rtlCol="0" anchor="ctr"/>
          <a:lstStyle>
            <a:lvl1pPr fontAlgn="base">
              <a:spcBef>
                <a:spcPct val="0"/>
              </a:spcBef>
              <a:spcAft>
                <a:spcPct val="0"/>
              </a:spcAft>
              <a:defRPr>
                <a:solidFill>
                  <a:srgbClr val="007A77"/>
                </a:solidFill>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9" name="Rectangle 5"/>
          <p:cNvSpPr>
            <a:spLocks noGrp="1" noChangeArrowheads="1"/>
          </p:cNvSpPr>
          <p:nvPr>
            <p:ph type="ftr" sz="quarter" idx="3"/>
          </p:nvPr>
        </p:nvSpPr>
        <p:spPr>
          <a:xfrm>
            <a:off x="3028950" y="6356350"/>
            <a:ext cx="3086100" cy="365125"/>
          </a:xfrm>
          <a:prstGeom prst="rect">
            <a:avLst/>
          </a:prstGeom>
        </p:spPr>
        <p:txBody>
          <a:bodyPr vert="horz" lIns="91440" tIns="45720" rIns="91440" bIns="45720" rtlCol="0" anchor="ctr"/>
          <a:lstStyle>
            <a:lvl1pPr fontAlgn="base">
              <a:spcBef>
                <a:spcPct val="0"/>
              </a:spcBef>
              <a:spcAft>
                <a:spcPct val="0"/>
              </a:spcAft>
              <a:defRPr>
                <a:solidFill>
                  <a:srgbClr val="007A77"/>
                </a:solidFill>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10" name="Rectangle 6"/>
          <p:cNvSpPr>
            <a:spLocks noGrp="1" noChangeArrowheads="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defRPr>
                <a:solidFill>
                  <a:srgbClr val="007A77"/>
                </a:solidFill>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CF136B1-E411-43C5-BC8C-1C1D1361818E}" type="slidenum">
              <a:rPr kumimoji="0" lang="en-US" altLang="zh-CN" sz="1200" b="0" i="0" u="none" strike="noStrike" kern="1200" cap="none" spc="0" normalizeH="0" baseline="0" noProof="0" smtClean="0">
                <a:ln>
                  <a:noFill/>
                </a:ln>
                <a:solidFill>
                  <a:srgbClr val="007A77"/>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bg1"/>
        </a:solidFill>
        <a:effectLst/>
      </p:bgPr>
    </p:bg>
    <p:spTree>
      <p:nvGrpSpPr>
        <p:cNvPr id="1" name=""/>
        <p:cNvGrpSpPr/>
        <p:nvPr/>
      </p:nvGrpSpPr>
      <p:grpSpPr>
        <a:xfrm>
          <a:off x="0" y="0"/>
          <a:ext cx="0" cy="0"/>
          <a:chOff x="0" y="0"/>
          <a:chExt cx="0" cy="0"/>
        </a:xfrm>
      </p:grpSpPr>
      <p:cxnSp>
        <p:nvCxnSpPr>
          <p:cNvPr id="5" name="直接连接符 4"/>
          <p:cNvCxnSpPr/>
          <p:nvPr/>
        </p:nvCxnSpPr>
        <p:spPr>
          <a:xfrm>
            <a:off x="1314450" y="2420938"/>
            <a:ext cx="6470650" cy="0"/>
          </a:xfrm>
          <a:prstGeom prst="line">
            <a:avLst/>
          </a:prstGeom>
          <a:ln w="190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314450" y="3398838"/>
            <a:ext cx="6470650" cy="0"/>
          </a:xfrm>
          <a:prstGeom prst="line">
            <a:avLst/>
          </a:prstGeom>
          <a:ln w="190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 name="KSO_CT2"/>
          <p:cNvSpPr>
            <a:spLocks noGrp="1"/>
          </p:cNvSpPr>
          <p:nvPr>
            <p:ph type="subTitle" idx="1"/>
          </p:nvPr>
        </p:nvSpPr>
        <p:spPr>
          <a:xfrm>
            <a:off x="1314809" y="3425529"/>
            <a:ext cx="6470655" cy="467211"/>
          </a:xfrm>
          <a:noFill/>
        </p:spPr>
        <p:txBody>
          <a:bodyPr wrap="none">
            <a:normAutofit/>
          </a:bodyPr>
          <a:lstStyle>
            <a:lvl1pPr marL="0" indent="0" algn="ctr">
              <a:buNone/>
              <a:defRPr sz="2400" b="0">
                <a:solidFill>
                  <a:schemeClr val="accent1">
                    <a:lumMod val="50000"/>
                  </a:schemeClr>
                </a:solidFill>
                <a:latin typeface="华文新魏" panose="02010800040101010101" pitchFamily="2" charset="-122"/>
                <a:ea typeface="华文新魏" panose="02010800040101010101" pitchFamily="2"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a:t>单击此处编辑母版副标题样式</a:t>
            </a:r>
          </a:p>
        </p:txBody>
      </p:sp>
      <p:sp>
        <p:nvSpPr>
          <p:cNvPr id="2" name="KSO_CT1"/>
          <p:cNvSpPr>
            <a:spLocks noGrp="1"/>
          </p:cNvSpPr>
          <p:nvPr>
            <p:ph type="ctrTitle"/>
          </p:nvPr>
        </p:nvSpPr>
        <p:spPr>
          <a:xfrm>
            <a:off x="1314809" y="2420986"/>
            <a:ext cx="6470655" cy="960992"/>
          </a:xfrm>
          <a:noFill/>
        </p:spPr>
        <p:txBody>
          <a:bodyPr wrap="none" lIns="0" tIns="0" rIns="0" bIns="0" anchor="ctr">
            <a:normAutofit/>
          </a:bodyPr>
          <a:lstStyle>
            <a:lvl1pPr algn="ctr">
              <a:defRPr sz="3200">
                <a:solidFill>
                  <a:schemeClr val="accent2">
                    <a:lumMod val="50000"/>
                  </a:schemeClr>
                </a:solidFill>
                <a:effectLst>
                  <a:outerShdw dist="38100" dir="5400000" algn="t" rotWithShape="0">
                    <a:srgbClr val="E8D188">
                      <a:alpha val="38000"/>
                    </a:srgbClr>
                  </a:outerShdw>
                </a:effectLst>
                <a:latin typeface="Elephant" panose="02020904090505020303" pitchFamily="18" charset="0"/>
              </a:defRPr>
            </a:lvl1pPr>
          </a:lstStyle>
          <a:p>
            <a:pPr fontAlgn="base"/>
            <a:r>
              <a:rPr lang="zh-CN" altLang="en-US" strike="noStrike" noProof="1"/>
              <a:t>单击此处编辑母版标题样式</a:t>
            </a:r>
            <a:endParaRPr lang="en-US" strike="noStrike" noProof="1"/>
          </a:p>
        </p:txBody>
      </p:sp>
      <p:sp>
        <p:nvSpPr>
          <p:cNvPr id="7" name="KSO_FD"/>
          <p:cNvSpPr>
            <a:spLocks noGrp="1"/>
          </p:cNvSpPr>
          <p:nvPr>
            <p:ph type="dt" sz="half" idx="10"/>
          </p:nvPr>
        </p:nvSpPr>
        <p:spPr>
          <a:xfrm>
            <a:off x="628650" y="6356350"/>
            <a:ext cx="2057400" cy="365125"/>
          </a:xfrm>
          <a:prstGeom prst="rect">
            <a:avLst/>
          </a:prstGeom>
        </p:spPr>
        <p:txBody>
          <a:bodyPr vert="horz" lIns="91440" tIns="45720" rIns="91440" bIns="45720" rtlCol="0" anchor="ctr"/>
          <a:lstStyle>
            <a:lvl1pPr>
              <a:defRPr/>
            </a:lvl1pPr>
          </a:lstStyle>
          <a:p>
            <a:pPr fontAlgn="base">
              <a:defRPr/>
            </a:pPr>
            <a:endParaRPr lang="en-US" altLang="zh-CN" strike="noStrike" noProof="1">
              <a:solidFill>
                <a:srgbClr val="494B4D">
                  <a:tint val="75000"/>
                </a:srgbClr>
              </a:solidFill>
            </a:endParaRPr>
          </a:p>
        </p:txBody>
      </p:sp>
      <p:sp>
        <p:nvSpPr>
          <p:cNvPr id="8" name="KSO_FT"/>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lvl1pPr>
              <a:defRPr/>
            </a:lvl1pPr>
          </a:lstStyle>
          <a:p>
            <a:pPr fontAlgn="base">
              <a:defRPr/>
            </a:pPr>
            <a:endParaRPr lang="en-US" altLang="zh-CN" strike="noStrike" noProof="1">
              <a:solidFill>
                <a:srgbClr val="494B4D">
                  <a:tint val="75000"/>
                </a:srgbClr>
              </a:solidFill>
            </a:endParaRPr>
          </a:p>
        </p:txBody>
      </p:sp>
      <p:sp>
        <p:nvSpPr>
          <p:cNvPr id="9" name="KSO_FN"/>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lvl1pPr>
              <a:defRPr/>
            </a:lvl1pPr>
          </a:lstStyle>
          <a:p>
            <a:pPr fontAlgn="base">
              <a:defRPr/>
            </a:pPr>
            <a:fld id="{BC8AD7FB-A943-4364-BCFB-2BAA2E849D44}" type="slidenum">
              <a:rPr lang="en-US" altLang="zh-CN" strike="noStrike" noProof="1">
                <a:solidFill>
                  <a:srgbClr val="494B4D">
                    <a:tint val="75000"/>
                  </a:srgbClr>
                </a:solidFill>
                <a:latin typeface="Arial" panose="020B0604020202020204" pitchFamily="34" charset="0"/>
                <a:ea typeface="宋体" panose="02010600030101010101" pitchFamily="2" charset="-122"/>
                <a:cs typeface="+mn-cs"/>
              </a:rPr>
              <a:t>‹#›</a:t>
            </a:fld>
            <a:endParaRPr lang="en-US" altLang="zh-CN" strike="noStrike" noProof="1">
              <a:solidFill>
                <a:srgbClr val="494B4D">
                  <a:tint val="75000"/>
                </a:srgbClr>
              </a:solidFill>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lvl1pPr>
              <a:defRPr>
                <a:solidFill>
                  <a:schemeClr val="accent2">
                    <a:lumMod val="50000"/>
                  </a:schemeClr>
                </a:solidFill>
              </a:defRPr>
            </a:lvl1pPr>
          </a:lstStyle>
          <a:p>
            <a:pPr fontAlgn="base"/>
            <a:r>
              <a:rPr lang="zh-CN" altLang="en-US" strike="noStrike" noProof="1"/>
              <a:t>单击此处编辑母版标题样式</a:t>
            </a:r>
            <a:endParaRPr lang="en-US" strike="noStrike" noProof="1"/>
          </a:p>
        </p:txBody>
      </p:sp>
      <p:sp>
        <p:nvSpPr>
          <p:cNvPr id="3" name="KSO_BC1"/>
          <p:cNvSpPr>
            <a:spLocks noGrp="1"/>
          </p:cNvSpPr>
          <p:nvPr>
            <p:ph idx="1"/>
          </p:nvPr>
        </p:nvSpPr>
        <p:spPr/>
        <p:txBody>
          <a:bodyPr/>
          <a:lstStyle>
            <a:lvl1pPr>
              <a:buClr>
                <a:schemeClr val="accent1">
                  <a:lumMod val="75000"/>
                </a:schemeClr>
              </a:buClr>
              <a:defRPr>
                <a:solidFill>
                  <a:schemeClr val="accent1">
                    <a:lumMod val="50000"/>
                  </a:schemeClr>
                </a:solidFill>
              </a:defRPr>
            </a:lvl1pPr>
            <a:lvl2pPr>
              <a:buClr>
                <a:schemeClr val="accent1">
                  <a:lumMod val="60000"/>
                  <a:lumOff val="40000"/>
                </a:schemeClr>
              </a:buClr>
              <a:defRPr/>
            </a:lvl2pPr>
          </a:lstStyle>
          <a:p>
            <a:pPr lvl="0" fontAlgn="base"/>
            <a:r>
              <a:rPr lang="zh-CN" altLang="en-US" strike="noStrike" noProof="1"/>
              <a:t>单击此处编辑母版文本样式</a:t>
            </a:r>
          </a:p>
          <a:p>
            <a:pPr lvl="1" fontAlgn="base"/>
            <a:r>
              <a:rPr lang="zh-CN" altLang="en-US" strike="noStrike" noProof="1"/>
              <a:t>第二级</a:t>
            </a:r>
          </a:p>
        </p:txBody>
      </p:sp>
      <p:sp>
        <p:nvSpPr>
          <p:cNvPr id="4" name="日期占位符 3"/>
          <p:cNvSpPr>
            <a:spLocks noGrp="1"/>
          </p:cNvSpPr>
          <p:nvPr>
            <p:ph type="dt" sz="half" idx="10"/>
          </p:nvPr>
        </p:nvSpPr>
        <p:spPr/>
        <p:txBody>
          <a:bodyPr/>
          <a:lstStyle/>
          <a:p>
            <a:pPr fontAlgn="base">
              <a:spcBef>
                <a:spcPct val="0"/>
              </a:spcBef>
              <a:spcAft>
                <a:spcPct val="0"/>
              </a:spcAft>
              <a:defRPr/>
            </a:pPr>
            <a:endParaRPr lang="en-US" altLang="zh-CN" strike="noStrike" noProof="1">
              <a:solidFill>
                <a:srgbClr val="494B4D">
                  <a:tint val="75000"/>
                </a:srgbClr>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p>
            <a:pPr fontAlgn="base">
              <a:spcBef>
                <a:spcPct val="0"/>
              </a:spcBef>
              <a:spcAft>
                <a:spcPct val="0"/>
              </a:spcAft>
              <a:defRPr/>
            </a:pPr>
            <a:endParaRPr lang="en-US" altLang="zh-CN" strike="noStrike" noProof="1">
              <a:solidFill>
                <a:srgbClr val="494B4D">
                  <a:tint val="75000"/>
                </a:srgbClr>
              </a:solidFill>
              <a:latin typeface="Arial" panose="020B0604020202020204" pitchFamily="34" charset="0"/>
              <a:ea typeface="宋体" panose="02010600030101010101" pitchFamily="2" charset="-122"/>
            </a:endParaRPr>
          </a:p>
        </p:txBody>
      </p:sp>
      <p:sp>
        <p:nvSpPr>
          <p:cNvPr id="6" name="灯片编号占位符 5"/>
          <p:cNvSpPr>
            <a:spLocks noGrp="1"/>
          </p:cNvSpPr>
          <p:nvPr>
            <p:ph type="sldNum" sz="quarter" idx="12"/>
          </p:nvPr>
        </p:nvSpPr>
        <p:spPr/>
        <p:txBody>
          <a:bodyPr/>
          <a:lstStyle/>
          <a:p>
            <a:pPr fontAlgn="base">
              <a:spcBef>
                <a:spcPct val="0"/>
              </a:spcBef>
              <a:spcAft>
                <a:spcPct val="0"/>
              </a:spcAft>
              <a:defRPr/>
            </a:pPr>
            <a:fld id="{0F71A63D-4812-400A-A709-23297C877541}" type="slidenum">
              <a:rPr lang="en-US" altLang="zh-CN" strike="noStrike" noProof="1">
                <a:solidFill>
                  <a:srgbClr val="494B4D">
                    <a:tint val="75000"/>
                  </a:srgbClr>
                </a:solidFill>
                <a:latin typeface="Arial" panose="020B0604020202020204" pitchFamily="34" charset="0"/>
                <a:ea typeface="宋体" panose="02010600030101010101" pitchFamily="2" charset="-122"/>
                <a:cs typeface="+mn-cs"/>
              </a:rPr>
              <a:t>‹#›</a:t>
            </a:fld>
            <a:endParaRPr lang="en-US" altLang="zh-CN" strike="noStrike" noProof="1">
              <a:solidFill>
                <a:srgbClr val="494B4D">
                  <a:tint val="75000"/>
                </a:srgbClr>
              </a:solidFill>
              <a:latin typeface="Arial" panose="020B0604020202020204" pitchFamily="34" charset="0"/>
              <a:ea typeface="宋体" panose="02010600030101010101" pitchFamily="2" charset="-122"/>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pPr fontAlgn="base"/>
            <a:r>
              <a:rPr lang="zh-CN" altLang="en-US" strike="noStrike" noProof="1"/>
              <a:t>单击此处编辑母版标题样式</a:t>
            </a:r>
            <a:endParaRPr lang="en-US" strike="noStrike" noProof="1"/>
          </a:p>
        </p:txBody>
      </p:sp>
      <p:sp>
        <p:nvSpPr>
          <p:cNvPr id="3" name="KSO_BC1"/>
          <p:cNvSpPr>
            <a:spLocks noGrp="1"/>
          </p:cNvSpPr>
          <p:nvPr>
            <p:ph sz="half" idx="1"/>
          </p:nvPr>
        </p:nvSpPr>
        <p:spPr>
          <a:xfrm>
            <a:off x="1049867" y="1244600"/>
            <a:ext cx="3810000" cy="4932363"/>
          </a:xfrm>
        </p:spPr>
        <p:txBody>
          <a:bodyPr/>
          <a:lstStyle/>
          <a:p>
            <a:pPr lvl="0" fontAlgn="base"/>
            <a:r>
              <a:rPr lang="zh-CN" altLang="en-US" strike="noStrike" noProof="1"/>
              <a:t>单击此处编辑母版文本样式</a:t>
            </a:r>
          </a:p>
          <a:p>
            <a:pPr lvl="1" fontAlgn="base"/>
            <a:r>
              <a:rPr lang="zh-CN" altLang="en-US" strike="noStrike" noProof="1"/>
              <a:t>第二级</a:t>
            </a:r>
          </a:p>
        </p:txBody>
      </p:sp>
      <p:sp>
        <p:nvSpPr>
          <p:cNvPr id="4" name="KSO_BC2"/>
          <p:cNvSpPr>
            <a:spLocks noGrp="1"/>
          </p:cNvSpPr>
          <p:nvPr>
            <p:ph sz="half" idx="2"/>
          </p:nvPr>
        </p:nvSpPr>
        <p:spPr>
          <a:xfrm>
            <a:off x="4889499" y="1244600"/>
            <a:ext cx="3820587" cy="4932363"/>
          </a:xfrm>
        </p:spPr>
        <p:txBody>
          <a:bodyPr/>
          <a:lstStyle/>
          <a:p>
            <a:pPr lvl="0" fontAlgn="base"/>
            <a:r>
              <a:rPr lang="zh-CN" altLang="en-US" strike="noStrike" noProof="1"/>
              <a:t>单击此处编辑母版文本样式</a:t>
            </a:r>
          </a:p>
          <a:p>
            <a:pPr lvl="1" fontAlgn="base"/>
            <a:r>
              <a:rPr lang="zh-CN" altLang="en-US" strike="noStrike" noProof="1"/>
              <a:t>第二级</a:t>
            </a:r>
          </a:p>
        </p:txBody>
      </p:sp>
      <p:sp>
        <p:nvSpPr>
          <p:cNvPr id="5" name="日期占位符 4"/>
          <p:cNvSpPr>
            <a:spLocks noGrp="1"/>
          </p:cNvSpPr>
          <p:nvPr>
            <p:ph type="dt" sz="half" idx="10"/>
          </p:nvPr>
        </p:nvSpPr>
        <p:spPr/>
        <p:txBody>
          <a:bodyPr/>
          <a:lstStyle/>
          <a:p>
            <a:pPr fontAlgn="base">
              <a:spcBef>
                <a:spcPct val="0"/>
              </a:spcBef>
              <a:spcAft>
                <a:spcPct val="0"/>
              </a:spcAft>
              <a:defRPr/>
            </a:pPr>
            <a:endParaRPr lang="en-US" altLang="zh-CN" strike="noStrike" noProof="1">
              <a:solidFill>
                <a:srgbClr val="494B4D">
                  <a:tint val="75000"/>
                </a:srgbClr>
              </a:solidFill>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p>
            <a:pPr fontAlgn="base">
              <a:spcBef>
                <a:spcPct val="0"/>
              </a:spcBef>
              <a:spcAft>
                <a:spcPct val="0"/>
              </a:spcAft>
              <a:defRPr/>
            </a:pPr>
            <a:endParaRPr lang="en-US" altLang="zh-CN" strike="noStrike" noProof="1">
              <a:solidFill>
                <a:srgbClr val="494B4D">
                  <a:tint val="75000"/>
                </a:srgbClr>
              </a:solidFill>
              <a:latin typeface="Arial" panose="020B0604020202020204" pitchFamily="34" charset="0"/>
              <a:ea typeface="宋体" panose="02010600030101010101" pitchFamily="2" charset="-122"/>
            </a:endParaRPr>
          </a:p>
        </p:txBody>
      </p:sp>
      <p:sp>
        <p:nvSpPr>
          <p:cNvPr id="7" name="灯片编号占位符 6"/>
          <p:cNvSpPr>
            <a:spLocks noGrp="1"/>
          </p:cNvSpPr>
          <p:nvPr>
            <p:ph type="sldNum" sz="quarter" idx="12"/>
          </p:nvPr>
        </p:nvSpPr>
        <p:spPr/>
        <p:txBody>
          <a:bodyPr/>
          <a:lstStyle/>
          <a:p>
            <a:pPr fontAlgn="base">
              <a:spcBef>
                <a:spcPct val="0"/>
              </a:spcBef>
              <a:spcAft>
                <a:spcPct val="0"/>
              </a:spcAft>
              <a:defRPr/>
            </a:pPr>
            <a:fld id="{0F71A63D-4812-400A-A709-23297C877541}" type="slidenum">
              <a:rPr lang="en-US" altLang="zh-CN" strike="noStrike" noProof="1">
                <a:solidFill>
                  <a:srgbClr val="494B4D">
                    <a:tint val="75000"/>
                  </a:srgbClr>
                </a:solidFill>
                <a:latin typeface="Arial" panose="020B0604020202020204" pitchFamily="34" charset="0"/>
                <a:ea typeface="宋体" panose="02010600030101010101" pitchFamily="2" charset="-122"/>
                <a:cs typeface="+mn-cs"/>
              </a:rPr>
              <a:t>‹#›</a:t>
            </a:fld>
            <a:endParaRPr lang="en-US" altLang="zh-CN" strike="noStrike" noProof="1">
              <a:solidFill>
                <a:srgbClr val="494B4D">
                  <a:tint val="75000"/>
                </a:srgbClr>
              </a:solidFill>
              <a:latin typeface="Arial" panose="020B0604020202020204" pitchFamily="34" charset="0"/>
              <a:ea typeface="宋体" panose="02010600030101010101" pitchFamily="2" charset="-122"/>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1727199" y="118532"/>
            <a:ext cx="6984076" cy="717022"/>
          </a:xfrm>
        </p:spPr>
        <p:txBody>
          <a:bodyPr/>
          <a:lstStyle/>
          <a:p>
            <a:pPr fontAlgn="base"/>
            <a:r>
              <a:rPr lang="zh-CN" altLang="en-US" strike="noStrike" noProof="1"/>
              <a:t>单击此处编辑母版标题样式</a:t>
            </a:r>
            <a:endParaRPr lang="en-US" strike="noStrike" noProof="1"/>
          </a:p>
        </p:txBody>
      </p:sp>
      <p:sp>
        <p:nvSpPr>
          <p:cNvPr id="3" name="Text Placeholder 2"/>
          <p:cNvSpPr>
            <a:spLocks noGrp="1"/>
          </p:cNvSpPr>
          <p:nvPr>
            <p:ph type="body" idx="1"/>
          </p:nvPr>
        </p:nvSpPr>
        <p:spPr>
          <a:xfrm>
            <a:off x="824576" y="1376362"/>
            <a:ext cx="3868340"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KSO_BC1"/>
          <p:cNvSpPr>
            <a:spLocks noGrp="1"/>
          </p:cNvSpPr>
          <p:nvPr>
            <p:ph sz="half" idx="2"/>
          </p:nvPr>
        </p:nvSpPr>
        <p:spPr>
          <a:xfrm>
            <a:off x="824576" y="2200274"/>
            <a:ext cx="3868340" cy="3684588"/>
          </a:xfrm>
        </p:spPr>
        <p:txBody>
          <a:bodyPr/>
          <a:lstStyle/>
          <a:p>
            <a:pPr lvl="0" fontAlgn="base"/>
            <a:r>
              <a:rPr lang="zh-CN" altLang="en-US" strike="noStrike" noProof="1"/>
              <a:t>单击此处编辑母版文本样式</a:t>
            </a:r>
          </a:p>
          <a:p>
            <a:pPr lvl="1" fontAlgn="base"/>
            <a:r>
              <a:rPr lang="zh-CN" altLang="en-US" strike="noStrike" noProof="1"/>
              <a:t>第二级</a:t>
            </a:r>
          </a:p>
        </p:txBody>
      </p:sp>
      <p:sp>
        <p:nvSpPr>
          <p:cNvPr id="5" name="Text Placeholder 4"/>
          <p:cNvSpPr>
            <a:spLocks noGrp="1"/>
          </p:cNvSpPr>
          <p:nvPr>
            <p:ph type="body" sz="quarter" idx="3"/>
          </p:nvPr>
        </p:nvSpPr>
        <p:spPr>
          <a:xfrm>
            <a:off x="4823884" y="1376362"/>
            <a:ext cx="3887391"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KSO_BC2"/>
          <p:cNvSpPr>
            <a:spLocks noGrp="1"/>
          </p:cNvSpPr>
          <p:nvPr>
            <p:ph sz="quarter" idx="4"/>
          </p:nvPr>
        </p:nvSpPr>
        <p:spPr>
          <a:xfrm>
            <a:off x="4823884" y="2200274"/>
            <a:ext cx="3887391" cy="3684588"/>
          </a:xfrm>
        </p:spPr>
        <p:txBody>
          <a:bodyPr/>
          <a:lstStyle/>
          <a:p>
            <a:pPr lvl="0" fontAlgn="base"/>
            <a:r>
              <a:rPr lang="zh-CN" altLang="en-US" strike="noStrike" noProof="1"/>
              <a:t>单击此处编辑母版文本样式</a:t>
            </a:r>
          </a:p>
          <a:p>
            <a:pPr lvl="1" fontAlgn="base"/>
            <a:r>
              <a:rPr lang="zh-CN" altLang="en-US" strike="noStrike" noProof="1"/>
              <a:t>第二级</a:t>
            </a:r>
          </a:p>
        </p:txBody>
      </p:sp>
      <p:sp>
        <p:nvSpPr>
          <p:cNvPr id="7" name="日期占位符 6"/>
          <p:cNvSpPr>
            <a:spLocks noGrp="1"/>
          </p:cNvSpPr>
          <p:nvPr>
            <p:ph type="dt" sz="half" idx="10"/>
          </p:nvPr>
        </p:nvSpPr>
        <p:spPr/>
        <p:txBody>
          <a:bodyPr/>
          <a:lstStyle/>
          <a:p>
            <a:pPr fontAlgn="base">
              <a:spcBef>
                <a:spcPct val="0"/>
              </a:spcBef>
              <a:spcAft>
                <a:spcPct val="0"/>
              </a:spcAft>
              <a:defRPr/>
            </a:pPr>
            <a:endParaRPr lang="en-US" altLang="zh-CN" strike="noStrike" noProof="1">
              <a:solidFill>
                <a:srgbClr val="494B4D">
                  <a:tint val="75000"/>
                </a:srgbClr>
              </a:solidFill>
              <a:latin typeface="Arial" panose="020B0604020202020204" pitchFamily="34" charset="0"/>
              <a:ea typeface="宋体" panose="02010600030101010101" pitchFamily="2" charset="-122"/>
            </a:endParaRPr>
          </a:p>
        </p:txBody>
      </p:sp>
      <p:sp>
        <p:nvSpPr>
          <p:cNvPr id="8" name="页脚占位符 7"/>
          <p:cNvSpPr>
            <a:spLocks noGrp="1"/>
          </p:cNvSpPr>
          <p:nvPr>
            <p:ph type="ftr" sz="quarter" idx="11"/>
          </p:nvPr>
        </p:nvSpPr>
        <p:spPr/>
        <p:txBody>
          <a:bodyPr/>
          <a:lstStyle/>
          <a:p>
            <a:pPr fontAlgn="base">
              <a:spcBef>
                <a:spcPct val="0"/>
              </a:spcBef>
              <a:spcAft>
                <a:spcPct val="0"/>
              </a:spcAft>
              <a:defRPr/>
            </a:pPr>
            <a:endParaRPr lang="en-US" altLang="zh-CN" strike="noStrike" noProof="1">
              <a:solidFill>
                <a:srgbClr val="494B4D">
                  <a:tint val="75000"/>
                </a:srgbClr>
              </a:solidFill>
              <a:latin typeface="Arial" panose="020B0604020202020204" pitchFamily="34" charset="0"/>
              <a:ea typeface="宋体" panose="02010600030101010101" pitchFamily="2" charset="-122"/>
            </a:endParaRPr>
          </a:p>
        </p:txBody>
      </p:sp>
      <p:sp>
        <p:nvSpPr>
          <p:cNvPr id="9" name="灯片编号占位符 8"/>
          <p:cNvSpPr>
            <a:spLocks noGrp="1"/>
          </p:cNvSpPr>
          <p:nvPr>
            <p:ph type="sldNum" sz="quarter" idx="12"/>
          </p:nvPr>
        </p:nvSpPr>
        <p:spPr/>
        <p:txBody>
          <a:bodyPr/>
          <a:lstStyle/>
          <a:p>
            <a:pPr fontAlgn="base">
              <a:spcBef>
                <a:spcPct val="0"/>
              </a:spcBef>
              <a:spcAft>
                <a:spcPct val="0"/>
              </a:spcAft>
              <a:defRPr/>
            </a:pPr>
            <a:fld id="{0F71A63D-4812-400A-A709-23297C877541}" type="slidenum">
              <a:rPr lang="en-US" altLang="zh-CN" strike="noStrike" noProof="1">
                <a:solidFill>
                  <a:srgbClr val="494B4D">
                    <a:tint val="75000"/>
                  </a:srgbClr>
                </a:solidFill>
                <a:latin typeface="Arial" panose="020B0604020202020204" pitchFamily="34" charset="0"/>
                <a:ea typeface="宋体" panose="02010600030101010101" pitchFamily="2" charset="-122"/>
                <a:cs typeface="+mn-cs"/>
              </a:rPr>
              <a:t>‹#›</a:t>
            </a:fld>
            <a:endParaRPr lang="en-US" altLang="zh-CN" strike="noStrike" noProof="1">
              <a:solidFill>
                <a:srgbClr val="494B4D">
                  <a:tint val="75000"/>
                </a:srgbClr>
              </a:solidFill>
              <a:latin typeface="Arial" panose="020B0604020202020204" pitchFamily="34" charset="0"/>
              <a:ea typeface="宋体" panose="02010600030101010101" pitchFamily="2" charset="-122"/>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pPr fontAlgn="base"/>
            <a:r>
              <a:rPr lang="zh-CN" altLang="en-US" strike="noStrike" noProof="1"/>
              <a:t>单击此处编辑母版标题样式</a:t>
            </a:r>
            <a:endParaRPr lang="en-US" strike="noStrike" noProof="1"/>
          </a:p>
        </p:txBody>
      </p:sp>
      <p:sp>
        <p:nvSpPr>
          <p:cNvPr id="3" name="日期占位符 2"/>
          <p:cNvSpPr>
            <a:spLocks noGrp="1"/>
          </p:cNvSpPr>
          <p:nvPr>
            <p:ph type="dt" sz="half" idx="10"/>
          </p:nvPr>
        </p:nvSpPr>
        <p:spPr/>
        <p:txBody>
          <a:bodyPr/>
          <a:lstStyle/>
          <a:p>
            <a:pPr fontAlgn="base">
              <a:spcBef>
                <a:spcPct val="0"/>
              </a:spcBef>
              <a:spcAft>
                <a:spcPct val="0"/>
              </a:spcAft>
              <a:defRPr/>
            </a:pPr>
            <a:endParaRPr lang="en-US" altLang="zh-CN" strike="noStrike" noProof="1">
              <a:solidFill>
                <a:srgbClr val="494B4D">
                  <a:tint val="75000"/>
                </a:srgbClr>
              </a:solidFill>
              <a:latin typeface="Arial" panose="020B0604020202020204" pitchFamily="34" charset="0"/>
              <a:ea typeface="宋体" panose="02010600030101010101" pitchFamily="2" charset="-122"/>
            </a:endParaRPr>
          </a:p>
        </p:txBody>
      </p:sp>
      <p:sp>
        <p:nvSpPr>
          <p:cNvPr id="4" name="页脚占位符 3"/>
          <p:cNvSpPr>
            <a:spLocks noGrp="1"/>
          </p:cNvSpPr>
          <p:nvPr>
            <p:ph type="ftr" sz="quarter" idx="11"/>
          </p:nvPr>
        </p:nvSpPr>
        <p:spPr/>
        <p:txBody>
          <a:bodyPr/>
          <a:lstStyle/>
          <a:p>
            <a:pPr fontAlgn="base">
              <a:spcBef>
                <a:spcPct val="0"/>
              </a:spcBef>
              <a:spcAft>
                <a:spcPct val="0"/>
              </a:spcAft>
              <a:defRPr/>
            </a:pPr>
            <a:endParaRPr lang="en-US" altLang="zh-CN" strike="noStrike" noProof="1">
              <a:solidFill>
                <a:srgbClr val="494B4D">
                  <a:tint val="75000"/>
                </a:srgbClr>
              </a:solidFill>
              <a:latin typeface="Arial" panose="020B0604020202020204" pitchFamily="34" charset="0"/>
              <a:ea typeface="宋体" panose="02010600030101010101" pitchFamily="2" charset="-122"/>
            </a:endParaRPr>
          </a:p>
        </p:txBody>
      </p:sp>
      <p:sp>
        <p:nvSpPr>
          <p:cNvPr id="5" name="灯片编号占位符 4"/>
          <p:cNvSpPr>
            <a:spLocks noGrp="1"/>
          </p:cNvSpPr>
          <p:nvPr>
            <p:ph type="sldNum" sz="quarter" idx="12"/>
          </p:nvPr>
        </p:nvSpPr>
        <p:spPr/>
        <p:txBody>
          <a:bodyPr/>
          <a:lstStyle/>
          <a:p>
            <a:pPr fontAlgn="base">
              <a:spcBef>
                <a:spcPct val="0"/>
              </a:spcBef>
              <a:spcAft>
                <a:spcPct val="0"/>
              </a:spcAft>
              <a:defRPr/>
            </a:pPr>
            <a:fld id="{0F71A63D-4812-400A-A709-23297C877541}" type="slidenum">
              <a:rPr lang="en-US" altLang="zh-CN" strike="noStrike" noProof="1">
                <a:solidFill>
                  <a:srgbClr val="494B4D">
                    <a:tint val="75000"/>
                  </a:srgbClr>
                </a:solidFill>
                <a:latin typeface="Arial" panose="020B0604020202020204" pitchFamily="34" charset="0"/>
                <a:ea typeface="宋体" panose="02010600030101010101" pitchFamily="2" charset="-122"/>
                <a:cs typeface="+mn-cs"/>
              </a:rPr>
              <a:t>‹#›</a:t>
            </a:fld>
            <a:endParaRPr lang="en-US" altLang="zh-CN" strike="noStrike" noProof="1">
              <a:solidFill>
                <a:srgbClr val="494B4D">
                  <a:tint val="75000"/>
                </a:srgbClr>
              </a:solidFill>
              <a:latin typeface="Arial" panose="020B0604020202020204" pitchFamily="34" charset="0"/>
              <a:ea typeface="宋体" panose="02010600030101010101" pitchFamily="2" charset="-122"/>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normAutofit/>
          </a:bodyPr>
          <a:lstStyle>
            <a:lvl1pPr>
              <a:defRPr sz="4000"/>
            </a:lvl1pPr>
          </a:lstStyle>
          <a:p>
            <a:r>
              <a:rPr lang="zh-CN" altLang="en-US"/>
              <a:t>单击此处编辑母版标题样式</a:t>
            </a:r>
          </a:p>
        </p:txBody>
      </p:sp>
      <p:sp>
        <p:nvSpPr>
          <p:cNvPr id="3" name="文本占位符 2"/>
          <p:cNvSpPr>
            <a:spLocks noGrp="1"/>
          </p:cNvSpPr>
          <p:nvPr>
            <p:ph type="body" idx="1"/>
          </p:nvPr>
        </p:nvSpPr>
        <p:spPr>
          <a:xfrm>
            <a:off x="623888" y="4589464"/>
            <a:ext cx="7886700" cy="1500187"/>
          </a:xfrm>
        </p:spPr>
        <p:txBody>
          <a:bodyPr>
            <a:normAutofit/>
          </a:bodyPr>
          <a:lstStyle>
            <a:lvl1pPr marL="0" indent="0">
              <a:buNone/>
              <a:defRPr sz="24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628650" y="6356351"/>
            <a:ext cx="2057400" cy="365125"/>
          </a:xfrm>
        </p:spPr>
        <p:txBody>
          <a:bodyPr/>
          <a:lstStyle/>
          <a:p>
            <a:pPr fontAlgn="base">
              <a:spcBef>
                <a:spcPct val="0"/>
              </a:spcBef>
              <a:spcAft>
                <a:spcPct val="0"/>
              </a:spcAft>
              <a:buFont typeface="Arial" panose="020B0604020202020204" pitchFamily="34" charset="0"/>
              <a:buNone/>
            </a:pPr>
            <a:fld id="{A40D2C7D-BD3F-48D2-A217-A910E16FA124}" type="datetimeFigureOut">
              <a:rPr lang="zh-CN" altLang="en-US">
                <a:solidFill>
                  <a:srgbClr val="5F5F5F"/>
                </a:solidFill>
                <a:ea typeface="宋体" panose="02010600030101010101" pitchFamily="2" charset="-122"/>
              </a:rPr>
              <a:t>2024/1/10</a:t>
            </a:fld>
            <a:endParaRPr lang="zh-CN" altLang="en-US">
              <a:solidFill>
                <a:srgbClr val="5F5F5F"/>
              </a:solidFill>
              <a:ea typeface="宋体" panose="02010600030101010101" pitchFamily="2" charset="-122"/>
            </a:endParaRPr>
          </a:p>
        </p:txBody>
      </p:sp>
      <p:sp>
        <p:nvSpPr>
          <p:cNvPr id="5" name="页脚占位符 4"/>
          <p:cNvSpPr>
            <a:spLocks noGrp="1"/>
          </p:cNvSpPr>
          <p:nvPr>
            <p:ph type="ftr" sz="quarter" idx="11"/>
          </p:nvPr>
        </p:nvSpPr>
        <p:spPr>
          <a:xfrm>
            <a:off x="3028950" y="6356351"/>
            <a:ext cx="3086100" cy="365125"/>
          </a:xfrm>
        </p:spPr>
        <p:txBody>
          <a:bodyPr/>
          <a:lstStyle/>
          <a:p>
            <a:pPr fontAlgn="base">
              <a:spcBef>
                <a:spcPct val="0"/>
              </a:spcBef>
              <a:spcAft>
                <a:spcPct val="0"/>
              </a:spcAft>
              <a:buFont typeface="Arial" panose="020B0604020202020204" pitchFamily="34" charset="0"/>
              <a:buNone/>
            </a:pPr>
            <a:endParaRPr lang="zh-CN" altLang="en-US">
              <a:solidFill>
                <a:srgbClr val="5F5F5F"/>
              </a:solidFill>
              <a:ea typeface="宋体" panose="02010600030101010101" pitchFamily="2" charset="-122"/>
            </a:endParaRPr>
          </a:p>
        </p:txBody>
      </p:sp>
      <p:sp>
        <p:nvSpPr>
          <p:cNvPr id="6" name="灯片编号占位符 5"/>
          <p:cNvSpPr>
            <a:spLocks noGrp="1"/>
          </p:cNvSpPr>
          <p:nvPr>
            <p:ph type="sldNum" sz="quarter" idx="12"/>
          </p:nvPr>
        </p:nvSpPr>
        <p:spPr/>
        <p:txBody>
          <a:bodyPr/>
          <a:lstStyle/>
          <a:p>
            <a:fld id="{BA108AD1-47E7-4629-A912-4F8AE79E32F8}" type="slidenum">
              <a:rPr lang="zh-CN" altLang="en-US" smtClean="0">
                <a:solidFill>
                  <a:srgbClr val="5F5F5F">
                    <a:tint val="75000"/>
                  </a:srgbClr>
                </a:solidFill>
              </a:rPr>
              <a:t>‹#›</a:t>
            </a:fld>
            <a:endParaRPr lang="zh-CN" altLang="en-US">
              <a:solidFill>
                <a:srgbClr val="5F5F5F">
                  <a:tint val="75000"/>
                </a:srgbClr>
              </a:solidFill>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blank" preserve="1">
  <p:cSld name="空白">
    <p:bg>
      <p:bgPr>
        <a:solidFill>
          <a:schemeClr val="bg1"/>
        </a:solidFill>
        <a:effectLst/>
      </p:bgPr>
    </p:bg>
    <p:spTree>
      <p:nvGrpSpPr>
        <p:cNvPr id="1" name=""/>
        <p:cNvGrpSpPr/>
        <p:nvPr/>
      </p:nvGrpSpPr>
      <p:grpSpPr>
        <a:xfrm>
          <a:off x="0" y="0"/>
          <a:ext cx="0" cy="0"/>
          <a:chOff x="0" y="0"/>
          <a:chExt cx="0" cy="0"/>
        </a:xfrm>
      </p:grpSpPr>
      <p:sp>
        <p:nvSpPr>
          <p:cNvPr id="3" name="KSO_FD"/>
          <p:cNvSpPr>
            <a:spLocks noGrp="1"/>
          </p:cNvSpPr>
          <p:nvPr>
            <p:ph type="dt" sz="half" idx="10"/>
          </p:nvPr>
        </p:nvSpPr>
        <p:spPr>
          <a:xfrm>
            <a:off x="628650" y="6356350"/>
            <a:ext cx="2057400" cy="365125"/>
          </a:xfrm>
          <a:prstGeom prst="rect">
            <a:avLst/>
          </a:prstGeom>
        </p:spPr>
        <p:txBody>
          <a:bodyPr vert="horz" lIns="91440" tIns="45720" rIns="91440" bIns="45720" rtlCol="0" anchor="ctr"/>
          <a:lstStyle>
            <a:lvl1pPr>
              <a:defRPr/>
            </a:lvl1pPr>
          </a:lstStyle>
          <a:p>
            <a:pPr fontAlgn="base">
              <a:defRPr/>
            </a:pPr>
            <a:endParaRPr lang="en-US" altLang="zh-CN" strike="noStrike" noProof="1">
              <a:solidFill>
                <a:srgbClr val="494B4D">
                  <a:tint val="75000"/>
                </a:srgbClr>
              </a:solidFill>
            </a:endParaRPr>
          </a:p>
        </p:txBody>
      </p:sp>
      <p:sp>
        <p:nvSpPr>
          <p:cNvPr id="4" name="KSO_FT"/>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lvl1pPr>
              <a:defRPr/>
            </a:lvl1pPr>
          </a:lstStyle>
          <a:p>
            <a:pPr fontAlgn="base">
              <a:defRPr/>
            </a:pPr>
            <a:endParaRPr lang="en-US" altLang="zh-CN" strike="noStrike" noProof="1">
              <a:solidFill>
                <a:srgbClr val="494B4D">
                  <a:tint val="75000"/>
                </a:srgbClr>
              </a:solidFill>
            </a:endParaRPr>
          </a:p>
        </p:txBody>
      </p:sp>
      <p:sp>
        <p:nvSpPr>
          <p:cNvPr id="5" name="KSO_FN"/>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lvl1pPr>
              <a:defRPr/>
            </a:lvl1pPr>
          </a:lstStyle>
          <a:p>
            <a:pPr fontAlgn="base">
              <a:defRPr/>
            </a:pPr>
            <a:fld id="{DD05F3EE-DAF3-4A28-971A-7D3755029325}" type="slidenum">
              <a:rPr lang="en-US" altLang="zh-CN" strike="noStrike" noProof="1">
                <a:solidFill>
                  <a:srgbClr val="494B4D">
                    <a:tint val="75000"/>
                  </a:srgbClr>
                </a:solidFill>
                <a:latin typeface="Arial" panose="020B0604020202020204" pitchFamily="34" charset="0"/>
                <a:ea typeface="宋体" panose="02010600030101010101" pitchFamily="2" charset="-122"/>
                <a:cs typeface="+mn-cs"/>
              </a:rPr>
              <a:t>‹#›</a:t>
            </a:fld>
            <a:endParaRPr lang="en-US" altLang="zh-CN" strike="noStrike" noProof="1">
              <a:solidFill>
                <a:srgbClr val="494B4D">
                  <a:tint val="75000"/>
                </a:srgbClr>
              </a:solidFill>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KSO_BT1"/>
          <p:cNvSpPr>
            <a:spLocks noGrp="1"/>
          </p:cNvSpPr>
          <p:nvPr>
            <p:ph type="title"/>
          </p:nvPr>
        </p:nvSpPr>
        <p:spPr>
          <a:xfrm>
            <a:off x="858442" y="533402"/>
            <a:ext cx="2949178" cy="1600200"/>
          </a:xfrm>
        </p:spPr>
        <p:txBody>
          <a:bodyPr/>
          <a:lstStyle>
            <a:lvl1pPr>
              <a:defRPr sz="3200"/>
            </a:lvl1pPr>
          </a:lstStyle>
          <a:p>
            <a:pPr fontAlgn="base"/>
            <a:r>
              <a:rPr lang="zh-CN" altLang="en-US" strike="noStrike" noProof="1"/>
              <a:t>单击此处编辑母版标题样式</a:t>
            </a:r>
            <a:endParaRPr lang="en-US" strike="noStrike" noProof="1"/>
          </a:p>
        </p:txBody>
      </p:sp>
      <p:sp>
        <p:nvSpPr>
          <p:cNvPr id="3" name="KSO_BC1"/>
          <p:cNvSpPr>
            <a:spLocks noGrp="1"/>
          </p:cNvSpPr>
          <p:nvPr>
            <p:ph idx="1"/>
          </p:nvPr>
        </p:nvSpPr>
        <p:spPr>
          <a:xfrm>
            <a:off x="4115992" y="1063628"/>
            <a:ext cx="4629150"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p:txBody>
      </p:sp>
      <p:sp>
        <p:nvSpPr>
          <p:cNvPr id="4" name="KSO_BC2"/>
          <p:cNvSpPr>
            <a:spLocks noGrp="1"/>
          </p:cNvSpPr>
          <p:nvPr>
            <p:ph type="body" sz="half" idx="2"/>
          </p:nvPr>
        </p:nvSpPr>
        <p:spPr>
          <a:xfrm>
            <a:off x="858442" y="2133602"/>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a:t>单击此处编辑母版文本样式</a:t>
            </a:r>
          </a:p>
        </p:txBody>
      </p:sp>
      <p:sp>
        <p:nvSpPr>
          <p:cNvPr id="5" name="KSO_FD"/>
          <p:cNvSpPr>
            <a:spLocks noGrp="1"/>
          </p:cNvSpPr>
          <p:nvPr>
            <p:ph type="dt" sz="half" idx="10"/>
          </p:nvPr>
        </p:nvSpPr>
        <p:spPr>
          <a:xfrm>
            <a:off x="628650" y="6356350"/>
            <a:ext cx="2057400" cy="365125"/>
          </a:xfrm>
          <a:prstGeom prst="rect">
            <a:avLst/>
          </a:prstGeom>
        </p:spPr>
        <p:txBody>
          <a:bodyPr vert="horz" lIns="91440" tIns="45720" rIns="91440" bIns="45720" rtlCol="0" anchor="ctr"/>
          <a:lstStyle>
            <a:lvl1pPr>
              <a:defRPr/>
            </a:lvl1pPr>
          </a:lstStyle>
          <a:p>
            <a:pPr fontAlgn="base">
              <a:defRPr/>
            </a:pPr>
            <a:endParaRPr lang="en-US" altLang="zh-CN" strike="noStrike" noProof="1">
              <a:solidFill>
                <a:srgbClr val="494B4D">
                  <a:tint val="75000"/>
                </a:srgbClr>
              </a:solidFill>
            </a:endParaRPr>
          </a:p>
        </p:txBody>
      </p:sp>
      <p:sp>
        <p:nvSpPr>
          <p:cNvPr id="6" name="KSO_FT"/>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lvl1pPr>
              <a:defRPr/>
            </a:lvl1pPr>
          </a:lstStyle>
          <a:p>
            <a:pPr fontAlgn="base">
              <a:defRPr/>
            </a:pPr>
            <a:endParaRPr lang="en-US" altLang="zh-CN" strike="noStrike" noProof="1">
              <a:solidFill>
                <a:srgbClr val="494B4D">
                  <a:tint val="75000"/>
                </a:srgbClr>
              </a:solidFill>
            </a:endParaRPr>
          </a:p>
        </p:txBody>
      </p:sp>
      <p:sp>
        <p:nvSpPr>
          <p:cNvPr id="7" name="KSO_FN"/>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lvl1pPr>
              <a:defRPr/>
            </a:lvl1pPr>
          </a:lstStyle>
          <a:p>
            <a:pPr fontAlgn="base">
              <a:defRPr/>
            </a:pPr>
            <a:fld id="{48E994CF-C586-4D63-87CD-E2FA3AD1B63D}" type="slidenum">
              <a:rPr lang="en-US" altLang="zh-CN" strike="noStrike" noProof="1">
                <a:solidFill>
                  <a:srgbClr val="494B4D">
                    <a:tint val="75000"/>
                  </a:srgbClr>
                </a:solidFill>
                <a:latin typeface="Arial" panose="020B0604020202020204" pitchFamily="34" charset="0"/>
                <a:ea typeface="宋体" panose="02010600030101010101" pitchFamily="2" charset="-122"/>
                <a:cs typeface="+mn-cs"/>
              </a:rPr>
              <a:t>‹#›</a:t>
            </a:fld>
            <a:endParaRPr lang="en-US" altLang="zh-CN" strike="noStrike" noProof="1">
              <a:solidFill>
                <a:srgbClr val="494B4D">
                  <a:tint val="75000"/>
                </a:srgbClr>
              </a:solidFill>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KSO_BT1"/>
          <p:cNvSpPr>
            <a:spLocks noGrp="1"/>
          </p:cNvSpPr>
          <p:nvPr>
            <p:ph type="title"/>
          </p:nvPr>
        </p:nvSpPr>
        <p:spPr>
          <a:xfrm>
            <a:off x="934644" y="457200"/>
            <a:ext cx="2949178" cy="1600200"/>
          </a:xfrm>
        </p:spPr>
        <p:txBody>
          <a:bodyPr/>
          <a:lstStyle>
            <a:lvl1pPr>
              <a:defRPr sz="3200"/>
            </a:lvl1pPr>
          </a:lstStyle>
          <a:p>
            <a:pPr fontAlgn="base"/>
            <a:r>
              <a:rPr lang="zh-CN" altLang="en-US" strike="noStrike" noProof="1"/>
              <a:t>单击此处编辑母版标题样式</a:t>
            </a:r>
            <a:endParaRPr lang="en-US" strike="noStrike" noProof="1"/>
          </a:p>
        </p:txBody>
      </p:sp>
      <p:sp>
        <p:nvSpPr>
          <p:cNvPr id="3" name="KSO_BC1"/>
          <p:cNvSpPr>
            <a:spLocks noGrp="1" noChangeAspect="1"/>
          </p:cNvSpPr>
          <p:nvPr>
            <p:ph type="pic" idx="1"/>
          </p:nvPr>
        </p:nvSpPr>
        <p:spPr>
          <a:xfrm>
            <a:off x="4082125"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fontAlgn="base"/>
            <a:r>
              <a:rPr lang="zh-CN" altLang="en-US" strike="noStrike" noProof="0"/>
              <a:t>单击图标添加图片</a:t>
            </a:r>
            <a:endParaRPr lang="en-US" strike="noStrike" noProof="0" dirty="0"/>
          </a:p>
        </p:txBody>
      </p:sp>
      <p:sp>
        <p:nvSpPr>
          <p:cNvPr id="4" name="KSO_BC2"/>
          <p:cNvSpPr>
            <a:spLocks noGrp="1"/>
          </p:cNvSpPr>
          <p:nvPr>
            <p:ph type="body" sz="half" idx="2"/>
          </p:nvPr>
        </p:nvSpPr>
        <p:spPr>
          <a:xfrm>
            <a:off x="934644"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a:t>单击此处编辑母版文本样式</a:t>
            </a:r>
          </a:p>
        </p:txBody>
      </p:sp>
      <p:sp>
        <p:nvSpPr>
          <p:cNvPr id="5" name="KSO_FD"/>
          <p:cNvSpPr>
            <a:spLocks noGrp="1"/>
          </p:cNvSpPr>
          <p:nvPr>
            <p:ph type="dt" sz="half" idx="10"/>
          </p:nvPr>
        </p:nvSpPr>
        <p:spPr>
          <a:xfrm>
            <a:off x="628650" y="6356350"/>
            <a:ext cx="2057400" cy="365125"/>
          </a:xfrm>
          <a:prstGeom prst="rect">
            <a:avLst/>
          </a:prstGeom>
        </p:spPr>
        <p:txBody>
          <a:bodyPr vert="horz" lIns="91440" tIns="45720" rIns="91440" bIns="45720" rtlCol="0" anchor="ctr"/>
          <a:lstStyle>
            <a:lvl1pPr>
              <a:defRPr/>
            </a:lvl1pPr>
          </a:lstStyle>
          <a:p>
            <a:pPr fontAlgn="base">
              <a:defRPr/>
            </a:pPr>
            <a:endParaRPr lang="en-US" altLang="zh-CN" strike="noStrike" noProof="1">
              <a:solidFill>
                <a:srgbClr val="494B4D">
                  <a:tint val="75000"/>
                </a:srgbClr>
              </a:solidFill>
            </a:endParaRPr>
          </a:p>
        </p:txBody>
      </p:sp>
      <p:sp>
        <p:nvSpPr>
          <p:cNvPr id="6" name="KSO_FT"/>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lvl1pPr>
              <a:defRPr/>
            </a:lvl1pPr>
          </a:lstStyle>
          <a:p>
            <a:pPr fontAlgn="base">
              <a:defRPr/>
            </a:pPr>
            <a:endParaRPr lang="en-US" altLang="zh-CN" strike="noStrike" noProof="1">
              <a:solidFill>
                <a:srgbClr val="494B4D">
                  <a:tint val="75000"/>
                </a:srgbClr>
              </a:solidFill>
            </a:endParaRPr>
          </a:p>
        </p:txBody>
      </p:sp>
      <p:sp>
        <p:nvSpPr>
          <p:cNvPr id="7" name="KSO_FN"/>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lvl1pPr>
              <a:defRPr/>
            </a:lvl1pPr>
          </a:lstStyle>
          <a:p>
            <a:pPr fontAlgn="base">
              <a:defRPr/>
            </a:pPr>
            <a:fld id="{0D4894C8-F134-4920-AF0D-DDFC08AAB125}" type="slidenum">
              <a:rPr lang="en-US" altLang="zh-CN" strike="noStrike" noProof="1">
                <a:solidFill>
                  <a:srgbClr val="494B4D">
                    <a:tint val="75000"/>
                  </a:srgbClr>
                </a:solidFill>
                <a:latin typeface="Arial" panose="020B0604020202020204" pitchFamily="34" charset="0"/>
                <a:ea typeface="宋体" panose="02010600030101010101" pitchFamily="2" charset="-122"/>
                <a:cs typeface="+mn-cs"/>
              </a:rPr>
              <a:t>‹#›</a:t>
            </a:fld>
            <a:endParaRPr lang="en-US" altLang="zh-CN" strike="noStrike" noProof="1">
              <a:solidFill>
                <a:srgbClr val="494B4D">
                  <a:tint val="75000"/>
                </a:srgbClr>
              </a:solidFill>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pPr fontAlgn="base"/>
            <a:r>
              <a:rPr lang="zh-CN" altLang="en-US" strike="noStrike" noProof="1"/>
              <a:t>单击此处编辑母版标题样式</a:t>
            </a:r>
            <a:endParaRPr lang="en-US" strike="noStrike" noProof="1"/>
          </a:p>
        </p:txBody>
      </p:sp>
      <p:sp>
        <p:nvSpPr>
          <p:cNvPr id="3" name="KSO_BC1"/>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p:txBody>
      </p:sp>
      <p:sp>
        <p:nvSpPr>
          <p:cNvPr id="4" name="日期占位符 3"/>
          <p:cNvSpPr>
            <a:spLocks noGrp="1"/>
          </p:cNvSpPr>
          <p:nvPr>
            <p:ph type="dt" sz="half" idx="10"/>
          </p:nvPr>
        </p:nvSpPr>
        <p:spPr/>
        <p:txBody>
          <a:bodyPr/>
          <a:lstStyle/>
          <a:p>
            <a:pPr fontAlgn="base">
              <a:spcBef>
                <a:spcPct val="0"/>
              </a:spcBef>
              <a:spcAft>
                <a:spcPct val="0"/>
              </a:spcAft>
              <a:defRPr/>
            </a:pPr>
            <a:endParaRPr lang="en-US" altLang="zh-CN" strike="noStrike" noProof="1">
              <a:solidFill>
                <a:srgbClr val="494B4D">
                  <a:tint val="75000"/>
                </a:srgbClr>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p>
            <a:pPr fontAlgn="base">
              <a:spcBef>
                <a:spcPct val="0"/>
              </a:spcBef>
              <a:spcAft>
                <a:spcPct val="0"/>
              </a:spcAft>
              <a:defRPr/>
            </a:pPr>
            <a:endParaRPr lang="en-US" altLang="zh-CN" strike="noStrike" noProof="1">
              <a:solidFill>
                <a:srgbClr val="494B4D">
                  <a:tint val="75000"/>
                </a:srgbClr>
              </a:solidFill>
              <a:latin typeface="Arial" panose="020B0604020202020204" pitchFamily="34" charset="0"/>
              <a:ea typeface="宋体" panose="02010600030101010101" pitchFamily="2" charset="-122"/>
            </a:endParaRPr>
          </a:p>
        </p:txBody>
      </p:sp>
      <p:sp>
        <p:nvSpPr>
          <p:cNvPr id="6" name="灯片编号占位符 5"/>
          <p:cNvSpPr>
            <a:spLocks noGrp="1"/>
          </p:cNvSpPr>
          <p:nvPr>
            <p:ph type="sldNum" sz="quarter" idx="12"/>
          </p:nvPr>
        </p:nvSpPr>
        <p:spPr/>
        <p:txBody>
          <a:bodyPr/>
          <a:lstStyle/>
          <a:p>
            <a:pPr fontAlgn="base">
              <a:spcBef>
                <a:spcPct val="0"/>
              </a:spcBef>
              <a:spcAft>
                <a:spcPct val="0"/>
              </a:spcAft>
              <a:defRPr/>
            </a:pPr>
            <a:fld id="{0F71A63D-4812-400A-A709-23297C877541}" type="slidenum">
              <a:rPr lang="en-US" altLang="zh-CN" strike="noStrike" noProof="1">
                <a:solidFill>
                  <a:srgbClr val="494B4D">
                    <a:tint val="75000"/>
                  </a:srgbClr>
                </a:solidFill>
                <a:latin typeface="Arial" panose="020B0604020202020204" pitchFamily="34" charset="0"/>
                <a:ea typeface="宋体" panose="02010600030101010101" pitchFamily="2" charset="-122"/>
                <a:cs typeface="+mn-cs"/>
              </a:rPr>
              <a:t>‹#›</a:t>
            </a:fld>
            <a:endParaRPr lang="en-US" altLang="zh-CN" strike="noStrike" noProof="1">
              <a:solidFill>
                <a:srgbClr val="494B4D">
                  <a:tint val="75000"/>
                </a:srgbClr>
              </a:solidFill>
              <a:latin typeface="Arial" panose="020B0604020202020204" pitchFamily="34" charset="0"/>
              <a:ea typeface="宋体" panose="02010600030101010101" pitchFamily="2" charset="-122"/>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bg>
      <p:bgPr>
        <a:solidFill>
          <a:schemeClr val="bg1"/>
        </a:solidFill>
        <a:effectLst/>
      </p:bgPr>
    </p:bg>
    <p:spTree>
      <p:nvGrpSpPr>
        <p:cNvPr id="1" name=""/>
        <p:cNvGrpSpPr/>
        <p:nvPr/>
      </p:nvGrpSpPr>
      <p:grpSpPr>
        <a:xfrm>
          <a:off x="0" y="0"/>
          <a:ext cx="0" cy="0"/>
          <a:chOff x="0" y="0"/>
          <a:chExt cx="0" cy="0"/>
        </a:xfrm>
      </p:grpSpPr>
      <p:sp>
        <p:nvSpPr>
          <p:cNvPr id="2" name="KSO_BT1"/>
          <p:cNvSpPr>
            <a:spLocks noGrp="1"/>
          </p:cNvSpPr>
          <p:nvPr>
            <p:ph type="title" orient="vert"/>
          </p:nvPr>
        </p:nvSpPr>
        <p:spPr>
          <a:xfrm>
            <a:off x="7628467" y="365125"/>
            <a:ext cx="886883" cy="5811838"/>
          </a:xfrm>
        </p:spPr>
        <p:txBody>
          <a:bodyPr vert="eaVert"/>
          <a:lstStyle/>
          <a:p>
            <a:pPr fontAlgn="base"/>
            <a:r>
              <a:rPr lang="zh-CN" altLang="en-US" strike="noStrike" noProof="1"/>
              <a:t>单击此处编辑母版标题样式</a:t>
            </a:r>
            <a:endParaRPr lang="en-US" strike="noStrike" noProof="1"/>
          </a:p>
        </p:txBody>
      </p:sp>
      <p:sp>
        <p:nvSpPr>
          <p:cNvPr id="3" name="KSO_BC1"/>
          <p:cNvSpPr>
            <a:spLocks noGrp="1"/>
          </p:cNvSpPr>
          <p:nvPr>
            <p:ph type="body" orient="vert" idx="1"/>
          </p:nvPr>
        </p:nvSpPr>
        <p:spPr>
          <a:xfrm>
            <a:off x="1585381" y="365125"/>
            <a:ext cx="5949952" cy="5811838"/>
          </a:xfrm>
        </p:spPr>
        <p:txBody>
          <a:bodyPr vert="eaVert"/>
          <a:lstStyle/>
          <a:p>
            <a:pPr lvl="0" fontAlgn="base"/>
            <a:r>
              <a:rPr lang="zh-CN" altLang="en-US" strike="noStrike" noProof="1"/>
              <a:t>单击此处编辑母版文本样式</a:t>
            </a:r>
          </a:p>
          <a:p>
            <a:pPr lvl="1" fontAlgn="base"/>
            <a:r>
              <a:rPr lang="zh-CN" altLang="en-US" strike="noStrike" noProof="1"/>
              <a:t>第二级</a:t>
            </a:r>
          </a:p>
        </p:txBody>
      </p:sp>
      <p:sp>
        <p:nvSpPr>
          <p:cNvPr id="4" name="KSO_FD"/>
          <p:cNvSpPr>
            <a:spLocks noGrp="1"/>
          </p:cNvSpPr>
          <p:nvPr>
            <p:ph type="dt" sz="half" idx="10"/>
          </p:nvPr>
        </p:nvSpPr>
        <p:spPr>
          <a:xfrm>
            <a:off x="628650" y="6356350"/>
            <a:ext cx="2057400" cy="365125"/>
          </a:xfrm>
          <a:prstGeom prst="rect">
            <a:avLst/>
          </a:prstGeom>
        </p:spPr>
        <p:txBody>
          <a:bodyPr vert="horz" lIns="91440" tIns="45720" rIns="91440" bIns="45720" rtlCol="0" anchor="ctr"/>
          <a:lstStyle>
            <a:lvl1pPr>
              <a:defRPr>
                <a:solidFill>
                  <a:srgbClr val="5F5F5F">
                    <a:tint val="75000"/>
                  </a:srgbClr>
                </a:solidFill>
              </a:defRPr>
            </a:lvl1pPr>
          </a:lstStyle>
          <a:p>
            <a:pPr fontAlgn="base">
              <a:defRPr/>
            </a:pPr>
            <a:fld id="{11AD2943-B3A3-4739-936B-5B4E18A5943B}" type="datetimeFigureOut">
              <a:rPr lang="zh-CN" altLang="en-US" strike="noStrike" noProof="1">
                <a:latin typeface="Arial" panose="020B0604020202020204" pitchFamily="34" charset="0"/>
                <a:ea typeface="宋体" panose="02010600030101010101" pitchFamily="2" charset="-122"/>
                <a:cs typeface="+mn-cs"/>
              </a:rPr>
              <a:t>2024/1/10</a:t>
            </a:fld>
            <a:endParaRPr lang="zh-CN" altLang="en-US" strike="noStrike" noProof="1"/>
          </a:p>
        </p:txBody>
      </p:sp>
      <p:sp>
        <p:nvSpPr>
          <p:cNvPr id="5" name="KSO_FT"/>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lvl1pPr>
              <a:defRPr>
                <a:solidFill>
                  <a:srgbClr val="5F5F5F">
                    <a:tint val="75000"/>
                  </a:srgbClr>
                </a:solidFill>
              </a:defRPr>
            </a:lvl1pPr>
          </a:lstStyle>
          <a:p>
            <a:pPr fontAlgn="base">
              <a:defRPr/>
            </a:pPr>
            <a:endParaRPr lang="zh-CN" altLang="en-US" strike="noStrike" noProof="1"/>
          </a:p>
        </p:txBody>
      </p:sp>
      <p:sp>
        <p:nvSpPr>
          <p:cNvPr id="6" name="KSO_FN"/>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lvl1pPr>
              <a:defRPr>
                <a:solidFill>
                  <a:srgbClr val="5F5F5F">
                    <a:tint val="75000"/>
                  </a:srgbClr>
                </a:solidFill>
              </a:defRPr>
            </a:lvl1pPr>
          </a:lstStyle>
          <a:p>
            <a:pPr fontAlgn="base">
              <a:defRPr/>
            </a:pPr>
            <a:fld id="{80157393-62A9-493F-AD33-88A9024AAFB0}"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50825" y="490538"/>
            <a:ext cx="8540750" cy="720725"/>
          </a:xfrm>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250825" y="1268413"/>
            <a:ext cx="4194175" cy="518477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597400" y="1268413"/>
            <a:ext cx="4194175" cy="518477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fontAlgn="base">
              <a:spcBef>
                <a:spcPct val="0"/>
              </a:spcBef>
              <a:spcAft>
                <a:spcPct val="0"/>
              </a:spcAft>
              <a:defRPr/>
            </a:pPr>
            <a:endParaRPr lang="en-US" altLang="zh-CN" strike="noStrike" noProof="1">
              <a:solidFill>
                <a:srgbClr val="494B4D">
                  <a:tint val="75000"/>
                </a:srgbClr>
              </a:solidFill>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p>
            <a:pPr fontAlgn="base">
              <a:spcBef>
                <a:spcPct val="0"/>
              </a:spcBef>
              <a:spcAft>
                <a:spcPct val="0"/>
              </a:spcAft>
              <a:defRPr/>
            </a:pPr>
            <a:endParaRPr lang="en-US" altLang="zh-CN" strike="noStrike" noProof="1">
              <a:solidFill>
                <a:srgbClr val="494B4D">
                  <a:tint val="75000"/>
                </a:srgbClr>
              </a:solidFill>
              <a:latin typeface="Arial" panose="020B0604020202020204" pitchFamily="34" charset="0"/>
              <a:ea typeface="宋体" panose="02010600030101010101" pitchFamily="2" charset="-122"/>
            </a:endParaRPr>
          </a:p>
        </p:txBody>
      </p:sp>
      <p:sp>
        <p:nvSpPr>
          <p:cNvPr id="7" name="灯片编号占位符 6"/>
          <p:cNvSpPr>
            <a:spLocks noGrp="1"/>
          </p:cNvSpPr>
          <p:nvPr>
            <p:ph type="sldNum" sz="quarter" idx="12"/>
          </p:nvPr>
        </p:nvSpPr>
        <p:spPr/>
        <p:txBody>
          <a:bodyPr/>
          <a:lstStyle/>
          <a:p>
            <a:pPr fontAlgn="base">
              <a:spcBef>
                <a:spcPct val="0"/>
              </a:spcBef>
              <a:spcAft>
                <a:spcPct val="0"/>
              </a:spcAft>
              <a:defRPr/>
            </a:pPr>
            <a:fld id="{0F71A63D-4812-400A-A709-23297C877541}" type="slidenum">
              <a:rPr lang="en-US" altLang="zh-CN" strike="noStrike" noProof="1">
                <a:solidFill>
                  <a:srgbClr val="494B4D">
                    <a:tint val="75000"/>
                  </a:srgbClr>
                </a:solidFill>
                <a:latin typeface="Arial" panose="020B0604020202020204" pitchFamily="34" charset="0"/>
                <a:ea typeface="宋体" panose="02010600030101010101" pitchFamily="2" charset="-122"/>
                <a:cs typeface="+mn-cs"/>
              </a:rPr>
              <a:t>‹#›</a:t>
            </a:fld>
            <a:endParaRPr lang="en-US" altLang="zh-CN" strike="noStrike" noProof="1">
              <a:solidFill>
                <a:srgbClr val="494B4D">
                  <a:tint val="75000"/>
                </a:srgbClr>
              </a:solidFill>
              <a:latin typeface="Arial" panose="020B0604020202020204" pitchFamily="34" charset="0"/>
              <a:ea typeface="宋体" panose="02010600030101010101" pitchFamily="2" charset="-122"/>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250825" y="490538"/>
            <a:ext cx="8540750" cy="720725"/>
          </a:xfrm>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250825" y="1268413"/>
            <a:ext cx="4194175" cy="518477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quarter" idx="2"/>
          </p:nvPr>
        </p:nvSpPr>
        <p:spPr>
          <a:xfrm>
            <a:off x="4597400" y="1268413"/>
            <a:ext cx="4194175" cy="2516187"/>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内容占位符 4"/>
          <p:cNvSpPr>
            <a:spLocks noGrp="1"/>
          </p:cNvSpPr>
          <p:nvPr>
            <p:ph sz="quarter" idx="3"/>
          </p:nvPr>
        </p:nvSpPr>
        <p:spPr>
          <a:xfrm>
            <a:off x="4597400" y="3937000"/>
            <a:ext cx="4194175" cy="25161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6" name="日期占位符 5"/>
          <p:cNvSpPr>
            <a:spLocks noGrp="1"/>
          </p:cNvSpPr>
          <p:nvPr>
            <p:ph type="dt" sz="half" idx="10"/>
          </p:nvPr>
        </p:nvSpPr>
        <p:spPr/>
        <p:txBody>
          <a:bodyPr/>
          <a:lstStyle/>
          <a:p>
            <a:pPr fontAlgn="base">
              <a:spcBef>
                <a:spcPct val="0"/>
              </a:spcBef>
              <a:spcAft>
                <a:spcPct val="0"/>
              </a:spcAft>
              <a:defRPr/>
            </a:pPr>
            <a:endParaRPr lang="en-US" altLang="zh-CN" strike="noStrike" noProof="1">
              <a:solidFill>
                <a:srgbClr val="494B4D">
                  <a:tint val="75000"/>
                </a:srgbClr>
              </a:solidFill>
              <a:latin typeface="Arial" panose="020B0604020202020204" pitchFamily="34" charset="0"/>
              <a:ea typeface="宋体" panose="02010600030101010101" pitchFamily="2" charset="-122"/>
            </a:endParaRPr>
          </a:p>
        </p:txBody>
      </p:sp>
      <p:sp>
        <p:nvSpPr>
          <p:cNvPr id="7" name="页脚占位符 6"/>
          <p:cNvSpPr>
            <a:spLocks noGrp="1"/>
          </p:cNvSpPr>
          <p:nvPr>
            <p:ph type="ftr" sz="quarter" idx="11"/>
          </p:nvPr>
        </p:nvSpPr>
        <p:spPr/>
        <p:txBody>
          <a:bodyPr/>
          <a:lstStyle/>
          <a:p>
            <a:pPr fontAlgn="base">
              <a:spcBef>
                <a:spcPct val="0"/>
              </a:spcBef>
              <a:spcAft>
                <a:spcPct val="0"/>
              </a:spcAft>
              <a:defRPr/>
            </a:pPr>
            <a:endParaRPr lang="en-US" altLang="zh-CN" strike="noStrike" noProof="1">
              <a:solidFill>
                <a:srgbClr val="494B4D">
                  <a:tint val="75000"/>
                </a:srgbClr>
              </a:solidFill>
              <a:latin typeface="Arial" panose="020B0604020202020204" pitchFamily="34" charset="0"/>
              <a:ea typeface="宋体" panose="02010600030101010101" pitchFamily="2" charset="-122"/>
            </a:endParaRPr>
          </a:p>
        </p:txBody>
      </p:sp>
      <p:sp>
        <p:nvSpPr>
          <p:cNvPr id="8" name="灯片编号占位符 7"/>
          <p:cNvSpPr>
            <a:spLocks noGrp="1"/>
          </p:cNvSpPr>
          <p:nvPr>
            <p:ph type="sldNum" sz="quarter" idx="12"/>
          </p:nvPr>
        </p:nvSpPr>
        <p:spPr/>
        <p:txBody>
          <a:bodyPr/>
          <a:lstStyle/>
          <a:p>
            <a:pPr fontAlgn="base">
              <a:spcBef>
                <a:spcPct val="0"/>
              </a:spcBef>
              <a:spcAft>
                <a:spcPct val="0"/>
              </a:spcAft>
              <a:defRPr/>
            </a:pPr>
            <a:fld id="{0F71A63D-4812-400A-A709-23297C877541}" type="slidenum">
              <a:rPr lang="en-US" altLang="zh-CN" strike="noStrike" noProof="1">
                <a:solidFill>
                  <a:srgbClr val="494B4D">
                    <a:tint val="75000"/>
                  </a:srgbClr>
                </a:solidFill>
                <a:latin typeface="Arial" panose="020B0604020202020204" pitchFamily="34" charset="0"/>
                <a:ea typeface="宋体" panose="02010600030101010101" pitchFamily="2" charset="-122"/>
                <a:cs typeface="+mn-cs"/>
              </a:rPr>
              <a:t>‹#›</a:t>
            </a:fld>
            <a:endParaRPr lang="en-US" altLang="zh-CN" strike="noStrike" noProof="1">
              <a:solidFill>
                <a:srgbClr val="494B4D">
                  <a:tint val="75000"/>
                </a:srgbClr>
              </a:solidFill>
              <a:latin typeface="Arial" panose="020B0604020202020204" pitchFamily="34" charset="0"/>
              <a:ea typeface="宋体" panose="02010600030101010101" pitchFamily="2" charset="-122"/>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bg1"/>
        </a:solidFill>
        <a:effectLst/>
      </p:bgPr>
    </p:bg>
    <p:spTree>
      <p:nvGrpSpPr>
        <p:cNvPr id="1" name=""/>
        <p:cNvGrpSpPr/>
        <p:nvPr/>
      </p:nvGrpSpPr>
      <p:grpSpPr>
        <a:xfrm>
          <a:off x="0" y="0"/>
          <a:ext cx="0" cy="0"/>
          <a:chOff x="0" y="0"/>
          <a:chExt cx="0" cy="0"/>
        </a:xfrm>
      </p:grpSpPr>
      <p:cxnSp>
        <p:nvCxnSpPr>
          <p:cNvPr id="5" name="直接连接符 4"/>
          <p:cNvCxnSpPr/>
          <p:nvPr/>
        </p:nvCxnSpPr>
        <p:spPr>
          <a:xfrm>
            <a:off x="1314450" y="2420938"/>
            <a:ext cx="6470650" cy="0"/>
          </a:xfrm>
          <a:prstGeom prst="line">
            <a:avLst/>
          </a:prstGeom>
          <a:ln w="190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314450" y="3398838"/>
            <a:ext cx="6470650" cy="0"/>
          </a:xfrm>
          <a:prstGeom prst="line">
            <a:avLst/>
          </a:prstGeom>
          <a:ln w="190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 name="KSO_CT2"/>
          <p:cNvSpPr>
            <a:spLocks noGrp="1"/>
          </p:cNvSpPr>
          <p:nvPr>
            <p:ph type="subTitle" idx="1"/>
          </p:nvPr>
        </p:nvSpPr>
        <p:spPr>
          <a:xfrm>
            <a:off x="1314809" y="3425530"/>
            <a:ext cx="6470655" cy="467211"/>
          </a:xfrm>
          <a:noFill/>
        </p:spPr>
        <p:txBody>
          <a:bodyPr wrap="none">
            <a:normAutofit/>
          </a:bodyPr>
          <a:lstStyle>
            <a:lvl1pPr marL="0" indent="0" algn="ctr">
              <a:buNone/>
              <a:defRPr sz="1800" b="0">
                <a:solidFill>
                  <a:schemeClr val="accent1">
                    <a:lumMod val="50000"/>
                  </a:schemeClr>
                </a:solidFill>
                <a:latin typeface="华文新魏" panose="02010800040101010101" pitchFamily="2" charset="-122"/>
                <a:ea typeface="华文新魏" panose="02010800040101010101" pitchFamily="2" charset="-122"/>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p>
        </p:txBody>
      </p:sp>
      <p:sp>
        <p:nvSpPr>
          <p:cNvPr id="2" name="KSO_CT1"/>
          <p:cNvSpPr>
            <a:spLocks noGrp="1"/>
          </p:cNvSpPr>
          <p:nvPr>
            <p:ph type="ctrTitle"/>
          </p:nvPr>
        </p:nvSpPr>
        <p:spPr>
          <a:xfrm>
            <a:off x="1314809" y="2420986"/>
            <a:ext cx="6470655" cy="960992"/>
          </a:xfrm>
          <a:noFill/>
        </p:spPr>
        <p:txBody>
          <a:bodyPr wrap="none" lIns="0" tIns="0" rIns="0" bIns="0" anchor="ctr">
            <a:normAutofit/>
          </a:bodyPr>
          <a:lstStyle>
            <a:lvl1pPr algn="ctr">
              <a:defRPr sz="2400">
                <a:solidFill>
                  <a:schemeClr val="accent2">
                    <a:lumMod val="50000"/>
                  </a:schemeClr>
                </a:solidFill>
                <a:effectLst>
                  <a:outerShdw dist="38100" dir="5400000" algn="t" rotWithShape="0">
                    <a:srgbClr val="E8D188">
                      <a:alpha val="38000"/>
                    </a:srgbClr>
                  </a:outerShdw>
                </a:effectLst>
                <a:latin typeface="Elephant" panose="02020904090505020303" pitchFamily="18" charset="0"/>
              </a:defRPr>
            </a:lvl1pPr>
          </a:lstStyle>
          <a:p>
            <a:pPr fontAlgn="base"/>
            <a:r>
              <a:rPr lang="zh-CN" altLang="en-US" strike="noStrike" noProof="1"/>
              <a:t>单击此处编辑母版标题样式</a:t>
            </a:r>
            <a:endParaRPr lang="en-US" strike="noStrike" noProof="1"/>
          </a:p>
        </p:txBody>
      </p:sp>
      <p:sp>
        <p:nvSpPr>
          <p:cNvPr id="7" name="KSO_FD"/>
          <p:cNvSpPr>
            <a:spLocks noGrp="1"/>
          </p:cNvSpPr>
          <p:nvPr>
            <p:ph type="dt" sz="half" idx="10"/>
          </p:nvPr>
        </p:nvSpPr>
        <p:spPr>
          <a:xfrm>
            <a:off x="628650" y="6356350"/>
            <a:ext cx="2057400" cy="365125"/>
          </a:xfrm>
          <a:prstGeom prst="rect">
            <a:avLst/>
          </a:prstGeom>
        </p:spPr>
        <p:txBody>
          <a:bodyPr vert="horz" lIns="91440" tIns="45720" rIns="91440" bIns="45720" rtlCol="0" anchor="ctr"/>
          <a:lstStyle>
            <a:lvl1pPr>
              <a:defRPr/>
            </a:lvl1pPr>
          </a:lstStyle>
          <a:p>
            <a:pPr fontAlgn="base">
              <a:defRPr/>
            </a:pPr>
            <a:endParaRPr lang="en-US" altLang="zh-CN" strike="noStrike" noProof="1">
              <a:solidFill>
                <a:srgbClr val="494B4D">
                  <a:tint val="75000"/>
                </a:srgbClr>
              </a:solidFill>
            </a:endParaRPr>
          </a:p>
        </p:txBody>
      </p:sp>
      <p:sp>
        <p:nvSpPr>
          <p:cNvPr id="8" name="KSO_FT"/>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lvl1pPr>
              <a:defRPr/>
            </a:lvl1pPr>
          </a:lstStyle>
          <a:p>
            <a:pPr fontAlgn="base">
              <a:defRPr/>
            </a:pPr>
            <a:endParaRPr lang="en-US" altLang="zh-CN" strike="noStrike" noProof="1">
              <a:solidFill>
                <a:srgbClr val="494B4D">
                  <a:tint val="75000"/>
                </a:srgbClr>
              </a:solidFill>
            </a:endParaRPr>
          </a:p>
        </p:txBody>
      </p:sp>
      <p:sp>
        <p:nvSpPr>
          <p:cNvPr id="9" name="KSO_FN"/>
          <p:cNvSpPr>
            <a:spLocks noGrp="1"/>
          </p:cNvSpPr>
          <p:nvPr>
            <p:ph type="sldNum" sz="quarter" idx="12"/>
          </p:nvPr>
        </p:nvSpPr>
        <p:spPr>
          <a:xfrm>
            <a:off x="6457950" y="6356350"/>
            <a:ext cx="2057400" cy="365125"/>
          </a:xfrm>
          <a:prstGeom prst="rect">
            <a:avLst/>
          </a:prstGeom>
        </p:spPr>
        <p:txBody>
          <a:bodyPr vert="horz" wrap="square" lIns="91440" tIns="45720" rIns="91440" bIns="45720" numCol="1" anchor="ctr" anchorCtr="0" compatLnSpc="1"/>
          <a:lstStyle>
            <a:lvl1pPr>
              <a:defRPr/>
            </a:lvl1pPr>
          </a:lstStyle>
          <a:p>
            <a:pPr fontAlgn="base"/>
            <a:fld id="{64BF1E43-B587-4D34-94D7-4567D61FCB45}" type="slidenum">
              <a:rPr lang="en-US" altLang="zh-CN" strike="noStrike" noProof="1">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lvl1pPr>
              <a:defRPr>
                <a:solidFill>
                  <a:schemeClr val="accent2">
                    <a:lumMod val="50000"/>
                  </a:schemeClr>
                </a:solidFill>
              </a:defRPr>
            </a:lvl1pPr>
          </a:lstStyle>
          <a:p>
            <a:pPr fontAlgn="base"/>
            <a:r>
              <a:rPr lang="zh-CN" altLang="en-US" strike="noStrike" noProof="1"/>
              <a:t>单击此处编辑母版标题样式</a:t>
            </a:r>
            <a:endParaRPr lang="en-US" strike="noStrike" noProof="1"/>
          </a:p>
        </p:txBody>
      </p:sp>
      <p:sp>
        <p:nvSpPr>
          <p:cNvPr id="3" name="KSO_BC1"/>
          <p:cNvSpPr>
            <a:spLocks noGrp="1"/>
          </p:cNvSpPr>
          <p:nvPr>
            <p:ph idx="1"/>
          </p:nvPr>
        </p:nvSpPr>
        <p:spPr/>
        <p:txBody>
          <a:bodyPr/>
          <a:lstStyle>
            <a:lvl1pPr>
              <a:buClr>
                <a:schemeClr val="accent1">
                  <a:lumMod val="75000"/>
                </a:schemeClr>
              </a:buClr>
              <a:defRPr>
                <a:solidFill>
                  <a:schemeClr val="accent1">
                    <a:lumMod val="50000"/>
                  </a:schemeClr>
                </a:solidFill>
              </a:defRPr>
            </a:lvl1pPr>
            <a:lvl2pPr>
              <a:buClr>
                <a:schemeClr val="accent1">
                  <a:lumMod val="60000"/>
                  <a:lumOff val="40000"/>
                </a:schemeClr>
              </a:buClr>
              <a:defRPr/>
            </a:lvl2pPr>
          </a:lstStyle>
          <a:p>
            <a:pPr lvl="0" fontAlgn="base"/>
            <a:r>
              <a:rPr lang="zh-CN" altLang="en-US" strike="noStrike" noProof="1"/>
              <a:t>单击此处编辑母版文本样式</a:t>
            </a:r>
          </a:p>
          <a:p>
            <a:pPr lvl="1" fontAlgn="base"/>
            <a:r>
              <a:rPr lang="zh-CN" altLang="en-US" strike="noStrike" noProof="1"/>
              <a:t>第二级</a:t>
            </a:r>
          </a:p>
        </p:txBody>
      </p:sp>
      <p:sp>
        <p:nvSpPr>
          <p:cNvPr id="4" name="日期占位符 3"/>
          <p:cNvSpPr>
            <a:spLocks noGrp="1"/>
          </p:cNvSpPr>
          <p:nvPr>
            <p:ph type="dt" sz="half" idx="10"/>
          </p:nvPr>
        </p:nvSpPr>
        <p:spPr/>
        <p:txBody>
          <a:bodyPr/>
          <a:lstStyle/>
          <a:p>
            <a:pPr fontAlgn="base">
              <a:spcBef>
                <a:spcPct val="0"/>
              </a:spcBef>
              <a:spcAft>
                <a:spcPct val="0"/>
              </a:spcAft>
              <a:defRPr/>
            </a:pPr>
            <a:endParaRPr lang="en-US" altLang="zh-CN" strike="noStrike" noProof="1">
              <a:solidFill>
                <a:srgbClr val="494B4D">
                  <a:tint val="75000"/>
                </a:srgbClr>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p>
            <a:pPr fontAlgn="base">
              <a:spcBef>
                <a:spcPct val="0"/>
              </a:spcBef>
              <a:spcAft>
                <a:spcPct val="0"/>
              </a:spcAft>
              <a:defRPr/>
            </a:pPr>
            <a:endParaRPr lang="en-US" altLang="zh-CN" strike="noStrike" noProof="1">
              <a:solidFill>
                <a:srgbClr val="494B4D">
                  <a:tint val="75000"/>
                </a:srgbClr>
              </a:solidFill>
              <a:latin typeface="Arial" panose="020B0604020202020204" pitchFamily="34" charset="0"/>
              <a:ea typeface="宋体" panose="02010600030101010101" pitchFamily="2" charset="-122"/>
            </a:endParaRPr>
          </a:p>
        </p:txBody>
      </p:sp>
      <p:sp>
        <p:nvSpPr>
          <p:cNvPr id="6" name="灯片编号占位符 5"/>
          <p:cNvSpPr>
            <a:spLocks noGrp="1"/>
          </p:cNvSpPr>
          <p:nvPr>
            <p:ph type="sldNum" sz="quarter" idx="12"/>
          </p:nvPr>
        </p:nvSpPr>
        <p:spPr/>
        <p:txBody>
          <a:bodyPr/>
          <a:lstStyle/>
          <a:p>
            <a:pPr fontAlgn="base">
              <a:spcBef>
                <a:spcPct val="0"/>
              </a:spcBef>
              <a:spcAft>
                <a:spcPct val="0"/>
              </a:spcAft>
            </a:pPr>
            <a:fld id="{CB805050-134A-4442-8D2E-920DAD56DBBB}" type="slidenum">
              <a:rPr lang="en-US" altLang="zh-CN" strike="noStrike" noProof="1">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a typeface="宋体" panose="02010600030101010101" pitchFamily="2" charset="-122"/>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KSO_ST1"/>
          <p:cNvSpPr>
            <a:spLocks noGrp="1"/>
          </p:cNvSpPr>
          <p:nvPr>
            <p:ph type="title"/>
          </p:nvPr>
        </p:nvSpPr>
        <p:spPr>
          <a:xfrm>
            <a:off x="2201094" y="2481945"/>
            <a:ext cx="4696096" cy="811257"/>
          </a:xfrm>
          <a:blipFill>
            <a:blip r:embed="rId2"/>
            <a:stretch>
              <a:fillRect/>
            </a:stretch>
          </a:blipFill>
        </p:spPr>
        <p:txBody>
          <a:bodyPr anchor="ctr">
            <a:normAutofit/>
          </a:bodyPr>
          <a:lstStyle>
            <a:lvl1pPr algn="ctr">
              <a:defRPr sz="3000"/>
            </a:lvl1pPr>
          </a:lstStyle>
          <a:p>
            <a:pPr fontAlgn="base"/>
            <a:r>
              <a:rPr lang="zh-CN" altLang="en-US" strike="noStrike" noProof="1"/>
              <a:t>单击此处编辑母版标题样式</a:t>
            </a:r>
            <a:endParaRPr lang="en-US" strike="noStrike" noProof="1"/>
          </a:p>
        </p:txBody>
      </p:sp>
      <p:sp>
        <p:nvSpPr>
          <p:cNvPr id="3" name="KSO_ST2"/>
          <p:cNvSpPr>
            <a:spLocks noGrp="1"/>
          </p:cNvSpPr>
          <p:nvPr>
            <p:ph type="body" idx="1"/>
          </p:nvPr>
        </p:nvSpPr>
        <p:spPr>
          <a:xfrm>
            <a:off x="2201094" y="3320190"/>
            <a:ext cx="4696096" cy="450623"/>
          </a:xfrm>
        </p:spPr>
        <p:txBody>
          <a:bodyPr>
            <a:normAutofit/>
          </a:bodyPr>
          <a:lstStyle>
            <a:lvl1pPr marL="0" indent="0" algn="ctr">
              <a:buNone/>
              <a:defRPr sz="1200" spc="180" baseline="0">
                <a:solidFill>
                  <a:schemeClr val="accent1">
                    <a:lumMod val="75000"/>
                  </a:schemeClr>
                </a:solidFill>
                <a:latin typeface="Elephant" panose="02020904090505020303" pitchFamily="18"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p>
        </p:txBody>
      </p:sp>
      <p:sp>
        <p:nvSpPr>
          <p:cNvPr id="5" name="KSO_FD"/>
          <p:cNvSpPr>
            <a:spLocks noGrp="1"/>
          </p:cNvSpPr>
          <p:nvPr>
            <p:ph type="dt" sz="half" idx="10"/>
          </p:nvPr>
        </p:nvSpPr>
        <p:spPr>
          <a:xfrm>
            <a:off x="628650" y="6356350"/>
            <a:ext cx="2057400" cy="365125"/>
          </a:xfrm>
          <a:prstGeom prst="rect">
            <a:avLst/>
          </a:prstGeom>
        </p:spPr>
        <p:txBody>
          <a:bodyPr vert="horz" lIns="91440" tIns="45720" rIns="91440" bIns="45720" rtlCol="0" anchor="ctr"/>
          <a:lstStyle>
            <a:lvl1pPr>
              <a:defRPr/>
            </a:lvl1pPr>
          </a:lstStyle>
          <a:p>
            <a:pPr fontAlgn="base">
              <a:defRPr/>
            </a:pPr>
            <a:endParaRPr lang="en-US" altLang="zh-CN" strike="noStrike" noProof="1">
              <a:solidFill>
                <a:srgbClr val="494B4D">
                  <a:tint val="75000"/>
                </a:srgbClr>
              </a:solidFill>
            </a:endParaRPr>
          </a:p>
        </p:txBody>
      </p:sp>
      <p:sp>
        <p:nvSpPr>
          <p:cNvPr id="6" name="KSO_FT"/>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lvl1pPr>
              <a:defRPr/>
            </a:lvl1pPr>
          </a:lstStyle>
          <a:p>
            <a:pPr fontAlgn="base">
              <a:defRPr/>
            </a:pPr>
            <a:endParaRPr lang="en-US" altLang="zh-CN" strike="noStrike" noProof="1">
              <a:solidFill>
                <a:srgbClr val="494B4D">
                  <a:tint val="75000"/>
                </a:srgbClr>
              </a:solidFill>
            </a:endParaRPr>
          </a:p>
        </p:txBody>
      </p:sp>
      <p:sp>
        <p:nvSpPr>
          <p:cNvPr id="7" name="KSO_FN"/>
          <p:cNvSpPr>
            <a:spLocks noGrp="1"/>
          </p:cNvSpPr>
          <p:nvPr>
            <p:ph type="sldNum" sz="quarter" idx="12"/>
          </p:nvPr>
        </p:nvSpPr>
        <p:spPr>
          <a:xfrm>
            <a:off x="6457950" y="6356350"/>
            <a:ext cx="2057400" cy="365125"/>
          </a:xfrm>
          <a:prstGeom prst="rect">
            <a:avLst/>
          </a:prstGeom>
        </p:spPr>
        <p:txBody>
          <a:bodyPr vert="horz" wrap="square" lIns="91440" tIns="45720" rIns="91440" bIns="45720" numCol="1" anchor="ctr" anchorCtr="0" compatLnSpc="1"/>
          <a:lstStyle>
            <a:lvl1pPr>
              <a:defRPr/>
            </a:lvl1pPr>
          </a:lstStyle>
          <a:p>
            <a:pPr fontAlgn="base"/>
            <a:fld id="{4FE83A91-93FB-4152-A9F0-59C3A14C7250}" type="slidenum">
              <a:rPr lang="en-US" altLang="zh-CN" strike="noStrike" noProof="1">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sz="half" idx="1"/>
          </p:nvPr>
        </p:nvSpPr>
        <p:spPr>
          <a:xfrm>
            <a:off x="628650" y="2053087"/>
            <a:ext cx="3886200" cy="4123876"/>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629150" y="2053087"/>
            <a:ext cx="3886200" cy="4123876"/>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28650" y="6356351"/>
            <a:ext cx="2057400" cy="365125"/>
          </a:xfrm>
        </p:spPr>
        <p:txBody>
          <a:bodyPr/>
          <a:lstStyle/>
          <a:p>
            <a:pPr fontAlgn="base">
              <a:spcBef>
                <a:spcPct val="0"/>
              </a:spcBef>
              <a:spcAft>
                <a:spcPct val="0"/>
              </a:spcAft>
              <a:buFont typeface="Arial" panose="020B0604020202020204" pitchFamily="34" charset="0"/>
              <a:buNone/>
            </a:pPr>
            <a:fld id="{A40D2C7D-BD3F-48D2-A217-A910E16FA124}" type="datetimeFigureOut">
              <a:rPr lang="zh-CN" altLang="en-US">
                <a:solidFill>
                  <a:srgbClr val="5F5F5F"/>
                </a:solidFill>
                <a:ea typeface="宋体" panose="02010600030101010101" pitchFamily="2" charset="-122"/>
              </a:rPr>
              <a:t>2024/1/10</a:t>
            </a:fld>
            <a:endParaRPr lang="zh-CN" altLang="en-US">
              <a:solidFill>
                <a:srgbClr val="5F5F5F"/>
              </a:solidFill>
              <a:ea typeface="宋体" panose="02010600030101010101" pitchFamily="2" charset="-122"/>
            </a:endParaRPr>
          </a:p>
        </p:txBody>
      </p:sp>
      <p:sp>
        <p:nvSpPr>
          <p:cNvPr id="6" name="页脚占位符 5"/>
          <p:cNvSpPr>
            <a:spLocks noGrp="1"/>
          </p:cNvSpPr>
          <p:nvPr>
            <p:ph type="ftr" sz="quarter" idx="11"/>
          </p:nvPr>
        </p:nvSpPr>
        <p:spPr>
          <a:xfrm>
            <a:off x="3028950" y="6356351"/>
            <a:ext cx="3086100" cy="365125"/>
          </a:xfrm>
        </p:spPr>
        <p:txBody>
          <a:bodyPr/>
          <a:lstStyle/>
          <a:p>
            <a:pPr fontAlgn="base">
              <a:spcBef>
                <a:spcPct val="0"/>
              </a:spcBef>
              <a:spcAft>
                <a:spcPct val="0"/>
              </a:spcAft>
              <a:buFont typeface="Arial" panose="020B0604020202020204" pitchFamily="34" charset="0"/>
              <a:buNone/>
            </a:pPr>
            <a:endParaRPr lang="zh-CN" altLang="en-US">
              <a:solidFill>
                <a:srgbClr val="5F5F5F"/>
              </a:solidFill>
              <a:ea typeface="宋体" panose="02010600030101010101" pitchFamily="2" charset="-122"/>
            </a:endParaRPr>
          </a:p>
        </p:txBody>
      </p:sp>
      <p:sp>
        <p:nvSpPr>
          <p:cNvPr id="7" name="灯片编号占位符 6"/>
          <p:cNvSpPr>
            <a:spLocks noGrp="1"/>
          </p:cNvSpPr>
          <p:nvPr>
            <p:ph type="sldNum" sz="quarter" idx="12"/>
          </p:nvPr>
        </p:nvSpPr>
        <p:spPr/>
        <p:txBody>
          <a:bodyPr/>
          <a:lstStyle/>
          <a:p>
            <a:fld id="{BA108AD1-47E7-4629-A912-4F8AE79E32F8}" type="slidenum">
              <a:rPr lang="zh-CN" altLang="en-US" smtClean="0">
                <a:solidFill>
                  <a:srgbClr val="5F5F5F">
                    <a:tint val="75000"/>
                  </a:srgbClr>
                </a:solidFill>
              </a:rPr>
              <a:t>‹#›</a:t>
            </a:fld>
            <a:endParaRPr lang="zh-CN" altLang="en-US">
              <a:solidFill>
                <a:srgbClr val="5F5F5F">
                  <a:tint val="75000"/>
                </a:srgbClr>
              </a:solidFill>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pPr fontAlgn="base"/>
            <a:r>
              <a:rPr lang="zh-CN" altLang="en-US" strike="noStrike" noProof="1"/>
              <a:t>单击此处编辑母版标题样式</a:t>
            </a:r>
            <a:endParaRPr lang="en-US" strike="noStrike" noProof="1"/>
          </a:p>
        </p:txBody>
      </p:sp>
      <p:sp>
        <p:nvSpPr>
          <p:cNvPr id="3" name="KSO_BC1"/>
          <p:cNvSpPr>
            <a:spLocks noGrp="1"/>
          </p:cNvSpPr>
          <p:nvPr>
            <p:ph sz="half" idx="1"/>
          </p:nvPr>
        </p:nvSpPr>
        <p:spPr>
          <a:xfrm>
            <a:off x="1049867" y="1244601"/>
            <a:ext cx="3810000" cy="4932363"/>
          </a:xfrm>
        </p:spPr>
        <p:txBody>
          <a:bodyPr/>
          <a:lstStyle/>
          <a:p>
            <a:pPr lvl="0" fontAlgn="base"/>
            <a:r>
              <a:rPr lang="zh-CN" altLang="en-US" strike="noStrike" noProof="1"/>
              <a:t>单击此处编辑母版文本样式</a:t>
            </a:r>
          </a:p>
          <a:p>
            <a:pPr lvl="1" fontAlgn="base"/>
            <a:r>
              <a:rPr lang="zh-CN" altLang="en-US" strike="noStrike" noProof="1"/>
              <a:t>第二级</a:t>
            </a:r>
          </a:p>
        </p:txBody>
      </p:sp>
      <p:sp>
        <p:nvSpPr>
          <p:cNvPr id="4" name="KSO_BC2"/>
          <p:cNvSpPr>
            <a:spLocks noGrp="1"/>
          </p:cNvSpPr>
          <p:nvPr>
            <p:ph sz="half" idx="2"/>
          </p:nvPr>
        </p:nvSpPr>
        <p:spPr>
          <a:xfrm>
            <a:off x="4889500" y="1244601"/>
            <a:ext cx="3820587" cy="4932363"/>
          </a:xfrm>
        </p:spPr>
        <p:txBody>
          <a:bodyPr/>
          <a:lstStyle/>
          <a:p>
            <a:pPr lvl="0" fontAlgn="base"/>
            <a:r>
              <a:rPr lang="zh-CN" altLang="en-US" strike="noStrike" noProof="1"/>
              <a:t>单击此处编辑母版文本样式</a:t>
            </a:r>
          </a:p>
          <a:p>
            <a:pPr lvl="1" fontAlgn="base"/>
            <a:r>
              <a:rPr lang="zh-CN" altLang="en-US" strike="noStrike" noProof="1"/>
              <a:t>第二级</a:t>
            </a:r>
          </a:p>
        </p:txBody>
      </p:sp>
      <p:sp>
        <p:nvSpPr>
          <p:cNvPr id="5" name="日期占位符 4"/>
          <p:cNvSpPr>
            <a:spLocks noGrp="1"/>
          </p:cNvSpPr>
          <p:nvPr>
            <p:ph type="dt" sz="half" idx="10"/>
          </p:nvPr>
        </p:nvSpPr>
        <p:spPr/>
        <p:txBody>
          <a:bodyPr/>
          <a:lstStyle/>
          <a:p>
            <a:pPr fontAlgn="base">
              <a:spcBef>
                <a:spcPct val="0"/>
              </a:spcBef>
              <a:spcAft>
                <a:spcPct val="0"/>
              </a:spcAft>
              <a:defRPr/>
            </a:pPr>
            <a:endParaRPr lang="en-US" altLang="zh-CN" strike="noStrike" noProof="1">
              <a:solidFill>
                <a:srgbClr val="494B4D">
                  <a:tint val="75000"/>
                </a:srgbClr>
              </a:solidFill>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p>
            <a:pPr fontAlgn="base">
              <a:spcBef>
                <a:spcPct val="0"/>
              </a:spcBef>
              <a:spcAft>
                <a:spcPct val="0"/>
              </a:spcAft>
              <a:defRPr/>
            </a:pPr>
            <a:endParaRPr lang="en-US" altLang="zh-CN" strike="noStrike" noProof="1">
              <a:solidFill>
                <a:srgbClr val="494B4D">
                  <a:tint val="75000"/>
                </a:srgbClr>
              </a:solidFill>
              <a:latin typeface="Arial" panose="020B0604020202020204" pitchFamily="34" charset="0"/>
              <a:ea typeface="宋体" panose="02010600030101010101" pitchFamily="2" charset="-122"/>
            </a:endParaRPr>
          </a:p>
        </p:txBody>
      </p:sp>
      <p:sp>
        <p:nvSpPr>
          <p:cNvPr id="7" name="灯片编号占位符 6"/>
          <p:cNvSpPr>
            <a:spLocks noGrp="1"/>
          </p:cNvSpPr>
          <p:nvPr>
            <p:ph type="sldNum" sz="quarter" idx="12"/>
          </p:nvPr>
        </p:nvSpPr>
        <p:spPr/>
        <p:txBody>
          <a:bodyPr/>
          <a:lstStyle/>
          <a:p>
            <a:pPr fontAlgn="base">
              <a:spcBef>
                <a:spcPct val="0"/>
              </a:spcBef>
              <a:spcAft>
                <a:spcPct val="0"/>
              </a:spcAft>
            </a:pPr>
            <a:fld id="{CB805050-134A-4442-8D2E-920DAD56DBBB}" type="slidenum">
              <a:rPr lang="en-US" altLang="zh-CN" strike="noStrike" noProof="1">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a typeface="宋体" panose="02010600030101010101" pitchFamily="2" charset="-122"/>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1727199" y="118532"/>
            <a:ext cx="6984076" cy="717022"/>
          </a:xfrm>
        </p:spPr>
        <p:txBody>
          <a:bodyPr/>
          <a:lstStyle/>
          <a:p>
            <a:pPr fontAlgn="base"/>
            <a:r>
              <a:rPr lang="zh-CN" altLang="en-US" strike="noStrike" noProof="1"/>
              <a:t>单击此处编辑母版标题样式</a:t>
            </a:r>
            <a:endParaRPr lang="en-US" strike="noStrike" noProof="1"/>
          </a:p>
        </p:txBody>
      </p:sp>
      <p:sp>
        <p:nvSpPr>
          <p:cNvPr id="3" name="Text Placeholder 2"/>
          <p:cNvSpPr>
            <a:spLocks noGrp="1"/>
          </p:cNvSpPr>
          <p:nvPr>
            <p:ph type="body" idx="1"/>
          </p:nvPr>
        </p:nvSpPr>
        <p:spPr>
          <a:xfrm>
            <a:off x="824576" y="1376362"/>
            <a:ext cx="3868340"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z="1350" strike="noStrike" noProof="1"/>
              <a:t>单击此处编辑母版文本样式</a:t>
            </a:r>
            <a:endParaRPr lang="zh-CN" altLang="en-US" strike="noStrike" noProof="1"/>
          </a:p>
        </p:txBody>
      </p:sp>
      <p:sp>
        <p:nvSpPr>
          <p:cNvPr id="4" name="KSO_BC1"/>
          <p:cNvSpPr>
            <a:spLocks noGrp="1"/>
          </p:cNvSpPr>
          <p:nvPr>
            <p:ph sz="half" idx="2"/>
          </p:nvPr>
        </p:nvSpPr>
        <p:spPr>
          <a:xfrm>
            <a:off x="824576" y="2200274"/>
            <a:ext cx="3868340" cy="3684588"/>
          </a:xfrm>
        </p:spPr>
        <p:txBody>
          <a:bodyPr/>
          <a:lstStyle/>
          <a:p>
            <a:pPr lvl="0" fontAlgn="base"/>
            <a:r>
              <a:rPr lang="zh-CN" altLang="en-US" strike="noStrike" noProof="1"/>
              <a:t>单击此处编辑母版文本样式</a:t>
            </a:r>
          </a:p>
          <a:p>
            <a:pPr lvl="1" fontAlgn="base"/>
            <a:r>
              <a:rPr lang="zh-CN" altLang="en-US" strike="noStrike" noProof="1"/>
              <a:t>第二级</a:t>
            </a:r>
          </a:p>
        </p:txBody>
      </p:sp>
      <p:sp>
        <p:nvSpPr>
          <p:cNvPr id="5" name="Text Placeholder 4"/>
          <p:cNvSpPr>
            <a:spLocks noGrp="1"/>
          </p:cNvSpPr>
          <p:nvPr>
            <p:ph type="body" sz="quarter" idx="3"/>
          </p:nvPr>
        </p:nvSpPr>
        <p:spPr>
          <a:xfrm>
            <a:off x="4823885" y="1376362"/>
            <a:ext cx="3887391"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z="1350" strike="noStrike" noProof="1"/>
              <a:t>单击此处编辑母版文本样式</a:t>
            </a:r>
            <a:endParaRPr lang="zh-CN" altLang="en-US" strike="noStrike" noProof="1"/>
          </a:p>
        </p:txBody>
      </p:sp>
      <p:sp>
        <p:nvSpPr>
          <p:cNvPr id="6" name="KSO_BC2"/>
          <p:cNvSpPr>
            <a:spLocks noGrp="1"/>
          </p:cNvSpPr>
          <p:nvPr>
            <p:ph sz="quarter" idx="4"/>
          </p:nvPr>
        </p:nvSpPr>
        <p:spPr>
          <a:xfrm>
            <a:off x="4823885" y="2200274"/>
            <a:ext cx="3887391" cy="3684588"/>
          </a:xfrm>
        </p:spPr>
        <p:txBody>
          <a:bodyPr/>
          <a:lstStyle/>
          <a:p>
            <a:pPr lvl="0" fontAlgn="base"/>
            <a:r>
              <a:rPr lang="zh-CN" altLang="en-US" strike="noStrike" noProof="1"/>
              <a:t>单击此处编辑母版文本样式</a:t>
            </a:r>
          </a:p>
          <a:p>
            <a:pPr lvl="1" fontAlgn="base"/>
            <a:r>
              <a:rPr lang="zh-CN" altLang="en-US" strike="noStrike" noProof="1"/>
              <a:t>第二级</a:t>
            </a:r>
          </a:p>
        </p:txBody>
      </p:sp>
      <p:sp>
        <p:nvSpPr>
          <p:cNvPr id="7" name="日期占位符 6"/>
          <p:cNvSpPr>
            <a:spLocks noGrp="1"/>
          </p:cNvSpPr>
          <p:nvPr>
            <p:ph type="dt" sz="half" idx="10"/>
          </p:nvPr>
        </p:nvSpPr>
        <p:spPr/>
        <p:txBody>
          <a:bodyPr/>
          <a:lstStyle/>
          <a:p>
            <a:pPr fontAlgn="base">
              <a:spcBef>
                <a:spcPct val="0"/>
              </a:spcBef>
              <a:spcAft>
                <a:spcPct val="0"/>
              </a:spcAft>
              <a:defRPr/>
            </a:pPr>
            <a:endParaRPr lang="en-US" altLang="zh-CN" strike="noStrike" noProof="1">
              <a:solidFill>
                <a:srgbClr val="494B4D">
                  <a:tint val="75000"/>
                </a:srgbClr>
              </a:solidFill>
              <a:latin typeface="Arial" panose="020B0604020202020204" pitchFamily="34" charset="0"/>
              <a:ea typeface="宋体" panose="02010600030101010101" pitchFamily="2" charset="-122"/>
            </a:endParaRPr>
          </a:p>
        </p:txBody>
      </p:sp>
      <p:sp>
        <p:nvSpPr>
          <p:cNvPr id="8" name="页脚占位符 7"/>
          <p:cNvSpPr>
            <a:spLocks noGrp="1"/>
          </p:cNvSpPr>
          <p:nvPr>
            <p:ph type="ftr" sz="quarter" idx="11"/>
          </p:nvPr>
        </p:nvSpPr>
        <p:spPr/>
        <p:txBody>
          <a:bodyPr/>
          <a:lstStyle/>
          <a:p>
            <a:pPr fontAlgn="base">
              <a:spcBef>
                <a:spcPct val="0"/>
              </a:spcBef>
              <a:spcAft>
                <a:spcPct val="0"/>
              </a:spcAft>
              <a:defRPr/>
            </a:pPr>
            <a:endParaRPr lang="en-US" altLang="zh-CN" strike="noStrike" noProof="1">
              <a:solidFill>
                <a:srgbClr val="494B4D">
                  <a:tint val="75000"/>
                </a:srgbClr>
              </a:solidFill>
              <a:latin typeface="Arial" panose="020B0604020202020204" pitchFamily="34" charset="0"/>
              <a:ea typeface="宋体" panose="02010600030101010101" pitchFamily="2" charset="-122"/>
            </a:endParaRPr>
          </a:p>
        </p:txBody>
      </p:sp>
      <p:sp>
        <p:nvSpPr>
          <p:cNvPr id="9" name="灯片编号占位符 8"/>
          <p:cNvSpPr>
            <a:spLocks noGrp="1"/>
          </p:cNvSpPr>
          <p:nvPr>
            <p:ph type="sldNum" sz="quarter" idx="12"/>
          </p:nvPr>
        </p:nvSpPr>
        <p:spPr/>
        <p:txBody>
          <a:bodyPr/>
          <a:lstStyle/>
          <a:p>
            <a:pPr fontAlgn="base">
              <a:spcBef>
                <a:spcPct val="0"/>
              </a:spcBef>
              <a:spcAft>
                <a:spcPct val="0"/>
              </a:spcAft>
            </a:pPr>
            <a:fld id="{CB805050-134A-4442-8D2E-920DAD56DBBB}" type="slidenum">
              <a:rPr lang="en-US" altLang="zh-CN" strike="noStrike" noProof="1">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a typeface="宋体" panose="02010600030101010101" pitchFamily="2" charset="-122"/>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pPr fontAlgn="base"/>
            <a:r>
              <a:rPr lang="zh-CN" altLang="en-US" strike="noStrike" noProof="1"/>
              <a:t>单击此处编辑母版标题样式</a:t>
            </a:r>
            <a:endParaRPr lang="en-US" strike="noStrike" noProof="1"/>
          </a:p>
        </p:txBody>
      </p:sp>
      <p:sp>
        <p:nvSpPr>
          <p:cNvPr id="3" name="日期占位符 2"/>
          <p:cNvSpPr>
            <a:spLocks noGrp="1"/>
          </p:cNvSpPr>
          <p:nvPr>
            <p:ph type="dt" sz="half" idx="10"/>
          </p:nvPr>
        </p:nvSpPr>
        <p:spPr/>
        <p:txBody>
          <a:bodyPr/>
          <a:lstStyle/>
          <a:p>
            <a:pPr fontAlgn="base">
              <a:spcBef>
                <a:spcPct val="0"/>
              </a:spcBef>
              <a:spcAft>
                <a:spcPct val="0"/>
              </a:spcAft>
              <a:defRPr/>
            </a:pPr>
            <a:endParaRPr lang="en-US" altLang="zh-CN" strike="noStrike" noProof="1">
              <a:solidFill>
                <a:srgbClr val="494B4D">
                  <a:tint val="75000"/>
                </a:srgbClr>
              </a:solidFill>
              <a:latin typeface="Arial" panose="020B0604020202020204" pitchFamily="34" charset="0"/>
              <a:ea typeface="宋体" panose="02010600030101010101" pitchFamily="2" charset="-122"/>
            </a:endParaRPr>
          </a:p>
        </p:txBody>
      </p:sp>
      <p:sp>
        <p:nvSpPr>
          <p:cNvPr id="4" name="页脚占位符 3"/>
          <p:cNvSpPr>
            <a:spLocks noGrp="1"/>
          </p:cNvSpPr>
          <p:nvPr>
            <p:ph type="ftr" sz="quarter" idx="11"/>
          </p:nvPr>
        </p:nvSpPr>
        <p:spPr/>
        <p:txBody>
          <a:bodyPr/>
          <a:lstStyle/>
          <a:p>
            <a:pPr fontAlgn="base">
              <a:spcBef>
                <a:spcPct val="0"/>
              </a:spcBef>
              <a:spcAft>
                <a:spcPct val="0"/>
              </a:spcAft>
              <a:defRPr/>
            </a:pPr>
            <a:endParaRPr lang="en-US" altLang="zh-CN" strike="noStrike" noProof="1">
              <a:solidFill>
                <a:srgbClr val="494B4D">
                  <a:tint val="75000"/>
                </a:srgbClr>
              </a:solidFill>
              <a:latin typeface="Arial" panose="020B0604020202020204" pitchFamily="34" charset="0"/>
              <a:ea typeface="宋体" panose="02010600030101010101" pitchFamily="2" charset="-122"/>
            </a:endParaRPr>
          </a:p>
        </p:txBody>
      </p:sp>
      <p:sp>
        <p:nvSpPr>
          <p:cNvPr id="5" name="灯片编号占位符 4"/>
          <p:cNvSpPr>
            <a:spLocks noGrp="1"/>
          </p:cNvSpPr>
          <p:nvPr>
            <p:ph type="sldNum" sz="quarter" idx="12"/>
          </p:nvPr>
        </p:nvSpPr>
        <p:spPr/>
        <p:txBody>
          <a:bodyPr/>
          <a:lstStyle/>
          <a:p>
            <a:pPr fontAlgn="base">
              <a:spcBef>
                <a:spcPct val="0"/>
              </a:spcBef>
              <a:spcAft>
                <a:spcPct val="0"/>
              </a:spcAft>
            </a:pPr>
            <a:fld id="{CB805050-134A-4442-8D2E-920DAD56DBBB}" type="slidenum">
              <a:rPr lang="en-US" altLang="zh-CN" strike="noStrike" noProof="1">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a typeface="宋体" panose="02010600030101010101" pitchFamily="2" charset="-122"/>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blank" preserve="1">
  <p:cSld name="空白">
    <p:bg>
      <p:bgPr>
        <a:solidFill>
          <a:schemeClr val="bg1"/>
        </a:solidFill>
        <a:effectLst/>
      </p:bgPr>
    </p:bg>
    <p:spTree>
      <p:nvGrpSpPr>
        <p:cNvPr id="1" name=""/>
        <p:cNvGrpSpPr/>
        <p:nvPr/>
      </p:nvGrpSpPr>
      <p:grpSpPr>
        <a:xfrm>
          <a:off x="0" y="0"/>
          <a:ext cx="0" cy="0"/>
          <a:chOff x="0" y="0"/>
          <a:chExt cx="0" cy="0"/>
        </a:xfrm>
      </p:grpSpPr>
      <p:sp>
        <p:nvSpPr>
          <p:cNvPr id="3" name="KSO_FD"/>
          <p:cNvSpPr>
            <a:spLocks noGrp="1"/>
          </p:cNvSpPr>
          <p:nvPr>
            <p:ph type="dt" sz="half" idx="10"/>
          </p:nvPr>
        </p:nvSpPr>
        <p:spPr>
          <a:xfrm>
            <a:off x="628650" y="6356350"/>
            <a:ext cx="2057400" cy="365125"/>
          </a:xfrm>
          <a:prstGeom prst="rect">
            <a:avLst/>
          </a:prstGeom>
        </p:spPr>
        <p:txBody>
          <a:bodyPr vert="horz" lIns="91440" tIns="45720" rIns="91440" bIns="45720" rtlCol="0" anchor="ctr"/>
          <a:lstStyle>
            <a:lvl1pPr>
              <a:defRPr/>
            </a:lvl1pPr>
          </a:lstStyle>
          <a:p>
            <a:pPr fontAlgn="base">
              <a:defRPr/>
            </a:pPr>
            <a:endParaRPr lang="en-US" altLang="zh-CN" strike="noStrike" noProof="1">
              <a:solidFill>
                <a:srgbClr val="494B4D">
                  <a:tint val="75000"/>
                </a:srgbClr>
              </a:solidFill>
            </a:endParaRPr>
          </a:p>
        </p:txBody>
      </p:sp>
      <p:sp>
        <p:nvSpPr>
          <p:cNvPr id="4" name="KSO_FT"/>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lvl1pPr>
              <a:defRPr/>
            </a:lvl1pPr>
          </a:lstStyle>
          <a:p>
            <a:pPr fontAlgn="base">
              <a:defRPr/>
            </a:pPr>
            <a:endParaRPr lang="en-US" altLang="zh-CN" strike="noStrike" noProof="1">
              <a:solidFill>
                <a:srgbClr val="494B4D">
                  <a:tint val="75000"/>
                </a:srgbClr>
              </a:solidFill>
            </a:endParaRPr>
          </a:p>
        </p:txBody>
      </p:sp>
      <p:sp>
        <p:nvSpPr>
          <p:cNvPr id="5" name="KSO_FN"/>
          <p:cNvSpPr>
            <a:spLocks noGrp="1"/>
          </p:cNvSpPr>
          <p:nvPr>
            <p:ph type="sldNum" sz="quarter" idx="12"/>
          </p:nvPr>
        </p:nvSpPr>
        <p:spPr>
          <a:xfrm>
            <a:off x="6457950" y="6356350"/>
            <a:ext cx="2057400" cy="365125"/>
          </a:xfrm>
          <a:prstGeom prst="rect">
            <a:avLst/>
          </a:prstGeom>
        </p:spPr>
        <p:txBody>
          <a:bodyPr vert="horz" wrap="square" lIns="91440" tIns="45720" rIns="91440" bIns="45720" numCol="1" anchor="ctr" anchorCtr="0" compatLnSpc="1"/>
          <a:lstStyle>
            <a:lvl1pPr>
              <a:defRPr/>
            </a:lvl1pPr>
          </a:lstStyle>
          <a:p>
            <a:pPr fontAlgn="base"/>
            <a:fld id="{F6D27F19-431D-4456-8EBD-40354366A2F5}" type="slidenum">
              <a:rPr lang="en-US" altLang="zh-CN" strike="noStrike" noProof="1">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KSO_BT1"/>
          <p:cNvSpPr>
            <a:spLocks noGrp="1"/>
          </p:cNvSpPr>
          <p:nvPr>
            <p:ph type="title"/>
          </p:nvPr>
        </p:nvSpPr>
        <p:spPr>
          <a:xfrm>
            <a:off x="858443" y="533402"/>
            <a:ext cx="2949178" cy="1600200"/>
          </a:xfrm>
        </p:spPr>
        <p:txBody>
          <a:bodyPr/>
          <a:lstStyle>
            <a:lvl1pPr>
              <a:defRPr sz="2400"/>
            </a:lvl1pPr>
          </a:lstStyle>
          <a:p>
            <a:pPr fontAlgn="base"/>
            <a:r>
              <a:rPr lang="zh-CN" altLang="en-US" strike="noStrike" noProof="1"/>
              <a:t>单击此处编辑母版标题样式</a:t>
            </a:r>
            <a:endParaRPr lang="en-US" strike="noStrike" noProof="1"/>
          </a:p>
        </p:txBody>
      </p:sp>
      <p:sp>
        <p:nvSpPr>
          <p:cNvPr id="3" name="KSO_BC1"/>
          <p:cNvSpPr>
            <a:spLocks noGrp="1"/>
          </p:cNvSpPr>
          <p:nvPr>
            <p:ph idx="1"/>
          </p:nvPr>
        </p:nvSpPr>
        <p:spPr>
          <a:xfrm>
            <a:off x="4115992" y="1063629"/>
            <a:ext cx="462915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fontAlgn="base"/>
            <a:r>
              <a:rPr lang="zh-CN" altLang="en-US" strike="noStrike" noProof="1"/>
              <a:t>单击此处编辑母版文本样式</a:t>
            </a:r>
          </a:p>
          <a:p>
            <a:pPr lvl="1" fontAlgn="base"/>
            <a:r>
              <a:rPr lang="zh-CN" altLang="en-US" sz="1350" strike="noStrike" noProof="1"/>
              <a:t>第二级</a:t>
            </a:r>
            <a:endParaRPr lang="zh-CN" altLang="en-US" strike="noStrike" noProof="1"/>
          </a:p>
        </p:txBody>
      </p:sp>
      <p:sp>
        <p:nvSpPr>
          <p:cNvPr id="4" name="KSO_BC2"/>
          <p:cNvSpPr>
            <a:spLocks noGrp="1"/>
          </p:cNvSpPr>
          <p:nvPr>
            <p:ph type="body" sz="half" idx="2"/>
          </p:nvPr>
        </p:nvSpPr>
        <p:spPr>
          <a:xfrm>
            <a:off x="858443" y="2133602"/>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p>
        </p:txBody>
      </p:sp>
      <p:sp>
        <p:nvSpPr>
          <p:cNvPr id="5" name="KSO_FD"/>
          <p:cNvSpPr>
            <a:spLocks noGrp="1"/>
          </p:cNvSpPr>
          <p:nvPr>
            <p:ph type="dt" sz="half" idx="10"/>
          </p:nvPr>
        </p:nvSpPr>
        <p:spPr>
          <a:xfrm>
            <a:off x="628650" y="6356350"/>
            <a:ext cx="2057400" cy="365125"/>
          </a:xfrm>
          <a:prstGeom prst="rect">
            <a:avLst/>
          </a:prstGeom>
        </p:spPr>
        <p:txBody>
          <a:bodyPr vert="horz" lIns="91440" tIns="45720" rIns="91440" bIns="45720" rtlCol="0" anchor="ctr"/>
          <a:lstStyle>
            <a:lvl1pPr>
              <a:defRPr/>
            </a:lvl1pPr>
          </a:lstStyle>
          <a:p>
            <a:pPr fontAlgn="base">
              <a:defRPr/>
            </a:pPr>
            <a:endParaRPr lang="en-US" altLang="zh-CN" strike="noStrike" noProof="1">
              <a:solidFill>
                <a:srgbClr val="494B4D">
                  <a:tint val="75000"/>
                </a:srgbClr>
              </a:solidFill>
            </a:endParaRPr>
          </a:p>
        </p:txBody>
      </p:sp>
      <p:sp>
        <p:nvSpPr>
          <p:cNvPr id="6" name="KSO_FT"/>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lvl1pPr>
              <a:defRPr/>
            </a:lvl1pPr>
          </a:lstStyle>
          <a:p>
            <a:pPr fontAlgn="base">
              <a:defRPr/>
            </a:pPr>
            <a:endParaRPr lang="en-US" altLang="zh-CN" strike="noStrike" noProof="1">
              <a:solidFill>
                <a:srgbClr val="494B4D">
                  <a:tint val="75000"/>
                </a:srgbClr>
              </a:solidFill>
            </a:endParaRPr>
          </a:p>
        </p:txBody>
      </p:sp>
      <p:sp>
        <p:nvSpPr>
          <p:cNvPr id="7" name="KSO_FN"/>
          <p:cNvSpPr>
            <a:spLocks noGrp="1"/>
          </p:cNvSpPr>
          <p:nvPr>
            <p:ph type="sldNum" sz="quarter" idx="12"/>
          </p:nvPr>
        </p:nvSpPr>
        <p:spPr>
          <a:xfrm>
            <a:off x="6457950" y="6356350"/>
            <a:ext cx="2057400" cy="365125"/>
          </a:xfrm>
          <a:prstGeom prst="rect">
            <a:avLst/>
          </a:prstGeom>
        </p:spPr>
        <p:txBody>
          <a:bodyPr vert="horz" wrap="square" lIns="91440" tIns="45720" rIns="91440" bIns="45720" numCol="1" anchor="ctr" anchorCtr="0" compatLnSpc="1"/>
          <a:lstStyle>
            <a:lvl1pPr>
              <a:defRPr/>
            </a:lvl1pPr>
          </a:lstStyle>
          <a:p>
            <a:pPr fontAlgn="base"/>
            <a:fld id="{71994839-9E6D-4209-9E7D-8B48A650EC64}" type="slidenum">
              <a:rPr lang="en-US" altLang="zh-CN" strike="noStrike" noProof="1">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KSO_BT1"/>
          <p:cNvSpPr>
            <a:spLocks noGrp="1"/>
          </p:cNvSpPr>
          <p:nvPr>
            <p:ph type="title"/>
          </p:nvPr>
        </p:nvSpPr>
        <p:spPr>
          <a:xfrm>
            <a:off x="934644" y="457200"/>
            <a:ext cx="2949178" cy="1600200"/>
          </a:xfrm>
        </p:spPr>
        <p:txBody>
          <a:bodyPr/>
          <a:lstStyle>
            <a:lvl1pPr>
              <a:defRPr sz="2400"/>
            </a:lvl1pPr>
          </a:lstStyle>
          <a:p>
            <a:pPr fontAlgn="base"/>
            <a:r>
              <a:rPr lang="zh-CN" altLang="en-US" strike="noStrike" noProof="1"/>
              <a:t>单击此处编辑母版标题样式</a:t>
            </a:r>
            <a:endParaRPr lang="en-US" strike="noStrike" noProof="1"/>
          </a:p>
        </p:txBody>
      </p:sp>
      <p:sp>
        <p:nvSpPr>
          <p:cNvPr id="3" name="KSO_BC1"/>
          <p:cNvSpPr>
            <a:spLocks noGrp="1" noChangeAspect="1"/>
          </p:cNvSpPr>
          <p:nvPr>
            <p:ph type="pic" idx="1"/>
          </p:nvPr>
        </p:nvSpPr>
        <p:spPr>
          <a:xfrm>
            <a:off x="4082125" y="987427"/>
            <a:ext cx="4629150" cy="4873625"/>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fontAlgn="base"/>
            <a:r>
              <a:rPr lang="zh-CN" altLang="en-US" strike="noStrike" noProof="0"/>
              <a:t>单击图标添加图片</a:t>
            </a:r>
            <a:endParaRPr lang="en-US" strike="noStrike" noProof="0" dirty="0"/>
          </a:p>
        </p:txBody>
      </p:sp>
      <p:sp>
        <p:nvSpPr>
          <p:cNvPr id="4" name="KSO_BC2"/>
          <p:cNvSpPr>
            <a:spLocks noGrp="1"/>
          </p:cNvSpPr>
          <p:nvPr>
            <p:ph type="body" sz="half" idx="2"/>
          </p:nvPr>
        </p:nvSpPr>
        <p:spPr>
          <a:xfrm>
            <a:off x="934644"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p>
        </p:txBody>
      </p:sp>
      <p:sp>
        <p:nvSpPr>
          <p:cNvPr id="5" name="KSO_FD"/>
          <p:cNvSpPr>
            <a:spLocks noGrp="1"/>
          </p:cNvSpPr>
          <p:nvPr>
            <p:ph type="dt" sz="half" idx="10"/>
          </p:nvPr>
        </p:nvSpPr>
        <p:spPr>
          <a:xfrm>
            <a:off x="628650" y="6356350"/>
            <a:ext cx="2057400" cy="365125"/>
          </a:xfrm>
          <a:prstGeom prst="rect">
            <a:avLst/>
          </a:prstGeom>
        </p:spPr>
        <p:txBody>
          <a:bodyPr vert="horz" lIns="91440" tIns="45720" rIns="91440" bIns="45720" rtlCol="0" anchor="ctr"/>
          <a:lstStyle>
            <a:lvl1pPr>
              <a:defRPr/>
            </a:lvl1pPr>
          </a:lstStyle>
          <a:p>
            <a:pPr fontAlgn="base">
              <a:defRPr/>
            </a:pPr>
            <a:endParaRPr lang="en-US" altLang="zh-CN" strike="noStrike" noProof="1">
              <a:solidFill>
                <a:srgbClr val="494B4D">
                  <a:tint val="75000"/>
                </a:srgbClr>
              </a:solidFill>
            </a:endParaRPr>
          </a:p>
        </p:txBody>
      </p:sp>
      <p:sp>
        <p:nvSpPr>
          <p:cNvPr id="6" name="KSO_FT"/>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lvl1pPr>
              <a:defRPr/>
            </a:lvl1pPr>
          </a:lstStyle>
          <a:p>
            <a:pPr fontAlgn="base">
              <a:defRPr/>
            </a:pPr>
            <a:endParaRPr lang="en-US" altLang="zh-CN" strike="noStrike" noProof="1">
              <a:solidFill>
                <a:srgbClr val="494B4D">
                  <a:tint val="75000"/>
                </a:srgbClr>
              </a:solidFill>
            </a:endParaRPr>
          </a:p>
        </p:txBody>
      </p:sp>
      <p:sp>
        <p:nvSpPr>
          <p:cNvPr id="7" name="KSO_FN"/>
          <p:cNvSpPr>
            <a:spLocks noGrp="1"/>
          </p:cNvSpPr>
          <p:nvPr>
            <p:ph type="sldNum" sz="quarter" idx="12"/>
          </p:nvPr>
        </p:nvSpPr>
        <p:spPr>
          <a:xfrm>
            <a:off x="6457950" y="6356350"/>
            <a:ext cx="2057400" cy="365125"/>
          </a:xfrm>
          <a:prstGeom prst="rect">
            <a:avLst/>
          </a:prstGeom>
        </p:spPr>
        <p:txBody>
          <a:bodyPr vert="horz" wrap="square" lIns="91440" tIns="45720" rIns="91440" bIns="45720" numCol="1" anchor="ctr" anchorCtr="0" compatLnSpc="1"/>
          <a:lstStyle>
            <a:lvl1pPr>
              <a:defRPr/>
            </a:lvl1pPr>
          </a:lstStyle>
          <a:p>
            <a:pPr fontAlgn="base"/>
            <a:fld id="{D081B34A-643C-4D05-89D2-C46B4695FFF2}" type="slidenum">
              <a:rPr lang="en-US" altLang="zh-CN" strike="noStrike" noProof="1">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pPr fontAlgn="base"/>
            <a:r>
              <a:rPr lang="zh-CN" altLang="en-US" strike="noStrike" noProof="1"/>
              <a:t>单击此处编辑母版标题样式</a:t>
            </a:r>
            <a:endParaRPr lang="en-US" strike="noStrike" noProof="1"/>
          </a:p>
        </p:txBody>
      </p:sp>
      <p:sp>
        <p:nvSpPr>
          <p:cNvPr id="3" name="KSO_BC1"/>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p:txBody>
      </p:sp>
      <p:sp>
        <p:nvSpPr>
          <p:cNvPr id="4" name="日期占位符 3"/>
          <p:cNvSpPr>
            <a:spLocks noGrp="1"/>
          </p:cNvSpPr>
          <p:nvPr>
            <p:ph type="dt" sz="half" idx="10"/>
          </p:nvPr>
        </p:nvSpPr>
        <p:spPr/>
        <p:txBody>
          <a:bodyPr/>
          <a:lstStyle/>
          <a:p>
            <a:pPr fontAlgn="base">
              <a:spcBef>
                <a:spcPct val="0"/>
              </a:spcBef>
              <a:spcAft>
                <a:spcPct val="0"/>
              </a:spcAft>
              <a:defRPr/>
            </a:pPr>
            <a:endParaRPr lang="en-US" altLang="zh-CN" strike="noStrike" noProof="1">
              <a:solidFill>
                <a:srgbClr val="494B4D">
                  <a:tint val="75000"/>
                </a:srgbClr>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p>
            <a:pPr fontAlgn="base">
              <a:spcBef>
                <a:spcPct val="0"/>
              </a:spcBef>
              <a:spcAft>
                <a:spcPct val="0"/>
              </a:spcAft>
              <a:defRPr/>
            </a:pPr>
            <a:endParaRPr lang="en-US" altLang="zh-CN" strike="noStrike" noProof="1">
              <a:solidFill>
                <a:srgbClr val="494B4D">
                  <a:tint val="75000"/>
                </a:srgbClr>
              </a:solidFill>
              <a:latin typeface="Arial" panose="020B0604020202020204" pitchFamily="34" charset="0"/>
              <a:ea typeface="宋体" panose="02010600030101010101" pitchFamily="2" charset="-122"/>
            </a:endParaRPr>
          </a:p>
        </p:txBody>
      </p:sp>
      <p:sp>
        <p:nvSpPr>
          <p:cNvPr id="6" name="灯片编号占位符 5"/>
          <p:cNvSpPr>
            <a:spLocks noGrp="1"/>
          </p:cNvSpPr>
          <p:nvPr>
            <p:ph type="sldNum" sz="quarter" idx="12"/>
          </p:nvPr>
        </p:nvSpPr>
        <p:spPr/>
        <p:txBody>
          <a:bodyPr/>
          <a:lstStyle/>
          <a:p>
            <a:pPr fontAlgn="base">
              <a:spcBef>
                <a:spcPct val="0"/>
              </a:spcBef>
              <a:spcAft>
                <a:spcPct val="0"/>
              </a:spcAft>
            </a:pPr>
            <a:fld id="{CB805050-134A-4442-8D2E-920DAD56DBBB}" type="slidenum">
              <a:rPr lang="en-US" altLang="zh-CN" strike="noStrike" noProof="1">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a typeface="宋体" panose="02010600030101010101" pitchFamily="2" charset="-122"/>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bg>
      <p:bgPr>
        <a:solidFill>
          <a:schemeClr val="bg1"/>
        </a:solidFill>
        <a:effectLst/>
      </p:bgPr>
    </p:bg>
    <p:spTree>
      <p:nvGrpSpPr>
        <p:cNvPr id="1" name=""/>
        <p:cNvGrpSpPr/>
        <p:nvPr/>
      </p:nvGrpSpPr>
      <p:grpSpPr>
        <a:xfrm>
          <a:off x="0" y="0"/>
          <a:ext cx="0" cy="0"/>
          <a:chOff x="0" y="0"/>
          <a:chExt cx="0" cy="0"/>
        </a:xfrm>
      </p:grpSpPr>
      <p:sp>
        <p:nvSpPr>
          <p:cNvPr id="2" name="KSO_BT1"/>
          <p:cNvSpPr>
            <a:spLocks noGrp="1"/>
          </p:cNvSpPr>
          <p:nvPr>
            <p:ph type="title" orient="vert"/>
          </p:nvPr>
        </p:nvSpPr>
        <p:spPr>
          <a:xfrm>
            <a:off x="7628468" y="365125"/>
            <a:ext cx="886883" cy="5811838"/>
          </a:xfrm>
        </p:spPr>
        <p:txBody>
          <a:bodyPr vert="eaVert"/>
          <a:lstStyle/>
          <a:p>
            <a:pPr fontAlgn="base"/>
            <a:r>
              <a:rPr lang="zh-CN" altLang="en-US" strike="noStrike" noProof="1"/>
              <a:t>单击此处编辑母版标题样式</a:t>
            </a:r>
            <a:endParaRPr lang="en-US" strike="noStrike" noProof="1"/>
          </a:p>
        </p:txBody>
      </p:sp>
      <p:sp>
        <p:nvSpPr>
          <p:cNvPr id="3" name="KSO_BC1"/>
          <p:cNvSpPr>
            <a:spLocks noGrp="1"/>
          </p:cNvSpPr>
          <p:nvPr>
            <p:ph type="body" orient="vert" idx="1"/>
          </p:nvPr>
        </p:nvSpPr>
        <p:spPr>
          <a:xfrm>
            <a:off x="1585382" y="365125"/>
            <a:ext cx="5949952" cy="5811838"/>
          </a:xfrm>
        </p:spPr>
        <p:txBody>
          <a:bodyPr vert="eaVert"/>
          <a:lstStyle/>
          <a:p>
            <a:pPr lvl="0" fontAlgn="base"/>
            <a:r>
              <a:rPr lang="zh-CN" altLang="en-US" strike="noStrike" noProof="1"/>
              <a:t>单击此处编辑母版文本样式</a:t>
            </a:r>
          </a:p>
          <a:p>
            <a:pPr lvl="1" fontAlgn="base"/>
            <a:r>
              <a:rPr lang="zh-CN" altLang="en-US" strike="noStrike" noProof="1"/>
              <a:t>第二级</a:t>
            </a:r>
          </a:p>
        </p:txBody>
      </p:sp>
      <p:sp>
        <p:nvSpPr>
          <p:cNvPr id="4" name="KSO_FD"/>
          <p:cNvSpPr>
            <a:spLocks noGrp="1"/>
          </p:cNvSpPr>
          <p:nvPr>
            <p:ph type="dt" sz="half" idx="10"/>
          </p:nvPr>
        </p:nvSpPr>
        <p:spPr>
          <a:xfrm>
            <a:off x="628650" y="6356350"/>
            <a:ext cx="2057400" cy="365125"/>
          </a:xfrm>
          <a:prstGeom prst="rect">
            <a:avLst/>
          </a:prstGeom>
        </p:spPr>
        <p:txBody>
          <a:bodyPr vert="horz" lIns="91440" tIns="45720" rIns="91440" bIns="45720" rtlCol="0" anchor="ctr"/>
          <a:lstStyle>
            <a:lvl1pPr>
              <a:defRPr>
                <a:solidFill>
                  <a:srgbClr val="5F5F5F">
                    <a:tint val="75000"/>
                  </a:srgbClr>
                </a:solidFill>
              </a:defRPr>
            </a:lvl1pPr>
          </a:lstStyle>
          <a:p>
            <a:pPr fontAlgn="base">
              <a:defRPr/>
            </a:pPr>
            <a:fld id="{3C55B18C-7AA9-4349-A693-D467D93A80E5}" type="datetimeFigureOut">
              <a:rPr lang="zh-CN" altLang="en-US" strike="noStrike" noProof="1">
                <a:latin typeface="Arial" panose="020B0604020202020204" pitchFamily="34" charset="0"/>
                <a:ea typeface="宋体" panose="02010600030101010101" pitchFamily="2" charset="-122"/>
                <a:cs typeface="+mn-cs"/>
              </a:rPr>
              <a:t>2024/1/10</a:t>
            </a:fld>
            <a:endParaRPr lang="zh-CN" altLang="en-US" strike="noStrike" noProof="1"/>
          </a:p>
        </p:txBody>
      </p:sp>
      <p:sp>
        <p:nvSpPr>
          <p:cNvPr id="5" name="KSO_FT"/>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lvl1pPr>
              <a:defRPr>
                <a:solidFill>
                  <a:srgbClr val="5F5F5F">
                    <a:tint val="75000"/>
                  </a:srgbClr>
                </a:solidFill>
              </a:defRPr>
            </a:lvl1pPr>
          </a:lstStyle>
          <a:p>
            <a:pPr fontAlgn="base">
              <a:defRPr/>
            </a:pPr>
            <a:endParaRPr lang="zh-CN" altLang="en-US" strike="noStrike" noProof="1"/>
          </a:p>
        </p:txBody>
      </p:sp>
      <p:sp>
        <p:nvSpPr>
          <p:cNvPr id="6" name="KSO_FN"/>
          <p:cNvSpPr>
            <a:spLocks noGrp="1"/>
          </p:cNvSpPr>
          <p:nvPr>
            <p:ph type="sldNum" sz="quarter" idx="12"/>
          </p:nvPr>
        </p:nvSpPr>
        <p:spPr>
          <a:xfrm>
            <a:off x="6457950" y="6356350"/>
            <a:ext cx="2057400" cy="365125"/>
          </a:xfrm>
          <a:prstGeom prst="rect">
            <a:avLst/>
          </a:prstGeom>
        </p:spPr>
        <p:txBody>
          <a:bodyPr vert="horz" wrap="square" lIns="91440" tIns="45720" rIns="91440" bIns="45720" numCol="1" anchor="ctr" anchorCtr="0" compatLnSpc="1"/>
          <a:lstStyle>
            <a:lvl1pPr>
              <a:defRPr>
                <a:solidFill>
                  <a:srgbClr val="9D9D9D"/>
                </a:solidFill>
              </a:defRPr>
            </a:lvl1pPr>
          </a:lstStyle>
          <a:p>
            <a:pPr fontAlgn="base"/>
            <a:fld id="{66FAF2CF-C9EB-47E9-A331-CC43D609A27C}"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50825" y="490539"/>
            <a:ext cx="8540750" cy="720725"/>
          </a:xfrm>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250826" y="1268414"/>
            <a:ext cx="4194175" cy="518477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597401" y="1268414"/>
            <a:ext cx="4194175" cy="518477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fontAlgn="base">
              <a:spcBef>
                <a:spcPct val="0"/>
              </a:spcBef>
              <a:spcAft>
                <a:spcPct val="0"/>
              </a:spcAft>
              <a:defRPr/>
            </a:pPr>
            <a:endParaRPr lang="en-US" altLang="zh-CN" strike="noStrike" noProof="1">
              <a:solidFill>
                <a:srgbClr val="494B4D">
                  <a:tint val="75000"/>
                </a:srgbClr>
              </a:solidFill>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p>
            <a:pPr fontAlgn="base">
              <a:spcBef>
                <a:spcPct val="0"/>
              </a:spcBef>
              <a:spcAft>
                <a:spcPct val="0"/>
              </a:spcAft>
              <a:defRPr/>
            </a:pPr>
            <a:endParaRPr lang="en-US" altLang="zh-CN" strike="noStrike" noProof="1">
              <a:solidFill>
                <a:srgbClr val="494B4D">
                  <a:tint val="75000"/>
                </a:srgbClr>
              </a:solidFill>
              <a:latin typeface="Arial" panose="020B0604020202020204" pitchFamily="34" charset="0"/>
              <a:ea typeface="宋体" panose="02010600030101010101" pitchFamily="2" charset="-122"/>
            </a:endParaRPr>
          </a:p>
        </p:txBody>
      </p:sp>
      <p:sp>
        <p:nvSpPr>
          <p:cNvPr id="7" name="灯片编号占位符 6"/>
          <p:cNvSpPr>
            <a:spLocks noGrp="1"/>
          </p:cNvSpPr>
          <p:nvPr>
            <p:ph type="sldNum" sz="quarter" idx="12"/>
          </p:nvPr>
        </p:nvSpPr>
        <p:spPr/>
        <p:txBody>
          <a:bodyPr/>
          <a:lstStyle/>
          <a:p>
            <a:pPr fontAlgn="base">
              <a:spcBef>
                <a:spcPct val="0"/>
              </a:spcBef>
              <a:spcAft>
                <a:spcPct val="0"/>
              </a:spcAft>
            </a:pPr>
            <a:fld id="{CB805050-134A-4442-8D2E-920DAD56DBBB}" type="slidenum">
              <a:rPr lang="en-US" altLang="zh-CN" strike="noStrike" noProof="1">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a typeface="宋体" panose="02010600030101010101" pitchFamily="2" charset="-122"/>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250825" y="490539"/>
            <a:ext cx="8540750" cy="720725"/>
          </a:xfrm>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250826" y="1268414"/>
            <a:ext cx="4194175" cy="518477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quarter" idx="2"/>
          </p:nvPr>
        </p:nvSpPr>
        <p:spPr>
          <a:xfrm>
            <a:off x="4597401" y="1268414"/>
            <a:ext cx="4194175" cy="2516187"/>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内容占位符 4"/>
          <p:cNvSpPr>
            <a:spLocks noGrp="1"/>
          </p:cNvSpPr>
          <p:nvPr>
            <p:ph sz="quarter" idx="3"/>
          </p:nvPr>
        </p:nvSpPr>
        <p:spPr>
          <a:xfrm>
            <a:off x="4597401" y="3937000"/>
            <a:ext cx="4194175" cy="25161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6" name="日期占位符 5"/>
          <p:cNvSpPr>
            <a:spLocks noGrp="1"/>
          </p:cNvSpPr>
          <p:nvPr>
            <p:ph type="dt" sz="half" idx="10"/>
          </p:nvPr>
        </p:nvSpPr>
        <p:spPr/>
        <p:txBody>
          <a:bodyPr/>
          <a:lstStyle/>
          <a:p>
            <a:pPr fontAlgn="base">
              <a:spcBef>
                <a:spcPct val="0"/>
              </a:spcBef>
              <a:spcAft>
                <a:spcPct val="0"/>
              </a:spcAft>
              <a:defRPr/>
            </a:pPr>
            <a:endParaRPr lang="en-US" altLang="zh-CN" strike="noStrike" noProof="1">
              <a:solidFill>
                <a:srgbClr val="494B4D">
                  <a:tint val="75000"/>
                </a:srgbClr>
              </a:solidFill>
              <a:latin typeface="Arial" panose="020B0604020202020204" pitchFamily="34" charset="0"/>
              <a:ea typeface="宋体" panose="02010600030101010101" pitchFamily="2" charset="-122"/>
            </a:endParaRPr>
          </a:p>
        </p:txBody>
      </p:sp>
      <p:sp>
        <p:nvSpPr>
          <p:cNvPr id="7" name="页脚占位符 6"/>
          <p:cNvSpPr>
            <a:spLocks noGrp="1"/>
          </p:cNvSpPr>
          <p:nvPr>
            <p:ph type="ftr" sz="quarter" idx="11"/>
          </p:nvPr>
        </p:nvSpPr>
        <p:spPr/>
        <p:txBody>
          <a:bodyPr/>
          <a:lstStyle/>
          <a:p>
            <a:pPr fontAlgn="base">
              <a:spcBef>
                <a:spcPct val="0"/>
              </a:spcBef>
              <a:spcAft>
                <a:spcPct val="0"/>
              </a:spcAft>
              <a:defRPr/>
            </a:pPr>
            <a:endParaRPr lang="en-US" altLang="zh-CN" strike="noStrike" noProof="1">
              <a:solidFill>
                <a:srgbClr val="494B4D">
                  <a:tint val="75000"/>
                </a:srgbClr>
              </a:solidFill>
              <a:latin typeface="Arial" panose="020B0604020202020204" pitchFamily="34" charset="0"/>
              <a:ea typeface="宋体" panose="02010600030101010101" pitchFamily="2" charset="-122"/>
            </a:endParaRPr>
          </a:p>
        </p:txBody>
      </p:sp>
      <p:sp>
        <p:nvSpPr>
          <p:cNvPr id="8" name="灯片编号占位符 7"/>
          <p:cNvSpPr>
            <a:spLocks noGrp="1"/>
          </p:cNvSpPr>
          <p:nvPr>
            <p:ph type="sldNum" sz="quarter" idx="12"/>
          </p:nvPr>
        </p:nvSpPr>
        <p:spPr/>
        <p:txBody>
          <a:bodyPr/>
          <a:lstStyle/>
          <a:p>
            <a:pPr fontAlgn="base">
              <a:spcBef>
                <a:spcPct val="0"/>
              </a:spcBef>
              <a:spcAft>
                <a:spcPct val="0"/>
              </a:spcAft>
            </a:pPr>
            <a:fld id="{CB805050-134A-4442-8D2E-920DAD56DBBB}" type="slidenum">
              <a:rPr lang="en-US" altLang="zh-CN" strike="noStrike" noProof="1">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a typeface="宋体" panose="02010600030101010101" pitchFamily="2" charset="-122"/>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29842" y="2026222"/>
            <a:ext cx="3868340" cy="823912"/>
          </a:xfrm>
        </p:spPr>
        <p:txBody>
          <a:bodyPr anchor="b">
            <a:normAutofit/>
          </a:bodyPr>
          <a:lstStyle>
            <a:lvl1pPr marL="0" indent="0">
              <a:buNone/>
              <a:defRPr sz="24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629842" y="2884640"/>
            <a:ext cx="3868340" cy="332637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2026222"/>
            <a:ext cx="3887391" cy="823912"/>
          </a:xfrm>
        </p:spPr>
        <p:txBody>
          <a:bodyPr anchor="b">
            <a:normAutofit/>
          </a:bodyPr>
          <a:lstStyle>
            <a:lvl1pPr marL="0" indent="0">
              <a:buNone/>
              <a:defRPr sz="24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29150" y="2884640"/>
            <a:ext cx="3887391" cy="332637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28650" y="6356351"/>
            <a:ext cx="2057400" cy="365125"/>
          </a:xfrm>
        </p:spPr>
        <p:txBody>
          <a:bodyPr/>
          <a:lstStyle/>
          <a:p>
            <a:pPr fontAlgn="base">
              <a:spcBef>
                <a:spcPct val="0"/>
              </a:spcBef>
              <a:spcAft>
                <a:spcPct val="0"/>
              </a:spcAft>
              <a:buFont typeface="Arial" panose="020B0604020202020204" pitchFamily="34" charset="0"/>
              <a:buNone/>
            </a:pPr>
            <a:fld id="{A40D2C7D-BD3F-48D2-A217-A910E16FA124}" type="datetimeFigureOut">
              <a:rPr lang="zh-CN" altLang="en-US">
                <a:solidFill>
                  <a:srgbClr val="5F5F5F"/>
                </a:solidFill>
                <a:ea typeface="宋体" panose="02010600030101010101" pitchFamily="2" charset="-122"/>
              </a:rPr>
              <a:t>2024/1/10</a:t>
            </a:fld>
            <a:endParaRPr lang="zh-CN" altLang="en-US">
              <a:solidFill>
                <a:srgbClr val="5F5F5F"/>
              </a:solidFill>
              <a:ea typeface="宋体" panose="02010600030101010101" pitchFamily="2" charset="-122"/>
            </a:endParaRPr>
          </a:p>
        </p:txBody>
      </p:sp>
      <p:sp>
        <p:nvSpPr>
          <p:cNvPr id="8" name="页脚占位符 7"/>
          <p:cNvSpPr>
            <a:spLocks noGrp="1"/>
          </p:cNvSpPr>
          <p:nvPr>
            <p:ph type="ftr" sz="quarter" idx="11"/>
          </p:nvPr>
        </p:nvSpPr>
        <p:spPr>
          <a:xfrm>
            <a:off x="3028950" y="6356351"/>
            <a:ext cx="3086100" cy="365125"/>
          </a:xfrm>
        </p:spPr>
        <p:txBody>
          <a:bodyPr/>
          <a:lstStyle/>
          <a:p>
            <a:pPr fontAlgn="base">
              <a:spcBef>
                <a:spcPct val="0"/>
              </a:spcBef>
              <a:spcAft>
                <a:spcPct val="0"/>
              </a:spcAft>
              <a:buFont typeface="Arial" panose="020B0604020202020204" pitchFamily="34" charset="0"/>
              <a:buNone/>
            </a:pPr>
            <a:endParaRPr lang="zh-CN" altLang="en-US">
              <a:solidFill>
                <a:srgbClr val="5F5F5F"/>
              </a:solidFill>
              <a:ea typeface="宋体" panose="02010600030101010101" pitchFamily="2" charset="-122"/>
            </a:endParaRPr>
          </a:p>
        </p:txBody>
      </p:sp>
      <p:sp>
        <p:nvSpPr>
          <p:cNvPr id="9" name="灯片编号占位符 8"/>
          <p:cNvSpPr>
            <a:spLocks noGrp="1"/>
          </p:cNvSpPr>
          <p:nvPr>
            <p:ph type="sldNum" sz="quarter" idx="12"/>
          </p:nvPr>
        </p:nvSpPr>
        <p:spPr/>
        <p:txBody>
          <a:bodyPr/>
          <a:lstStyle/>
          <a:p>
            <a:fld id="{BA108AD1-47E7-4629-A912-4F8AE79E32F8}" type="slidenum">
              <a:rPr lang="zh-CN" altLang="en-US" smtClean="0">
                <a:solidFill>
                  <a:srgbClr val="5F5F5F">
                    <a:tint val="75000"/>
                  </a:srgbClr>
                </a:solidFill>
              </a:rPr>
              <a:t>‹#›</a:t>
            </a:fld>
            <a:endParaRPr lang="zh-CN" altLang="en-US">
              <a:solidFill>
                <a:srgbClr val="5F5F5F">
                  <a:tint val="75000"/>
                </a:srgbClr>
              </a:solidFill>
            </a:endParaRPr>
          </a:p>
        </p:txBody>
      </p:sp>
      <p:sp>
        <p:nvSpPr>
          <p:cNvPr id="10" name="标题 9"/>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bg1"/>
        </a:solidFill>
        <a:effectLst/>
      </p:bgPr>
    </p:bg>
    <p:spTree>
      <p:nvGrpSpPr>
        <p:cNvPr id="1" name=""/>
        <p:cNvGrpSpPr/>
        <p:nvPr/>
      </p:nvGrpSpPr>
      <p:grpSpPr>
        <a:xfrm>
          <a:off x="0" y="0"/>
          <a:ext cx="0" cy="0"/>
          <a:chOff x="0" y="0"/>
          <a:chExt cx="0" cy="0"/>
        </a:xfrm>
      </p:grpSpPr>
      <p:cxnSp>
        <p:nvCxnSpPr>
          <p:cNvPr id="5" name="直接连接符 4"/>
          <p:cNvCxnSpPr/>
          <p:nvPr/>
        </p:nvCxnSpPr>
        <p:spPr>
          <a:xfrm>
            <a:off x="1314450" y="2420938"/>
            <a:ext cx="6470650" cy="0"/>
          </a:xfrm>
          <a:prstGeom prst="line">
            <a:avLst/>
          </a:prstGeom>
          <a:ln w="190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314450" y="3398838"/>
            <a:ext cx="6470650" cy="0"/>
          </a:xfrm>
          <a:prstGeom prst="line">
            <a:avLst/>
          </a:prstGeom>
          <a:ln w="190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 name="KSO_CT2"/>
          <p:cNvSpPr>
            <a:spLocks noGrp="1"/>
          </p:cNvSpPr>
          <p:nvPr>
            <p:ph type="subTitle" idx="1"/>
          </p:nvPr>
        </p:nvSpPr>
        <p:spPr>
          <a:xfrm>
            <a:off x="1314809" y="3425530"/>
            <a:ext cx="6470655" cy="467211"/>
          </a:xfrm>
          <a:noFill/>
        </p:spPr>
        <p:txBody>
          <a:bodyPr wrap="none">
            <a:normAutofit/>
          </a:bodyPr>
          <a:lstStyle>
            <a:lvl1pPr marL="0" indent="0" algn="ctr">
              <a:buNone/>
              <a:defRPr sz="1800" b="0">
                <a:solidFill>
                  <a:schemeClr val="accent1">
                    <a:lumMod val="50000"/>
                  </a:schemeClr>
                </a:solidFill>
                <a:latin typeface="华文新魏" panose="02010800040101010101" pitchFamily="2" charset="-122"/>
                <a:ea typeface="华文新魏" panose="02010800040101010101" pitchFamily="2" charset="-122"/>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p>
        </p:txBody>
      </p:sp>
      <p:sp>
        <p:nvSpPr>
          <p:cNvPr id="2" name="KSO_CT1"/>
          <p:cNvSpPr>
            <a:spLocks noGrp="1"/>
          </p:cNvSpPr>
          <p:nvPr>
            <p:ph type="ctrTitle"/>
          </p:nvPr>
        </p:nvSpPr>
        <p:spPr>
          <a:xfrm>
            <a:off x="1314809" y="2420986"/>
            <a:ext cx="6470655" cy="960992"/>
          </a:xfrm>
          <a:noFill/>
        </p:spPr>
        <p:txBody>
          <a:bodyPr wrap="none" lIns="0" tIns="0" rIns="0" bIns="0" anchor="ctr">
            <a:normAutofit/>
          </a:bodyPr>
          <a:lstStyle>
            <a:lvl1pPr algn="ctr">
              <a:defRPr sz="2400">
                <a:solidFill>
                  <a:schemeClr val="accent2">
                    <a:lumMod val="50000"/>
                  </a:schemeClr>
                </a:solidFill>
                <a:effectLst>
                  <a:outerShdw dist="38100" dir="5400000" algn="t" rotWithShape="0">
                    <a:srgbClr val="E8D188">
                      <a:alpha val="38000"/>
                    </a:srgbClr>
                  </a:outerShdw>
                </a:effectLst>
                <a:latin typeface="Elephant" panose="02020904090505020303" pitchFamily="18" charset="0"/>
              </a:defRPr>
            </a:lvl1pPr>
          </a:lstStyle>
          <a:p>
            <a:pPr fontAlgn="base"/>
            <a:r>
              <a:rPr lang="zh-CN" altLang="en-US" strike="noStrike" noProof="1"/>
              <a:t>单击此处编辑母版标题样式</a:t>
            </a:r>
            <a:endParaRPr lang="en-US" strike="noStrike" noProof="1"/>
          </a:p>
        </p:txBody>
      </p:sp>
      <p:sp>
        <p:nvSpPr>
          <p:cNvPr id="7" name="KSO_FD"/>
          <p:cNvSpPr>
            <a:spLocks noGrp="1"/>
          </p:cNvSpPr>
          <p:nvPr>
            <p:ph type="dt" sz="half" idx="10"/>
          </p:nvPr>
        </p:nvSpPr>
        <p:spPr>
          <a:xfrm>
            <a:off x="628650" y="6356350"/>
            <a:ext cx="2057400" cy="365125"/>
          </a:xfrm>
          <a:prstGeom prst="rect">
            <a:avLst/>
          </a:prstGeom>
        </p:spPr>
        <p:txBody>
          <a:bodyPr vert="horz" lIns="91440" tIns="45720" rIns="91440" bIns="45720" rtlCol="0" anchor="ctr"/>
          <a:lstStyle>
            <a:lvl1pPr>
              <a:defRPr/>
            </a:lvl1pPr>
          </a:lstStyle>
          <a:p>
            <a:pPr fontAlgn="base">
              <a:defRPr/>
            </a:pPr>
            <a:endParaRPr lang="en-US" altLang="zh-CN" strike="noStrike" noProof="1">
              <a:solidFill>
                <a:srgbClr val="494B4D">
                  <a:tint val="75000"/>
                </a:srgbClr>
              </a:solidFill>
            </a:endParaRPr>
          </a:p>
        </p:txBody>
      </p:sp>
      <p:sp>
        <p:nvSpPr>
          <p:cNvPr id="8" name="KSO_FT"/>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lvl1pPr>
              <a:defRPr/>
            </a:lvl1pPr>
          </a:lstStyle>
          <a:p>
            <a:pPr fontAlgn="base">
              <a:defRPr/>
            </a:pPr>
            <a:endParaRPr lang="en-US" altLang="zh-CN" strike="noStrike" noProof="1">
              <a:solidFill>
                <a:srgbClr val="494B4D">
                  <a:tint val="75000"/>
                </a:srgbClr>
              </a:solidFill>
            </a:endParaRPr>
          </a:p>
        </p:txBody>
      </p:sp>
      <p:sp>
        <p:nvSpPr>
          <p:cNvPr id="9" name="KSO_FN"/>
          <p:cNvSpPr>
            <a:spLocks noGrp="1"/>
          </p:cNvSpPr>
          <p:nvPr>
            <p:ph type="sldNum" sz="quarter" idx="12"/>
          </p:nvPr>
        </p:nvSpPr>
        <p:spPr>
          <a:xfrm>
            <a:off x="6457950" y="6356350"/>
            <a:ext cx="2057400" cy="365125"/>
          </a:xfrm>
          <a:prstGeom prst="rect">
            <a:avLst/>
          </a:prstGeom>
        </p:spPr>
        <p:txBody>
          <a:bodyPr vert="horz" wrap="square" lIns="91440" tIns="45720" rIns="91440" bIns="45720" numCol="1" anchor="ctr" anchorCtr="0" compatLnSpc="1"/>
          <a:lstStyle>
            <a:lvl1pPr>
              <a:defRPr/>
            </a:lvl1pPr>
          </a:lstStyle>
          <a:p>
            <a:pPr fontAlgn="base"/>
            <a:fld id="{64BF1E43-B587-4D34-94D7-4567D61FCB45}" type="slidenum">
              <a:rPr lang="en-US" altLang="zh-CN" strike="noStrike" noProof="1">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lvl1pPr>
              <a:defRPr>
                <a:solidFill>
                  <a:schemeClr val="accent2">
                    <a:lumMod val="50000"/>
                  </a:schemeClr>
                </a:solidFill>
              </a:defRPr>
            </a:lvl1pPr>
          </a:lstStyle>
          <a:p>
            <a:pPr fontAlgn="base"/>
            <a:r>
              <a:rPr lang="zh-CN" altLang="en-US" strike="noStrike" noProof="1"/>
              <a:t>单击此处编辑母版标题样式</a:t>
            </a:r>
            <a:endParaRPr lang="en-US" strike="noStrike" noProof="1"/>
          </a:p>
        </p:txBody>
      </p:sp>
      <p:sp>
        <p:nvSpPr>
          <p:cNvPr id="3" name="KSO_BC1"/>
          <p:cNvSpPr>
            <a:spLocks noGrp="1"/>
          </p:cNvSpPr>
          <p:nvPr>
            <p:ph idx="1"/>
          </p:nvPr>
        </p:nvSpPr>
        <p:spPr/>
        <p:txBody>
          <a:bodyPr/>
          <a:lstStyle>
            <a:lvl1pPr>
              <a:buClr>
                <a:schemeClr val="accent1">
                  <a:lumMod val="75000"/>
                </a:schemeClr>
              </a:buClr>
              <a:defRPr>
                <a:solidFill>
                  <a:schemeClr val="accent1">
                    <a:lumMod val="50000"/>
                  </a:schemeClr>
                </a:solidFill>
              </a:defRPr>
            </a:lvl1pPr>
            <a:lvl2pPr>
              <a:buClr>
                <a:schemeClr val="accent1">
                  <a:lumMod val="60000"/>
                  <a:lumOff val="40000"/>
                </a:schemeClr>
              </a:buClr>
              <a:defRPr/>
            </a:lvl2pPr>
          </a:lstStyle>
          <a:p>
            <a:pPr lvl="0" fontAlgn="base"/>
            <a:r>
              <a:rPr lang="zh-CN" altLang="en-US" strike="noStrike" noProof="1"/>
              <a:t>单击此处编辑母版文本样式</a:t>
            </a:r>
          </a:p>
          <a:p>
            <a:pPr lvl="1" fontAlgn="base"/>
            <a:r>
              <a:rPr lang="zh-CN" altLang="en-US" strike="noStrike" noProof="1"/>
              <a:t>第二级</a:t>
            </a:r>
          </a:p>
        </p:txBody>
      </p:sp>
      <p:sp>
        <p:nvSpPr>
          <p:cNvPr id="4" name="日期占位符 3"/>
          <p:cNvSpPr>
            <a:spLocks noGrp="1"/>
          </p:cNvSpPr>
          <p:nvPr>
            <p:ph type="dt" sz="half" idx="10"/>
          </p:nvPr>
        </p:nvSpPr>
        <p:spPr/>
        <p:txBody>
          <a:bodyPr/>
          <a:lstStyle/>
          <a:p>
            <a:pPr fontAlgn="base">
              <a:spcBef>
                <a:spcPct val="0"/>
              </a:spcBef>
              <a:spcAft>
                <a:spcPct val="0"/>
              </a:spcAft>
              <a:defRPr/>
            </a:pPr>
            <a:endParaRPr lang="en-US" altLang="zh-CN" strike="noStrike" noProof="1">
              <a:solidFill>
                <a:srgbClr val="494B4D">
                  <a:tint val="75000"/>
                </a:srgbClr>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p>
            <a:pPr fontAlgn="base">
              <a:spcBef>
                <a:spcPct val="0"/>
              </a:spcBef>
              <a:spcAft>
                <a:spcPct val="0"/>
              </a:spcAft>
              <a:defRPr/>
            </a:pPr>
            <a:endParaRPr lang="en-US" altLang="zh-CN" strike="noStrike" noProof="1">
              <a:solidFill>
                <a:srgbClr val="494B4D">
                  <a:tint val="75000"/>
                </a:srgbClr>
              </a:solidFill>
              <a:latin typeface="Arial" panose="020B0604020202020204" pitchFamily="34" charset="0"/>
              <a:ea typeface="宋体" panose="02010600030101010101" pitchFamily="2" charset="-122"/>
            </a:endParaRPr>
          </a:p>
        </p:txBody>
      </p:sp>
      <p:sp>
        <p:nvSpPr>
          <p:cNvPr id="6" name="灯片编号占位符 5"/>
          <p:cNvSpPr>
            <a:spLocks noGrp="1"/>
          </p:cNvSpPr>
          <p:nvPr>
            <p:ph type="sldNum" sz="quarter" idx="12"/>
          </p:nvPr>
        </p:nvSpPr>
        <p:spPr/>
        <p:txBody>
          <a:bodyPr/>
          <a:lstStyle/>
          <a:p>
            <a:pPr fontAlgn="base">
              <a:spcBef>
                <a:spcPct val="0"/>
              </a:spcBef>
              <a:spcAft>
                <a:spcPct val="0"/>
              </a:spcAft>
            </a:pPr>
            <a:fld id="{CB805050-134A-4442-8D2E-920DAD56DBBB}" type="slidenum">
              <a:rPr lang="en-US" altLang="zh-CN" strike="noStrike" noProof="1">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a typeface="宋体" panose="02010600030101010101" pitchFamily="2" charset="-122"/>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KSO_ST1"/>
          <p:cNvSpPr>
            <a:spLocks noGrp="1"/>
          </p:cNvSpPr>
          <p:nvPr>
            <p:ph type="title"/>
          </p:nvPr>
        </p:nvSpPr>
        <p:spPr>
          <a:xfrm>
            <a:off x="2201094" y="2481945"/>
            <a:ext cx="4696096" cy="811257"/>
          </a:xfrm>
          <a:blipFill>
            <a:blip r:embed="rId2"/>
            <a:stretch>
              <a:fillRect/>
            </a:stretch>
          </a:blipFill>
        </p:spPr>
        <p:txBody>
          <a:bodyPr anchor="ctr">
            <a:normAutofit/>
          </a:bodyPr>
          <a:lstStyle>
            <a:lvl1pPr algn="ctr">
              <a:defRPr sz="3000"/>
            </a:lvl1pPr>
          </a:lstStyle>
          <a:p>
            <a:pPr fontAlgn="base"/>
            <a:r>
              <a:rPr lang="zh-CN" altLang="en-US" strike="noStrike" noProof="1"/>
              <a:t>单击此处编辑母版标题样式</a:t>
            </a:r>
            <a:endParaRPr lang="en-US" strike="noStrike" noProof="1"/>
          </a:p>
        </p:txBody>
      </p:sp>
      <p:sp>
        <p:nvSpPr>
          <p:cNvPr id="3" name="KSO_ST2"/>
          <p:cNvSpPr>
            <a:spLocks noGrp="1"/>
          </p:cNvSpPr>
          <p:nvPr>
            <p:ph type="body" idx="1"/>
          </p:nvPr>
        </p:nvSpPr>
        <p:spPr>
          <a:xfrm>
            <a:off x="2201094" y="3320190"/>
            <a:ext cx="4696096" cy="450623"/>
          </a:xfrm>
        </p:spPr>
        <p:txBody>
          <a:bodyPr>
            <a:normAutofit/>
          </a:bodyPr>
          <a:lstStyle>
            <a:lvl1pPr marL="0" indent="0" algn="ctr">
              <a:buNone/>
              <a:defRPr sz="1200" spc="180" baseline="0">
                <a:solidFill>
                  <a:schemeClr val="accent1">
                    <a:lumMod val="75000"/>
                  </a:schemeClr>
                </a:solidFill>
                <a:latin typeface="Elephant" panose="02020904090505020303" pitchFamily="18"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p>
        </p:txBody>
      </p:sp>
      <p:sp>
        <p:nvSpPr>
          <p:cNvPr id="5" name="KSO_FD"/>
          <p:cNvSpPr>
            <a:spLocks noGrp="1"/>
          </p:cNvSpPr>
          <p:nvPr>
            <p:ph type="dt" sz="half" idx="10"/>
          </p:nvPr>
        </p:nvSpPr>
        <p:spPr>
          <a:xfrm>
            <a:off x="628650" y="6356350"/>
            <a:ext cx="2057400" cy="365125"/>
          </a:xfrm>
          <a:prstGeom prst="rect">
            <a:avLst/>
          </a:prstGeom>
        </p:spPr>
        <p:txBody>
          <a:bodyPr vert="horz" lIns="91440" tIns="45720" rIns="91440" bIns="45720" rtlCol="0" anchor="ctr"/>
          <a:lstStyle>
            <a:lvl1pPr>
              <a:defRPr/>
            </a:lvl1pPr>
          </a:lstStyle>
          <a:p>
            <a:pPr fontAlgn="base">
              <a:defRPr/>
            </a:pPr>
            <a:endParaRPr lang="en-US" altLang="zh-CN" strike="noStrike" noProof="1">
              <a:solidFill>
                <a:srgbClr val="494B4D">
                  <a:tint val="75000"/>
                </a:srgbClr>
              </a:solidFill>
            </a:endParaRPr>
          </a:p>
        </p:txBody>
      </p:sp>
      <p:sp>
        <p:nvSpPr>
          <p:cNvPr id="6" name="KSO_FT"/>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lvl1pPr>
              <a:defRPr/>
            </a:lvl1pPr>
          </a:lstStyle>
          <a:p>
            <a:pPr fontAlgn="base">
              <a:defRPr/>
            </a:pPr>
            <a:endParaRPr lang="en-US" altLang="zh-CN" strike="noStrike" noProof="1">
              <a:solidFill>
                <a:srgbClr val="494B4D">
                  <a:tint val="75000"/>
                </a:srgbClr>
              </a:solidFill>
            </a:endParaRPr>
          </a:p>
        </p:txBody>
      </p:sp>
      <p:sp>
        <p:nvSpPr>
          <p:cNvPr id="7" name="KSO_FN"/>
          <p:cNvSpPr>
            <a:spLocks noGrp="1"/>
          </p:cNvSpPr>
          <p:nvPr>
            <p:ph type="sldNum" sz="quarter" idx="12"/>
          </p:nvPr>
        </p:nvSpPr>
        <p:spPr>
          <a:xfrm>
            <a:off x="6457950" y="6356350"/>
            <a:ext cx="2057400" cy="365125"/>
          </a:xfrm>
          <a:prstGeom prst="rect">
            <a:avLst/>
          </a:prstGeom>
        </p:spPr>
        <p:txBody>
          <a:bodyPr vert="horz" wrap="square" lIns="91440" tIns="45720" rIns="91440" bIns="45720" numCol="1" anchor="ctr" anchorCtr="0" compatLnSpc="1"/>
          <a:lstStyle>
            <a:lvl1pPr>
              <a:defRPr/>
            </a:lvl1pPr>
          </a:lstStyle>
          <a:p>
            <a:pPr fontAlgn="base"/>
            <a:fld id="{4FE83A91-93FB-4152-A9F0-59C3A14C7250}" type="slidenum">
              <a:rPr lang="en-US" altLang="zh-CN" strike="noStrike" noProof="1">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pPr fontAlgn="base"/>
            <a:r>
              <a:rPr lang="zh-CN" altLang="en-US" strike="noStrike" noProof="1"/>
              <a:t>单击此处编辑母版标题样式</a:t>
            </a:r>
            <a:endParaRPr lang="en-US" strike="noStrike" noProof="1"/>
          </a:p>
        </p:txBody>
      </p:sp>
      <p:sp>
        <p:nvSpPr>
          <p:cNvPr id="3" name="KSO_BC1"/>
          <p:cNvSpPr>
            <a:spLocks noGrp="1"/>
          </p:cNvSpPr>
          <p:nvPr>
            <p:ph sz="half" idx="1"/>
          </p:nvPr>
        </p:nvSpPr>
        <p:spPr>
          <a:xfrm>
            <a:off x="1049867" y="1244601"/>
            <a:ext cx="3810000" cy="4932363"/>
          </a:xfrm>
        </p:spPr>
        <p:txBody>
          <a:bodyPr/>
          <a:lstStyle/>
          <a:p>
            <a:pPr lvl="0" fontAlgn="base"/>
            <a:r>
              <a:rPr lang="zh-CN" altLang="en-US" strike="noStrike" noProof="1"/>
              <a:t>单击此处编辑母版文本样式</a:t>
            </a:r>
          </a:p>
          <a:p>
            <a:pPr lvl="1" fontAlgn="base"/>
            <a:r>
              <a:rPr lang="zh-CN" altLang="en-US" strike="noStrike" noProof="1"/>
              <a:t>第二级</a:t>
            </a:r>
          </a:p>
        </p:txBody>
      </p:sp>
      <p:sp>
        <p:nvSpPr>
          <p:cNvPr id="4" name="KSO_BC2"/>
          <p:cNvSpPr>
            <a:spLocks noGrp="1"/>
          </p:cNvSpPr>
          <p:nvPr>
            <p:ph sz="half" idx="2"/>
          </p:nvPr>
        </p:nvSpPr>
        <p:spPr>
          <a:xfrm>
            <a:off x="4889500" y="1244601"/>
            <a:ext cx="3820587" cy="4932363"/>
          </a:xfrm>
        </p:spPr>
        <p:txBody>
          <a:bodyPr/>
          <a:lstStyle/>
          <a:p>
            <a:pPr lvl="0" fontAlgn="base"/>
            <a:r>
              <a:rPr lang="zh-CN" altLang="en-US" strike="noStrike" noProof="1"/>
              <a:t>单击此处编辑母版文本样式</a:t>
            </a:r>
          </a:p>
          <a:p>
            <a:pPr lvl="1" fontAlgn="base"/>
            <a:r>
              <a:rPr lang="zh-CN" altLang="en-US" strike="noStrike" noProof="1"/>
              <a:t>第二级</a:t>
            </a:r>
          </a:p>
        </p:txBody>
      </p:sp>
      <p:sp>
        <p:nvSpPr>
          <p:cNvPr id="5" name="日期占位符 4"/>
          <p:cNvSpPr>
            <a:spLocks noGrp="1"/>
          </p:cNvSpPr>
          <p:nvPr>
            <p:ph type="dt" sz="half" idx="10"/>
          </p:nvPr>
        </p:nvSpPr>
        <p:spPr/>
        <p:txBody>
          <a:bodyPr/>
          <a:lstStyle/>
          <a:p>
            <a:pPr fontAlgn="base">
              <a:spcBef>
                <a:spcPct val="0"/>
              </a:spcBef>
              <a:spcAft>
                <a:spcPct val="0"/>
              </a:spcAft>
              <a:defRPr/>
            </a:pPr>
            <a:endParaRPr lang="en-US" altLang="zh-CN" strike="noStrike" noProof="1">
              <a:solidFill>
                <a:srgbClr val="494B4D">
                  <a:tint val="75000"/>
                </a:srgbClr>
              </a:solidFill>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p>
            <a:pPr fontAlgn="base">
              <a:spcBef>
                <a:spcPct val="0"/>
              </a:spcBef>
              <a:spcAft>
                <a:spcPct val="0"/>
              </a:spcAft>
              <a:defRPr/>
            </a:pPr>
            <a:endParaRPr lang="en-US" altLang="zh-CN" strike="noStrike" noProof="1">
              <a:solidFill>
                <a:srgbClr val="494B4D">
                  <a:tint val="75000"/>
                </a:srgbClr>
              </a:solidFill>
              <a:latin typeface="Arial" panose="020B0604020202020204" pitchFamily="34" charset="0"/>
              <a:ea typeface="宋体" panose="02010600030101010101" pitchFamily="2" charset="-122"/>
            </a:endParaRPr>
          </a:p>
        </p:txBody>
      </p:sp>
      <p:sp>
        <p:nvSpPr>
          <p:cNvPr id="7" name="灯片编号占位符 6"/>
          <p:cNvSpPr>
            <a:spLocks noGrp="1"/>
          </p:cNvSpPr>
          <p:nvPr>
            <p:ph type="sldNum" sz="quarter" idx="12"/>
          </p:nvPr>
        </p:nvSpPr>
        <p:spPr/>
        <p:txBody>
          <a:bodyPr/>
          <a:lstStyle/>
          <a:p>
            <a:pPr fontAlgn="base">
              <a:spcBef>
                <a:spcPct val="0"/>
              </a:spcBef>
              <a:spcAft>
                <a:spcPct val="0"/>
              </a:spcAft>
            </a:pPr>
            <a:fld id="{CB805050-134A-4442-8D2E-920DAD56DBBB}" type="slidenum">
              <a:rPr lang="en-US" altLang="zh-CN" strike="noStrike" noProof="1">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a typeface="宋体" panose="02010600030101010101" pitchFamily="2" charset="-122"/>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1727199" y="118532"/>
            <a:ext cx="6984076" cy="717022"/>
          </a:xfrm>
        </p:spPr>
        <p:txBody>
          <a:bodyPr/>
          <a:lstStyle/>
          <a:p>
            <a:pPr fontAlgn="base"/>
            <a:r>
              <a:rPr lang="zh-CN" altLang="en-US" strike="noStrike" noProof="1"/>
              <a:t>单击此处编辑母版标题样式</a:t>
            </a:r>
            <a:endParaRPr lang="en-US" strike="noStrike" noProof="1"/>
          </a:p>
        </p:txBody>
      </p:sp>
      <p:sp>
        <p:nvSpPr>
          <p:cNvPr id="3" name="Text Placeholder 2"/>
          <p:cNvSpPr>
            <a:spLocks noGrp="1"/>
          </p:cNvSpPr>
          <p:nvPr>
            <p:ph type="body" idx="1"/>
          </p:nvPr>
        </p:nvSpPr>
        <p:spPr>
          <a:xfrm>
            <a:off x="824576" y="1376362"/>
            <a:ext cx="3868340"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z="1350" strike="noStrike" noProof="1"/>
              <a:t>单击此处编辑母版文本样式</a:t>
            </a:r>
            <a:endParaRPr lang="zh-CN" altLang="en-US" strike="noStrike" noProof="1"/>
          </a:p>
        </p:txBody>
      </p:sp>
      <p:sp>
        <p:nvSpPr>
          <p:cNvPr id="4" name="KSO_BC1"/>
          <p:cNvSpPr>
            <a:spLocks noGrp="1"/>
          </p:cNvSpPr>
          <p:nvPr>
            <p:ph sz="half" idx="2"/>
          </p:nvPr>
        </p:nvSpPr>
        <p:spPr>
          <a:xfrm>
            <a:off x="824576" y="2200274"/>
            <a:ext cx="3868340" cy="3684588"/>
          </a:xfrm>
        </p:spPr>
        <p:txBody>
          <a:bodyPr/>
          <a:lstStyle/>
          <a:p>
            <a:pPr lvl="0" fontAlgn="base"/>
            <a:r>
              <a:rPr lang="zh-CN" altLang="en-US" strike="noStrike" noProof="1"/>
              <a:t>单击此处编辑母版文本样式</a:t>
            </a:r>
          </a:p>
          <a:p>
            <a:pPr lvl="1" fontAlgn="base"/>
            <a:r>
              <a:rPr lang="zh-CN" altLang="en-US" strike="noStrike" noProof="1"/>
              <a:t>第二级</a:t>
            </a:r>
          </a:p>
        </p:txBody>
      </p:sp>
      <p:sp>
        <p:nvSpPr>
          <p:cNvPr id="5" name="Text Placeholder 4"/>
          <p:cNvSpPr>
            <a:spLocks noGrp="1"/>
          </p:cNvSpPr>
          <p:nvPr>
            <p:ph type="body" sz="quarter" idx="3"/>
          </p:nvPr>
        </p:nvSpPr>
        <p:spPr>
          <a:xfrm>
            <a:off x="4823885" y="1376362"/>
            <a:ext cx="3887391"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z="1350" strike="noStrike" noProof="1"/>
              <a:t>单击此处编辑母版文本样式</a:t>
            </a:r>
            <a:endParaRPr lang="zh-CN" altLang="en-US" strike="noStrike" noProof="1"/>
          </a:p>
        </p:txBody>
      </p:sp>
      <p:sp>
        <p:nvSpPr>
          <p:cNvPr id="6" name="KSO_BC2"/>
          <p:cNvSpPr>
            <a:spLocks noGrp="1"/>
          </p:cNvSpPr>
          <p:nvPr>
            <p:ph sz="quarter" idx="4"/>
          </p:nvPr>
        </p:nvSpPr>
        <p:spPr>
          <a:xfrm>
            <a:off x="4823885" y="2200274"/>
            <a:ext cx="3887391" cy="3684588"/>
          </a:xfrm>
        </p:spPr>
        <p:txBody>
          <a:bodyPr/>
          <a:lstStyle/>
          <a:p>
            <a:pPr lvl="0" fontAlgn="base"/>
            <a:r>
              <a:rPr lang="zh-CN" altLang="en-US" strike="noStrike" noProof="1"/>
              <a:t>单击此处编辑母版文本样式</a:t>
            </a:r>
          </a:p>
          <a:p>
            <a:pPr lvl="1" fontAlgn="base"/>
            <a:r>
              <a:rPr lang="zh-CN" altLang="en-US" strike="noStrike" noProof="1"/>
              <a:t>第二级</a:t>
            </a:r>
          </a:p>
        </p:txBody>
      </p:sp>
      <p:sp>
        <p:nvSpPr>
          <p:cNvPr id="7" name="日期占位符 6"/>
          <p:cNvSpPr>
            <a:spLocks noGrp="1"/>
          </p:cNvSpPr>
          <p:nvPr>
            <p:ph type="dt" sz="half" idx="10"/>
          </p:nvPr>
        </p:nvSpPr>
        <p:spPr/>
        <p:txBody>
          <a:bodyPr/>
          <a:lstStyle/>
          <a:p>
            <a:pPr fontAlgn="base">
              <a:spcBef>
                <a:spcPct val="0"/>
              </a:spcBef>
              <a:spcAft>
                <a:spcPct val="0"/>
              </a:spcAft>
              <a:defRPr/>
            </a:pPr>
            <a:endParaRPr lang="en-US" altLang="zh-CN" strike="noStrike" noProof="1">
              <a:solidFill>
                <a:srgbClr val="494B4D">
                  <a:tint val="75000"/>
                </a:srgbClr>
              </a:solidFill>
              <a:latin typeface="Arial" panose="020B0604020202020204" pitchFamily="34" charset="0"/>
              <a:ea typeface="宋体" panose="02010600030101010101" pitchFamily="2" charset="-122"/>
            </a:endParaRPr>
          </a:p>
        </p:txBody>
      </p:sp>
      <p:sp>
        <p:nvSpPr>
          <p:cNvPr id="8" name="页脚占位符 7"/>
          <p:cNvSpPr>
            <a:spLocks noGrp="1"/>
          </p:cNvSpPr>
          <p:nvPr>
            <p:ph type="ftr" sz="quarter" idx="11"/>
          </p:nvPr>
        </p:nvSpPr>
        <p:spPr/>
        <p:txBody>
          <a:bodyPr/>
          <a:lstStyle/>
          <a:p>
            <a:pPr fontAlgn="base">
              <a:spcBef>
                <a:spcPct val="0"/>
              </a:spcBef>
              <a:spcAft>
                <a:spcPct val="0"/>
              </a:spcAft>
              <a:defRPr/>
            </a:pPr>
            <a:endParaRPr lang="en-US" altLang="zh-CN" strike="noStrike" noProof="1">
              <a:solidFill>
                <a:srgbClr val="494B4D">
                  <a:tint val="75000"/>
                </a:srgbClr>
              </a:solidFill>
              <a:latin typeface="Arial" panose="020B0604020202020204" pitchFamily="34" charset="0"/>
              <a:ea typeface="宋体" panose="02010600030101010101" pitchFamily="2" charset="-122"/>
            </a:endParaRPr>
          </a:p>
        </p:txBody>
      </p:sp>
      <p:sp>
        <p:nvSpPr>
          <p:cNvPr id="9" name="灯片编号占位符 8"/>
          <p:cNvSpPr>
            <a:spLocks noGrp="1"/>
          </p:cNvSpPr>
          <p:nvPr>
            <p:ph type="sldNum" sz="quarter" idx="12"/>
          </p:nvPr>
        </p:nvSpPr>
        <p:spPr/>
        <p:txBody>
          <a:bodyPr/>
          <a:lstStyle/>
          <a:p>
            <a:pPr fontAlgn="base">
              <a:spcBef>
                <a:spcPct val="0"/>
              </a:spcBef>
              <a:spcAft>
                <a:spcPct val="0"/>
              </a:spcAft>
            </a:pPr>
            <a:fld id="{CB805050-134A-4442-8D2E-920DAD56DBBB}" type="slidenum">
              <a:rPr lang="en-US" altLang="zh-CN" strike="noStrike" noProof="1">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a typeface="宋体" panose="02010600030101010101" pitchFamily="2" charset="-122"/>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pPr fontAlgn="base"/>
            <a:r>
              <a:rPr lang="zh-CN" altLang="en-US" strike="noStrike" noProof="1"/>
              <a:t>单击此处编辑母版标题样式</a:t>
            </a:r>
            <a:endParaRPr lang="en-US" strike="noStrike" noProof="1"/>
          </a:p>
        </p:txBody>
      </p:sp>
      <p:sp>
        <p:nvSpPr>
          <p:cNvPr id="3" name="日期占位符 2"/>
          <p:cNvSpPr>
            <a:spLocks noGrp="1"/>
          </p:cNvSpPr>
          <p:nvPr>
            <p:ph type="dt" sz="half" idx="10"/>
          </p:nvPr>
        </p:nvSpPr>
        <p:spPr/>
        <p:txBody>
          <a:bodyPr/>
          <a:lstStyle/>
          <a:p>
            <a:pPr fontAlgn="base">
              <a:spcBef>
                <a:spcPct val="0"/>
              </a:spcBef>
              <a:spcAft>
                <a:spcPct val="0"/>
              </a:spcAft>
              <a:defRPr/>
            </a:pPr>
            <a:endParaRPr lang="en-US" altLang="zh-CN" strike="noStrike" noProof="1">
              <a:solidFill>
                <a:srgbClr val="494B4D">
                  <a:tint val="75000"/>
                </a:srgbClr>
              </a:solidFill>
              <a:latin typeface="Arial" panose="020B0604020202020204" pitchFamily="34" charset="0"/>
              <a:ea typeface="宋体" panose="02010600030101010101" pitchFamily="2" charset="-122"/>
            </a:endParaRPr>
          </a:p>
        </p:txBody>
      </p:sp>
      <p:sp>
        <p:nvSpPr>
          <p:cNvPr id="4" name="页脚占位符 3"/>
          <p:cNvSpPr>
            <a:spLocks noGrp="1"/>
          </p:cNvSpPr>
          <p:nvPr>
            <p:ph type="ftr" sz="quarter" idx="11"/>
          </p:nvPr>
        </p:nvSpPr>
        <p:spPr/>
        <p:txBody>
          <a:bodyPr/>
          <a:lstStyle/>
          <a:p>
            <a:pPr fontAlgn="base">
              <a:spcBef>
                <a:spcPct val="0"/>
              </a:spcBef>
              <a:spcAft>
                <a:spcPct val="0"/>
              </a:spcAft>
              <a:defRPr/>
            </a:pPr>
            <a:endParaRPr lang="en-US" altLang="zh-CN" strike="noStrike" noProof="1">
              <a:solidFill>
                <a:srgbClr val="494B4D">
                  <a:tint val="75000"/>
                </a:srgbClr>
              </a:solidFill>
              <a:latin typeface="Arial" panose="020B0604020202020204" pitchFamily="34" charset="0"/>
              <a:ea typeface="宋体" panose="02010600030101010101" pitchFamily="2" charset="-122"/>
            </a:endParaRPr>
          </a:p>
        </p:txBody>
      </p:sp>
      <p:sp>
        <p:nvSpPr>
          <p:cNvPr id="5" name="灯片编号占位符 4"/>
          <p:cNvSpPr>
            <a:spLocks noGrp="1"/>
          </p:cNvSpPr>
          <p:nvPr>
            <p:ph type="sldNum" sz="quarter" idx="12"/>
          </p:nvPr>
        </p:nvSpPr>
        <p:spPr/>
        <p:txBody>
          <a:bodyPr/>
          <a:lstStyle/>
          <a:p>
            <a:pPr fontAlgn="base">
              <a:spcBef>
                <a:spcPct val="0"/>
              </a:spcBef>
              <a:spcAft>
                <a:spcPct val="0"/>
              </a:spcAft>
            </a:pPr>
            <a:fld id="{CB805050-134A-4442-8D2E-920DAD56DBBB}" type="slidenum">
              <a:rPr lang="en-US" altLang="zh-CN" strike="noStrike" noProof="1">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a typeface="宋体" panose="02010600030101010101" pitchFamily="2" charset="-122"/>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type="blank" preserve="1">
  <p:cSld name="空白">
    <p:bg>
      <p:bgPr>
        <a:solidFill>
          <a:schemeClr val="bg1"/>
        </a:solidFill>
        <a:effectLst/>
      </p:bgPr>
    </p:bg>
    <p:spTree>
      <p:nvGrpSpPr>
        <p:cNvPr id="1" name=""/>
        <p:cNvGrpSpPr/>
        <p:nvPr/>
      </p:nvGrpSpPr>
      <p:grpSpPr>
        <a:xfrm>
          <a:off x="0" y="0"/>
          <a:ext cx="0" cy="0"/>
          <a:chOff x="0" y="0"/>
          <a:chExt cx="0" cy="0"/>
        </a:xfrm>
      </p:grpSpPr>
      <p:sp>
        <p:nvSpPr>
          <p:cNvPr id="3" name="KSO_FD"/>
          <p:cNvSpPr>
            <a:spLocks noGrp="1"/>
          </p:cNvSpPr>
          <p:nvPr>
            <p:ph type="dt" sz="half" idx="10"/>
          </p:nvPr>
        </p:nvSpPr>
        <p:spPr>
          <a:xfrm>
            <a:off x="628650" y="6356350"/>
            <a:ext cx="2057400" cy="365125"/>
          </a:xfrm>
          <a:prstGeom prst="rect">
            <a:avLst/>
          </a:prstGeom>
        </p:spPr>
        <p:txBody>
          <a:bodyPr vert="horz" lIns="91440" tIns="45720" rIns="91440" bIns="45720" rtlCol="0" anchor="ctr"/>
          <a:lstStyle>
            <a:lvl1pPr>
              <a:defRPr/>
            </a:lvl1pPr>
          </a:lstStyle>
          <a:p>
            <a:pPr fontAlgn="base">
              <a:defRPr/>
            </a:pPr>
            <a:endParaRPr lang="en-US" altLang="zh-CN" strike="noStrike" noProof="1">
              <a:solidFill>
                <a:srgbClr val="494B4D">
                  <a:tint val="75000"/>
                </a:srgbClr>
              </a:solidFill>
            </a:endParaRPr>
          </a:p>
        </p:txBody>
      </p:sp>
      <p:sp>
        <p:nvSpPr>
          <p:cNvPr id="4" name="KSO_FT"/>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lvl1pPr>
              <a:defRPr/>
            </a:lvl1pPr>
          </a:lstStyle>
          <a:p>
            <a:pPr fontAlgn="base">
              <a:defRPr/>
            </a:pPr>
            <a:endParaRPr lang="en-US" altLang="zh-CN" strike="noStrike" noProof="1">
              <a:solidFill>
                <a:srgbClr val="494B4D">
                  <a:tint val="75000"/>
                </a:srgbClr>
              </a:solidFill>
            </a:endParaRPr>
          </a:p>
        </p:txBody>
      </p:sp>
      <p:sp>
        <p:nvSpPr>
          <p:cNvPr id="5" name="KSO_FN"/>
          <p:cNvSpPr>
            <a:spLocks noGrp="1"/>
          </p:cNvSpPr>
          <p:nvPr>
            <p:ph type="sldNum" sz="quarter" idx="12"/>
          </p:nvPr>
        </p:nvSpPr>
        <p:spPr>
          <a:xfrm>
            <a:off x="6457950" y="6356350"/>
            <a:ext cx="2057400" cy="365125"/>
          </a:xfrm>
          <a:prstGeom prst="rect">
            <a:avLst/>
          </a:prstGeom>
        </p:spPr>
        <p:txBody>
          <a:bodyPr vert="horz" wrap="square" lIns="91440" tIns="45720" rIns="91440" bIns="45720" numCol="1" anchor="ctr" anchorCtr="0" compatLnSpc="1"/>
          <a:lstStyle>
            <a:lvl1pPr>
              <a:defRPr/>
            </a:lvl1pPr>
          </a:lstStyle>
          <a:p>
            <a:pPr fontAlgn="base"/>
            <a:fld id="{F6D27F19-431D-4456-8EBD-40354366A2F5}" type="slidenum">
              <a:rPr lang="en-US" altLang="zh-CN" strike="noStrike" noProof="1">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KSO_BT1"/>
          <p:cNvSpPr>
            <a:spLocks noGrp="1"/>
          </p:cNvSpPr>
          <p:nvPr>
            <p:ph type="title"/>
          </p:nvPr>
        </p:nvSpPr>
        <p:spPr>
          <a:xfrm>
            <a:off x="858443" y="533402"/>
            <a:ext cx="2949178" cy="1600200"/>
          </a:xfrm>
        </p:spPr>
        <p:txBody>
          <a:bodyPr/>
          <a:lstStyle>
            <a:lvl1pPr>
              <a:defRPr sz="2400"/>
            </a:lvl1pPr>
          </a:lstStyle>
          <a:p>
            <a:pPr fontAlgn="base"/>
            <a:r>
              <a:rPr lang="zh-CN" altLang="en-US" strike="noStrike" noProof="1"/>
              <a:t>单击此处编辑母版标题样式</a:t>
            </a:r>
            <a:endParaRPr lang="en-US" strike="noStrike" noProof="1"/>
          </a:p>
        </p:txBody>
      </p:sp>
      <p:sp>
        <p:nvSpPr>
          <p:cNvPr id="3" name="KSO_BC1"/>
          <p:cNvSpPr>
            <a:spLocks noGrp="1"/>
          </p:cNvSpPr>
          <p:nvPr>
            <p:ph idx="1"/>
          </p:nvPr>
        </p:nvSpPr>
        <p:spPr>
          <a:xfrm>
            <a:off x="4115992" y="1063629"/>
            <a:ext cx="462915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fontAlgn="base"/>
            <a:r>
              <a:rPr lang="zh-CN" altLang="en-US" strike="noStrike" noProof="1"/>
              <a:t>单击此处编辑母版文本样式</a:t>
            </a:r>
          </a:p>
          <a:p>
            <a:pPr lvl="1" fontAlgn="base"/>
            <a:r>
              <a:rPr lang="zh-CN" altLang="en-US" sz="1350" strike="noStrike" noProof="1"/>
              <a:t>第二级</a:t>
            </a:r>
            <a:endParaRPr lang="zh-CN" altLang="en-US" strike="noStrike" noProof="1"/>
          </a:p>
        </p:txBody>
      </p:sp>
      <p:sp>
        <p:nvSpPr>
          <p:cNvPr id="4" name="KSO_BC2"/>
          <p:cNvSpPr>
            <a:spLocks noGrp="1"/>
          </p:cNvSpPr>
          <p:nvPr>
            <p:ph type="body" sz="half" idx="2"/>
          </p:nvPr>
        </p:nvSpPr>
        <p:spPr>
          <a:xfrm>
            <a:off x="858443" y="2133602"/>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p>
        </p:txBody>
      </p:sp>
      <p:sp>
        <p:nvSpPr>
          <p:cNvPr id="5" name="KSO_FD"/>
          <p:cNvSpPr>
            <a:spLocks noGrp="1"/>
          </p:cNvSpPr>
          <p:nvPr>
            <p:ph type="dt" sz="half" idx="10"/>
          </p:nvPr>
        </p:nvSpPr>
        <p:spPr>
          <a:xfrm>
            <a:off x="628650" y="6356350"/>
            <a:ext cx="2057400" cy="365125"/>
          </a:xfrm>
          <a:prstGeom prst="rect">
            <a:avLst/>
          </a:prstGeom>
        </p:spPr>
        <p:txBody>
          <a:bodyPr vert="horz" lIns="91440" tIns="45720" rIns="91440" bIns="45720" rtlCol="0" anchor="ctr"/>
          <a:lstStyle>
            <a:lvl1pPr>
              <a:defRPr/>
            </a:lvl1pPr>
          </a:lstStyle>
          <a:p>
            <a:pPr fontAlgn="base">
              <a:defRPr/>
            </a:pPr>
            <a:endParaRPr lang="en-US" altLang="zh-CN" strike="noStrike" noProof="1">
              <a:solidFill>
                <a:srgbClr val="494B4D">
                  <a:tint val="75000"/>
                </a:srgbClr>
              </a:solidFill>
            </a:endParaRPr>
          </a:p>
        </p:txBody>
      </p:sp>
      <p:sp>
        <p:nvSpPr>
          <p:cNvPr id="6" name="KSO_FT"/>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lvl1pPr>
              <a:defRPr/>
            </a:lvl1pPr>
          </a:lstStyle>
          <a:p>
            <a:pPr fontAlgn="base">
              <a:defRPr/>
            </a:pPr>
            <a:endParaRPr lang="en-US" altLang="zh-CN" strike="noStrike" noProof="1">
              <a:solidFill>
                <a:srgbClr val="494B4D">
                  <a:tint val="75000"/>
                </a:srgbClr>
              </a:solidFill>
            </a:endParaRPr>
          </a:p>
        </p:txBody>
      </p:sp>
      <p:sp>
        <p:nvSpPr>
          <p:cNvPr id="7" name="KSO_FN"/>
          <p:cNvSpPr>
            <a:spLocks noGrp="1"/>
          </p:cNvSpPr>
          <p:nvPr>
            <p:ph type="sldNum" sz="quarter" idx="12"/>
          </p:nvPr>
        </p:nvSpPr>
        <p:spPr>
          <a:xfrm>
            <a:off x="6457950" y="6356350"/>
            <a:ext cx="2057400" cy="365125"/>
          </a:xfrm>
          <a:prstGeom prst="rect">
            <a:avLst/>
          </a:prstGeom>
        </p:spPr>
        <p:txBody>
          <a:bodyPr vert="horz" wrap="square" lIns="91440" tIns="45720" rIns="91440" bIns="45720" numCol="1" anchor="ctr" anchorCtr="0" compatLnSpc="1"/>
          <a:lstStyle>
            <a:lvl1pPr>
              <a:defRPr/>
            </a:lvl1pPr>
          </a:lstStyle>
          <a:p>
            <a:pPr fontAlgn="base"/>
            <a:fld id="{71994839-9E6D-4209-9E7D-8B48A650EC64}" type="slidenum">
              <a:rPr lang="en-US" altLang="zh-CN" strike="noStrike" noProof="1">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KSO_BT1"/>
          <p:cNvSpPr>
            <a:spLocks noGrp="1"/>
          </p:cNvSpPr>
          <p:nvPr>
            <p:ph type="title"/>
          </p:nvPr>
        </p:nvSpPr>
        <p:spPr>
          <a:xfrm>
            <a:off x="934644" y="457200"/>
            <a:ext cx="2949178" cy="1600200"/>
          </a:xfrm>
        </p:spPr>
        <p:txBody>
          <a:bodyPr/>
          <a:lstStyle>
            <a:lvl1pPr>
              <a:defRPr sz="2400"/>
            </a:lvl1pPr>
          </a:lstStyle>
          <a:p>
            <a:pPr fontAlgn="base"/>
            <a:r>
              <a:rPr lang="zh-CN" altLang="en-US" strike="noStrike" noProof="1"/>
              <a:t>单击此处编辑母版标题样式</a:t>
            </a:r>
            <a:endParaRPr lang="en-US" strike="noStrike" noProof="1"/>
          </a:p>
        </p:txBody>
      </p:sp>
      <p:sp>
        <p:nvSpPr>
          <p:cNvPr id="3" name="KSO_BC1"/>
          <p:cNvSpPr>
            <a:spLocks noGrp="1" noChangeAspect="1"/>
          </p:cNvSpPr>
          <p:nvPr>
            <p:ph type="pic" idx="1"/>
          </p:nvPr>
        </p:nvSpPr>
        <p:spPr>
          <a:xfrm>
            <a:off x="4082125" y="987427"/>
            <a:ext cx="4629150" cy="4873625"/>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fontAlgn="base"/>
            <a:r>
              <a:rPr lang="zh-CN" altLang="en-US" strike="noStrike" noProof="0"/>
              <a:t>单击图标添加图片</a:t>
            </a:r>
            <a:endParaRPr lang="en-US" strike="noStrike" noProof="0" dirty="0"/>
          </a:p>
        </p:txBody>
      </p:sp>
      <p:sp>
        <p:nvSpPr>
          <p:cNvPr id="4" name="KSO_BC2"/>
          <p:cNvSpPr>
            <a:spLocks noGrp="1"/>
          </p:cNvSpPr>
          <p:nvPr>
            <p:ph type="body" sz="half" idx="2"/>
          </p:nvPr>
        </p:nvSpPr>
        <p:spPr>
          <a:xfrm>
            <a:off x="934644"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p>
        </p:txBody>
      </p:sp>
      <p:sp>
        <p:nvSpPr>
          <p:cNvPr id="5" name="KSO_FD"/>
          <p:cNvSpPr>
            <a:spLocks noGrp="1"/>
          </p:cNvSpPr>
          <p:nvPr>
            <p:ph type="dt" sz="half" idx="10"/>
          </p:nvPr>
        </p:nvSpPr>
        <p:spPr>
          <a:xfrm>
            <a:off x="628650" y="6356350"/>
            <a:ext cx="2057400" cy="365125"/>
          </a:xfrm>
          <a:prstGeom prst="rect">
            <a:avLst/>
          </a:prstGeom>
        </p:spPr>
        <p:txBody>
          <a:bodyPr vert="horz" lIns="91440" tIns="45720" rIns="91440" bIns="45720" rtlCol="0" anchor="ctr"/>
          <a:lstStyle>
            <a:lvl1pPr>
              <a:defRPr/>
            </a:lvl1pPr>
          </a:lstStyle>
          <a:p>
            <a:pPr fontAlgn="base">
              <a:defRPr/>
            </a:pPr>
            <a:endParaRPr lang="en-US" altLang="zh-CN" strike="noStrike" noProof="1">
              <a:solidFill>
                <a:srgbClr val="494B4D">
                  <a:tint val="75000"/>
                </a:srgbClr>
              </a:solidFill>
            </a:endParaRPr>
          </a:p>
        </p:txBody>
      </p:sp>
      <p:sp>
        <p:nvSpPr>
          <p:cNvPr id="6" name="KSO_FT"/>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lvl1pPr>
              <a:defRPr/>
            </a:lvl1pPr>
          </a:lstStyle>
          <a:p>
            <a:pPr fontAlgn="base">
              <a:defRPr/>
            </a:pPr>
            <a:endParaRPr lang="en-US" altLang="zh-CN" strike="noStrike" noProof="1">
              <a:solidFill>
                <a:srgbClr val="494B4D">
                  <a:tint val="75000"/>
                </a:srgbClr>
              </a:solidFill>
            </a:endParaRPr>
          </a:p>
        </p:txBody>
      </p:sp>
      <p:sp>
        <p:nvSpPr>
          <p:cNvPr id="7" name="KSO_FN"/>
          <p:cNvSpPr>
            <a:spLocks noGrp="1"/>
          </p:cNvSpPr>
          <p:nvPr>
            <p:ph type="sldNum" sz="quarter" idx="12"/>
          </p:nvPr>
        </p:nvSpPr>
        <p:spPr>
          <a:xfrm>
            <a:off x="6457950" y="6356350"/>
            <a:ext cx="2057400" cy="365125"/>
          </a:xfrm>
          <a:prstGeom prst="rect">
            <a:avLst/>
          </a:prstGeom>
        </p:spPr>
        <p:txBody>
          <a:bodyPr vert="horz" wrap="square" lIns="91440" tIns="45720" rIns="91440" bIns="45720" numCol="1" anchor="ctr" anchorCtr="0" compatLnSpc="1"/>
          <a:lstStyle>
            <a:lvl1pPr>
              <a:defRPr/>
            </a:lvl1pPr>
          </a:lstStyle>
          <a:p>
            <a:pPr fontAlgn="base"/>
            <a:fld id="{D081B34A-643C-4D05-89D2-C46B4695FFF2}" type="slidenum">
              <a:rPr lang="en-US" altLang="zh-CN" strike="noStrike" noProof="1">
                <a:latin typeface="Arial" panose="020B0604020202020204" pitchFamily="34" charset="0"/>
                <a:ea typeface="宋体" panose="02010600030101010101" pitchFamily="2" charset="-122"/>
                <a:cs typeface="+mn-cs"/>
              </a:rPr>
              <a:t>‹#›</a:t>
            </a:fld>
            <a:endParaRPr lang="en-US" altLang="zh-CN" strike="noStrike" noProof="1"/>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pPr fontAlgn="base"/>
            <a:r>
              <a:rPr lang="zh-CN" altLang="en-US" strike="noStrike" noProof="1"/>
              <a:t>单击此处编辑母版标题样式</a:t>
            </a:r>
            <a:endParaRPr lang="en-US" strike="noStrike" noProof="1"/>
          </a:p>
        </p:txBody>
      </p:sp>
      <p:sp>
        <p:nvSpPr>
          <p:cNvPr id="3" name="KSO_BC1"/>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p:txBody>
      </p:sp>
      <p:sp>
        <p:nvSpPr>
          <p:cNvPr id="4" name="日期占位符 3"/>
          <p:cNvSpPr>
            <a:spLocks noGrp="1"/>
          </p:cNvSpPr>
          <p:nvPr>
            <p:ph type="dt" sz="half" idx="10"/>
          </p:nvPr>
        </p:nvSpPr>
        <p:spPr/>
        <p:txBody>
          <a:bodyPr/>
          <a:lstStyle/>
          <a:p>
            <a:pPr fontAlgn="base">
              <a:spcBef>
                <a:spcPct val="0"/>
              </a:spcBef>
              <a:spcAft>
                <a:spcPct val="0"/>
              </a:spcAft>
              <a:defRPr/>
            </a:pPr>
            <a:endParaRPr lang="en-US" altLang="zh-CN" strike="noStrike" noProof="1">
              <a:solidFill>
                <a:srgbClr val="494B4D">
                  <a:tint val="75000"/>
                </a:srgbClr>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p:txBody>
          <a:bodyPr/>
          <a:lstStyle/>
          <a:p>
            <a:pPr fontAlgn="base">
              <a:spcBef>
                <a:spcPct val="0"/>
              </a:spcBef>
              <a:spcAft>
                <a:spcPct val="0"/>
              </a:spcAft>
              <a:defRPr/>
            </a:pPr>
            <a:endParaRPr lang="en-US" altLang="zh-CN" strike="noStrike" noProof="1">
              <a:solidFill>
                <a:srgbClr val="494B4D">
                  <a:tint val="75000"/>
                </a:srgbClr>
              </a:solidFill>
              <a:latin typeface="Arial" panose="020B0604020202020204" pitchFamily="34" charset="0"/>
              <a:ea typeface="宋体" panose="02010600030101010101" pitchFamily="2" charset="-122"/>
            </a:endParaRPr>
          </a:p>
        </p:txBody>
      </p:sp>
      <p:sp>
        <p:nvSpPr>
          <p:cNvPr id="6" name="灯片编号占位符 5"/>
          <p:cNvSpPr>
            <a:spLocks noGrp="1"/>
          </p:cNvSpPr>
          <p:nvPr>
            <p:ph type="sldNum" sz="quarter" idx="12"/>
          </p:nvPr>
        </p:nvSpPr>
        <p:spPr/>
        <p:txBody>
          <a:bodyPr/>
          <a:lstStyle/>
          <a:p>
            <a:pPr fontAlgn="base">
              <a:spcBef>
                <a:spcPct val="0"/>
              </a:spcBef>
              <a:spcAft>
                <a:spcPct val="0"/>
              </a:spcAft>
            </a:pPr>
            <a:fld id="{CB805050-134A-4442-8D2E-920DAD56DBBB}" type="slidenum">
              <a:rPr lang="en-US" altLang="zh-CN" strike="noStrike" noProof="1">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a typeface="宋体" panose="02010600030101010101" pitchFamily="2" charset="-122"/>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grpSp>
        <p:nvGrpSpPr>
          <p:cNvPr id="11" name="组合 10"/>
          <p:cNvGrpSpPr/>
          <p:nvPr/>
        </p:nvGrpSpPr>
        <p:grpSpPr>
          <a:xfrm rot="16200000">
            <a:off x="913621" y="3048187"/>
            <a:ext cx="1753416" cy="1210617"/>
            <a:chOff x="3644721" y="2665928"/>
            <a:chExt cx="1753416" cy="1210617"/>
          </a:xfrm>
        </p:grpSpPr>
        <p:sp>
          <p:nvSpPr>
            <p:cNvPr id="12" name="矩形 11"/>
            <p:cNvSpPr/>
            <p:nvPr/>
          </p:nvSpPr>
          <p:spPr>
            <a:xfrm rot="2700000">
              <a:off x="3644721" y="2665928"/>
              <a:ext cx="1210614" cy="12106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buFont typeface="Arial" panose="020B0604020202020204" pitchFamily="34" charset="0"/>
                <a:buNone/>
              </a:pPr>
              <a:endParaRPr lang="zh-CN" altLang="en-US">
                <a:solidFill>
                  <a:prstClr val="white"/>
                </a:solidFill>
              </a:endParaRPr>
            </a:p>
          </p:txBody>
        </p:sp>
        <p:sp>
          <p:nvSpPr>
            <p:cNvPr id="13" name="矩形 12"/>
            <p:cNvSpPr/>
            <p:nvPr/>
          </p:nvSpPr>
          <p:spPr>
            <a:xfrm rot="2700000">
              <a:off x="3825655" y="2665929"/>
              <a:ext cx="1210614" cy="12106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buFont typeface="Arial" panose="020B0604020202020204" pitchFamily="34" charset="0"/>
                <a:buNone/>
              </a:pPr>
              <a:endParaRPr lang="zh-CN" altLang="en-US">
                <a:solidFill>
                  <a:prstClr val="white"/>
                </a:solidFill>
              </a:endParaRPr>
            </a:p>
          </p:txBody>
        </p:sp>
        <p:sp>
          <p:nvSpPr>
            <p:cNvPr id="14" name="矩形 13"/>
            <p:cNvSpPr/>
            <p:nvPr/>
          </p:nvSpPr>
          <p:spPr>
            <a:xfrm rot="2700000">
              <a:off x="4006589" y="2665930"/>
              <a:ext cx="1210614" cy="1210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buFont typeface="Arial" panose="020B0604020202020204" pitchFamily="34" charset="0"/>
                <a:buNone/>
              </a:pPr>
              <a:endParaRPr lang="zh-CN" altLang="en-US">
                <a:solidFill>
                  <a:prstClr val="white"/>
                </a:solidFill>
              </a:endParaRPr>
            </a:p>
          </p:txBody>
        </p:sp>
        <p:sp>
          <p:nvSpPr>
            <p:cNvPr id="15" name="矩形 14"/>
            <p:cNvSpPr/>
            <p:nvPr/>
          </p:nvSpPr>
          <p:spPr>
            <a:xfrm rot="2700000">
              <a:off x="4187523" y="2665931"/>
              <a:ext cx="1210614" cy="12106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buFont typeface="Arial" panose="020B0604020202020204" pitchFamily="34" charset="0"/>
                <a:buNone/>
              </a:pPr>
              <a:endParaRPr lang="zh-CN" altLang="en-US">
                <a:solidFill>
                  <a:prstClr val="white"/>
                </a:solidFill>
              </a:endParaRPr>
            </a:p>
          </p:txBody>
        </p:sp>
      </p:grpSp>
      <p:sp>
        <p:nvSpPr>
          <p:cNvPr id="2" name="标题 1"/>
          <p:cNvSpPr>
            <a:spLocks noGrp="1"/>
          </p:cNvSpPr>
          <p:nvPr>
            <p:ph type="title" hasCustomPrompt="1"/>
          </p:nvPr>
        </p:nvSpPr>
        <p:spPr>
          <a:xfrm>
            <a:off x="2829600" y="2887929"/>
            <a:ext cx="5063570" cy="1414071"/>
          </a:xfrm>
        </p:spPr>
        <p:txBody>
          <a:bodyPr>
            <a:normAutofit/>
          </a:bodyPr>
          <a:lstStyle>
            <a:lvl1pPr algn="ctr">
              <a:defRPr sz="6600" b="1">
                <a:solidFill>
                  <a:schemeClr val="tx1"/>
                </a:solidFill>
              </a:defRPr>
            </a:lvl1pPr>
          </a:lstStyle>
          <a:p>
            <a:r>
              <a:rPr lang="zh-CN" altLang="en-US" dirty="0"/>
              <a:t>编辑标题</a:t>
            </a:r>
          </a:p>
        </p:txBody>
      </p:sp>
      <p:sp>
        <p:nvSpPr>
          <p:cNvPr id="3" name="日期占位符 2"/>
          <p:cNvSpPr>
            <a:spLocks noGrp="1"/>
          </p:cNvSpPr>
          <p:nvPr>
            <p:ph type="dt" sz="half" idx="10"/>
          </p:nvPr>
        </p:nvSpPr>
        <p:spPr>
          <a:xfrm>
            <a:off x="628650" y="6356351"/>
            <a:ext cx="2057400" cy="365125"/>
          </a:xfrm>
        </p:spPr>
        <p:txBody>
          <a:bodyPr>
            <a:normAutofit/>
          </a:bodyPr>
          <a:lstStyle/>
          <a:p>
            <a:pPr fontAlgn="base">
              <a:spcBef>
                <a:spcPct val="0"/>
              </a:spcBef>
              <a:spcAft>
                <a:spcPct val="0"/>
              </a:spcAft>
              <a:buFont typeface="Arial" panose="020B0604020202020204" pitchFamily="34" charset="0"/>
              <a:buNone/>
            </a:pPr>
            <a:fld id="{A40D2C7D-BD3F-48D2-A217-A910E16FA124}" type="datetimeFigureOut">
              <a:rPr lang="zh-CN" altLang="en-US">
                <a:solidFill>
                  <a:srgbClr val="5F5F5F"/>
                </a:solidFill>
                <a:ea typeface="宋体" panose="02010600030101010101" pitchFamily="2" charset="-122"/>
              </a:rPr>
              <a:t>2024/1/10</a:t>
            </a:fld>
            <a:endParaRPr lang="zh-CN" altLang="en-US">
              <a:solidFill>
                <a:srgbClr val="5F5F5F"/>
              </a:solidFill>
              <a:ea typeface="宋体" panose="02010600030101010101" pitchFamily="2" charset="-122"/>
            </a:endParaRPr>
          </a:p>
        </p:txBody>
      </p:sp>
      <p:sp>
        <p:nvSpPr>
          <p:cNvPr id="4" name="页脚占位符 3"/>
          <p:cNvSpPr>
            <a:spLocks noGrp="1"/>
          </p:cNvSpPr>
          <p:nvPr>
            <p:ph type="ftr" sz="quarter" idx="11"/>
          </p:nvPr>
        </p:nvSpPr>
        <p:spPr>
          <a:xfrm>
            <a:off x="3028950" y="6356351"/>
            <a:ext cx="3086100" cy="365125"/>
          </a:xfrm>
        </p:spPr>
        <p:txBody>
          <a:bodyPr>
            <a:normAutofit/>
          </a:bodyPr>
          <a:lstStyle/>
          <a:p>
            <a:pPr fontAlgn="base">
              <a:spcBef>
                <a:spcPct val="0"/>
              </a:spcBef>
              <a:spcAft>
                <a:spcPct val="0"/>
              </a:spcAft>
              <a:buFont typeface="Arial" panose="020B0604020202020204" pitchFamily="34" charset="0"/>
              <a:buNone/>
            </a:pPr>
            <a:endParaRPr lang="zh-CN" altLang="en-US">
              <a:solidFill>
                <a:srgbClr val="5F5F5F"/>
              </a:solidFill>
              <a:ea typeface="宋体" panose="02010600030101010101" pitchFamily="2" charset="-122"/>
            </a:endParaRPr>
          </a:p>
        </p:txBody>
      </p:sp>
      <p:sp>
        <p:nvSpPr>
          <p:cNvPr id="5" name="灯片编号占位符 4"/>
          <p:cNvSpPr>
            <a:spLocks noGrp="1"/>
          </p:cNvSpPr>
          <p:nvPr>
            <p:ph type="sldNum" sz="quarter" idx="12"/>
          </p:nvPr>
        </p:nvSpPr>
        <p:spPr/>
        <p:txBody>
          <a:bodyPr>
            <a:normAutofit/>
          </a:bodyPr>
          <a:lstStyle/>
          <a:p>
            <a:fld id="{BA108AD1-47E7-4629-A912-4F8AE79E32F8}" type="slidenum">
              <a:rPr lang="zh-CN" altLang="en-US" smtClean="0">
                <a:solidFill>
                  <a:srgbClr val="5F5F5F">
                    <a:tint val="75000"/>
                  </a:srgbClr>
                </a:solidFill>
              </a:rPr>
              <a:t>‹#›</a:t>
            </a:fld>
            <a:endParaRPr lang="zh-CN" altLang="en-US">
              <a:solidFill>
                <a:srgbClr val="5F5F5F">
                  <a:tint val="75000"/>
                </a:srgbClr>
              </a:solidFill>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bg>
      <p:bgPr>
        <a:solidFill>
          <a:schemeClr val="bg1"/>
        </a:solidFill>
        <a:effectLst/>
      </p:bgPr>
    </p:bg>
    <p:spTree>
      <p:nvGrpSpPr>
        <p:cNvPr id="1" name=""/>
        <p:cNvGrpSpPr/>
        <p:nvPr/>
      </p:nvGrpSpPr>
      <p:grpSpPr>
        <a:xfrm>
          <a:off x="0" y="0"/>
          <a:ext cx="0" cy="0"/>
          <a:chOff x="0" y="0"/>
          <a:chExt cx="0" cy="0"/>
        </a:xfrm>
      </p:grpSpPr>
      <p:sp>
        <p:nvSpPr>
          <p:cNvPr id="2" name="KSO_BT1"/>
          <p:cNvSpPr>
            <a:spLocks noGrp="1"/>
          </p:cNvSpPr>
          <p:nvPr>
            <p:ph type="title" orient="vert"/>
          </p:nvPr>
        </p:nvSpPr>
        <p:spPr>
          <a:xfrm>
            <a:off x="7628468" y="365125"/>
            <a:ext cx="886883" cy="5811838"/>
          </a:xfrm>
        </p:spPr>
        <p:txBody>
          <a:bodyPr vert="eaVert"/>
          <a:lstStyle/>
          <a:p>
            <a:pPr fontAlgn="base"/>
            <a:r>
              <a:rPr lang="zh-CN" altLang="en-US" strike="noStrike" noProof="1"/>
              <a:t>单击此处编辑母版标题样式</a:t>
            </a:r>
            <a:endParaRPr lang="en-US" strike="noStrike" noProof="1"/>
          </a:p>
        </p:txBody>
      </p:sp>
      <p:sp>
        <p:nvSpPr>
          <p:cNvPr id="3" name="KSO_BC1"/>
          <p:cNvSpPr>
            <a:spLocks noGrp="1"/>
          </p:cNvSpPr>
          <p:nvPr>
            <p:ph type="body" orient="vert" idx="1"/>
          </p:nvPr>
        </p:nvSpPr>
        <p:spPr>
          <a:xfrm>
            <a:off x="1585382" y="365125"/>
            <a:ext cx="5949952" cy="5811838"/>
          </a:xfrm>
        </p:spPr>
        <p:txBody>
          <a:bodyPr vert="eaVert"/>
          <a:lstStyle/>
          <a:p>
            <a:pPr lvl="0" fontAlgn="base"/>
            <a:r>
              <a:rPr lang="zh-CN" altLang="en-US" strike="noStrike" noProof="1"/>
              <a:t>单击此处编辑母版文本样式</a:t>
            </a:r>
          </a:p>
          <a:p>
            <a:pPr lvl="1" fontAlgn="base"/>
            <a:r>
              <a:rPr lang="zh-CN" altLang="en-US" strike="noStrike" noProof="1"/>
              <a:t>第二级</a:t>
            </a:r>
          </a:p>
        </p:txBody>
      </p:sp>
      <p:sp>
        <p:nvSpPr>
          <p:cNvPr id="4" name="KSO_FD"/>
          <p:cNvSpPr>
            <a:spLocks noGrp="1"/>
          </p:cNvSpPr>
          <p:nvPr>
            <p:ph type="dt" sz="half" idx="10"/>
          </p:nvPr>
        </p:nvSpPr>
        <p:spPr>
          <a:xfrm>
            <a:off x="628650" y="6356350"/>
            <a:ext cx="2057400" cy="365125"/>
          </a:xfrm>
          <a:prstGeom prst="rect">
            <a:avLst/>
          </a:prstGeom>
        </p:spPr>
        <p:txBody>
          <a:bodyPr vert="horz" lIns="91440" tIns="45720" rIns="91440" bIns="45720" rtlCol="0" anchor="ctr"/>
          <a:lstStyle>
            <a:lvl1pPr>
              <a:defRPr>
                <a:solidFill>
                  <a:srgbClr val="5F5F5F">
                    <a:tint val="75000"/>
                  </a:srgbClr>
                </a:solidFill>
              </a:defRPr>
            </a:lvl1pPr>
          </a:lstStyle>
          <a:p>
            <a:pPr fontAlgn="base">
              <a:defRPr/>
            </a:pPr>
            <a:fld id="{3C55B18C-7AA9-4349-A693-D467D93A80E5}" type="datetimeFigureOut">
              <a:rPr lang="zh-CN" altLang="en-US" strike="noStrike" noProof="1">
                <a:latin typeface="Arial" panose="020B0604020202020204" pitchFamily="34" charset="0"/>
                <a:ea typeface="宋体" panose="02010600030101010101" pitchFamily="2" charset="-122"/>
                <a:cs typeface="+mn-cs"/>
              </a:rPr>
              <a:t>2024/1/10</a:t>
            </a:fld>
            <a:endParaRPr lang="zh-CN" altLang="en-US" strike="noStrike" noProof="1"/>
          </a:p>
        </p:txBody>
      </p:sp>
      <p:sp>
        <p:nvSpPr>
          <p:cNvPr id="5" name="KSO_FT"/>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lvl1pPr>
              <a:defRPr>
                <a:solidFill>
                  <a:srgbClr val="5F5F5F">
                    <a:tint val="75000"/>
                  </a:srgbClr>
                </a:solidFill>
              </a:defRPr>
            </a:lvl1pPr>
          </a:lstStyle>
          <a:p>
            <a:pPr fontAlgn="base">
              <a:defRPr/>
            </a:pPr>
            <a:endParaRPr lang="zh-CN" altLang="en-US" strike="noStrike" noProof="1"/>
          </a:p>
        </p:txBody>
      </p:sp>
      <p:sp>
        <p:nvSpPr>
          <p:cNvPr id="6" name="KSO_FN"/>
          <p:cNvSpPr>
            <a:spLocks noGrp="1"/>
          </p:cNvSpPr>
          <p:nvPr>
            <p:ph type="sldNum" sz="quarter" idx="12"/>
          </p:nvPr>
        </p:nvSpPr>
        <p:spPr>
          <a:xfrm>
            <a:off x="6457950" y="6356350"/>
            <a:ext cx="2057400" cy="365125"/>
          </a:xfrm>
          <a:prstGeom prst="rect">
            <a:avLst/>
          </a:prstGeom>
        </p:spPr>
        <p:txBody>
          <a:bodyPr vert="horz" wrap="square" lIns="91440" tIns="45720" rIns="91440" bIns="45720" numCol="1" anchor="ctr" anchorCtr="0" compatLnSpc="1"/>
          <a:lstStyle>
            <a:lvl1pPr>
              <a:defRPr>
                <a:solidFill>
                  <a:srgbClr val="9D9D9D"/>
                </a:solidFill>
              </a:defRPr>
            </a:lvl1pPr>
          </a:lstStyle>
          <a:p>
            <a:pPr fontAlgn="base"/>
            <a:fld id="{66FAF2CF-C9EB-47E9-A331-CC43D609A27C}"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50825" y="490539"/>
            <a:ext cx="8540750" cy="720725"/>
          </a:xfrm>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250826" y="1268414"/>
            <a:ext cx="4194175" cy="518477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597401" y="1268414"/>
            <a:ext cx="4194175" cy="518477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fontAlgn="base">
              <a:spcBef>
                <a:spcPct val="0"/>
              </a:spcBef>
              <a:spcAft>
                <a:spcPct val="0"/>
              </a:spcAft>
              <a:defRPr/>
            </a:pPr>
            <a:endParaRPr lang="en-US" altLang="zh-CN" strike="noStrike" noProof="1">
              <a:solidFill>
                <a:srgbClr val="494B4D">
                  <a:tint val="75000"/>
                </a:srgbClr>
              </a:solidFill>
              <a:latin typeface="Arial" panose="020B0604020202020204" pitchFamily="34" charset="0"/>
              <a:ea typeface="宋体" panose="02010600030101010101" pitchFamily="2" charset="-122"/>
            </a:endParaRPr>
          </a:p>
        </p:txBody>
      </p:sp>
      <p:sp>
        <p:nvSpPr>
          <p:cNvPr id="6" name="页脚占位符 5"/>
          <p:cNvSpPr>
            <a:spLocks noGrp="1"/>
          </p:cNvSpPr>
          <p:nvPr>
            <p:ph type="ftr" sz="quarter" idx="11"/>
          </p:nvPr>
        </p:nvSpPr>
        <p:spPr/>
        <p:txBody>
          <a:bodyPr/>
          <a:lstStyle/>
          <a:p>
            <a:pPr fontAlgn="base">
              <a:spcBef>
                <a:spcPct val="0"/>
              </a:spcBef>
              <a:spcAft>
                <a:spcPct val="0"/>
              </a:spcAft>
              <a:defRPr/>
            </a:pPr>
            <a:endParaRPr lang="en-US" altLang="zh-CN" strike="noStrike" noProof="1">
              <a:solidFill>
                <a:srgbClr val="494B4D">
                  <a:tint val="75000"/>
                </a:srgbClr>
              </a:solidFill>
              <a:latin typeface="Arial" panose="020B0604020202020204" pitchFamily="34" charset="0"/>
              <a:ea typeface="宋体" panose="02010600030101010101" pitchFamily="2" charset="-122"/>
            </a:endParaRPr>
          </a:p>
        </p:txBody>
      </p:sp>
      <p:sp>
        <p:nvSpPr>
          <p:cNvPr id="7" name="灯片编号占位符 6"/>
          <p:cNvSpPr>
            <a:spLocks noGrp="1"/>
          </p:cNvSpPr>
          <p:nvPr>
            <p:ph type="sldNum" sz="quarter" idx="12"/>
          </p:nvPr>
        </p:nvSpPr>
        <p:spPr/>
        <p:txBody>
          <a:bodyPr/>
          <a:lstStyle/>
          <a:p>
            <a:pPr fontAlgn="base">
              <a:spcBef>
                <a:spcPct val="0"/>
              </a:spcBef>
              <a:spcAft>
                <a:spcPct val="0"/>
              </a:spcAft>
            </a:pPr>
            <a:fld id="{CB805050-134A-4442-8D2E-920DAD56DBBB}" type="slidenum">
              <a:rPr lang="en-US" altLang="zh-CN" strike="noStrike" noProof="1">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a typeface="宋体" panose="02010600030101010101" pitchFamily="2" charset="-122"/>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250825" y="490539"/>
            <a:ext cx="8540750" cy="720725"/>
          </a:xfrm>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250826" y="1268414"/>
            <a:ext cx="4194175" cy="518477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quarter" idx="2"/>
          </p:nvPr>
        </p:nvSpPr>
        <p:spPr>
          <a:xfrm>
            <a:off x="4597401" y="1268414"/>
            <a:ext cx="4194175" cy="2516187"/>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内容占位符 4"/>
          <p:cNvSpPr>
            <a:spLocks noGrp="1"/>
          </p:cNvSpPr>
          <p:nvPr>
            <p:ph sz="quarter" idx="3"/>
          </p:nvPr>
        </p:nvSpPr>
        <p:spPr>
          <a:xfrm>
            <a:off x="4597401" y="3937000"/>
            <a:ext cx="4194175" cy="25161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6" name="日期占位符 5"/>
          <p:cNvSpPr>
            <a:spLocks noGrp="1"/>
          </p:cNvSpPr>
          <p:nvPr>
            <p:ph type="dt" sz="half" idx="10"/>
          </p:nvPr>
        </p:nvSpPr>
        <p:spPr/>
        <p:txBody>
          <a:bodyPr/>
          <a:lstStyle/>
          <a:p>
            <a:pPr fontAlgn="base">
              <a:spcBef>
                <a:spcPct val="0"/>
              </a:spcBef>
              <a:spcAft>
                <a:spcPct val="0"/>
              </a:spcAft>
              <a:defRPr/>
            </a:pPr>
            <a:endParaRPr lang="en-US" altLang="zh-CN" strike="noStrike" noProof="1">
              <a:solidFill>
                <a:srgbClr val="494B4D">
                  <a:tint val="75000"/>
                </a:srgbClr>
              </a:solidFill>
              <a:latin typeface="Arial" panose="020B0604020202020204" pitchFamily="34" charset="0"/>
              <a:ea typeface="宋体" panose="02010600030101010101" pitchFamily="2" charset="-122"/>
            </a:endParaRPr>
          </a:p>
        </p:txBody>
      </p:sp>
      <p:sp>
        <p:nvSpPr>
          <p:cNvPr id="7" name="页脚占位符 6"/>
          <p:cNvSpPr>
            <a:spLocks noGrp="1"/>
          </p:cNvSpPr>
          <p:nvPr>
            <p:ph type="ftr" sz="quarter" idx="11"/>
          </p:nvPr>
        </p:nvSpPr>
        <p:spPr/>
        <p:txBody>
          <a:bodyPr/>
          <a:lstStyle/>
          <a:p>
            <a:pPr fontAlgn="base">
              <a:spcBef>
                <a:spcPct val="0"/>
              </a:spcBef>
              <a:spcAft>
                <a:spcPct val="0"/>
              </a:spcAft>
              <a:defRPr/>
            </a:pPr>
            <a:endParaRPr lang="en-US" altLang="zh-CN" strike="noStrike" noProof="1">
              <a:solidFill>
                <a:srgbClr val="494B4D">
                  <a:tint val="75000"/>
                </a:srgbClr>
              </a:solidFill>
              <a:latin typeface="Arial" panose="020B0604020202020204" pitchFamily="34" charset="0"/>
              <a:ea typeface="宋体" panose="02010600030101010101" pitchFamily="2" charset="-122"/>
            </a:endParaRPr>
          </a:p>
        </p:txBody>
      </p:sp>
      <p:sp>
        <p:nvSpPr>
          <p:cNvPr id="8" name="灯片编号占位符 7"/>
          <p:cNvSpPr>
            <a:spLocks noGrp="1"/>
          </p:cNvSpPr>
          <p:nvPr>
            <p:ph type="sldNum" sz="quarter" idx="12"/>
          </p:nvPr>
        </p:nvSpPr>
        <p:spPr/>
        <p:txBody>
          <a:bodyPr/>
          <a:lstStyle/>
          <a:p>
            <a:pPr fontAlgn="base">
              <a:spcBef>
                <a:spcPct val="0"/>
              </a:spcBef>
              <a:spcAft>
                <a:spcPct val="0"/>
              </a:spcAft>
            </a:pPr>
            <a:fld id="{CB805050-134A-4442-8D2E-920DAD56DBBB}" type="slidenum">
              <a:rPr lang="en-US" altLang="zh-CN" strike="noStrike" noProof="1">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a typeface="宋体" panose="02010600030101010101" pitchFamily="2" charset="-122"/>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grpSp>
        <p:nvGrpSpPr>
          <p:cNvPr id="64514" name="Group 6"/>
          <p:cNvGrpSpPr/>
          <p:nvPr/>
        </p:nvGrpSpPr>
        <p:grpSpPr>
          <a:xfrm>
            <a:off x="42863" y="1852613"/>
            <a:ext cx="8910637" cy="2527300"/>
            <a:chOff x="24" y="1157"/>
            <a:chExt cx="5613" cy="1592"/>
          </a:xfrm>
        </p:grpSpPr>
        <p:sp>
          <p:nvSpPr>
            <p:cNvPr id="64515" name="Line 7"/>
            <p:cNvSpPr/>
            <p:nvPr/>
          </p:nvSpPr>
          <p:spPr>
            <a:xfrm>
              <a:off x="24" y="1892"/>
              <a:ext cx="971" cy="0"/>
            </a:xfrm>
            <a:prstGeom prst="line">
              <a:avLst/>
            </a:prstGeom>
            <a:ln w="9525" cap="flat" cmpd="sng">
              <a:solidFill>
                <a:srgbClr val="0066FF"/>
              </a:solidFill>
              <a:prstDash val="solid"/>
              <a:round/>
              <a:headEnd type="none" w="med" len="med"/>
              <a:tailEnd type="none" w="med" len="med"/>
            </a:ln>
          </p:spPr>
        </p:sp>
        <p:sp>
          <p:nvSpPr>
            <p:cNvPr id="64516" name="Line 8"/>
            <p:cNvSpPr/>
            <p:nvPr/>
          </p:nvSpPr>
          <p:spPr>
            <a:xfrm>
              <a:off x="1084" y="1157"/>
              <a:ext cx="0" cy="654"/>
            </a:xfrm>
            <a:prstGeom prst="line">
              <a:avLst/>
            </a:prstGeom>
            <a:ln w="9525" cap="flat" cmpd="sng">
              <a:solidFill>
                <a:srgbClr val="0066FF"/>
              </a:solidFill>
              <a:prstDash val="solid"/>
              <a:round/>
              <a:headEnd type="none" w="med" len="med"/>
              <a:tailEnd type="none" w="med" len="med"/>
            </a:ln>
          </p:spPr>
        </p:sp>
        <p:sp>
          <p:nvSpPr>
            <p:cNvPr id="64517" name="Line 9"/>
            <p:cNvSpPr/>
            <p:nvPr/>
          </p:nvSpPr>
          <p:spPr>
            <a:xfrm>
              <a:off x="1083" y="1981"/>
              <a:ext cx="0" cy="768"/>
            </a:xfrm>
            <a:prstGeom prst="line">
              <a:avLst/>
            </a:prstGeom>
            <a:ln w="9525" cap="flat" cmpd="sng">
              <a:solidFill>
                <a:srgbClr val="0066FF"/>
              </a:solidFill>
              <a:prstDash val="solid"/>
              <a:round/>
              <a:headEnd type="none" w="med" len="med"/>
              <a:tailEnd type="none" w="med" len="med"/>
            </a:ln>
          </p:spPr>
        </p:sp>
        <p:sp>
          <p:nvSpPr>
            <p:cNvPr id="64518" name="Line 10"/>
            <p:cNvSpPr/>
            <p:nvPr/>
          </p:nvSpPr>
          <p:spPr>
            <a:xfrm>
              <a:off x="1184" y="1892"/>
              <a:ext cx="4453" cy="0"/>
            </a:xfrm>
            <a:prstGeom prst="line">
              <a:avLst/>
            </a:prstGeom>
            <a:ln w="9525" cap="flat" cmpd="sng">
              <a:solidFill>
                <a:srgbClr val="0066FF"/>
              </a:solidFill>
              <a:prstDash val="solid"/>
              <a:round/>
              <a:headEnd type="none" w="med" len="med"/>
              <a:tailEnd type="none" w="med" len="med"/>
            </a:ln>
          </p:spPr>
        </p:sp>
      </p:grpSp>
      <p:pic>
        <p:nvPicPr>
          <p:cNvPr id="64519" name="Picture 8" descr="未命名-3"/>
          <p:cNvPicPr>
            <a:picLocks noChangeAspect="1"/>
          </p:cNvPicPr>
          <p:nvPr/>
        </p:nvPicPr>
        <p:blipFill>
          <a:blip r:embed="rId2"/>
          <a:stretch>
            <a:fillRect/>
          </a:stretch>
        </p:blipFill>
        <p:spPr>
          <a:xfrm>
            <a:off x="144463" y="5732463"/>
            <a:ext cx="9144000" cy="1206500"/>
          </a:xfrm>
          <a:prstGeom prst="rect">
            <a:avLst/>
          </a:prstGeom>
          <a:noFill/>
          <a:ln w="9525">
            <a:noFill/>
          </a:ln>
        </p:spPr>
      </p:pic>
      <p:pic>
        <p:nvPicPr>
          <p:cNvPr id="64520" name="Picture 10"/>
          <p:cNvPicPr>
            <a:picLocks noChangeAspect="1"/>
          </p:cNvPicPr>
          <p:nvPr/>
        </p:nvPicPr>
        <p:blipFill>
          <a:blip r:embed="rId3"/>
          <a:stretch>
            <a:fillRect/>
          </a:stretch>
        </p:blipFill>
        <p:spPr>
          <a:xfrm>
            <a:off x="144463" y="130175"/>
            <a:ext cx="2676525" cy="573088"/>
          </a:xfrm>
          <a:prstGeom prst="rect">
            <a:avLst/>
          </a:prstGeom>
          <a:noFill/>
          <a:ln w="9525">
            <a:noFill/>
          </a:ln>
        </p:spPr>
      </p:pic>
      <p:sp>
        <p:nvSpPr>
          <p:cNvPr id="14" name="Text Box 15"/>
          <p:cNvSpPr txBox="1">
            <a:spLocks noChangeArrowheads="1"/>
          </p:cNvSpPr>
          <p:nvPr/>
        </p:nvSpPr>
        <p:spPr bwMode="auto">
          <a:xfrm>
            <a:off x="42863" y="2433638"/>
            <a:ext cx="17240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SzPct val="10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SzPct val="10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SzPct val="10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SzPct val="10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anose="05000000000000000000" pitchFamily="2" charset="2"/>
              <a:buNone/>
              <a:defRPr/>
            </a:pPr>
            <a:r>
              <a:rPr kumimoji="1" lang="zh-CN" altLang="en-US" sz="2400" b="1" i="0" u="none" strike="noStrike" kern="1200" cap="none" spc="0" normalizeH="0" baseline="0" noProof="0" dirty="0">
                <a:ln>
                  <a:noFill/>
                </a:ln>
                <a:solidFill>
                  <a:srgbClr val="3333FF"/>
                </a:solidFill>
                <a:effectLst/>
                <a:uLnTx/>
                <a:uFillTx/>
                <a:latin typeface="Times New Roman" panose="02020603050405020304" pitchFamily="18" charset="0"/>
                <a:ea typeface="华文行楷" panose="02010800040101010101" pitchFamily="2" charset="-122"/>
                <a:cs typeface="+mn-cs"/>
              </a:rPr>
              <a:t>交换与网络</a:t>
            </a:r>
          </a:p>
        </p:txBody>
      </p:sp>
      <p:sp>
        <p:nvSpPr>
          <p:cNvPr id="165901" name="Rectangle 13"/>
          <p:cNvSpPr>
            <a:spLocks noGrp="1" noChangeArrowheads="1"/>
          </p:cNvSpPr>
          <p:nvPr>
            <p:ph type="ctrTitle" sz="quarter"/>
          </p:nvPr>
        </p:nvSpPr>
        <p:spPr>
          <a:xfrm>
            <a:off x="2049463" y="1420813"/>
            <a:ext cx="6300787" cy="1470025"/>
          </a:xfrm>
        </p:spPr>
        <p:txBody>
          <a:bodyPr/>
          <a:lstStyle>
            <a:lvl1pPr>
              <a:defRPr/>
            </a:lvl1pPr>
          </a:lstStyle>
          <a:p>
            <a:pPr lvl="0" fontAlgn="base"/>
            <a:r>
              <a:rPr lang="zh-CN" altLang="en-US" strike="noStrike" noProof="0"/>
              <a:t>单击此处编辑母版标题样式</a:t>
            </a:r>
          </a:p>
        </p:txBody>
      </p:sp>
      <p:sp>
        <p:nvSpPr>
          <p:cNvPr id="165902" name="Rectangle 14"/>
          <p:cNvSpPr>
            <a:spLocks noGrp="1" noChangeArrowheads="1"/>
          </p:cNvSpPr>
          <p:nvPr>
            <p:ph type="subTitle" sz="quarter" idx="1"/>
          </p:nvPr>
        </p:nvSpPr>
        <p:spPr>
          <a:xfrm>
            <a:off x="2049463" y="3160713"/>
            <a:ext cx="6400800" cy="1752600"/>
          </a:xfrm>
        </p:spPr>
        <p:txBody>
          <a:bodyPr/>
          <a:lstStyle>
            <a:lvl1pPr marL="0" indent="0" algn="ctr">
              <a:buFont typeface="Wingdings" panose="05000000000000000000" pitchFamily="2" charset="2"/>
              <a:buNone/>
              <a:defRPr/>
            </a:lvl1pPr>
          </a:lstStyle>
          <a:p>
            <a:pPr lvl="0" fontAlgn="base"/>
            <a:r>
              <a:rPr lang="zh-CN" altLang="en-US" strike="noStrike" noProof="0"/>
              <a:t>单击此处编辑母版副标题样式</a:t>
            </a: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10A7F3F6-4ADE-42A4-8CE3-3B306BDC9999}" type="slidenum">
              <a:rPr kumimoji="0" lang="en-US" altLang="zh-CN" sz="14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a:t>
            </a:fld>
            <a:endParaRPr kumimoji="0" lang="en-US" altLang="zh-CN" sz="1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userDrawn="1">
  <p:cSld name="标题和内容">
    <p:bg>
      <p:bgPr>
        <a:solidFill>
          <a:schemeClr val="bg1"/>
        </a:solidFill>
        <a:effectLst/>
      </p:bgPr>
    </p:bg>
    <p:spTree>
      <p:nvGrpSpPr>
        <p:cNvPr id="1" name=""/>
        <p:cNvGrpSpPr/>
        <p:nvPr/>
      </p:nvGrpSpPr>
      <p:grpSpPr>
        <a:xfrm>
          <a:off x="0" y="0"/>
          <a:ext cx="0" cy="0"/>
          <a:chOff x="0" y="0"/>
          <a:chExt cx="0" cy="0"/>
        </a:xfrm>
      </p:grpSpPr>
      <p:pic>
        <p:nvPicPr>
          <p:cNvPr id="65538" name="Picture 9" descr="GIF-396"/>
          <p:cNvPicPr>
            <a:picLocks noChangeAspect="1"/>
          </p:cNvPicPr>
          <p:nvPr userDrawn="1"/>
        </p:nvPicPr>
        <p:blipFill>
          <a:blip r:embed="rId2"/>
          <a:stretch>
            <a:fillRect/>
          </a:stretch>
        </p:blipFill>
        <p:spPr>
          <a:xfrm>
            <a:off x="0" y="615950"/>
            <a:ext cx="5105400" cy="82550"/>
          </a:xfrm>
          <a:prstGeom prst="rect">
            <a:avLst/>
          </a:prstGeom>
          <a:noFill/>
          <a:ln w="9525">
            <a:noFill/>
          </a:ln>
        </p:spPr>
      </p:pic>
      <p:sp>
        <p:nvSpPr>
          <p:cNvPr id="17" name="Rectangle 2"/>
          <p:cNvSpPr>
            <a:spLocks noGrp="1" noChangeArrowheads="1"/>
          </p:cNvSpPr>
          <p:nvPr>
            <p:ph type="title"/>
          </p:nvPr>
        </p:nvSpPr>
        <p:spPr bwMode="auto">
          <a:xfrm>
            <a:off x="611188" y="-117475"/>
            <a:ext cx="77724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fontAlgn="base"/>
            <a:r>
              <a:rPr lang="zh-CN" altLang="en-US" strike="noStrike" noProof="1"/>
              <a:t>单击此处编辑母版标题样式</a:t>
            </a:r>
          </a:p>
        </p:txBody>
      </p:sp>
      <p:sp>
        <p:nvSpPr>
          <p:cNvPr id="18" name="Rectangle 3"/>
          <p:cNvSpPr>
            <a:spLocks noGrp="1" noChangeArrowheads="1"/>
          </p:cNvSpPr>
          <p:nvPr>
            <p:ph idx="1"/>
          </p:nvPr>
        </p:nvSpPr>
        <p:spPr bwMode="auto">
          <a:xfrm>
            <a:off x="827088" y="908050"/>
            <a:ext cx="7772400" cy="489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fontAlgn="base"/>
            <a:r>
              <a:rPr lang="zh-CN" altLang="en-US" strike="noStrike" noProof="0"/>
              <a:t>单击此处编辑母版文本样式</a:t>
            </a:r>
          </a:p>
          <a:p>
            <a:pPr lvl="1" fontAlgn="base"/>
            <a:r>
              <a:rPr lang="zh-CN" altLang="en-US" strike="noStrike" noProof="0"/>
              <a:t>第二级</a:t>
            </a:r>
          </a:p>
          <a:p>
            <a:pPr lvl="2" fontAlgn="base"/>
            <a:r>
              <a:rPr lang="zh-CN" altLang="en-US" strike="noStrike" noProof="0"/>
              <a:t>第三级</a:t>
            </a:r>
          </a:p>
          <a:p>
            <a:pPr lvl="3" fontAlgn="base"/>
            <a:r>
              <a:rPr lang="zh-CN" altLang="en-US" strike="noStrike" noProof="0"/>
              <a:t>第四级</a:t>
            </a:r>
          </a:p>
          <a:p>
            <a:pPr lvl="4" fontAlgn="base"/>
            <a:r>
              <a:rPr lang="zh-CN" altLang="en-US" strike="noStrike" noProof="0"/>
              <a:t>第五级</a:t>
            </a:r>
          </a:p>
        </p:txBody>
      </p:sp>
      <p:sp>
        <p:nvSpPr>
          <p:cNvPr id="7" name="Rectangle 6"/>
          <p:cNvSpPr>
            <a:spLocks noGrp="1" noChangeArrowheads="1"/>
          </p:cNvSpPr>
          <p:nvPr>
            <p:ph type="sldNum" sz="quarter" idx="4"/>
          </p:nvPr>
        </p:nvSpPr>
        <p:spPr bwMode="auto">
          <a:xfrm>
            <a:off x="7205663" y="6453188"/>
            <a:ext cx="1905000" cy="457200"/>
          </a:xfrm>
          <a:prstGeom prst="rect">
            <a:avLst/>
          </a:prstGeom>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18527C34-6AC4-4375-8F27-ABB6DAF5E337}" type="slidenum">
              <a:rPr kumimoji="0" lang="en-US" altLang="zh-CN" sz="14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a:t>
            </a:fld>
            <a:endParaRPr kumimoji="0" lang="en-US" altLang="zh-CN" sz="1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userDrawn="1">
  <p:cSld name="仅标题">
    <p:bg>
      <p:bgPr>
        <a:solidFill>
          <a:schemeClr val="bg1"/>
        </a:solidFill>
        <a:effectLst/>
      </p:bgPr>
    </p:bg>
    <p:spTree>
      <p:nvGrpSpPr>
        <p:cNvPr id="1" name=""/>
        <p:cNvGrpSpPr/>
        <p:nvPr/>
      </p:nvGrpSpPr>
      <p:grpSpPr>
        <a:xfrm>
          <a:off x="0" y="0"/>
          <a:ext cx="0" cy="0"/>
          <a:chOff x="0" y="0"/>
          <a:chExt cx="0" cy="0"/>
        </a:xfrm>
      </p:grpSpPr>
      <p:pic>
        <p:nvPicPr>
          <p:cNvPr id="66562" name="Picture 9" descr="GIF-396"/>
          <p:cNvPicPr>
            <a:picLocks noChangeAspect="1"/>
          </p:cNvPicPr>
          <p:nvPr userDrawn="1"/>
        </p:nvPicPr>
        <p:blipFill>
          <a:blip r:embed="rId2"/>
          <a:stretch>
            <a:fillRect/>
          </a:stretch>
        </p:blipFill>
        <p:spPr>
          <a:xfrm>
            <a:off x="0" y="615950"/>
            <a:ext cx="5105400" cy="82550"/>
          </a:xfrm>
          <a:prstGeom prst="rect">
            <a:avLst/>
          </a:prstGeom>
          <a:noFill/>
          <a:ln w="9525">
            <a:noFill/>
          </a:ln>
        </p:spPr>
      </p:pic>
      <p:sp>
        <p:nvSpPr>
          <p:cNvPr id="16" name="Rectangle 2"/>
          <p:cNvSpPr>
            <a:spLocks noGrp="1" noChangeArrowheads="1"/>
          </p:cNvSpPr>
          <p:nvPr>
            <p:ph type="title"/>
          </p:nvPr>
        </p:nvSpPr>
        <p:spPr bwMode="auto">
          <a:xfrm>
            <a:off x="611188" y="-117475"/>
            <a:ext cx="77724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fontAlgn="base"/>
            <a:r>
              <a:rPr lang="zh-CN" altLang="en-US" strike="noStrike" noProof="1"/>
              <a:t>单击此处编辑母版标题样式</a:t>
            </a:r>
          </a:p>
        </p:txBody>
      </p:sp>
      <p:sp>
        <p:nvSpPr>
          <p:cNvPr id="17" name="Rectangle 3"/>
          <p:cNvSpPr>
            <a:spLocks noGrp="1" noChangeArrowheads="1"/>
          </p:cNvSpPr>
          <p:nvPr>
            <p:ph idx="1"/>
          </p:nvPr>
        </p:nvSpPr>
        <p:spPr bwMode="auto">
          <a:xfrm>
            <a:off x="827088" y="908050"/>
            <a:ext cx="7772400" cy="489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0066"/>
                </a:solidFill>
              </a:defRPr>
            </a:lvl1pPr>
          </a:lstStyle>
          <a:p>
            <a:pPr lvl="0" fontAlgn="base"/>
            <a:r>
              <a:rPr lang="zh-CN" altLang="en-US" strike="noStrike" noProof="0"/>
              <a:t>单击此处编辑母版文本样式</a:t>
            </a:r>
          </a:p>
          <a:p>
            <a:pPr lvl="1" fontAlgn="base"/>
            <a:r>
              <a:rPr lang="zh-CN" altLang="en-US" strike="noStrike" noProof="0"/>
              <a:t>第二级</a:t>
            </a:r>
          </a:p>
          <a:p>
            <a:pPr lvl="2" fontAlgn="base"/>
            <a:r>
              <a:rPr lang="zh-CN" altLang="en-US" strike="noStrike" noProof="0"/>
              <a:t>第三级</a:t>
            </a:r>
          </a:p>
          <a:p>
            <a:pPr lvl="3" fontAlgn="base"/>
            <a:r>
              <a:rPr lang="zh-CN" altLang="en-US" strike="noStrike" noProof="0"/>
              <a:t>第四级</a:t>
            </a:r>
          </a:p>
          <a:p>
            <a:pPr lvl="4" fontAlgn="base"/>
            <a:r>
              <a:rPr lang="zh-CN" altLang="en-US" strike="noStrike" noProof="0"/>
              <a:t>第五级</a:t>
            </a:r>
          </a:p>
        </p:txBody>
      </p:sp>
      <p:sp>
        <p:nvSpPr>
          <p:cNvPr id="7" name="Rectangle 6"/>
          <p:cNvSpPr>
            <a:spLocks noGrp="1" noChangeArrowheads="1"/>
          </p:cNvSpPr>
          <p:nvPr>
            <p:ph type="sldNum" sz="quarter" idx="4"/>
          </p:nvPr>
        </p:nvSpPr>
        <p:spPr bwMode="auto">
          <a:xfrm>
            <a:off x="7205663" y="6453188"/>
            <a:ext cx="1905000" cy="457200"/>
          </a:xfrm>
          <a:prstGeom prst="rect">
            <a:avLst/>
          </a:prstGeom>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76703E9-8382-436A-B838-F23E8ADFD20C}" type="slidenum">
              <a:rPr kumimoji="0" lang="en-US" altLang="zh-CN" sz="14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a:t>
            </a:fld>
            <a:endParaRPr kumimoji="0" lang="en-US" altLang="zh-CN" sz="1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userDrawn="1">
  <p:cSld name="内容">
    <p:bg>
      <p:bgPr>
        <a:solidFill>
          <a:schemeClr val="bg1"/>
        </a:solidFill>
        <a:effectLst/>
      </p:bgPr>
    </p:bg>
    <p:spTree>
      <p:nvGrpSpPr>
        <p:cNvPr id="1" name=""/>
        <p:cNvGrpSpPr/>
        <p:nvPr/>
      </p:nvGrpSpPr>
      <p:grpSpPr>
        <a:xfrm>
          <a:off x="0" y="0"/>
          <a:ext cx="0" cy="0"/>
          <a:chOff x="0" y="0"/>
          <a:chExt cx="0" cy="0"/>
        </a:xfrm>
      </p:grpSpPr>
      <p:pic>
        <p:nvPicPr>
          <p:cNvPr id="67586" name="Picture 9" descr="GIF-396"/>
          <p:cNvPicPr>
            <a:picLocks noChangeAspect="1"/>
          </p:cNvPicPr>
          <p:nvPr userDrawn="1"/>
        </p:nvPicPr>
        <p:blipFill>
          <a:blip r:embed="rId2"/>
          <a:stretch>
            <a:fillRect/>
          </a:stretch>
        </p:blipFill>
        <p:spPr>
          <a:xfrm>
            <a:off x="0" y="615950"/>
            <a:ext cx="5105400" cy="82550"/>
          </a:xfrm>
          <a:prstGeom prst="rect">
            <a:avLst/>
          </a:prstGeom>
          <a:noFill/>
          <a:ln w="9525">
            <a:noFill/>
          </a:ln>
        </p:spPr>
      </p:pic>
      <p:sp>
        <p:nvSpPr>
          <p:cNvPr id="16" name="Rectangle 2"/>
          <p:cNvSpPr>
            <a:spLocks noGrp="1" noChangeArrowheads="1"/>
          </p:cNvSpPr>
          <p:nvPr>
            <p:ph type="title"/>
          </p:nvPr>
        </p:nvSpPr>
        <p:spPr bwMode="auto">
          <a:xfrm>
            <a:off x="611188" y="-117475"/>
            <a:ext cx="77724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fontAlgn="base"/>
            <a:r>
              <a:rPr lang="zh-CN" altLang="en-US" strike="noStrike" noProof="1"/>
              <a:t>单击此处编辑母版标题样式</a:t>
            </a:r>
          </a:p>
        </p:txBody>
      </p:sp>
      <p:sp>
        <p:nvSpPr>
          <p:cNvPr id="17" name="Rectangle 3"/>
          <p:cNvSpPr>
            <a:spLocks noGrp="1" noChangeArrowheads="1"/>
          </p:cNvSpPr>
          <p:nvPr>
            <p:ph idx="1"/>
          </p:nvPr>
        </p:nvSpPr>
        <p:spPr bwMode="auto">
          <a:xfrm>
            <a:off x="827088" y="908050"/>
            <a:ext cx="7772400" cy="489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0066"/>
                </a:solidFill>
              </a:defRPr>
            </a:lvl1pPr>
          </a:lstStyle>
          <a:p>
            <a:pPr lvl="0" fontAlgn="base"/>
            <a:r>
              <a:rPr lang="zh-CN" altLang="en-US" strike="noStrike" noProof="0"/>
              <a:t>单击此处编辑母版文本样式</a:t>
            </a:r>
          </a:p>
          <a:p>
            <a:pPr lvl="1" fontAlgn="base"/>
            <a:r>
              <a:rPr lang="zh-CN" altLang="en-US" strike="noStrike" noProof="0"/>
              <a:t>第二级</a:t>
            </a:r>
          </a:p>
          <a:p>
            <a:pPr lvl="2" fontAlgn="base"/>
            <a:r>
              <a:rPr lang="zh-CN" altLang="en-US" strike="noStrike" noProof="0"/>
              <a:t>第三级</a:t>
            </a:r>
          </a:p>
          <a:p>
            <a:pPr lvl="3" fontAlgn="base"/>
            <a:r>
              <a:rPr lang="zh-CN" altLang="en-US" strike="noStrike" noProof="0"/>
              <a:t>第四级</a:t>
            </a:r>
          </a:p>
          <a:p>
            <a:pPr lvl="4" fontAlgn="base"/>
            <a:r>
              <a:rPr lang="zh-CN" altLang="en-US" strike="noStrike" noProof="0"/>
              <a:t>第五级</a:t>
            </a:r>
          </a:p>
        </p:txBody>
      </p:sp>
      <p:sp>
        <p:nvSpPr>
          <p:cNvPr id="7" name="Rectangle 6"/>
          <p:cNvSpPr>
            <a:spLocks noGrp="1" noChangeArrowheads="1"/>
          </p:cNvSpPr>
          <p:nvPr>
            <p:ph type="sldNum" sz="quarter" idx="4"/>
          </p:nvPr>
        </p:nvSpPr>
        <p:spPr bwMode="auto">
          <a:xfrm>
            <a:off x="7205663" y="6453188"/>
            <a:ext cx="1905000" cy="457200"/>
          </a:xfrm>
          <a:prstGeom prst="rect">
            <a:avLst/>
          </a:prstGeom>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5EA8E4C-01CE-42B4-B8D4-A4105ED52956}" type="slidenum">
              <a:rPr kumimoji="0" lang="en-US" altLang="zh-CN" sz="14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a:t>
            </a:fld>
            <a:endParaRPr kumimoji="0" lang="en-US" altLang="zh-CN" sz="1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userDrawn="1">
  <p:cSld name="标题，文本与内容">
    <p:bg>
      <p:bgPr>
        <a:solidFill>
          <a:schemeClr val="bg1"/>
        </a:solidFill>
        <a:effectLst/>
      </p:bgPr>
    </p:bg>
    <p:spTree>
      <p:nvGrpSpPr>
        <p:cNvPr id="1" name=""/>
        <p:cNvGrpSpPr/>
        <p:nvPr/>
      </p:nvGrpSpPr>
      <p:grpSpPr>
        <a:xfrm>
          <a:off x="0" y="0"/>
          <a:ext cx="0" cy="0"/>
          <a:chOff x="0" y="0"/>
          <a:chExt cx="0" cy="0"/>
        </a:xfrm>
      </p:grpSpPr>
      <p:pic>
        <p:nvPicPr>
          <p:cNvPr id="68610" name="Picture 9" descr="GIF-396"/>
          <p:cNvPicPr>
            <a:picLocks noChangeAspect="1"/>
          </p:cNvPicPr>
          <p:nvPr userDrawn="1"/>
        </p:nvPicPr>
        <p:blipFill>
          <a:blip r:embed="rId2"/>
          <a:stretch>
            <a:fillRect/>
          </a:stretch>
        </p:blipFill>
        <p:spPr>
          <a:xfrm>
            <a:off x="0" y="615950"/>
            <a:ext cx="5105400" cy="82550"/>
          </a:xfrm>
          <a:prstGeom prst="rect">
            <a:avLst/>
          </a:prstGeom>
          <a:noFill/>
          <a:ln w="9525">
            <a:noFill/>
          </a:ln>
        </p:spPr>
      </p:pic>
      <p:sp>
        <p:nvSpPr>
          <p:cNvPr id="18" name="Rectangle 2"/>
          <p:cNvSpPr>
            <a:spLocks noGrp="1" noChangeArrowheads="1"/>
          </p:cNvSpPr>
          <p:nvPr>
            <p:ph type="title"/>
          </p:nvPr>
        </p:nvSpPr>
        <p:spPr bwMode="auto">
          <a:xfrm>
            <a:off x="611188" y="-117475"/>
            <a:ext cx="77724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fontAlgn="base"/>
            <a:r>
              <a:rPr lang="zh-CN" altLang="en-US" strike="noStrike" noProof="1"/>
              <a:t>单击此处编辑母版标题样式</a:t>
            </a:r>
          </a:p>
        </p:txBody>
      </p:sp>
      <p:sp>
        <p:nvSpPr>
          <p:cNvPr id="19" name="Rectangle 3"/>
          <p:cNvSpPr>
            <a:spLocks noGrp="1" noChangeArrowheads="1"/>
          </p:cNvSpPr>
          <p:nvPr>
            <p:ph idx="1"/>
          </p:nvPr>
        </p:nvSpPr>
        <p:spPr bwMode="auto">
          <a:xfrm>
            <a:off x="827088" y="908050"/>
            <a:ext cx="7772400" cy="489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0066"/>
                </a:solidFill>
              </a:defRPr>
            </a:lvl1pPr>
          </a:lstStyle>
          <a:p>
            <a:pPr lvl="0" fontAlgn="base"/>
            <a:r>
              <a:rPr lang="zh-CN" altLang="en-US" strike="noStrike" noProof="0"/>
              <a:t>单击此处编辑母版文本样式</a:t>
            </a:r>
          </a:p>
          <a:p>
            <a:pPr lvl="1" fontAlgn="base"/>
            <a:r>
              <a:rPr lang="zh-CN" altLang="en-US" strike="noStrike" noProof="0"/>
              <a:t>第二级</a:t>
            </a:r>
          </a:p>
          <a:p>
            <a:pPr lvl="2" fontAlgn="base"/>
            <a:r>
              <a:rPr lang="zh-CN" altLang="en-US" strike="noStrike" noProof="0"/>
              <a:t>第三级</a:t>
            </a:r>
          </a:p>
          <a:p>
            <a:pPr lvl="3" fontAlgn="base"/>
            <a:r>
              <a:rPr lang="zh-CN" altLang="en-US" strike="noStrike" noProof="0"/>
              <a:t>第四级</a:t>
            </a:r>
          </a:p>
          <a:p>
            <a:pPr lvl="4" fontAlgn="base"/>
            <a:r>
              <a:rPr lang="zh-CN" altLang="en-US" strike="noStrike" noProof="0"/>
              <a:t>第五级</a:t>
            </a:r>
          </a:p>
        </p:txBody>
      </p:sp>
      <p:sp>
        <p:nvSpPr>
          <p:cNvPr id="7" name="Rectangle 6"/>
          <p:cNvSpPr>
            <a:spLocks noGrp="1" noChangeArrowheads="1"/>
          </p:cNvSpPr>
          <p:nvPr>
            <p:ph type="sldNum" sz="quarter" idx="4"/>
          </p:nvPr>
        </p:nvSpPr>
        <p:spPr bwMode="auto">
          <a:xfrm>
            <a:off x="7205663" y="6453188"/>
            <a:ext cx="1905000" cy="457200"/>
          </a:xfrm>
          <a:prstGeom prst="rect">
            <a:avLst/>
          </a:prstGeom>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089D81E-5695-4BE7-A1D3-60CA190ADBE8}" type="slidenum">
              <a:rPr kumimoji="0" lang="en-US" altLang="zh-CN" sz="14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a:t>
            </a:fld>
            <a:endParaRPr kumimoji="0" lang="en-US" altLang="zh-CN" sz="1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userDrawn="1">
  <p:cSld name="两栏内容">
    <p:bg>
      <p:bgPr>
        <a:solidFill>
          <a:schemeClr val="bg1"/>
        </a:solidFill>
        <a:effectLst/>
      </p:bgPr>
    </p:bg>
    <p:spTree>
      <p:nvGrpSpPr>
        <p:cNvPr id="1" name=""/>
        <p:cNvGrpSpPr/>
        <p:nvPr/>
      </p:nvGrpSpPr>
      <p:grpSpPr>
        <a:xfrm>
          <a:off x="0" y="0"/>
          <a:ext cx="0" cy="0"/>
          <a:chOff x="0" y="0"/>
          <a:chExt cx="0" cy="0"/>
        </a:xfrm>
      </p:grpSpPr>
      <p:pic>
        <p:nvPicPr>
          <p:cNvPr id="69634" name="Picture 9" descr="GIF-396"/>
          <p:cNvPicPr>
            <a:picLocks noChangeAspect="1"/>
          </p:cNvPicPr>
          <p:nvPr userDrawn="1"/>
        </p:nvPicPr>
        <p:blipFill>
          <a:blip r:embed="rId2"/>
          <a:stretch>
            <a:fillRect/>
          </a:stretch>
        </p:blipFill>
        <p:spPr>
          <a:xfrm>
            <a:off x="0" y="615950"/>
            <a:ext cx="5105400" cy="82550"/>
          </a:xfrm>
          <a:prstGeom prst="rect">
            <a:avLst/>
          </a:prstGeom>
          <a:noFill/>
          <a:ln w="9525">
            <a:noFill/>
          </a:ln>
        </p:spPr>
      </p:pic>
      <p:sp>
        <p:nvSpPr>
          <p:cNvPr id="18" name="Rectangle 2"/>
          <p:cNvSpPr>
            <a:spLocks noGrp="1" noChangeArrowheads="1"/>
          </p:cNvSpPr>
          <p:nvPr>
            <p:ph type="title"/>
          </p:nvPr>
        </p:nvSpPr>
        <p:spPr bwMode="auto">
          <a:xfrm>
            <a:off x="611188" y="-117475"/>
            <a:ext cx="77724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fontAlgn="base"/>
            <a:r>
              <a:rPr lang="zh-CN" altLang="en-US" strike="noStrike" noProof="1"/>
              <a:t>单击此处编辑母版标题样式</a:t>
            </a:r>
          </a:p>
        </p:txBody>
      </p:sp>
      <p:sp>
        <p:nvSpPr>
          <p:cNvPr id="19" name="Rectangle 3"/>
          <p:cNvSpPr>
            <a:spLocks noGrp="1" noChangeArrowheads="1"/>
          </p:cNvSpPr>
          <p:nvPr>
            <p:ph idx="1"/>
          </p:nvPr>
        </p:nvSpPr>
        <p:spPr bwMode="auto">
          <a:xfrm>
            <a:off x="827088" y="908050"/>
            <a:ext cx="7772400" cy="489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0066"/>
                </a:solidFill>
              </a:defRPr>
            </a:lvl1pPr>
          </a:lstStyle>
          <a:p>
            <a:pPr lvl="0" fontAlgn="base"/>
            <a:r>
              <a:rPr lang="zh-CN" altLang="en-US" strike="noStrike" noProof="0"/>
              <a:t>单击此处编辑母版文本样式</a:t>
            </a:r>
          </a:p>
          <a:p>
            <a:pPr lvl="1" fontAlgn="base"/>
            <a:r>
              <a:rPr lang="zh-CN" altLang="en-US" strike="noStrike" noProof="0"/>
              <a:t>第二级</a:t>
            </a:r>
          </a:p>
          <a:p>
            <a:pPr lvl="2" fontAlgn="base"/>
            <a:r>
              <a:rPr lang="zh-CN" altLang="en-US" strike="noStrike" noProof="0"/>
              <a:t>第三级</a:t>
            </a:r>
          </a:p>
          <a:p>
            <a:pPr lvl="3" fontAlgn="base"/>
            <a:r>
              <a:rPr lang="zh-CN" altLang="en-US" strike="noStrike" noProof="0"/>
              <a:t>第四级</a:t>
            </a:r>
          </a:p>
          <a:p>
            <a:pPr lvl="4" fontAlgn="base"/>
            <a:r>
              <a:rPr lang="zh-CN" altLang="en-US" strike="noStrike" noProof="0"/>
              <a:t>第五级</a:t>
            </a:r>
          </a:p>
        </p:txBody>
      </p:sp>
      <p:sp>
        <p:nvSpPr>
          <p:cNvPr id="7" name="Rectangle 6"/>
          <p:cNvSpPr>
            <a:spLocks noGrp="1" noChangeArrowheads="1"/>
          </p:cNvSpPr>
          <p:nvPr>
            <p:ph type="sldNum" sz="quarter" idx="4"/>
          </p:nvPr>
        </p:nvSpPr>
        <p:spPr bwMode="auto">
          <a:xfrm>
            <a:off x="7205663" y="6453188"/>
            <a:ext cx="1905000" cy="457200"/>
          </a:xfrm>
          <a:prstGeom prst="rect">
            <a:avLst/>
          </a:prstGeom>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13947E7-786D-4D76-96DF-28EFDF8B9C33}" type="slidenum">
              <a:rPr kumimoji="0" lang="en-US" altLang="zh-CN" sz="14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a:t>
            </a:fld>
            <a:endParaRPr kumimoji="0" lang="en-US" altLang="zh-CN" sz="1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7A77"/>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7A77"/>
              </a:solidFill>
            </a:endParaRPr>
          </a:p>
        </p:txBody>
      </p:sp>
      <p:sp>
        <p:nvSpPr>
          <p:cNvPr id="6" name="Rectangle 6"/>
          <p:cNvSpPr>
            <a:spLocks noGrp="1" noChangeArrowheads="1"/>
          </p:cNvSpPr>
          <p:nvPr>
            <p:ph type="sldNum" sz="quarter" idx="12"/>
          </p:nvPr>
        </p:nvSpPr>
        <p:spPr/>
        <p:txBody>
          <a:bodyPr/>
          <a:lstStyle>
            <a:lvl1pPr>
              <a:defRPr/>
            </a:lvl1pPr>
          </a:lstStyle>
          <a:p>
            <a:pPr>
              <a:defRPr/>
            </a:pPr>
            <a:fld id="{54797595-2313-40FE-AE6C-A5562D987726}" type="slidenum">
              <a:rPr lang="en-US" altLang="zh-CN">
                <a:solidFill>
                  <a:srgbClr val="007A77"/>
                </a:solidFill>
              </a:rPr>
              <a:t>‹#›</a:t>
            </a:fld>
            <a:endParaRPr lang="en-US" altLang="zh-CN">
              <a:solidFill>
                <a:srgbClr val="007A77"/>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28650" y="6356351"/>
            <a:ext cx="2057400" cy="365125"/>
          </a:xfrm>
        </p:spPr>
        <p:txBody>
          <a:bodyPr/>
          <a:lstStyle/>
          <a:p>
            <a:pPr fontAlgn="base">
              <a:spcBef>
                <a:spcPct val="0"/>
              </a:spcBef>
              <a:spcAft>
                <a:spcPct val="0"/>
              </a:spcAft>
              <a:buFont typeface="Arial" panose="020B0604020202020204" pitchFamily="34" charset="0"/>
              <a:buNone/>
            </a:pPr>
            <a:fld id="{A40D2C7D-BD3F-48D2-A217-A910E16FA124}" type="datetimeFigureOut">
              <a:rPr lang="zh-CN" altLang="en-US">
                <a:solidFill>
                  <a:srgbClr val="5F5F5F"/>
                </a:solidFill>
                <a:ea typeface="宋体" panose="02010600030101010101" pitchFamily="2" charset="-122"/>
              </a:rPr>
              <a:t>2024/1/10</a:t>
            </a:fld>
            <a:endParaRPr lang="zh-CN" altLang="en-US">
              <a:solidFill>
                <a:srgbClr val="5F5F5F"/>
              </a:solidFill>
              <a:ea typeface="宋体" panose="02010600030101010101" pitchFamily="2" charset="-122"/>
            </a:endParaRPr>
          </a:p>
        </p:txBody>
      </p:sp>
      <p:sp>
        <p:nvSpPr>
          <p:cNvPr id="3" name="页脚占位符 2"/>
          <p:cNvSpPr>
            <a:spLocks noGrp="1"/>
          </p:cNvSpPr>
          <p:nvPr>
            <p:ph type="ftr" sz="quarter" idx="11"/>
          </p:nvPr>
        </p:nvSpPr>
        <p:spPr>
          <a:xfrm>
            <a:off x="3028950" y="6356351"/>
            <a:ext cx="3086100" cy="365125"/>
          </a:xfrm>
        </p:spPr>
        <p:txBody>
          <a:bodyPr/>
          <a:lstStyle/>
          <a:p>
            <a:pPr fontAlgn="base">
              <a:spcBef>
                <a:spcPct val="0"/>
              </a:spcBef>
              <a:spcAft>
                <a:spcPct val="0"/>
              </a:spcAft>
              <a:buFont typeface="Arial" panose="020B0604020202020204" pitchFamily="34" charset="0"/>
              <a:buNone/>
            </a:pPr>
            <a:endParaRPr lang="zh-CN" altLang="en-US">
              <a:solidFill>
                <a:srgbClr val="5F5F5F"/>
              </a:solidFill>
              <a:ea typeface="宋体" panose="02010600030101010101" pitchFamily="2" charset="-122"/>
            </a:endParaRPr>
          </a:p>
        </p:txBody>
      </p:sp>
      <p:sp>
        <p:nvSpPr>
          <p:cNvPr id="4" name="灯片编号占位符 3"/>
          <p:cNvSpPr>
            <a:spLocks noGrp="1"/>
          </p:cNvSpPr>
          <p:nvPr>
            <p:ph type="sldNum" sz="quarter" idx="12"/>
          </p:nvPr>
        </p:nvSpPr>
        <p:spPr/>
        <p:txBody>
          <a:bodyPr/>
          <a:lstStyle/>
          <a:p>
            <a:fld id="{BA108AD1-47E7-4629-A912-4F8AE79E32F8}" type="slidenum">
              <a:rPr lang="zh-CN" altLang="en-US" smtClean="0">
                <a:solidFill>
                  <a:srgbClr val="5F5F5F">
                    <a:tint val="75000"/>
                  </a:srgbClr>
                </a:solidFill>
              </a:rPr>
              <a:t>‹#›</a:t>
            </a:fld>
            <a:endParaRPr lang="zh-CN" altLang="en-US">
              <a:solidFill>
                <a:srgbClr val="5F5F5F">
                  <a:tint val="75000"/>
                </a:srgbClr>
              </a:solidFill>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cSld name="1_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6" name="Rectangle 4"/>
          <p:cNvSpPr>
            <a:spLocks noGrp="1" noChangeArrowheads="1"/>
          </p:cNvSpPr>
          <p:nvPr>
            <p:ph type="dt" sz="half" idx="2"/>
          </p:nvPr>
        </p:nvSpPr>
        <p:spPr>
          <a:xfrm>
            <a:off x="457200" y="6245225"/>
            <a:ext cx="2133600" cy="476250"/>
          </a:xfrm>
          <a:prstGeom prst="rect">
            <a:avLst/>
          </a:prstGeom>
        </p:spPr>
        <p:txBody>
          <a:bodyPr/>
          <a:lstStyle>
            <a:lvl1pPr>
              <a:defRPr>
                <a:solidFill>
                  <a:srgbClr val="000000"/>
                </a:solidFill>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Rectangle 5"/>
          <p:cNvSpPr>
            <a:spLocks noGrp="1" noChangeArrowheads="1"/>
          </p:cNvSpPr>
          <p:nvPr>
            <p:ph type="ftr" sz="quarter" idx="3"/>
          </p:nvPr>
        </p:nvSpPr>
        <p:spPr>
          <a:xfrm>
            <a:off x="3124200" y="6245225"/>
            <a:ext cx="2895600" cy="476250"/>
          </a:xfrm>
          <a:prstGeom prst="rect">
            <a:avLst/>
          </a:prstGeom>
        </p:spPr>
        <p:txBody>
          <a:bodyPr/>
          <a:lstStyle>
            <a:lvl1pPr>
              <a:defRPr>
                <a:solidFill>
                  <a:srgbClr val="000000"/>
                </a:solidFill>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Rectangle 6"/>
          <p:cNvSpPr>
            <a:spLocks noGrp="1" noChangeArrowheads="1"/>
          </p:cNvSpPr>
          <p:nvPr>
            <p:ph type="sldNum" sz="quarter" idx="4"/>
          </p:nvPr>
        </p:nvSpPr>
        <p:spPr bwMode="auto">
          <a:xfrm>
            <a:off x="7205663" y="6453188"/>
            <a:ext cx="1905000" cy="457200"/>
          </a:xfrm>
          <a:prstGeom prst="rect">
            <a:avLst/>
          </a:prstGeom>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4FBB77E-1E80-4AD9-8D4F-8C046366B268}" type="slidenum">
              <a:rPr kumimoji="0" lang="en-US" altLang="zh-CN" sz="14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a:t>
            </a:fld>
            <a:endParaRPr kumimoji="0" lang="en-US" altLang="zh-CN" sz="1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xAndObj">
  <p:cSld name="1_标题，文本与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48200" y="1600200"/>
            <a:ext cx="4038600"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6" name="Rectangle 4"/>
          <p:cNvSpPr>
            <a:spLocks noGrp="1" noChangeArrowheads="1"/>
          </p:cNvSpPr>
          <p:nvPr>
            <p:ph type="sldNum" sz="quarter" idx="4"/>
          </p:nvPr>
        </p:nvSpPr>
        <p:spPr bwMode="auto">
          <a:xfrm>
            <a:off x="7205663" y="6453188"/>
            <a:ext cx="1905000" cy="457200"/>
          </a:xfrm>
          <a:prstGeom prst="rect">
            <a:avLst/>
          </a:prstGeom>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5A4E7B4-75D9-433A-A950-3A2DF094B703}" type="slidenum">
              <a:rPr kumimoji="0" lang="zh-CN" altLang="en-US" sz="14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a:t>
            </a:fld>
            <a:endParaRPr kumimoji="0" lang="en-US" altLang="zh-CN" sz="1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228600"/>
            <a:ext cx="8767763" cy="612775"/>
          </a:xfrm>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463550" y="1371600"/>
            <a:ext cx="4035425" cy="4953000"/>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quarter" idx="2"/>
          </p:nvPr>
        </p:nvSpPr>
        <p:spPr>
          <a:xfrm>
            <a:off x="4651375" y="1371600"/>
            <a:ext cx="4035425" cy="2400300"/>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内容占位符 4"/>
          <p:cNvSpPr>
            <a:spLocks noGrp="1"/>
          </p:cNvSpPr>
          <p:nvPr>
            <p:ph sz="quarter" idx="3"/>
          </p:nvPr>
        </p:nvSpPr>
        <p:spPr>
          <a:xfrm>
            <a:off x="4651375" y="3924300"/>
            <a:ext cx="4035425" cy="2400300"/>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6" name="灯片编号占位符 5"/>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10A7F3F6-4ADE-42A4-8CE3-3B306BDC9999}" type="slidenum">
              <a:rPr kumimoji="0" lang="en-US" altLang="zh-CN" sz="14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a:t>
            </a:fld>
            <a:endParaRPr kumimoji="0" lang="en-US" altLang="zh-CN" sz="1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pic>
        <p:nvPicPr>
          <p:cNvPr id="4" name="图片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连接符 4"/>
          <p:cNvCxnSpPr/>
          <p:nvPr/>
        </p:nvCxnSpPr>
        <p:spPr>
          <a:xfrm>
            <a:off x="1314450" y="2420938"/>
            <a:ext cx="6470650" cy="0"/>
          </a:xfrm>
          <a:prstGeom prst="line">
            <a:avLst/>
          </a:prstGeom>
          <a:ln w="190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314450" y="3398838"/>
            <a:ext cx="6470650" cy="0"/>
          </a:xfrm>
          <a:prstGeom prst="line">
            <a:avLst/>
          </a:prstGeom>
          <a:ln w="190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 name="KSO_CT2"/>
          <p:cNvSpPr>
            <a:spLocks noGrp="1"/>
          </p:cNvSpPr>
          <p:nvPr>
            <p:ph type="subTitle" idx="1"/>
          </p:nvPr>
        </p:nvSpPr>
        <p:spPr>
          <a:xfrm>
            <a:off x="1314809" y="3425529"/>
            <a:ext cx="6470655" cy="467211"/>
          </a:xfrm>
          <a:noFill/>
        </p:spPr>
        <p:txBody>
          <a:bodyPr wrap="none">
            <a:normAutofit/>
          </a:bodyPr>
          <a:lstStyle>
            <a:lvl1pPr marL="0" indent="0" algn="ctr">
              <a:buNone/>
              <a:defRPr sz="2400" b="0">
                <a:solidFill>
                  <a:schemeClr val="accent1">
                    <a:lumMod val="50000"/>
                  </a:schemeClr>
                </a:solidFill>
                <a:latin typeface="华文新魏" panose="02010800040101010101" pitchFamily="2" charset="-122"/>
                <a:ea typeface="华文新魏" panose="02010800040101010101" pitchFamily="2"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dirty="0"/>
          </a:p>
        </p:txBody>
      </p:sp>
      <p:sp>
        <p:nvSpPr>
          <p:cNvPr id="2" name="KSO_CT1"/>
          <p:cNvSpPr>
            <a:spLocks noGrp="1"/>
          </p:cNvSpPr>
          <p:nvPr>
            <p:ph type="ctrTitle"/>
          </p:nvPr>
        </p:nvSpPr>
        <p:spPr>
          <a:xfrm>
            <a:off x="1314809" y="2420986"/>
            <a:ext cx="6470655" cy="960992"/>
          </a:xfrm>
          <a:noFill/>
        </p:spPr>
        <p:txBody>
          <a:bodyPr wrap="none" lIns="0" tIns="0" rIns="0" bIns="0" anchor="ctr">
            <a:normAutofit/>
          </a:bodyPr>
          <a:lstStyle>
            <a:lvl1pPr algn="ctr">
              <a:defRPr sz="3200">
                <a:solidFill>
                  <a:schemeClr val="accent2">
                    <a:lumMod val="50000"/>
                  </a:schemeClr>
                </a:solidFill>
                <a:effectLst>
                  <a:outerShdw dist="38100" dir="5400000" algn="t" rotWithShape="0">
                    <a:srgbClr val="E8D188">
                      <a:alpha val="38000"/>
                    </a:srgbClr>
                  </a:outerShdw>
                </a:effectLst>
                <a:latin typeface="Elephant" panose="02020904090505020303" pitchFamily="18" charset="0"/>
              </a:defRPr>
            </a:lvl1pPr>
          </a:lstStyle>
          <a:p>
            <a:r>
              <a:rPr lang="zh-CN" altLang="en-US"/>
              <a:t>单击此处编辑母版标题样式</a:t>
            </a:r>
            <a:endParaRPr lang="en-US" dirty="0"/>
          </a:p>
        </p:txBody>
      </p:sp>
      <p:sp>
        <p:nvSpPr>
          <p:cNvPr id="7" name="KSO_FD"/>
          <p:cNvSpPr>
            <a:spLocks noGrp="1"/>
          </p:cNvSpPr>
          <p:nvPr>
            <p:ph type="dt" sz="half" idx="10"/>
          </p:nvPr>
        </p:nvSpPr>
        <p:spPr/>
        <p:txBody>
          <a:bodyPr/>
          <a:lstStyle>
            <a:lvl1pPr>
              <a:defRPr/>
            </a:lvl1pPr>
          </a:lstStyle>
          <a:p>
            <a:pPr>
              <a:defRPr/>
            </a:pPr>
            <a:endParaRPr lang="en-US" altLang="zh-CN">
              <a:solidFill>
                <a:srgbClr val="494B4D">
                  <a:tint val="75000"/>
                </a:srgbClr>
              </a:solidFill>
            </a:endParaRPr>
          </a:p>
        </p:txBody>
      </p:sp>
      <p:sp>
        <p:nvSpPr>
          <p:cNvPr id="8" name="KSO_FT"/>
          <p:cNvSpPr>
            <a:spLocks noGrp="1"/>
          </p:cNvSpPr>
          <p:nvPr>
            <p:ph type="ftr" sz="quarter" idx="11"/>
          </p:nvPr>
        </p:nvSpPr>
        <p:spPr/>
        <p:txBody>
          <a:bodyPr/>
          <a:lstStyle>
            <a:lvl1pPr>
              <a:defRPr/>
            </a:lvl1pPr>
          </a:lstStyle>
          <a:p>
            <a:pPr>
              <a:defRPr/>
            </a:pPr>
            <a:endParaRPr lang="en-US" altLang="zh-CN">
              <a:solidFill>
                <a:srgbClr val="494B4D">
                  <a:tint val="75000"/>
                </a:srgbClr>
              </a:solidFill>
            </a:endParaRPr>
          </a:p>
        </p:txBody>
      </p:sp>
      <p:sp>
        <p:nvSpPr>
          <p:cNvPr id="9" name="KSO_FN"/>
          <p:cNvSpPr>
            <a:spLocks noGrp="1"/>
          </p:cNvSpPr>
          <p:nvPr>
            <p:ph type="sldNum" sz="quarter" idx="12"/>
          </p:nvPr>
        </p:nvSpPr>
        <p:spPr/>
        <p:txBody>
          <a:bodyPr/>
          <a:lstStyle>
            <a:lvl1pPr>
              <a:defRPr/>
            </a:lvl1pPr>
          </a:lstStyle>
          <a:p>
            <a:pPr>
              <a:defRPr/>
            </a:pPr>
            <a:fld id="{BC8AD7FB-A943-4364-BCFB-2BAA2E849D44}" type="slidenum">
              <a:rPr lang="en-US" altLang="zh-CN">
                <a:solidFill>
                  <a:srgbClr val="494B4D">
                    <a:tint val="75000"/>
                  </a:srgbClr>
                </a:solidFill>
              </a:rPr>
              <a:t>‹#›</a:t>
            </a:fld>
            <a:endParaRPr lang="en-US" altLang="zh-CN">
              <a:solidFill>
                <a:srgbClr val="494B4D">
                  <a:tint val="75000"/>
                </a:srgbClr>
              </a:solidFill>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lvl1pPr>
              <a:defRPr>
                <a:solidFill>
                  <a:schemeClr val="accent2">
                    <a:lumMod val="50000"/>
                  </a:schemeClr>
                </a:solidFill>
              </a:defRPr>
            </a:lvl1pPr>
          </a:lstStyle>
          <a:p>
            <a:r>
              <a:rPr lang="zh-CN" altLang="en-US"/>
              <a:t>单击此处编辑母版标题样式</a:t>
            </a:r>
            <a:endParaRPr lang="en-US" dirty="0"/>
          </a:p>
        </p:txBody>
      </p:sp>
      <p:sp>
        <p:nvSpPr>
          <p:cNvPr id="3" name="KSO_BC1"/>
          <p:cNvSpPr>
            <a:spLocks noGrp="1"/>
          </p:cNvSpPr>
          <p:nvPr>
            <p:ph idx="1"/>
          </p:nvPr>
        </p:nvSpPr>
        <p:spPr/>
        <p:txBody>
          <a:bodyPr/>
          <a:lstStyle>
            <a:lvl1pPr>
              <a:buClr>
                <a:schemeClr val="accent1">
                  <a:lumMod val="75000"/>
                </a:schemeClr>
              </a:buClr>
              <a:defRPr>
                <a:solidFill>
                  <a:schemeClr val="accent1">
                    <a:lumMod val="50000"/>
                  </a:schemeClr>
                </a:solidFill>
              </a:defRPr>
            </a:lvl1pPr>
            <a:lvl2pPr>
              <a:buClr>
                <a:schemeClr val="accent1">
                  <a:lumMod val="60000"/>
                  <a:lumOff val="40000"/>
                </a:schemeClr>
              </a:buClr>
              <a:defRPr/>
            </a:lvl2pPr>
          </a:lstStyle>
          <a:p>
            <a:pPr lvl="0"/>
            <a:r>
              <a:rPr lang="zh-CN" altLang="en-US"/>
              <a:t>单击此处编辑母版文本样式</a:t>
            </a:r>
          </a:p>
          <a:p>
            <a:pPr lvl="1"/>
            <a:r>
              <a:rPr lang="zh-CN" altLang="en-US"/>
              <a:t>第二级</a:t>
            </a:r>
          </a:p>
        </p:txBody>
      </p:sp>
      <p:sp>
        <p:nvSpPr>
          <p:cNvPr id="4" name="KSO_FD"/>
          <p:cNvSpPr>
            <a:spLocks noGrp="1"/>
          </p:cNvSpPr>
          <p:nvPr>
            <p:ph type="dt" sz="half" idx="10"/>
          </p:nvPr>
        </p:nvSpPr>
        <p:spPr/>
        <p:txBody>
          <a:bodyPr/>
          <a:lstStyle>
            <a:lvl1pPr>
              <a:defRPr/>
            </a:lvl1pPr>
          </a:lstStyle>
          <a:p>
            <a:pPr>
              <a:defRPr/>
            </a:pPr>
            <a:endParaRPr lang="en-US" altLang="zh-CN">
              <a:solidFill>
                <a:srgbClr val="494B4D">
                  <a:tint val="75000"/>
                </a:srgbClr>
              </a:solidFill>
            </a:endParaRPr>
          </a:p>
        </p:txBody>
      </p:sp>
      <p:sp>
        <p:nvSpPr>
          <p:cNvPr id="5" name="KSO_FT"/>
          <p:cNvSpPr>
            <a:spLocks noGrp="1"/>
          </p:cNvSpPr>
          <p:nvPr>
            <p:ph type="ftr" sz="quarter" idx="11"/>
          </p:nvPr>
        </p:nvSpPr>
        <p:spPr/>
        <p:txBody>
          <a:bodyPr/>
          <a:lstStyle>
            <a:lvl1pPr>
              <a:defRPr/>
            </a:lvl1pPr>
          </a:lstStyle>
          <a:p>
            <a:pPr>
              <a:defRPr/>
            </a:pPr>
            <a:endParaRPr lang="en-US" altLang="zh-CN">
              <a:solidFill>
                <a:srgbClr val="494B4D">
                  <a:tint val="75000"/>
                </a:srgbClr>
              </a:solidFill>
            </a:endParaRPr>
          </a:p>
        </p:txBody>
      </p:sp>
      <p:sp>
        <p:nvSpPr>
          <p:cNvPr id="6" name="KSO_FN"/>
          <p:cNvSpPr>
            <a:spLocks noGrp="1"/>
          </p:cNvSpPr>
          <p:nvPr>
            <p:ph type="sldNum" sz="quarter" idx="12"/>
          </p:nvPr>
        </p:nvSpPr>
        <p:spPr/>
        <p:txBody>
          <a:bodyPr/>
          <a:lstStyle>
            <a:lvl1pPr>
              <a:defRPr/>
            </a:lvl1pPr>
          </a:lstStyle>
          <a:p>
            <a:pPr>
              <a:defRPr/>
            </a:pPr>
            <a:fld id="{94A7B885-F39C-474F-A652-5F5B19B33CE6}" type="slidenum">
              <a:rPr lang="en-US" altLang="zh-CN">
                <a:solidFill>
                  <a:srgbClr val="494B4D">
                    <a:tint val="75000"/>
                  </a:srgbClr>
                </a:solidFill>
              </a:rPr>
              <a:t>‹#›</a:t>
            </a:fld>
            <a:endParaRPr lang="en-US" altLang="zh-CN">
              <a:solidFill>
                <a:srgbClr val="494B4D">
                  <a:tint val="75000"/>
                </a:srgbClr>
              </a:solidFill>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pic>
        <p:nvPicPr>
          <p:cNvPr id="4" name="图片 9"/>
          <p:cNvPicPr>
            <a:picLocks noChangeAspect="1"/>
          </p:cNvPicPr>
          <p:nvPr/>
        </p:nvPicPr>
        <p:blipFill>
          <a:blip r:embed="rId2">
            <a:extLst>
              <a:ext uri="{28A0092B-C50C-407E-A947-70E740481C1C}">
                <a14:useLocalDpi xmlns:a14="http://schemas.microsoft.com/office/drawing/2010/main" val="0"/>
              </a:ext>
            </a:extLst>
          </a:blip>
          <a:srcRect l="13448"/>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KSO_ST1"/>
          <p:cNvSpPr>
            <a:spLocks noGrp="1"/>
          </p:cNvSpPr>
          <p:nvPr>
            <p:ph type="title"/>
          </p:nvPr>
        </p:nvSpPr>
        <p:spPr>
          <a:xfrm>
            <a:off x="2201094" y="2481944"/>
            <a:ext cx="4696096" cy="811257"/>
          </a:xfrm>
          <a:blipFill>
            <a:blip r:embed="rId3"/>
            <a:stretch>
              <a:fillRect/>
            </a:stretch>
          </a:blipFill>
        </p:spPr>
        <p:txBody>
          <a:bodyPr anchor="ctr">
            <a:normAutofit/>
          </a:bodyPr>
          <a:lstStyle>
            <a:lvl1pPr algn="ctr">
              <a:defRPr sz="4000"/>
            </a:lvl1pPr>
          </a:lstStyle>
          <a:p>
            <a:r>
              <a:rPr lang="zh-CN" altLang="en-US"/>
              <a:t>单击此处编辑母版标题样式</a:t>
            </a:r>
            <a:endParaRPr lang="en-US" dirty="0"/>
          </a:p>
        </p:txBody>
      </p:sp>
      <p:sp>
        <p:nvSpPr>
          <p:cNvPr id="3" name="KSO_ST2"/>
          <p:cNvSpPr>
            <a:spLocks noGrp="1"/>
          </p:cNvSpPr>
          <p:nvPr>
            <p:ph type="body" idx="1"/>
          </p:nvPr>
        </p:nvSpPr>
        <p:spPr>
          <a:xfrm>
            <a:off x="2201094" y="3320190"/>
            <a:ext cx="4696096" cy="450623"/>
          </a:xfrm>
        </p:spPr>
        <p:txBody>
          <a:bodyPr>
            <a:normAutofit/>
          </a:bodyPr>
          <a:lstStyle>
            <a:lvl1pPr marL="0" indent="0" algn="ctr">
              <a:buNone/>
              <a:defRPr sz="1600" spc="180" baseline="0">
                <a:solidFill>
                  <a:schemeClr val="accent1">
                    <a:lumMod val="75000"/>
                  </a:schemeClr>
                </a:solidFill>
                <a:latin typeface="Elephant" panose="02020904090505020303"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5" name="KSO_FD"/>
          <p:cNvSpPr>
            <a:spLocks noGrp="1"/>
          </p:cNvSpPr>
          <p:nvPr>
            <p:ph type="dt" sz="half" idx="10"/>
          </p:nvPr>
        </p:nvSpPr>
        <p:spPr/>
        <p:txBody>
          <a:bodyPr/>
          <a:lstStyle>
            <a:lvl1pPr>
              <a:defRPr/>
            </a:lvl1pPr>
          </a:lstStyle>
          <a:p>
            <a:pPr>
              <a:defRPr/>
            </a:pPr>
            <a:endParaRPr lang="en-US" altLang="zh-CN">
              <a:solidFill>
                <a:srgbClr val="494B4D">
                  <a:tint val="75000"/>
                </a:srgbClr>
              </a:solidFill>
            </a:endParaRPr>
          </a:p>
        </p:txBody>
      </p:sp>
      <p:sp>
        <p:nvSpPr>
          <p:cNvPr id="6" name="KSO_FT"/>
          <p:cNvSpPr>
            <a:spLocks noGrp="1"/>
          </p:cNvSpPr>
          <p:nvPr>
            <p:ph type="ftr" sz="quarter" idx="11"/>
          </p:nvPr>
        </p:nvSpPr>
        <p:spPr/>
        <p:txBody>
          <a:bodyPr/>
          <a:lstStyle>
            <a:lvl1pPr>
              <a:defRPr/>
            </a:lvl1pPr>
          </a:lstStyle>
          <a:p>
            <a:pPr>
              <a:defRPr/>
            </a:pPr>
            <a:endParaRPr lang="en-US" altLang="zh-CN">
              <a:solidFill>
                <a:srgbClr val="494B4D">
                  <a:tint val="75000"/>
                </a:srgbClr>
              </a:solidFill>
            </a:endParaRPr>
          </a:p>
        </p:txBody>
      </p:sp>
      <p:sp>
        <p:nvSpPr>
          <p:cNvPr id="7" name="KSO_FN"/>
          <p:cNvSpPr>
            <a:spLocks noGrp="1"/>
          </p:cNvSpPr>
          <p:nvPr>
            <p:ph type="sldNum" sz="quarter" idx="12"/>
          </p:nvPr>
        </p:nvSpPr>
        <p:spPr/>
        <p:txBody>
          <a:bodyPr/>
          <a:lstStyle>
            <a:lvl1pPr>
              <a:defRPr/>
            </a:lvl1pPr>
          </a:lstStyle>
          <a:p>
            <a:pPr>
              <a:defRPr/>
            </a:pPr>
            <a:fld id="{F62E2C7B-C7A3-437F-9734-1449C5D962C7}" type="slidenum">
              <a:rPr lang="en-US" altLang="zh-CN">
                <a:solidFill>
                  <a:srgbClr val="494B4D">
                    <a:tint val="75000"/>
                  </a:srgbClr>
                </a:solidFill>
              </a:rPr>
              <a:t>‹#›</a:t>
            </a:fld>
            <a:endParaRPr lang="en-US" altLang="zh-CN">
              <a:solidFill>
                <a:srgbClr val="494B4D">
                  <a:tint val="75000"/>
                </a:srgbClr>
              </a:solidFill>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3" name="KSO_BC1"/>
          <p:cNvSpPr>
            <a:spLocks noGrp="1"/>
          </p:cNvSpPr>
          <p:nvPr>
            <p:ph sz="half" idx="1"/>
          </p:nvPr>
        </p:nvSpPr>
        <p:spPr>
          <a:xfrm>
            <a:off x="1049867" y="1244600"/>
            <a:ext cx="3810000" cy="4932363"/>
          </a:xfrm>
        </p:spPr>
        <p:txBody>
          <a:bodyPr/>
          <a:lstStyle/>
          <a:p>
            <a:pPr lvl="0"/>
            <a:r>
              <a:rPr lang="zh-CN" altLang="en-US"/>
              <a:t>单击此处编辑母版文本样式</a:t>
            </a:r>
          </a:p>
          <a:p>
            <a:pPr lvl="1"/>
            <a:r>
              <a:rPr lang="zh-CN" altLang="en-US"/>
              <a:t>第二级</a:t>
            </a:r>
          </a:p>
        </p:txBody>
      </p:sp>
      <p:sp>
        <p:nvSpPr>
          <p:cNvPr id="4" name="KSO_BC2"/>
          <p:cNvSpPr>
            <a:spLocks noGrp="1"/>
          </p:cNvSpPr>
          <p:nvPr>
            <p:ph sz="half" idx="2"/>
          </p:nvPr>
        </p:nvSpPr>
        <p:spPr>
          <a:xfrm>
            <a:off x="4889499" y="1244600"/>
            <a:ext cx="3820587" cy="4932363"/>
          </a:xfrm>
        </p:spPr>
        <p:txBody>
          <a:bodyPr/>
          <a:lstStyle/>
          <a:p>
            <a:pPr lvl="0"/>
            <a:r>
              <a:rPr lang="zh-CN" altLang="en-US"/>
              <a:t>单击此处编辑母版文本样式</a:t>
            </a:r>
          </a:p>
          <a:p>
            <a:pPr lvl="1"/>
            <a:r>
              <a:rPr lang="zh-CN" altLang="en-US"/>
              <a:t>第二级</a:t>
            </a:r>
          </a:p>
        </p:txBody>
      </p:sp>
      <p:sp>
        <p:nvSpPr>
          <p:cNvPr id="5" name="KSO_FD"/>
          <p:cNvSpPr>
            <a:spLocks noGrp="1"/>
          </p:cNvSpPr>
          <p:nvPr>
            <p:ph type="dt" sz="half" idx="10"/>
          </p:nvPr>
        </p:nvSpPr>
        <p:spPr/>
        <p:txBody>
          <a:bodyPr/>
          <a:lstStyle>
            <a:lvl1pPr>
              <a:defRPr/>
            </a:lvl1pPr>
          </a:lstStyle>
          <a:p>
            <a:pPr>
              <a:defRPr/>
            </a:pPr>
            <a:endParaRPr lang="en-US" altLang="zh-CN">
              <a:solidFill>
                <a:srgbClr val="494B4D">
                  <a:tint val="75000"/>
                </a:srgbClr>
              </a:solidFill>
            </a:endParaRPr>
          </a:p>
        </p:txBody>
      </p:sp>
      <p:sp>
        <p:nvSpPr>
          <p:cNvPr id="6" name="KSO_FT"/>
          <p:cNvSpPr>
            <a:spLocks noGrp="1"/>
          </p:cNvSpPr>
          <p:nvPr>
            <p:ph type="ftr" sz="quarter" idx="11"/>
          </p:nvPr>
        </p:nvSpPr>
        <p:spPr/>
        <p:txBody>
          <a:bodyPr/>
          <a:lstStyle>
            <a:lvl1pPr>
              <a:defRPr/>
            </a:lvl1pPr>
          </a:lstStyle>
          <a:p>
            <a:pPr>
              <a:defRPr/>
            </a:pPr>
            <a:endParaRPr lang="en-US" altLang="zh-CN">
              <a:solidFill>
                <a:srgbClr val="494B4D">
                  <a:tint val="75000"/>
                </a:srgbClr>
              </a:solidFill>
            </a:endParaRPr>
          </a:p>
        </p:txBody>
      </p:sp>
      <p:sp>
        <p:nvSpPr>
          <p:cNvPr id="7" name="KSO_FN"/>
          <p:cNvSpPr>
            <a:spLocks noGrp="1"/>
          </p:cNvSpPr>
          <p:nvPr>
            <p:ph type="sldNum" sz="quarter" idx="12"/>
          </p:nvPr>
        </p:nvSpPr>
        <p:spPr/>
        <p:txBody>
          <a:bodyPr/>
          <a:lstStyle>
            <a:lvl1pPr>
              <a:defRPr/>
            </a:lvl1pPr>
          </a:lstStyle>
          <a:p>
            <a:pPr>
              <a:defRPr/>
            </a:pPr>
            <a:fld id="{7C598CED-208B-46B6-A74A-3E0BEA646FC5}" type="slidenum">
              <a:rPr lang="en-US" altLang="zh-CN">
                <a:solidFill>
                  <a:srgbClr val="494B4D">
                    <a:tint val="75000"/>
                  </a:srgbClr>
                </a:solidFill>
              </a:rPr>
              <a:t>‹#›</a:t>
            </a:fld>
            <a:endParaRPr lang="en-US" altLang="zh-CN">
              <a:solidFill>
                <a:srgbClr val="494B4D">
                  <a:tint val="75000"/>
                </a:srgbClr>
              </a:solidFill>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1727199" y="118532"/>
            <a:ext cx="6984076" cy="71702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24576" y="1376362"/>
            <a:ext cx="3868340"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KSO_BC1"/>
          <p:cNvSpPr>
            <a:spLocks noGrp="1"/>
          </p:cNvSpPr>
          <p:nvPr>
            <p:ph sz="half" idx="2"/>
          </p:nvPr>
        </p:nvSpPr>
        <p:spPr>
          <a:xfrm>
            <a:off x="824576" y="2200274"/>
            <a:ext cx="3868340" cy="3684588"/>
          </a:xfrm>
        </p:spPr>
        <p:txBody>
          <a:bodyPr/>
          <a:lstStyle/>
          <a:p>
            <a:pPr lvl="0"/>
            <a:r>
              <a:rPr lang="zh-CN" altLang="en-US"/>
              <a:t>单击此处编辑母版文本样式</a:t>
            </a:r>
          </a:p>
          <a:p>
            <a:pPr lvl="1"/>
            <a:r>
              <a:rPr lang="zh-CN" altLang="en-US"/>
              <a:t>第二级</a:t>
            </a:r>
          </a:p>
        </p:txBody>
      </p:sp>
      <p:sp>
        <p:nvSpPr>
          <p:cNvPr id="5" name="Text Placeholder 4"/>
          <p:cNvSpPr>
            <a:spLocks noGrp="1"/>
          </p:cNvSpPr>
          <p:nvPr>
            <p:ph type="body" sz="quarter" idx="3"/>
          </p:nvPr>
        </p:nvSpPr>
        <p:spPr>
          <a:xfrm>
            <a:off x="4823884" y="1376362"/>
            <a:ext cx="3887391"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KSO_BC2"/>
          <p:cNvSpPr>
            <a:spLocks noGrp="1"/>
          </p:cNvSpPr>
          <p:nvPr>
            <p:ph sz="quarter" idx="4"/>
          </p:nvPr>
        </p:nvSpPr>
        <p:spPr>
          <a:xfrm>
            <a:off x="4823884" y="2200274"/>
            <a:ext cx="3887391" cy="3684588"/>
          </a:xfrm>
        </p:spPr>
        <p:txBody>
          <a:bodyPr/>
          <a:lstStyle/>
          <a:p>
            <a:pPr lvl="0"/>
            <a:r>
              <a:rPr lang="zh-CN" altLang="en-US"/>
              <a:t>单击此处编辑母版文本样式</a:t>
            </a:r>
          </a:p>
          <a:p>
            <a:pPr lvl="1"/>
            <a:r>
              <a:rPr lang="zh-CN" altLang="en-US"/>
              <a:t>第二级</a:t>
            </a:r>
          </a:p>
        </p:txBody>
      </p:sp>
      <p:sp>
        <p:nvSpPr>
          <p:cNvPr id="7" name="KSO_FD"/>
          <p:cNvSpPr>
            <a:spLocks noGrp="1"/>
          </p:cNvSpPr>
          <p:nvPr>
            <p:ph type="dt" sz="half" idx="10"/>
          </p:nvPr>
        </p:nvSpPr>
        <p:spPr/>
        <p:txBody>
          <a:bodyPr/>
          <a:lstStyle>
            <a:lvl1pPr>
              <a:defRPr/>
            </a:lvl1pPr>
          </a:lstStyle>
          <a:p>
            <a:pPr>
              <a:defRPr/>
            </a:pPr>
            <a:endParaRPr lang="en-US" altLang="zh-CN">
              <a:solidFill>
                <a:srgbClr val="494B4D">
                  <a:tint val="75000"/>
                </a:srgbClr>
              </a:solidFill>
            </a:endParaRPr>
          </a:p>
        </p:txBody>
      </p:sp>
      <p:sp>
        <p:nvSpPr>
          <p:cNvPr id="8" name="KSO_FT"/>
          <p:cNvSpPr>
            <a:spLocks noGrp="1"/>
          </p:cNvSpPr>
          <p:nvPr>
            <p:ph type="ftr" sz="quarter" idx="11"/>
          </p:nvPr>
        </p:nvSpPr>
        <p:spPr/>
        <p:txBody>
          <a:bodyPr/>
          <a:lstStyle>
            <a:lvl1pPr>
              <a:defRPr/>
            </a:lvl1pPr>
          </a:lstStyle>
          <a:p>
            <a:pPr>
              <a:defRPr/>
            </a:pPr>
            <a:endParaRPr lang="en-US" altLang="zh-CN">
              <a:solidFill>
                <a:srgbClr val="494B4D">
                  <a:tint val="75000"/>
                </a:srgbClr>
              </a:solidFill>
            </a:endParaRPr>
          </a:p>
        </p:txBody>
      </p:sp>
      <p:sp>
        <p:nvSpPr>
          <p:cNvPr id="9" name="KSO_FN"/>
          <p:cNvSpPr>
            <a:spLocks noGrp="1"/>
          </p:cNvSpPr>
          <p:nvPr>
            <p:ph type="sldNum" sz="quarter" idx="12"/>
          </p:nvPr>
        </p:nvSpPr>
        <p:spPr/>
        <p:txBody>
          <a:bodyPr/>
          <a:lstStyle>
            <a:lvl1pPr>
              <a:defRPr/>
            </a:lvl1pPr>
          </a:lstStyle>
          <a:p>
            <a:pPr>
              <a:defRPr/>
            </a:pPr>
            <a:fld id="{71137DAE-B269-469B-B83A-585D0F5B8392}" type="slidenum">
              <a:rPr lang="en-US" altLang="zh-CN">
                <a:solidFill>
                  <a:srgbClr val="494B4D">
                    <a:tint val="75000"/>
                  </a:srgbClr>
                </a:solidFill>
              </a:rPr>
              <a:t>‹#›</a:t>
            </a:fld>
            <a:endParaRPr lang="en-US" altLang="zh-CN">
              <a:solidFill>
                <a:srgbClr val="494B4D">
                  <a:tint val="75000"/>
                </a:srgbClr>
              </a:solidFill>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3" name="KSO_FD"/>
          <p:cNvSpPr>
            <a:spLocks noGrp="1"/>
          </p:cNvSpPr>
          <p:nvPr>
            <p:ph type="dt" sz="half" idx="10"/>
          </p:nvPr>
        </p:nvSpPr>
        <p:spPr/>
        <p:txBody>
          <a:bodyPr/>
          <a:lstStyle>
            <a:lvl1pPr>
              <a:defRPr/>
            </a:lvl1pPr>
          </a:lstStyle>
          <a:p>
            <a:pPr>
              <a:defRPr/>
            </a:pPr>
            <a:endParaRPr lang="en-US" altLang="zh-CN">
              <a:solidFill>
                <a:srgbClr val="494B4D">
                  <a:tint val="75000"/>
                </a:srgbClr>
              </a:solidFill>
            </a:endParaRPr>
          </a:p>
        </p:txBody>
      </p:sp>
      <p:sp>
        <p:nvSpPr>
          <p:cNvPr id="4" name="KSO_FT"/>
          <p:cNvSpPr>
            <a:spLocks noGrp="1"/>
          </p:cNvSpPr>
          <p:nvPr>
            <p:ph type="ftr" sz="quarter" idx="11"/>
          </p:nvPr>
        </p:nvSpPr>
        <p:spPr/>
        <p:txBody>
          <a:bodyPr/>
          <a:lstStyle>
            <a:lvl1pPr>
              <a:defRPr/>
            </a:lvl1pPr>
          </a:lstStyle>
          <a:p>
            <a:pPr>
              <a:defRPr/>
            </a:pPr>
            <a:endParaRPr lang="en-US" altLang="zh-CN">
              <a:solidFill>
                <a:srgbClr val="494B4D">
                  <a:tint val="75000"/>
                </a:srgbClr>
              </a:solidFill>
            </a:endParaRPr>
          </a:p>
        </p:txBody>
      </p:sp>
      <p:sp>
        <p:nvSpPr>
          <p:cNvPr id="5" name="KSO_FN"/>
          <p:cNvSpPr>
            <a:spLocks noGrp="1"/>
          </p:cNvSpPr>
          <p:nvPr>
            <p:ph type="sldNum" sz="quarter" idx="12"/>
          </p:nvPr>
        </p:nvSpPr>
        <p:spPr/>
        <p:txBody>
          <a:bodyPr/>
          <a:lstStyle>
            <a:lvl1pPr>
              <a:defRPr/>
            </a:lvl1pPr>
          </a:lstStyle>
          <a:p>
            <a:pPr>
              <a:defRPr/>
            </a:pPr>
            <a:fld id="{F3A36871-9168-490A-B76D-ECDAA6A64B10}" type="slidenum">
              <a:rPr lang="en-US" altLang="zh-CN">
                <a:solidFill>
                  <a:srgbClr val="494B4D">
                    <a:tint val="75000"/>
                  </a:srgbClr>
                </a:solidFill>
              </a:rPr>
              <a:t>‹#›</a:t>
            </a:fld>
            <a:endParaRPr lang="en-US" altLang="zh-CN">
              <a:solidFill>
                <a:srgbClr val="494B4D">
                  <a:tint val="75000"/>
                </a:srgbClr>
              </a:solidFill>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pic>
        <p:nvPicPr>
          <p:cNvPr id="2" name="图片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KSO_FD"/>
          <p:cNvSpPr>
            <a:spLocks noGrp="1"/>
          </p:cNvSpPr>
          <p:nvPr>
            <p:ph type="dt" sz="half" idx="10"/>
          </p:nvPr>
        </p:nvSpPr>
        <p:spPr/>
        <p:txBody>
          <a:bodyPr/>
          <a:lstStyle>
            <a:lvl1pPr>
              <a:defRPr/>
            </a:lvl1pPr>
          </a:lstStyle>
          <a:p>
            <a:pPr>
              <a:defRPr/>
            </a:pPr>
            <a:endParaRPr lang="en-US" altLang="zh-CN">
              <a:solidFill>
                <a:srgbClr val="494B4D">
                  <a:tint val="75000"/>
                </a:srgbClr>
              </a:solidFill>
            </a:endParaRPr>
          </a:p>
        </p:txBody>
      </p:sp>
      <p:sp>
        <p:nvSpPr>
          <p:cNvPr id="4" name="KSO_FT"/>
          <p:cNvSpPr>
            <a:spLocks noGrp="1"/>
          </p:cNvSpPr>
          <p:nvPr>
            <p:ph type="ftr" sz="quarter" idx="11"/>
          </p:nvPr>
        </p:nvSpPr>
        <p:spPr/>
        <p:txBody>
          <a:bodyPr/>
          <a:lstStyle>
            <a:lvl1pPr>
              <a:defRPr/>
            </a:lvl1pPr>
          </a:lstStyle>
          <a:p>
            <a:pPr>
              <a:defRPr/>
            </a:pPr>
            <a:endParaRPr lang="en-US" altLang="zh-CN">
              <a:solidFill>
                <a:srgbClr val="494B4D">
                  <a:tint val="75000"/>
                </a:srgbClr>
              </a:solidFill>
            </a:endParaRPr>
          </a:p>
        </p:txBody>
      </p:sp>
      <p:sp>
        <p:nvSpPr>
          <p:cNvPr id="5" name="KSO_FN"/>
          <p:cNvSpPr>
            <a:spLocks noGrp="1"/>
          </p:cNvSpPr>
          <p:nvPr>
            <p:ph type="sldNum" sz="quarter" idx="12"/>
          </p:nvPr>
        </p:nvSpPr>
        <p:spPr/>
        <p:txBody>
          <a:bodyPr/>
          <a:lstStyle>
            <a:lvl1pPr>
              <a:defRPr/>
            </a:lvl1pPr>
          </a:lstStyle>
          <a:p>
            <a:pPr>
              <a:defRPr/>
            </a:pPr>
            <a:fld id="{DD05F3EE-DAF3-4A28-971A-7D3755029325}" type="slidenum">
              <a:rPr lang="en-US" altLang="zh-CN">
                <a:solidFill>
                  <a:srgbClr val="494B4D">
                    <a:tint val="75000"/>
                  </a:srgbClr>
                </a:solidFill>
              </a:rPr>
              <a:t>‹#›</a:t>
            </a:fld>
            <a:endParaRPr lang="en-US" altLang="zh-CN">
              <a:solidFill>
                <a:srgbClr val="494B4D">
                  <a:tint val="75000"/>
                </a:srgb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21754" y="1196157"/>
            <a:ext cx="3196800" cy="1377709"/>
          </a:xfrm>
        </p:spPr>
        <p:txBody>
          <a:bodyPr anchor="t" anchorCtr="0">
            <a:noAutofit/>
          </a:bodyPr>
          <a:lstStyle>
            <a:lvl1pPr>
              <a:defRPr sz="3200"/>
            </a:lvl1pPr>
          </a:lstStyle>
          <a:p>
            <a:r>
              <a:rPr lang="zh-CN" altLang="en-US" dirty="0"/>
              <a:t>单击此处编辑标题</a:t>
            </a:r>
          </a:p>
        </p:txBody>
      </p:sp>
      <p:sp>
        <p:nvSpPr>
          <p:cNvPr id="3" name="图片占位符 2"/>
          <p:cNvSpPr>
            <a:spLocks noGrp="1"/>
          </p:cNvSpPr>
          <p:nvPr>
            <p:ph type="pic" idx="1"/>
          </p:nvPr>
        </p:nvSpPr>
        <p:spPr>
          <a:xfrm>
            <a:off x="4206304" y="1196157"/>
            <a:ext cx="4113609" cy="496344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821754" y="2664178"/>
            <a:ext cx="3196800" cy="3481388"/>
          </a:xfrm>
        </p:spPr>
        <p:txBody>
          <a:bodyPr>
            <a:normAutofit/>
          </a:bodyPr>
          <a:lstStyle>
            <a:lvl1pPr marL="0" indent="0">
              <a:buNone/>
              <a:defRPr sz="20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a:xfrm>
            <a:off x="628650" y="6356351"/>
            <a:ext cx="2057400" cy="365125"/>
          </a:xfrm>
        </p:spPr>
        <p:txBody>
          <a:bodyPr/>
          <a:lstStyle/>
          <a:p>
            <a:pPr fontAlgn="base">
              <a:spcBef>
                <a:spcPct val="0"/>
              </a:spcBef>
              <a:spcAft>
                <a:spcPct val="0"/>
              </a:spcAft>
              <a:buFont typeface="Arial" panose="020B0604020202020204" pitchFamily="34" charset="0"/>
              <a:buNone/>
            </a:pPr>
            <a:fld id="{6EF2F5ED-D19D-4097-92A9-D6092B3D6E68}" type="datetimeFigureOut">
              <a:rPr lang="zh-CN" altLang="en-US">
                <a:solidFill>
                  <a:srgbClr val="5F5F5F"/>
                </a:solidFill>
                <a:ea typeface="宋体" panose="02010600030101010101" pitchFamily="2" charset="-122"/>
              </a:rPr>
              <a:t>2024/1/10</a:t>
            </a:fld>
            <a:endParaRPr lang="zh-CN" altLang="en-US">
              <a:solidFill>
                <a:srgbClr val="5F5F5F"/>
              </a:solidFill>
              <a:ea typeface="宋体" panose="02010600030101010101" pitchFamily="2" charset="-122"/>
            </a:endParaRPr>
          </a:p>
        </p:txBody>
      </p:sp>
      <p:sp>
        <p:nvSpPr>
          <p:cNvPr id="6" name="页脚占位符 5"/>
          <p:cNvSpPr>
            <a:spLocks noGrp="1"/>
          </p:cNvSpPr>
          <p:nvPr>
            <p:ph type="ftr" sz="quarter" idx="11"/>
          </p:nvPr>
        </p:nvSpPr>
        <p:spPr>
          <a:xfrm>
            <a:off x="3028950" y="6356351"/>
            <a:ext cx="3086100" cy="365125"/>
          </a:xfrm>
        </p:spPr>
        <p:txBody>
          <a:bodyPr/>
          <a:lstStyle/>
          <a:p>
            <a:pPr fontAlgn="base">
              <a:spcBef>
                <a:spcPct val="0"/>
              </a:spcBef>
              <a:spcAft>
                <a:spcPct val="0"/>
              </a:spcAft>
              <a:buFont typeface="Arial" panose="020B0604020202020204" pitchFamily="34" charset="0"/>
              <a:buNone/>
            </a:pPr>
            <a:endParaRPr lang="zh-CN" altLang="en-US">
              <a:solidFill>
                <a:srgbClr val="5F5F5F"/>
              </a:solidFill>
              <a:ea typeface="宋体" panose="02010600030101010101" pitchFamily="2" charset="-122"/>
            </a:endParaRPr>
          </a:p>
        </p:txBody>
      </p:sp>
      <p:sp>
        <p:nvSpPr>
          <p:cNvPr id="7" name="灯片编号占位符 6"/>
          <p:cNvSpPr>
            <a:spLocks noGrp="1"/>
          </p:cNvSpPr>
          <p:nvPr>
            <p:ph type="sldNum" sz="quarter" idx="12"/>
          </p:nvPr>
        </p:nvSpPr>
        <p:spPr/>
        <p:txBody>
          <a:bodyPr/>
          <a:lstStyle/>
          <a:p>
            <a:fld id="{A7AAEAA2-D029-4D23-B6D5-DE004B8B3ED2}" type="slidenum">
              <a:rPr lang="zh-CN" altLang="en-US" smtClean="0">
                <a:solidFill>
                  <a:srgbClr val="5F5F5F">
                    <a:tint val="75000"/>
                  </a:srgbClr>
                </a:solidFill>
              </a:rPr>
              <a:t>‹#›</a:t>
            </a:fld>
            <a:endParaRPr lang="zh-CN" altLang="en-US">
              <a:solidFill>
                <a:srgbClr val="5F5F5F">
                  <a:tint val="75000"/>
                </a:srgbClr>
              </a:solidFill>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858442" y="533402"/>
            <a:ext cx="2949178" cy="1600200"/>
          </a:xfrm>
        </p:spPr>
        <p:txBody>
          <a:bodyPr/>
          <a:lstStyle>
            <a:lvl1pPr>
              <a:defRPr sz="3200"/>
            </a:lvl1pPr>
          </a:lstStyle>
          <a:p>
            <a:r>
              <a:rPr lang="zh-CN" altLang="en-US"/>
              <a:t>单击此处编辑母版标题样式</a:t>
            </a:r>
            <a:endParaRPr lang="en-US" dirty="0"/>
          </a:p>
        </p:txBody>
      </p:sp>
      <p:sp>
        <p:nvSpPr>
          <p:cNvPr id="3" name="KSO_BC1"/>
          <p:cNvSpPr>
            <a:spLocks noGrp="1"/>
          </p:cNvSpPr>
          <p:nvPr>
            <p:ph idx="1"/>
          </p:nvPr>
        </p:nvSpPr>
        <p:spPr>
          <a:xfrm>
            <a:off x="4115992" y="1063628"/>
            <a:ext cx="4629150"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p:txBody>
      </p:sp>
      <p:sp>
        <p:nvSpPr>
          <p:cNvPr id="4" name="KSO_BC2"/>
          <p:cNvSpPr>
            <a:spLocks noGrp="1"/>
          </p:cNvSpPr>
          <p:nvPr>
            <p:ph type="body" sz="half" idx="2"/>
          </p:nvPr>
        </p:nvSpPr>
        <p:spPr>
          <a:xfrm>
            <a:off x="858442" y="2133602"/>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KSO_FD"/>
          <p:cNvSpPr>
            <a:spLocks noGrp="1"/>
          </p:cNvSpPr>
          <p:nvPr>
            <p:ph type="dt" sz="half" idx="10"/>
          </p:nvPr>
        </p:nvSpPr>
        <p:spPr/>
        <p:txBody>
          <a:bodyPr/>
          <a:lstStyle>
            <a:lvl1pPr>
              <a:defRPr/>
            </a:lvl1pPr>
          </a:lstStyle>
          <a:p>
            <a:pPr>
              <a:defRPr/>
            </a:pPr>
            <a:endParaRPr lang="en-US" altLang="zh-CN">
              <a:solidFill>
                <a:srgbClr val="494B4D">
                  <a:tint val="75000"/>
                </a:srgbClr>
              </a:solidFill>
            </a:endParaRPr>
          </a:p>
        </p:txBody>
      </p:sp>
      <p:sp>
        <p:nvSpPr>
          <p:cNvPr id="6" name="KSO_FT"/>
          <p:cNvSpPr>
            <a:spLocks noGrp="1"/>
          </p:cNvSpPr>
          <p:nvPr>
            <p:ph type="ftr" sz="quarter" idx="11"/>
          </p:nvPr>
        </p:nvSpPr>
        <p:spPr/>
        <p:txBody>
          <a:bodyPr/>
          <a:lstStyle>
            <a:lvl1pPr>
              <a:defRPr/>
            </a:lvl1pPr>
          </a:lstStyle>
          <a:p>
            <a:pPr>
              <a:defRPr/>
            </a:pPr>
            <a:endParaRPr lang="en-US" altLang="zh-CN">
              <a:solidFill>
                <a:srgbClr val="494B4D">
                  <a:tint val="75000"/>
                </a:srgbClr>
              </a:solidFill>
            </a:endParaRPr>
          </a:p>
        </p:txBody>
      </p:sp>
      <p:sp>
        <p:nvSpPr>
          <p:cNvPr id="7" name="KSO_FN"/>
          <p:cNvSpPr>
            <a:spLocks noGrp="1"/>
          </p:cNvSpPr>
          <p:nvPr>
            <p:ph type="sldNum" sz="quarter" idx="12"/>
          </p:nvPr>
        </p:nvSpPr>
        <p:spPr/>
        <p:txBody>
          <a:bodyPr/>
          <a:lstStyle>
            <a:lvl1pPr>
              <a:defRPr/>
            </a:lvl1pPr>
          </a:lstStyle>
          <a:p>
            <a:pPr>
              <a:defRPr/>
            </a:pPr>
            <a:fld id="{48E994CF-C586-4D63-87CD-E2FA3AD1B63D}" type="slidenum">
              <a:rPr lang="en-US" altLang="zh-CN">
                <a:solidFill>
                  <a:srgbClr val="494B4D">
                    <a:tint val="75000"/>
                  </a:srgbClr>
                </a:solidFill>
              </a:rPr>
              <a:t>‹#›</a:t>
            </a:fld>
            <a:endParaRPr lang="en-US" altLang="zh-CN">
              <a:solidFill>
                <a:srgbClr val="494B4D">
                  <a:tint val="75000"/>
                </a:srgbClr>
              </a:solidFill>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934644" y="457200"/>
            <a:ext cx="2949178" cy="1600200"/>
          </a:xfrm>
        </p:spPr>
        <p:txBody>
          <a:bodyPr/>
          <a:lstStyle>
            <a:lvl1pPr>
              <a:defRPr sz="3200"/>
            </a:lvl1pPr>
          </a:lstStyle>
          <a:p>
            <a:r>
              <a:rPr lang="zh-CN" altLang="en-US"/>
              <a:t>单击此处编辑母版标题样式</a:t>
            </a:r>
            <a:endParaRPr lang="en-US" dirty="0"/>
          </a:p>
        </p:txBody>
      </p:sp>
      <p:sp>
        <p:nvSpPr>
          <p:cNvPr id="3" name="KSO_BC1"/>
          <p:cNvSpPr>
            <a:spLocks noGrp="1" noChangeAspect="1"/>
          </p:cNvSpPr>
          <p:nvPr>
            <p:ph type="pic" idx="1"/>
          </p:nvPr>
        </p:nvSpPr>
        <p:spPr>
          <a:xfrm>
            <a:off x="4082125"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dirty="0"/>
          </a:p>
        </p:txBody>
      </p:sp>
      <p:sp>
        <p:nvSpPr>
          <p:cNvPr id="4" name="KSO_BC2"/>
          <p:cNvSpPr>
            <a:spLocks noGrp="1"/>
          </p:cNvSpPr>
          <p:nvPr>
            <p:ph type="body" sz="half" idx="2"/>
          </p:nvPr>
        </p:nvSpPr>
        <p:spPr>
          <a:xfrm>
            <a:off x="934644"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KSO_FD"/>
          <p:cNvSpPr>
            <a:spLocks noGrp="1"/>
          </p:cNvSpPr>
          <p:nvPr>
            <p:ph type="dt" sz="half" idx="10"/>
          </p:nvPr>
        </p:nvSpPr>
        <p:spPr/>
        <p:txBody>
          <a:bodyPr/>
          <a:lstStyle>
            <a:lvl1pPr>
              <a:defRPr/>
            </a:lvl1pPr>
          </a:lstStyle>
          <a:p>
            <a:pPr>
              <a:defRPr/>
            </a:pPr>
            <a:endParaRPr lang="en-US" altLang="zh-CN">
              <a:solidFill>
                <a:srgbClr val="494B4D">
                  <a:tint val="75000"/>
                </a:srgbClr>
              </a:solidFill>
            </a:endParaRPr>
          </a:p>
        </p:txBody>
      </p:sp>
      <p:sp>
        <p:nvSpPr>
          <p:cNvPr id="6" name="KSO_FT"/>
          <p:cNvSpPr>
            <a:spLocks noGrp="1"/>
          </p:cNvSpPr>
          <p:nvPr>
            <p:ph type="ftr" sz="quarter" idx="11"/>
          </p:nvPr>
        </p:nvSpPr>
        <p:spPr/>
        <p:txBody>
          <a:bodyPr/>
          <a:lstStyle>
            <a:lvl1pPr>
              <a:defRPr/>
            </a:lvl1pPr>
          </a:lstStyle>
          <a:p>
            <a:pPr>
              <a:defRPr/>
            </a:pPr>
            <a:endParaRPr lang="en-US" altLang="zh-CN">
              <a:solidFill>
                <a:srgbClr val="494B4D">
                  <a:tint val="75000"/>
                </a:srgbClr>
              </a:solidFill>
            </a:endParaRPr>
          </a:p>
        </p:txBody>
      </p:sp>
      <p:sp>
        <p:nvSpPr>
          <p:cNvPr id="7" name="KSO_FN"/>
          <p:cNvSpPr>
            <a:spLocks noGrp="1"/>
          </p:cNvSpPr>
          <p:nvPr>
            <p:ph type="sldNum" sz="quarter" idx="12"/>
          </p:nvPr>
        </p:nvSpPr>
        <p:spPr/>
        <p:txBody>
          <a:bodyPr/>
          <a:lstStyle>
            <a:lvl1pPr>
              <a:defRPr/>
            </a:lvl1pPr>
          </a:lstStyle>
          <a:p>
            <a:pPr>
              <a:defRPr/>
            </a:pPr>
            <a:fld id="{0D4894C8-F134-4920-AF0D-DDFC08AAB125}" type="slidenum">
              <a:rPr lang="en-US" altLang="zh-CN">
                <a:solidFill>
                  <a:srgbClr val="494B4D">
                    <a:tint val="75000"/>
                  </a:srgbClr>
                </a:solidFill>
              </a:rPr>
              <a:t>‹#›</a:t>
            </a:fld>
            <a:endParaRPr lang="en-US" altLang="zh-CN">
              <a:solidFill>
                <a:srgbClr val="494B4D">
                  <a:tint val="75000"/>
                </a:srgbClr>
              </a:solidFill>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a:t>单击此处编辑母版文本样式</a:t>
            </a:r>
          </a:p>
          <a:p>
            <a:pPr lvl="1"/>
            <a:r>
              <a:rPr lang="zh-CN" altLang="en-US"/>
              <a:t>第二级</a:t>
            </a:r>
          </a:p>
        </p:txBody>
      </p:sp>
      <p:sp>
        <p:nvSpPr>
          <p:cNvPr id="4" name="KSO_FD"/>
          <p:cNvSpPr>
            <a:spLocks noGrp="1"/>
          </p:cNvSpPr>
          <p:nvPr>
            <p:ph type="dt" sz="half" idx="10"/>
          </p:nvPr>
        </p:nvSpPr>
        <p:spPr/>
        <p:txBody>
          <a:bodyPr/>
          <a:lstStyle>
            <a:lvl1pPr>
              <a:defRPr/>
            </a:lvl1pPr>
          </a:lstStyle>
          <a:p>
            <a:pPr>
              <a:defRPr/>
            </a:pPr>
            <a:endParaRPr lang="en-US" altLang="zh-CN">
              <a:solidFill>
                <a:srgbClr val="494B4D">
                  <a:tint val="75000"/>
                </a:srgbClr>
              </a:solidFill>
            </a:endParaRPr>
          </a:p>
        </p:txBody>
      </p:sp>
      <p:sp>
        <p:nvSpPr>
          <p:cNvPr id="5" name="KSO_FT"/>
          <p:cNvSpPr>
            <a:spLocks noGrp="1"/>
          </p:cNvSpPr>
          <p:nvPr>
            <p:ph type="ftr" sz="quarter" idx="11"/>
          </p:nvPr>
        </p:nvSpPr>
        <p:spPr/>
        <p:txBody>
          <a:bodyPr/>
          <a:lstStyle>
            <a:lvl1pPr>
              <a:defRPr/>
            </a:lvl1pPr>
          </a:lstStyle>
          <a:p>
            <a:pPr>
              <a:defRPr/>
            </a:pPr>
            <a:endParaRPr lang="en-US" altLang="zh-CN">
              <a:solidFill>
                <a:srgbClr val="494B4D">
                  <a:tint val="75000"/>
                </a:srgbClr>
              </a:solidFill>
            </a:endParaRPr>
          </a:p>
        </p:txBody>
      </p:sp>
      <p:sp>
        <p:nvSpPr>
          <p:cNvPr id="6" name="KSO_FN"/>
          <p:cNvSpPr>
            <a:spLocks noGrp="1"/>
          </p:cNvSpPr>
          <p:nvPr>
            <p:ph type="sldNum" sz="quarter" idx="12"/>
          </p:nvPr>
        </p:nvSpPr>
        <p:spPr/>
        <p:txBody>
          <a:bodyPr/>
          <a:lstStyle>
            <a:lvl1pPr>
              <a:defRPr/>
            </a:lvl1pPr>
          </a:lstStyle>
          <a:p>
            <a:pPr>
              <a:defRPr/>
            </a:pPr>
            <a:fld id="{09BC30AA-569C-422A-B255-E75315B7E009}" type="slidenum">
              <a:rPr lang="en-US" altLang="zh-CN">
                <a:solidFill>
                  <a:srgbClr val="494B4D">
                    <a:tint val="75000"/>
                  </a:srgbClr>
                </a:solidFill>
              </a:rPr>
              <a:t>‹#›</a:t>
            </a:fld>
            <a:endParaRPr lang="en-US" altLang="zh-CN">
              <a:solidFill>
                <a:srgbClr val="494B4D">
                  <a:tint val="75000"/>
                </a:srgbClr>
              </a:solidFill>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7628467" y="365125"/>
            <a:ext cx="886883" cy="5811838"/>
          </a:xfrm>
        </p:spPr>
        <p:txBody>
          <a:bodyPr vert="eaVert"/>
          <a:lstStyle/>
          <a:p>
            <a:r>
              <a:rPr lang="zh-CN" altLang="en-US"/>
              <a:t>单击此处编辑母版标题样式</a:t>
            </a:r>
            <a:endParaRPr lang="en-US" dirty="0"/>
          </a:p>
        </p:txBody>
      </p:sp>
      <p:sp>
        <p:nvSpPr>
          <p:cNvPr id="3" name="KSO_BC1"/>
          <p:cNvSpPr>
            <a:spLocks noGrp="1"/>
          </p:cNvSpPr>
          <p:nvPr>
            <p:ph type="body" orient="vert" idx="1"/>
          </p:nvPr>
        </p:nvSpPr>
        <p:spPr>
          <a:xfrm>
            <a:off x="1585381" y="365125"/>
            <a:ext cx="5949952" cy="5811838"/>
          </a:xfrm>
        </p:spPr>
        <p:txBody>
          <a:bodyPr vert="eaVert"/>
          <a:lstStyle/>
          <a:p>
            <a:pPr lvl="0"/>
            <a:r>
              <a:rPr lang="zh-CN" altLang="en-US"/>
              <a:t>单击此处编辑母版文本样式</a:t>
            </a:r>
          </a:p>
          <a:p>
            <a:pPr lvl="1"/>
            <a:r>
              <a:rPr lang="zh-CN" altLang="en-US"/>
              <a:t>第二级</a:t>
            </a:r>
          </a:p>
        </p:txBody>
      </p:sp>
      <p:sp>
        <p:nvSpPr>
          <p:cNvPr id="4" name="KSO_FD"/>
          <p:cNvSpPr>
            <a:spLocks noGrp="1"/>
          </p:cNvSpPr>
          <p:nvPr>
            <p:ph type="dt" sz="half" idx="10"/>
          </p:nvPr>
        </p:nvSpPr>
        <p:spPr/>
        <p:txBody>
          <a:bodyPr/>
          <a:lstStyle>
            <a:lvl1pPr>
              <a:defRPr>
                <a:solidFill>
                  <a:srgbClr val="5F5F5F">
                    <a:tint val="75000"/>
                  </a:srgbClr>
                </a:solidFill>
              </a:defRPr>
            </a:lvl1pPr>
          </a:lstStyle>
          <a:p>
            <a:pPr>
              <a:defRPr/>
            </a:pPr>
            <a:fld id="{11AD2943-B3A3-4739-936B-5B4E18A5943B}" type="datetimeFigureOut">
              <a:rPr lang="zh-CN" altLang="en-US"/>
              <a:t>2024/1/10</a:t>
            </a:fld>
            <a:endParaRPr lang="zh-CN" altLang="en-US"/>
          </a:p>
        </p:txBody>
      </p:sp>
      <p:sp>
        <p:nvSpPr>
          <p:cNvPr id="5" name="KSO_FT"/>
          <p:cNvSpPr>
            <a:spLocks noGrp="1"/>
          </p:cNvSpPr>
          <p:nvPr>
            <p:ph type="ftr" sz="quarter" idx="11"/>
          </p:nvPr>
        </p:nvSpPr>
        <p:spPr/>
        <p:txBody>
          <a:bodyPr/>
          <a:lstStyle>
            <a:lvl1pPr>
              <a:defRPr>
                <a:solidFill>
                  <a:srgbClr val="5F5F5F">
                    <a:tint val="75000"/>
                  </a:srgbClr>
                </a:solidFill>
              </a:defRPr>
            </a:lvl1pPr>
          </a:lstStyle>
          <a:p>
            <a:pPr>
              <a:defRPr/>
            </a:pPr>
            <a:endParaRPr lang="zh-CN" altLang="en-US"/>
          </a:p>
        </p:txBody>
      </p:sp>
      <p:sp>
        <p:nvSpPr>
          <p:cNvPr id="6" name="KSO_FN"/>
          <p:cNvSpPr>
            <a:spLocks noGrp="1"/>
          </p:cNvSpPr>
          <p:nvPr>
            <p:ph type="sldNum" sz="quarter" idx="12"/>
          </p:nvPr>
        </p:nvSpPr>
        <p:spPr/>
        <p:txBody>
          <a:bodyPr/>
          <a:lstStyle>
            <a:lvl1pPr>
              <a:defRPr>
                <a:solidFill>
                  <a:srgbClr val="5F5F5F">
                    <a:tint val="75000"/>
                  </a:srgbClr>
                </a:solidFill>
              </a:defRPr>
            </a:lvl1pPr>
          </a:lstStyle>
          <a:p>
            <a:pPr>
              <a:defRPr/>
            </a:pPr>
            <a:fld id="{80157393-62A9-493F-AD33-88A9024AAFB0}" type="slidenum">
              <a:rPr lang="zh-CN" altLang="en-US"/>
              <a:t>‹#›</a:t>
            </a:fld>
            <a:endParaRPr lang="zh-CN" altLang="en-US"/>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50825" y="490538"/>
            <a:ext cx="8540750" cy="720725"/>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250825" y="1268413"/>
            <a:ext cx="4194175" cy="51847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597400" y="1268413"/>
            <a:ext cx="4194175" cy="51847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KSO_FD"/>
          <p:cNvSpPr>
            <a:spLocks noGrp="1"/>
          </p:cNvSpPr>
          <p:nvPr>
            <p:ph type="dt" sz="half" idx="10"/>
          </p:nvPr>
        </p:nvSpPr>
        <p:spPr/>
        <p:txBody>
          <a:bodyPr/>
          <a:lstStyle>
            <a:lvl1pPr>
              <a:defRPr/>
            </a:lvl1pPr>
          </a:lstStyle>
          <a:p>
            <a:pPr>
              <a:defRPr/>
            </a:pPr>
            <a:endParaRPr lang="en-US" altLang="zh-CN">
              <a:solidFill>
                <a:srgbClr val="494B4D">
                  <a:tint val="75000"/>
                </a:srgbClr>
              </a:solidFill>
            </a:endParaRPr>
          </a:p>
        </p:txBody>
      </p:sp>
      <p:sp>
        <p:nvSpPr>
          <p:cNvPr id="6" name="KSO_FT"/>
          <p:cNvSpPr>
            <a:spLocks noGrp="1"/>
          </p:cNvSpPr>
          <p:nvPr>
            <p:ph type="ftr" sz="quarter" idx="11"/>
          </p:nvPr>
        </p:nvSpPr>
        <p:spPr/>
        <p:txBody>
          <a:bodyPr/>
          <a:lstStyle>
            <a:lvl1pPr>
              <a:defRPr/>
            </a:lvl1pPr>
          </a:lstStyle>
          <a:p>
            <a:pPr>
              <a:defRPr/>
            </a:pPr>
            <a:endParaRPr lang="en-US" altLang="zh-CN">
              <a:solidFill>
                <a:srgbClr val="494B4D">
                  <a:tint val="75000"/>
                </a:srgbClr>
              </a:solidFill>
            </a:endParaRPr>
          </a:p>
        </p:txBody>
      </p:sp>
      <p:sp>
        <p:nvSpPr>
          <p:cNvPr id="7" name="KSO_FN"/>
          <p:cNvSpPr>
            <a:spLocks noGrp="1"/>
          </p:cNvSpPr>
          <p:nvPr>
            <p:ph type="sldNum" sz="quarter" idx="12"/>
          </p:nvPr>
        </p:nvSpPr>
        <p:spPr/>
        <p:txBody>
          <a:bodyPr/>
          <a:lstStyle>
            <a:lvl1pPr>
              <a:defRPr/>
            </a:lvl1pPr>
          </a:lstStyle>
          <a:p>
            <a:pPr>
              <a:defRPr/>
            </a:pPr>
            <a:fld id="{748CE56C-952F-404F-916B-18F7C9E968CD}" type="slidenum">
              <a:rPr lang="en-US" altLang="zh-CN">
                <a:solidFill>
                  <a:srgbClr val="494B4D">
                    <a:tint val="75000"/>
                  </a:srgbClr>
                </a:solidFill>
              </a:rPr>
              <a:t>‹#›</a:t>
            </a:fld>
            <a:endParaRPr lang="en-US" altLang="zh-CN">
              <a:solidFill>
                <a:srgbClr val="494B4D">
                  <a:tint val="75000"/>
                </a:srgbClr>
              </a:solidFill>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250825" y="490538"/>
            <a:ext cx="8540750" cy="720725"/>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250825" y="1268413"/>
            <a:ext cx="4194175" cy="51847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4597400" y="1268413"/>
            <a:ext cx="4194175" cy="2516187"/>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内容占位符 4"/>
          <p:cNvSpPr>
            <a:spLocks noGrp="1"/>
          </p:cNvSpPr>
          <p:nvPr>
            <p:ph sz="quarter" idx="3"/>
          </p:nvPr>
        </p:nvSpPr>
        <p:spPr>
          <a:xfrm>
            <a:off x="4597400" y="3937000"/>
            <a:ext cx="4194175" cy="25161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KSO_FD"/>
          <p:cNvSpPr>
            <a:spLocks noGrp="1"/>
          </p:cNvSpPr>
          <p:nvPr>
            <p:ph type="dt" sz="half" idx="10"/>
          </p:nvPr>
        </p:nvSpPr>
        <p:spPr/>
        <p:txBody>
          <a:bodyPr/>
          <a:lstStyle>
            <a:lvl1pPr>
              <a:defRPr/>
            </a:lvl1pPr>
          </a:lstStyle>
          <a:p>
            <a:pPr>
              <a:defRPr/>
            </a:pPr>
            <a:endParaRPr lang="en-US" altLang="zh-CN">
              <a:solidFill>
                <a:srgbClr val="494B4D">
                  <a:tint val="75000"/>
                </a:srgbClr>
              </a:solidFill>
            </a:endParaRPr>
          </a:p>
        </p:txBody>
      </p:sp>
      <p:sp>
        <p:nvSpPr>
          <p:cNvPr id="7" name="KSO_FT"/>
          <p:cNvSpPr>
            <a:spLocks noGrp="1"/>
          </p:cNvSpPr>
          <p:nvPr>
            <p:ph type="ftr" sz="quarter" idx="11"/>
          </p:nvPr>
        </p:nvSpPr>
        <p:spPr/>
        <p:txBody>
          <a:bodyPr/>
          <a:lstStyle>
            <a:lvl1pPr>
              <a:defRPr/>
            </a:lvl1pPr>
          </a:lstStyle>
          <a:p>
            <a:pPr>
              <a:defRPr/>
            </a:pPr>
            <a:endParaRPr lang="en-US" altLang="zh-CN">
              <a:solidFill>
                <a:srgbClr val="494B4D">
                  <a:tint val="75000"/>
                </a:srgbClr>
              </a:solidFill>
            </a:endParaRPr>
          </a:p>
        </p:txBody>
      </p:sp>
      <p:sp>
        <p:nvSpPr>
          <p:cNvPr id="8" name="KSO_FN"/>
          <p:cNvSpPr>
            <a:spLocks noGrp="1"/>
          </p:cNvSpPr>
          <p:nvPr>
            <p:ph type="sldNum" sz="quarter" idx="12"/>
          </p:nvPr>
        </p:nvSpPr>
        <p:spPr/>
        <p:txBody>
          <a:bodyPr/>
          <a:lstStyle>
            <a:lvl1pPr>
              <a:defRPr/>
            </a:lvl1pPr>
          </a:lstStyle>
          <a:p>
            <a:pPr>
              <a:defRPr/>
            </a:pPr>
            <a:fld id="{34801F09-AF56-48A6-B574-BAFB4DCD0755}" type="slidenum">
              <a:rPr lang="en-US" altLang="zh-CN">
                <a:solidFill>
                  <a:srgbClr val="494B4D">
                    <a:tint val="75000"/>
                  </a:srgbClr>
                </a:solidFill>
              </a:rPr>
              <a:t>‹#›</a:t>
            </a:fld>
            <a:endParaRPr lang="en-US" altLang="zh-CN">
              <a:solidFill>
                <a:srgbClr val="494B4D">
                  <a:tint val="75000"/>
                </a:srgbClr>
              </a:solidFill>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pic>
        <p:nvPicPr>
          <p:cNvPr id="4" name="图片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连接符 4"/>
          <p:cNvCxnSpPr/>
          <p:nvPr/>
        </p:nvCxnSpPr>
        <p:spPr>
          <a:xfrm>
            <a:off x="1314450" y="2420938"/>
            <a:ext cx="6470650" cy="0"/>
          </a:xfrm>
          <a:prstGeom prst="line">
            <a:avLst/>
          </a:prstGeom>
          <a:ln w="190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314450" y="3398838"/>
            <a:ext cx="6470650" cy="0"/>
          </a:xfrm>
          <a:prstGeom prst="line">
            <a:avLst/>
          </a:prstGeom>
          <a:ln w="190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 name="KSO_CT2"/>
          <p:cNvSpPr>
            <a:spLocks noGrp="1"/>
          </p:cNvSpPr>
          <p:nvPr>
            <p:ph type="subTitle" idx="1"/>
          </p:nvPr>
        </p:nvSpPr>
        <p:spPr>
          <a:xfrm>
            <a:off x="1314809" y="3425530"/>
            <a:ext cx="6470655" cy="467211"/>
          </a:xfrm>
          <a:noFill/>
        </p:spPr>
        <p:txBody>
          <a:bodyPr wrap="none">
            <a:normAutofit/>
          </a:bodyPr>
          <a:lstStyle>
            <a:lvl1pPr marL="0" indent="0" algn="ctr">
              <a:buNone/>
              <a:defRPr sz="1800" b="0">
                <a:solidFill>
                  <a:schemeClr val="accent1">
                    <a:lumMod val="50000"/>
                  </a:schemeClr>
                </a:solidFill>
                <a:latin typeface="华文新魏" panose="02010800040101010101" pitchFamily="2" charset="-122"/>
                <a:ea typeface="华文新魏" panose="02010800040101010101" pitchFamily="2" charset="-122"/>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dirty="0"/>
          </a:p>
        </p:txBody>
      </p:sp>
      <p:sp>
        <p:nvSpPr>
          <p:cNvPr id="2" name="KSO_CT1"/>
          <p:cNvSpPr>
            <a:spLocks noGrp="1"/>
          </p:cNvSpPr>
          <p:nvPr>
            <p:ph type="ctrTitle"/>
          </p:nvPr>
        </p:nvSpPr>
        <p:spPr>
          <a:xfrm>
            <a:off x="1314809" y="2420986"/>
            <a:ext cx="6470655" cy="960992"/>
          </a:xfrm>
          <a:noFill/>
        </p:spPr>
        <p:txBody>
          <a:bodyPr wrap="none" lIns="0" tIns="0" rIns="0" bIns="0" anchor="ctr">
            <a:normAutofit/>
          </a:bodyPr>
          <a:lstStyle>
            <a:lvl1pPr algn="ctr">
              <a:defRPr sz="2400">
                <a:solidFill>
                  <a:schemeClr val="accent2">
                    <a:lumMod val="50000"/>
                  </a:schemeClr>
                </a:solidFill>
                <a:effectLst>
                  <a:outerShdw dist="38100" dir="5400000" algn="t" rotWithShape="0">
                    <a:srgbClr val="E8D188">
                      <a:alpha val="38000"/>
                    </a:srgbClr>
                  </a:outerShdw>
                </a:effectLst>
                <a:latin typeface="Elephant" panose="02020904090505020303" pitchFamily="18" charset="0"/>
              </a:defRPr>
            </a:lvl1pPr>
          </a:lstStyle>
          <a:p>
            <a:r>
              <a:rPr lang="zh-CN" altLang="en-US"/>
              <a:t>单击此处编辑母版标题样式</a:t>
            </a:r>
            <a:endParaRPr lang="en-US" dirty="0"/>
          </a:p>
        </p:txBody>
      </p:sp>
      <p:sp>
        <p:nvSpPr>
          <p:cNvPr id="7" name="KSO_FD"/>
          <p:cNvSpPr>
            <a:spLocks noGrp="1"/>
          </p:cNvSpPr>
          <p:nvPr>
            <p:ph type="dt" sz="half" idx="10"/>
          </p:nvPr>
        </p:nvSpPr>
        <p:spPr/>
        <p:txBody>
          <a:bodyPr/>
          <a:lstStyle>
            <a:lvl1pPr>
              <a:defRPr/>
            </a:lvl1pPr>
          </a:lstStyle>
          <a:p>
            <a:pPr>
              <a:defRPr/>
            </a:pPr>
            <a:endParaRPr lang="en-US" altLang="zh-CN">
              <a:solidFill>
                <a:srgbClr val="494B4D">
                  <a:tint val="75000"/>
                </a:srgbClr>
              </a:solidFill>
            </a:endParaRPr>
          </a:p>
        </p:txBody>
      </p:sp>
      <p:sp>
        <p:nvSpPr>
          <p:cNvPr id="8" name="KSO_FT"/>
          <p:cNvSpPr>
            <a:spLocks noGrp="1"/>
          </p:cNvSpPr>
          <p:nvPr>
            <p:ph type="ftr" sz="quarter" idx="11"/>
          </p:nvPr>
        </p:nvSpPr>
        <p:spPr/>
        <p:txBody>
          <a:bodyPr/>
          <a:lstStyle>
            <a:lvl1pPr>
              <a:defRPr/>
            </a:lvl1pPr>
          </a:lstStyle>
          <a:p>
            <a:pPr>
              <a:defRPr/>
            </a:pPr>
            <a:endParaRPr lang="en-US" altLang="zh-CN">
              <a:solidFill>
                <a:srgbClr val="494B4D">
                  <a:tint val="75000"/>
                </a:srgbClr>
              </a:solidFill>
            </a:endParaRPr>
          </a:p>
        </p:txBody>
      </p:sp>
      <p:sp>
        <p:nvSpPr>
          <p:cNvPr id="9" name="KSO_FN"/>
          <p:cNvSpPr>
            <a:spLocks noGrp="1"/>
          </p:cNvSpPr>
          <p:nvPr>
            <p:ph type="sldNum" sz="quarter" idx="12"/>
          </p:nvPr>
        </p:nvSpPr>
        <p:spPr/>
        <p:txBody>
          <a:bodyPr/>
          <a:lstStyle>
            <a:lvl1pPr>
              <a:defRPr/>
            </a:lvl1pPr>
          </a:lstStyle>
          <a:p>
            <a:fld id="{64BF1E43-B587-4D34-94D7-4567D61FCB45}" type="slidenum">
              <a:rPr lang="en-US" altLang="zh-CN"/>
              <a:t>‹#›</a:t>
            </a:fld>
            <a:endParaRPr lang="en-US" altLang="zh-CN"/>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lvl1pPr>
              <a:defRPr>
                <a:solidFill>
                  <a:schemeClr val="accent2">
                    <a:lumMod val="50000"/>
                  </a:schemeClr>
                </a:solidFill>
              </a:defRPr>
            </a:lvl1pPr>
          </a:lstStyle>
          <a:p>
            <a:r>
              <a:rPr lang="zh-CN" altLang="en-US"/>
              <a:t>单击此处编辑母版标题样式</a:t>
            </a:r>
            <a:endParaRPr lang="en-US" dirty="0"/>
          </a:p>
        </p:txBody>
      </p:sp>
      <p:sp>
        <p:nvSpPr>
          <p:cNvPr id="3" name="KSO_BC1"/>
          <p:cNvSpPr>
            <a:spLocks noGrp="1"/>
          </p:cNvSpPr>
          <p:nvPr>
            <p:ph idx="1"/>
          </p:nvPr>
        </p:nvSpPr>
        <p:spPr/>
        <p:txBody>
          <a:bodyPr/>
          <a:lstStyle>
            <a:lvl1pPr>
              <a:buClr>
                <a:schemeClr val="accent1">
                  <a:lumMod val="75000"/>
                </a:schemeClr>
              </a:buClr>
              <a:defRPr>
                <a:solidFill>
                  <a:schemeClr val="accent1">
                    <a:lumMod val="50000"/>
                  </a:schemeClr>
                </a:solidFill>
              </a:defRPr>
            </a:lvl1pPr>
            <a:lvl2pPr>
              <a:buClr>
                <a:schemeClr val="accent1">
                  <a:lumMod val="60000"/>
                  <a:lumOff val="40000"/>
                </a:schemeClr>
              </a:buClr>
              <a:defRPr/>
            </a:lvl2pPr>
          </a:lstStyle>
          <a:p>
            <a:pPr lvl="0"/>
            <a:r>
              <a:rPr lang="zh-CN" altLang="en-US"/>
              <a:t>单击此处编辑母版文本样式</a:t>
            </a:r>
          </a:p>
          <a:p>
            <a:pPr lvl="1"/>
            <a:r>
              <a:rPr lang="zh-CN" altLang="en-US"/>
              <a:t>第二级</a:t>
            </a:r>
          </a:p>
        </p:txBody>
      </p:sp>
      <p:sp>
        <p:nvSpPr>
          <p:cNvPr id="4" name="KSO_FD"/>
          <p:cNvSpPr>
            <a:spLocks noGrp="1"/>
          </p:cNvSpPr>
          <p:nvPr>
            <p:ph type="dt" sz="half" idx="10"/>
          </p:nvPr>
        </p:nvSpPr>
        <p:spPr/>
        <p:txBody>
          <a:bodyPr/>
          <a:lstStyle>
            <a:lvl1pPr>
              <a:defRPr/>
            </a:lvl1pPr>
          </a:lstStyle>
          <a:p>
            <a:pPr>
              <a:defRPr/>
            </a:pPr>
            <a:endParaRPr lang="en-US" altLang="zh-CN">
              <a:solidFill>
                <a:srgbClr val="494B4D">
                  <a:tint val="75000"/>
                </a:srgbClr>
              </a:solidFill>
            </a:endParaRPr>
          </a:p>
        </p:txBody>
      </p:sp>
      <p:sp>
        <p:nvSpPr>
          <p:cNvPr id="5" name="KSO_FT"/>
          <p:cNvSpPr>
            <a:spLocks noGrp="1"/>
          </p:cNvSpPr>
          <p:nvPr>
            <p:ph type="ftr" sz="quarter" idx="11"/>
          </p:nvPr>
        </p:nvSpPr>
        <p:spPr/>
        <p:txBody>
          <a:bodyPr/>
          <a:lstStyle>
            <a:lvl1pPr>
              <a:defRPr/>
            </a:lvl1pPr>
          </a:lstStyle>
          <a:p>
            <a:pPr>
              <a:defRPr/>
            </a:pPr>
            <a:endParaRPr lang="en-US" altLang="zh-CN">
              <a:solidFill>
                <a:srgbClr val="494B4D">
                  <a:tint val="75000"/>
                </a:srgbClr>
              </a:solidFill>
            </a:endParaRPr>
          </a:p>
        </p:txBody>
      </p:sp>
      <p:sp>
        <p:nvSpPr>
          <p:cNvPr id="6" name="KSO_FN"/>
          <p:cNvSpPr>
            <a:spLocks noGrp="1"/>
          </p:cNvSpPr>
          <p:nvPr>
            <p:ph type="sldNum" sz="quarter" idx="12"/>
          </p:nvPr>
        </p:nvSpPr>
        <p:spPr/>
        <p:txBody>
          <a:bodyPr/>
          <a:lstStyle>
            <a:lvl1pPr>
              <a:defRPr/>
            </a:lvl1pPr>
          </a:lstStyle>
          <a:p>
            <a:fld id="{F2C86772-9768-45A8-96EE-D55EEF79239B}" type="slidenum">
              <a:rPr lang="en-US" altLang="zh-CN"/>
              <a:t>‹#›</a:t>
            </a:fld>
            <a:endParaRPr lang="en-US" altLang="zh-CN"/>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pic>
        <p:nvPicPr>
          <p:cNvPr id="4" name="图片 9"/>
          <p:cNvPicPr>
            <a:picLocks noChangeAspect="1"/>
          </p:cNvPicPr>
          <p:nvPr/>
        </p:nvPicPr>
        <p:blipFill>
          <a:blip r:embed="rId2">
            <a:extLst>
              <a:ext uri="{28A0092B-C50C-407E-A947-70E740481C1C}">
                <a14:useLocalDpi xmlns:a14="http://schemas.microsoft.com/office/drawing/2010/main" val="0"/>
              </a:ext>
            </a:extLst>
          </a:blip>
          <a:srcRect l="13448"/>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KSO_ST1"/>
          <p:cNvSpPr>
            <a:spLocks noGrp="1"/>
          </p:cNvSpPr>
          <p:nvPr>
            <p:ph type="title"/>
          </p:nvPr>
        </p:nvSpPr>
        <p:spPr>
          <a:xfrm>
            <a:off x="2201094" y="2481945"/>
            <a:ext cx="4696096" cy="811257"/>
          </a:xfrm>
          <a:blipFill>
            <a:blip r:embed="rId3"/>
            <a:stretch>
              <a:fillRect/>
            </a:stretch>
          </a:blipFill>
        </p:spPr>
        <p:txBody>
          <a:bodyPr anchor="ctr">
            <a:normAutofit/>
          </a:bodyPr>
          <a:lstStyle>
            <a:lvl1pPr algn="ctr">
              <a:defRPr sz="3000"/>
            </a:lvl1pPr>
          </a:lstStyle>
          <a:p>
            <a:r>
              <a:rPr lang="zh-CN" altLang="en-US"/>
              <a:t>单击此处编辑母版标题样式</a:t>
            </a:r>
            <a:endParaRPr lang="en-US" dirty="0"/>
          </a:p>
        </p:txBody>
      </p:sp>
      <p:sp>
        <p:nvSpPr>
          <p:cNvPr id="3" name="KSO_ST2"/>
          <p:cNvSpPr>
            <a:spLocks noGrp="1"/>
          </p:cNvSpPr>
          <p:nvPr>
            <p:ph type="body" idx="1"/>
          </p:nvPr>
        </p:nvSpPr>
        <p:spPr>
          <a:xfrm>
            <a:off x="2201094" y="3320190"/>
            <a:ext cx="4696096" cy="450623"/>
          </a:xfrm>
        </p:spPr>
        <p:txBody>
          <a:bodyPr>
            <a:normAutofit/>
          </a:bodyPr>
          <a:lstStyle>
            <a:lvl1pPr marL="0" indent="0" algn="ctr">
              <a:buNone/>
              <a:defRPr sz="1200" spc="180" baseline="0">
                <a:solidFill>
                  <a:schemeClr val="accent1">
                    <a:lumMod val="75000"/>
                  </a:schemeClr>
                </a:solidFill>
                <a:latin typeface="Elephant" panose="02020904090505020303" pitchFamily="18"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5" name="KSO_FD"/>
          <p:cNvSpPr>
            <a:spLocks noGrp="1"/>
          </p:cNvSpPr>
          <p:nvPr>
            <p:ph type="dt" sz="half" idx="10"/>
          </p:nvPr>
        </p:nvSpPr>
        <p:spPr/>
        <p:txBody>
          <a:bodyPr/>
          <a:lstStyle>
            <a:lvl1pPr>
              <a:defRPr/>
            </a:lvl1pPr>
          </a:lstStyle>
          <a:p>
            <a:pPr>
              <a:defRPr/>
            </a:pPr>
            <a:endParaRPr lang="en-US" altLang="zh-CN">
              <a:solidFill>
                <a:srgbClr val="494B4D">
                  <a:tint val="75000"/>
                </a:srgbClr>
              </a:solidFill>
            </a:endParaRPr>
          </a:p>
        </p:txBody>
      </p:sp>
      <p:sp>
        <p:nvSpPr>
          <p:cNvPr id="6" name="KSO_FT"/>
          <p:cNvSpPr>
            <a:spLocks noGrp="1"/>
          </p:cNvSpPr>
          <p:nvPr>
            <p:ph type="ftr" sz="quarter" idx="11"/>
          </p:nvPr>
        </p:nvSpPr>
        <p:spPr/>
        <p:txBody>
          <a:bodyPr/>
          <a:lstStyle>
            <a:lvl1pPr>
              <a:defRPr/>
            </a:lvl1pPr>
          </a:lstStyle>
          <a:p>
            <a:pPr>
              <a:defRPr/>
            </a:pPr>
            <a:endParaRPr lang="en-US" altLang="zh-CN">
              <a:solidFill>
                <a:srgbClr val="494B4D">
                  <a:tint val="75000"/>
                </a:srgbClr>
              </a:solidFill>
            </a:endParaRPr>
          </a:p>
        </p:txBody>
      </p:sp>
      <p:sp>
        <p:nvSpPr>
          <p:cNvPr id="7" name="KSO_FN"/>
          <p:cNvSpPr>
            <a:spLocks noGrp="1"/>
          </p:cNvSpPr>
          <p:nvPr>
            <p:ph type="sldNum" sz="quarter" idx="12"/>
          </p:nvPr>
        </p:nvSpPr>
        <p:spPr/>
        <p:txBody>
          <a:bodyPr/>
          <a:lstStyle>
            <a:lvl1pPr>
              <a:defRPr/>
            </a:lvl1pPr>
          </a:lstStyle>
          <a:p>
            <a:fld id="{4FE83A91-93FB-4152-A9F0-59C3A14C7250}" type="slidenum">
              <a:rPr lang="en-US" altLang="zh-CN"/>
              <a:t>‹#›</a:t>
            </a:fld>
            <a:endParaRPr lang="en-US" altLang="zh-CN"/>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3" name="KSO_BC1"/>
          <p:cNvSpPr>
            <a:spLocks noGrp="1"/>
          </p:cNvSpPr>
          <p:nvPr>
            <p:ph sz="half" idx="1"/>
          </p:nvPr>
        </p:nvSpPr>
        <p:spPr>
          <a:xfrm>
            <a:off x="1049867" y="1244601"/>
            <a:ext cx="3810000" cy="4932363"/>
          </a:xfrm>
        </p:spPr>
        <p:txBody>
          <a:bodyPr/>
          <a:lstStyle/>
          <a:p>
            <a:pPr lvl="0"/>
            <a:r>
              <a:rPr lang="zh-CN" altLang="en-US"/>
              <a:t>单击此处编辑母版文本样式</a:t>
            </a:r>
          </a:p>
          <a:p>
            <a:pPr lvl="1"/>
            <a:r>
              <a:rPr lang="zh-CN" altLang="en-US"/>
              <a:t>第二级</a:t>
            </a:r>
          </a:p>
        </p:txBody>
      </p:sp>
      <p:sp>
        <p:nvSpPr>
          <p:cNvPr id="4" name="KSO_BC2"/>
          <p:cNvSpPr>
            <a:spLocks noGrp="1"/>
          </p:cNvSpPr>
          <p:nvPr>
            <p:ph sz="half" idx="2"/>
          </p:nvPr>
        </p:nvSpPr>
        <p:spPr>
          <a:xfrm>
            <a:off x="4889500" y="1244601"/>
            <a:ext cx="3820587" cy="4932363"/>
          </a:xfrm>
        </p:spPr>
        <p:txBody>
          <a:bodyPr/>
          <a:lstStyle/>
          <a:p>
            <a:pPr lvl="0"/>
            <a:r>
              <a:rPr lang="zh-CN" altLang="en-US"/>
              <a:t>单击此处编辑母版文本样式</a:t>
            </a:r>
          </a:p>
          <a:p>
            <a:pPr lvl="1"/>
            <a:r>
              <a:rPr lang="zh-CN" altLang="en-US"/>
              <a:t>第二级</a:t>
            </a:r>
          </a:p>
        </p:txBody>
      </p:sp>
      <p:sp>
        <p:nvSpPr>
          <p:cNvPr id="5" name="KSO_FD"/>
          <p:cNvSpPr>
            <a:spLocks noGrp="1"/>
          </p:cNvSpPr>
          <p:nvPr>
            <p:ph type="dt" sz="half" idx="10"/>
          </p:nvPr>
        </p:nvSpPr>
        <p:spPr/>
        <p:txBody>
          <a:bodyPr/>
          <a:lstStyle>
            <a:lvl1pPr>
              <a:defRPr/>
            </a:lvl1pPr>
          </a:lstStyle>
          <a:p>
            <a:pPr>
              <a:defRPr/>
            </a:pPr>
            <a:endParaRPr lang="en-US" altLang="zh-CN">
              <a:solidFill>
                <a:srgbClr val="494B4D">
                  <a:tint val="75000"/>
                </a:srgbClr>
              </a:solidFill>
            </a:endParaRPr>
          </a:p>
        </p:txBody>
      </p:sp>
      <p:sp>
        <p:nvSpPr>
          <p:cNvPr id="6" name="KSO_FT"/>
          <p:cNvSpPr>
            <a:spLocks noGrp="1"/>
          </p:cNvSpPr>
          <p:nvPr>
            <p:ph type="ftr" sz="quarter" idx="11"/>
          </p:nvPr>
        </p:nvSpPr>
        <p:spPr/>
        <p:txBody>
          <a:bodyPr/>
          <a:lstStyle>
            <a:lvl1pPr>
              <a:defRPr/>
            </a:lvl1pPr>
          </a:lstStyle>
          <a:p>
            <a:pPr>
              <a:defRPr/>
            </a:pPr>
            <a:endParaRPr lang="en-US" altLang="zh-CN">
              <a:solidFill>
                <a:srgbClr val="494B4D">
                  <a:tint val="75000"/>
                </a:srgbClr>
              </a:solidFill>
            </a:endParaRPr>
          </a:p>
        </p:txBody>
      </p:sp>
      <p:sp>
        <p:nvSpPr>
          <p:cNvPr id="7" name="KSO_FN"/>
          <p:cNvSpPr>
            <a:spLocks noGrp="1"/>
          </p:cNvSpPr>
          <p:nvPr>
            <p:ph type="sldNum" sz="quarter" idx="12"/>
          </p:nvPr>
        </p:nvSpPr>
        <p:spPr/>
        <p:txBody>
          <a:bodyPr/>
          <a:lstStyle>
            <a:lvl1pPr>
              <a:defRPr/>
            </a:lvl1pPr>
          </a:lstStyle>
          <a:p>
            <a:fld id="{3B3A467A-CB97-4EFA-87DF-7DE0183F9215}" type="slidenum">
              <a:rPr lang="en-US" altLang="zh-CN"/>
              <a:t>‹#›</a:t>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265773" y="1186249"/>
            <a:ext cx="1249577" cy="499071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1186249"/>
            <a:ext cx="6505928" cy="4990714"/>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628650" y="6356351"/>
            <a:ext cx="2057400" cy="365125"/>
          </a:xfrm>
        </p:spPr>
        <p:txBody>
          <a:bodyPr/>
          <a:lstStyle/>
          <a:p>
            <a:pPr fontAlgn="base">
              <a:spcBef>
                <a:spcPct val="0"/>
              </a:spcBef>
              <a:spcAft>
                <a:spcPct val="0"/>
              </a:spcAft>
              <a:buFont typeface="Arial" panose="020B0604020202020204" pitchFamily="34" charset="0"/>
              <a:buNone/>
            </a:pPr>
            <a:fld id="{A40D2C7D-BD3F-48D2-A217-A910E16FA124}" type="datetimeFigureOut">
              <a:rPr lang="zh-CN" altLang="en-US">
                <a:solidFill>
                  <a:srgbClr val="5F5F5F"/>
                </a:solidFill>
                <a:ea typeface="宋体" panose="02010600030101010101" pitchFamily="2" charset="-122"/>
              </a:rPr>
              <a:t>2024/1/10</a:t>
            </a:fld>
            <a:endParaRPr lang="zh-CN" altLang="en-US">
              <a:solidFill>
                <a:srgbClr val="5F5F5F"/>
              </a:solidFill>
              <a:ea typeface="宋体" panose="02010600030101010101" pitchFamily="2" charset="-122"/>
            </a:endParaRPr>
          </a:p>
        </p:txBody>
      </p:sp>
      <p:sp>
        <p:nvSpPr>
          <p:cNvPr id="5" name="页脚占位符 4"/>
          <p:cNvSpPr>
            <a:spLocks noGrp="1"/>
          </p:cNvSpPr>
          <p:nvPr>
            <p:ph type="ftr" sz="quarter" idx="11"/>
          </p:nvPr>
        </p:nvSpPr>
        <p:spPr>
          <a:xfrm>
            <a:off x="3028950" y="6356351"/>
            <a:ext cx="3086100" cy="365125"/>
          </a:xfrm>
        </p:spPr>
        <p:txBody>
          <a:bodyPr/>
          <a:lstStyle/>
          <a:p>
            <a:pPr fontAlgn="base">
              <a:spcBef>
                <a:spcPct val="0"/>
              </a:spcBef>
              <a:spcAft>
                <a:spcPct val="0"/>
              </a:spcAft>
              <a:buFont typeface="Arial" panose="020B0604020202020204" pitchFamily="34" charset="0"/>
              <a:buNone/>
            </a:pPr>
            <a:endParaRPr lang="zh-CN" altLang="en-US">
              <a:solidFill>
                <a:srgbClr val="5F5F5F"/>
              </a:solidFill>
              <a:ea typeface="宋体" panose="02010600030101010101" pitchFamily="2" charset="-122"/>
            </a:endParaRPr>
          </a:p>
        </p:txBody>
      </p:sp>
      <p:sp>
        <p:nvSpPr>
          <p:cNvPr id="6" name="灯片编号占位符 5"/>
          <p:cNvSpPr>
            <a:spLocks noGrp="1"/>
          </p:cNvSpPr>
          <p:nvPr>
            <p:ph type="sldNum" sz="quarter" idx="12"/>
          </p:nvPr>
        </p:nvSpPr>
        <p:spPr/>
        <p:txBody>
          <a:bodyPr/>
          <a:lstStyle/>
          <a:p>
            <a:fld id="{BA108AD1-47E7-4629-A912-4F8AE79E32F8}" type="slidenum">
              <a:rPr lang="zh-CN" altLang="en-US" smtClean="0">
                <a:solidFill>
                  <a:srgbClr val="5F5F5F">
                    <a:tint val="75000"/>
                  </a:srgbClr>
                </a:solidFill>
              </a:rPr>
              <a:t>‹#›</a:t>
            </a:fld>
            <a:endParaRPr lang="zh-CN" altLang="en-US">
              <a:solidFill>
                <a:srgbClr val="5F5F5F">
                  <a:tint val="75000"/>
                </a:srgbClr>
              </a:solidFill>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1727199" y="118532"/>
            <a:ext cx="6984076" cy="71702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24576" y="1376362"/>
            <a:ext cx="3868340"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KSO_BC1"/>
          <p:cNvSpPr>
            <a:spLocks noGrp="1"/>
          </p:cNvSpPr>
          <p:nvPr>
            <p:ph sz="half" idx="2"/>
          </p:nvPr>
        </p:nvSpPr>
        <p:spPr>
          <a:xfrm>
            <a:off x="824576" y="2200274"/>
            <a:ext cx="3868340" cy="3684588"/>
          </a:xfrm>
        </p:spPr>
        <p:txBody>
          <a:bodyPr/>
          <a:lstStyle/>
          <a:p>
            <a:pPr lvl="0"/>
            <a:r>
              <a:rPr lang="zh-CN" altLang="en-US"/>
              <a:t>单击此处编辑母版文本样式</a:t>
            </a:r>
          </a:p>
          <a:p>
            <a:pPr lvl="1"/>
            <a:r>
              <a:rPr lang="zh-CN" altLang="en-US"/>
              <a:t>第二级</a:t>
            </a:r>
          </a:p>
        </p:txBody>
      </p:sp>
      <p:sp>
        <p:nvSpPr>
          <p:cNvPr id="5" name="Text Placeholder 4"/>
          <p:cNvSpPr>
            <a:spLocks noGrp="1"/>
          </p:cNvSpPr>
          <p:nvPr>
            <p:ph type="body" sz="quarter" idx="3"/>
          </p:nvPr>
        </p:nvSpPr>
        <p:spPr>
          <a:xfrm>
            <a:off x="4823885" y="1376362"/>
            <a:ext cx="3887391"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KSO_BC2"/>
          <p:cNvSpPr>
            <a:spLocks noGrp="1"/>
          </p:cNvSpPr>
          <p:nvPr>
            <p:ph sz="quarter" idx="4"/>
          </p:nvPr>
        </p:nvSpPr>
        <p:spPr>
          <a:xfrm>
            <a:off x="4823885" y="2200274"/>
            <a:ext cx="3887391" cy="3684588"/>
          </a:xfrm>
        </p:spPr>
        <p:txBody>
          <a:bodyPr/>
          <a:lstStyle/>
          <a:p>
            <a:pPr lvl="0"/>
            <a:r>
              <a:rPr lang="zh-CN" altLang="en-US"/>
              <a:t>单击此处编辑母版文本样式</a:t>
            </a:r>
          </a:p>
          <a:p>
            <a:pPr lvl="1"/>
            <a:r>
              <a:rPr lang="zh-CN" altLang="en-US"/>
              <a:t>第二级</a:t>
            </a:r>
          </a:p>
        </p:txBody>
      </p:sp>
      <p:sp>
        <p:nvSpPr>
          <p:cNvPr id="7" name="KSO_FD"/>
          <p:cNvSpPr>
            <a:spLocks noGrp="1"/>
          </p:cNvSpPr>
          <p:nvPr>
            <p:ph type="dt" sz="half" idx="10"/>
          </p:nvPr>
        </p:nvSpPr>
        <p:spPr/>
        <p:txBody>
          <a:bodyPr/>
          <a:lstStyle>
            <a:lvl1pPr>
              <a:defRPr/>
            </a:lvl1pPr>
          </a:lstStyle>
          <a:p>
            <a:pPr>
              <a:defRPr/>
            </a:pPr>
            <a:endParaRPr lang="en-US" altLang="zh-CN">
              <a:solidFill>
                <a:srgbClr val="494B4D">
                  <a:tint val="75000"/>
                </a:srgbClr>
              </a:solidFill>
            </a:endParaRPr>
          </a:p>
        </p:txBody>
      </p:sp>
      <p:sp>
        <p:nvSpPr>
          <p:cNvPr id="8" name="KSO_FT"/>
          <p:cNvSpPr>
            <a:spLocks noGrp="1"/>
          </p:cNvSpPr>
          <p:nvPr>
            <p:ph type="ftr" sz="quarter" idx="11"/>
          </p:nvPr>
        </p:nvSpPr>
        <p:spPr/>
        <p:txBody>
          <a:bodyPr/>
          <a:lstStyle>
            <a:lvl1pPr>
              <a:defRPr/>
            </a:lvl1pPr>
          </a:lstStyle>
          <a:p>
            <a:pPr>
              <a:defRPr/>
            </a:pPr>
            <a:endParaRPr lang="en-US" altLang="zh-CN">
              <a:solidFill>
                <a:srgbClr val="494B4D">
                  <a:tint val="75000"/>
                </a:srgbClr>
              </a:solidFill>
            </a:endParaRPr>
          </a:p>
        </p:txBody>
      </p:sp>
      <p:sp>
        <p:nvSpPr>
          <p:cNvPr id="9" name="KSO_FN"/>
          <p:cNvSpPr>
            <a:spLocks noGrp="1"/>
          </p:cNvSpPr>
          <p:nvPr>
            <p:ph type="sldNum" sz="quarter" idx="12"/>
          </p:nvPr>
        </p:nvSpPr>
        <p:spPr/>
        <p:txBody>
          <a:bodyPr/>
          <a:lstStyle>
            <a:lvl1pPr>
              <a:defRPr/>
            </a:lvl1pPr>
          </a:lstStyle>
          <a:p>
            <a:fld id="{C7A1FCC9-D9B5-4012-B248-3A6DA18A05D7}" type="slidenum">
              <a:rPr lang="en-US" altLang="zh-CN"/>
              <a:t>‹#›</a:t>
            </a:fld>
            <a:endParaRPr lang="en-US" altLang="zh-CN"/>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3" name="KSO_FD"/>
          <p:cNvSpPr>
            <a:spLocks noGrp="1"/>
          </p:cNvSpPr>
          <p:nvPr>
            <p:ph type="dt" sz="half" idx="10"/>
          </p:nvPr>
        </p:nvSpPr>
        <p:spPr/>
        <p:txBody>
          <a:bodyPr/>
          <a:lstStyle>
            <a:lvl1pPr>
              <a:defRPr/>
            </a:lvl1pPr>
          </a:lstStyle>
          <a:p>
            <a:pPr>
              <a:defRPr/>
            </a:pPr>
            <a:endParaRPr lang="en-US" altLang="zh-CN">
              <a:solidFill>
                <a:srgbClr val="494B4D">
                  <a:tint val="75000"/>
                </a:srgbClr>
              </a:solidFill>
            </a:endParaRPr>
          </a:p>
        </p:txBody>
      </p:sp>
      <p:sp>
        <p:nvSpPr>
          <p:cNvPr id="4" name="KSO_FT"/>
          <p:cNvSpPr>
            <a:spLocks noGrp="1"/>
          </p:cNvSpPr>
          <p:nvPr>
            <p:ph type="ftr" sz="quarter" idx="11"/>
          </p:nvPr>
        </p:nvSpPr>
        <p:spPr/>
        <p:txBody>
          <a:bodyPr/>
          <a:lstStyle>
            <a:lvl1pPr>
              <a:defRPr/>
            </a:lvl1pPr>
          </a:lstStyle>
          <a:p>
            <a:pPr>
              <a:defRPr/>
            </a:pPr>
            <a:endParaRPr lang="en-US" altLang="zh-CN">
              <a:solidFill>
                <a:srgbClr val="494B4D">
                  <a:tint val="75000"/>
                </a:srgbClr>
              </a:solidFill>
            </a:endParaRPr>
          </a:p>
        </p:txBody>
      </p:sp>
      <p:sp>
        <p:nvSpPr>
          <p:cNvPr id="5" name="KSO_FN"/>
          <p:cNvSpPr>
            <a:spLocks noGrp="1"/>
          </p:cNvSpPr>
          <p:nvPr>
            <p:ph type="sldNum" sz="quarter" idx="12"/>
          </p:nvPr>
        </p:nvSpPr>
        <p:spPr/>
        <p:txBody>
          <a:bodyPr/>
          <a:lstStyle>
            <a:lvl1pPr>
              <a:defRPr/>
            </a:lvl1pPr>
          </a:lstStyle>
          <a:p>
            <a:fld id="{73D2FB7F-7F89-4716-9E16-3CEBD3D02DAB}" type="slidenum">
              <a:rPr lang="en-US" altLang="zh-CN"/>
              <a:t>‹#›</a:t>
            </a:fld>
            <a:endParaRPr lang="en-US" altLang="zh-CN"/>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pic>
        <p:nvPicPr>
          <p:cNvPr id="2" name="图片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KSO_FD"/>
          <p:cNvSpPr>
            <a:spLocks noGrp="1"/>
          </p:cNvSpPr>
          <p:nvPr>
            <p:ph type="dt" sz="half" idx="10"/>
          </p:nvPr>
        </p:nvSpPr>
        <p:spPr/>
        <p:txBody>
          <a:bodyPr/>
          <a:lstStyle>
            <a:lvl1pPr>
              <a:defRPr/>
            </a:lvl1pPr>
          </a:lstStyle>
          <a:p>
            <a:pPr>
              <a:defRPr/>
            </a:pPr>
            <a:endParaRPr lang="en-US" altLang="zh-CN">
              <a:solidFill>
                <a:srgbClr val="494B4D">
                  <a:tint val="75000"/>
                </a:srgbClr>
              </a:solidFill>
            </a:endParaRPr>
          </a:p>
        </p:txBody>
      </p:sp>
      <p:sp>
        <p:nvSpPr>
          <p:cNvPr id="4" name="KSO_FT"/>
          <p:cNvSpPr>
            <a:spLocks noGrp="1"/>
          </p:cNvSpPr>
          <p:nvPr>
            <p:ph type="ftr" sz="quarter" idx="11"/>
          </p:nvPr>
        </p:nvSpPr>
        <p:spPr/>
        <p:txBody>
          <a:bodyPr/>
          <a:lstStyle>
            <a:lvl1pPr>
              <a:defRPr/>
            </a:lvl1pPr>
          </a:lstStyle>
          <a:p>
            <a:pPr>
              <a:defRPr/>
            </a:pPr>
            <a:endParaRPr lang="en-US" altLang="zh-CN">
              <a:solidFill>
                <a:srgbClr val="494B4D">
                  <a:tint val="75000"/>
                </a:srgbClr>
              </a:solidFill>
            </a:endParaRPr>
          </a:p>
        </p:txBody>
      </p:sp>
      <p:sp>
        <p:nvSpPr>
          <p:cNvPr id="5" name="KSO_FN"/>
          <p:cNvSpPr>
            <a:spLocks noGrp="1"/>
          </p:cNvSpPr>
          <p:nvPr>
            <p:ph type="sldNum" sz="quarter" idx="12"/>
          </p:nvPr>
        </p:nvSpPr>
        <p:spPr/>
        <p:txBody>
          <a:bodyPr/>
          <a:lstStyle>
            <a:lvl1pPr>
              <a:defRPr/>
            </a:lvl1pPr>
          </a:lstStyle>
          <a:p>
            <a:fld id="{F6D27F19-431D-4456-8EBD-40354366A2F5}" type="slidenum">
              <a:rPr lang="en-US" altLang="zh-CN"/>
              <a:t>‹#›</a:t>
            </a:fld>
            <a:endParaRPr lang="en-US" altLang="zh-CN"/>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858443" y="533402"/>
            <a:ext cx="2949178" cy="1600200"/>
          </a:xfrm>
        </p:spPr>
        <p:txBody>
          <a:bodyPr/>
          <a:lstStyle>
            <a:lvl1pPr>
              <a:defRPr sz="2400"/>
            </a:lvl1pPr>
          </a:lstStyle>
          <a:p>
            <a:r>
              <a:rPr lang="zh-CN" altLang="en-US"/>
              <a:t>单击此处编辑母版标题样式</a:t>
            </a:r>
            <a:endParaRPr lang="en-US" dirty="0"/>
          </a:p>
        </p:txBody>
      </p:sp>
      <p:sp>
        <p:nvSpPr>
          <p:cNvPr id="3" name="KSO_BC1"/>
          <p:cNvSpPr>
            <a:spLocks noGrp="1"/>
          </p:cNvSpPr>
          <p:nvPr>
            <p:ph idx="1"/>
          </p:nvPr>
        </p:nvSpPr>
        <p:spPr>
          <a:xfrm>
            <a:off x="4115992" y="1063629"/>
            <a:ext cx="462915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p:txBody>
      </p:sp>
      <p:sp>
        <p:nvSpPr>
          <p:cNvPr id="4" name="KSO_BC2"/>
          <p:cNvSpPr>
            <a:spLocks noGrp="1"/>
          </p:cNvSpPr>
          <p:nvPr>
            <p:ph type="body" sz="half" idx="2"/>
          </p:nvPr>
        </p:nvSpPr>
        <p:spPr>
          <a:xfrm>
            <a:off x="858443" y="2133602"/>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KSO_FD"/>
          <p:cNvSpPr>
            <a:spLocks noGrp="1"/>
          </p:cNvSpPr>
          <p:nvPr>
            <p:ph type="dt" sz="half" idx="10"/>
          </p:nvPr>
        </p:nvSpPr>
        <p:spPr/>
        <p:txBody>
          <a:bodyPr/>
          <a:lstStyle>
            <a:lvl1pPr>
              <a:defRPr/>
            </a:lvl1pPr>
          </a:lstStyle>
          <a:p>
            <a:pPr>
              <a:defRPr/>
            </a:pPr>
            <a:endParaRPr lang="en-US" altLang="zh-CN">
              <a:solidFill>
                <a:srgbClr val="494B4D">
                  <a:tint val="75000"/>
                </a:srgbClr>
              </a:solidFill>
            </a:endParaRPr>
          </a:p>
        </p:txBody>
      </p:sp>
      <p:sp>
        <p:nvSpPr>
          <p:cNvPr id="6" name="KSO_FT"/>
          <p:cNvSpPr>
            <a:spLocks noGrp="1"/>
          </p:cNvSpPr>
          <p:nvPr>
            <p:ph type="ftr" sz="quarter" idx="11"/>
          </p:nvPr>
        </p:nvSpPr>
        <p:spPr/>
        <p:txBody>
          <a:bodyPr/>
          <a:lstStyle>
            <a:lvl1pPr>
              <a:defRPr/>
            </a:lvl1pPr>
          </a:lstStyle>
          <a:p>
            <a:pPr>
              <a:defRPr/>
            </a:pPr>
            <a:endParaRPr lang="en-US" altLang="zh-CN">
              <a:solidFill>
                <a:srgbClr val="494B4D">
                  <a:tint val="75000"/>
                </a:srgbClr>
              </a:solidFill>
            </a:endParaRPr>
          </a:p>
        </p:txBody>
      </p:sp>
      <p:sp>
        <p:nvSpPr>
          <p:cNvPr id="7" name="KSO_FN"/>
          <p:cNvSpPr>
            <a:spLocks noGrp="1"/>
          </p:cNvSpPr>
          <p:nvPr>
            <p:ph type="sldNum" sz="quarter" idx="12"/>
          </p:nvPr>
        </p:nvSpPr>
        <p:spPr/>
        <p:txBody>
          <a:bodyPr/>
          <a:lstStyle>
            <a:lvl1pPr>
              <a:defRPr/>
            </a:lvl1pPr>
          </a:lstStyle>
          <a:p>
            <a:fld id="{71994839-9E6D-4209-9E7D-8B48A650EC64}" type="slidenum">
              <a:rPr lang="en-US" altLang="zh-CN"/>
              <a:t>‹#›</a:t>
            </a:fld>
            <a:endParaRPr lang="en-US" altLang="zh-CN"/>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934644" y="457200"/>
            <a:ext cx="2949178" cy="1600200"/>
          </a:xfrm>
        </p:spPr>
        <p:txBody>
          <a:bodyPr/>
          <a:lstStyle>
            <a:lvl1pPr>
              <a:defRPr sz="2400"/>
            </a:lvl1pPr>
          </a:lstStyle>
          <a:p>
            <a:r>
              <a:rPr lang="zh-CN" altLang="en-US"/>
              <a:t>单击此处编辑母版标题样式</a:t>
            </a:r>
            <a:endParaRPr lang="en-US" dirty="0"/>
          </a:p>
        </p:txBody>
      </p:sp>
      <p:sp>
        <p:nvSpPr>
          <p:cNvPr id="3" name="KSO_BC1"/>
          <p:cNvSpPr>
            <a:spLocks noGrp="1" noChangeAspect="1"/>
          </p:cNvSpPr>
          <p:nvPr>
            <p:ph type="pic" idx="1"/>
          </p:nvPr>
        </p:nvSpPr>
        <p:spPr>
          <a:xfrm>
            <a:off x="4082125" y="987427"/>
            <a:ext cx="4629150" cy="4873625"/>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a:t>单击图标添加图片</a:t>
            </a:r>
            <a:endParaRPr lang="en-US" noProof="0" dirty="0"/>
          </a:p>
        </p:txBody>
      </p:sp>
      <p:sp>
        <p:nvSpPr>
          <p:cNvPr id="4" name="KSO_BC2"/>
          <p:cNvSpPr>
            <a:spLocks noGrp="1"/>
          </p:cNvSpPr>
          <p:nvPr>
            <p:ph type="body" sz="half" idx="2"/>
          </p:nvPr>
        </p:nvSpPr>
        <p:spPr>
          <a:xfrm>
            <a:off x="934644"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KSO_FD"/>
          <p:cNvSpPr>
            <a:spLocks noGrp="1"/>
          </p:cNvSpPr>
          <p:nvPr>
            <p:ph type="dt" sz="half" idx="10"/>
          </p:nvPr>
        </p:nvSpPr>
        <p:spPr/>
        <p:txBody>
          <a:bodyPr/>
          <a:lstStyle>
            <a:lvl1pPr>
              <a:defRPr/>
            </a:lvl1pPr>
          </a:lstStyle>
          <a:p>
            <a:pPr>
              <a:defRPr/>
            </a:pPr>
            <a:endParaRPr lang="en-US" altLang="zh-CN">
              <a:solidFill>
                <a:srgbClr val="494B4D">
                  <a:tint val="75000"/>
                </a:srgbClr>
              </a:solidFill>
            </a:endParaRPr>
          </a:p>
        </p:txBody>
      </p:sp>
      <p:sp>
        <p:nvSpPr>
          <p:cNvPr id="6" name="KSO_FT"/>
          <p:cNvSpPr>
            <a:spLocks noGrp="1"/>
          </p:cNvSpPr>
          <p:nvPr>
            <p:ph type="ftr" sz="quarter" idx="11"/>
          </p:nvPr>
        </p:nvSpPr>
        <p:spPr/>
        <p:txBody>
          <a:bodyPr/>
          <a:lstStyle>
            <a:lvl1pPr>
              <a:defRPr/>
            </a:lvl1pPr>
          </a:lstStyle>
          <a:p>
            <a:pPr>
              <a:defRPr/>
            </a:pPr>
            <a:endParaRPr lang="en-US" altLang="zh-CN">
              <a:solidFill>
                <a:srgbClr val="494B4D">
                  <a:tint val="75000"/>
                </a:srgbClr>
              </a:solidFill>
            </a:endParaRPr>
          </a:p>
        </p:txBody>
      </p:sp>
      <p:sp>
        <p:nvSpPr>
          <p:cNvPr id="7" name="KSO_FN"/>
          <p:cNvSpPr>
            <a:spLocks noGrp="1"/>
          </p:cNvSpPr>
          <p:nvPr>
            <p:ph type="sldNum" sz="quarter" idx="12"/>
          </p:nvPr>
        </p:nvSpPr>
        <p:spPr/>
        <p:txBody>
          <a:bodyPr/>
          <a:lstStyle>
            <a:lvl1pPr>
              <a:defRPr/>
            </a:lvl1pPr>
          </a:lstStyle>
          <a:p>
            <a:fld id="{D081B34A-643C-4D05-89D2-C46B4695FFF2}" type="slidenum">
              <a:rPr lang="en-US" altLang="zh-CN"/>
              <a:t>‹#›</a:t>
            </a:fld>
            <a:endParaRPr lang="en-US" altLang="zh-CN"/>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a:t>单击此处编辑母版文本样式</a:t>
            </a:r>
          </a:p>
          <a:p>
            <a:pPr lvl="1"/>
            <a:r>
              <a:rPr lang="zh-CN" altLang="en-US"/>
              <a:t>第二级</a:t>
            </a:r>
          </a:p>
        </p:txBody>
      </p:sp>
      <p:sp>
        <p:nvSpPr>
          <p:cNvPr id="4" name="KSO_FD"/>
          <p:cNvSpPr>
            <a:spLocks noGrp="1"/>
          </p:cNvSpPr>
          <p:nvPr>
            <p:ph type="dt" sz="half" idx="10"/>
          </p:nvPr>
        </p:nvSpPr>
        <p:spPr/>
        <p:txBody>
          <a:bodyPr/>
          <a:lstStyle>
            <a:lvl1pPr>
              <a:defRPr/>
            </a:lvl1pPr>
          </a:lstStyle>
          <a:p>
            <a:pPr>
              <a:defRPr/>
            </a:pPr>
            <a:endParaRPr lang="en-US" altLang="zh-CN">
              <a:solidFill>
                <a:srgbClr val="494B4D">
                  <a:tint val="75000"/>
                </a:srgbClr>
              </a:solidFill>
            </a:endParaRPr>
          </a:p>
        </p:txBody>
      </p:sp>
      <p:sp>
        <p:nvSpPr>
          <p:cNvPr id="5" name="KSO_FT"/>
          <p:cNvSpPr>
            <a:spLocks noGrp="1"/>
          </p:cNvSpPr>
          <p:nvPr>
            <p:ph type="ftr" sz="quarter" idx="11"/>
          </p:nvPr>
        </p:nvSpPr>
        <p:spPr/>
        <p:txBody>
          <a:bodyPr/>
          <a:lstStyle>
            <a:lvl1pPr>
              <a:defRPr/>
            </a:lvl1pPr>
          </a:lstStyle>
          <a:p>
            <a:pPr>
              <a:defRPr/>
            </a:pPr>
            <a:endParaRPr lang="en-US" altLang="zh-CN">
              <a:solidFill>
                <a:srgbClr val="494B4D">
                  <a:tint val="75000"/>
                </a:srgbClr>
              </a:solidFill>
            </a:endParaRPr>
          </a:p>
        </p:txBody>
      </p:sp>
      <p:sp>
        <p:nvSpPr>
          <p:cNvPr id="6" name="KSO_FN"/>
          <p:cNvSpPr>
            <a:spLocks noGrp="1"/>
          </p:cNvSpPr>
          <p:nvPr>
            <p:ph type="sldNum" sz="quarter" idx="12"/>
          </p:nvPr>
        </p:nvSpPr>
        <p:spPr/>
        <p:txBody>
          <a:bodyPr/>
          <a:lstStyle>
            <a:lvl1pPr>
              <a:defRPr/>
            </a:lvl1pPr>
          </a:lstStyle>
          <a:p>
            <a:fld id="{492498F0-68AA-430F-A0F7-9C4513E51F83}" type="slidenum">
              <a:rPr lang="en-US" altLang="zh-CN"/>
              <a:t>‹#›</a:t>
            </a:fld>
            <a:endParaRPr lang="en-US" altLang="zh-CN"/>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7628468" y="365125"/>
            <a:ext cx="886883" cy="5811838"/>
          </a:xfrm>
        </p:spPr>
        <p:txBody>
          <a:bodyPr vert="eaVert"/>
          <a:lstStyle/>
          <a:p>
            <a:r>
              <a:rPr lang="zh-CN" altLang="en-US"/>
              <a:t>单击此处编辑母版标题样式</a:t>
            </a:r>
            <a:endParaRPr lang="en-US" dirty="0"/>
          </a:p>
        </p:txBody>
      </p:sp>
      <p:sp>
        <p:nvSpPr>
          <p:cNvPr id="3" name="KSO_BC1"/>
          <p:cNvSpPr>
            <a:spLocks noGrp="1"/>
          </p:cNvSpPr>
          <p:nvPr>
            <p:ph type="body" orient="vert" idx="1"/>
          </p:nvPr>
        </p:nvSpPr>
        <p:spPr>
          <a:xfrm>
            <a:off x="1585382" y="365125"/>
            <a:ext cx="5949952" cy="5811838"/>
          </a:xfrm>
        </p:spPr>
        <p:txBody>
          <a:bodyPr vert="eaVert"/>
          <a:lstStyle/>
          <a:p>
            <a:pPr lvl="0"/>
            <a:r>
              <a:rPr lang="zh-CN" altLang="en-US"/>
              <a:t>单击此处编辑母版文本样式</a:t>
            </a:r>
          </a:p>
          <a:p>
            <a:pPr lvl="1"/>
            <a:r>
              <a:rPr lang="zh-CN" altLang="en-US"/>
              <a:t>第二级</a:t>
            </a:r>
          </a:p>
        </p:txBody>
      </p:sp>
      <p:sp>
        <p:nvSpPr>
          <p:cNvPr id="4" name="KSO_FD"/>
          <p:cNvSpPr>
            <a:spLocks noGrp="1"/>
          </p:cNvSpPr>
          <p:nvPr>
            <p:ph type="dt" sz="half" idx="10"/>
          </p:nvPr>
        </p:nvSpPr>
        <p:spPr/>
        <p:txBody>
          <a:bodyPr/>
          <a:lstStyle>
            <a:lvl1pPr>
              <a:defRPr>
                <a:solidFill>
                  <a:srgbClr val="5F5F5F">
                    <a:tint val="75000"/>
                  </a:srgbClr>
                </a:solidFill>
              </a:defRPr>
            </a:lvl1pPr>
          </a:lstStyle>
          <a:p>
            <a:pPr>
              <a:defRPr/>
            </a:pPr>
            <a:fld id="{3C55B18C-7AA9-4349-A693-D467D93A80E5}" type="datetimeFigureOut">
              <a:rPr lang="zh-CN" altLang="en-US"/>
              <a:t>2024/1/10</a:t>
            </a:fld>
            <a:endParaRPr lang="zh-CN" altLang="en-US"/>
          </a:p>
        </p:txBody>
      </p:sp>
      <p:sp>
        <p:nvSpPr>
          <p:cNvPr id="5" name="KSO_FT"/>
          <p:cNvSpPr>
            <a:spLocks noGrp="1"/>
          </p:cNvSpPr>
          <p:nvPr>
            <p:ph type="ftr" sz="quarter" idx="11"/>
          </p:nvPr>
        </p:nvSpPr>
        <p:spPr/>
        <p:txBody>
          <a:bodyPr/>
          <a:lstStyle>
            <a:lvl1pPr>
              <a:defRPr>
                <a:solidFill>
                  <a:srgbClr val="5F5F5F">
                    <a:tint val="75000"/>
                  </a:srgbClr>
                </a:solidFill>
              </a:defRPr>
            </a:lvl1pPr>
          </a:lstStyle>
          <a:p>
            <a:pPr>
              <a:defRPr/>
            </a:pPr>
            <a:endParaRPr lang="zh-CN" altLang="en-US"/>
          </a:p>
        </p:txBody>
      </p:sp>
      <p:sp>
        <p:nvSpPr>
          <p:cNvPr id="6" name="KSO_FN"/>
          <p:cNvSpPr>
            <a:spLocks noGrp="1"/>
          </p:cNvSpPr>
          <p:nvPr>
            <p:ph type="sldNum" sz="quarter" idx="12"/>
          </p:nvPr>
        </p:nvSpPr>
        <p:spPr/>
        <p:txBody>
          <a:bodyPr/>
          <a:lstStyle>
            <a:lvl1pPr>
              <a:defRPr>
                <a:solidFill>
                  <a:srgbClr val="9D9D9D"/>
                </a:solidFill>
              </a:defRPr>
            </a:lvl1pPr>
          </a:lstStyle>
          <a:p>
            <a:fld id="{66FAF2CF-C9EB-47E9-A331-CC43D609A27C}" type="slidenum">
              <a:rPr lang="zh-CN" altLang="en-US"/>
              <a:t>‹#›</a:t>
            </a:fld>
            <a:endParaRPr lang="zh-CN" altLang="en-US"/>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50825" y="490539"/>
            <a:ext cx="8540750" cy="720725"/>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250826" y="1268414"/>
            <a:ext cx="4194175" cy="51847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597401" y="1268414"/>
            <a:ext cx="4194175" cy="51847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KSO_FD"/>
          <p:cNvSpPr>
            <a:spLocks noGrp="1"/>
          </p:cNvSpPr>
          <p:nvPr>
            <p:ph type="dt" sz="half" idx="10"/>
          </p:nvPr>
        </p:nvSpPr>
        <p:spPr/>
        <p:txBody>
          <a:bodyPr/>
          <a:lstStyle>
            <a:lvl1pPr>
              <a:defRPr/>
            </a:lvl1pPr>
          </a:lstStyle>
          <a:p>
            <a:pPr>
              <a:defRPr/>
            </a:pPr>
            <a:endParaRPr lang="en-US" altLang="zh-CN">
              <a:solidFill>
                <a:srgbClr val="494B4D">
                  <a:tint val="75000"/>
                </a:srgbClr>
              </a:solidFill>
            </a:endParaRPr>
          </a:p>
        </p:txBody>
      </p:sp>
      <p:sp>
        <p:nvSpPr>
          <p:cNvPr id="6" name="KSO_FT"/>
          <p:cNvSpPr>
            <a:spLocks noGrp="1"/>
          </p:cNvSpPr>
          <p:nvPr>
            <p:ph type="ftr" sz="quarter" idx="11"/>
          </p:nvPr>
        </p:nvSpPr>
        <p:spPr/>
        <p:txBody>
          <a:bodyPr/>
          <a:lstStyle>
            <a:lvl1pPr>
              <a:defRPr/>
            </a:lvl1pPr>
          </a:lstStyle>
          <a:p>
            <a:pPr>
              <a:defRPr/>
            </a:pPr>
            <a:endParaRPr lang="en-US" altLang="zh-CN">
              <a:solidFill>
                <a:srgbClr val="494B4D">
                  <a:tint val="75000"/>
                </a:srgbClr>
              </a:solidFill>
            </a:endParaRPr>
          </a:p>
        </p:txBody>
      </p:sp>
      <p:sp>
        <p:nvSpPr>
          <p:cNvPr id="7" name="KSO_FN"/>
          <p:cNvSpPr>
            <a:spLocks noGrp="1"/>
          </p:cNvSpPr>
          <p:nvPr>
            <p:ph type="sldNum" sz="quarter" idx="12"/>
          </p:nvPr>
        </p:nvSpPr>
        <p:spPr/>
        <p:txBody>
          <a:bodyPr/>
          <a:lstStyle>
            <a:lvl1pPr>
              <a:defRPr/>
            </a:lvl1pPr>
          </a:lstStyle>
          <a:p>
            <a:fld id="{7F7AAB0A-B5CC-4226-B03B-226080709B15}" type="slidenum">
              <a:rPr lang="en-US" altLang="zh-CN"/>
              <a:t>‹#›</a:t>
            </a:fld>
            <a:endParaRPr lang="en-US" altLang="zh-CN"/>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250825" y="490539"/>
            <a:ext cx="8540750" cy="720725"/>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250826" y="1268414"/>
            <a:ext cx="4194175" cy="51847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4597401" y="1268414"/>
            <a:ext cx="4194175" cy="2516187"/>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内容占位符 4"/>
          <p:cNvSpPr>
            <a:spLocks noGrp="1"/>
          </p:cNvSpPr>
          <p:nvPr>
            <p:ph sz="quarter" idx="3"/>
          </p:nvPr>
        </p:nvSpPr>
        <p:spPr>
          <a:xfrm>
            <a:off x="4597401" y="3937000"/>
            <a:ext cx="4194175" cy="25161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KSO_FD"/>
          <p:cNvSpPr>
            <a:spLocks noGrp="1"/>
          </p:cNvSpPr>
          <p:nvPr>
            <p:ph type="dt" sz="half" idx="10"/>
          </p:nvPr>
        </p:nvSpPr>
        <p:spPr/>
        <p:txBody>
          <a:bodyPr/>
          <a:lstStyle>
            <a:lvl1pPr>
              <a:defRPr/>
            </a:lvl1pPr>
          </a:lstStyle>
          <a:p>
            <a:pPr>
              <a:defRPr/>
            </a:pPr>
            <a:endParaRPr lang="en-US" altLang="zh-CN">
              <a:solidFill>
                <a:srgbClr val="494B4D">
                  <a:tint val="75000"/>
                </a:srgbClr>
              </a:solidFill>
            </a:endParaRPr>
          </a:p>
        </p:txBody>
      </p:sp>
      <p:sp>
        <p:nvSpPr>
          <p:cNvPr id="7" name="KSO_FT"/>
          <p:cNvSpPr>
            <a:spLocks noGrp="1"/>
          </p:cNvSpPr>
          <p:nvPr>
            <p:ph type="ftr" sz="quarter" idx="11"/>
          </p:nvPr>
        </p:nvSpPr>
        <p:spPr/>
        <p:txBody>
          <a:bodyPr/>
          <a:lstStyle>
            <a:lvl1pPr>
              <a:defRPr/>
            </a:lvl1pPr>
          </a:lstStyle>
          <a:p>
            <a:pPr>
              <a:defRPr/>
            </a:pPr>
            <a:endParaRPr lang="en-US" altLang="zh-CN">
              <a:solidFill>
                <a:srgbClr val="494B4D">
                  <a:tint val="75000"/>
                </a:srgbClr>
              </a:solidFill>
            </a:endParaRPr>
          </a:p>
        </p:txBody>
      </p:sp>
      <p:sp>
        <p:nvSpPr>
          <p:cNvPr id="8" name="KSO_FN"/>
          <p:cNvSpPr>
            <a:spLocks noGrp="1"/>
          </p:cNvSpPr>
          <p:nvPr>
            <p:ph type="sldNum" sz="quarter" idx="12"/>
          </p:nvPr>
        </p:nvSpPr>
        <p:spPr/>
        <p:txBody>
          <a:bodyPr/>
          <a:lstStyle>
            <a:lvl1pPr>
              <a:defRPr/>
            </a:lvl1pPr>
          </a:lstStyle>
          <a:p>
            <a:fld id="{958C02C5-3879-4379-A8B4-C4F7B501B981}" type="slidenum">
              <a:rPr lang="en-US" altLang="zh-CN"/>
              <a:t>‹#›</a:t>
            </a:fld>
            <a:endParaRPr lang="en-US" altLang="zh-CN"/>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11" name="Rectangle 6"/>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useBgFill="1">
        <p:nvSpPr>
          <p:cNvPr id="12" name="Rounded Rectangle 7"/>
          <p:cNvSpPr/>
          <p:nvPr/>
        </p:nvSpPr>
        <p:spPr>
          <a:xfrm>
            <a:off x="92075" y="101600"/>
            <a:ext cx="8959850" cy="6664325"/>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3" name="Rectangle 8"/>
          <p:cNvSpPr/>
          <p:nvPr/>
        </p:nvSpPr>
        <p:spPr>
          <a:xfrm>
            <a:off x="345439" y="2942601"/>
            <a:ext cx="7147931" cy="2463801"/>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4" name="Rectangle 11"/>
          <p:cNvSpPr/>
          <p:nvPr/>
        </p:nvSpPr>
        <p:spPr>
          <a:xfrm>
            <a:off x="7572652" y="2944627"/>
            <a:ext cx="1190348" cy="2459743"/>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5" name="Rectangle 12"/>
          <p:cNvSpPr/>
          <p:nvPr/>
        </p:nvSpPr>
        <p:spPr>
          <a:xfrm>
            <a:off x="7712075" y="3136900"/>
            <a:ext cx="911225" cy="2074863"/>
          </a:xfrm>
          <a:prstGeom prst="rect">
            <a:avLst/>
          </a:prstGeom>
          <a:solidFill>
            <a:schemeClr val="accent3">
              <a:alpha val="7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6" name="Rectangle 13"/>
          <p:cNvSpPr/>
          <p:nvPr/>
        </p:nvSpPr>
        <p:spPr>
          <a:xfrm>
            <a:off x="446088" y="3055938"/>
            <a:ext cx="6946900" cy="2244725"/>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7" name="Rectangle 10"/>
          <p:cNvSpPr/>
          <p:nvPr/>
        </p:nvSpPr>
        <p:spPr>
          <a:xfrm>
            <a:off x="541338" y="4559300"/>
            <a:ext cx="6756400" cy="663575"/>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8" name="Rectangle 9"/>
          <p:cNvSpPr/>
          <p:nvPr/>
        </p:nvSpPr>
        <p:spPr>
          <a:xfrm>
            <a:off x="539750" y="3140075"/>
            <a:ext cx="6759575" cy="207645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 name="Subtitle 2"/>
          <p:cNvSpPr>
            <a:spLocks noGrp="1"/>
          </p:cNvSpPr>
          <p:nvPr>
            <p:ph type="subTitle" idx="1"/>
          </p:nvPr>
        </p:nvSpPr>
        <p:spPr>
          <a:xfrm>
            <a:off x="642805" y="4648200"/>
            <a:ext cx="6553200" cy="457200"/>
          </a:xfrm>
        </p:spPr>
        <p:txBody>
          <a:bodyPr>
            <a:normAutofit/>
          </a:bodyPr>
          <a:lstStyle>
            <a:lvl1pPr marL="0" indent="0" algn="ctr">
              <a:buNone/>
              <a:defRPr sz="1800" cap="all" spc="3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fontAlgn="base"/>
            <a:r>
              <a:rPr lang="zh-CN" altLang="en-US" strike="noStrike" noProof="1"/>
              <a:t>单击此处编辑母版副标题样式</a:t>
            </a:r>
            <a:endParaRPr lang="en-US" strike="noStrike" noProof="1"/>
          </a:p>
        </p:txBody>
      </p:sp>
      <p:sp>
        <p:nvSpPr>
          <p:cNvPr id="2" name="Title 1"/>
          <p:cNvSpPr>
            <a:spLocks noGrp="1"/>
          </p:cNvSpPr>
          <p:nvPr>
            <p:ph type="ctrTitle"/>
          </p:nvPr>
        </p:nvSpPr>
        <p:spPr>
          <a:xfrm>
            <a:off x="604705" y="3227033"/>
            <a:ext cx="6629400" cy="1219201"/>
          </a:xfrm>
        </p:spPr>
        <p:txBody>
          <a:bodyPr anchor="b" anchorCtr="0">
            <a:noAutofit/>
          </a:bodyPr>
          <a:lstStyle>
            <a:lvl1pPr>
              <a:defRPr sz="4000">
                <a:solidFill>
                  <a:schemeClr val="accent1">
                    <a:lumMod val="50000"/>
                  </a:schemeClr>
                </a:solidFill>
              </a:defRPr>
            </a:lvl1pPr>
          </a:lstStyle>
          <a:p>
            <a:pPr fontAlgn="base"/>
            <a:r>
              <a:rPr lang="zh-CN" altLang="en-US" strike="noStrike" noProof="1"/>
              <a:t>单击此处编辑母版标题样式</a:t>
            </a:r>
            <a:endParaRPr lang="en-US" strike="noStrike" noProof="1"/>
          </a:p>
        </p:txBody>
      </p:sp>
      <p:sp>
        <p:nvSpPr>
          <p:cNvPr id="19"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a:defRPr/>
            </a:pPr>
            <a:endParaRPr lang="en-US" altLang="zh-CN"/>
          </a:p>
        </p:txBody>
      </p:sp>
      <p:sp>
        <p:nvSpPr>
          <p:cNvPr id="20"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a:defRPr/>
            </a:pPr>
            <a:endParaRPr lang="en-US" altLang="zh-CN"/>
          </a:p>
        </p:txBody>
      </p:sp>
      <p:sp>
        <p:nvSpPr>
          <p:cNvPr id="21" name="Slide Number Placeholder 5"/>
          <p:cNvSpPr>
            <a:spLocks noGrp="1"/>
          </p:cNvSpPr>
          <p:nvPr>
            <p:ph type="sldNum" sz="quarter" idx="4"/>
          </p:nvPr>
        </p:nvSpPr>
        <p:spPr>
          <a:xfrm>
            <a:off x="7786688" y="4625975"/>
            <a:ext cx="762000" cy="457200"/>
          </a:xfrm>
          <a:prstGeom prst="rect">
            <a:avLst/>
          </a:prstGeom>
        </p:spPr>
        <p:txBody>
          <a:bodyPr vert="horz" wrap="square" lIns="91440" tIns="45720" rIns="91440" bIns="45720" numCol="1" anchor="ctr" anchorCtr="0" compatLnSpc="1"/>
          <a:lstStyle>
            <a:lvl1pPr algn="ctr">
              <a:defRPr sz="2800">
                <a:latin typeface="Arial" panose="020B0604020202020204" pitchFamily="34" charset="0"/>
                <a:ea typeface="宋体" panose="02010600030101010101" pitchFamily="2" charset="-122"/>
              </a:defRPr>
            </a:lvl1pPr>
          </a:lstStyle>
          <a:p>
            <a:pPr>
              <a:defRPr/>
            </a:pPr>
            <a:fld id="{D0864527-2D71-4B32-9FEC-067804BB7335}" type="slidenum">
              <a:rPr lang="en-US" altLang="zh-CN" smtClean="0"/>
              <a:t>‹#›</a:t>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628650" y="6356351"/>
            <a:ext cx="2057400" cy="365125"/>
          </a:xfrm>
        </p:spPr>
        <p:txBody>
          <a:bodyPr/>
          <a:lstStyle/>
          <a:p>
            <a:pPr fontAlgn="base">
              <a:spcBef>
                <a:spcPct val="0"/>
              </a:spcBef>
              <a:spcAft>
                <a:spcPct val="0"/>
              </a:spcAft>
              <a:buFont typeface="Arial" panose="020B0604020202020204" pitchFamily="34" charset="0"/>
              <a:buNone/>
            </a:pPr>
            <a:fld id="{9EFD9D74-47D9-4702-A33C-335B63B48DBF}" type="datetimeFigureOut">
              <a:rPr lang="zh-CN" altLang="en-US">
                <a:solidFill>
                  <a:srgbClr val="5F5F5F"/>
                </a:solidFill>
                <a:ea typeface="宋体" panose="02010600030101010101" pitchFamily="2" charset="-122"/>
              </a:rPr>
              <a:t>2024/1/10</a:t>
            </a:fld>
            <a:endParaRPr lang="zh-CN" altLang="en-US">
              <a:solidFill>
                <a:srgbClr val="5F5F5F"/>
              </a:solidFill>
              <a:ea typeface="宋体" panose="02010600030101010101" pitchFamily="2" charset="-122"/>
            </a:endParaRPr>
          </a:p>
        </p:txBody>
      </p:sp>
      <p:sp>
        <p:nvSpPr>
          <p:cNvPr id="4" name="页脚占位符 3"/>
          <p:cNvSpPr>
            <a:spLocks noGrp="1"/>
          </p:cNvSpPr>
          <p:nvPr>
            <p:ph type="ftr" sz="quarter" idx="11"/>
          </p:nvPr>
        </p:nvSpPr>
        <p:spPr>
          <a:xfrm>
            <a:off x="3028950" y="6356351"/>
            <a:ext cx="3086100" cy="365125"/>
          </a:xfrm>
        </p:spPr>
        <p:txBody>
          <a:bodyPr/>
          <a:lstStyle/>
          <a:p>
            <a:pPr fontAlgn="base">
              <a:spcBef>
                <a:spcPct val="0"/>
              </a:spcBef>
              <a:spcAft>
                <a:spcPct val="0"/>
              </a:spcAft>
              <a:buFont typeface="Arial" panose="020B0604020202020204" pitchFamily="34" charset="0"/>
              <a:buNone/>
            </a:pPr>
            <a:endParaRPr lang="zh-CN" altLang="en-US">
              <a:solidFill>
                <a:srgbClr val="5F5F5F"/>
              </a:solidFill>
              <a:ea typeface="宋体" panose="02010600030101010101" pitchFamily="2" charset="-122"/>
            </a:endParaRPr>
          </a:p>
        </p:txBody>
      </p:sp>
      <p:sp>
        <p:nvSpPr>
          <p:cNvPr id="5" name="灯片编号占位符 4"/>
          <p:cNvSpPr>
            <a:spLocks noGrp="1"/>
          </p:cNvSpPr>
          <p:nvPr>
            <p:ph type="sldNum" sz="quarter" idx="12"/>
          </p:nvPr>
        </p:nvSpPr>
        <p:spPr/>
        <p:txBody>
          <a:bodyPr/>
          <a:lstStyle/>
          <a:p>
            <a:fld id="{FABC47A4-756D-490B-A52F-7D9E2C9FC05F}" type="slidenum">
              <a:rPr lang="zh-CN" altLang="en-US" smtClean="0">
                <a:solidFill>
                  <a:srgbClr val="5F5F5F">
                    <a:tint val="75000"/>
                  </a:srgbClr>
                </a:solidFill>
              </a:rPr>
              <a:t>‹#›</a:t>
            </a:fld>
            <a:endParaRPr lang="zh-CN" altLang="en-US">
              <a:solidFill>
                <a:srgbClr val="5F5F5F">
                  <a:tint val="75000"/>
                </a:srgbClr>
              </a:solidFill>
            </a:endParaRPr>
          </a:p>
        </p:txBody>
      </p:sp>
      <p:sp>
        <p:nvSpPr>
          <p:cNvPr id="7" name="内容占位符 6"/>
          <p:cNvSpPr>
            <a:spLocks noGrp="1"/>
          </p:cNvSpPr>
          <p:nvPr>
            <p:ph sz="quarter" idx="13"/>
          </p:nvPr>
        </p:nvSpPr>
        <p:spPr>
          <a:xfrm>
            <a:off x="628650" y="1309816"/>
            <a:ext cx="7886700" cy="4794346"/>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zh-CN" altLang="en-US" strike="noStrike" noProof="1"/>
              <a:t>单击此处编辑母版标题样式</a:t>
            </a:r>
            <a:endParaRPr lang="en-US" strike="noStrike" noProof="1"/>
          </a:p>
        </p:txBody>
      </p:sp>
      <p:sp>
        <p:nvSpPr>
          <p:cNvPr id="3" name="Content Placeholder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endParaRPr lang="en-US" strike="noStrike" noProof="1"/>
          </a:p>
        </p:txBody>
      </p:sp>
      <p:sp>
        <p:nvSpPr>
          <p:cNvPr id="11"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a:defRPr/>
            </a:pPr>
            <a:endParaRPr lang="en-US" altLang="zh-CN"/>
          </a:p>
        </p:txBody>
      </p:sp>
      <p:sp>
        <p:nvSpPr>
          <p:cNvPr id="12"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a:defRPr/>
            </a:pPr>
            <a:endParaRPr lang="en-US" altLang="zh-CN"/>
          </a:p>
        </p:txBody>
      </p:sp>
      <p:sp>
        <p:nvSpPr>
          <p:cNvPr id="13"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defRPr>
                <a:latin typeface="Arial" panose="020B0604020202020204" pitchFamily="34" charset="0"/>
                <a:ea typeface="宋体" panose="02010600030101010101" pitchFamily="2" charset="-122"/>
              </a:defRPr>
            </a:lvl1pPr>
          </a:lstStyle>
          <a:p>
            <a:pPr>
              <a:defRPr/>
            </a:pPr>
            <a:fld id="{1ECCBFBD-5BD1-4F33-8DE7-A58420E3F569}" type="slidenum">
              <a:rPr lang="en-US" altLang="zh-CN" smtClean="0"/>
              <a:t>‹#›</a:t>
            </a:fld>
            <a:endParaRPr lang="en-US" altLang="zh-CN"/>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11" name="Rectangle 6"/>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useBgFill="1">
        <p:nvSpPr>
          <p:cNvPr id="12" name="Rounded Rectangle 7"/>
          <p:cNvSpPr/>
          <p:nvPr/>
        </p:nvSpPr>
        <p:spPr>
          <a:xfrm>
            <a:off x="92075" y="101600"/>
            <a:ext cx="8959850" cy="6664325"/>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p:nvSpPr>
        <p:spPr>
          <a:xfrm>
            <a:off x="451976" y="2946400"/>
            <a:ext cx="8265154"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4" name="Rectangle 15"/>
          <p:cNvSpPr/>
          <p:nvPr/>
        </p:nvSpPr>
        <p:spPr>
          <a:xfrm>
            <a:off x="568325" y="3048000"/>
            <a:ext cx="8032750" cy="2244725"/>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5" name="Rectangle 14"/>
          <p:cNvSpPr/>
          <p:nvPr/>
        </p:nvSpPr>
        <p:spPr>
          <a:xfrm>
            <a:off x="676275" y="4541838"/>
            <a:ext cx="7816850" cy="663575"/>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6" name="Rectangle 13"/>
          <p:cNvSpPr/>
          <p:nvPr/>
        </p:nvSpPr>
        <p:spPr>
          <a:xfrm>
            <a:off x="676275" y="3124200"/>
            <a:ext cx="7816850" cy="2078038"/>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 name="Title 1"/>
          <p:cNvSpPr>
            <a:spLocks noGrp="1"/>
          </p:cNvSpPr>
          <p:nvPr>
            <p:ph type="title"/>
          </p:nvPr>
        </p:nvSpPr>
        <p:spPr>
          <a:xfrm>
            <a:off x="736456" y="3200399"/>
            <a:ext cx="7696200" cy="1295401"/>
          </a:xfrm>
        </p:spPr>
        <p:txBody>
          <a:bodyPr anchor="b" anchorCtr="0">
            <a:noAutofit/>
          </a:bodyPr>
          <a:lstStyle>
            <a:lvl1pPr algn="ctr" defTabSz="914400" rtl="0" eaLnBrk="1" latinLnBrk="0" hangingPunct="1">
              <a:spcBef>
                <a:spcPct val="0"/>
              </a:spcBef>
              <a:buNone/>
              <a:defRPr lang="en-US" sz="4000" kern="1200" cap="all" baseline="0" dirty="0">
                <a:solidFill>
                  <a:schemeClr val="accent1">
                    <a:lumMod val="50000"/>
                  </a:schemeClr>
                </a:solidFill>
                <a:latin typeface="+mj-lt"/>
                <a:ea typeface="+mj-ea"/>
                <a:cs typeface="+mj-cs"/>
              </a:defRPr>
            </a:lvl1pPr>
          </a:lstStyle>
          <a:p>
            <a:pPr fontAlgn="base"/>
            <a:r>
              <a:rPr lang="zh-CN" altLang="en-US" strike="noStrike" noProof="1"/>
              <a:t>单击此处编辑母版标题样式</a:t>
            </a:r>
            <a:endParaRPr lang="en-US" strike="noStrike" noProof="1"/>
          </a:p>
        </p:txBody>
      </p:sp>
      <p:sp>
        <p:nvSpPr>
          <p:cNvPr id="3" name="Text Placeholder 2"/>
          <p:cNvSpPr>
            <a:spLocks noGrp="1"/>
          </p:cNvSpPr>
          <p:nvPr>
            <p:ph type="body" idx="1"/>
          </p:nvPr>
        </p:nvSpPr>
        <p:spPr>
          <a:xfrm>
            <a:off x="736456" y="4607510"/>
            <a:ext cx="7696200" cy="523783"/>
          </a:xfrm>
        </p:spPr>
        <p:txBody>
          <a:bodyPr anchor="ctr">
            <a:normAutofit/>
          </a:bodyPr>
          <a:lstStyle>
            <a:lvl1pPr marL="0" indent="0" algn="ctr">
              <a:buNone/>
              <a:defRPr sz="2000" cap="all" spc="250" baseline="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fontAlgn="base"/>
            <a:r>
              <a:rPr lang="zh-CN" altLang="en-US" strike="noStrike" noProof="1"/>
              <a:t>单击此处编辑母版文本样式</a:t>
            </a:r>
          </a:p>
        </p:txBody>
      </p:sp>
      <p:sp>
        <p:nvSpPr>
          <p:cNvPr id="17"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a:defRPr/>
            </a:pPr>
            <a:endParaRPr lang="en-US" altLang="zh-CN"/>
          </a:p>
        </p:txBody>
      </p:sp>
      <p:sp>
        <p:nvSpPr>
          <p:cNvPr id="18"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a:defRPr/>
            </a:pPr>
            <a:endParaRPr lang="en-US" altLang="zh-CN"/>
          </a:p>
        </p:txBody>
      </p:sp>
      <p:sp>
        <p:nvSpPr>
          <p:cNvPr id="19"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defRPr>
                <a:latin typeface="Arial" panose="020B0604020202020204" pitchFamily="34" charset="0"/>
                <a:ea typeface="宋体" panose="02010600030101010101" pitchFamily="2" charset="-122"/>
              </a:defRPr>
            </a:lvl1pPr>
          </a:lstStyle>
          <a:p>
            <a:pPr>
              <a:defRPr/>
            </a:pPr>
            <a:fld id="{05AFBA2E-7459-4AE4-BB50-E5CE36A0E980}" type="slidenum">
              <a:rPr lang="en-US" altLang="zh-CN" smtClean="0"/>
              <a:t>‹#›</a:t>
            </a:fld>
            <a:endParaRPr lang="en-US" altLang="zh-CN"/>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p>
            <a:pPr fontAlgn="base"/>
            <a:r>
              <a:rPr lang="zh-CN" altLang="en-US" strike="noStrike" noProof="1"/>
              <a:t>单击此处编辑母版标题样式</a:t>
            </a:r>
            <a:endParaRPr lang="en-US" strike="noStrike" noProof="1"/>
          </a:p>
        </p:txBody>
      </p:sp>
      <p:sp>
        <p:nvSpPr>
          <p:cNvPr id="3" name="Content Placeholder 2"/>
          <p:cNvSpPr>
            <a:spLocks noGrp="1"/>
          </p:cNvSpPr>
          <p:nvPr>
            <p:ph sz="half" idx="1"/>
          </p:nvPr>
        </p:nvSpPr>
        <p:spPr>
          <a:xfrm>
            <a:off x="426128" y="1719071"/>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endParaRPr lang="en-US" strike="noStrike" noProof="1"/>
          </a:p>
        </p:txBody>
      </p:sp>
      <p:sp>
        <p:nvSpPr>
          <p:cNvPr id="4" name="Content Placeholder 3"/>
          <p:cNvSpPr>
            <a:spLocks noGrp="1"/>
          </p:cNvSpPr>
          <p:nvPr>
            <p:ph sz="half" idx="2"/>
          </p:nvPr>
        </p:nvSpPr>
        <p:spPr>
          <a:xfrm>
            <a:off x="4648200" y="1719071"/>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endParaRPr lang="en-US" strike="noStrike" noProof="1"/>
          </a:p>
        </p:txBody>
      </p:sp>
      <p:sp>
        <p:nvSpPr>
          <p:cNvPr id="11" name="Date Placeholder 4"/>
          <p:cNvSpPr>
            <a:spLocks noGrp="1"/>
          </p:cNvSpPr>
          <p:nvPr>
            <p:ph type="dt" sz="half" idx="12"/>
          </p:nvPr>
        </p:nvSpPr>
        <p:spPr>
          <a:xfrm>
            <a:off x="457200" y="6356350"/>
            <a:ext cx="21336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a:defRPr/>
            </a:pPr>
            <a:endParaRPr lang="en-US" altLang="zh-CN"/>
          </a:p>
        </p:txBody>
      </p:sp>
      <p:sp>
        <p:nvSpPr>
          <p:cNvPr id="12" name="Footer Placeholder 5"/>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a:defRPr/>
            </a:pPr>
            <a:endParaRPr lang="en-US" altLang="zh-CN"/>
          </a:p>
        </p:txBody>
      </p:sp>
      <p:sp>
        <p:nvSpPr>
          <p:cNvPr id="13" name="Slide Number Placeholder 6"/>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defRPr>
                <a:latin typeface="Arial" panose="020B0604020202020204" pitchFamily="34" charset="0"/>
                <a:ea typeface="宋体" panose="02010600030101010101" pitchFamily="2" charset="-122"/>
              </a:defRPr>
            </a:lvl1pPr>
          </a:lstStyle>
          <a:p>
            <a:pPr>
              <a:defRPr/>
            </a:pPr>
            <a:fld id="{DA53C951-DB2C-41FC-B94C-3770732E6347}" type="slidenum">
              <a:rPr lang="en-US" altLang="zh-CN" smtClean="0"/>
              <a:t>‹#›</a:t>
            </a:fld>
            <a:endParaRPr lang="en-US" altLang="zh-CN"/>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twoTxTwoObj" preserve="1">
  <p:cSld name="比较">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lvl1pPr>
              <a:defRPr/>
            </a:lvl1pPr>
          </a:lstStyle>
          <a:p>
            <a:pPr fontAlgn="base"/>
            <a:r>
              <a:rPr lang="zh-CN" altLang="en-US" strike="noStrike" noProof="1"/>
              <a:t>单击此处编辑母版标题样式</a:t>
            </a:r>
            <a:endParaRPr lang="en-US" strike="noStrike" noProof="1"/>
          </a:p>
        </p:txBody>
      </p:sp>
      <p:sp>
        <p:nvSpPr>
          <p:cNvPr id="3" name="Text Placeholder 2"/>
          <p:cNvSpPr>
            <a:spLocks noGrp="1"/>
          </p:cNvSpPr>
          <p:nvPr>
            <p:ph type="body" idx="1"/>
          </p:nvPr>
        </p:nvSpPr>
        <p:spPr>
          <a:xfrm>
            <a:off x="426128" y="1722438"/>
            <a:ext cx="4040188"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Content Placeholder 3"/>
          <p:cNvSpPr>
            <a:spLocks noGrp="1"/>
          </p:cNvSpPr>
          <p:nvPr>
            <p:ph sz="half" idx="2"/>
          </p:nvPr>
        </p:nvSpPr>
        <p:spPr>
          <a:xfrm>
            <a:off x="426128" y="2438400"/>
            <a:ext cx="4040188"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endParaRPr lang="en-US" strike="noStrike" noProof="1"/>
          </a:p>
        </p:txBody>
      </p:sp>
      <p:sp>
        <p:nvSpPr>
          <p:cNvPr id="5" name="Text Placeholder 4"/>
          <p:cNvSpPr>
            <a:spLocks noGrp="1"/>
          </p:cNvSpPr>
          <p:nvPr>
            <p:ph type="body" sz="quarter" idx="3"/>
          </p:nvPr>
        </p:nvSpPr>
        <p:spPr>
          <a:xfrm>
            <a:off x="4645025" y="1722438"/>
            <a:ext cx="4041775"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Content Placeholder 5"/>
          <p:cNvSpPr>
            <a:spLocks noGrp="1"/>
          </p:cNvSpPr>
          <p:nvPr>
            <p:ph sz="quarter" idx="4"/>
          </p:nvPr>
        </p:nvSpPr>
        <p:spPr>
          <a:xfrm>
            <a:off x="4645025" y="2438400"/>
            <a:ext cx="4041775"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endParaRPr lang="en-US" strike="noStrike" noProof="1"/>
          </a:p>
        </p:txBody>
      </p:sp>
      <p:sp>
        <p:nvSpPr>
          <p:cNvPr id="11" name="Date Placeholder 6"/>
          <p:cNvSpPr>
            <a:spLocks noGrp="1"/>
          </p:cNvSpPr>
          <p:nvPr>
            <p:ph type="dt" sz="half" idx="12"/>
          </p:nvPr>
        </p:nvSpPr>
        <p:spPr>
          <a:xfrm>
            <a:off x="457200" y="6356350"/>
            <a:ext cx="21336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a:defRPr/>
            </a:pPr>
            <a:endParaRPr lang="en-US" altLang="zh-CN"/>
          </a:p>
        </p:txBody>
      </p:sp>
      <p:sp>
        <p:nvSpPr>
          <p:cNvPr id="12" name="Footer Placeholder 7"/>
          <p:cNvSpPr>
            <a:spLocks noGrp="1"/>
          </p:cNvSpPr>
          <p:nvPr>
            <p:ph type="ftr" sz="quarter" idx="13"/>
          </p:nvPr>
        </p:nvSpPr>
        <p:spPr>
          <a:xfrm>
            <a:off x="3124200" y="6356350"/>
            <a:ext cx="28956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a:defRPr/>
            </a:pPr>
            <a:endParaRPr lang="en-US" altLang="zh-CN"/>
          </a:p>
        </p:txBody>
      </p:sp>
      <p:sp>
        <p:nvSpPr>
          <p:cNvPr id="13" name="Slide Number Placeholder 8"/>
          <p:cNvSpPr>
            <a:spLocks noGrp="1"/>
          </p:cNvSpPr>
          <p:nvPr>
            <p:ph type="sldNum" sz="quarter" idx="14"/>
          </p:nvPr>
        </p:nvSpPr>
        <p:spPr>
          <a:xfrm>
            <a:off x="6553200" y="6356350"/>
            <a:ext cx="2133600" cy="365125"/>
          </a:xfrm>
          <a:prstGeom prst="rect">
            <a:avLst/>
          </a:prstGeom>
        </p:spPr>
        <p:txBody>
          <a:bodyPr vert="horz" wrap="square" lIns="91440" tIns="45720" rIns="91440" bIns="45720" numCol="1" anchor="ctr" anchorCtr="0" compatLnSpc="1"/>
          <a:lstStyle>
            <a:lvl1pPr>
              <a:defRPr>
                <a:latin typeface="Arial" panose="020B0604020202020204" pitchFamily="34" charset="0"/>
                <a:ea typeface="宋体" panose="02010600030101010101" pitchFamily="2" charset="-122"/>
              </a:defRPr>
            </a:lvl1pPr>
          </a:lstStyle>
          <a:p>
            <a:pPr>
              <a:defRPr/>
            </a:pPr>
            <a:fld id="{C0F0159E-C891-419A-B9A0-E68B49DCF568}" type="slidenum">
              <a:rPr lang="en-US" altLang="zh-CN" smtClean="0"/>
              <a:t>‹#›</a:t>
            </a:fld>
            <a:endParaRPr lang="en-US" altLang="zh-CN"/>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zh-CN" altLang="en-US" strike="noStrike" noProof="1"/>
              <a:t>单击此处编辑母版标题样式</a:t>
            </a:r>
            <a:endParaRPr lang="en-US" strike="noStrike" noProof="1"/>
          </a:p>
        </p:txBody>
      </p:sp>
      <p:sp>
        <p:nvSpPr>
          <p:cNvPr id="11" name="Date Placeholder 2"/>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a:defRPr/>
            </a:pPr>
            <a:endParaRPr lang="en-US" altLang="zh-CN"/>
          </a:p>
        </p:txBody>
      </p:sp>
      <p:sp>
        <p:nvSpPr>
          <p:cNvPr id="12" name="Footer Placeholder 3"/>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a:defRPr/>
            </a:pPr>
            <a:endParaRPr lang="en-US" altLang="zh-CN"/>
          </a:p>
        </p:txBody>
      </p:sp>
      <p:sp>
        <p:nvSpPr>
          <p:cNvPr id="13" name="Slide Number Placeholder 4"/>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defRPr>
                <a:latin typeface="Arial" panose="020B0604020202020204" pitchFamily="34" charset="0"/>
                <a:ea typeface="宋体" panose="02010600030101010101" pitchFamily="2" charset="-122"/>
              </a:defRPr>
            </a:lvl1pPr>
          </a:lstStyle>
          <a:p>
            <a:pPr>
              <a:defRPr/>
            </a:pPr>
            <a:fld id="{FF768C35-E29E-4A89-8359-2E9F9424CA0E}" type="slidenum">
              <a:rPr lang="en-US" altLang="zh-CN" smtClean="0"/>
              <a:t>‹#›</a:t>
            </a:fld>
            <a:endParaRPr lang="en-US" altLang="zh-CN"/>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type="blank" preserve="1">
  <p:cSld name="空白">
    <p:bg>
      <p:bgPr>
        <a:blipFill rotWithShape="0">
          <a:blip r:embed="rId2"/>
          <a:stretch>
            <a:fillRect/>
          </a:stretch>
        </a:blipFill>
        <a:effectLst/>
      </p:bgPr>
    </p:bg>
    <p:spTree>
      <p:nvGrpSpPr>
        <p:cNvPr id="1" name=""/>
        <p:cNvGrpSpPr/>
        <p:nvPr/>
      </p:nvGrpSpPr>
      <p:grpSpPr>
        <a:xfrm>
          <a:off x="0" y="0"/>
          <a:ext cx="0" cy="0"/>
          <a:chOff x="0" y="0"/>
          <a:chExt cx="0" cy="0"/>
        </a:xfrm>
      </p:grpSpPr>
      <p:sp>
        <p:nvSpPr>
          <p:cNvPr id="11" name="Rectangle 4"/>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useBgFill="1">
        <p:nvSpPr>
          <p:cNvPr id="12" name="Rounded Rectangle 10"/>
          <p:cNvSpPr/>
          <p:nvPr/>
        </p:nvSpPr>
        <p:spPr>
          <a:xfrm>
            <a:off x="92075" y="101600"/>
            <a:ext cx="8959850" cy="6664325"/>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3" name="Date Placeholder 1"/>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a:defRPr/>
            </a:pPr>
            <a:endParaRPr lang="en-US" altLang="zh-CN"/>
          </a:p>
        </p:txBody>
      </p:sp>
      <p:sp>
        <p:nvSpPr>
          <p:cNvPr id="14" name="Footer Placeholder 2"/>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a:defRPr/>
            </a:pPr>
            <a:endParaRPr lang="en-US" altLang="zh-CN"/>
          </a:p>
        </p:txBody>
      </p:sp>
      <p:sp>
        <p:nvSpPr>
          <p:cNvPr id="15" name="Slide Number Placeholder 3"/>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defRPr>
                <a:latin typeface="Arial" panose="020B0604020202020204" pitchFamily="34" charset="0"/>
                <a:ea typeface="宋体" panose="02010600030101010101" pitchFamily="2" charset="-122"/>
              </a:defRPr>
            </a:lvl1pPr>
          </a:lstStyle>
          <a:p>
            <a:pPr>
              <a:defRPr/>
            </a:pPr>
            <a:fld id="{855206AB-6EAB-4941-8F92-C5D738D8B848}" type="slidenum">
              <a:rPr lang="en-US" altLang="zh-CN" smtClean="0"/>
              <a:t>‹#›</a:t>
            </a:fld>
            <a:endParaRPr lang="en-US" altLang="zh-CN"/>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useBgFill="1">
        <p:nvSpPr>
          <p:cNvPr id="12" name="Rounded Rectangle 11"/>
          <p:cNvSpPr/>
          <p:nvPr/>
        </p:nvSpPr>
        <p:spPr>
          <a:xfrm>
            <a:off x="92075" y="101600"/>
            <a:ext cx="8959850" cy="6664325"/>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3" name="Rectangle 7"/>
          <p:cNvSpPr/>
          <p:nvPr/>
        </p:nvSpPr>
        <p:spPr>
          <a:xfrm>
            <a:off x="560033" y="1505712"/>
            <a:ext cx="2716567" cy="3523488"/>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4" name="Rectangle 9"/>
          <p:cNvSpPr/>
          <p:nvPr/>
        </p:nvSpPr>
        <p:spPr>
          <a:xfrm>
            <a:off x="676275" y="1643063"/>
            <a:ext cx="2484438" cy="3233738"/>
          </a:xfrm>
          <a:prstGeom prst="rect">
            <a:avLst/>
          </a:prstGeom>
          <a:solidFill>
            <a:srgbClr val="FFFFFF"/>
          </a:solid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 name="Content Placeholder 2"/>
          <p:cNvSpPr>
            <a:spLocks noGrp="1"/>
          </p:cNvSpPr>
          <p:nvPr>
            <p:ph idx="1"/>
          </p:nvPr>
        </p:nvSpPr>
        <p:spPr>
          <a:xfrm>
            <a:off x="3886200" y="685800"/>
            <a:ext cx="4572000" cy="52578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endParaRPr lang="en-US" strike="noStrike" noProof="1"/>
          </a:p>
        </p:txBody>
      </p:sp>
      <p:sp>
        <p:nvSpPr>
          <p:cNvPr id="4" name="Text Placeholder 3"/>
          <p:cNvSpPr>
            <a:spLocks noGrp="1"/>
          </p:cNvSpPr>
          <p:nvPr>
            <p:ph type="body" sz="half" idx="2"/>
          </p:nvPr>
        </p:nvSpPr>
        <p:spPr>
          <a:xfrm>
            <a:off x="769000" y="2971800"/>
            <a:ext cx="2298634" cy="1752600"/>
          </a:xfrm>
        </p:spPr>
        <p:txBody>
          <a:bodyPr/>
          <a:lstStyle>
            <a:lvl1pPr marL="0" indent="0">
              <a:spcBef>
                <a:spcPts val="4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2" name="Title 1"/>
          <p:cNvSpPr>
            <a:spLocks noGrp="1"/>
          </p:cNvSpPr>
          <p:nvPr>
            <p:ph type="title"/>
          </p:nvPr>
        </p:nvSpPr>
        <p:spPr>
          <a:xfrm>
            <a:off x="769000" y="1734312"/>
            <a:ext cx="2298634" cy="1191620"/>
          </a:xfrm>
        </p:spPr>
        <p:txBody>
          <a:bodyPr anchor="b"/>
          <a:lstStyle>
            <a:lvl1pPr algn="l">
              <a:defRPr sz="2000" b="0">
                <a:solidFill>
                  <a:schemeClr val="accent1">
                    <a:lumMod val="75000"/>
                  </a:schemeClr>
                </a:solidFill>
              </a:defRPr>
            </a:lvl1pPr>
          </a:lstStyle>
          <a:p>
            <a:pPr fontAlgn="base"/>
            <a:r>
              <a:rPr lang="zh-CN" altLang="en-US" strike="noStrike" noProof="1"/>
              <a:t>单击此处编辑母版标题样式</a:t>
            </a:r>
            <a:endParaRPr lang="en-US" strike="noStrike" noProof="1"/>
          </a:p>
        </p:txBody>
      </p:sp>
      <p:sp>
        <p:nvSpPr>
          <p:cNvPr id="15" name="Date Placeholder 4"/>
          <p:cNvSpPr>
            <a:spLocks noGrp="1"/>
          </p:cNvSpPr>
          <p:nvPr>
            <p:ph type="dt" sz="half" idx="12"/>
          </p:nvPr>
        </p:nvSpPr>
        <p:spPr>
          <a:xfrm>
            <a:off x="457200" y="6356350"/>
            <a:ext cx="21336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a:defRPr/>
            </a:pPr>
            <a:endParaRPr lang="en-US" altLang="zh-CN"/>
          </a:p>
        </p:txBody>
      </p:sp>
      <p:sp>
        <p:nvSpPr>
          <p:cNvPr id="16" name="Footer Placeholder 5"/>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a:defRPr/>
            </a:pPr>
            <a:endParaRPr lang="en-US" altLang="zh-CN"/>
          </a:p>
        </p:txBody>
      </p:sp>
      <p:sp>
        <p:nvSpPr>
          <p:cNvPr id="17" name="Slide Number Placeholder 6"/>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defRPr>
                <a:latin typeface="Arial" panose="020B0604020202020204" pitchFamily="34" charset="0"/>
                <a:ea typeface="宋体" panose="02010600030101010101" pitchFamily="2" charset="-122"/>
              </a:defRPr>
            </a:lvl1pPr>
          </a:lstStyle>
          <a:p>
            <a:pPr>
              <a:defRPr/>
            </a:pPr>
            <a:fld id="{4BD2F611-88E7-4F06-8AB6-632E7C9A039B}" type="slidenum">
              <a:rPr lang="en-US" altLang="zh-CN" smtClean="0"/>
              <a:t>‹#›</a:t>
            </a:fld>
            <a:endParaRPr lang="en-US" altLang="zh-CN"/>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11"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useBgFill="1">
        <p:nvSpPr>
          <p:cNvPr id="12" name="Rounded Rectangle 8"/>
          <p:cNvSpPr/>
          <p:nvPr/>
        </p:nvSpPr>
        <p:spPr>
          <a:xfrm>
            <a:off x="92075" y="101600"/>
            <a:ext cx="8959850" cy="6664325"/>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3" name="Rectangle 9"/>
          <p:cNvSpPr/>
          <p:nvPr/>
        </p:nvSpPr>
        <p:spPr>
          <a:xfrm>
            <a:off x="685800" y="4953000"/>
            <a:ext cx="7772400" cy="13716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4" name="Rectangle 11"/>
          <p:cNvSpPr/>
          <p:nvPr/>
        </p:nvSpPr>
        <p:spPr>
          <a:xfrm>
            <a:off x="762000" y="5029200"/>
            <a:ext cx="7600950" cy="1203325"/>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5" name="Rectangle 12"/>
          <p:cNvSpPr/>
          <p:nvPr/>
        </p:nvSpPr>
        <p:spPr>
          <a:xfrm>
            <a:off x="914400" y="5638800"/>
            <a:ext cx="7327900" cy="452438"/>
          </a:xfrm>
          <a:prstGeom prst="rect">
            <a:avLst/>
          </a:prstGeom>
          <a:solidFill>
            <a:schemeClr val="accent1"/>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6" name="Rectangle 10"/>
          <p:cNvSpPr/>
          <p:nvPr/>
        </p:nvSpPr>
        <p:spPr>
          <a:xfrm>
            <a:off x="604838" y="5075238"/>
            <a:ext cx="7947025" cy="1096963"/>
          </a:xfrm>
          <a:prstGeom prst="rect">
            <a:avLst/>
          </a:prstGeom>
          <a:noFill/>
          <a:ln w="6350" cmpd="dbl">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 name="Picture Placeholder 2"/>
          <p:cNvSpPr>
            <a:spLocks noGrp="1"/>
          </p:cNvSpPr>
          <p:nvPr>
            <p:ph type="pic" idx="1"/>
          </p:nvPr>
        </p:nvSpPr>
        <p:spPr>
          <a:xfrm>
            <a:off x="685800" y="621437"/>
            <a:ext cx="7772400" cy="4331564"/>
          </a:xfrm>
          <a:solidFill>
            <a:schemeClr val="bg2"/>
          </a:solidFill>
          <a:ln>
            <a:noFill/>
          </a:ln>
          <a:effectLst>
            <a:softEdge rad="12700"/>
          </a:effectLst>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accent1"/>
              </a:buClr>
              <a:buSzTx/>
              <a:buFont typeface="Arial" panose="020B0604020202020204" pitchFamily="34" charset="0"/>
              <a:buNone/>
              <a:defRPr/>
            </a:pPr>
            <a:r>
              <a:rPr kumimoji="0" lang="zh-CN" altLang="en-US" sz="3200" b="0" i="0" u="none" strike="noStrike" kern="1200" cap="none" spc="0" normalizeH="0" baseline="0" noProof="0">
                <a:ln>
                  <a:noFill/>
                </a:ln>
                <a:solidFill>
                  <a:schemeClr val="tx2"/>
                </a:solidFill>
                <a:effectLst/>
                <a:uLnTx/>
                <a:uFillTx/>
                <a:latin typeface="+mn-lt"/>
                <a:ea typeface="+mn-ea"/>
                <a:cs typeface="+mn-cs"/>
              </a:rPr>
              <a:t>单击图标添加图片</a:t>
            </a:r>
            <a:endParaRPr kumimoji="0" lang="en-US" sz="3200" b="0" i="0" u="none" strike="noStrike" kern="1200" cap="none" spc="0" normalizeH="0" baseline="0" noProof="0" dirty="0">
              <a:ln>
                <a:noFill/>
              </a:ln>
              <a:solidFill>
                <a:schemeClr val="tx2"/>
              </a:solidFill>
              <a:effectLst/>
              <a:uLnTx/>
              <a:uFillTx/>
              <a:latin typeface="+mn-lt"/>
              <a:ea typeface="+mn-ea"/>
              <a:cs typeface="+mn-cs"/>
            </a:endParaRPr>
          </a:p>
        </p:txBody>
      </p:sp>
      <p:sp>
        <p:nvSpPr>
          <p:cNvPr id="4" name="Text Placeholder 3"/>
          <p:cNvSpPr>
            <a:spLocks noGrp="1"/>
          </p:cNvSpPr>
          <p:nvPr>
            <p:ph type="body" sz="half" idx="2"/>
          </p:nvPr>
        </p:nvSpPr>
        <p:spPr>
          <a:xfrm>
            <a:off x="956289" y="5656556"/>
            <a:ext cx="7244736" cy="401715"/>
          </a:xfrm>
        </p:spPr>
        <p:txBody>
          <a:bodyPr anchor="ctr">
            <a:normAutofit/>
          </a:bodyPr>
          <a:lstStyle>
            <a:lvl1pPr marL="0" indent="0" algn="ctr">
              <a:buNone/>
              <a:defRPr sz="1500" cap="all" spc="250" baseline="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2" name="Title 1"/>
          <p:cNvSpPr>
            <a:spLocks noGrp="1"/>
          </p:cNvSpPr>
          <p:nvPr>
            <p:ph type="title"/>
          </p:nvPr>
        </p:nvSpPr>
        <p:spPr>
          <a:xfrm>
            <a:off x="914400" y="5105400"/>
            <a:ext cx="7328514" cy="523043"/>
          </a:xfrm>
        </p:spPr>
        <p:txBody>
          <a:bodyPr anchorCtr="0"/>
          <a:lstStyle>
            <a:lvl1pPr algn="ctr">
              <a:defRPr sz="2000" b="0">
                <a:solidFill>
                  <a:schemeClr val="accent1">
                    <a:lumMod val="75000"/>
                  </a:schemeClr>
                </a:solidFill>
              </a:defRPr>
            </a:lvl1pPr>
          </a:lstStyle>
          <a:p>
            <a:pPr fontAlgn="base"/>
            <a:r>
              <a:rPr lang="zh-CN" altLang="en-US" strike="noStrike" noProof="1"/>
              <a:t>单击此处编辑母版标题样式</a:t>
            </a:r>
            <a:endParaRPr lang="en-US" strike="noStrike" noProof="1"/>
          </a:p>
        </p:txBody>
      </p:sp>
      <p:sp>
        <p:nvSpPr>
          <p:cNvPr id="17" name="Date Placeholder 4"/>
          <p:cNvSpPr>
            <a:spLocks noGrp="1"/>
          </p:cNvSpPr>
          <p:nvPr>
            <p:ph type="dt" sz="half" idx="12"/>
          </p:nvPr>
        </p:nvSpPr>
        <p:spPr>
          <a:xfrm>
            <a:off x="457200" y="6356350"/>
            <a:ext cx="21336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a:defRPr/>
            </a:pPr>
            <a:endParaRPr lang="en-US" altLang="zh-CN"/>
          </a:p>
        </p:txBody>
      </p:sp>
      <p:sp>
        <p:nvSpPr>
          <p:cNvPr id="18" name="Slide Number Placeholder 6"/>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defRPr>
                <a:latin typeface="Arial" panose="020B0604020202020204" pitchFamily="34" charset="0"/>
                <a:ea typeface="宋体" panose="02010600030101010101" pitchFamily="2" charset="-122"/>
              </a:defRPr>
            </a:lvl1pPr>
          </a:lstStyle>
          <a:p>
            <a:pPr>
              <a:defRPr/>
            </a:pPr>
            <a:fld id="{09634503-BC9B-47ED-92B1-19D036139D2A}" type="slidenum">
              <a:rPr lang="en-US" altLang="zh-CN" smtClean="0"/>
              <a:t>‹#›</a:t>
            </a:fld>
            <a:endParaRPr lang="en-US" altLang="zh-CN"/>
          </a:p>
        </p:txBody>
      </p:sp>
      <p:sp>
        <p:nvSpPr>
          <p:cNvPr id="19" name="Footer Placeholder 5"/>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a:defRPr/>
            </a:pPr>
            <a:endParaRPr lang="en-US" altLang="zh-CN"/>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zh-CN" altLang="en-US" strike="noStrike" noProof="1"/>
              <a:t>单击此处编辑母版标题样式</a:t>
            </a:r>
            <a:endParaRPr lang="en-US" strike="noStrike" noProof="1"/>
          </a:p>
        </p:txBody>
      </p:sp>
      <p:sp>
        <p:nvSpPr>
          <p:cNvPr id="3" name="Vertical Text Placeholder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endParaRPr lang="en-US" strike="noStrike" noProof="1"/>
          </a:p>
        </p:txBody>
      </p:sp>
      <p:sp>
        <p:nvSpPr>
          <p:cNvPr id="11"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a:defRPr/>
            </a:pPr>
            <a:endParaRPr lang="en-US" altLang="zh-CN"/>
          </a:p>
        </p:txBody>
      </p:sp>
      <p:sp>
        <p:nvSpPr>
          <p:cNvPr id="12"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a:defRPr/>
            </a:pPr>
            <a:endParaRPr lang="en-US" altLang="zh-CN"/>
          </a:p>
        </p:txBody>
      </p:sp>
      <p:sp>
        <p:nvSpPr>
          <p:cNvPr id="13"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defRPr>
                <a:latin typeface="Arial" panose="020B0604020202020204" pitchFamily="34" charset="0"/>
                <a:ea typeface="宋体" panose="02010600030101010101" pitchFamily="2" charset="-122"/>
              </a:defRPr>
            </a:lvl1pPr>
          </a:lstStyle>
          <a:p>
            <a:pPr>
              <a:defRPr/>
            </a:pPr>
            <a:fld id="{1DA1FD16-7F09-4D9B-A0CF-1A734A4EE903}" type="slidenum">
              <a:rPr lang="en-US" altLang="zh-CN" smtClean="0"/>
              <a:t>‹#›</a:t>
            </a:fld>
            <a:endParaRPr lang="en-US" altLang="zh-CN"/>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bg>
      <p:bgPr>
        <a:blipFill rotWithShape="0">
          <a:blip r:embed="rId2"/>
          <a:stretch>
            <a:fillRect/>
          </a:stretch>
        </a:blipFill>
        <a:effectLst/>
      </p:bgPr>
    </p:bg>
    <p:spTree>
      <p:nvGrpSpPr>
        <p:cNvPr id="1" name=""/>
        <p:cNvGrpSpPr/>
        <p:nvPr/>
      </p:nvGrpSpPr>
      <p:grpSpPr>
        <a:xfrm>
          <a:off x="0" y="0"/>
          <a:ext cx="0" cy="0"/>
          <a:chOff x="0" y="0"/>
          <a:chExt cx="0" cy="0"/>
        </a:xfrm>
      </p:grpSpPr>
      <p:sp>
        <p:nvSpPr>
          <p:cNvPr id="11" name="Rectangle 6"/>
          <p:cNvSpPr/>
          <p:nvPr/>
        </p:nvSpPr>
        <p:spPr>
          <a:xfrm>
            <a:off x="6861175" y="228600"/>
            <a:ext cx="1860550" cy="6122988"/>
          </a:xfrm>
          <a:prstGeom prst="rect">
            <a:avLst/>
          </a:prstGeom>
          <a:solidFill>
            <a:srgbClr val="FFFFFF">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2" name="Rectangle 7"/>
          <p:cNvSpPr/>
          <p:nvPr/>
        </p:nvSpPr>
        <p:spPr>
          <a:xfrm>
            <a:off x="6954838" y="350838"/>
            <a:ext cx="1673225" cy="5876925"/>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 name="Vertical Title 1"/>
          <p:cNvSpPr>
            <a:spLocks noGrp="1"/>
          </p:cNvSpPr>
          <p:nvPr>
            <p:ph type="title" orient="vert"/>
          </p:nvPr>
        </p:nvSpPr>
        <p:spPr>
          <a:xfrm>
            <a:off x="7048577" y="395427"/>
            <a:ext cx="1485531" cy="5788981"/>
          </a:xfrm>
        </p:spPr>
        <p:txBody>
          <a:bodyPr vert="eaVert"/>
          <a:lstStyle/>
          <a:p>
            <a:pPr fontAlgn="base"/>
            <a:r>
              <a:rPr lang="zh-CN" altLang="en-US" strike="noStrike" noProof="1"/>
              <a:t>单击此处编辑母版标题样式</a:t>
            </a:r>
            <a:endParaRPr lang="en-US" strike="noStrike" noProof="1"/>
          </a:p>
        </p:txBody>
      </p:sp>
      <p:sp>
        <p:nvSpPr>
          <p:cNvPr id="3" name="Vertical Text Placeholder 2"/>
          <p:cNvSpPr>
            <a:spLocks noGrp="1"/>
          </p:cNvSpPr>
          <p:nvPr>
            <p:ph type="body" orient="vert" idx="1"/>
          </p:nvPr>
        </p:nvSpPr>
        <p:spPr>
          <a:xfrm>
            <a:off x="457200" y="380999"/>
            <a:ext cx="6172200" cy="5791201"/>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endParaRPr lang="en-US" strike="noStrike" noProof="1"/>
          </a:p>
        </p:txBody>
      </p:sp>
      <p:sp>
        <p:nvSpPr>
          <p:cNvPr id="13"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a:defRPr/>
            </a:pPr>
            <a:endParaRPr lang="en-US" altLang="zh-CN"/>
          </a:p>
        </p:txBody>
      </p:sp>
      <p:sp>
        <p:nvSpPr>
          <p:cNvPr id="14"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a:defRPr/>
            </a:pPr>
            <a:endParaRPr lang="en-US" altLang="zh-CN"/>
          </a:p>
        </p:txBody>
      </p:sp>
      <p:sp>
        <p:nvSpPr>
          <p:cNvPr id="15"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defRPr>
                <a:latin typeface="Arial" panose="020B0604020202020204" pitchFamily="34" charset="0"/>
                <a:ea typeface="宋体" panose="02010600030101010101" pitchFamily="2" charset="-122"/>
              </a:defRPr>
            </a:lvl1pPr>
          </a:lstStyle>
          <a:p>
            <a:pPr>
              <a:defRPr/>
            </a:pPr>
            <a:fld id="{4B469B5B-0499-4993-AE0D-C0827296D537}" type="slidenum">
              <a:rPr lang="en-US" altLang="zh-CN" smtClean="0"/>
              <a:t>‹#›</a:t>
            </a:fld>
            <a:endParaRPr lang="en-US"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endParaRPr lang="zh-CN" altLang="en-US">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en-US">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ABE3572E-3C26-49BB-BDD7-B5D333B76660}" type="slidenum">
              <a:rPr lang="zh-CN" altLang="en-US">
                <a:solidFill>
                  <a:srgbClr val="000000"/>
                </a:solidFill>
              </a:rPr>
              <a:t>‹#›</a:t>
            </a:fld>
            <a:endParaRPr lang="zh-CN" altLang="en-US">
              <a:solidFill>
                <a:srgbClr val="000000"/>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zh-CN" altLang="en-US">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en-US">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B9ED3495-F3CD-4DB1-871B-C01D79844A38}" type="slidenum">
              <a:rPr lang="zh-CN" altLang="en-US">
                <a:solidFill>
                  <a:srgbClr val="000000"/>
                </a:solidFill>
              </a:rPr>
              <a:t>‹#›</a:t>
            </a:fld>
            <a:endParaRPr lang="zh-CN" altLang="en-US">
              <a:solidFill>
                <a:srgbClr val="000000"/>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endParaRPr lang="zh-CN" altLang="en-US">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en-US">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DC83C6E5-0C34-455F-9EE4-303196548C47}" type="slidenum">
              <a:rPr lang="zh-CN" altLang="en-US">
                <a:solidFill>
                  <a:srgbClr val="000000"/>
                </a:solidFill>
              </a:rPr>
              <a:t>‹#›</a:t>
            </a:fld>
            <a:endParaRPr lang="zh-CN" altLang="en-US">
              <a:solidFill>
                <a:srgbClr val="000000"/>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endParaRPr lang="zh-CN" altLang="en-US">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zh-CN" altLang="en-US">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D847876A-5F2B-4501-8978-C06B53BE6499}" type="slidenum">
              <a:rPr lang="zh-CN" altLang="en-US">
                <a:solidFill>
                  <a:srgbClr val="000000"/>
                </a:solidFill>
              </a:rPr>
              <a:t>‹#›</a:t>
            </a:fld>
            <a:endParaRPr lang="zh-CN" altLang="en-US">
              <a:solidFill>
                <a:srgbClr val="000000"/>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endParaRPr lang="zh-CN" altLang="en-US">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zh-CN" altLang="en-US">
              <a:solidFill>
                <a:srgbClr val="000000"/>
              </a:solidFill>
            </a:endParaRPr>
          </a:p>
        </p:txBody>
      </p:sp>
      <p:sp>
        <p:nvSpPr>
          <p:cNvPr id="9" name="灯片编号占位符 8"/>
          <p:cNvSpPr>
            <a:spLocks noGrp="1"/>
          </p:cNvSpPr>
          <p:nvPr>
            <p:ph type="sldNum" sz="quarter" idx="12"/>
          </p:nvPr>
        </p:nvSpPr>
        <p:spPr/>
        <p:txBody>
          <a:bodyPr/>
          <a:lstStyle>
            <a:lvl1pPr>
              <a:defRPr/>
            </a:lvl1pPr>
          </a:lstStyle>
          <a:p>
            <a:fld id="{3515E23D-CA03-4F9E-A127-76940DEFC8D0}" type="slidenum">
              <a:rPr lang="zh-CN" altLang="en-US">
                <a:solidFill>
                  <a:srgbClr val="000000"/>
                </a:solidFill>
              </a:rPr>
              <a:t>‹#›</a:t>
            </a:fld>
            <a:endParaRPr lang="zh-CN" altLang="en-US">
              <a:solidFill>
                <a:srgbClr val="000000"/>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endParaRPr lang="zh-CN" altLang="en-US">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zh-CN" altLang="en-US">
              <a:solidFill>
                <a:srgbClr val="000000"/>
              </a:solidFill>
            </a:endParaRPr>
          </a:p>
        </p:txBody>
      </p:sp>
      <p:sp>
        <p:nvSpPr>
          <p:cNvPr id="5" name="灯片编号占位符 4"/>
          <p:cNvSpPr>
            <a:spLocks noGrp="1"/>
          </p:cNvSpPr>
          <p:nvPr>
            <p:ph type="sldNum" sz="quarter" idx="12"/>
          </p:nvPr>
        </p:nvSpPr>
        <p:spPr/>
        <p:txBody>
          <a:bodyPr/>
          <a:lstStyle>
            <a:lvl1pPr>
              <a:defRPr/>
            </a:lvl1pPr>
          </a:lstStyle>
          <a:p>
            <a:fld id="{3D118E34-CC1E-4C8E-870F-04449E846F19}" type="slidenum">
              <a:rPr lang="zh-CN" altLang="en-US">
                <a:solidFill>
                  <a:srgbClr val="000000"/>
                </a:solidFill>
              </a:rPr>
              <a:t>‹#›</a:t>
            </a:fld>
            <a:endParaRPr lang="zh-CN" altLang="en-US">
              <a:solidFill>
                <a:srgbClr val="000000"/>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7A77"/>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7A77"/>
              </a:solidFill>
            </a:endParaRPr>
          </a:p>
        </p:txBody>
      </p:sp>
      <p:sp>
        <p:nvSpPr>
          <p:cNvPr id="6" name="Rectangle 6"/>
          <p:cNvSpPr>
            <a:spLocks noGrp="1" noChangeArrowheads="1"/>
          </p:cNvSpPr>
          <p:nvPr>
            <p:ph type="sldNum" sz="quarter" idx="12"/>
          </p:nvPr>
        </p:nvSpPr>
        <p:spPr/>
        <p:txBody>
          <a:bodyPr/>
          <a:lstStyle>
            <a:lvl1pPr>
              <a:defRPr/>
            </a:lvl1pPr>
          </a:lstStyle>
          <a:p>
            <a:pPr>
              <a:defRPr/>
            </a:pPr>
            <a:fld id="{B119E552-0388-4248-BB9C-17C502B767C9}" type="slidenum">
              <a:rPr lang="en-US" altLang="zh-CN">
                <a:solidFill>
                  <a:srgbClr val="007A77"/>
                </a:solidFill>
              </a:rPr>
              <a:t>‹#›</a:t>
            </a:fld>
            <a:endParaRPr lang="en-US" altLang="zh-CN">
              <a:solidFill>
                <a:srgbClr val="007A77"/>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zh-CN" altLang="en-US">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zh-CN" altLang="en-US">
              <a:solidFill>
                <a:srgbClr val="000000"/>
              </a:solidFill>
            </a:endParaRPr>
          </a:p>
        </p:txBody>
      </p:sp>
      <p:sp>
        <p:nvSpPr>
          <p:cNvPr id="4" name="灯片编号占位符 3"/>
          <p:cNvSpPr>
            <a:spLocks noGrp="1"/>
          </p:cNvSpPr>
          <p:nvPr>
            <p:ph type="sldNum" sz="quarter" idx="12"/>
          </p:nvPr>
        </p:nvSpPr>
        <p:spPr/>
        <p:txBody>
          <a:bodyPr/>
          <a:lstStyle>
            <a:lvl1pPr>
              <a:defRPr/>
            </a:lvl1pPr>
          </a:lstStyle>
          <a:p>
            <a:fld id="{65F92090-7245-4494-BC81-CF2139D05F05}" type="slidenum">
              <a:rPr lang="zh-CN" altLang="en-US">
                <a:solidFill>
                  <a:srgbClr val="000000"/>
                </a:solidFill>
              </a:rPr>
              <a:t>‹#›</a:t>
            </a:fld>
            <a:endParaRPr lang="zh-CN" altLang="en-US">
              <a:solidFill>
                <a:srgbClr val="000000"/>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zh-CN" altLang="en-US">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zh-CN" altLang="en-US">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9C7D850E-8F30-4DA6-83FD-EE631BEAE6E5}" type="slidenum">
              <a:rPr lang="zh-CN" altLang="en-US">
                <a:solidFill>
                  <a:srgbClr val="000000"/>
                </a:solidFill>
              </a:rPr>
              <a:t>‹#›</a:t>
            </a:fld>
            <a:endParaRPr lang="zh-CN" altLang="en-US">
              <a:solidFill>
                <a:srgbClr val="000000"/>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zh-CN" altLang="en-US">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zh-CN" altLang="en-US">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CB27F08B-A704-4238-B1DC-5BB771401905}" type="slidenum">
              <a:rPr lang="zh-CN" altLang="en-US">
                <a:solidFill>
                  <a:srgbClr val="000000"/>
                </a:solidFill>
              </a:rPr>
              <a:t>‹#›</a:t>
            </a:fld>
            <a:endParaRPr lang="zh-CN" altLang="en-US">
              <a:solidFill>
                <a:srgbClr val="000000"/>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zh-CN" altLang="en-US">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en-US">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BA5AC061-D27B-4354-9F97-D5077ECDB1C3}" type="slidenum">
              <a:rPr lang="zh-CN" altLang="en-US">
                <a:solidFill>
                  <a:srgbClr val="000000"/>
                </a:solidFill>
              </a:rPr>
              <a:t>‹#›</a:t>
            </a:fld>
            <a:endParaRPr lang="zh-CN" altLang="en-US">
              <a:solidFill>
                <a:srgbClr val="000000"/>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zh-CN" altLang="en-US">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zh-CN" altLang="en-US">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1BD80D84-F84D-414A-B7D4-7F8977D18349}" type="slidenum">
              <a:rPr lang="zh-CN" altLang="en-US">
                <a:solidFill>
                  <a:srgbClr val="000000"/>
                </a:solidFill>
              </a:rPr>
              <a:t>‹#›</a:t>
            </a:fld>
            <a:endParaRPr lang="zh-CN" altLang="en-US">
              <a:solidFill>
                <a:srgbClr val="000000"/>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endParaRPr lang="en-US" altLang="zh-CN">
              <a:solidFill>
                <a:srgbClr val="FFFFFF"/>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FFFFFF"/>
              </a:solidFill>
            </a:endParaRPr>
          </a:p>
        </p:txBody>
      </p:sp>
      <p:sp>
        <p:nvSpPr>
          <p:cNvPr id="6" name="灯片编号占位符 5"/>
          <p:cNvSpPr>
            <a:spLocks noGrp="1"/>
          </p:cNvSpPr>
          <p:nvPr>
            <p:ph type="sldNum" sz="quarter" idx="12"/>
          </p:nvPr>
        </p:nvSpPr>
        <p:spPr/>
        <p:txBody>
          <a:bodyPr/>
          <a:lstStyle>
            <a:lvl1pPr>
              <a:defRPr/>
            </a:lvl1pPr>
          </a:lstStyle>
          <a:p>
            <a:fld id="{FBC40187-D4C7-49A4-9C4E-FAEBFC09C051}" type="slidenum">
              <a:rPr lang="en-US" altLang="zh-CN">
                <a:solidFill>
                  <a:srgbClr val="FFFFFF"/>
                </a:solidFill>
              </a:rPr>
              <a:t>‹#›</a:t>
            </a:fld>
            <a:endParaRPr lang="en-US" altLang="zh-CN">
              <a:solidFill>
                <a:srgbClr val="FFFFFF"/>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solidFill>
                <a:srgbClr val="FFFFFF"/>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FFFFFF"/>
              </a:solidFill>
            </a:endParaRPr>
          </a:p>
        </p:txBody>
      </p:sp>
      <p:sp>
        <p:nvSpPr>
          <p:cNvPr id="6" name="灯片编号占位符 5"/>
          <p:cNvSpPr>
            <a:spLocks noGrp="1"/>
          </p:cNvSpPr>
          <p:nvPr>
            <p:ph type="sldNum" sz="quarter" idx="12"/>
          </p:nvPr>
        </p:nvSpPr>
        <p:spPr/>
        <p:txBody>
          <a:bodyPr/>
          <a:lstStyle>
            <a:lvl1pPr>
              <a:defRPr/>
            </a:lvl1pPr>
          </a:lstStyle>
          <a:p>
            <a:fld id="{F43DC0C7-9953-4876-B48D-70EB17F37708}" type="slidenum">
              <a:rPr lang="en-US" altLang="zh-CN">
                <a:solidFill>
                  <a:srgbClr val="FFFFFF"/>
                </a:solidFill>
              </a:rPr>
              <a:t>‹#›</a:t>
            </a:fld>
            <a:endParaRPr lang="en-US" altLang="zh-CN">
              <a:solidFill>
                <a:srgbClr val="FFFFFF"/>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solidFill>
                <a:srgbClr val="FFFFFF"/>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FFFFFF"/>
              </a:solidFill>
            </a:endParaRPr>
          </a:p>
        </p:txBody>
      </p:sp>
      <p:sp>
        <p:nvSpPr>
          <p:cNvPr id="6" name="灯片编号占位符 5"/>
          <p:cNvSpPr>
            <a:spLocks noGrp="1"/>
          </p:cNvSpPr>
          <p:nvPr>
            <p:ph type="sldNum" sz="quarter" idx="12"/>
          </p:nvPr>
        </p:nvSpPr>
        <p:spPr/>
        <p:txBody>
          <a:bodyPr/>
          <a:lstStyle>
            <a:lvl1pPr>
              <a:defRPr/>
            </a:lvl1pPr>
          </a:lstStyle>
          <a:p>
            <a:fld id="{604405F1-F52E-4E46-BE01-BF302B0B36DF}" type="slidenum">
              <a:rPr lang="en-US" altLang="zh-CN">
                <a:solidFill>
                  <a:srgbClr val="FFFFFF"/>
                </a:solidFill>
              </a:rPr>
              <a:t>‹#›</a:t>
            </a:fld>
            <a:endParaRPr lang="en-US" altLang="zh-CN">
              <a:solidFill>
                <a:srgbClr val="FFFFFF"/>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79388" y="1052513"/>
            <a:ext cx="4316412"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052513"/>
            <a:ext cx="4316413"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endParaRPr lang="en-US" altLang="zh-CN">
              <a:solidFill>
                <a:srgbClr val="FFFFFF"/>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FFFFFF"/>
              </a:solidFill>
            </a:endParaRPr>
          </a:p>
        </p:txBody>
      </p:sp>
      <p:sp>
        <p:nvSpPr>
          <p:cNvPr id="7" name="灯片编号占位符 6"/>
          <p:cNvSpPr>
            <a:spLocks noGrp="1"/>
          </p:cNvSpPr>
          <p:nvPr>
            <p:ph type="sldNum" sz="quarter" idx="12"/>
          </p:nvPr>
        </p:nvSpPr>
        <p:spPr/>
        <p:txBody>
          <a:bodyPr/>
          <a:lstStyle>
            <a:lvl1pPr>
              <a:defRPr/>
            </a:lvl1pPr>
          </a:lstStyle>
          <a:p>
            <a:fld id="{B12225DD-9AF7-40A4-9C09-20E5FCB6497E}" type="slidenum">
              <a:rPr lang="en-US" altLang="zh-CN">
                <a:solidFill>
                  <a:srgbClr val="FFFFFF"/>
                </a:solidFill>
              </a:rPr>
              <a:t>‹#›</a:t>
            </a:fld>
            <a:endParaRPr lang="en-US" altLang="zh-CN">
              <a:solidFill>
                <a:srgbClr val="FFFFFF"/>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endParaRPr lang="en-US" altLang="zh-CN">
              <a:solidFill>
                <a:srgbClr val="FFFFFF"/>
              </a:solidFill>
            </a:endParaRPr>
          </a:p>
        </p:txBody>
      </p:sp>
      <p:sp>
        <p:nvSpPr>
          <p:cNvPr id="8" name="页脚占位符 7"/>
          <p:cNvSpPr>
            <a:spLocks noGrp="1"/>
          </p:cNvSpPr>
          <p:nvPr>
            <p:ph type="ftr" sz="quarter" idx="11"/>
          </p:nvPr>
        </p:nvSpPr>
        <p:spPr/>
        <p:txBody>
          <a:bodyPr/>
          <a:lstStyle>
            <a:lvl1pPr>
              <a:defRPr/>
            </a:lvl1pPr>
          </a:lstStyle>
          <a:p>
            <a:endParaRPr lang="en-US" altLang="zh-CN">
              <a:solidFill>
                <a:srgbClr val="FFFFFF"/>
              </a:solidFill>
            </a:endParaRPr>
          </a:p>
        </p:txBody>
      </p:sp>
      <p:sp>
        <p:nvSpPr>
          <p:cNvPr id="9" name="灯片编号占位符 8"/>
          <p:cNvSpPr>
            <a:spLocks noGrp="1"/>
          </p:cNvSpPr>
          <p:nvPr>
            <p:ph type="sldNum" sz="quarter" idx="12"/>
          </p:nvPr>
        </p:nvSpPr>
        <p:spPr/>
        <p:txBody>
          <a:bodyPr/>
          <a:lstStyle>
            <a:lvl1pPr>
              <a:defRPr/>
            </a:lvl1pPr>
          </a:lstStyle>
          <a:p>
            <a:fld id="{5E87F826-7E80-41C4-8253-E35C8A0535F5}" type="slidenum">
              <a:rPr lang="en-US" altLang="zh-CN">
                <a:solidFill>
                  <a:srgbClr val="FFFFFF"/>
                </a:solidFill>
              </a:rPr>
              <a:t>‹#›</a:t>
            </a:fld>
            <a:endParaRPr lang="en-US" altLang="zh-CN">
              <a:solidFill>
                <a:srgbClr val="FFFFFF"/>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250825" y="1268413"/>
            <a:ext cx="4194175" cy="5184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597400" y="1268413"/>
            <a:ext cx="4194175" cy="5184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7A77"/>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7A77"/>
              </a:solidFill>
            </a:endParaRPr>
          </a:p>
        </p:txBody>
      </p:sp>
      <p:sp>
        <p:nvSpPr>
          <p:cNvPr id="7" name="Rectangle 6"/>
          <p:cNvSpPr>
            <a:spLocks noGrp="1" noChangeArrowheads="1"/>
          </p:cNvSpPr>
          <p:nvPr>
            <p:ph type="sldNum" sz="quarter" idx="12"/>
          </p:nvPr>
        </p:nvSpPr>
        <p:spPr/>
        <p:txBody>
          <a:bodyPr/>
          <a:lstStyle>
            <a:lvl1pPr>
              <a:defRPr/>
            </a:lvl1pPr>
          </a:lstStyle>
          <a:p>
            <a:pPr>
              <a:defRPr/>
            </a:pPr>
            <a:fld id="{D3B1200E-4D02-45B6-BAE2-E122FBBBD461}" type="slidenum">
              <a:rPr lang="en-US" altLang="zh-CN">
                <a:solidFill>
                  <a:srgbClr val="007A77"/>
                </a:solidFill>
              </a:rPr>
              <a:t>‹#›</a:t>
            </a:fld>
            <a:endParaRPr lang="en-US" altLang="zh-CN">
              <a:solidFill>
                <a:srgbClr val="007A77"/>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endParaRPr lang="en-US" altLang="zh-CN">
              <a:solidFill>
                <a:srgbClr val="FFFFFF"/>
              </a:solidFill>
            </a:endParaRPr>
          </a:p>
        </p:txBody>
      </p:sp>
      <p:sp>
        <p:nvSpPr>
          <p:cNvPr id="4" name="页脚占位符 3"/>
          <p:cNvSpPr>
            <a:spLocks noGrp="1"/>
          </p:cNvSpPr>
          <p:nvPr>
            <p:ph type="ftr" sz="quarter" idx="11"/>
          </p:nvPr>
        </p:nvSpPr>
        <p:spPr/>
        <p:txBody>
          <a:bodyPr/>
          <a:lstStyle>
            <a:lvl1pPr>
              <a:defRPr/>
            </a:lvl1pPr>
          </a:lstStyle>
          <a:p>
            <a:endParaRPr lang="en-US" altLang="zh-CN">
              <a:solidFill>
                <a:srgbClr val="FFFFFF"/>
              </a:solidFill>
            </a:endParaRPr>
          </a:p>
        </p:txBody>
      </p:sp>
      <p:sp>
        <p:nvSpPr>
          <p:cNvPr id="5" name="灯片编号占位符 4"/>
          <p:cNvSpPr>
            <a:spLocks noGrp="1"/>
          </p:cNvSpPr>
          <p:nvPr>
            <p:ph type="sldNum" sz="quarter" idx="12"/>
          </p:nvPr>
        </p:nvSpPr>
        <p:spPr/>
        <p:txBody>
          <a:bodyPr/>
          <a:lstStyle>
            <a:lvl1pPr>
              <a:defRPr/>
            </a:lvl1pPr>
          </a:lstStyle>
          <a:p>
            <a:fld id="{4DAFFEE6-464B-45F8-A99B-B06B0EF831B2}" type="slidenum">
              <a:rPr lang="en-US" altLang="zh-CN">
                <a:solidFill>
                  <a:srgbClr val="FFFFFF"/>
                </a:solidFill>
              </a:rPr>
              <a:t>‹#›</a:t>
            </a:fld>
            <a:endParaRPr lang="en-US" altLang="zh-CN">
              <a:solidFill>
                <a:srgbClr val="FFFFFF"/>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solidFill>
                <a:srgbClr val="FFFFFF"/>
              </a:solidFill>
            </a:endParaRPr>
          </a:p>
        </p:txBody>
      </p:sp>
      <p:sp>
        <p:nvSpPr>
          <p:cNvPr id="3" name="页脚占位符 2"/>
          <p:cNvSpPr>
            <a:spLocks noGrp="1"/>
          </p:cNvSpPr>
          <p:nvPr>
            <p:ph type="ftr" sz="quarter" idx="11"/>
          </p:nvPr>
        </p:nvSpPr>
        <p:spPr/>
        <p:txBody>
          <a:bodyPr/>
          <a:lstStyle>
            <a:lvl1pPr>
              <a:defRPr/>
            </a:lvl1pPr>
          </a:lstStyle>
          <a:p>
            <a:endParaRPr lang="en-US" altLang="zh-CN">
              <a:solidFill>
                <a:srgbClr val="FFFFFF"/>
              </a:solidFill>
            </a:endParaRPr>
          </a:p>
        </p:txBody>
      </p:sp>
      <p:sp>
        <p:nvSpPr>
          <p:cNvPr id="4" name="灯片编号占位符 3"/>
          <p:cNvSpPr>
            <a:spLocks noGrp="1"/>
          </p:cNvSpPr>
          <p:nvPr>
            <p:ph type="sldNum" sz="quarter" idx="12"/>
          </p:nvPr>
        </p:nvSpPr>
        <p:spPr/>
        <p:txBody>
          <a:bodyPr/>
          <a:lstStyle>
            <a:lvl1pPr>
              <a:defRPr/>
            </a:lvl1pPr>
          </a:lstStyle>
          <a:p>
            <a:fld id="{730F7BE4-095A-4307-8714-6E4FB71C99F7}" type="slidenum">
              <a:rPr lang="en-US" altLang="zh-CN">
                <a:solidFill>
                  <a:srgbClr val="FFFFFF"/>
                </a:solidFill>
              </a:rPr>
              <a:t>‹#›</a:t>
            </a:fld>
            <a:endParaRPr lang="en-US" altLang="zh-CN">
              <a:solidFill>
                <a:srgbClr val="FFFFFF"/>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FFFFFF"/>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FFFFFF"/>
              </a:solidFill>
            </a:endParaRPr>
          </a:p>
        </p:txBody>
      </p:sp>
      <p:sp>
        <p:nvSpPr>
          <p:cNvPr id="7" name="灯片编号占位符 6"/>
          <p:cNvSpPr>
            <a:spLocks noGrp="1"/>
          </p:cNvSpPr>
          <p:nvPr>
            <p:ph type="sldNum" sz="quarter" idx="12"/>
          </p:nvPr>
        </p:nvSpPr>
        <p:spPr/>
        <p:txBody>
          <a:bodyPr/>
          <a:lstStyle>
            <a:lvl1pPr>
              <a:defRPr/>
            </a:lvl1pPr>
          </a:lstStyle>
          <a:p>
            <a:fld id="{7C5207EA-4ABB-40AF-A96E-7FBE101587F8}" type="slidenum">
              <a:rPr lang="en-US" altLang="zh-CN">
                <a:solidFill>
                  <a:srgbClr val="FFFFFF"/>
                </a:solidFill>
              </a:rPr>
              <a:t>‹#›</a:t>
            </a:fld>
            <a:endParaRPr lang="en-US" altLang="zh-CN">
              <a:solidFill>
                <a:srgbClr val="FFFFFF"/>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FFFFFF"/>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FFFFFF"/>
              </a:solidFill>
            </a:endParaRPr>
          </a:p>
        </p:txBody>
      </p:sp>
      <p:sp>
        <p:nvSpPr>
          <p:cNvPr id="7" name="灯片编号占位符 6"/>
          <p:cNvSpPr>
            <a:spLocks noGrp="1"/>
          </p:cNvSpPr>
          <p:nvPr>
            <p:ph type="sldNum" sz="quarter" idx="12"/>
          </p:nvPr>
        </p:nvSpPr>
        <p:spPr/>
        <p:txBody>
          <a:bodyPr/>
          <a:lstStyle>
            <a:lvl1pPr>
              <a:defRPr/>
            </a:lvl1pPr>
          </a:lstStyle>
          <a:p>
            <a:fld id="{1D1EDA0A-C0CC-4061-A8C6-4566B124C8ED}" type="slidenum">
              <a:rPr lang="en-US" altLang="zh-CN">
                <a:solidFill>
                  <a:srgbClr val="FFFFFF"/>
                </a:solidFill>
              </a:rPr>
              <a:t>‹#›</a:t>
            </a:fld>
            <a:endParaRPr lang="en-US" altLang="zh-CN">
              <a:solidFill>
                <a:srgbClr val="FFFFFF"/>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solidFill>
                <a:srgbClr val="FFFFFF"/>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FFFFFF"/>
              </a:solidFill>
            </a:endParaRPr>
          </a:p>
        </p:txBody>
      </p:sp>
      <p:sp>
        <p:nvSpPr>
          <p:cNvPr id="6" name="灯片编号占位符 5"/>
          <p:cNvSpPr>
            <a:spLocks noGrp="1"/>
          </p:cNvSpPr>
          <p:nvPr>
            <p:ph type="sldNum" sz="quarter" idx="12"/>
          </p:nvPr>
        </p:nvSpPr>
        <p:spPr/>
        <p:txBody>
          <a:bodyPr/>
          <a:lstStyle>
            <a:lvl1pPr>
              <a:defRPr/>
            </a:lvl1pPr>
          </a:lstStyle>
          <a:p>
            <a:fld id="{BE6F74B5-916B-4C43-A2C7-6962FDE1F45F}" type="slidenum">
              <a:rPr lang="en-US" altLang="zh-CN">
                <a:solidFill>
                  <a:srgbClr val="FFFFFF"/>
                </a:solidFill>
              </a:rPr>
              <a:t>‹#›</a:t>
            </a:fld>
            <a:endParaRPr lang="en-US" altLang="zh-CN">
              <a:solidFill>
                <a:srgbClr val="FFFFFF"/>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69100" y="274638"/>
            <a:ext cx="2195513" cy="61785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79388" y="274638"/>
            <a:ext cx="6437312" cy="61785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solidFill>
                <a:srgbClr val="FFFFFF"/>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FFFFFF"/>
              </a:solidFill>
            </a:endParaRPr>
          </a:p>
        </p:txBody>
      </p:sp>
      <p:sp>
        <p:nvSpPr>
          <p:cNvPr id="6" name="灯片编号占位符 5"/>
          <p:cNvSpPr>
            <a:spLocks noGrp="1"/>
          </p:cNvSpPr>
          <p:nvPr>
            <p:ph type="sldNum" sz="quarter" idx="12"/>
          </p:nvPr>
        </p:nvSpPr>
        <p:spPr/>
        <p:txBody>
          <a:bodyPr/>
          <a:lstStyle>
            <a:lvl1pPr>
              <a:defRPr/>
            </a:lvl1pPr>
          </a:lstStyle>
          <a:p>
            <a:fld id="{1AE2AC7F-8591-432C-9D6E-BE0CB964884B}" type="slidenum">
              <a:rPr lang="en-US" altLang="zh-CN">
                <a:solidFill>
                  <a:srgbClr val="FFFFFF"/>
                </a:solidFill>
              </a:rPr>
              <a:t>‹#›</a:t>
            </a:fld>
            <a:endParaRPr lang="en-US" altLang="zh-CN">
              <a:solidFill>
                <a:srgbClr val="FFFFFF"/>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633412"/>
          </a:xfrm>
        </p:spPr>
        <p:txBody>
          <a:bodyPr/>
          <a:lstStyle/>
          <a:p>
            <a:r>
              <a:rPr lang="zh-CN" altLang="en-US"/>
              <a:t>单击此处编辑母版标题样式</a:t>
            </a:r>
          </a:p>
        </p:txBody>
      </p:sp>
      <p:sp>
        <p:nvSpPr>
          <p:cNvPr id="3" name="文本占位符 2"/>
          <p:cNvSpPr>
            <a:spLocks noGrp="1"/>
          </p:cNvSpPr>
          <p:nvPr>
            <p:ph type="body" sz="half" idx="1"/>
          </p:nvPr>
        </p:nvSpPr>
        <p:spPr>
          <a:xfrm>
            <a:off x="179388" y="1052513"/>
            <a:ext cx="4316412" cy="54006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052513"/>
            <a:ext cx="4316413" cy="54006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57200" y="6245225"/>
            <a:ext cx="2133600" cy="476250"/>
          </a:xfrm>
        </p:spPr>
        <p:txBody>
          <a:bodyPr/>
          <a:lstStyle>
            <a:lvl1pPr>
              <a:defRPr/>
            </a:lvl1pPr>
          </a:lstStyle>
          <a:p>
            <a:endParaRPr lang="en-US" altLang="zh-CN">
              <a:solidFill>
                <a:srgbClr val="FFFFFF"/>
              </a:solidFill>
            </a:endParaRPr>
          </a:p>
        </p:txBody>
      </p:sp>
      <p:sp>
        <p:nvSpPr>
          <p:cNvPr id="6" name="页脚占位符 5"/>
          <p:cNvSpPr>
            <a:spLocks noGrp="1"/>
          </p:cNvSpPr>
          <p:nvPr>
            <p:ph type="ftr" sz="quarter" idx="11"/>
          </p:nvPr>
        </p:nvSpPr>
        <p:spPr>
          <a:xfrm>
            <a:off x="3124200" y="6245225"/>
            <a:ext cx="2895600" cy="476250"/>
          </a:xfrm>
        </p:spPr>
        <p:txBody>
          <a:bodyPr/>
          <a:lstStyle>
            <a:lvl1pPr>
              <a:defRPr/>
            </a:lvl1pPr>
          </a:lstStyle>
          <a:p>
            <a:endParaRPr lang="en-US" altLang="zh-CN">
              <a:solidFill>
                <a:srgbClr val="FFFFFF"/>
              </a:solidFill>
            </a:endParaRPr>
          </a:p>
        </p:txBody>
      </p:sp>
      <p:sp>
        <p:nvSpPr>
          <p:cNvPr id="7" name="灯片编号占位符 6"/>
          <p:cNvSpPr>
            <a:spLocks noGrp="1"/>
          </p:cNvSpPr>
          <p:nvPr>
            <p:ph type="sldNum" sz="quarter" idx="12"/>
          </p:nvPr>
        </p:nvSpPr>
        <p:spPr>
          <a:xfrm>
            <a:off x="6553200" y="6245225"/>
            <a:ext cx="2133600" cy="476250"/>
          </a:xfrm>
        </p:spPr>
        <p:txBody>
          <a:bodyPr/>
          <a:lstStyle>
            <a:lvl1pPr>
              <a:defRPr/>
            </a:lvl1pPr>
          </a:lstStyle>
          <a:p>
            <a:fld id="{573EE4A4-14E9-4A6D-B5EE-4ECB4069B63C}" type="slidenum">
              <a:rPr lang="en-US" altLang="zh-CN">
                <a:solidFill>
                  <a:srgbClr val="FFFFFF"/>
                </a:solidFill>
              </a:rPr>
              <a:t>‹#›</a:t>
            </a:fld>
            <a:endParaRPr lang="en-US" altLang="zh-CN">
              <a:solidFill>
                <a:srgbClr val="FFFFFF"/>
              </a:solidFil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gradFill rotWithShape="0">
          <a:gsLst>
            <a:gs pos="0">
              <a:schemeClr val="bg1"/>
            </a:gs>
            <a:gs pos="100000">
              <a:schemeClr val="bg2"/>
            </a:gs>
          </a:gsLst>
          <a:lin ang="0" scaled="1"/>
        </a:gradFill>
        <a:effectLst/>
      </p:bgPr>
    </p:bg>
    <p:spTree>
      <p:nvGrpSpPr>
        <p:cNvPr id="1" name=""/>
        <p:cNvGrpSpPr/>
        <p:nvPr/>
      </p:nvGrpSpPr>
      <p:grpSpPr>
        <a:xfrm>
          <a:off x="0" y="0"/>
          <a:ext cx="0" cy="0"/>
          <a:chOff x="0" y="0"/>
          <a:chExt cx="0" cy="0"/>
        </a:xfrm>
      </p:grpSpPr>
      <p:grpSp>
        <p:nvGrpSpPr>
          <p:cNvPr id="119810" name="Group 2"/>
          <p:cNvGrpSpPr/>
          <p:nvPr/>
        </p:nvGrpSpPr>
        <p:grpSpPr bwMode="auto">
          <a:xfrm>
            <a:off x="-1035050" y="1552575"/>
            <a:ext cx="10179050" cy="5305425"/>
            <a:chOff x="-652" y="978"/>
            <a:chExt cx="6412" cy="3342"/>
          </a:xfrm>
        </p:grpSpPr>
        <p:sp>
          <p:nvSpPr>
            <p:cNvPr id="119811" name="Freeform 3"/>
            <p:cNvSpPr/>
            <p:nvPr/>
          </p:nvSpPr>
          <p:spPr bwMode="auto">
            <a:xfrm>
              <a:off x="2061" y="1707"/>
              <a:ext cx="3699" cy="2613"/>
            </a:xfrm>
            <a:custGeom>
              <a:avLst/>
              <a:gdLst>
                <a:gd name="T0" fmla="*/ 1523 w 3699"/>
                <a:gd name="T1" fmla="*/ 2611 h 2613"/>
                <a:gd name="T2" fmla="*/ 3698 w 3699"/>
                <a:gd name="T3" fmla="*/ 2612 h 2613"/>
                <a:gd name="T4" fmla="*/ 3698 w 3699"/>
                <a:gd name="T5" fmla="*/ 2228 h 2613"/>
                <a:gd name="T6" fmla="*/ 0 w 3699"/>
                <a:gd name="T7" fmla="*/ 0 h 2613"/>
                <a:gd name="T8" fmla="*/ 160 w 3699"/>
                <a:gd name="T9" fmla="*/ 118 h 2613"/>
                <a:gd name="T10" fmla="*/ 292 w 3699"/>
                <a:gd name="T11" fmla="*/ 219 h 2613"/>
                <a:gd name="T12" fmla="*/ 441 w 3699"/>
                <a:gd name="T13" fmla="*/ 347 h 2613"/>
                <a:gd name="T14" fmla="*/ 585 w 3699"/>
                <a:gd name="T15" fmla="*/ 482 h 2613"/>
                <a:gd name="T16" fmla="*/ 796 w 3699"/>
                <a:gd name="T17" fmla="*/ 711 h 2613"/>
                <a:gd name="T18" fmla="*/ 983 w 3699"/>
                <a:gd name="T19" fmla="*/ 955 h 2613"/>
                <a:gd name="T20" fmla="*/ 1119 w 3699"/>
                <a:gd name="T21" fmla="*/ 1168 h 2613"/>
                <a:gd name="T22" fmla="*/ 1238 w 3699"/>
                <a:gd name="T23" fmla="*/ 1388 h 2613"/>
                <a:gd name="T24" fmla="*/ 1331 w 3699"/>
                <a:gd name="T25" fmla="*/ 1608 h 2613"/>
                <a:gd name="T26" fmla="*/ 1400 w 3699"/>
                <a:gd name="T27" fmla="*/ 1809 h 2613"/>
                <a:gd name="T28" fmla="*/ 1447 w 3699"/>
                <a:gd name="T29" fmla="*/ 1979 h 2613"/>
                <a:gd name="T30" fmla="*/ 1490 w 3699"/>
                <a:gd name="T31" fmla="*/ 2190 h 2613"/>
                <a:gd name="T32" fmla="*/ 1511 w 3699"/>
                <a:gd name="T33" fmla="*/ 2374 h 2613"/>
                <a:gd name="T34" fmla="*/ 1523 w 3699"/>
                <a:gd name="T35" fmla="*/ 2611 h 2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99" h="2613">
                  <a:moveTo>
                    <a:pt x="1523" y="2611"/>
                  </a:moveTo>
                  <a:lnTo>
                    <a:pt x="3698" y="2612"/>
                  </a:lnTo>
                  <a:lnTo>
                    <a:pt x="3698" y="2228"/>
                  </a:lnTo>
                  <a:lnTo>
                    <a:pt x="0" y="0"/>
                  </a:lnTo>
                  <a:lnTo>
                    <a:pt x="160" y="118"/>
                  </a:lnTo>
                  <a:lnTo>
                    <a:pt x="292" y="219"/>
                  </a:lnTo>
                  <a:lnTo>
                    <a:pt x="441" y="347"/>
                  </a:lnTo>
                  <a:lnTo>
                    <a:pt x="585" y="482"/>
                  </a:lnTo>
                  <a:lnTo>
                    <a:pt x="796" y="711"/>
                  </a:lnTo>
                  <a:lnTo>
                    <a:pt x="983" y="955"/>
                  </a:lnTo>
                  <a:lnTo>
                    <a:pt x="1119" y="1168"/>
                  </a:lnTo>
                  <a:lnTo>
                    <a:pt x="1238" y="1388"/>
                  </a:lnTo>
                  <a:lnTo>
                    <a:pt x="1331" y="1608"/>
                  </a:lnTo>
                  <a:lnTo>
                    <a:pt x="1400" y="1809"/>
                  </a:lnTo>
                  <a:lnTo>
                    <a:pt x="1447" y="1979"/>
                  </a:lnTo>
                  <a:lnTo>
                    <a:pt x="1490" y="2190"/>
                  </a:lnTo>
                  <a:lnTo>
                    <a:pt x="1511" y="2374"/>
                  </a:lnTo>
                  <a:lnTo>
                    <a:pt x="1523" y="2611"/>
                  </a:lnTo>
                </a:path>
              </a:pathLst>
            </a:custGeom>
            <a:gradFill rotWithShape="0">
              <a:gsLst>
                <a:gs pos="0">
                  <a:schemeClr val="accent2">
                    <a:gamma/>
                    <a:shade val="46275"/>
                    <a:invGamma/>
                  </a:schemeClr>
                </a:gs>
                <a:gs pos="100000">
                  <a:schemeClr val="accent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kumimoji="1" lang="zh-CN" altLang="en-US" sz="2400" b="1">
                <a:solidFill>
                  <a:srgbClr val="FFFFFF"/>
                </a:solidFill>
              </a:endParaRPr>
            </a:p>
          </p:txBody>
        </p:sp>
        <p:sp>
          <p:nvSpPr>
            <p:cNvPr id="119812" name="Arc 4"/>
            <p:cNvSpPr/>
            <p:nvPr/>
          </p:nvSpPr>
          <p:spPr bwMode="auto">
            <a:xfrm>
              <a:off x="-652" y="978"/>
              <a:ext cx="4237" cy="3342"/>
            </a:xfrm>
            <a:custGeom>
              <a:avLst/>
              <a:gdLst>
                <a:gd name="G0" fmla="+- 0 0 0"/>
                <a:gd name="G1" fmla="+- 21231 0 0"/>
                <a:gd name="G2" fmla="+- 21600 0 0"/>
                <a:gd name="T0" fmla="*/ 3977 w 21600"/>
                <a:gd name="T1" fmla="*/ 0 h 21231"/>
                <a:gd name="T2" fmla="*/ 21600 w 21600"/>
                <a:gd name="T3" fmla="*/ 21231 h 21231"/>
                <a:gd name="T4" fmla="*/ 0 w 21600"/>
                <a:gd name="T5" fmla="*/ 21231 h 21231"/>
              </a:gdLst>
              <a:ahLst/>
              <a:cxnLst>
                <a:cxn ang="0">
                  <a:pos x="T0" y="T1"/>
                </a:cxn>
                <a:cxn ang="0">
                  <a:pos x="T2" y="T3"/>
                </a:cxn>
                <a:cxn ang="0">
                  <a:pos x="T4" y="T5"/>
                </a:cxn>
              </a:cxnLst>
              <a:rect l="0" t="0" r="r" b="b"/>
              <a:pathLst>
                <a:path w="21600" h="21231" fill="none" extrusionOk="0">
                  <a:moveTo>
                    <a:pt x="3976" y="0"/>
                  </a:moveTo>
                  <a:cubicBezTo>
                    <a:pt x="14194" y="1914"/>
                    <a:pt x="21600" y="10835"/>
                    <a:pt x="21600" y="21231"/>
                  </a:cubicBezTo>
                </a:path>
                <a:path w="21600" h="21231" stroke="0" extrusionOk="0">
                  <a:moveTo>
                    <a:pt x="3976" y="0"/>
                  </a:moveTo>
                  <a:cubicBezTo>
                    <a:pt x="14194" y="1914"/>
                    <a:pt x="21600" y="10835"/>
                    <a:pt x="21600" y="21231"/>
                  </a:cubicBezTo>
                  <a:lnTo>
                    <a:pt x="0" y="21231"/>
                  </a:lnTo>
                  <a:close/>
                </a:path>
              </a:pathLst>
            </a:custGeom>
            <a:noFill/>
            <a:ln w="12700" cap="rnd">
              <a:solidFill>
                <a:schemeClr val="accent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400" b="1">
                <a:solidFill>
                  <a:srgbClr val="FFFFFF"/>
                </a:solidFill>
              </a:endParaRPr>
            </a:p>
          </p:txBody>
        </p:sp>
      </p:grpSp>
      <p:sp>
        <p:nvSpPr>
          <p:cNvPr id="119813" name="Rectangle 5"/>
          <p:cNvSpPr>
            <a:spLocks noGrp="1" noChangeArrowheads="1"/>
          </p:cNvSpPr>
          <p:nvPr>
            <p:ph type="ctrTitle" sz="quarter"/>
          </p:nvPr>
        </p:nvSpPr>
        <p:spPr>
          <a:xfrm>
            <a:off x="1293813" y="762000"/>
            <a:ext cx="7772400" cy="1143000"/>
          </a:xfrm>
        </p:spPr>
        <p:txBody>
          <a:bodyPr anchor="b"/>
          <a:lstStyle>
            <a:lvl1pPr>
              <a:defRPr/>
            </a:lvl1pPr>
          </a:lstStyle>
          <a:p>
            <a:pPr lvl="0"/>
            <a:r>
              <a:rPr lang="zh-CN" altLang="en-US" noProof="0"/>
              <a:t>单击此处编辑母版标题样式</a:t>
            </a:r>
          </a:p>
        </p:txBody>
      </p:sp>
      <p:sp>
        <p:nvSpPr>
          <p:cNvPr id="119814" name="Rectangle 6"/>
          <p:cNvSpPr>
            <a:spLocks noGrp="1" noChangeArrowheads="1"/>
          </p:cNvSpPr>
          <p:nvPr>
            <p:ph type="subTitle" sz="quarter" idx="1"/>
          </p:nvPr>
        </p:nvSpPr>
        <p:spPr>
          <a:xfrm>
            <a:off x="685800" y="3429000"/>
            <a:ext cx="6400800" cy="1752600"/>
          </a:xfrm>
        </p:spPr>
        <p:txBody>
          <a:bodyPr lIns="92075" tIns="46038" rIns="92075" bIns="46038" anchor="ctr"/>
          <a:lstStyle>
            <a:lvl1pPr marL="0" indent="0" algn="ctr">
              <a:buFont typeface="Wingdings" panose="05000000000000000000" pitchFamily="2" charset="2"/>
              <a:buNone/>
              <a:defRPr/>
            </a:lvl1pPr>
          </a:lstStyle>
          <a:p>
            <a:pPr lvl="0"/>
            <a:r>
              <a:rPr lang="zh-CN" altLang="en-US" noProof="0"/>
              <a:t>单击此处编辑母版副标题样式</a:t>
            </a:r>
          </a:p>
        </p:txBody>
      </p:sp>
      <p:sp>
        <p:nvSpPr>
          <p:cNvPr id="119815" name="Rectangle 7"/>
          <p:cNvSpPr>
            <a:spLocks noGrp="1" noChangeArrowheads="1"/>
          </p:cNvSpPr>
          <p:nvPr>
            <p:ph type="dt" sz="quarter" idx="2"/>
          </p:nvPr>
        </p:nvSpPr>
        <p:spPr/>
        <p:txBody>
          <a:bodyPr/>
          <a:lstStyle>
            <a:lvl1pPr>
              <a:defRPr/>
            </a:lvl1pPr>
          </a:lstStyle>
          <a:p>
            <a:fld id="{514B662B-1173-4924-9B54-62879F7AC3EB}" type="datetime1">
              <a:rPr lang="zh-CN" altLang="en-US">
                <a:solidFill>
                  <a:srgbClr val="FFFFFF"/>
                </a:solidFill>
              </a:rPr>
              <a:t>2024/1/10</a:t>
            </a:fld>
            <a:endParaRPr lang="en-US" altLang="zh-CN">
              <a:solidFill>
                <a:srgbClr val="FFFFFF"/>
              </a:solidFill>
            </a:endParaRPr>
          </a:p>
        </p:txBody>
      </p:sp>
      <p:sp>
        <p:nvSpPr>
          <p:cNvPr id="119816" name="Rectangle 8"/>
          <p:cNvSpPr>
            <a:spLocks noGrp="1" noChangeArrowheads="1"/>
          </p:cNvSpPr>
          <p:nvPr>
            <p:ph type="ftr" sz="quarter" idx="3"/>
          </p:nvPr>
        </p:nvSpPr>
        <p:spPr/>
        <p:txBody>
          <a:bodyPr/>
          <a:lstStyle>
            <a:lvl1pPr>
              <a:defRPr/>
            </a:lvl1pPr>
          </a:lstStyle>
          <a:p>
            <a:endParaRPr lang="en-US" altLang="zh-CN">
              <a:solidFill>
                <a:srgbClr val="FFFFFF"/>
              </a:solidFill>
            </a:endParaRPr>
          </a:p>
        </p:txBody>
      </p:sp>
      <p:sp>
        <p:nvSpPr>
          <p:cNvPr id="119817" name="Rectangle 9"/>
          <p:cNvSpPr>
            <a:spLocks noGrp="1" noChangeArrowheads="1"/>
          </p:cNvSpPr>
          <p:nvPr>
            <p:ph type="sldNum" sz="quarter" idx="4"/>
          </p:nvPr>
        </p:nvSpPr>
        <p:spPr/>
        <p:txBody>
          <a:bodyPr/>
          <a:lstStyle>
            <a:lvl1pPr>
              <a:defRPr/>
            </a:lvl1pPr>
          </a:lstStyle>
          <a:p>
            <a:fld id="{75C16758-B2E8-4D86-8695-6CBB8F096A78}" type="slidenum">
              <a:rPr lang="zh-CN" altLang="en-US">
                <a:solidFill>
                  <a:srgbClr val="FFFFFF"/>
                </a:solidFill>
              </a:rPr>
              <a:t>‹#›</a:t>
            </a:fld>
            <a:endParaRPr lang="en-US" altLang="zh-CN">
              <a:solidFill>
                <a:srgbClr val="FFFFFF"/>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F51157B8-36F1-46C1-A6A1-12954BBDE52A}" type="datetime1">
              <a:rPr lang="zh-CN" altLang="en-US">
                <a:solidFill>
                  <a:srgbClr val="FFFFFF"/>
                </a:solidFill>
              </a:rPr>
              <a:t>2024/1/10</a:t>
            </a:fld>
            <a:endParaRPr lang="en-US" altLang="zh-CN">
              <a:solidFill>
                <a:srgbClr val="FFFFFF"/>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FFFFFF"/>
              </a:solidFill>
            </a:endParaRPr>
          </a:p>
        </p:txBody>
      </p:sp>
      <p:sp>
        <p:nvSpPr>
          <p:cNvPr id="6" name="灯片编号占位符 5"/>
          <p:cNvSpPr>
            <a:spLocks noGrp="1"/>
          </p:cNvSpPr>
          <p:nvPr>
            <p:ph type="sldNum" sz="quarter" idx="12"/>
          </p:nvPr>
        </p:nvSpPr>
        <p:spPr/>
        <p:txBody>
          <a:bodyPr/>
          <a:lstStyle>
            <a:lvl1pPr>
              <a:defRPr/>
            </a:lvl1pPr>
          </a:lstStyle>
          <a:p>
            <a:fld id="{01E6D669-C9A3-42FA-94C0-D2904D49AEE0}" type="slidenum">
              <a:rPr lang="zh-CN" altLang="en-US">
                <a:solidFill>
                  <a:srgbClr val="FFFFFF"/>
                </a:solidFill>
              </a:rPr>
              <a:t>‹#›</a:t>
            </a:fld>
            <a:endParaRPr lang="en-US" altLang="zh-CN">
              <a:solidFill>
                <a:srgbClr val="FFFFFF"/>
              </a:solidFil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fld id="{DF5A9B8E-3B1C-4606-A552-FEB0E54FCEBF}" type="datetime1">
              <a:rPr lang="zh-CN" altLang="en-US">
                <a:solidFill>
                  <a:srgbClr val="FFFFFF"/>
                </a:solidFill>
              </a:rPr>
              <a:t>2024/1/10</a:t>
            </a:fld>
            <a:endParaRPr lang="en-US" altLang="zh-CN">
              <a:solidFill>
                <a:srgbClr val="FFFFFF"/>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FFFFFF"/>
              </a:solidFill>
            </a:endParaRPr>
          </a:p>
        </p:txBody>
      </p:sp>
      <p:sp>
        <p:nvSpPr>
          <p:cNvPr id="6" name="灯片编号占位符 5"/>
          <p:cNvSpPr>
            <a:spLocks noGrp="1"/>
          </p:cNvSpPr>
          <p:nvPr>
            <p:ph type="sldNum" sz="quarter" idx="12"/>
          </p:nvPr>
        </p:nvSpPr>
        <p:spPr/>
        <p:txBody>
          <a:bodyPr/>
          <a:lstStyle>
            <a:lvl1pPr>
              <a:defRPr/>
            </a:lvl1pPr>
          </a:lstStyle>
          <a:p>
            <a:fld id="{682A3D0E-0C4D-4723-92FD-ADB6522A5929}" type="slidenum">
              <a:rPr lang="zh-CN" altLang="en-US">
                <a:solidFill>
                  <a:srgbClr val="FFFFFF"/>
                </a:solidFill>
              </a:rPr>
              <a:t>‹#›</a:t>
            </a:fld>
            <a:endParaRPr lang="en-US" altLang="zh-CN">
              <a:solidFill>
                <a:srgbClr val="FFFFFF"/>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4"/>
          <p:cNvSpPr>
            <a:spLocks noGrp="1" noChangeArrowheads="1"/>
          </p:cNvSpPr>
          <p:nvPr>
            <p:ph type="dt" sz="half" idx="10"/>
          </p:nvPr>
        </p:nvSpPr>
        <p:spPr/>
        <p:txBody>
          <a:bodyPr/>
          <a:lstStyle>
            <a:lvl1pPr>
              <a:defRPr/>
            </a:lvl1pPr>
          </a:lstStyle>
          <a:p>
            <a:pPr>
              <a:defRPr/>
            </a:pPr>
            <a:endParaRPr lang="en-US" altLang="zh-CN">
              <a:solidFill>
                <a:srgbClr val="007A77"/>
              </a:solidFill>
            </a:endParaRPr>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solidFill>
                <a:srgbClr val="007A77"/>
              </a:solidFill>
            </a:endParaRPr>
          </a:p>
        </p:txBody>
      </p:sp>
      <p:sp>
        <p:nvSpPr>
          <p:cNvPr id="9" name="Rectangle 6"/>
          <p:cNvSpPr>
            <a:spLocks noGrp="1" noChangeArrowheads="1"/>
          </p:cNvSpPr>
          <p:nvPr>
            <p:ph type="sldNum" sz="quarter" idx="12"/>
          </p:nvPr>
        </p:nvSpPr>
        <p:spPr/>
        <p:txBody>
          <a:bodyPr/>
          <a:lstStyle>
            <a:lvl1pPr>
              <a:defRPr/>
            </a:lvl1pPr>
          </a:lstStyle>
          <a:p>
            <a:pPr>
              <a:defRPr/>
            </a:pPr>
            <a:fld id="{3081A423-1756-4F1B-8862-B18476A2CC5E}" type="slidenum">
              <a:rPr lang="en-US" altLang="zh-CN">
                <a:solidFill>
                  <a:srgbClr val="007A77"/>
                </a:solidFill>
              </a:rPr>
              <a:t>‹#›</a:t>
            </a:fld>
            <a:endParaRPr lang="en-US" altLang="zh-CN">
              <a:solidFill>
                <a:srgbClr val="007A77"/>
              </a:solidFil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fld id="{D6FB5D31-C0EC-4B9B-B12C-7900218FE259}" type="datetime1">
              <a:rPr lang="zh-CN" altLang="en-US">
                <a:solidFill>
                  <a:srgbClr val="FFFFFF"/>
                </a:solidFill>
              </a:rPr>
              <a:t>2024/1/10</a:t>
            </a:fld>
            <a:endParaRPr lang="en-US" altLang="zh-CN">
              <a:solidFill>
                <a:srgbClr val="FFFFFF"/>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FFFFFF"/>
              </a:solidFill>
            </a:endParaRPr>
          </a:p>
        </p:txBody>
      </p:sp>
      <p:sp>
        <p:nvSpPr>
          <p:cNvPr id="7" name="灯片编号占位符 6"/>
          <p:cNvSpPr>
            <a:spLocks noGrp="1"/>
          </p:cNvSpPr>
          <p:nvPr>
            <p:ph type="sldNum" sz="quarter" idx="12"/>
          </p:nvPr>
        </p:nvSpPr>
        <p:spPr/>
        <p:txBody>
          <a:bodyPr/>
          <a:lstStyle>
            <a:lvl1pPr>
              <a:defRPr/>
            </a:lvl1pPr>
          </a:lstStyle>
          <a:p>
            <a:fld id="{D231D841-12F2-4982-8D91-E5A537F1969E}" type="slidenum">
              <a:rPr lang="zh-CN" altLang="en-US">
                <a:solidFill>
                  <a:srgbClr val="FFFFFF"/>
                </a:solidFill>
              </a:rPr>
              <a:t>‹#›</a:t>
            </a:fld>
            <a:endParaRPr lang="en-US" altLang="zh-CN">
              <a:solidFill>
                <a:srgbClr val="FFFFFF"/>
              </a:solidFil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fld id="{10E2982C-A14C-4BF9-A672-A72B706ABD98}" type="datetime1">
              <a:rPr lang="zh-CN" altLang="en-US">
                <a:solidFill>
                  <a:srgbClr val="FFFFFF"/>
                </a:solidFill>
              </a:rPr>
              <a:t>2024/1/10</a:t>
            </a:fld>
            <a:endParaRPr lang="en-US" altLang="zh-CN">
              <a:solidFill>
                <a:srgbClr val="FFFFFF"/>
              </a:solidFill>
            </a:endParaRPr>
          </a:p>
        </p:txBody>
      </p:sp>
      <p:sp>
        <p:nvSpPr>
          <p:cNvPr id="8" name="页脚占位符 7"/>
          <p:cNvSpPr>
            <a:spLocks noGrp="1"/>
          </p:cNvSpPr>
          <p:nvPr>
            <p:ph type="ftr" sz="quarter" idx="11"/>
          </p:nvPr>
        </p:nvSpPr>
        <p:spPr/>
        <p:txBody>
          <a:bodyPr/>
          <a:lstStyle>
            <a:lvl1pPr>
              <a:defRPr/>
            </a:lvl1pPr>
          </a:lstStyle>
          <a:p>
            <a:endParaRPr lang="en-US" altLang="zh-CN">
              <a:solidFill>
                <a:srgbClr val="FFFFFF"/>
              </a:solidFill>
            </a:endParaRPr>
          </a:p>
        </p:txBody>
      </p:sp>
      <p:sp>
        <p:nvSpPr>
          <p:cNvPr id="9" name="灯片编号占位符 8"/>
          <p:cNvSpPr>
            <a:spLocks noGrp="1"/>
          </p:cNvSpPr>
          <p:nvPr>
            <p:ph type="sldNum" sz="quarter" idx="12"/>
          </p:nvPr>
        </p:nvSpPr>
        <p:spPr/>
        <p:txBody>
          <a:bodyPr/>
          <a:lstStyle>
            <a:lvl1pPr>
              <a:defRPr/>
            </a:lvl1pPr>
          </a:lstStyle>
          <a:p>
            <a:fld id="{36AF6ED4-9579-4B4C-B98E-4D3F285A06D4}" type="slidenum">
              <a:rPr lang="zh-CN" altLang="en-US">
                <a:solidFill>
                  <a:srgbClr val="FFFFFF"/>
                </a:solidFill>
              </a:rPr>
              <a:t>‹#›</a:t>
            </a:fld>
            <a:endParaRPr lang="en-US" altLang="zh-CN">
              <a:solidFill>
                <a:srgbClr val="FFFFFF"/>
              </a:solidFil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fld id="{F622CC38-848A-4071-B1DA-CE5319E7F175}" type="datetime1">
              <a:rPr lang="zh-CN" altLang="en-US">
                <a:solidFill>
                  <a:srgbClr val="FFFFFF"/>
                </a:solidFill>
              </a:rPr>
              <a:t>2024/1/10</a:t>
            </a:fld>
            <a:endParaRPr lang="en-US" altLang="zh-CN">
              <a:solidFill>
                <a:srgbClr val="FFFFFF"/>
              </a:solidFill>
            </a:endParaRPr>
          </a:p>
        </p:txBody>
      </p:sp>
      <p:sp>
        <p:nvSpPr>
          <p:cNvPr id="4" name="页脚占位符 3"/>
          <p:cNvSpPr>
            <a:spLocks noGrp="1"/>
          </p:cNvSpPr>
          <p:nvPr>
            <p:ph type="ftr" sz="quarter" idx="11"/>
          </p:nvPr>
        </p:nvSpPr>
        <p:spPr/>
        <p:txBody>
          <a:bodyPr/>
          <a:lstStyle>
            <a:lvl1pPr>
              <a:defRPr/>
            </a:lvl1pPr>
          </a:lstStyle>
          <a:p>
            <a:endParaRPr lang="en-US" altLang="zh-CN">
              <a:solidFill>
                <a:srgbClr val="FFFFFF"/>
              </a:solidFill>
            </a:endParaRPr>
          </a:p>
        </p:txBody>
      </p:sp>
      <p:sp>
        <p:nvSpPr>
          <p:cNvPr id="5" name="灯片编号占位符 4"/>
          <p:cNvSpPr>
            <a:spLocks noGrp="1"/>
          </p:cNvSpPr>
          <p:nvPr>
            <p:ph type="sldNum" sz="quarter" idx="12"/>
          </p:nvPr>
        </p:nvSpPr>
        <p:spPr/>
        <p:txBody>
          <a:bodyPr/>
          <a:lstStyle>
            <a:lvl1pPr>
              <a:defRPr/>
            </a:lvl1pPr>
          </a:lstStyle>
          <a:p>
            <a:fld id="{028DE018-53A3-417D-AA34-E18073AA03F1}" type="slidenum">
              <a:rPr lang="zh-CN" altLang="en-US">
                <a:solidFill>
                  <a:srgbClr val="FFFFFF"/>
                </a:solidFill>
              </a:rPr>
              <a:t>‹#›</a:t>
            </a:fld>
            <a:endParaRPr lang="en-US" altLang="zh-CN">
              <a:solidFill>
                <a:srgbClr val="FFFFFF"/>
              </a:solidFil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B4DDA918-A60E-49C4-9D3B-CE96734B4C97}" type="datetime1">
              <a:rPr lang="zh-CN" altLang="en-US">
                <a:solidFill>
                  <a:srgbClr val="FFFFFF"/>
                </a:solidFill>
              </a:rPr>
              <a:t>2024/1/10</a:t>
            </a:fld>
            <a:endParaRPr lang="en-US" altLang="zh-CN">
              <a:solidFill>
                <a:srgbClr val="FFFFFF"/>
              </a:solidFill>
            </a:endParaRPr>
          </a:p>
        </p:txBody>
      </p:sp>
      <p:sp>
        <p:nvSpPr>
          <p:cNvPr id="3" name="页脚占位符 2"/>
          <p:cNvSpPr>
            <a:spLocks noGrp="1"/>
          </p:cNvSpPr>
          <p:nvPr>
            <p:ph type="ftr" sz="quarter" idx="11"/>
          </p:nvPr>
        </p:nvSpPr>
        <p:spPr/>
        <p:txBody>
          <a:bodyPr/>
          <a:lstStyle>
            <a:lvl1pPr>
              <a:defRPr/>
            </a:lvl1pPr>
          </a:lstStyle>
          <a:p>
            <a:endParaRPr lang="en-US" altLang="zh-CN">
              <a:solidFill>
                <a:srgbClr val="FFFFFF"/>
              </a:solidFill>
            </a:endParaRPr>
          </a:p>
        </p:txBody>
      </p:sp>
      <p:sp>
        <p:nvSpPr>
          <p:cNvPr id="4" name="灯片编号占位符 3"/>
          <p:cNvSpPr>
            <a:spLocks noGrp="1"/>
          </p:cNvSpPr>
          <p:nvPr>
            <p:ph type="sldNum" sz="quarter" idx="12"/>
          </p:nvPr>
        </p:nvSpPr>
        <p:spPr/>
        <p:txBody>
          <a:bodyPr/>
          <a:lstStyle>
            <a:lvl1pPr>
              <a:defRPr/>
            </a:lvl1pPr>
          </a:lstStyle>
          <a:p>
            <a:fld id="{5C414C3E-C944-4B78-A475-AC3D7314012B}" type="slidenum">
              <a:rPr lang="zh-CN" altLang="en-US">
                <a:solidFill>
                  <a:srgbClr val="FFFFFF"/>
                </a:solidFill>
              </a:rPr>
              <a:t>‹#›</a:t>
            </a:fld>
            <a:endParaRPr lang="en-US" altLang="zh-CN">
              <a:solidFill>
                <a:srgbClr val="FFFFFF"/>
              </a:solidFil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50685698-16B6-438F-8657-6DCE536B7F32}" type="datetime1">
              <a:rPr lang="zh-CN" altLang="en-US">
                <a:solidFill>
                  <a:srgbClr val="FFFFFF"/>
                </a:solidFill>
              </a:rPr>
              <a:t>2024/1/10</a:t>
            </a:fld>
            <a:endParaRPr lang="en-US" altLang="zh-CN">
              <a:solidFill>
                <a:srgbClr val="FFFFFF"/>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FFFFFF"/>
              </a:solidFill>
            </a:endParaRPr>
          </a:p>
        </p:txBody>
      </p:sp>
      <p:sp>
        <p:nvSpPr>
          <p:cNvPr id="7" name="灯片编号占位符 6"/>
          <p:cNvSpPr>
            <a:spLocks noGrp="1"/>
          </p:cNvSpPr>
          <p:nvPr>
            <p:ph type="sldNum" sz="quarter" idx="12"/>
          </p:nvPr>
        </p:nvSpPr>
        <p:spPr/>
        <p:txBody>
          <a:bodyPr/>
          <a:lstStyle>
            <a:lvl1pPr>
              <a:defRPr/>
            </a:lvl1pPr>
          </a:lstStyle>
          <a:p>
            <a:fld id="{55D1EE69-473A-4090-8F76-AA5415A4CAF4}" type="slidenum">
              <a:rPr lang="zh-CN" altLang="en-US">
                <a:solidFill>
                  <a:srgbClr val="FFFFFF"/>
                </a:solidFill>
              </a:rPr>
              <a:t>‹#›</a:t>
            </a:fld>
            <a:endParaRPr lang="en-US" altLang="zh-CN">
              <a:solidFill>
                <a:srgbClr val="FFFFFF"/>
              </a:solidFil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4B7932E7-C90F-412C-A1F3-F938682D5C36}" type="datetime1">
              <a:rPr lang="zh-CN" altLang="en-US">
                <a:solidFill>
                  <a:srgbClr val="FFFFFF"/>
                </a:solidFill>
              </a:rPr>
              <a:t>2024/1/10</a:t>
            </a:fld>
            <a:endParaRPr lang="en-US" altLang="zh-CN">
              <a:solidFill>
                <a:srgbClr val="FFFFFF"/>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FFFFFF"/>
              </a:solidFill>
            </a:endParaRPr>
          </a:p>
        </p:txBody>
      </p:sp>
      <p:sp>
        <p:nvSpPr>
          <p:cNvPr id="7" name="灯片编号占位符 6"/>
          <p:cNvSpPr>
            <a:spLocks noGrp="1"/>
          </p:cNvSpPr>
          <p:nvPr>
            <p:ph type="sldNum" sz="quarter" idx="12"/>
          </p:nvPr>
        </p:nvSpPr>
        <p:spPr/>
        <p:txBody>
          <a:bodyPr/>
          <a:lstStyle>
            <a:lvl1pPr>
              <a:defRPr/>
            </a:lvl1pPr>
          </a:lstStyle>
          <a:p>
            <a:fld id="{BF624490-52AD-4C0A-93C7-A508A0CA03C6}" type="slidenum">
              <a:rPr lang="zh-CN" altLang="en-US">
                <a:solidFill>
                  <a:srgbClr val="FFFFFF"/>
                </a:solidFill>
              </a:rPr>
              <a:t>‹#›</a:t>
            </a:fld>
            <a:endParaRPr lang="en-US" altLang="zh-CN">
              <a:solidFill>
                <a:srgbClr val="FFFFFF"/>
              </a:solidFil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EE49B818-7D33-4B2D-A080-B6E4DCFC978D}" type="datetime1">
              <a:rPr lang="zh-CN" altLang="en-US">
                <a:solidFill>
                  <a:srgbClr val="FFFFFF"/>
                </a:solidFill>
              </a:rPr>
              <a:t>2024/1/10</a:t>
            </a:fld>
            <a:endParaRPr lang="en-US" altLang="zh-CN">
              <a:solidFill>
                <a:srgbClr val="FFFFFF"/>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FFFFFF"/>
              </a:solidFill>
            </a:endParaRPr>
          </a:p>
        </p:txBody>
      </p:sp>
      <p:sp>
        <p:nvSpPr>
          <p:cNvPr id="6" name="灯片编号占位符 5"/>
          <p:cNvSpPr>
            <a:spLocks noGrp="1"/>
          </p:cNvSpPr>
          <p:nvPr>
            <p:ph type="sldNum" sz="quarter" idx="12"/>
          </p:nvPr>
        </p:nvSpPr>
        <p:spPr/>
        <p:txBody>
          <a:bodyPr/>
          <a:lstStyle>
            <a:lvl1pPr>
              <a:defRPr/>
            </a:lvl1pPr>
          </a:lstStyle>
          <a:p>
            <a:fld id="{47AFF0C5-C2F7-4368-9553-C54629C0CA40}" type="slidenum">
              <a:rPr lang="zh-CN" altLang="en-US">
                <a:solidFill>
                  <a:srgbClr val="FFFFFF"/>
                </a:solidFill>
              </a:rPr>
              <a:t>‹#›</a:t>
            </a:fld>
            <a:endParaRPr lang="en-US" altLang="zh-CN">
              <a:solidFill>
                <a:srgbClr val="FFFFFF"/>
              </a:solidFil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261F6C36-BF9C-4E7C-BCFC-1957F598EB6E}" type="datetime1">
              <a:rPr lang="zh-CN" altLang="en-US">
                <a:solidFill>
                  <a:srgbClr val="FFFFFF"/>
                </a:solidFill>
              </a:rPr>
              <a:t>2024/1/10</a:t>
            </a:fld>
            <a:endParaRPr lang="en-US" altLang="zh-CN">
              <a:solidFill>
                <a:srgbClr val="FFFFFF"/>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FFFFFF"/>
              </a:solidFill>
            </a:endParaRPr>
          </a:p>
        </p:txBody>
      </p:sp>
      <p:sp>
        <p:nvSpPr>
          <p:cNvPr id="6" name="灯片编号占位符 5"/>
          <p:cNvSpPr>
            <a:spLocks noGrp="1"/>
          </p:cNvSpPr>
          <p:nvPr>
            <p:ph type="sldNum" sz="quarter" idx="12"/>
          </p:nvPr>
        </p:nvSpPr>
        <p:spPr/>
        <p:txBody>
          <a:bodyPr/>
          <a:lstStyle>
            <a:lvl1pPr>
              <a:defRPr/>
            </a:lvl1pPr>
          </a:lstStyle>
          <a:p>
            <a:fld id="{73FBEC41-B80F-448C-ABEF-454EDACF99AC}" type="slidenum">
              <a:rPr lang="zh-CN" altLang="en-US">
                <a:solidFill>
                  <a:srgbClr val="FFFFFF"/>
                </a:solidFill>
              </a:rPr>
              <a:t>‹#›</a:t>
            </a:fld>
            <a:endParaRPr lang="en-US" altLang="zh-CN">
              <a:solidFill>
                <a:srgbClr val="FFFFFF"/>
              </a:solidFil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gradFill rotWithShape="0">
          <a:gsLst>
            <a:gs pos="0">
              <a:schemeClr val="bg1"/>
            </a:gs>
            <a:gs pos="100000">
              <a:schemeClr val="bg2"/>
            </a:gs>
          </a:gsLst>
          <a:lin ang="0" scaled="1"/>
        </a:gradFill>
        <a:effectLst/>
      </p:bgPr>
    </p:bg>
    <p:spTree>
      <p:nvGrpSpPr>
        <p:cNvPr id="1" name=""/>
        <p:cNvGrpSpPr/>
        <p:nvPr/>
      </p:nvGrpSpPr>
      <p:grpSpPr>
        <a:xfrm>
          <a:off x="0" y="0"/>
          <a:ext cx="0" cy="0"/>
          <a:chOff x="0" y="0"/>
          <a:chExt cx="0" cy="0"/>
        </a:xfrm>
      </p:grpSpPr>
      <p:grpSp>
        <p:nvGrpSpPr>
          <p:cNvPr id="119810" name="Group 2"/>
          <p:cNvGrpSpPr/>
          <p:nvPr/>
        </p:nvGrpSpPr>
        <p:grpSpPr bwMode="auto">
          <a:xfrm>
            <a:off x="-1035050" y="1552575"/>
            <a:ext cx="10179050" cy="5305425"/>
            <a:chOff x="-652" y="978"/>
            <a:chExt cx="6412" cy="3342"/>
          </a:xfrm>
        </p:grpSpPr>
        <p:sp>
          <p:nvSpPr>
            <p:cNvPr id="119811" name="Freeform 3"/>
            <p:cNvSpPr/>
            <p:nvPr/>
          </p:nvSpPr>
          <p:spPr bwMode="auto">
            <a:xfrm>
              <a:off x="2061" y="1707"/>
              <a:ext cx="3699" cy="2613"/>
            </a:xfrm>
            <a:custGeom>
              <a:avLst/>
              <a:gdLst>
                <a:gd name="T0" fmla="*/ 1523 w 3699"/>
                <a:gd name="T1" fmla="*/ 2611 h 2613"/>
                <a:gd name="T2" fmla="*/ 3698 w 3699"/>
                <a:gd name="T3" fmla="*/ 2612 h 2613"/>
                <a:gd name="T4" fmla="*/ 3698 w 3699"/>
                <a:gd name="T5" fmla="*/ 2228 h 2613"/>
                <a:gd name="T6" fmla="*/ 0 w 3699"/>
                <a:gd name="T7" fmla="*/ 0 h 2613"/>
                <a:gd name="T8" fmla="*/ 160 w 3699"/>
                <a:gd name="T9" fmla="*/ 118 h 2613"/>
                <a:gd name="T10" fmla="*/ 292 w 3699"/>
                <a:gd name="T11" fmla="*/ 219 h 2613"/>
                <a:gd name="T12" fmla="*/ 441 w 3699"/>
                <a:gd name="T13" fmla="*/ 347 h 2613"/>
                <a:gd name="T14" fmla="*/ 585 w 3699"/>
                <a:gd name="T15" fmla="*/ 482 h 2613"/>
                <a:gd name="T16" fmla="*/ 796 w 3699"/>
                <a:gd name="T17" fmla="*/ 711 h 2613"/>
                <a:gd name="T18" fmla="*/ 983 w 3699"/>
                <a:gd name="T19" fmla="*/ 955 h 2613"/>
                <a:gd name="T20" fmla="*/ 1119 w 3699"/>
                <a:gd name="T21" fmla="*/ 1168 h 2613"/>
                <a:gd name="T22" fmla="*/ 1238 w 3699"/>
                <a:gd name="T23" fmla="*/ 1388 h 2613"/>
                <a:gd name="T24" fmla="*/ 1331 w 3699"/>
                <a:gd name="T25" fmla="*/ 1608 h 2613"/>
                <a:gd name="T26" fmla="*/ 1400 w 3699"/>
                <a:gd name="T27" fmla="*/ 1809 h 2613"/>
                <a:gd name="T28" fmla="*/ 1447 w 3699"/>
                <a:gd name="T29" fmla="*/ 1979 h 2613"/>
                <a:gd name="T30" fmla="*/ 1490 w 3699"/>
                <a:gd name="T31" fmla="*/ 2190 h 2613"/>
                <a:gd name="T32" fmla="*/ 1511 w 3699"/>
                <a:gd name="T33" fmla="*/ 2374 h 2613"/>
                <a:gd name="T34" fmla="*/ 1523 w 3699"/>
                <a:gd name="T35" fmla="*/ 2611 h 2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99" h="2613">
                  <a:moveTo>
                    <a:pt x="1523" y="2611"/>
                  </a:moveTo>
                  <a:lnTo>
                    <a:pt x="3698" y="2612"/>
                  </a:lnTo>
                  <a:lnTo>
                    <a:pt x="3698" y="2228"/>
                  </a:lnTo>
                  <a:lnTo>
                    <a:pt x="0" y="0"/>
                  </a:lnTo>
                  <a:lnTo>
                    <a:pt x="160" y="118"/>
                  </a:lnTo>
                  <a:lnTo>
                    <a:pt x="292" y="219"/>
                  </a:lnTo>
                  <a:lnTo>
                    <a:pt x="441" y="347"/>
                  </a:lnTo>
                  <a:lnTo>
                    <a:pt x="585" y="482"/>
                  </a:lnTo>
                  <a:lnTo>
                    <a:pt x="796" y="711"/>
                  </a:lnTo>
                  <a:lnTo>
                    <a:pt x="983" y="955"/>
                  </a:lnTo>
                  <a:lnTo>
                    <a:pt x="1119" y="1168"/>
                  </a:lnTo>
                  <a:lnTo>
                    <a:pt x="1238" y="1388"/>
                  </a:lnTo>
                  <a:lnTo>
                    <a:pt x="1331" y="1608"/>
                  </a:lnTo>
                  <a:lnTo>
                    <a:pt x="1400" y="1809"/>
                  </a:lnTo>
                  <a:lnTo>
                    <a:pt x="1447" y="1979"/>
                  </a:lnTo>
                  <a:lnTo>
                    <a:pt x="1490" y="2190"/>
                  </a:lnTo>
                  <a:lnTo>
                    <a:pt x="1511" y="2374"/>
                  </a:lnTo>
                  <a:lnTo>
                    <a:pt x="1523" y="2611"/>
                  </a:lnTo>
                </a:path>
              </a:pathLst>
            </a:custGeom>
            <a:gradFill rotWithShape="0">
              <a:gsLst>
                <a:gs pos="0">
                  <a:schemeClr val="accent2">
                    <a:gamma/>
                    <a:shade val="46275"/>
                    <a:invGamma/>
                  </a:schemeClr>
                </a:gs>
                <a:gs pos="100000">
                  <a:schemeClr val="accent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kumimoji="1" lang="zh-CN" altLang="en-US" sz="2400" b="1">
                <a:solidFill>
                  <a:srgbClr val="FFFFFF"/>
                </a:solidFill>
              </a:endParaRPr>
            </a:p>
          </p:txBody>
        </p:sp>
        <p:sp>
          <p:nvSpPr>
            <p:cNvPr id="119812" name="Arc 4"/>
            <p:cNvSpPr/>
            <p:nvPr/>
          </p:nvSpPr>
          <p:spPr bwMode="auto">
            <a:xfrm>
              <a:off x="-652" y="978"/>
              <a:ext cx="4237" cy="3342"/>
            </a:xfrm>
            <a:custGeom>
              <a:avLst/>
              <a:gdLst>
                <a:gd name="G0" fmla="+- 0 0 0"/>
                <a:gd name="G1" fmla="+- 21231 0 0"/>
                <a:gd name="G2" fmla="+- 21600 0 0"/>
                <a:gd name="T0" fmla="*/ 3977 w 21600"/>
                <a:gd name="T1" fmla="*/ 0 h 21231"/>
                <a:gd name="T2" fmla="*/ 21600 w 21600"/>
                <a:gd name="T3" fmla="*/ 21231 h 21231"/>
                <a:gd name="T4" fmla="*/ 0 w 21600"/>
                <a:gd name="T5" fmla="*/ 21231 h 21231"/>
              </a:gdLst>
              <a:ahLst/>
              <a:cxnLst>
                <a:cxn ang="0">
                  <a:pos x="T0" y="T1"/>
                </a:cxn>
                <a:cxn ang="0">
                  <a:pos x="T2" y="T3"/>
                </a:cxn>
                <a:cxn ang="0">
                  <a:pos x="T4" y="T5"/>
                </a:cxn>
              </a:cxnLst>
              <a:rect l="0" t="0" r="r" b="b"/>
              <a:pathLst>
                <a:path w="21600" h="21231" fill="none" extrusionOk="0">
                  <a:moveTo>
                    <a:pt x="3976" y="0"/>
                  </a:moveTo>
                  <a:cubicBezTo>
                    <a:pt x="14194" y="1914"/>
                    <a:pt x="21600" y="10835"/>
                    <a:pt x="21600" y="21231"/>
                  </a:cubicBezTo>
                </a:path>
                <a:path w="21600" h="21231" stroke="0" extrusionOk="0">
                  <a:moveTo>
                    <a:pt x="3976" y="0"/>
                  </a:moveTo>
                  <a:cubicBezTo>
                    <a:pt x="14194" y="1914"/>
                    <a:pt x="21600" y="10835"/>
                    <a:pt x="21600" y="21231"/>
                  </a:cubicBezTo>
                  <a:lnTo>
                    <a:pt x="0" y="21231"/>
                  </a:lnTo>
                  <a:close/>
                </a:path>
              </a:pathLst>
            </a:custGeom>
            <a:noFill/>
            <a:ln w="12700" cap="rnd">
              <a:solidFill>
                <a:schemeClr val="accent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400" b="1">
                <a:solidFill>
                  <a:srgbClr val="FFFFFF"/>
                </a:solidFill>
              </a:endParaRPr>
            </a:p>
          </p:txBody>
        </p:sp>
      </p:grpSp>
      <p:sp>
        <p:nvSpPr>
          <p:cNvPr id="119813" name="Rectangle 5"/>
          <p:cNvSpPr>
            <a:spLocks noGrp="1" noChangeArrowheads="1"/>
          </p:cNvSpPr>
          <p:nvPr>
            <p:ph type="ctrTitle" sz="quarter"/>
          </p:nvPr>
        </p:nvSpPr>
        <p:spPr>
          <a:xfrm>
            <a:off x="1293813" y="762000"/>
            <a:ext cx="7772400" cy="1143000"/>
          </a:xfrm>
        </p:spPr>
        <p:txBody>
          <a:bodyPr anchor="b"/>
          <a:lstStyle>
            <a:lvl1pPr>
              <a:defRPr/>
            </a:lvl1pPr>
          </a:lstStyle>
          <a:p>
            <a:pPr lvl="0"/>
            <a:r>
              <a:rPr lang="zh-CN" altLang="en-US" noProof="0"/>
              <a:t>单击此处编辑母版标题样式</a:t>
            </a:r>
          </a:p>
        </p:txBody>
      </p:sp>
      <p:sp>
        <p:nvSpPr>
          <p:cNvPr id="119814" name="Rectangle 6"/>
          <p:cNvSpPr>
            <a:spLocks noGrp="1" noChangeArrowheads="1"/>
          </p:cNvSpPr>
          <p:nvPr>
            <p:ph type="subTitle" sz="quarter" idx="1"/>
          </p:nvPr>
        </p:nvSpPr>
        <p:spPr>
          <a:xfrm>
            <a:off x="685800" y="3429000"/>
            <a:ext cx="6400800" cy="1752600"/>
          </a:xfrm>
        </p:spPr>
        <p:txBody>
          <a:bodyPr lIns="92075" tIns="46038" rIns="92075" bIns="46038" anchor="ctr"/>
          <a:lstStyle>
            <a:lvl1pPr marL="0" indent="0" algn="ctr">
              <a:buFont typeface="Wingdings" panose="05000000000000000000" pitchFamily="2" charset="2"/>
              <a:buNone/>
              <a:defRPr/>
            </a:lvl1pPr>
          </a:lstStyle>
          <a:p>
            <a:pPr lvl="0"/>
            <a:r>
              <a:rPr lang="zh-CN" altLang="en-US" noProof="0"/>
              <a:t>单击此处编辑母版副标题样式</a:t>
            </a:r>
          </a:p>
        </p:txBody>
      </p:sp>
      <p:sp>
        <p:nvSpPr>
          <p:cNvPr id="119815" name="Rectangle 7"/>
          <p:cNvSpPr>
            <a:spLocks noGrp="1" noChangeArrowheads="1"/>
          </p:cNvSpPr>
          <p:nvPr>
            <p:ph type="dt" sz="quarter" idx="2"/>
          </p:nvPr>
        </p:nvSpPr>
        <p:spPr/>
        <p:txBody>
          <a:bodyPr/>
          <a:lstStyle>
            <a:lvl1pPr>
              <a:defRPr/>
            </a:lvl1pPr>
          </a:lstStyle>
          <a:p>
            <a:fld id="{63F59F38-4317-4ED0-99B6-163BACEB0179}" type="datetime1">
              <a:rPr lang="zh-CN" altLang="en-US">
                <a:solidFill>
                  <a:srgbClr val="FFFFFF"/>
                </a:solidFill>
              </a:rPr>
              <a:t>2024/1/10</a:t>
            </a:fld>
            <a:endParaRPr lang="en-US" altLang="zh-CN">
              <a:solidFill>
                <a:srgbClr val="FFFFFF"/>
              </a:solidFill>
            </a:endParaRPr>
          </a:p>
        </p:txBody>
      </p:sp>
      <p:sp>
        <p:nvSpPr>
          <p:cNvPr id="119816" name="Rectangle 8"/>
          <p:cNvSpPr>
            <a:spLocks noGrp="1" noChangeArrowheads="1"/>
          </p:cNvSpPr>
          <p:nvPr>
            <p:ph type="ftr" sz="quarter" idx="3"/>
          </p:nvPr>
        </p:nvSpPr>
        <p:spPr/>
        <p:txBody>
          <a:bodyPr/>
          <a:lstStyle>
            <a:lvl1pPr>
              <a:defRPr/>
            </a:lvl1pPr>
          </a:lstStyle>
          <a:p>
            <a:endParaRPr lang="en-US" altLang="zh-CN">
              <a:solidFill>
                <a:srgbClr val="FFFFFF"/>
              </a:solidFill>
            </a:endParaRPr>
          </a:p>
        </p:txBody>
      </p:sp>
      <p:sp>
        <p:nvSpPr>
          <p:cNvPr id="119817" name="Rectangle 9"/>
          <p:cNvSpPr>
            <a:spLocks noGrp="1" noChangeArrowheads="1"/>
          </p:cNvSpPr>
          <p:nvPr>
            <p:ph type="sldNum" sz="quarter" idx="4"/>
          </p:nvPr>
        </p:nvSpPr>
        <p:spPr/>
        <p:txBody>
          <a:bodyPr/>
          <a:lstStyle>
            <a:lvl1pPr>
              <a:defRPr/>
            </a:lvl1pPr>
          </a:lstStyle>
          <a:p>
            <a:fld id="{E497FA3C-73D4-43C6-9B1C-DB9AA6A6F46D}" type="slidenum">
              <a:rPr lang="zh-CN" altLang="en-US">
                <a:solidFill>
                  <a:srgbClr val="FFFFFF"/>
                </a:solidFill>
              </a:rPr>
              <a:t>‹#›</a:t>
            </a:fld>
            <a:endParaRPr lang="en-US" altLang="zh-CN">
              <a:solidFill>
                <a:srgbClr val="FFFFFF"/>
              </a:solidFil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2144812B-AC69-4B97-ADCB-172A9499B560}" type="datetime1">
              <a:rPr lang="zh-CN" altLang="en-US">
                <a:solidFill>
                  <a:srgbClr val="FFFFFF"/>
                </a:solidFill>
              </a:rPr>
              <a:t>2024/1/10</a:t>
            </a:fld>
            <a:endParaRPr lang="en-US" altLang="zh-CN">
              <a:solidFill>
                <a:srgbClr val="FFFFFF"/>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FFFFFF"/>
              </a:solidFill>
            </a:endParaRPr>
          </a:p>
        </p:txBody>
      </p:sp>
      <p:sp>
        <p:nvSpPr>
          <p:cNvPr id="6" name="灯片编号占位符 5"/>
          <p:cNvSpPr>
            <a:spLocks noGrp="1"/>
          </p:cNvSpPr>
          <p:nvPr>
            <p:ph type="sldNum" sz="quarter" idx="12"/>
          </p:nvPr>
        </p:nvSpPr>
        <p:spPr/>
        <p:txBody>
          <a:bodyPr/>
          <a:lstStyle>
            <a:lvl1pPr>
              <a:defRPr/>
            </a:lvl1pPr>
          </a:lstStyle>
          <a:p>
            <a:fld id="{389E816C-766A-423D-ACBA-7DD26B7DC931}" type="slidenum">
              <a:rPr lang="zh-CN" altLang="en-US">
                <a:solidFill>
                  <a:srgbClr val="FFFFFF"/>
                </a:solidFill>
              </a:rPr>
              <a:t>‹#›</a:t>
            </a:fld>
            <a:endParaRPr lang="en-US" altLang="zh-CN">
              <a:solidFill>
                <a:srgbClr val="FFFFFF"/>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4"/>
          <p:cNvSpPr>
            <a:spLocks noGrp="1" noChangeArrowheads="1"/>
          </p:cNvSpPr>
          <p:nvPr>
            <p:ph type="dt" sz="half" idx="10"/>
          </p:nvPr>
        </p:nvSpPr>
        <p:spPr/>
        <p:txBody>
          <a:bodyPr/>
          <a:lstStyle>
            <a:lvl1pPr>
              <a:defRPr/>
            </a:lvl1pPr>
          </a:lstStyle>
          <a:p>
            <a:pPr>
              <a:defRPr/>
            </a:pPr>
            <a:endParaRPr lang="en-US" altLang="zh-CN">
              <a:solidFill>
                <a:srgbClr val="007A77"/>
              </a:solidFill>
            </a:endParaRPr>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solidFill>
                <a:srgbClr val="007A77"/>
              </a:solidFill>
            </a:endParaRPr>
          </a:p>
        </p:txBody>
      </p:sp>
      <p:sp>
        <p:nvSpPr>
          <p:cNvPr id="5" name="Rectangle 6"/>
          <p:cNvSpPr>
            <a:spLocks noGrp="1" noChangeArrowheads="1"/>
          </p:cNvSpPr>
          <p:nvPr>
            <p:ph type="sldNum" sz="quarter" idx="12"/>
          </p:nvPr>
        </p:nvSpPr>
        <p:spPr/>
        <p:txBody>
          <a:bodyPr/>
          <a:lstStyle>
            <a:lvl1pPr>
              <a:defRPr/>
            </a:lvl1pPr>
          </a:lstStyle>
          <a:p>
            <a:pPr>
              <a:defRPr/>
            </a:pPr>
            <a:fld id="{545FE27C-9BEA-433D-8AB8-0B62B75118BF}" type="slidenum">
              <a:rPr lang="en-US" altLang="zh-CN">
                <a:solidFill>
                  <a:srgbClr val="007A77"/>
                </a:solidFill>
              </a:rPr>
              <a:t>‹#›</a:t>
            </a:fld>
            <a:endParaRPr lang="en-US" altLang="zh-CN">
              <a:solidFill>
                <a:srgbClr val="007A77"/>
              </a:solidFil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fld id="{8A49E711-C545-4CA9-A463-75A707E9906D}" type="datetime1">
              <a:rPr lang="zh-CN" altLang="en-US">
                <a:solidFill>
                  <a:srgbClr val="FFFFFF"/>
                </a:solidFill>
              </a:rPr>
              <a:t>2024/1/10</a:t>
            </a:fld>
            <a:endParaRPr lang="en-US" altLang="zh-CN">
              <a:solidFill>
                <a:srgbClr val="FFFFFF"/>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FFFFFF"/>
              </a:solidFill>
            </a:endParaRPr>
          </a:p>
        </p:txBody>
      </p:sp>
      <p:sp>
        <p:nvSpPr>
          <p:cNvPr id="6" name="灯片编号占位符 5"/>
          <p:cNvSpPr>
            <a:spLocks noGrp="1"/>
          </p:cNvSpPr>
          <p:nvPr>
            <p:ph type="sldNum" sz="quarter" idx="12"/>
          </p:nvPr>
        </p:nvSpPr>
        <p:spPr/>
        <p:txBody>
          <a:bodyPr/>
          <a:lstStyle>
            <a:lvl1pPr>
              <a:defRPr/>
            </a:lvl1pPr>
          </a:lstStyle>
          <a:p>
            <a:fld id="{09204B0E-9044-402A-90DB-0E8A7BFDDA54}" type="slidenum">
              <a:rPr lang="zh-CN" altLang="en-US">
                <a:solidFill>
                  <a:srgbClr val="FFFFFF"/>
                </a:solidFill>
              </a:rPr>
              <a:t>‹#›</a:t>
            </a:fld>
            <a:endParaRPr lang="en-US" altLang="zh-CN">
              <a:solidFill>
                <a:srgbClr val="FFFFFF"/>
              </a:solidFil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fld id="{A24FC190-7905-4D44-9194-2FCCF3408461}" type="datetime1">
              <a:rPr lang="zh-CN" altLang="en-US">
                <a:solidFill>
                  <a:srgbClr val="FFFFFF"/>
                </a:solidFill>
              </a:rPr>
              <a:t>2024/1/10</a:t>
            </a:fld>
            <a:endParaRPr lang="en-US" altLang="zh-CN">
              <a:solidFill>
                <a:srgbClr val="FFFFFF"/>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FFFFFF"/>
              </a:solidFill>
            </a:endParaRPr>
          </a:p>
        </p:txBody>
      </p:sp>
      <p:sp>
        <p:nvSpPr>
          <p:cNvPr id="7" name="灯片编号占位符 6"/>
          <p:cNvSpPr>
            <a:spLocks noGrp="1"/>
          </p:cNvSpPr>
          <p:nvPr>
            <p:ph type="sldNum" sz="quarter" idx="12"/>
          </p:nvPr>
        </p:nvSpPr>
        <p:spPr/>
        <p:txBody>
          <a:bodyPr/>
          <a:lstStyle>
            <a:lvl1pPr>
              <a:defRPr/>
            </a:lvl1pPr>
          </a:lstStyle>
          <a:p>
            <a:fld id="{6F69D44A-F7DC-4927-A92F-127927DA7098}" type="slidenum">
              <a:rPr lang="zh-CN" altLang="en-US">
                <a:solidFill>
                  <a:srgbClr val="FFFFFF"/>
                </a:solidFill>
              </a:rPr>
              <a:t>‹#›</a:t>
            </a:fld>
            <a:endParaRPr lang="en-US" altLang="zh-CN">
              <a:solidFill>
                <a:srgbClr val="FFFFFF"/>
              </a:solidFil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fld id="{381497F0-F488-4942-9987-FB781373B48E}" type="datetime1">
              <a:rPr lang="zh-CN" altLang="en-US">
                <a:solidFill>
                  <a:srgbClr val="FFFFFF"/>
                </a:solidFill>
              </a:rPr>
              <a:t>2024/1/10</a:t>
            </a:fld>
            <a:endParaRPr lang="en-US" altLang="zh-CN">
              <a:solidFill>
                <a:srgbClr val="FFFFFF"/>
              </a:solidFill>
            </a:endParaRPr>
          </a:p>
        </p:txBody>
      </p:sp>
      <p:sp>
        <p:nvSpPr>
          <p:cNvPr id="8" name="页脚占位符 7"/>
          <p:cNvSpPr>
            <a:spLocks noGrp="1"/>
          </p:cNvSpPr>
          <p:nvPr>
            <p:ph type="ftr" sz="quarter" idx="11"/>
          </p:nvPr>
        </p:nvSpPr>
        <p:spPr/>
        <p:txBody>
          <a:bodyPr/>
          <a:lstStyle>
            <a:lvl1pPr>
              <a:defRPr/>
            </a:lvl1pPr>
          </a:lstStyle>
          <a:p>
            <a:endParaRPr lang="en-US" altLang="zh-CN">
              <a:solidFill>
                <a:srgbClr val="FFFFFF"/>
              </a:solidFill>
            </a:endParaRPr>
          </a:p>
        </p:txBody>
      </p:sp>
      <p:sp>
        <p:nvSpPr>
          <p:cNvPr id="9" name="灯片编号占位符 8"/>
          <p:cNvSpPr>
            <a:spLocks noGrp="1"/>
          </p:cNvSpPr>
          <p:nvPr>
            <p:ph type="sldNum" sz="quarter" idx="12"/>
          </p:nvPr>
        </p:nvSpPr>
        <p:spPr/>
        <p:txBody>
          <a:bodyPr/>
          <a:lstStyle>
            <a:lvl1pPr>
              <a:defRPr/>
            </a:lvl1pPr>
          </a:lstStyle>
          <a:p>
            <a:fld id="{80ED96CA-BE80-41CA-8EE8-D60AEBDCB769}" type="slidenum">
              <a:rPr lang="zh-CN" altLang="en-US">
                <a:solidFill>
                  <a:srgbClr val="FFFFFF"/>
                </a:solidFill>
              </a:rPr>
              <a:t>‹#›</a:t>
            </a:fld>
            <a:endParaRPr lang="en-US" altLang="zh-CN">
              <a:solidFill>
                <a:srgbClr val="FFFFFF"/>
              </a:solidFil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fld id="{669523DA-E845-4403-90FE-A46962BA263F}" type="datetime1">
              <a:rPr lang="zh-CN" altLang="en-US">
                <a:solidFill>
                  <a:srgbClr val="FFFFFF"/>
                </a:solidFill>
              </a:rPr>
              <a:t>2024/1/10</a:t>
            </a:fld>
            <a:endParaRPr lang="en-US" altLang="zh-CN">
              <a:solidFill>
                <a:srgbClr val="FFFFFF"/>
              </a:solidFill>
            </a:endParaRPr>
          </a:p>
        </p:txBody>
      </p:sp>
      <p:sp>
        <p:nvSpPr>
          <p:cNvPr id="4" name="页脚占位符 3"/>
          <p:cNvSpPr>
            <a:spLocks noGrp="1"/>
          </p:cNvSpPr>
          <p:nvPr>
            <p:ph type="ftr" sz="quarter" idx="11"/>
          </p:nvPr>
        </p:nvSpPr>
        <p:spPr/>
        <p:txBody>
          <a:bodyPr/>
          <a:lstStyle>
            <a:lvl1pPr>
              <a:defRPr/>
            </a:lvl1pPr>
          </a:lstStyle>
          <a:p>
            <a:endParaRPr lang="en-US" altLang="zh-CN">
              <a:solidFill>
                <a:srgbClr val="FFFFFF"/>
              </a:solidFill>
            </a:endParaRPr>
          </a:p>
        </p:txBody>
      </p:sp>
      <p:sp>
        <p:nvSpPr>
          <p:cNvPr id="5" name="灯片编号占位符 4"/>
          <p:cNvSpPr>
            <a:spLocks noGrp="1"/>
          </p:cNvSpPr>
          <p:nvPr>
            <p:ph type="sldNum" sz="quarter" idx="12"/>
          </p:nvPr>
        </p:nvSpPr>
        <p:spPr/>
        <p:txBody>
          <a:bodyPr/>
          <a:lstStyle>
            <a:lvl1pPr>
              <a:defRPr/>
            </a:lvl1pPr>
          </a:lstStyle>
          <a:p>
            <a:fld id="{A01EC412-1C73-44F4-A3AF-8279592CD2D4}" type="slidenum">
              <a:rPr lang="zh-CN" altLang="en-US">
                <a:solidFill>
                  <a:srgbClr val="FFFFFF"/>
                </a:solidFill>
              </a:rPr>
              <a:t>‹#›</a:t>
            </a:fld>
            <a:endParaRPr lang="en-US" altLang="zh-CN">
              <a:solidFill>
                <a:srgbClr val="FFFFFF"/>
              </a:solidFil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C5E05AF5-8401-457C-A8B1-073C5BA0B4C0}" type="datetime1">
              <a:rPr lang="zh-CN" altLang="en-US">
                <a:solidFill>
                  <a:srgbClr val="FFFFFF"/>
                </a:solidFill>
              </a:rPr>
              <a:t>2024/1/10</a:t>
            </a:fld>
            <a:endParaRPr lang="en-US" altLang="zh-CN">
              <a:solidFill>
                <a:srgbClr val="FFFFFF"/>
              </a:solidFill>
            </a:endParaRPr>
          </a:p>
        </p:txBody>
      </p:sp>
      <p:sp>
        <p:nvSpPr>
          <p:cNvPr id="3" name="页脚占位符 2"/>
          <p:cNvSpPr>
            <a:spLocks noGrp="1"/>
          </p:cNvSpPr>
          <p:nvPr>
            <p:ph type="ftr" sz="quarter" idx="11"/>
          </p:nvPr>
        </p:nvSpPr>
        <p:spPr/>
        <p:txBody>
          <a:bodyPr/>
          <a:lstStyle>
            <a:lvl1pPr>
              <a:defRPr/>
            </a:lvl1pPr>
          </a:lstStyle>
          <a:p>
            <a:endParaRPr lang="en-US" altLang="zh-CN">
              <a:solidFill>
                <a:srgbClr val="FFFFFF"/>
              </a:solidFill>
            </a:endParaRPr>
          </a:p>
        </p:txBody>
      </p:sp>
      <p:sp>
        <p:nvSpPr>
          <p:cNvPr id="4" name="灯片编号占位符 3"/>
          <p:cNvSpPr>
            <a:spLocks noGrp="1"/>
          </p:cNvSpPr>
          <p:nvPr>
            <p:ph type="sldNum" sz="quarter" idx="12"/>
          </p:nvPr>
        </p:nvSpPr>
        <p:spPr/>
        <p:txBody>
          <a:bodyPr/>
          <a:lstStyle>
            <a:lvl1pPr>
              <a:defRPr/>
            </a:lvl1pPr>
          </a:lstStyle>
          <a:p>
            <a:fld id="{5FDF1BDF-53DB-41BF-8DA8-DC1136707426}" type="slidenum">
              <a:rPr lang="zh-CN" altLang="en-US">
                <a:solidFill>
                  <a:srgbClr val="FFFFFF"/>
                </a:solidFill>
              </a:rPr>
              <a:t>‹#›</a:t>
            </a:fld>
            <a:endParaRPr lang="en-US" altLang="zh-CN">
              <a:solidFill>
                <a:srgbClr val="FFFFFF"/>
              </a:solidFil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AD5AAD13-E000-4A97-8E5E-72F9CA1F8395}" type="datetime1">
              <a:rPr lang="zh-CN" altLang="en-US">
                <a:solidFill>
                  <a:srgbClr val="FFFFFF"/>
                </a:solidFill>
              </a:rPr>
              <a:t>2024/1/10</a:t>
            </a:fld>
            <a:endParaRPr lang="en-US" altLang="zh-CN">
              <a:solidFill>
                <a:srgbClr val="FFFFFF"/>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FFFFFF"/>
              </a:solidFill>
            </a:endParaRPr>
          </a:p>
        </p:txBody>
      </p:sp>
      <p:sp>
        <p:nvSpPr>
          <p:cNvPr id="7" name="灯片编号占位符 6"/>
          <p:cNvSpPr>
            <a:spLocks noGrp="1"/>
          </p:cNvSpPr>
          <p:nvPr>
            <p:ph type="sldNum" sz="quarter" idx="12"/>
          </p:nvPr>
        </p:nvSpPr>
        <p:spPr/>
        <p:txBody>
          <a:bodyPr/>
          <a:lstStyle>
            <a:lvl1pPr>
              <a:defRPr/>
            </a:lvl1pPr>
          </a:lstStyle>
          <a:p>
            <a:fld id="{71B8BDE9-B086-4032-9712-509715143773}" type="slidenum">
              <a:rPr lang="zh-CN" altLang="en-US">
                <a:solidFill>
                  <a:srgbClr val="FFFFFF"/>
                </a:solidFill>
              </a:rPr>
              <a:t>‹#›</a:t>
            </a:fld>
            <a:endParaRPr lang="en-US" altLang="zh-CN">
              <a:solidFill>
                <a:srgbClr val="FFFFFF"/>
              </a:solidFil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7C667035-DB43-4E6E-BB58-184107D9B67D}" type="datetime1">
              <a:rPr lang="zh-CN" altLang="en-US">
                <a:solidFill>
                  <a:srgbClr val="FFFFFF"/>
                </a:solidFill>
              </a:rPr>
              <a:t>2024/1/10</a:t>
            </a:fld>
            <a:endParaRPr lang="en-US" altLang="zh-CN">
              <a:solidFill>
                <a:srgbClr val="FFFFFF"/>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FFFFFF"/>
              </a:solidFill>
            </a:endParaRPr>
          </a:p>
        </p:txBody>
      </p:sp>
      <p:sp>
        <p:nvSpPr>
          <p:cNvPr id="7" name="灯片编号占位符 6"/>
          <p:cNvSpPr>
            <a:spLocks noGrp="1"/>
          </p:cNvSpPr>
          <p:nvPr>
            <p:ph type="sldNum" sz="quarter" idx="12"/>
          </p:nvPr>
        </p:nvSpPr>
        <p:spPr/>
        <p:txBody>
          <a:bodyPr/>
          <a:lstStyle>
            <a:lvl1pPr>
              <a:defRPr/>
            </a:lvl1pPr>
          </a:lstStyle>
          <a:p>
            <a:fld id="{1CAE80D7-7853-4DCE-9368-E4BC2E16F54C}" type="slidenum">
              <a:rPr lang="zh-CN" altLang="en-US">
                <a:solidFill>
                  <a:srgbClr val="FFFFFF"/>
                </a:solidFill>
              </a:rPr>
              <a:t>‹#›</a:t>
            </a:fld>
            <a:endParaRPr lang="en-US" altLang="zh-CN">
              <a:solidFill>
                <a:srgbClr val="FFFFFF"/>
              </a:solidFil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EAC0CDA0-E42F-4752-8A02-F45DDFC85EE1}" type="datetime1">
              <a:rPr lang="zh-CN" altLang="en-US">
                <a:solidFill>
                  <a:srgbClr val="FFFFFF"/>
                </a:solidFill>
              </a:rPr>
              <a:t>2024/1/10</a:t>
            </a:fld>
            <a:endParaRPr lang="en-US" altLang="zh-CN">
              <a:solidFill>
                <a:srgbClr val="FFFFFF"/>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FFFFFF"/>
              </a:solidFill>
            </a:endParaRPr>
          </a:p>
        </p:txBody>
      </p:sp>
      <p:sp>
        <p:nvSpPr>
          <p:cNvPr id="6" name="灯片编号占位符 5"/>
          <p:cNvSpPr>
            <a:spLocks noGrp="1"/>
          </p:cNvSpPr>
          <p:nvPr>
            <p:ph type="sldNum" sz="quarter" idx="12"/>
          </p:nvPr>
        </p:nvSpPr>
        <p:spPr/>
        <p:txBody>
          <a:bodyPr/>
          <a:lstStyle>
            <a:lvl1pPr>
              <a:defRPr/>
            </a:lvl1pPr>
          </a:lstStyle>
          <a:p>
            <a:fld id="{779F9339-044F-4AC8-B9F1-4F7F94B77410}" type="slidenum">
              <a:rPr lang="zh-CN" altLang="en-US">
                <a:solidFill>
                  <a:srgbClr val="FFFFFF"/>
                </a:solidFill>
              </a:rPr>
              <a:t>‹#›</a:t>
            </a:fld>
            <a:endParaRPr lang="en-US" altLang="zh-CN">
              <a:solidFill>
                <a:srgbClr val="FFFFFF"/>
              </a:solidFil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F97F0FBF-A0B6-4F38-8632-9569BD217595}" type="datetime1">
              <a:rPr lang="zh-CN" altLang="en-US">
                <a:solidFill>
                  <a:srgbClr val="FFFFFF"/>
                </a:solidFill>
              </a:rPr>
              <a:t>2024/1/10</a:t>
            </a:fld>
            <a:endParaRPr lang="en-US" altLang="zh-CN">
              <a:solidFill>
                <a:srgbClr val="FFFFFF"/>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FFFFFF"/>
              </a:solidFill>
            </a:endParaRPr>
          </a:p>
        </p:txBody>
      </p:sp>
      <p:sp>
        <p:nvSpPr>
          <p:cNvPr id="6" name="灯片编号占位符 5"/>
          <p:cNvSpPr>
            <a:spLocks noGrp="1"/>
          </p:cNvSpPr>
          <p:nvPr>
            <p:ph type="sldNum" sz="quarter" idx="12"/>
          </p:nvPr>
        </p:nvSpPr>
        <p:spPr/>
        <p:txBody>
          <a:bodyPr/>
          <a:lstStyle>
            <a:lvl1pPr>
              <a:defRPr/>
            </a:lvl1pPr>
          </a:lstStyle>
          <a:p>
            <a:fld id="{CADA4D66-A35B-4807-BAC5-5C66CD0E9B6C}" type="slidenum">
              <a:rPr lang="zh-CN" altLang="en-US">
                <a:solidFill>
                  <a:srgbClr val="FFFFFF"/>
                </a:solidFill>
              </a:rPr>
              <a:t>‹#›</a:t>
            </a:fld>
            <a:endParaRPr lang="en-US" altLang="zh-CN">
              <a:solidFill>
                <a:srgbClr val="FFFFFF"/>
              </a:solidFil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6146" name="Rectangle 2"/>
          <p:cNvSpPr>
            <a:spLocks noGrp="1" noRot="1" noChangeArrowheads="1"/>
          </p:cNvSpPr>
          <p:nvPr>
            <p:ph type="ctrTitle"/>
          </p:nvPr>
        </p:nvSpPr>
        <p:spPr>
          <a:xfrm>
            <a:off x="684213" y="2276475"/>
            <a:ext cx="7772400" cy="1143000"/>
          </a:xfrm>
        </p:spPr>
        <p:txBody>
          <a:bodyPr/>
          <a:lstStyle>
            <a:lvl1pPr>
              <a:defRPr sz="4800"/>
            </a:lvl1pPr>
          </a:lstStyle>
          <a:p>
            <a:pPr lvl="0"/>
            <a:r>
              <a:rPr lang="zh-CN" altLang="en-US" noProof="0"/>
              <a:t>单击此处编辑母版标题样式</a:t>
            </a:r>
          </a:p>
        </p:txBody>
      </p:sp>
      <p:sp>
        <p:nvSpPr>
          <p:cNvPr id="6147" name="Rectangle 3"/>
          <p:cNvSpPr>
            <a:spLocks noGrp="1" noRot="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zh-CN" altLang="en-US" noProof="0"/>
              <a:t>单击此处编辑母版副标题样式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7A77"/>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7A77"/>
              </a:solidFill>
            </a:endParaRPr>
          </a:p>
        </p:txBody>
      </p:sp>
      <p:sp>
        <p:nvSpPr>
          <p:cNvPr id="6" name="Rectangle 6"/>
          <p:cNvSpPr>
            <a:spLocks noGrp="1" noChangeArrowheads="1"/>
          </p:cNvSpPr>
          <p:nvPr>
            <p:ph type="sldNum" sz="quarter" idx="12"/>
          </p:nvPr>
        </p:nvSpPr>
        <p:spPr/>
        <p:txBody>
          <a:bodyPr/>
          <a:lstStyle>
            <a:lvl1pPr>
              <a:defRPr/>
            </a:lvl1pPr>
          </a:lstStyle>
          <a:p>
            <a:pPr>
              <a:defRPr/>
            </a:pPr>
            <a:fld id="{34872EBF-F17F-4681-BC13-6157568A6BB5}" type="slidenum">
              <a:rPr lang="en-US" altLang="zh-CN">
                <a:solidFill>
                  <a:srgbClr val="007A77"/>
                </a:solidFill>
              </a:rPr>
              <a:t>‹#›</a:t>
            </a:fld>
            <a:endParaRPr lang="en-US" altLang="zh-CN">
              <a:solidFill>
                <a:srgbClr val="007A77"/>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solidFill>
                <a:srgbClr val="007A77"/>
              </a:solidFill>
            </a:endParaRPr>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solidFill>
                <a:srgbClr val="007A77"/>
              </a:solidFill>
            </a:endParaRPr>
          </a:p>
        </p:txBody>
      </p:sp>
      <p:sp>
        <p:nvSpPr>
          <p:cNvPr id="4" name="Rectangle 6"/>
          <p:cNvSpPr>
            <a:spLocks noGrp="1" noChangeArrowheads="1"/>
          </p:cNvSpPr>
          <p:nvPr>
            <p:ph type="sldNum" sz="quarter" idx="12"/>
          </p:nvPr>
        </p:nvSpPr>
        <p:spPr/>
        <p:txBody>
          <a:bodyPr/>
          <a:lstStyle>
            <a:lvl1pPr>
              <a:defRPr/>
            </a:lvl1pPr>
          </a:lstStyle>
          <a:p>
            <a:pPr>
              <a:defRPr/>
            </a:pPr>
            <a:fld id="{C16CC3E7-A490-48C5-AAAA-76303CF03055}" type="slidenum">
              <a:rPr lang="en-US" altLang="zh-CN">
                <a:solidFill>
                  <a:srgbClr val="007A77"/>
                </a:solidFill>
              </a:rPr>
              <a:t>‹#›</a:t>
            </a:fld>
            <a:endParaRPr lang="en-US" altLang="zh-CN">
              <a:solidFill>
                <a:srgbClr val="007A77"/>
              </a:solidFil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7A77"/>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7A77"/>
              </a:solidFill>
            </a:endParaRPr>
          </a:p>
        </p:txBody>
      </p:sp>
      <p:sp>
        <p:nvSpPr>
          <p:cNvPr id="6" name="Rectangle 6"/>
          <p:cNvSpPr>
            <a:spLocks noGrp="1" noChangeArrowheads="1"/>
          </p:cNvSpPr>
          <p:nvPr>
            <p:ph type="sldNum" sz="quarter" idx="12"/>
          </p:nvPr>
        </p:nvSpPr>
        <p:spPr/>
        <p:txBody>
          <a:bodyPr/>
          <a:lstStyle>
            <a:lvl1pPr>
              <a:defRPr/>
            </a:lvl1pPr>
          </a:lstStyle>
          <a:p>
            <a:pPr>
              <a:defRPr/>
            </a:pPr>
            <a:fld id="{EC3E2143-2FCE-4481-B69E-F37FA050C84A}" type="slidenum">
              <a:rPr lang="en-US" altLang="zh-CN">
                <a:solidFill>
                  <a:srgbClr val="007A77"/>
                </a:solidFill>
              </a:rPr>
              <a:t>‹#›</a:t>
            </a:fld>
            <a:endParaRPr lang="en-US" altLang="zh-CN">
              <a:solidFill>
                <a:srgbClr val="007A77"/>
              </a:solidFil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7A77"/>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7A77"/>
              </a:solidFill>
            </a:endParaRPr>
          </a:p>
        </p:txBody>
      </p:sp>
      <p:sp>
        <p:nvSpPr>
          <p:cNvPr id="6" name="Rectangle 6"/>
          <p:cNvSpPr>
            <a:spLocks noGrp="1" noChangeArrowheads="1"/>
          </p:cNvSpPr>
          <p:nvPr>
            <p:ph type="sldNum" sz="quarter" idx="12"/>
          </p:nvPr>
        </p:nvSpPr>
        <p:spPr/>
        <p:txBody>
          <a:bodyPr/>
          <a:lstStyle>
            <a:lvl1pPr>
              <a:defRPr/>
            </a:lvl1pPr>
          </a:lstStyle>
          <a:p>
            <a:pPr>
              <a:defRPr/>
            </a:pPr>
            <a:fld id="{20ACF5AB-B836-4581-9906-FD2276DF419F}" type="slidenum">
              <a:rPr lang="en-US" altLang="zh-CN">
                <a:solidFill>
                  <a:srgbClr val="007A77"/>
                </a:solidFill>
              </a:rPr>
              <a:t>‹#›</a:t>
            </a:fld>
            <a:endParaRPr lang="en-US" altLang="zh-CN">
              <a:solidFill>
                <a:srgbClr val="007A77"/>
              </a:solidFil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250825" y="1268413"/>
            <a:ext cx="4194175" cy="5184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97400" y="1268413"/>
            <a:ext cx="4194175" cy="5184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7A77"/>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7A77"/>
              </a:solidFill>
            </a:endParaRPr>
          </a:p>
        </p:txBody>
      </p:sp>
      <p:sp>
        <p:nvSpPr>
          <p:cNvPr id="7" name="Rectangle 6"/>
          <p:cNvSpPr>
            <a:spLocks noGrp="1" noChangeArrowheads="1"/>
          </p:cNvSpPr>
          <p:nvPr>
            <p:ph type="sldNum" sz="quarter" idx="12"/>
          </p:nvPr>
        </p:nvSpPr>
        <p:spPr/>
        <p:txBody>
          <a:bodyPr/>
          <a:lstStyle>
            <a:lvl1pPr>
              <a:defRPr/>
            </a:lvl1pPr>
          </a:lstStyle>
          <a:p>
            <a:pPr>
              <a:defRPr/>
            </a:pPr>
            <a:fld id="{3892E2B7-36F8-42DC-AAE3-4BBEF37C68DE}" type="slidenum">
              <a:rPr lang="en-US" altLang="zh-CN">
                <a:solidFill>
                  <a:srgbClr val="007A77"/>
                </a:solidFill>
              </a:rPr>
              <a:t>‹#›</a:t>
            </a:fld>
            <a:endParaRPr lang="en-US" altLang="zh-CN">
              <a:solidFill>
                <a:srgbClr val="007A77"/>
              </a:solidFil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p:txBody>
          <a:bodyPr/>
          <a:lstStyle>
            <a:lvl1pPr>
              <a:defRPr/>
            </a:lvl1pPr>
          </a:lstStyle>
          <a:p>
            <a:pPr>
              <a:defRPr/>
            </a:pPr>
            <a:endParaRPr lang="en-US" altLang="zh-CN">
              <a:solidFill>
                <a:srgbClr val="007A77"/>
              </a:solidFill>
            </a:endParaRPr>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solidFill>
                <a:srgbClr val="007A77"/>
              </a:solidFill>
            </a:endParaRPr>
          </a:p>
        </p:txBody>
      </p:sp>
      <p:sp>
        <p:nvSpPr>
          <p:cNvPr id="9" name="Rectangle 6"/>
          <p:cNvSpPr>
            <a:spLocks noGrp="1" noChangeArrowheads="1"/>
          </p:cNvSpPr>
          <p:nvPr>
            <p:ph type="sldNum" sz="quarter" idx="12"/>
          </p:nvPr>
        </p:nvSpPr>
        <p:spPr/>
        <p:txBody>
          <a:bodyPr/>
          <a:lstStyle>
            <a:lvl1pPr>
              <a:defRPr/>
            </a:lvl1pPr>
          </a:lstStyle>
          <a:p>
            <a:pPr>
              <a:defRPr/>
            </a:pPr>
            <a:fld id="{4BC11F92-4DCA-4582-A1CA-F847B8CC5E2C}" type="slidenum">
              <a:rPr lang="en-US" altLang="zh-CN">
                <a:solidFill>
                  <a:srgbClr val="007A77"/>
                </a:solidFill>
              </a:rPr>
              <a:t>‹#›</a:t>
            </a:fld>
            <a:endParaRPr lang="en-US" altLang="zh-CN">
              <a:solidFill>
                <a:srgbClr val="007A77"/>
              </a:solidFill>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p:txBody>
          <a:bodyPr/>
          <a:lstStyle>
            <a:lvl1pPr>
              <a:defRPr/>
            </a:lvl1pPr>
          </a:lstStyle>
          <a:p>
            <a:pPr>
              <a:defRPr/>
            </a:pPr>
            <a:endParaRPr lang="en-US" altLang="zh-CN">
              <a:solidFill>
                <a:srgbClr val="007A77"/>
              </a:solidFill>
            </a:endParaRPr>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solidFill>
                <a:srgbClr val="007A77"/>
              </a:solidFill>
            </a:endParaRPr>
          </a:p>
        </p:txBody>
      </p:sp>
      <p:sp>
        <p:nvSpPr>
          <p:cNvPr id="5" name="Rectangle 6"/>
          <p:cNvSpPr>
            <a:spLocks noGrp="1" noChangeArrowheads="1"/>
          </p:cNvSpPr>
          <p:nvPr>
            <p:ph type="sldNum" sz="quarter" idx="12"/>
          </p:nvPr>
        </p:nvSpPr>
        <p:spPr/>
        <p:txBody>
          <a:bodyPr/>
          <a:lstStyle>
            <a:lvl1pPr>
              <a:defRPr/>
            </a:lvl1pPr>
          </a:lstStyle>
          <a:p>
            <a:pPr>
              <a:defRPr/>
            </a:pPr>
            <a:fld id="{5BA21F57-6C35-4977-BD52-D39D071F2B7D}" type="slidenum">
              <a:rPr lang="en-US" altLang="zh-CN">
                <a:solidFill>
                  <a:srgbClr val="007A77"/>
                </a:solidFill>
              </a:rPr>
              <a:t>‹#›</a:t>
            </a:fld>
            <a:endParaRPr lang="en-US" altLang="zh-CN">
              <a:solidFill>
                <a:srgbClr val="007A77"/>
              </a:solidFil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solidFill>
                <a:srgbClr val="007A77"/>
              </a:solidFill>
            </a:endParaRPr>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solidFill>
                <a:srgbClr val="007A77"/>
              </a:solidFill>
            </a:endParaRPr>
          </a:p>
        </p:txBody>
      </p:sp>
      <p:sp>
        <p:nvSpPr>
          <p:cNvPr id="4" name="Rectangle 6"/>
          <p:cNvSpPr>
            <a:spLocks noGrp="1" noChangeArrowheads="1"/>
          </p:cNvSpPr>
          <p:nvPr>
            <p:ph type="sldNum" sz="quarter" idx="12"/>
          </p:nvPr>
        </p:nvSpPr>
        <p:spPr/>
        <p:txBody>
          <a:bodyPr/>
          <a:lstStyle>
            <a:lvl1pPr>
              <a:defRPr/>
            </a:lvl1pPr>
          </a:lstStyle>
          <a:p>
            <a:pPr>
              <a:defRPr/>
            </a:pPr>
            <a:fld id="{EF703FA2-0BF4-43D0-AA18-6204CA9340F5}" type="slidenum">
              <a:rPr lang="en-US" altLang="zh-CN">
                <a:solidFill>
                  <a:srgbClr val="007A77"/>
                </a:solidFill>
              </a:rPr>
              <a:t>‹#›</a:t>
            </a:fld>
            <a:endParaRPr lang="en-US" altLang="zh-CN">
              <a:solidFill>
                <a:srgbClr val="007A77"/>
              </a:solidFil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7A77"/>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7A77"/>
              </a:solidFill>
            </a:endParaRPr>
          </a:p>
        </p:txBody>
      </p:sp>
      <p:sp>
        <p:nvSpPr>
          <p:cNvPr id="7" name="Rectangle 6"/>
          <p:cNvSpPr>
            <a:spLocks noGrp="1" noChangeArrowheads="1"/>
          </p:cNvSpPr>
          <p:nvPr>
            <p:ph type="sldNum" sz="quarter" idx="12"/>
          </p:nvPr>
        </p:nvSpPr>
        <p:spPr/>
        <p:txBody>
          <a:bodyPr/>
          <a:lstStyle>
            <a:lvl1pPr>
              <a:defRPr/>
            </a:lvl1pPr>
          </a:lstStyle>
          <a:p>
            <a:pPr>
              <a:defRPr/>
            </a:pPr>
            <a:fld id="{25D5E7BC-D50F-417E-935C-CBD753EE3B05}" type="slidenum">
              <a:rPr lang="en-US" altLang="zh-CN">
                <a:solidFill>
                  <a:srgbClr val="007A77"/>
                </a:solidFill>
              </a:rPr>
              <a:t>‹#›</a:t>
            </a:fld>
            <a:endParaRPr lang="en-US" altLang="zh-CN">
              <a:solidFill>
                <a:srgbClr val="007A77"/>
              </a:solidFil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7A77"/>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7A77"/>
              </a:solidFill>
            </a:endParaRPr>
          </a:p>
        </p:txBody>
      </p:sp>
      <p:sp>
        <p:nvSpPr>
          <p:cNvPr id="7" name="Rectangle 6"/>
          <p:cNvSpPr>
            <a:spLocks noGrp="1" noChangeArrowheads="1"/>
          </p:cNvSpPr>
          <p:nvPr>
            <p:ph type="sldNum" sz="quarter" idx="12"/>
          </p:nvPr>
        </p:nvSpPr>
        <p:spPr/>
        <p:txBody>
          <a:bodyPr/>
          <a:lstStyle>
            <a:lvl1pPr>
              <a:defRPr/>
            </a:lvl1pPr>
          </a:lstStyle>
          <a:p>
            <a:pPr>
              <a:defRPr/>
            </a:pPr>
            <a:fld id="{685F54CA-9384-468A-BB03-E4C4FF258545}" type="slidenum">
              <a:rPr lang="en-US" altLang="zh-CN">
                <a:solidFill>
                  <a:srgbClr val="007A77"/>
                </a:solidFill>
              </a:rPr>
              <a:t>‹#›</a:t>
            </a:fld>
            <a:endParaRPr lang="en-US" altLang="zh-CN">
              <a:solidFill>
                <a:srgbClr val="007A77"/>
              </a:solidFil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7A77"/>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7A77"/>
              </a:solidFill>
            </a:endParaRPr>
          </a:p>
        </p:txBody>
      </p:sp>
      <p:sp>
        <p:nvSpPr>
          <p:cNvPr id="6" name="Rectangle 6"/>
          <p:cNvSpPr>
            <a:spLocks noGrp="1" noChangeArrowheads="1"/>
          </p:cNvSpPr>
          <p:nvPr>
            <p:ph type="sldNum" sz="quarter" idx="12"/>
          </p:nvPr>
        </p:nvSpPr>
        <p:spPr/>
        <p:txBody>
          <a:bodyPr/>
          <a:lstStyle>
            <a:lvl1pPr>
              <a:defRPr/>
            </a:lvl1pPr>
          </a:lstStyle>
          <a:p>
            <a:pPr>
              <a:defRPr/>
            </a:pPr>
            <a:fld id="{EDD77665-3A12-4205-8E97-899F992E455A}" type="slidenum">
              <a:rPr lang="en-US" altLang="zh-CN">
                <a:solidFill>
                  <a:srgbClr val="007A77"/>
                </a:solidFill>
              </a:rPr>
              <a:t>‹#›</a:t>
            </a:fld>
            <a:endParaRPr lang="en-US" altLang="zh-CN">
              <a:solidFill>
                <a:srgbClr val="007A77"/>
              </a:solidFil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56388" y="490538"/>
            <a:ext cx="2135187" cy="59626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50825" y="490538"/>
            <a:ext cx="6253163" cy="59626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7A77"/>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7A77"/>
              </a:solidFill>
            </a:endParaRPr>
          </a:p>
        </p:txBody>
      </p:sp>
      <p:sp>
        <p:nvSpPr>
          <p:cNvPr id="6" name="Rectangle 6"/>
          <p:cNvSpPr>
            <a:spLocks noGrp="1" noChangeArrowheads="1"/>
          </p:cNvSpPr>
          <p:nvPr>
            <p:ph type="sldNum" sz="quarter" idx="12"/>
          </p:nvPr>
        </p:nvSpPr>
        <p:spPr/>
        <p:txBody>
          <a:bodyPr/>
          <a:lstStyle>
            <a:lvl1pPr>
              <a:defRPr/>
            </a:lvl1pPr>
          </a:lstStyle>
          <a:p>
            <a:pPr>
              <a:defRPr/>
            </a:pPr>
            <a:fld id="{98484ADA-998A-49F5-A13F-D8A84002C36D}" type="slidenum">
              <a:rPr lang="en-US" altLang="zh-CN">
                <a:solidFill>
                  <a:srgbClr val="007A77"/>
                </a:solidFill>
              </a:rPr>
              <a:t>‹#›</a:t>
            </a:fld>
            <a:endParaRPr lang="en-US" altLang="zh-CN">
              <a:solidFill>
                <a:srgbClr val="007A77"/>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7A77"/>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7A77"/>
              </a:solidFill>
            </a:endParaRPr>
          </a:p>
        </p:txBody>
      </p:sp>
      <p:sp>
        <p:nvSpPr>
          <p:cNvPr id="7" name="Rectangle 6"/>
          <p:cNvSpPr>
            <a:spLocks noGrp="1" noChangeArrowheads="1"/>
          </p:cNvSpPr>
          <p:nvPr>
            <p:ph type="sldNum" sz="quarter" idx="12"/>
          </p:nvPr>
        </p:nvSpPr>
        <p:spPr/>
        <p:txBody>
          <a:bodyPr/>
          <a:lstStyle>
            <a:lvl1pPr>
              <a:defRPr/>
            </a:lvl1pPr>
          </a:lstStyle>
          <a:p>
            <a:pPr>
              <a:defRPr/>
            </a:pPr>
            <a:fld id="{FCAB401F-DAA8-4535-B89C-F6A90ABF684D}" type="slidenum">
              <a:rPr lang="en-US" altLang="zh-CN">
                <a:solidFill>
                  <a:srgbClr val="007A77"/>
                </a:solidFill>
              </a:rPr>
              <a:t>‹#›</a:t>
            </a:fld>
            <a:endParaRPr lang="en-US" altLang="zh-CN">
              <a:solidFill>
                <a:srgbClr val="007A77"/>
              </a:solidFil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50825" y="490538"/>
            <a:ext cx="8540750" cy="720725"/>
          </a:xfrm>
        </p:spPr>
        <p:txBody>
          <a:bodyPr/>
          <a:lstStyle/>
          <a:p>
            <a:r>
              <a:rPr lang="zh-CN" altLang="en-US"/>
              <a:t>单击此处编辑母版标题样式</a:t>
            </a:r>
          </a:p>
        </p:txBody>
      </p:sp>
      <p:sp>
        <p:nvSpPr>
          <p:cNvPr id="3" name="文本占位符 2"/>
          <p:cNvSpPr>
            <a:spLocks noGrp="1"/>
          </p:cNvSpPr>
          <p:nvPr>
            <p:ph type="body" sz="half" idx="1"/>
          </p:nvPr>
        </p:nvSpPr>
        <p:spPr>
          <a:xfrm>
            <a:off x="250825" y="1268413"/>
            <a:ext cx="4194175" cy="51847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97400" y="1268413"/>
            <a:ext cx="4194175" cy="51847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7A77"/>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7A77"/>
              </a:solidFill>
            </a:endParaRPr>
          </a:p>
        </p:txBody>
      </p:sp>
      <p:sp>
        <p:nvSpPr>
          <p:cNvPr id="7" name="Rectangle 6"/>
          <p:cNvSpPr>
            <a:spLocks noGrp="1" noChangeArrowheads="1"/>
          </p:cNvSpPr>
          <p:nvPr>
            <p:ph type="sldNum" sz="quarter" idx="12"/>
          </p:nvPr>
        </p:nvSpPr>
        <p:spPr/>
        <p:txBody>
          <a:bodyPr/>
          <a:lstStyle>
            <a:lvl1pPr>
              <a:defRPr/>
            </a:lvl1pPr>
          </a:lstStyle>
          <a:p>
            <a:pPr>
              <a:defRPr/>
            </a:pPr>
            <a:fld id="{04BCAF6A-5669-4255-8732-C47D2D9746FE}" type="slidenum">
              <a:rPr lang="en-US" altLang="zh-CN">
                <a:solidFill>
                  <a:srgbClr val="007A77"/>
                </a:solidFill>
              </a:rPr>
              <a:t>‹#›</a:t>
            </a:fld>
            <a:endParaRPr lang="en-US" altLang="zh-CN">
              <a:solidFill>
                <a:srgbClr val="007A77"/>
              </a:solidFil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250825" y="490538"/>
            <a:ext cx="8540750" cy="720725"/>
          </a:xfrm>
        </p:spPr>
        <p:txBody>
          <a:bodyPr/>
          <a:lstStyle/>
          <a:p>
            <a:r>
              <a:rPr lang="zh-CN" altLang="en-US"/>
              <a:t>单击此处编辑母版标题样式</a:t>
            </a:r>
          </a:p>
        </p:txBody>
      </p:sp>
      <p:sp>
        <p:nvSpPr>
          <p:cNvPr id="3" name="文本占位符 2"/>
          <p:cNvSpPr>
            <a:spLocks noGrp="1"/>
          </p:cNvSpPr>
          <p:nvPr>
            <p:ph type="body" sz="half" idx="1"/>
          </p:nvPr>
        </p:nvSpPr>
        <p:spPr>
          <a:xfrm>
            <a:off x="250825" y="1268413"/>
            <a:ext cx="4194175" cy="51847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597400" y="1268413"/>
            <a:ext cx="4194175" cy="25161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597400" y="3937000"/>
            <a:ext cx="4194175" cy="25161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p:cNvSpPr>
            <a:spLocks noGrp="1" noChangeArrowheads="1"/>
          </p:cNvSpPr>
          <p:nvPr>
            <p:ph type="dt" sz="half" idx="10"/>
          </p:nvPr>
        </p:nvSpPr>
        <p:spPr/>
        <p:txBody>
          <a:bodyPr/>
          <a:lstStyle>
            <a:lvl1pPr>
              <a:defRPr/>
            </a:lvl1pPr>
          </a:lstStyle>
          <a:p>
            <a:pPr>
              <a:defRPr/>
            </a:pPr>
            <a:endParaRPr lang="en-US" altLang="zh-CN">
              <a:solidFill>
                <a:srgbClr val="007A77"/>
              </a:solidFill>
            </a:endParaRPr>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solidFill>
                <a:srgbClr val="007A77"/>
              </a:solidFill>
            </a:endParaRPr>
          </a:p>
        </p:txBody>
      </p:sp>
      <p:sp>
        <p:nvSpPr>
          <p:cNvPr id="8" name="Rectangle 6"/>
          <p:cNvSpPr>
            <a:spLocks noGrp="1" noChangeArrowheads="1"/>
          </p:cNvSpPr>
          <p:nvPr>
            <p:ph type="sldNum" sz="quarter" idx="12"/>
          </p:nvPr>
        </p:nvSpPr>
        <p:spPr/>
        <p:txBody>
          <a:bodyPr/>
          <a:lstStyle>
            <a:lvl1pPr>
              <a:defRPr/>
            </a:lvl1pPr>
          </a:lstStyle>
          <a:p>
            <a:pPr>
              <a:defRPr/>
            </a:pPr>
            <a:fld id="{5B126096-3F85-4548-83A9-9AFED7345F9D}" type="slidenum">
              <a:rPr lang="en-US" altLang="zh-CN">
                <a:solidFill>
                  <a:srgbClr val="007A77"/>
                </a:solidFill>
              </a:rPr>
              <a:t>‹#›</a:t>
            </a:fld>
            <a:endParaRPr lang="en-US" altLang="zh-CN">
              <a:solidFill>
                <a:srgbClr val="007A77"/>
              </a:solidFil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pic>
        <p:nvPicPr>
          <p:cNvPr id="4" name="图片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连接符 4"/>
          <p:cNvCxnSpPr/>
          <p:nvPr/>
        </p:nvCxnSpPr>
        <p:spPr>
          <a:xfrm>
            <a:off x="1314450" y="2420938"/>
            <a:ext cx="6470650" cy="0"/>
          </a:xfrm>
          <a:prstGeom prst="line">
            <a:avLst/>
          </a:prstGeom>
          <a:ln w="190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314450" y="3398838"/>
            <a:ext cx="6470650" cy="0"/>
          </a:xfrm>
          <a:prstGeom prst="line">
            <a:avLst/>
          </a:prstGeom>
          <a:ln w="190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 name="KSO_CT2"/>
          <p:cNvSpPr>
            <a:spLocks noGrp="1"/>
          </p:cNvSpPr>
          <p:nvPr>
            <p:ph type="subTitle" idx="1"/>
          </p:nvPr>
        </p:nvSpPr>
        <p:spPr>
          <a:xfrm>
            <a:off x="1314809" y="3425529"/>
            <a:ext cx="6470655" cy="467211"/>
          </a:xfrm>
          <a:noFill/>
        </p:spPr>
        <p:txBody>
          <a:bodyPr wrap="none">
            <a:normAutofit/>
          </a:bodyPr>
          <a:lstStyle>
            <a:lvl1pPr marL="0" indent="0" algn="ctr">
              <a:buNone/>
              <a:defRPr sz="2400" b="0">
                <a:solidFill>
                  <a:schemeClr val="accent1">
                    <a:lumMod val="50000"/>
                  </a:schemeClr>
                </a:solidFill>
                <a:latin typeface="华文新魏" panose="02010800040101010101" pitchFamily="2" charset="-122"/>
                <a:ea typeface="华文新魏" panose="02010800040101010101" pitchFamily="2"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dirty="0"/>
          </a:p>
        </p:txBody>
      </p:sp>
      <p:sp>
        <p:nvSpPr>
          <p:cNvPr id="2" name="KSO_CT1"/>
          <p:cNvSpPr>
            <a:spLocks noGrp="1"/>
          </p:cNvSpPr>
          <p:nvPr>
            <p:ph type="ctrTitle"/>
          </p:nvPr>
        </p:nvSpPr>
        <p:spPr>
          <a:xfrm>
            <a:off x="1314809" y="2420986"/>
            <a:ext cx="6470655" cy="960992"/>
          </a:xfrm>
          <a:noFill/>
        </p:spPr>
        <p:txBody>
          <a:bodyPr wrap="none" lIns="0" tIns="0" rIns="0" bIns="0" anchor="ctr">
            <a:normAutofit/>
          </a:bodyPr>
          <a:lstStyle>
            <a:lvl1pPr algn="ctr">
              <a:defRPr sz="3200">
                <a:solidFill>
                  <a:schemeClr val="accent2">
                    <a:lumMod val="50000"/>
                  </a:schemeClr>
                </a:solidFill>
                <a:effectLst>
                  <a:outerShdw dist="38100" dir="5400000" algn="t" rotWithShape="0">
                    <a:srgbClr val="E8D188">
                      <a:alpha val="38000"/>
                    </a:srgbClr>
                  </a:outerShdw>
                </a:effectLst>
                <a:latin typeface="Elephant" panose="02020904090505020303" pitchFamily="18" charset="0"/>
              </a:defRPr>
            </a:lvl1pPr>
          </a:lstStyle>
          <a:p>
            <a:r>
              <a:rPr lang="zh-CN" altLang="en-US"/>
              <a:t>单击此处编辑母版标题样式</a:t>
            </a:r>
            <a:endParaRPr lang="en-US" dirty="0"/>
          </a:p>
        </p:txBody>
      </p:sp>
      <p:sp>
        <p:nvSpPr>
          <p:cNvPr id="7" name="KSO_FD"/>
          <p:cNvSpPr>
            <a:spLocks noGrp="1"/>
          </p:cNvSpPr>
          <p:nvPr>
            <p:ph type="dt" sz="half" idx="10"/>
          </p:nvPr>
        </p:nvSpPr>
        <p:spPr/>
        <p:txBody>
          <a:bodyPr/>
          <a:lstStyle>
            <a:lvl1pPr>
              <a:defRPr/>
            </a:lvl1pPr>
          </a:lstStyle>
          <a:p>
            <a:pPr>
              <a:defRPr/>
            </a:pPr>
            <a:endParaRPr lang="en-US" altLang="zh-CN">
              <a:solidFill>
                <a:srgbClr val="494B4D">
                  <a:tint val="75000"/>
                </a:srgbClr>
              </a:solidFill>
            </a:endParaRPr>
          </a:p>
        </p:txBody>
      </p:sp>
      <p:sp>
        <p:nvSpPr>
          <p:cNvPr id="8" name="KSO_FT"/>
          <p:cNvSpPr>
            <a:spLocks noGrp="1"/>
          </p:cNvSpPr>
          <p:nvPr>
            <p:ph type="ftr" sz="quarter" idx="11"/>
          </p:nvPr>
        </p:nvSpPr>
        <p:spPr/>
        <p:txBody>
          <a:bodyPr/>
          <a:lstStyle>
            <a:lvl1pPr>
              <a:defRPr/>
            </a:lvl1pPr>
          </a:lstStyle>
          <a:p>
            <a:pPr>
              <a:defRPr/>
            </a:pPr>
            <a:endParaRPr lang="en-US" altLang="zh-CN">
              <a:solidFill>
                <a:srgbClr val="494B4D">
                  <a:tint val="75000"/>
                </a:srgbClr>
              </a:solidFill>
            </a:endParaRPr>
          </a:p>
        </p:txBody>
      </p:sp>
      <p:sp>
        <p:nvSpPr>
          <p:cNvPr id="9" name="KSO_FN"/>
          <p:cNvSpPr>
            <a:spLocks noGrp="1"/>
          </p:cNvSpPr>
          <p:nvPr>
            <p:ph type="sldNum" sz="quarter" idx="12"/>
          </p:nvPr>
        </p:nvSpPr>
        <p:spPr/>
        <p:txBody>
          <a:bodyPr/>
          <a:lstStyle>
            <a:lvl1pPr>
              <a:defRPr/>
            </a:lvl1pPr>
          </a:lstStyle>
          <a:p>
            <a:pPr>
              <a:defRPr/>
            </a:pPr>
            <a:fld id="{A846EE80-8BAA-452D-99A7-55D575AE061B}" type="slidenum">
              <a:rPr lang="en-US" altLang="zh-CN">
                <a:solidFill>
                  <a:srgbClr val="494B4D">
                    <a:tint val="75000"/>
                  </a:srgbClr>
                </a:solidFill>
              </a:rPr>
              <a:t>‹#›</a:t>
            </a:fld>
            <a:endParaRPr lang="en-US" altLang="zh-CN">
              <a:solidFill>
                <a:srgbClr val="494B4D">
                  <a:tint val="75000"/>
                </a:srgbClr>
              </a:solidFil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lvl1pPr>
              <a:defRPr>
                <a:solidFill>
                  <a:schemeClr val="accent2">
                    <a:lumMod val="50000"/>
                  </a:schemeClr>
                </a:solidFill>
              </a:defRPr>
            </a:lvl1pPr>
          </a:lstStyle>
          <a:p>
            <a:r>
              <a:rPr lang="zh-CN" altLang="en-US"/>
              <a:t>单击此处编辑母版标题样式</a:t>
            </a:r>
            <a:endParaRPr lang="en-US" dirty="0"/>
          </a:p>
        </p:txBody>
      </p:sp>
      <p:sp>
        <p:nvSpPr>
          <p:cNvPr id="3" name="KSO_BC1"/>
          <p:cNvSpPr>
            <a:spLocks noGrp="1"/>
          </p:cNvSpPr>
          <p:nvPr>
            <p:ph idx="1"/>
          </p:nvPr>
        </p:nvSpPr>
        <p:spPr/>
        <p:txBody>
          <a:bodyPr/>
          <a:lstStyle>
            <a:lvl1pPr>
              <a:buClr>
                <a:schemeClr val="accent1">
                  <a:lumMod val="75000"/>
                </a:schemeClr>
              </a:buClr>
              <a:defRPr>
                <a:solidFill>
                  <a:schemeClr val="accent1">
                    <a:lumMod val="50000"/>
                  </a:schemeClr>
                </a:solidFill>
              </a:defRPr>
            </a:lvl1pPr>
            <a:lvl2pPr>
              <a:buClr>
                <a:schemeClr val="accent1">
                  <a:lumMod val="60000"/>
                  <a:lumOff val="40000"/>
                </a:schemeClr>
              </a:buClr>
              <a:defRPr/>
            </a:lvl2pPr>
          </a:lstStyle>
          <a:p>
            <a:pPr lvl="0"/>
            <a:r>
              <a:rPr lang="zh-CN" altLang="en-US"/>
              <a:t>单击此处编辑母版文本样式</a:t>
            </a:r>
          </a:p>
          <a:p>
            <a:pPr lvl="1"/>
            <a:r>
              <a:rPr lang="zh-CN" altLang="en-US"/>
              <a:t>第二级</a:t>
            </a:r>
          </a:p>
        </p:txBody>
      </p:sp>
      <p:sp>
        <p:nvSpPr>
          <p:cNvPr id="4" name="KSO_FD"/>
          <p:cNvSpPr>
            <a:spLocks noGrp="1"/>
          </p:cNvSpPr>
          <p:nvPr>
            <p:ph type="dt" sz="half" idx="10"/>
          </p:nvPr>
        </p:nvSpPr>
        <p:spPr/>
        <p:txBody>
          <a:bodyPr/>
          <a:lstStyle>
            <a:lvl1pPr>
              <a:defRPr/>
            </a:lvl1pPr>
          </a:lstStyle>
          <a:p>
            <a:pPr>
              <a:defRPr/>
            </a:pPr>
            <a:endParaRPr lang="en-US" altLang="zh-CN">
              <a:solidFill>
                <a:srgbClr val="494B4D">
                  <a:tint val="75000"/>
                </a:srgbClr>
              </a:solidFill>
            </a:endParaRPr>
          </a:p>
        </p:txBody>
      </p:sp>
      <p:sp>
        <p:nvSpPr>
          <p:cNvPr id="5" name="KSO_FT"/>
          <p:cNvSpPr>
            <a:spLocks noGrp="1"/>
          </p:cNvSpPr>
          <p:nvPr>
            <p:ph type="ftr" sz="quarter" idx="11"/>
          </p:nvPr>
        </p:nvSpPr>
        <p:spPr/>
        <p:txBody>
          <a:bodyPr/>
          <a:lstStyle>
            <a:lvl1pPr>
              <a:defRPr/>
            </a:lvl1pPr>
          </a:lstStyle>
          <a:p>
            <a:pPr>
              <a:defRPr/>
            </a:pPr>
            <a:endParaRPr lang="en-US" altLang="zh-CN">
              <a:solidFill>
                <a:srgbClr val="494B4D">
                  <a:tint val="75000"/>
                </a:srgbClr>
              </a:solidFill>
            </a:endParaRPr>
          </a:p>
        </p:txBody>
      </p:sp>
      <p:sp>
        <p:nvSpPr>
          <p:cNvPr id="6" name="KSO_FN"/>
          <p:cNvSpPr>
            <a:spLocks noGrp="1"/>
          </p:cNvSpPr>
          <p:nvPr>
            <p:ph type="sldNum" sz="quarter" idx="12"/>
          </p:nvPr>
        </p:nvSpPr>
        <p:spPr/>
        <p:txBody>
          <a:bodyPr/>
          <a:lstStyle>
            <a:lvl1pPr>
              <a:defRPr/>
            </a:lvl1pPr>
          </a:lstStyle>
          <a:p>
            <a:pPr>
              <a:defRPr/>
            </a:pPr>
            <a:fld id="{A80AC6FA-AE70-43F8-9981-545416472B0B}" type="slidenum">
              <a:rPr lang="en-US" altLang="zh-CN">
                <a:solidFill>
                  <a:srgbClr val="494B4D">
                    <a:tint val="75000"/>
                  </a:srgbClr>
                </a:solidFill>
              </a:rPr>
              <a:t>‹#›</a:t>
            </a:fld>
            <a:endParaRPr lang="en-US" altLang="zh-CN">
              <a:solidFill>
                <a:srgbClr val="494B4D">
                  <a:tint val="75000"/>
                </a:srgbClr>
              </a:solidFil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pic>
        <p:nvPicPr>
          <p:cNvPr id="4" name="图片 9"/>
          <p:cNvPicPr>
            <a:picLocks noChangeAspect="1"/>
          </p:cNvPicPr>
          <p:nvPr/>
        </p:nvPicPr>
        <p:blipFill>
          <a:blip r:embed="rId2">
            <a:extLst>
              <a:ext uri="{28A0092B-C50C-407E-A947-70E740481C1C}">
                <a14:useLocalDpi xmlns:a14="http://schemas.microsoft.com/office/drawing/2010/main" val="0"/>
              </a:ext>
            </a:extLst>
          </a:blip>
          <a:srcRect l="13448"/>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KSO_ST1"/>
          <p:cNvSpPr>
            <a:spLocks noGrp="1"/>
          </p:cNvSpPr>
          <p:nvPr>
            <p:ph type="title"/>
          </p:nvPr>
        </p:nvSpPr>
        <p:spPr>
          <a:xfrm>
            <a:off x="2201094" y="2481944"/>
            <a:ext cx="4696096" cy="811257"/>
          </a:xfrm>
          <a:blipFill>
            <a:blip r:embed="rId3"/>
            <a:stretch>
              <a:fillRect/>
            </a:stretch>
          </a:blipFill>
        </p:spPr>
        <p:txBody>
          <a:bodyPr anchor="ctr">
            <a:normAutofit/>
          </a:bodyPr>
          <a:lstStyle>
            <a:lvl1pPr algn="ctr">
              <a:defRPr sz="4000"/>
            </a:lvl1pPr>
          </a:lstStyle>
          <a:p>
            <a:r>
              <a:rPr lang="zh-CN" altLang="en-US"/>
              <a:t>单击此处编辑母版标题样式</a:t>
            </a:r>
            <a:endParaRPr lang="en-US" dirty="0"/>
          </a:p>
        </p:txBody>
      </p:sp>
      <p:sp>
        <p:nvSpPr>
          <p:cNvPr id="3" name="KSO_ST2"/>
          <p:cNvSpPr>
            <a:spLocks noGrp="1"/>
          </p:cNvSpPr>
          <p:nvPr>
            <p:ph type="body" idx="1"/>
          </p:nvPr>
        </p:nvSpPr>
        <p:spPr>
          <a:xfrm>
            <a:off x="2201094" y="3320190"/>
            <a:ext cx="4696096" cy="450623"/>
          </a:xfrm>
        </p:spPr>
        <p:txBody>
          <a:bodyPr>
            <a:normAutofit/>
          </a:bodyPr>
          <a:lstStyle>
            <a:lvl1pPr marL="0" indent="0" algn="ctr">
              <a:buNone/>
              <a:defRPr sz="1600" spc="180" baseline="0">
                <a:solidFill>
                  <a:schemeClr val="accent1">
                    <a:lumMod val="75000"/>
                  </a:schemeClr>
                </a:solidFill>
                <a:latin typeface="Elephant" panose="02020904090505020303"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5" name="KSO_FD"/>
          <p:cNvSpPr>
            <a:spLocks noGrp="1"/>
          </p:cNvSpPr>
          <p:nvPr>
            <p:ph type="dt" sz="half" idx="10"/>
          </p:nvPr>
        </p:nvSpPr>
        <p:spPr/>
        <p:txBody>
          <a:bodyPr/>
          <a:lstStyle>
            <a:lvl1pPr>
              <a:defRPr/>
            </a:lvl1pPr>
          </a:lstStyle>
          <a:p>
            <a:pPr>
              <a:defRPr/>
            </a:pPr>
            <a:endParaRPr lang="en-US" altLang="zh-CN">
              <a:solidFill>
                <a:srgbClr val="494B4D">
                  <a:tint val="75000"/>
                </a:srgbClr>
              </a:solidFill>
            </a:endParaRPr>
          </a:p>
        </p:txBody>
      </p:sp>
      <p:sp>
        <p:nvSpPr>
          <p:cNvPr id="6" name="KSO_FT"/>
          <p:cNvSpPr>
            <a:spLocks noGrp="1"/>
          </p:cNvSpPr>
          <p:nvPr>
            <p:ph type="ftr" sz="quarter" idx="11"/>
          </p:nvPr>
        </p:nvSpPr>
        <p:spPr/>
        <p:txBody>
          <a:bodyPr/>
          <a:lstStyle>
            <a:lvl1pPr>
              <a:defRPr/>
            </a:lvl1pPr>
          </a:lstStyle>
          <a:p>
            <a:pPr>
              <a:defRPr/>
            </a:pPr>
            <a:endParaRPr lang="en-US" altLang="zh-CN">
              <a:solidFill>
                <a:srgbClr val="494B4D">
                  <a:tint val="75000"/>
                </a:srgbClr>
              </a:solidFill>
            </a:endParaRPr>
          </a:p>
        </p:txBody>
      </p:sp>
      <p:sp>
        <p:nvSpPr>
          <p:cNvPr id="7" name="KSO_FN"/>
          <p:cNvSpPr>
            <a:spLocks noGrp="1"/>
          </p:cNvSpPr>
          <p:nvPr>
            <p:ph type="sldNum" sz="quarter" idx="12"/>
          </p:nvPr>
        </p:nvSpPr>
        <p:spPr/>
        <p:txBody>
          <a:bodyPr/>
          <a:lstStyle>
            <a:lvl1pPr>
              <a:defRPr/>
            </a:lvl1pPr>
          </a:lstStyle>
          <a:p>
            <a:pPr>
              <a:defRPr/>
            </a:pPr>
            <a:fld id="{8EB9CAB9-7309-4D1C-86CA-5AD6B89CBD75}" type="slidenum">
              <a:rPr lang="en-US" altLang="zh-CN">
                <a:solidFill>
                  <a:srgbClr val="494B4D">
                    <a:tint val="75000"/>
                  </a:srgbClr>
                </a:solidFill>
              </a:rPr>
              <a:t>‹#›</a:t>
            </a:fld>
            <a:endParaRPr lang="en-US" altLang="zh-CN">
              <a:solidFill>
                <a:srgbClr val="494B4D">
                  <a:tint val="75000"/>
                </a:srgbClr>
              </a:solidFil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3" name="KSO_BC1"/>
          <p:cNvSpPr>
            <a:spLocks noGrp="1"/>
          </p:cNvSpPr>
          <p:nvPr>
            <p:ph sz="half" idx="1"/>
          </p:nvPr>
        </p:nvSpPr>
        <p:spPr>
          <a:xfrm>
            <a:off x="1049867" y="1244600"/>
            <a:ext cx="3810000" cy="4932363"/>
          </a:xfrm>
        </p:spPr>
        <p:txBody>
          <a:bodyPr/>
          <a:lstStyle/>
          <a:p>
            <a:pPr lvl="0"/>
            <a:r>
              <a:rPr lang="zh-CN" altLang="en-US"/>
              <a:t>单击此处编辑母版文本样式</a:t>
            </a:r>
          </a:p>
          <a:p>
            <a:pPr lvl="1"/>
            <a:r>
              <a:rPr lang="zh-CN" altLang="en-US"/>
              <a:t>第二级</a:t>
            </a:r>
          </a:p>
        </p:txBody>
      </p:sp>
      <p:sp>
        <p:nvSpPr>
          <p:cNvPr id="4" name="KSO_BC2"/>
          <p:cNvSpPr>
            <a:spLocks noGrp="1"/>
          </p:cNvSpPr>
          <p:nvPr>
            <p:ph sz="half" idx="2"/>
          </p:nvPr>
        </p:nvSpPr>
        <p:spPr>
          <a:xfrm>
            <a:off x="4889499" y="1244600"/>
            <a:ext cx="3820587" cy="4932363"/>
          </a:xfrm>
        </p:spPr>
        <p:txBody>
          <a:bodyPr/>
          <a:lstStyle/>
          <a:p>
            <a:pPr lvl="0"/>
            <a:r>
              <a:rPr lang="zh-CN" altLang="en-US"/>
              <a:t>单击此处编辑母版文本样式</a:t>
            </a:r>
          </a:p>
          <a:p>
            <a:pPr lvl="1"/>
            <a:r>
              <a:rPr lang="zh-CN" altLang="en-US"/>
              <a:t>第二级</a:t>
            </a:r>
          </a:p>
        </p:txBody>
      </p:sp>
      <p:sp>
        <p:nvSpPr>
          <p:cNvPr id="5" name="KSO_FD"/>
          <p:cNvSpPr>
            <a:spLocks noGrp="1"/>
          </p:cNvSpPr>
          <p:nvPr>
            <p:ph type="dt" sz="half" idx="10"/>
          </p:nvPr>
        </p:nvSpPr>
        <p:spPr/>
        <p:txBody>
          <a:bodyPr/>
          <a:lstStyle>
            <a:lvl1pPr>
              <a:defRPr/>
            </a:lvl1pPr>
          </a:lstStyle>
          <a:p>
            <a:pPr>
              <a:defRPr/>
            </a:pPr>
            <a:endParaRPr lang="en-US" altLang="zh-CN">
              <a:solidFill>
                <a:srgbClr val="494B4D">
                  <a:tint val="75000"/>
                </a:srgbClr>
              </a:solidFill>
            </a:endParaRPr>
          </a:p>
        </p:txBody>
      </p:sp>
      <p:sp>
        <p:nvSpPr>
          <p:cNvPr id="6" name="KSO_FT"/>
          <p:cNvSpPr>
            <a:spLocks noGrp="1"/>
          </p:cNvSpPr>
          <p:nvPr>
            <p:ph type="ftr" sz="quarter" idx="11"/>
          </p:nvPr>
        </p:nvSpPr>
        <p:spPr/>
        <p:txBody>
          <a:bodyPr/>
          <a:lstStyle>
            <a:lvl1pPr>
              <a:defRPr/>
            </a:lvl1pPr>
          </a:lstStyle>
          <a:p>
            <a:pPr>
              <a:defRPr/>
            </a:pPr>
            <a:endParaRPr lang="en-US" altLang="zh-CN">
              <a:solidFill>
                <a:srgbClr val="494B4D">
                  <a:tint val="75000"/>
                </a:srgbClr>
              </a:solidFill>
            </a:endParaRPr>
          </a:p>
        </p:txBody>
      </p:sp>
      <p:sp>
        <p:nvSpPr>
          <p:cNvPr id="7" name="KSO_FN"/>
          <p:cNvSpPr>
            <a:spLocks noGrp="1"/>
          </p:cNvSpPr>
          <p:nvPr>
            <p:ph type="sldNum" sz="quarter" idx="12"/>
          </p:nvPr>
        </p:nvSpPr>
        <p:spPr/>
        <p:txBody>
          <a:bodyPr/>
          <a:lstStyle>
            <a:lvl1pPr>
              <a:defRPr/>
            </a:lvl1pPr>
          </a:lstStyle>
          <a:p>
            <a:pPr>
              <a:defRPr/>
            </a:pPr>
            <a:fld id="{A4EA4326-C7C4-414A-86D4-9FEC44AAEC51}" type="slidenum">
              <a:rPr lang="en-US" altLang="zh-CN">
                <a:solidFill>
                  <a:srgbClr val="494B4D">
                    <a:tint val="75000"/>
                  </a:srgbClr>
                </a:solidFill>
              </a:rPr>
              <a:t>‹#›</a:t>
            </a:fld>
            <a:endParaRPr lang="en-US" altLang="zh-CN">
              <a:solidFill>
                <a:srgbClr val="494B4D">
                  <a:tint val="75000"/>
                </a:srgbClr>
              </a:solidFill>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1727199" y="118532"/>
            <a:ext cx="6984076" cy="71702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24576" y="1376362"/>
            <a:ext cx="3868340"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KSO_BC1"/>
          <p:cNvSpPr>
            <a:spLocks noGrp="1"/>
          </p:cNvSpPr>
          <p:nvPr>
            <p:ph sz="half" idx="2"/>
          </p:nvPr>
        </p:nvSpPr>
        <p:spPr>
          <a:xfrm>
            <a:off x="824576" y="2200274"/>
            <a:ext cx="3868340" cy="3684588"/>
          </a:xfrm>
        </p:spPr>
        <p:txBody>
          <a:bodyPr/>
          <a:lstStyle/>
          <a:p>
            <a:pPr lvl="0"/>
            <a:r>
              <a:rPr lang="zh-CN" altLang="en-US"/>
              <a:t>单击此处编辑母版文本样式</a:t>
            </a:r>
          </a:p>
          <a:p>
            <a:pPr lvl="1"/>
            <a:r>
              <a:rPr lang="zh-CN" altLang="en-US"/>
              <a:t>第二级</a:t>
            </a:r>
          </a:p>
        </p:txBody>
      </p:sp>
      <p:sp>
        <p:nvSpPr>
          <p:cNvPr id="5" name="Text Placeholder 4"/>
          <p:cNvSpPr>
            <a:spLocks noGrp="1"/>
          </p:cNvSpPr>
          <p:nvPr>
            <p:ph type="body" sz="quarter" idx="3"/>
          </p:nvPr>
        </p:nvSpPr>
        <p:spPr>
          <a:xfrm>
            <a:off x="4823884" y="1376362"/>
            <a:ext cx="3887391"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KSO_BC2"/>
          <p:cNvSpPr>
            <a:spLocks noGrp="1"/>
          </p:cNvSpPr>
          <p:nvPr>
            <p:ph sz="quarter" idx="4"/>
          </p:nvPr>
        </p:nvSpPr>
        <p:spPr>
          <a:xfrm>
            <a:off x="4823884" y="2200274"/>
            <a:ext cx="3887391" cy="3684588"/>
          </a:xfrm>
        </p:spPr>
        <p:txBody>
          <a:bodyPr/>
          <a:lstStyle/>
          <a:p>
            <a:pPr lvl="0"/>
            <a:r>
              <a:rPr lang="zh-CN" altLang="en-US"/>
              <a:t>单击此处编辑母版文本样式</a:t>
            </a:r>
          </a:p>
          <a:p>
            <a:pPr lvl="1"/>
            <a:r>
              <a:rPr lang="zh-CN" altLang="en-US"/>
              <a:t>第二级</a:t>
            </a:r>
          </a:p>
        </p:txBody>
      </p:sp>
      <p:sp>
        <p:nvSpPr>
          <p:cNvPr id="7" name="KSO_FD"/>
          <p:cNvSpPr>
            <a:spLocks noGrp="1"/>
          </p:cNvSpPr>
          <p:nvPr>
            <p:ph type="dt" sz="half" idx="10"/>
          </p:nvPr>
        </p:nvSpPr>
        <p:spPr/>
        <p:txBody>
          <a:bodyPr/>
          <a:lstStyle>
            <a:lvl1pPr>
              <a:defRPr/>
            </a:lvl1pPr>
          </a:lstStyle>
          <a:p>
            <a:pPr>
              <a:defRPr/>
            </a:pPr>
            <a:endParaRPr lang="en-US" altLang="zh-CN">
              <a:solidFill>
                <a:srgbClr val="494B4D">
                  <a:tint val="75000"/>
                </a:srgbClr>
              </a:solidFill>
            </a:endParaRPr>
          </a:p>
        </p:txBody>
      </p:sp>
      <p:sp>
        <p:nvSpPr>
          <p:cNvPr id="8" name="KSO_FT"/>
          <p:cNvSpPr>
            <a:spLocks noGrp="1"/>
          </p:cNvSpPr>
          <p:nvPr>
            <p:ph type="ftr" sz="quarter" idx="11"/>
          </p:nvPr>
        </p:nvSpPr>
        <p:spPr/>
        <p:txBody>
          <a:bodyPr/>
          <a:lstStyle>
            <a:lvl1pPr>
              <a:defRPr/>
            </a:lvl1pPr>
          </a:lstStyle>
          <a:p>
            <a:pPr>
              <a:defRPr/>
            </a:pPr>
            <a:endParaRPr lang="en-US" altLang="zh-CN">
              <a:solidFill>
                <a:srgbClr val="494B4D">
                  <a:tint val="75000"/>
                </a:srgbClr>
              </a:solidFill>
            </a:endParaRPr>
          </a:p>
        </p:txBody>
      </p:sp>
      <p:sp>
        <p:nvSpPr>
          <p:cNvPr id="9" name="KSO_FN"/>
          <p:cNvSpPr>
            <a:spLocks noGrp="1"/>
          </p:cNvSpPr>
          <p:nvPr>
            <p:ph type="sldNum" sz="quarter" idx="12"/>
          </p:nvPr>
        </p:nvSpPr>
        <p:spPr/>
        <p:txBody>
          <a:bodyPr/>
          <a:lstStyle>
            <a:lvl1pPr>
              <a:defRPr/>
            </a:lvl1pPr>
          </a:lstStyle>
          <a:p>
            <a:pPr>
              <a:defRPr/>
            </a:pPr>
            <a:fld id="{1B620334-EA8B-4E5C-A62E-56355EBBBF4E}" type="slidenum">
              <a:rPr lang="en-US" altLang="zh-CN">
                <a:solidFill>
                  <a:srgbClr val="494B4D">
                    <a:tint val="75000"/>
                  </a:srgbClr>
                </a:solidFill>
              </a:rPr>
              <a:t>‹#›</a:t>
            </a:fld>
            <a:endParaRPr lang="en-US" altLang="zh-CN">
              <a:solidFill>
                <a:srgbClr val="494B4D">
                  <a:tint val="75000"/>
                </a:srgbClr>
              </a:solidFil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3" name="KSO_FD"/>
          <p:cNvSpPr>
            <a:spLocks noGrp="1"/>
          </p:cNvSpPr>
          <p:nvPr>
            <p:ph type="dt" sz="half" idx="10"/>
          </p:nvPr>
        </p:nvSpPr>
        <p:spPr/>
        <p:txBody>
          <a:bodyPr/>
          <a:lstStyle>
            <a:lvl1pPr>
              <a:defRPr/>
            </a:lvl1pPr>
          </a:lstStyle>
          <a:p>
            <a:pPr>
              <a:defRPr/>
            </a:pPr>
            <a:endParaRPr lang="en-US" altLang="zh-CN">
              <a:solidFill>
                <a:srgbClr val="494B4D">
                  <a:tint val="75000"/>
                </a:srgbClr>
              </a:solidFill>
            </a:endParaRPr>
          </a:p>
        </p:txBody>
      </p:sp>
      <p:sp>
        <p:nvSpPr>
          <p:cNvPr id="4" name="KSO_FT"/>
          <p:cNvSpPr>
            <a:spLocks noGrp="1"/>
          </p:cNvSpPr>
          <p:nvPr>
            <p:ph type="ftr" sz="quarter" idx="11"/>
          </p:nvPr>
        </p:nvSpPr>
        <p:spPr/>
        <p:txBody>
          <a:bodyPr/>
          <a:lstStyle>
            <a:lvl1pPr>
              <a:defRPr/>
            </a:lvl1pPr>
          </a:lstStyle>
          <a:p>
            <a:pPr>
              <a:defRPr/>
            </a:pPr>
            <a:endParaRPr lang="en-US" altLang="zh-CN">
              <a:solidFill>
                <a:srgbClr val="494B4D">
                  <a:tint val="75000"/>
                </a:srgbClr>
              </a:solidFill>
            </a:endParaRPr>
          </a:p>
        </p:txBody>
      </p:sp>
      <p:sp>
        <p:nvSpPr>
          <p:cNvPr id="5" name="KSO_FN"/>
          <p:cNvSpPr>
            <a:spLocks noGrp="1"/>
          </p:cNvSpPr>
          <p:nvPr>
            <p:ph type="sldNum" sz="quarter" idx="12"/>
          </p:nvPr>
        </p:nvSpPr>
        <p:spPr/>
        <p:txBody>
          <a:bodyPr/>
          <a:lstStyle>
            <a:lvl1pPr>
              <a:defRPr/>
            </a:lvl1pPr>
          </a:lstStyle>
          <a:p>
            <a:pPr>
              <a:defRPr/>
            </a:pPr>
            <a:fld id="{08FC5ACC-01FD-4703-A726-D27A5884A5F0}" type="slidenum">
              <a:rPr lang="en-US" altLang="zh-CN">
                <a:solidFill>
                  <a:srgbClr val="494B4D">
                    <a:tint val="75000"/>
                  </a:srgbClr>
                </a:solidFill>
              </a:rPr>
              <a:t>‹#›</a:t>
            </a:fld>
            <a:endParaRPr lang="en-US" altLang="zh-CN">
              <a:solidFill>
                <a:srgbClr val="494B4D">
                  <a:tint val="75000"/>
                </a:srgbClr>
              </a:solidFil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pic>
        <p:nvPicPr>
          <p:cNvPr id="2" name="图片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KSO_FD"/>
          <p:cNvSpPr>
            <a:spLocks noGrp="1"/>
          </p:cNvSpPr>
          <p:nvPr>
            <p:ph type="dt" sz="half" idx="10"/>
          </p:nvPr>
        </p:nvSpPr>
        <p:spPr/>
        <p:txBody>
          <a:bodyPr/>
          <a:lstStyle>
            <a:lvl1pPr>
              <a:defRPr/>
            </a:lvl1pPr>
          </a:lstStyle>
          <a:p>
            <a:pPr>
              <a:defRPr/>
            </a:pPr>
            <a:endParaRPr lang="en-US" altLang="zh-CN">
              <a:solidFill>
                <a:srgbClr val="494B4D">
                  <a:tint val="75000"/>
                </a:srgbClr>
              </a:solidFill>
            </a:endParaRPr>
          </a:p>
        </p:txBody>
      </p:sp>
      <p:sp>
        <p:nvSpPr>
          <p:cNvPr id="4" name="KSO_FT"/>
          <p:cNvSpPr>
            <a:spLocks noGrp="1"/>
          </p:cNvSpPr>
          <p:nvPr>
            <p:ph type="ftr" sz="quarter" idx="11"/>
          </p:nvPr>
        </p:nvSpPr>
        <p:spPr/>
        <p:txBody>
          <a:bodyPr/>
          <a:lstStyle>
            <a:lvl1pPr>
              <a:defRPr/>
            </a:lvl1pPr>
          </a:lstStyle>
          <a:p>
            <a:pPr>
              <a:defRPr/>
            </a:pPr>
            <a:endParaRPr lang="en-US" altLang="zh-CN">
              <a:solidFill>
                <a:srgbClr val="494B4D">
                  <a:tint val="75000"/>
                </a:srgbClr>
              </a:solidFill>
            </a:endParaRPr>
          </a:p>
        </p:txBody>
      </p:sp>
      <p:sp>
        <p:nvSpPr>
          <p:cNvPr id="5" name="KSO_FN"/>
          <p:cNvSpPr>
            <a:spLocks noGrp="1"/>
          </p:cNvSpPr>
          <p:nvPr>
            <p:ph type="sldNum" sz="quarter" idx="12"/>
          </p:nvPr>
        </p:nvSpPr>
        <p:spPr/>
        <p:txBody>
          <a:bodyPr/>
          <a:lstStyle>
            <a:lvl1pPr>
              <a:defRPr/>
            </a:lvl1pPr>
          </a:lstStyle>
          <a:p>
            <a:pPr>
              <a:defRPr/>
            </a:pPr>
            <a:fld id="{EFB711E1-63E1-4670-85D5-10CD4D13D259}" type="slidenum">
              <a:rPr lang="en-US" altLang="zh-CN">
                <a:solidFill>
                  <a:srgbClr val="494B4D">
                    <a:tint val="75000"/>
                  </a:srgbClr>
                </a:solidFill>
              </a:rPr>
              <a:t>‹#›</a:t>
            </a:fld>
            <a:endParaRPr lang="en-US" altLang="zh-CN">
              <a:solidFill>
                <a:srgbClr val="494B4D">
                  <a:tint val="75000"/>
                </a:srgbClr>
              </a:solidFil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858442" y="533402"/>
            <a:ext cx="2949178" cy="1600200"/>
          </a:xfrm>
        </p:spPr>
        <p:txBody>
          <a:bodyPr/>
          <a:lstStyle>
            <a:lvl1pPr>
              <a:defRPr sz="3200"/>
            </a:lvl1pPr>
          </a:lstStyle>
          <a:p>
            <a:r>
              <a:rPr lang="zh-CN" altLang="en-US"/>
              <a:t>单击此处编辑母版标题样式</a:t>
            </a:r>
            <a:endParaRPr lang="en-US" dirty="0"/>
          </a:p>
        </p:txBody>
      </p:sp>
      <p:sp>
        <p:nvSpPr>
          <p:cNvPr id="3" name="KSO_BC1"/>
          <p:cNvSpPr>
            <a:spLocks noGrp="1"/>
          </p:cNvSpPr>
          <p:nvPr>
            <p:ph idx="1"/>
          </p:nvPr>
        </p:nvSpPr>
        <p:spPr>
          <a:xfrm>
            <a:off x="4115992" y="1063628"/>
            <a:ext cx="4629150"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p:txBody>
      </p:sp>
      <p:sp>
        <p:nvSpPr>
          <p:cNvPr id="4" name="KSO_BC2"/>
          <p:cNvSpPr>
            <a:spLocks noGrp="1"/>
          </p:cNvSpPr>
          <p:nvPr>
            <p:ph type="body" sz="half" idx="2"/>
          </p:nvPr>
        </p:nvSpPr>
        <p:spPr>
          <a:xfrm>
            <a:off x="858442" y="2133602"/>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KSO_FD"/>
          <p:cNvSpPr>
            <a:spLocks noGrp="1"/>
          </p:cNvSpPr>
          <p:nvPr>
            <p:ph type="dt" sz="half" idx="10"/>
          </p:nvPr>
        </p:nvSpPr>
        <p:spPr/>
        <p:txBody>
          <a:bodyPr/>
          <a:lstStyle>
            <a:lvl1pPr>
              <a:defRPr/>
            </a:lvl1pPr>
          </a:lstStyle>
          <a:p>
            <a:pPr>
              <a:defRPr/>
            </a:pPr>
            <a:endParaRPr lang="en-US" altLang="zh-CN">
              <a:solidFill>
                <a:srgbClr val="494B4D">
                  <a:tint val="75000"/>
                </a:srgbClr>
              </a:solidFill>
            </a:endParaRPr>
          </a:p>
        </p:txBody>
      </p:sp>
      <p:sp>
        <p:nvSpPr>
          <p:cNvPr id="6" name="KSO_FT"/>
          <p:cNvSpPr>
            <a:spLocks noGrp="1"/>
          </p:cNvSpPr>
          <p:nvPr>
            <p:ph type="ftr" sz="quarter" idx="11"/>
          </p:nvPr>
        </p:nvSpPr>
        <p:spPr/>
        <p:txBody>
          <a:bodyPr/>
          <a:lstStyle>
            <a:lvl1pPr>
              <a:defRPr/>
            </a:lvl1pPr>
          </a:lstStyle>
          <a:p>
            <a:pPr>
              <a:defRPr/>
            </a:pPr>
            <a:endParaRPr lang="en-US" altLang="zh-CN">
              <a:solidFill>
                <a:srgbClr val="494B4D">
                  <a:tint val="75000"/>
                </a:srgbClr>
              </a:solidFill>
            </a:endParaRPr>
          </a:p>
        </p:txBody>
      </p:sp>
      <p:sp>
        <p:nvSpPr>
          <p:cNvPr id="7" name="KSO_FN"/>
          <p:cNvSpPr>
            <a:spLocks noGrp="1"/>
          </p:cNvSpPr>
          <p:nvPr>
            <p:ph type="sldNum" sz="quarter" idx="12"/>
          </p:nvPr>
        </p:nvSpPr>
        <p:spPr/>
        <p:txBody>
          <a:bodyPr/>
          <a:lstStyle>
            <a:lvl1pPr>
              <a:defRPr/>
            </a:lvl1pPr>
          </a:lstStyle>
          <a:p>
            <a:pPr>
              <a:defRPr/>
            </a:pPr>
            <a:fld id="{AFD7B931-9E2C-41E5-9160-96F8C67FF499}" type="slidenum">
              <a:rPr lang="en-US" altLang="zh-CN">
                <a:solidFill>
                  <a:srgbClr val="494B4D">
                    <a:tint val="75000"/>
                  </a:srgbClr>
                </a:solidFill>
              </a:rPr>
              <a:t>‹#›</a:t>
            </a:fld>
            <a:endParaRPr lang="en-US" altLang="zh-CN">
              <a:solidFill>
                <a:srgbClr val="494B4D">
                  <a:tint val="75000"/>
                </a:srgb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7A77"/>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7A77"/>
              </a:solidFill>
            </a:endParaRPr>
          </a:p>
        </p:txBody>
      </p:sp>
      <p:sp>
        <p:nvSpPr>
          <p:cNvPr id="7" name="Rectangle 6"/>
          <p:cNvSpPr>
            <a:spLocks noGrp="1" noChangeArrowheads="1"/>
          </p:cNvSpPr>
          <p:nvPr>
            <p:ph type="sldNum" sz="quarter" idx="12"/>
          </p:nvPr>
        </p:nvSpPr>
        <p:spPr/>
        <p:txBody>
          <a:bodyPr/>
          <a:lstStyle>
            <a:lvl1pPr>
              <a:defRPr/>
            </a:lvl1pPr>
          </a:lstStyle>
          <a:p>
            <a:pPr>
              <a:defRPr/>
            </a:pPr>
            <a:fld id="{4BC15E46-0C29-4A21-B503-B643824ADD1B}" type="slidenum">
              <a:rPr lang="en-US" altLang="zh-CN">
                <a:solidFill>
                  <a:srgbClr val="007A77"/>
                </a:solidFill>
              </a:rPr>
              <a:t>‹#›</a:t>
            </a:fld>
            <a:endParaRPr lang="en-US" altLang="zh-CN">
              <a:solidFill>
                <a:srgbClr val="007A77"/>
              </a:solidFil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934644" y="457200"/>
            <a:ext cx="2949178" cy="1600200"/>
          </a:xfrm>
        </p:spPr>
        <p:txBody>
          <a:bodyPr/>
          <a:lstStyle>
            <a:lvl1pPr>
              <a:defRPr sz="3200"/>
            </a:lvl1pPr>
          </a:lstStyle>
          <a:p>
            <a:r>
              <a:rPr lang="zh-CN" altLang="en-US"/>
              <a:t>单击此处编辑母版标题样式</a:t>
            </a:r>
            <a:endParaRPr lang="en-US" dirty="0"/>
          </a:p>
        </p:txBody>
      </p:sp>
      <p:sp>
        <p:nvSpPr>
          <p:cNvPr id="3" name="KSO_BC1"/>
          <p:cNvSpPr>
            <a:spLocks noGrp="1" noChangeAspect="1"/>
          </p:cNvSpPr>
          <p:nvPr>
            <p:ph type="pic" idx="1"/>
          </p:nvPr>
        </p:nvSpPr>
        <p:spPr>
          <a:xfrm>
            <a:off x="4082125"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dirty="0"/>
          </a:p>
        </p:txBody>
      </p:sp>
      <p:sp>
        <p:nvSpPr>
          <p:cNvPr id="4" name="KSO_BC2"/>
          <p:cNvSpPr>
            <a:spLocks noGrp="1"/>
          </p:cNvSpPr>
          <p:nvPr>
            <p:ph type="body" sz="half" idx="2"/>
          </p:nvPr>
        </p:nvSpPr>
        <p:spPr>
          <a:xfrm>
            <a:off x="934644"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KSO_FD"/>
          <p:cNvSpPr>
            <a:spLocks noGrp="1"/>
          </p:cNvSpPr>
          <p:nvPr>
            <p:ph type="dt" sz="half" idx="10"/>
          </p:nvPr>
        </p:nvSpPr>
        <p:spPr/>
        <p:txBody>
          <a:bodyPr/>
          <a:lstStyle>
            <a:lvl1pPr>
              <a:defRPr/>
            </a:lvl1pPr>
          </a:lstStyle>
          <a:p>
            <a:pPr>
              <a:defRPr/>
            </a:pPr>
            <a:endParaRPr lang="en-US" altLang="zh-CN">
              <a:solidFill>
                <a:srgbClr val="494B4D">
                  <a:tint val="75000"/>
                </a:srgbClr>
              </a:solidFill>
            </a:endParaRPr>
          </a:p>
        </p:txBody>
      </p:sp>
      <p:sp>
        <p:nvSpPr>
          <p:cNvPr id="6" name="KSO_FT"/>
          <p:cNvSpPr>
            <a:spLocks noGrp="1"/>
          </p:cNvSpPr>
          <p:nvPr>
            <p:ph type="ftr" sz="quarter" idx="11"/>
          </p:nvPr>
        </p:nvSpPr>
        <p:spPr/>
        <p:txBody>
          <a:bodyPr/>
          <a:lstStyle>
            <a:lvl1pPr>
              <a:defRPr/>
            </a:lvl1pPr>
          </a:lstStyle>
          <a:p>
            <a:pPr>
              <a:defRPr/>
            </a:pPr>
            <a:endParaRPr lang="en-US" altLang="zh-CN">
              <a:solidFill>
                <a:srgbClr val="494B4D">
                  <a:tint val="75000"/>
                </a:srgbClr>
              </a:solidFill>
            </a:endParaRPr>
          </a:p>
        </p:txBody>
      </p:sp>
      <p:sp>
        <p:nvSpPr>
          <p:cNvPr id="7" name="KSO_FN"/>
          <p:cNvSpPr>
            <a:spLocks noGrp="1"/>
          </p:cNvSpPr>
          <p:nvPr>
            <p:ph type="sldNum" sz="quarter" idx="12"/>
          </p:nvPr>
        </p:nvSpPr>
        <p:spPr/>
        <p:txBody>
          <a:bodyPr/>
          <a:lstStyle>
            <a:lvl1pPr>
              <a:defRPr/>
            </a:lvl1pPr>
          </a:lstStyle>
          <a:p>
            <a:pPr>
              <a:defRPr/>
            </a:pPr>
            <a:fld id="{481B0648-28B1-44F3-B49F-954EEFDBF263}" type="slidenum">
              <a:rPr lang="en-US" altLang="zh-CN">
                <a:solidFill>
                  <a:srgbClr val="494B4D">
                    <a:tint val="75000"/>
                  </a:srgbClr>
                </a:solidFill>
              </a:rPr>
              <a:t>‹#›</a:t>
            </a:fld>
            <a:endParaRPr lang="en-US" altLang="zh-CN">
              <a:solidFill>
                <a:srgbClr val="494B4D">
                  <a:tint val="75000"/>
                </a:srgbClr>
              </a:solidFil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a:t>单击此处编辑母版文本样式</a:t>
            </a:r>
          </a:p>
          <a:p>
            <a:pPr lvl="1"/>
            <a:r>
              <a:rPr lang="zh-CN" altLang="en-US"/>
              <a:t>第二级</a:t>
            </a:r>
          </a:p>
        </p:txBody>
      </p:sp>
      <p:sp>
        <p:nvSpPr>
          <p:cNvPr id="4" name="KSO_FD"/>
          <p:cNvSpPr>
            <a:spLocks noGrp="1"/>
          </p:cNvSpPr>
          <p:nvPr>
            <p:ph type="dt" sz="half" idx="10"/>
          </p:nvPr>
        </p:nvSpPr>
        <p:spPr/>
        <p:txBody>
          <a:bodyPr/>
          <a:lstStyle>
            <a:lvl1pPr>
              <a:defRPr/>
            </a:lvl1pPr>
          </a:lstStyle>
          <a:p>
            <a:pPr>
              <a:defRPr/>
            </a:pPr>
            <a:endParaRPr lang="en-US" altLang="zh-CN">
              <a:solidFill>
                <a:srgbClr val="494B4D">
                  <a:tint val="75000"/>
                </a:srgbClr>
              </a:solidFill>
            </a:endParaRPr>
          </a:p>
        </p:txBody>
      </p:sp>
      <p:sp>
        <p:nvSpPr>
          <p:cNvPr id="5" name="KSO_FT"/>
          <p:cNvSpPr>
            <a:spLocks noGrp="1"/>
          </p:cNvSpPr>
          <p:nvPr>
            <p:ph type="ftr" sz="quarter" idx="11"/>
          </p:nvPr>
        </p:nvSpPr>
        <p:spPr/>
        <p:txBody>
          <a:bodyPr/>
          <a:lstStyle>
            <a:lvl1pPr>
              <a:defRPr/>
            </a:lvl1pPr>
          </a:lstStyle>
          <a:p>
            <a:pPr>
              <a:defRPr/>
            </a:pPr>
            <a:endParaRPr lang="en-US" altLang="zh-CN">
              <a:solidFill>
                <a:srgbClr val="494B4D">
                  <a:tint val="75000"/>
                </a:srgbClr>
              </a:solidFill>
            </a:endParaRPr>
          </a:p>
        </p:txBody>
      </p:sp>
      <p:sp>
        <p:nvSpPr>
          <p:cNvPr id="6" name="KSO_FN"/>
          <p:cNvSpPr>
            <a:spLocks noGrp="1"/>
          </p:cNvSpPr>
          <p:nvPr>
            <p:ph type="sldNum" sz="quarter" idx="12"/>
          </p:nvPr>
        </p:nvSpPr>
        <p:spPr/>
        <p:txBody>
          <a:bodyPr/>
          <a:lstStyle>
            <a:lvl1pPr>
              <a:defRPr/>
            </a:lvl1pPr>
          </a:lstStyle>
          <a:p>
            <a:pPr>
              <a:defRPr/>
            </a:pPr>
            <a:fld id="{3CCEB3B2-7F93-435E-9B11-C3D5FCEF9FAB}" type="slidenum">
              <a:rPr lang="en-US" altLang="zh-CN">
                <a:solidFill>
                  <a:srgbClr val="494B4D">
                    <a:tint val="75000"/>
                  </a:srgbClr>
                </a:solidFill>
              </a:rPr>
              <a:t>‹#›</a:t>
            </a:fld>
            <a:endParaRPr lang="en-US" altLang="zh-CN">
              <a:solidFill>
                <a:srgbClr val="494B4D">
                  <a:tint val="75000"/>
                </a:srgbClr>
              </a:solidFil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7628467" y="365125"/>
            <a:ext cx="886883" cy="5811838"/>
          </a:xfrm>
        </p:spPr>
        <p:txBody>
          <a:bodyPr vert="eaVert"/>
          <a:lstStyle/>
          <a:p>
            <a:r>
              <a:rPr lang="zh-CN" altLang="en-US"/>
              <a:t>单击此处编辑母版标题样式</a:t>
            </a:r>
            <a:endParaRPr lang="en-US" dirty="0"/>
          </a:p>
        </p:txBody>
      </p:sp>
      <p:sp>
        <p:nvSpPr>
          <p:cNvPr id="3" name="KSO_BC1"/>
          <p:cNvSpPr>
            <a:spLocks noGrp="1"/>
          </p:cNvSpPr>
          <p:nvPr>
            <p:ph type="body" orient="vert" idx="1"/>
          </p:nvPr>
        </p:nvSpPr>
        <p:spPr>
          <a:xfrm>
            <a:off x="1585381" y="365125"/>
            <a:ext cx="5949952" cy="5811838"/>
          </a:xfrm>
        </p:spPr>
        <p:txBody>
          <a:bodyPr vert="eaVert"/>
          <a:lstStyle/>
          <a:p>
            <a:pPr lvl="0"/>
            <a:r>
              <a:rPr lang="zh-CN" altLang="en-US"/>
              <a:t>单击此处编辑母版文本样式</a:t>
            </a:r>
          </a:p>
          <a:p>
            <a:pPr lvl="1"/>
            <a:r>
              <a:rPr lang="zh-CN" altLang="en-US"/>
              <a:t>第二级</a:t>
            </a:r>
          </a:p>
        </p:txBody>
      </p:sp>
      <p:sp>
        <p:nvSpPr>
          <p:cNvPr id="4" name="KSO_FD"/>
          <p:cNvSpPr>
            <a:spLocks noGrp="1"/>
          </p:cNvSpPr>
          <p:nvPr>
            <p:ph type="dt" sz="half" idx="10"/>
          </p:nvPr>
        </p:nvSpPr>
        <p:spPr/>
        <p:txBody>
          <a:bodyPr/>
          <a:lstStyle>
            <a:lvl1pPr>
              <a:defRPr>
                <a:solidFill>
                  <a:srgbClr val="5F5F5F">
                    <a:tint val="75000"/>
                  </a:srgbClr>
                </a:solidFill>
              </a:defRPr>
            </a:lvl1pPr>
          </a:lstStyle>
          <a:p>
            <a:pPr>
              <a:defRPr/>
            </a:pPr>
            <a:fld id="{8E81828D-1E8E-4CFD-B284-699445AE81B0}" type="datetimeFigureOut">
              <a:rPr lang="zh-CN" altLang="en-US"/>
              <a:t>2024/1/10</a:t>
            </a:fld>
            <a:endParaRPr lang="zh-CN" altLang="en-US"/>
          </a:p>
        </p:txBody>
      </p:sp>
      <p:sp>
        <p:nvSpPr>
          <p:cNvPr id="5" name="KSO_FT"/>
          <p:cNvSpPr>
            <a:spLocks noGrp="1"/>
          </p:cNvSpPr>
          <p:nvPr>
            <p:ph type="ftr" sz="quarter" idx="11"/>
          </p:nvPr>
        </p:nvSpPr>
        <p:spPr/>
        <p:txBody>
          <a:bodyPr/>
          <a:lstStyle>
            <a:lvl1pPr>
              <a:defRPr>
                <a:solidFill>
                  <a:srgbClr val="5F5F5F">
                    <a:tint val="75000"/>
                  </a:srgbClr>
                </a:solidFill>
              </a:defRPr>
            </a:lvl1pPr>
          </a:lstStyle>
          <a:p>
            <a:pPr>
              <a:defRPr/>
            </a:pPr>
            <a:endParaRPr lang="zh-CN" altLang="en-US"/>
          </a:p>
        </p:txBody>
      </p:sp>
      <p:sp>
        <p:nvSpPr>
          <p:cNvPr id="6" name="KSO_FN"/>
          <p:cNvSpPr>
            <a:spLocks noGrp="1"/>
          </p:cNvSpPr>
          <p:nvPr>
            <p:ph type="sldNum" sz="quarter" idx="12"/>
          </p:nvPr>
        </p:nvSpPr>
        <p:spPr/>
        <p:txBody>
          <a:bodyPr/>
          <a:lstStyle>
            <a:lvl1pPr>
              <a:defRPr>
                <a:solidFill>
                  <a:srgbClr val="5F5F5F">
                    <a:tint val="75000"/>
                  </a:srgbClr>
                </a:solidFill>
              </a:defRPr>
            </a:lvl1pPr>
          </a:lstStyle>
          <a:p>
            <a:pPr>
              <a:defRPr/>
            </a:pPr>
            <a:fld id="{9707D044-E0A1-4601-A63F-ED70B0419671}" type="slidenum">
              <a:rPr lang="zh-CN" altLang="en-US"/>
              <a:t>‹#›</a:t>
            </a:fld>
            <a:endParaRPr lang="zh-CN" alt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50825" y="490538"/>
            <a:ext cx="8540750" cy="720725"/>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250825" y="1268413"/>
            <a:ext cx="4194175" cy="51847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597400" y="1268413"/>
            <a:ext cx="4194175" cy="51847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KSO_FD"/>
          <p:cNvSpPr>
            <a:spLocks noGrp="1"/>
          </p:cNvSpPr>
          <p:nvPr>
            <p:ph type="dt" sz="half" idx="10"/>
          </p:nvPr>
        </p:nvSpPr>
        <p:spPr/>
        <p:txBody>
          <a:bodyPr/>
          <a:lstStyle>
            <a:lvl1pPr>
              <a:defRPr/>
            </a:lvl1pPr>
          </a:lstStyle>
          <a:p>
            <a:pPr>
              <a:defRPr/>
            </a:pPr>
            <a:endParaRPr lang="en-US" altLang="zh-CN">
              <a:solidFill>
                <a:srgbClr val="494B4D">
                  <a:tint val="75000"/>
                </a:srgbClr>
              </a:solidFill>
            </a:endParaRPr>
          </a:p>
        </p:txBody>
      </p:sp>
      <p:sp>
        <p:nvSpPr>
          <p:cNvPr id="6" name="KSO_FT"/>
          <p:cNvSpPr>
            <a:spLocks noGrp="1"/>
          </p:cNvSpPr>
          <p:nvPr>
            <p:ph type="ftr" sz="quarter" idx="11"/>
          </p:nvPr>
        </p:nvSpPr>
        <p:spPr/>
        <p:txBody>
          <a:bodyPr/>
          <a:lstStyle>
            <a:lvl1pPr>
              <a:defRPr/>
            </a:lvl1pPr>
          </a:lstStyle>
          <a:p>
            <a:pPr>
              <a:defRPr/>
            </a:pPr>
            <a:endParaRPr lang="en-US" altLang="zh-CN">
              <a:solidFill>
                <a:srgbClr val="494B4D">
                  <a:tint val="75000"/>
                </a:srgbClr>
              </a:solidFill>
            </a:endParaRPr>
          </a:p>
        </p:txBody>
      </p:sp>
      <p:sp>
        <p:nvSpPr>
          <p:cNvPr id="7" name="KSO_FN"/>
          <p:cNvSpPr>
            <a:spLocks noGrp="1"/>
          </p:cNvSpPr>
          <p:nvPr>
            <p:ph type="sldNum" sz="quarter" idx="12"/>
          </p:nvPr>
        </p:nvSpPr>
        <p:spPr/>
        <p:txBody>
          <a:bodyPr/>
          <a:lstStyle>
            <a:lvl1pPr>
              <a:defRPr/>
            </a:lvl1pPr>
          </a:lstStyle>
          <a:p>
            <a:pPr>
              <a:defRPr/>
            </a:pPr>
            <a:fld id="{9ABA0819-225A-4226-BC9A-77C01F408F56}" type="slidenum">
              <a:rPr lang="en-US" altLang="zh-CN">
                <a:solidFill>
                  <a:srgbClr val="494B4D">
                    <a:tint val="75000"/>
                  </a:srgbClr>
                </a:solidFill>
              </a:rPr>
              <a:t>‹#›</a:t>
            </a:fld>
            <a:endParaRPr lang="en-US" altLang="zh-CN">
              <a:solidFill>
                <a:srgbClr val="494B4D">
                  <a:tint val="75000"/>
                </a:srgbClr>
              </a:solidFil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250825" y="490538"/>
            <a:ext cx="8540750" cy="720725"/>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250825" y="1268413"/>
            <a:ext cx="4194175" cy="51847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4597400" y="1268413"/>
            <a:ext cx="4194175" cy="2516187"/>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内容占位符 4"/>
          <p:cNvSpPr>
            <a:spLocks noGrp="1"/>
          </p:cNvSpPr>
          <p:nvPr>
            <p:ph sz="quarter" idx="3"/>
          </p:nvPr>
        </p:nvSpPr>
        <p:spPr>
          <a:xfrm>
            <a:off x="4597400" y="3937000"/>
            <a:ext cx="4194175" cy="25161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KSO_FD"/>
          <p:cNvSpPr>
            <a:spLocks noGrp="1"/>
          </p:cNvSpPr>
          <p:nvPr>
            <p:ph type="dt" sz="half" idx="10"/>
          </p:nvPr>
        </p:nvSpPr>
        <p:spPr/>
        <p:txBody>
          <a:bodyPr/>
          <a:lstStyle>
            <a:lvl1pPr>
              <a:defRPr/>
            </a:lvl1pPr>
          </a:lstStyle>
          <a:p>
            <a:pPr>
              <a:defRPr/>
            </a:pPr>
            <a:endParaRPr lang="en-US" altLang="zh-CN">
              <a:solidFill>
                <a:srgbClr val="494B4D">
                  <a:tint val="75000"/>
                </a:srgbClr>
              </a:solidFill>
            </a:endParaRPr>
          </a:p>
        </p:txBody>
      </p:sp>
      <p:sp>
        <p:nvSpPr>
          <p:cNvPr id="7" name="KSO_FT"/>
          <p:cNvSpPr>
            <a:spLocks noGrp="1"/>
          </p:cNvSpPr>
          <p:nvPr>
            <p:ph type="ftr" sz="quarter" idx="11"/>
          </p:nvPr>
        </p:nvSpPr>
        <p:spPr/>
        <p:txBody>
          <a:bodyPr/>
          <a:lstStyle>
            <a:lvl1pPr>
              <a:defRPr/>
            </a:lvl1pPr>
          </a:lstStyle>
          <a:p>
            <a:pPr>
              <a:defRPr/>
            </a:pPr>
            <a:endParaRPr lang="en-US" altLang="zh-CN">
              <a:solidFill>
                <a:srgbClr val="494B4D">
                  <a:tint val="75000"/>
                </a:srgbClr>
              </a:solidFill>
            </a:endParaRPr>
          </a:p>
        </p:txBody>
      </p:sp>
      <p:sp>
        <p:nvSpPr>
          <p:cNvPr id="8" name="KSO_FN"/>
          <p:cNvSpPr>
            <a:spLocks noGrp="1"/>
          </p:cNvSpPr>
          <p:nvPr>
            <p:ph type="sldNum" sz="quarter" idx="12"/>
          </p:nvPr>
        </p:nvSpPr>
        <p:spPr/>
        <p:txBody>
          <a:bodyPr/>
          <a:lstStyle>
            <a:lvl1pPr>
              <a:defRPr/>
            </a:lvl1pPr>
          </a:lstStyle>
          <a:p>
            <a:pPr>
              <a:defRPr/>
            </a:pPr>
            <a:fld id="{C15B6D51-F268-438B-89E4-84152555020D}" type="slidenum">
              <a:rPr lang="en-US" altLang="zh-CN">
                <a:solidFill>
                  <a:srgbClr val="494B4D">
                    <a:tint val="75000"/>
                  </a:srgbClr>
                </a:solidFill>
              </a:rPr>
              <a:t>‹#›</a:t>
            </a:fld>
            <a:endParaRPr lang="en-US" altLang="zh-CN">
              <a:solidFill>
                <a:srgbClr val="494B4D">
                  <a:tint val="75000"/>
                </a:srgbClr>
              </a:solidFil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bg1"/>
        </a:solidFill>
        <a:effectLst/>
      </p:bgPr>
    </p:bg>
    <p:spTree>
      <p:nvGrpSpPr>
        <p:cNvPr id="1" name=""/>
        <p:cNvGrpSpPr/>
        <p:nvPr/>
      </p:nvGrpSpPr>
      <p:grpSpPr>
        <a:xfrm>
          <a:off x="0" y="0"/>
          <a:ext cx="0" cy="0"/>
          <a:chOff x="0" y="0"/>
          <a:chExt cx="0" cy="0"/>
        </a:xfrm>
      </p:grpSpPr>
      <p:cxnSp>
        <p:nvCxnSpPr>
          <p:cNvPr id="10" name="直接连接符 9"/>
          <p:cNvCxnSpPr/>
          <p:nvPr/>
        </p:nvCxnSpPr>
        <p:spPr>
          <a:xfrm>
            <a:off x="1314450" y="2420938"/>
            <a:ext cx="6470650" cy="0"/>
          </a:xfrm>
          <a:prstGeom prst="line">
            <a:avLst/>
          </a:prstGeom>
          <a:ln w="190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314450" y="3398838"/>
            <a:ext cx="6470650" cy="0"/>
          </a:xfrm>
          <a:prstGeom prst="line">
            <a:avLst/>
          </a:prstGeom>
          <a:ln w="190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 name="KSO_CT2"/>
          <p:cNvSpPr>
            <a:spLocks noGrp="1"/>
          </p:cNvSpPr>
          <p:nvPr>
            <p:ph type="subTitle" idx="1"/>
          </p:nvPr>
        </p:nvSpPr>
        <p:spPr>
          <a:xfrm>
            <a:off x="1314809" y="3425529"/>
            <a:ext cx="6470655" cy="467211"/>
          </a:xfrm>
          <a:noFill/>
        </p:spPr>
        <p:txBody>
          <a:bodyPr wrap="none">
            <a:normAutofit/>
          </a:bodyPr>
          <a:lstStyle>
            <a:lvl1pPr marL="0" indent="0" algn="ctr">
              <a:buNone/>
              <a:defRPr sz="2400" b="0">
                <a:solidFill>
                  <a:schemeClr val="accent1">
                    <a:lumMod val="50000"/>
                  </a:schemeClr>
                </a:solidFill>
                <a:latin typeface="华文新魏" panose="02010800040101010101" pitchFamily="2" charset="-122"/>
                <a:ea typeface="华文新魏" panose="02010800040101010101" pitchFamily="2"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a:t>单击此处编辑母版副标题样式</a:t>
            </a:r>
          </a:p>
        </p:txBody>
      </p:sp>
      <p:sp>
        <p:nvSpPr>
          <p:cNvPr id="2" name="KSO_CT1"/>
          <p:cNvSpPr>
            <a:spLocks noGrp="1"/>
          </p:cNvSpPr>
          <p:nvPr>
            <p:ph type="ctrTitle"/>
          </p:nvPr>
        </p:nvSpPr>
        <p:spPr>
          <a:xfrm>
            <a:off x="1314809" y="2420986"/>
            <a:ext cx="6470655" cy="960992"/>
          </a:xfrm>
          <a:noFill/>
        </p:spPr>
        <p:txBody>
          <a:bodyPr wrap="none" lIns="0" tIns="0" rIns="0" bIns="0" anchor="ctr">
            <a:normAutofit/>
          </a:bodyPr>
          <a:lstStyle>
            <a:lvl1pPr algn="ctr">
              <a:defRPr sz="3200">
                <a:solidFill>
                  <a:schemeClr val="accent2">
                    <a:lumMod val="50000"/>
                  </a:schemeClr>
                </a:solidFill>
                <a:effectLst>
                  <a:outerShdw dist="38100" dir="5400000" algn="t" rotWithShape="0">
                    <a:srgbClr val="E8D188">
                      <a:alpha val="38000"/>
                    </a:srgbClr>
                  </a:outerShdw>
                </a:effectLst>
                <a:latin typeface="Elephant" panose="02020904090505020303" pitchFamily="18" charset="0"/>
              </a:defRPr>
            </a:lvl1pPr>
          </a:lstStyle>
          <a:p>
            <a:pPr fontAlgn="base"/>
            <a:r>
              <a:rPr lang="zh-CN" altLang="en-US" strike="noStrike" noProof="1"/>
              <a:t>单击此处编辑母版标题样式</a:t>
            </a:r>
            <a:endParaRPr lang="en-US" strike="noStrike" noProof="1"/>
          </a:p>
        </p:txBody>
      </p:sp>
      <p:sp>
        <p:nvSpPr>
          <p:cNvPr id="13" name="KSO_FD"/>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4" name="KSO_FT"/>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5" name="KSO_FN"/>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4BF1E43-B587-4D34-94D7-4567D61FCB45}" type="slidenum">
              <a:rPr kumimoji="0" lang="en-US" altLang="zh-CN" sz="1200" b="0" i="0" u="none" strike="noStrike" kern="1200" cap="none" spc="0" normalizeH="0" baseline="0" noProof="0" smtClean="0">
                <a:ln>
                  <a:noFill/>
                </a:ln>
                <a:solidFill>
                  <a:srgbClr val="959696"/>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959696"/>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lvl1pPr>
              <a:defRPr>
                <a:solidFill>
                  <a:schemeClr val="accent2">
                    <a:lumMod val="50000"/>
                  </a:schemeClr>
                </a:solidFill>
              </a:defRPr>
            </a:lvl1pPr>
          </a:lstStyle>
          <a:p>
            <a:pPr fontAlgn="base"/>
            <a:r>
              <a:rPr lang="zh-CN" altLang="en-US" strike="noStrike" noProof="1"/>
              <a:t>单击此处编辑母版标题样式</a:t>
            </a:r>
            <a:endParaRPr lang="en-US" strike="noStrike" noProof="1"/>
          </a:p>
        </p:txBody>
      </p:sp>
      <p:sp>
        <p:nvSpPr>
          <p:cNvPr id="3" name="KSO_BC1"/>
          <p:cNvSpPr>
            <a:spLocks noGrp="1"/>
          </p:cNvSpPr>
          <p:nvPr>
            <p:ph idx="1"/>
          </p:nvPr>
        </p:nvSpPr>
        <p:spPr/>
        <p:txBody>
          <a:bodyPr/>
          <a:lstStyle>
            <a:lvl1pPr>
              <a:buClr>
                <a:schemeClr val="accent1">
                  <a:lumMod val="75000"/>
                </a:schemeClr>
              </a:buClr>
              <a:defRPr>
                <a:solidFill>
                  <a:schemeClr val="accent1">
                    <a:lumMod val="50000"/>
                  </a:schemeClr>
                </a:solidFill>
              </a:defRPr>
            </a:lvl1pPr>
            <a:lvl2pPr>
              <a:buClr>
                <a:schemeClr val="accent1">
                  <a:lumMod val="60000"/>
                  <a:lumOff val="40000"/>
                </a:schemeClr>
              </a:buClr>
              <a:defRPr/>
            </a:lvl2pPr>
          </a:lstStyle>
          <a:p>
            <a:pPr lvl="0" fontAlgn="base"/>
            <a:r>
              <a:rPr lang="zh-CN" altLang="en-US" strike="noStrike" noProof="1"/>
              <a:t>单击此处编辑母版文本样式</a:t>
            </a:r>
          </a:p>
          <a:p>
            <a:pPr lvl="1" fontAlgn="base"/>
            <a:r>
              <a:rPr lang="zh-CN" altLang="en-US" strike="noStrike" noProof="1"/>
              <a:t>第二级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805050-134A-4442-8D2E-920DAD56DBBB}" type="slidenum">
              <a:rPr kumimoji="0" lang="en-US" altLang="zh-CN" sz="1200" b="0" i="0" u="none" strike="noStrike" kern="1200" cap="none" spc="0" normalizeH="0" baseline="0" noProof="0" smtClean="0">
                <a:ln>
                  <a:noFill/>
                </a:ln>
                <a:solidFill>
                  <a:srgbClr val="959696"/>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959696"/>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pic>
        <p:nvPicPr>
          <p:cNvPr id="12290" name="图片 9"/>
          <p:cNvPicPr>
            <a:picLocks noChangeAspect="1"/>
          </p:cNvPicPr>
          <p:nvPr/>
        </p:nvPicPr>
        <p:blipFill>
          <a:blip r:embed="rId2"/>
          <a:srcRect l="13448"/>
          <a:stretch>
            <a:fillRect/>
          </a:stretch>
        </p:blipFill>
        <p:spPr>
          <a:xfrm>
            <a:off x="0" y="0"/>
            <a:ext cx="9144000" cy="6858000"/>
          </a:xfrm>
          <a:prstGeom prst="rect">
            <a:avLst/>
          </a:prstGeom>
          <a:noFill/>
          <a:ln w="9525">
            <a:noFill/>
          </a:ln>
        </p:spPr>
      </p:pic>
      <p:sp>
        <p:nvSpPr>
          <p:cNvPr id="2" name="KSO_ST1"/>
          <p:cNvSpPr>
            <a:spLocks noGrp="1"/>
          </p:cNvSpPr>
          <p:nvPr>
            <p:ph type="title"/>
          </p:nvPr>
        </p:nvSpPr>
        <p:spPr>
          <a:xfrm>
            <a:off x="2201094" y="2481944"/>
            <a:ext cx="4696096" cy="811257"/>
          </a:xfrm>
          <a:blipFill>
            <a:blip r:embed="rId3"/>
            <a:stretch>
              <a:fillRect/>
            </a:stretch>
          </a:blipFill>
        </p:spPr>
        <p:txBody>
          <a:bodyPr anchor="ctr">
            <a:normAutofit/>
          </a:bodyPr>
          <a:lstStyle>
            <a:lvl1pPr algn="ctr">
              <a:defRPr sz="4000"/>
            </a:lvl1pPr>
          </a:lstStyle>
          <a:p>
            <a:pPr fontAlgn="base"/>
            <a:r>
              <a:rPr lang="zh-CN" altLang="en-US" strike="noStrike" noProof="1"/>
              <a:t>单击此处编辑母版标题样式</a:t>
            </a:r>
            <a:endParaRPr lang="en-US" strike="noStrike" noProof="1"/>
          </a:p>
        </p:txBody>
      </p:sp>
      <p:sp>
        <p:nvSpPr>
          <p:cNvPr id="3" name="KSO_ST2"/>
          <p:cNvSpPr>
            <a:spLocks noGrp="1"/>
          </p:cNvSpPr>
          <p:nvPr>
            <p:ph type="body" idx="1"/>
          </p:nvPr>
        </p:nvSpPr>
        <p:spPr>
          <a:xfrm>
            <a:off x="2201094" y="3320190"/>
            <a:ext cx="4696096" cy="450623"/>
          </a:xfrm>
        </p:spPr>
        <p:txBody>
          <a:bodyPr>
            <a:normAutofit/>
          </a:bodyPr>
          <a:lstStyle>
            <a:lvl1pPr marL="0" indent="0" algn="ctr">
              <a:buNone/>
              <a:defRPr sz="1600" spc="180" baseline="0">
                <a:solidFill>
                  <a:schemeClr val="accent1">
                    <a:lumMod val="75000"/>
                  </a:schemeClr>
                </a:solidFill>
                <a:latin typeface="Elephant" panose="02020904090505020303"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base"/>
            <a:r>
              <a:rPr lang="zh-CN" altLang="en-US" strike="noStrike" noProof="1"/>
              <a:t>单击此处编辑母版文本样式</a:t>
            </a:r>
          </a:p>
        </p:txBody>
      </p:sp>
      <p:sp>
        <p:nvSpPr>
          <p:cNvPr id="10" name="KSO_FD"/>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1" name="KSO_FT"/>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3" name="KSO_FN"/>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FE83A91-93FB-4152-A9F0-59C3A14C7250}" type="slidenum">
              <a:rPr kumimoji="0" lang="en-US" altLang="zh-CN" sz="1200" b="0" i="0" u="none" strike="noStrike" kern="1200" cap="none" spc="0" normalizeH="0" baseline="0" noProof="0" smtClean="0">
                <a:ln>
                  <a:noFill/>
                </a:ln>
                <a:solidFill>
                  <a:srgbClr val="959696"/>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959696"/>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pPr fontAlgn="base"/>
            <a:r>
              <a:rPr lang="zh-CN" altLang="en-US" strike="noStrike" noProof="1"/>
              <a:t>单击此处编辑母版标题样式</a:t>
            </a:r>
            <a:endParaRPr lang="en-US" strike="noStrike" noProof="1"/>
          </a:p>
        </p:txBody>
      </p:sp>
      <p:sp>
        <p:nvSpPr>
          <p:cNvPr id="3" name="KSO_BC1"/>
          <p:cNvSpPr>
            <a:spLocks noGrp="1"/>
          </p:cNvSpPr>
          <p:nvPr>
            <p:ph sz="half" idx="1"/>
          </p:nvPr>
        </p:nvSpPr>
        <p:spPr>
          <a:xfrm>
            <a:off x="1049867" y="1244600"/>
            <a:ext cx="3810000" cy="4932363"/>
          </a:xfrm>
        </p:spPr>
        <p:txBody>
          <a:bodyPr/>
          <a:lstStyle/>
          <a:p>
            <a:pPr lvl="0" fontAlgn="base"/>
            <a:r>
              <a:rPr lang="zh-CN" altLang="en-US" strike="noStrike" noProof="1"/>
              <a:t>单击此处编辑母版文本样式</a:t>
            </a:r>
          </a:p>
          <a:p>
            <a:pPr lvl="1" fontAlgn="base"/>
            <a:r>
              <a:rPr lang="zh-CN" altLang="en-US" strike="noStrike" noProof="1"/>
              <a:t>第二级</a:t>
            </a:r>
          </a:p>
        </p:txBody>
      </p:sp>
      <p:sp>
        <p:nvSpPr>
          <p:cNvPr id="4" name="KSO_BC2"/>
          <p:cNvSpPr>
            <a:spLocks noGrp="1"/>
          </p:cNvSpPr>
          <p:nvPr>
            <p:ph sz="half" idx="2"/>
          </p:nvPr>
        </p:nvSpPr>
        <p:spPr>
          <a:xfrm>
            <a:off x="4889499" y="1244600"/>
            <a:ext cx="3820587" cy="4932363"/>
          </a:xfrm>
        </p:spPr>
        <p:txBody>
          <a:bodyPr/>
          <a:lstStyle/>
          <a:p>
            <a:pPr lvl="0" fontAlgn="base"/>
            <a:r>
              <a:rPr lang="zh-CN" altLang="en-US" strike="noStrike" noProof="1"/>
              <a:t>单击此处编辑母版文本样式</a:t>
            </a:r>
          </a:p>
          <a:p>
            <a:pPr lvl="1" fontAlgn="base"/>
            <a:r>
              <a:rPr lang="zh-CN" altLang="en-US" strike="noStrike" noProof="1"/>
              <a:t>第二级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805050-134A-4442-8D2E-920DAD56DBBB}" type="slidenum">
              <a:rPr kumimoji="0" lang="en-US" altLang="zh-CN" sz="1200" b="0" i="0" u="none" strike="noStrike" kern="1200" cap="none" spc="0" normalizeH="0" baseline="0" noProof="0" smtClean="0">
                <a:ln>
                  <a:noFill/>
                </a:ln>
                <a:solidFill>
                  <a:srgbClr val="959696"/>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959696"/>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1727199" y="118532"/>
            <a:ext cx="6984076" cy="717022"/>
          </a:xfrm>
        </p:spPr>
        <p:txBody>
          <a:bodyPr/>
          <a:lstStyle/>
          <a:p>
            <a:pPr fontAlgn="base"/>
            <a:r>
              <a:rPr lang="zh-CN" altLang="en-US" strike="noStrike" noProof="1"/>
              <a:t>单击此处编辑母版标题样式</a:t>
            </a:r>
            <a:endParaRPr lang="en-US" strike="noStrike" noProof="1"/>
          </a:p>
        </p:txBody>
      </p:sp>
      <p:sp>
        <p:nvSpPr>
          <p:cNvPr id="3" name="Text Placeholder 2"/>
          <p:cNvSpPr>
            <a:spLocks noGrp="1"/>
          </p:cNvSpPr>
          <p:nvPr>
            <p:ph type="body" idx="1"/>
          </p:nvPr>
        </p:nvSpPr>
        <p:spPr>
          <a:xfrm>
            <a:off x="824576" y="1376362"/>
            <a:ext cx="3868340"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KSO_BC1"/>
          <p:cNvSpPr>
            <a:spLocks noGrp="1"/>
          </p:cNvSpPr>
          <p:nvPr>
            <p:ph sz="half" idx="2"/>
          </p:nvPr>
        </p:nvSpPr>
        <p:spPr>
          <a:xfrm>
            <a:off x="824576" y="2200274"/>
            <a:ext cx="3868340" cy="3684588"/>
          </a:xfrm>
        </p:spPr>
        <p:txBody>
          <a:bodyPr/>
          <a:lstStyle/>
          <a:p>
            <a:pPr lvl="0" fontAlgn="base"/>
            <a:r>
              <a:rPr lang="zh-CN" altLang="en-US" strike="noStrike" noProof="1"/>
              <a:t>单击此处编辑母版文本样式</a:t>
            </a:r>
          </a:p>
          <a:p>
            <a:pPr lvl="1" fontAlgn="base"/>
            <a:r>
              <a:rPr lang="zh-CN" altLang="en-US" strike="noStrike" noProof="1"/>
              <a:t>第二级</a:t>
            </a:r>
          </a:p>
        </p:txBody>
      </p:sp>
      <p:sp>
        <p:nvSpPr>
          <p:cNvPr id="5" name="Text Placeholder 4"/>
          <p:cNvSpPr>
            <a:spLocks noGrp="1"/>
          </p:cNvSpPr>
          <p:nvPr>
            <p:ph type="body" sz="quarter" idx="3"/>
          </p:nvPr>
        </p:nvSpPr>
        <p:spPr>
          <a:xfrm>
            <a:off x="4823884" y="1376362"/>
            <a:ext cx="3887391"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KSO_BC2"/>
          <p:cNvSpPr>
            <a:spLocks noGrp="1"/>
          </p:cNvSpPr>
          <p:nvPr>
            <p:ph sz="quarter" idx="4"/>
          </p:nvPr>
        </p:nvSpPr>
        <p:spPr>
          <a:xfrm>
            <a:off x="4823884" y="2200274"/>
            <a:ext cx="3887391" cy="3684588"/>
          </a:xfrm>
        </p:spPr>
        <p:txBody>
          <a:bodyPr/>
          <a:lstStyle/>
          <a:p>
            <a:pPr lvl="0" fontAlgn="base"/>
            <a:r>
              <a:rPr lang="zh-CN" altLang="en-US" strike="noStrike" noProof="1"/>
              <a:t>单击此处编辑母版文本样式</a:t>
            </a:r>
          </a:p>
          <a:p>
            <a:pPr lvl="1" fontAlgn="base"/>
            <a:r>
              <a:rPr lang="zh-CN" altLang="en-US" strike="noStrike" noProof="1"/>
              <a:t>第二级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B805050-134A-4442-8D2E-920DAD56DBBB}" type="slidenum">
              <a:rPr kumimoji="0" lang="en-US" altLang="zh-CN" sz="1200" b="0" i="0" u="none" strike="noStrike" kern="1200" cap="none" spc="0" normalizeH="0" baseline="0" noProof="0" smtClean="0">
                <a:ln>
                  <a:noFill/>
                </a:ln>
                <a:solidFill>
                  <a:srgbClr val="959696"/>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959696"/>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image" Target="../media/image7.jpeg"/><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theme" Target="../theme/theme10.xml"/><Relationship Id="rId2" Type="http://schemas.openxmlformats.org/officeDocument/2006/relationships/slideLayout" Target="../slideLayouts/slideLayout109.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0" Type="http://schemas.openxmlformats.org/officeDocument/2006/relationships/slideLayout" Target="../slideLayouts/slideLayout117.xml"/><Relationship Id="rId4" Type="http://schemas.openxmlformats.org/officeDocument/2006/relationships/slideLayout" Target="../slideLayouts/slideLayout111.xml"/><Relationship Id="rId9" Type="http://schemas.openxmlformats.org/officeDocument/2006/relationships/slideLayout" Target="../slideLayouts/slideLayout11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2" Type="http://schemas.openxmlformats.org/officeDocument/2006/relationships/slideLayout" Target="../slideLayouts/slideLayout120.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image" Target="../media/image8.jpeg"/><Relationship Id="rId10" Type="http://schemas.openxmlformats.org/officeDocument/2006/relationships/slideLayout" Target="../slideLayouts/slideLayout128.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9.xml"/><Relationship Id="rId3" Type="http://schemas.openxmlformats.org/officeDocument/2006/relationships/slideLayout" Target="../slideLayouts/slideLayout134.xml"/><Relationship Id="rId7" Type="http://schemas.openxmlformats.org/officeDocument/2006/relationships/slideLayout" Target="../slideLayouts/slideLayout138.xml"/><Relationship Id="rId12" Type="http://schemas.openxmlformats.org/officeDocument/2006/relationships/theme" Target="../theme/theme12.xml"/><Relationship Id="rId2" Type="http://schemas.openxmlformats.org/officeDocument/2006/relationships/slideLayout" Target="../slideLayouts/slideLayout133.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5" Type="http://schemas.openxmlformats.org/officeDocument/2006/relationships/slideLayout" Target="../slideLayouts/slideLayout136.xml"/><Relationship Id="rId10" Type="http://schemas.openxmlformats.org/officeDocument/2006/relationships/slideLayout" Target="../slideLayouts/slideLayout141.xml"/><Relationship Id="rId4" Type="http://schemas.openxmlformats.org/officeDocument/2006/relationships/slideLayout" Target="../slideLayouts/slideLayout135.xml"/><Relationship Id="rId9" Type="http://schemas.openxmlformats.org/officeDocument/2006/relationships/slideLayout" Target="../slideLayouts/slideLayout14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theme" Target="../theme/theme13.xml"/><Relationship Id="rId3" Type="http://schemas.openxmlformats.org/officeDocument/2006/relationships/slideLayout" Target="../slideLayouts/slideLayout145.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2" Type="http://schemas.openxmlformats.org/officeDocument/2006/relationships/slideLayout" Target="../slideLayouts/slideLayout144.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5" Type="http://schemas.openxmlformats.org/officeDocument/2006/relationships/slideLayout" Target="../slideLayouts/slideLayout147.xml"/><Relationship Id="rId10" Type="http://schemas.openxmlformats.org/officeDocument/2006/relationships/slideLayout" Target="../slideLayouts/slideLayout152.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image" Target="../media/image9.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theme" Target="../theme/theme14.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slideLayout" Target="../slideLayouts/slideLayout179.xml"/><Relationship Id="rId3" Type="http://schemas.openxmlformats.org/officeDocument/2006/relationships/slideLayout" Target="../slideLayouts/slideLayout169.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2" Type="http://schemas.openxmlformats.org/officeDocument/2006/relationships/slideLayout" Target="../slideLayouts/slideLayout168.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5" Type="http://schemas.openxmlformats.org/officeDocument/2006/relationships/slideLayout" Target="../slideLayouts/slideLayout171.xml"/><Relationship Id="rId10" Type="http://schemas.openxmlformats.org/officeDocument/2006/relationships/slideLayout" Target="../slideLayouts/slideLayout176.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87.xml"/><Relationship Id="rId13" Type="http://schemas.openxmlformats.org/officeDocument/2006/relationships/slideLayout" Target="../slideLayouts/slideLayout192.xml"/><Relationship Id="rId3" Type="http://schemas.openxmlformats.org/officeDocument/2006/relationships/slideLayout" Target="../slideLayouts/slideLayout182.xml"/><Relationship Id="rId7" Type="http://schemas.openxmlformats.org/officeDocument/2006/relationships/slideLayout" Target="../slideLayouts/slideLayout186.xml"/><Relationship Id="rId12" Type="http://schemas.openxmlformats.org/officeDocument/2006/relationships/slideLayout" Target="../slideLayouts/slideLayout191.xml"/><Relationship Id="rId2" Type="http://schemas.openxmlformats.org/officeDocument/2006/relationships/slideLayout" Target="../slideLayouts/slideLayout181.xml"/><Relationship Id="rId1" Type="http://schemas.openxmlformats.org/officeDocument/2006/relationships/slideLayout" Target="../slideLayouts/slideLayout180.xml"/><Relationship Id="rId6" Type="http://schemas.openxmlformats.org/officeDocument/2006/relationships/slideLayout" Target="../slideLayouts/slideLayout185.xml"/><Relationship Id="rId11" Type="http://schemas.openxmlformats.org/officeDocument/2006/relationships/slideLayout" Target="../slideLayouts/slideLayout190.xml"/><Relationship Id="rId5" Type="http://schemas.openxmlformats.org/officeDocument/2006/relationships/slideLayout" Target="../slideLayouts/slideLayout184.xml"/><Relationship Id="rId10" Type="http://schemas.openxmlformats.org/officeDocument/2006/relationships/slideLayout" Target="../slideLayouts/slideLayout189.xml"/><Relationship Id="rId4" Type="http://schemas.openxmlformats.org/officeDocument/2006/relationships/slideLayout" Target="../slideLayouts/slideLayout183.xml"/><Relationship Id="rId9" Type="http://schemas.openxmlformats.org/officeDocument/2006/relationships/slideLayout" Target="../slideLayouts/slideLayout188.xml"/><Relationship Id="rId14"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00.xml"/><Relationship Id="rId3" Type="http://schemas.openxmlformats.org/officeDocument/2006/relationships/slideLayout" Target="../slideLayouts/slideLayout195.xml"/><Relationship Id="rId7" Type="http://schemas.openxmlformats.org/officeDocument/2006/relationships/slideLayout" Target="../slideLayouts/slideLayout199.xml"/><Relationship Id="rId12" Type="http://schemas.openxmlformats.org/officeDocument/2006/relationships/image" Target="../media/image10.GIF"/><Relationship Id="rId2" Type="http://schemas.openxmlformats.org/officeDocument/2006/relationships/slideLayout" Target="../slideLayouts/slideLayout194.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theme" Target="../theme/theme17.xml"/><Relationship Id="rId5" Type="http://schemas.openxmlformats.org/officeDocument/2006/relationships/slideLayout" Target="../slideLayouts/slideLayout197.xml"/><Relationship Id="rId10" Type="http://schemas.openxmlformats.org/officeDocument/2006/relationships/slideLayout" Target="../slideLayouts/slideLayout202.xml"/><Relationship Id="rId4" Type="http://schemas.openxmlformats.org/officeDocument/2006/relationships/slideLayout" Target="../slideLayouts/slideLayout196.xml"/><Relationship Id="rId9" Type="http://schemas.openxmlformats.org/officeDocument/2006/relationships/slideLayout" Target="../slideLayouts/slideLayout201.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10.xml"/><Relationship Id="rId13" Type="http://schemas.openxmlformats.org/officeDocument/2006/relationships/slideLayout" Target="../slideLayouts/slideLayout215.xml"/><Relationship Id="rId3" Type="http://schemas.openxmlformats.org/officeDocument/2006/relationships/slideLayout" Target="../slideLayouts/slideLayout205.xml"/><Relationship Id="rId7" Type="http://schemas.openxmlformats.org/officeDocument/2006/relationships/slideLayout" Target="../slideLayouts/slideLayout209.xml"/><Relationship Id="rId12" Type="http://schemas.openxmlformats.org/officeDocument/2006/relationships/slideLayout" Target="../slideLayouts/slideLayout214.xml"/><Relationship Id="rId2" Type="http://schemas.openxmlformats.org/officeDocument/2006/relationships/slideLayout" Target="../slideLayouts/slideLayout204.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slideLayout" Target="../slideLayouts/slideLayout213.xml"/><Relationship Id="rId5" Type="http://schemas.openxmlformats.org/officeDocument/2006/relationships/slideLayout" Target="../slideLayouts/slideLayout207.xml"/><Relationship Id="rId15" Type="http://schemas.openxmlformats.org/officeDocument/2006/relationships/image" Target="../media/image3.jpeg"/><Relationship Id="rId10" Type="http://schemas.openxmlformats.org/officeDocument/2006/relationships/slideLayout" Target="../slideLayouts/slideLayout212.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4"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23.xml"/><Relationship Id="rId13" Type="http://schemas.openxmlformats.org/officeDocument/2006/relationships/slideLayout" Target="../slideLayouts/slideLayout228.xml"/><Relationship Id="rId3" Type="http://schemas.openxmlformats.org/officeDocument/2006/relationships/slideLayout" Target="../slideLayouts/slideLayout218.xml"/><Relationship Id="rId7" Type="http://schemas.openxmlformats.org/officeDocument/2006/relationships/slideLayout" Target="../slideLayouts/slideLayout222.xml"/><Relationship Id="rId12" Type="http://schemas.openxmlformats.org/officeDocument/2006/relationships/slideLayout" Target="../slideLayouts/slideLayout227.xml"/><Relationship Id="rId2" Type="http://schemas.openxmlformats.org/officeDocument/2006/relationships/slideLayout" Target="../slideLayouts/slideLayout217.xml"/><Relationship Id="rId1" Type="http://schemas.openxmlformats.org/officeDocument/2006/relationships/slideLayout" Target="../slideLayouts/slideLayout216.xml"/><Relationship Id="rId6" Type="http://schemas.openxmlformats.org/officeDocument/2006/relationships/slideLayout" Target="../slideLayouts/slideLayout221.xml"/><Relationship Id="rId11" Type="http://schemas.openxmlformats.org/officeDocument/2006/relationships/slideLayout" Target="../slideLayouts/slideLayout226.xml"/><Relationship Id="rId5" Type="http://schemas.openxmlformats.org/officeDocument/2006/relationships/slideLayout" Target="../slideLayouts/slideLayout220.xml"/><Relationship Id="rId15" Type="http://schemas.openxmlformats.org/officeDocument/2006/relationships/image" Target="../media/image3.jpeg"/><Relationship Id="rId10" Type="http://schemas.openxmlformats.org/officeDocument/2006/relationships/slideLayout" Target="../slideLayouts/slideLayout225.xml"/><Relationship Id="rId4" Type="http://schemas.openxmlformats.org/officeDocument/2006/relationships/slideLayout" Target="../slideLayouts/slideLayout219.xml"/><Relationship Id="rId9" Type="http://schemas.openxmlformats.org/officeDocument/2006/relationships/slideLayout" Target="../slideLayouts/slideLayout224.xml"/><Relationship Id="rId14"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ags" Target="../tags/tag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ags" Target="../tags/tag1.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heme" Target="../theme/theme2.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1.jpeg"/></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36.xml"/><Relationship Id="rId13" Type="http://schemas.openxmlformats.org/officeDocument/2006/relationships/image" Target="../media/image7.jpeg"/><Relationship Id="rId3" Type="http://schemas.openxmlformats.org/officeDocument/2006/relationships/slideLayout" Target="../slideLayouts/slideLayout231.xml"/><Relationship Id="rId7" Type="http://schemas.openxmlformats.org/officeDocument/2006/relationships/slideLayout" Target="../slideLayouts/slideLayout235.xml"/><Relationship Id="rId12" Type="http://schemas.openxmlformats.org/officeDocument/2006/relationships/theme" Target="../theme/theme20.xml"/><Relationship Id="rId2" Type="http://schemas.openxmlformats.org/officeDocument/2006/relationships/slideLayout" Target="../slideLayouts/slideLayout230.xml"/><Relationship Id="rId1" Type="http://schemas.openxmlformats.org/officeDocument/2006/relationships/slideLayout" Target="../slideLayouts/slideLayout229.xml"/><Relationship Id="rId6" Type="http://schemas.openxmlformats.org/officeDocument/2006/relationships/slideLayout" Target="../slideLayouts/slideLayout234.xml"/><Relationship Id="rId11" Type="http://schemas.openxmlformats.org/officeDocument/2006/relationships/slideLayout" Target="../slideLayouts/slideLayout239.xml"/><Relationship Id="rId5" Type="http://schemas.openxmlformats.org/officeDocument/2006/relationships/slideLayout" Target="../slideLayouts/slideLayout233.xml"/><Relationship Id="rId10" Type="http://schemas.openxmlformats.org/officeDocument/2006/relationships/slideLayout" Target="../slideLayouts/slideLayout238.xml"/><Relationship Id="rId4" Type="http://schemas.openxmlformats.org/officeDocument/2006/relationships/slideLayout" Target="../slideLayouts/slideLayout232.xml"/><Relationship Id="rId9" Type="http://schemas.openxmlformats.org/officeDocument/2006/relationships/slideLayout" Target="../slideLayouts/slideLayout2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theme" Target="../theme/theme4.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vmlDrawing" Target="../drawings/vmlDrawing1.v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5.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image" Target="../media/image2.wmf"/><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oleObject" Target="../embeddings/oleObject1.bin"/></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vmlDrawing" Target="../drawings/vmlDrawing2.v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6.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image" Target="../media/image2.wmf"/><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oleObject" Target="../embeddings/oleObject2.bin"/></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Rot="1" noChangeArrowheads="1"/>
          </p:cNvSpPr>
          <p:nvPr>
            <p:ph type="title"/>
          </p:nvPr>
        </p:nvSpPr>
        <p:spPr bwMode="auto">
          <a:xfrm>
            <a:off x="323850" y="0"/>
            <a:ext cx="8540750" cy="720725"/>
          </a:xfrm>
          <a:prstGeom prst="rect">
            <a:avLst/>
          </a:prstGeom>
          <a:noFill/>
          <a:ln>
            <a:noFill/>
          </a:ln>
          <a:effectLst/>
        </p:spPr>
        <p:txBody>
          <a:bodyPr vert="horz" wrap="square" lIns="91440" tIns="45720" rIns="91440" bIns="45720" numCol="1" anchor="ctr" anchorCtr="0" compatLnSpc="1"/>
          <a:lstStyle/>
          <a:p>
            <a:pPr lvl="0"/>
            <a:r>
              <a:rPr lang="zh-CN" altLang="en-US" noProof="1"/>
              <a:t>单击此处编辑母版标题样式</a:t>
            </a:r>
          </a:p>
        </p:txBody>
      </p:sp>
      <p:sp>
        <p:nvSpPr>
          <p:cNvPr id="5123" name="Rectangle 3"/>
          <p:cNvSpPr>
            <a:spLocks noGrp="1" noRot="1" noChangeArrowheads="1"/>
          </p:cNvSpPr>
          <p:nvPr>
            <p:ph type="body" idx="1"/>
          </p:nvPr>
        </p:nvSpPr>
        <p:spPr bwMode="auto">
          <a:xfrm>
            <a:off x="323850" y="981075"/>
            <a:ext cx="8540750" cy="5184775"/>
          </a:xfrm>
          <a:prstGeom prst="rect">
            <a:avLst/>
          </a:prstGeom>
          <a:noFill/>
          <a:ln>
            <a:noFill/>
          </a:ln>
          <a:effectLst/>
        </p:spPr>
        <p:txBody>
          <a:bodyPr vert="horz" wrap="square" lIns="91440" tIns="45720" rIns="91440" bIns="45720" numCol="1" anchor="t" anchorCtr="0" compatLnSpc="1"/>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124" name="Rectangle 4"/>
          <p:cNvSpPr>
            <a:spLocks noGrp="1" noChangeArrowheads="1"/>
          </p:cNvSpPr>
          <p:nvPr>
            <p:ph type="dt" sz="half" idx="2"/>
          </p:nvPr>
        </p:nvSpPr>
        <p:spPr bwMode="auto">
          <a:xfrm>
            <a:off x="301625" y="6245225"/>
            <a:ext cx="2289175" cy="476250"/>
          </a:xfrm>
          <a:prstGeom prst="rect">
            <a:avLst/>
          </a:prstGeom>
          <a:noFill/>
          <a:ln>
            <a:noFill/>
          </a:ln>
          <a:effectLst/>
        </p:spPr>
        <p:txBody>
          <a:bodyPr vert="horz" wrap="square" lIns="91440" tIns="45720" rIns="91440" bIns="45720" numCol="1" anchor="t" anchorCtr="0" compatLnSpc="1"/>
          <a:lstStyle>
            <a:lvl1pPr algn="l">
              <a:buFontTx/>
              <a:buNone/>
              <a:defRPr sz="1400">
                <a:latin typeface="Arial" panose="020B0604020202020204" pitchFamily="34" charset="0"/>
                <a:ea typeface="宋体" panose="02010600030101010101" pitchFamily="2" charset="-122"/>
              </a:defRPr>
            </a:lvl1pPr>
          </a:lstStyle>
          <a:p>
            <a:pPr fontAlgn="base">
              <a:spcBef>
                <a:spcPct val="0"/>
              </a:spcBef>
              <a:spcAft>
                <a:spcPct val="0"/>
              </a:spcAft>
              <a:defRPr/>
            </a:pPr>
            <a:endParaRPr lang="en-US" altLang="zh-CN">
              <a:solidFill>
                <a:srgbClr val="007A77"/>
              </a:solidFill>
            </a:endParaRPr>
          </a:p>
        </p:txBody>
      </p:sp>
      <p:sp>
        <p:nvSpPr>
          <p:cNvPr id="5125" name="Rectangle 5"/>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lstStyle>
            <a:lvl1pPr algn="ctr">
              <a:buFontTx/>
              <a:buNone/>
              <a:defRPr sz="1400">
                <a:latin typeface="Arial" panose="020B0604020202020204" pitchFamily="34" charset="0"/>
                <a:ea typeface="宋体" panose="02010600030101010101" pitchFamily="2" charset="-122"/>
              </a:defRPr>
            </a:lvl1pPr>
          </a:lstStyle>
          <a:p>
            <a:pPr fontAlgn="base">
              <a:spcBef>
                <a:spcPct val="0"/>
              </a:spcBef>
              <a:spcAft>
                <a:spcPct val="0"/>
              </a:spcAft>
              <a:defRPr/>
            </a:pPr>
            <a:endParaRPr lang="en-US" altLang="zh-CN">
              <a:solidFill>
                <a:srgbClr val="007A77"/>
              </a:solidFill>
            </a:endParaRPr>
          </a:p>
        </p:txBody>
      </p:sp>
      <p:sp>
        <p:nvSpPr>
          <p:cNvPr id="5126" name="Rectangle 6"/>
          <p:cNvSpPr>
            <a:spLocks noGrp="1" noChangeArrowheads="1"/>
          </p:cNvSpPr>
          <p:nvPr>
            <p:ph type="sldNum" sz="quarter" idx="4"/>
          </p:nvPr>
        </p:nvSpPr>
        <p:spPr bwMode="auto">
          <a:xfrm>
            <a:off x="6553200" y="6245225"/>
            <a:ext cx="2289175" cy="476250"/>
          </a:xfrm>
          <a:prstGeom prst="rect">
            <a:avLst/>
          </a:prstGeom>
          <a:noFill/>
          <a:ln>
            <a:noFill/>
          </a:ln>
          <a:effectLst/>
        </p:spPr>
        <p:txBody>
          <a:bodyPr vert="horz" wrap="square" lIns="91440" tIns="45720" rIns="91440" bIns="45720" numCol="1" anchor="t" anchorCtr="0" compatLnSpc="1"/>
          <a:lstStyle>
            <a:lvl1pPr algn="r">
              <a:defRPr sz="1400" smtClean="0"/>
            </a:lvl1pPr>
          </a:lstStyle>
          <a:p>
            <a:pPr fontAlgn="base">
              <a:spcBef>
                <a:spcPct val="0"/>
              </a:spcBef>
              <a:spcAft>
                <a:spcPct val="0"/>
              </a:spcAft>
              <a:buFont typeface="Arial" panose="020B0604020202020204" pitchFamily="34" charset="0"/>
              <a:buNone/>
              <a:defRPr/>
            </a:pPr>
            <a:fld id="{4F84ACBD-37D7-40A3-A642-CC3F41320505}" type="slidenum">
              <a:rPr lang="en-US" altLang="zh-CN">
                <a:solidFill>
                  <a:srgbClr val="007A77"/>
                </a:solidFill>
              </a:rPr>
              <a:t>‹#›</a:t>
            </a:fld>
            <a:endParaRPr lang="en-US" altLang="zh-CN">
              <a:solidFill>
                <a:srgbClr val="007A77"/>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600" b="1">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3200">
          <a:solidFill>
            <a:srgbClr val="3C3C5A"/>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800">
          <a:solidFill>
            <a:schemeClr val="tx2"/>
          </a:solidFill>
          <a:latin typeface="+mn-lt"/>
          <a:ea typeface="+mn-ea"/>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4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useBgFill="1">
        <p:nvSpPr>
          <p:cNvPr id="7" name="Rounded Rectangle 6"/>
          <p:cNvSpPr/>
          <p:nvPr/>
        </p:nvSpPr>
        <p:spPr>
          <a:xfrm>
            <a:off x="92075" y="101600"/>
            <a:ext cx="8959850" cy="6664325"/>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052" name="Text Placeholder 2"/>
          <p:cNvSpPr>
            <a:spLocks noGrp="1"/>
          </p:cNvSpPr>
          <p:nvPr>
            <p:ph type="body"/>
          </p:nvPr>
        </p:nvSpPr>
        <p:spPr>
          <a:xfrm>
            <a:off x="457200" y="1752600"/>
            <a:ext cx="8229600" cy="4373563"/>
          </a:xfrm>
          <a:prstGeom prst="rect">
            <a:avLst/>
          </a:prstGeom>
          <a:noFill/>
          <a:ln w="9525">
            <a:noFill/>
          </a:ln>
        </p:spPr>
        <p:txBody>
          <a:bodyPr anchor="t"/>
          <a:lstStyle/>
          <a:p>
            <a:pPr lvl="0" indent="-228600"/>
            <a:r>
              <a:rPr lang="zh-CN" altLang="en-US" dirty="0"/>
              <a:t>单击此处编辑母版文本样式</a:t>
            </a:r>
          </a:p>
          <a:p>
            <a:pPr lvl="1" indent="-228600"/>
            <a:r>
              <a:rPr lang="zh-CN" altLang="en-US" dirty="0"/>
              <a:t>第二级</a:t>
            </a:r>
          </a:p>
          <a:p>
            <a:pPr lvl="2" indent="-228600"/>
            <a:r>
              <a:rPr lang="zh-CN" altLang="en-US" dirty="0"/>
              <a:t>第三级</a:t>
            </a:r>
          </a:p>
          <a:p>
            <a:pPr lvl="3" indent="-228600"/>
            <a:r>
              <a:rPr lang="zh-CN" altLang="en-US" dirty="0"/>
              <a:t>第四级</a:t>
            </a:r>
          </a:p>
          <a:p>
            <a:pPr lvl="4" indent="-228600"/>
            <a:r>
              <a:rPr lang="zh-CN" altLang="en-US" dirty="0"/>
              <a:t>第五级</a:t>
            </a:r>
            <a:endParaRPr lang="en-US" altLang="zh-CN"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rgbClr val="007A77"/>
                </a:solidFill>
                <a:latin typeface="Century Gothic" panose="020B0502020202020204"/>
                <a:ea typeface="幼圆" panose="02010509060101010101" pitchFamily="49"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7A77"/>
              </a:solidFill>
              <a:effectLst/>
              <a:uLnTx/>
              <a:uFillTx/>
              <a:latin typeface="Century Gothic" panose="020B0502020202020204"/>
              <a:ea typeface="幼圆" panose="02010509060101010101" pitchFamily="49" charset="-122"/>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rgbClr val="007A77"/>
                </a:solidFill>
                <a:latin typeface="Century Gothic" panose="020B0502020202020204"/>
                <a:ea typeface="幼圆" panose="02010509060101010101" pitchFamily="49"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7A77"/>
              </a:solidFill>
              <a:effectLst/>
              <a:uLnTx/>
              <a:uFillTx/>
              <a:latin typeface="Century Gothic" panose="020B0502020202020204"/>
              <a:ea typeface="幼圆" panose="02010509060101010101" pitchFamily="49" charset="-122"/>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a:solidFill>
                  <a:srgbClr val="007A77"/>
                </a:solidFill>
                <a:latin typeface="Century Gothic" panose="020B0502020202020204" pitchFamily="34" charset="0"/>
                <a:ea typeface="幼圆" panose="02010509060101010101" pitchFamily="49"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3BECEFC-A89C-4C85-8B88-DFE491A228EE}" type="slidenum">
              <a:rPr kumimoji="0" lang="en-US" altLang="zh-CN" sz="1200" b="0" i="0" u="none" strike="noStrike" kern="1200" cap="none" spc="0" normalizeH="0" baseline="0" noProof="0" smtClean="0">
                <a:ln>
                  <a:noFill/>
                </a:ln>
                <a:solidFill>
                  <a:srgbClr val="007A77"/>
                </a:solidFill>
                <a:effectLst/>
                <a:uLnTx/>
                <a:uFillTx/>
                <a:latin typeface="Century Gothic" panose="020B0502020202020204" pitchFamily="34" charset="0"/>
                <a:ea typeface="幼圆" panose="02010509060101010101" pitchFamily="49" charset="-122"/>
                <a:cs typeface="+mn-cs"/>
              </a:rPr>
              <a:t>‹#›</a:t>
            </a:fld>
            <a:endParaRPr kumimoji="0" lang="en-US" altLang="zh-CN" sz="1200" b="0" i="0" u="none" strike="noStrike" kern="1200" cap="none" spc="0" normalizeH="0" baseline="0" noProof="0">
              <a:ln>
                <a:noFill/>
              </a:ln>
              <a:solidFill>
                <a:srgbClr val="007A77"/>
              </a:solidFill>
              <a:effectLst/>
              <a:uLnTx/>
              <a:uFillTx/>
              <a:latin typeface="Century Gothic" panose="020B0502020202020204" pitchFamily="34" charset="0"/>
              <a:ea typeface="幼圆" panose="02010509060101010101" pitchFamily="49" charset="-122"/>
              <a:cs typeface="+mn-cs"/>
            </a:endParaRPr>
          </a:p>
        </p:txBody>
      </p:sp>
      <p:sp>
        <p:nvSpPr>
          <p:cNvPr id="9" name="Rectangle 8"/>
          <p:cNvSpPr/>
          <p:nvPr/>
        </p:nvSpPr>
        <p:spPr>
          <a:xfrm>
            <a:off x="274319" y="278162"/>
            <a:ext cx="8595355" cy="1325883"/>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 name="Rectangle 9"/>
          <p:cNvSpPr/>
          <p:nvPr/>
        </p:nvSpPr>
        <p:spPr>
          <a:xfrm>
            <a:off x="373063" y="373063"/>
            <a:ext cx="8380413" cy="1117600"/>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 name="Title Placeholder 1"/>
          <p:cNvSpPr>
            <a:spLocks noGrp="1"/>
          </p:cNvSpPr>
          <p:nvPr>
            <p:ph type="title"/>
          </p:nvPr>
        </p:nvSpPr>
        <p:spPr>
          <a:xfrm>
            <a:off x="425450" y="407988"/>
            <a:ext cx="8261350" cy="1039813"/>
          </a:xfrm>
          <a:prstGeom prst="rect">
            <a:avLst/>
          </a:prstGeom>
        </p:spPr>
        <p:txBody>
          <a:bodyPr vert="horz" lIns="91440" tIns="45720" rIns="91440" bIns="45720" rtlCol="0" anchor="ctr">
            <a:normAutofit/>
          </a:bodyPr>
          <a:lstStyle/>
          <a:p>
            <a:pPr fontAlgn="base"/>
            <a:r>
              <a:rPr lang="zh-CN" altLang="en-US" strike="noStrike" noProof="1"/>
              <a:t>单击此处编辑母版标题样式</a:t>
            </a:r>
            <a:endParaRPr lang="en-US" strike="noStrike" noProof="1"/>
          </a:p>
        </p:txBody>
      </p:sp>
    </p:spTree>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Lst>
  <p:hf sldNum="0" hdr="0" ftr="0" dt="0"/>
  <p:txStyles>
    <p:titleStyle>
      <a:lvl1pPr algn="ctr" rtl="0" eaLnBrk="0" fontAlgn="base" hangingPunct="0">
        <a:spcBef>
          <a:spcPct val="0"/>
        </a:spcBef>
        <a:spcAft>
          <a:spcPct val="0"/>
        </a:spcAft>
        <a:defRPr sz="3500" kern="1200" cap="all">
          <a:solidFill>
            <a:srgbClr val="6B7D72"/>
          </a:solidFill>
          <a:latin typeface="+mj-lt"/>
          <a:ea typeface="+mj-ea"/>
          <a:cs typeface="+mj-cs"/>
        </a:defRPr>
      </a:lvl1pPr>
      <a:lvl2pPr algn="ctr" rtl="0" eaLnBrk="0" fontAlgn="base" hangingPunct="0">
        <a:spcBef>
          <a:spcPct val="0"/>
        </a:spcBef>
        <a:spcAft>
          <a:spcPct val="0"/>
        </a:spcAft>
        <a:defRPr sz="3500">
          <a:solidFill>
            <a:srgbClr val="6B7D72"/>
          </a:solidFill>
          <a:latin typeface="Book Antiqua" panose="02040602050305030304" pitchFamily="18" charset="0"/>
          <a:ea typeface="宋体" panose="02010600030101010101" pitchFamily="2" charset="-122"/>
        </a:defRPr>
      </a:lvl2pPr>
      <a:lvl3pPr algn="ctr" rtl="0" eaLnBrk="0" fontAlgn="base" hangingPunct="0">
        <a:spcBef>
          <a:spcPct val="0"/>
        </a:spcBef>
        <a:spcAft>
          <a:spcPct val="0"/>
        </a:spcAft>
        <a:defRPr sz="3500">
          <a:solidFill>
            <a:srgbClr val="6B7D72"/>
          </a:solidFill>
          <a:latin typeface="Book Antiqua" panose="02040602050305030304" pitchFamily="18" charset="0"/>
          <a:ea typeface="宋体" panose="02010600030101010101" pitchFamily="2" charset="-122"/>
        </a:defRPr>
      </a:lvl3pPr>
      <a:lvl4pPr algn="ctr" rtl="0" eaLnBrk="0" fontAlgn="base" hangingPunct="0">
        <a:spcBef>
          <a:spcPct val="0"/>
        </a:spcBef>
        <a:spcAft>
          <a:spcPct val="0"/>
        </a:spcAft>
        <a:defRPr sz="3500">
          <a:solidFill>
            <a:srgbClr val="6B7D72"/>
          </a:solidFill>
          <a:latin typeface="Book Antiqua" panose="02040602050305030304" pitchFamily="18" charset="0"/>
          <a:ea typeface="宋体" panose="02010600030101010101" pitchFamily="2" charset="-122"/>
        </a:defRPr>
      </a:lvl4pPr>
      <a:lvl5pPr algn="ctr" rtl="0" eaLnBrk="0" fontAlgn="base" hangingPunct="0">
        <a:spcBef>
          <a:spcPct val="0"/>
        </a:spcBef>
        <a:spcAft>
          <a:spcPct val="0"/>
        </a:spcAft>
        <a:defRPr sz="3500">
          <a:solidFill>
            <a:srgbClr val="6B7D72"/>
          </a:solidFill>
          <a:latin typeface="Book Antiqua" panose="02040602050305030304" pitchFamily="18" charset="0"/>
          <a:ea typeface="宋体" panose="02010600030101010101" pitchFamily="2" charset="-122"/>
        </a:defRPr>
      </a:lvl5pPr>
      <a:lvl6pPr marL="457200" algn="ctr" rtl="0" fontAlgn="base">
        <a:spcBef>
          <a:spcPct val="0"/>
        </a:spcBef>
        <a:spcAft>
          <a:spcPct val="0"/>
        </a:spcAft>
        <a:defRPr sz="3500">
          <a:solidFill>
            <a:srgbClr val="6B7D72"/>
          </a:solidFill>
          <a:latin typeface="Book Antiqua" panose="02040602050305030304" pitchFamily="18" charset="0"/>
          <a:ea typeface="宋体" panose="02010600030101010101" pitchFamily="2" charset="-122"/>
        </a:defRPr>
      </a:lvl6pPr>
      <a:lvl7pPr marL="914400" algn="ctr" rtl="0" fontAlgn="base">
        <a:spcBef>
          <a:spcPct val="0"/>
        </a:spcBef>
        <a:spcAft>
          <a:spcPct val="0"/>
        </a:spcAft>
        <a:defRPr sz="3500">
          <a:solidFill>
            <a:srgbClr val="6B7D72"/>
          </a:solidFill>
          <a:latin typeface="Book Antiqua" panose="02040602050305030304" pitchFamily="18" charset="0"/>
          <a:ea typeface="宋体" panose="02010600030101010101" pitchFamily="2" charset="-122"/>
        </a:defRPr>
      </a:lvl7pPr>
      <a:lvl8pPr marL="1371600" algn="ctr" rtl="0" fontAlgn="base">
        <a:spcBef>
          <a:spcPct val="0"/>
        </a:spcBef>
        <a:spcAft>
          <a:spcPct val="0"/>
        </a:spcAft>
        <a:defRPr sz="3500">
          <a:solidFill>
            <a:srgbClr val="6B7D72"/>
          </a:solidFill>
          <a:latin typeface="Book Antiqua" panose="02040602050305030304" pitchFamily="18" charset="0"/>
          <a:ea typeface="宋体" panose="02010600030101010101" pitchFamily="2" charset="-122"/>
        </a:defRPr>
      </a:lvl8pPr>
      <a:lvl9pPr marL="1828800" algn="ctr" rtl="0" fontAlgn="base">
        <a:spcBef>
          <a:spcPct val="0"/>
        </a:spcBef>
        <a:spcAft>
          <a:spcPct val="0"/>
        </a:spcAft>
        <a:defRPr sz="3500">
          <a:solidFill>
            <a:srgbClr val="6B7D72"/>
          </a:solidFill>
          <a:latin typeface="Book Antiqua" panose="02040602050305030304" pitchFamily="18" charset="0"/>
          <a:ea typeface="宋体" panose="02010600030101010101" pitchFamily="2" charset="-122"/>
        </a:defRPr>
      </a:lvl9pPr>
    </p:titleStyle>
    <p:bodyStyle>
      <a:lvl1pPr marL="342900" indent="-228600" algn="l" rtl="0" eaLnBrk="0" fontAlgn="base" hangingPunct="0">
        <a:spcBef>
          <a:spcPct val="20000"/>
        </a:spcBef>
        <a:spcAft>
          <a:spcPct val="0"/>
        </a:spcAft>
        <a:buClr>
          <a:schemeClr val="accent1"/>
        </a:buClr>
        <a:buFont typeface="Arial" panose="020B0604020202020204" pitchFamily="34" charset="0"/>
        <a:buChar char="•"/>
        <a:defRPr sz="2400" kern="1200">
          <a:solidFill>
            <a:schemeClr val="tx2"/>
          </a:solidFill>
          <a:latin typeface="+mn-lt"/>
          <a:ea typeface="+mn-ea"/>
          <a:cs typeface="+mn-cs"/>
        </a:defRPr>
      </a:lvl1pPr>
      <a:lvl2pPr marL="640080" indent="-228600" algn="l" rtl="0" eaLnBrk="0" fontAlgn="base" hangingPunct="0">
        <a:spcBef>
          <a:spcPct val="20000"/>
        </a:spcBef>
        <a:spcAft>
          <a:spcPct val="0"/>
        </a:spcAft>
        <a:buClr>
          <a:schemeClr val="accent2"/>
        </a:buClr>
        <a:buFont typeface="Arial" panose="020B0604020202020204" pitchFamily="34" charset="0"/>
        <a:buChar char="•"/>
        <a:defRPr sz="2000" kern="1200">
          <a:solidFill>
            <a:schemeClr val="tx2"/>
          </a:solidFill>
          <a:latin typeface="+mn-lt"/>
          <a:ea typeface="+mn-ea"/>
          <a:cs typeface="+mn-cs"/>
        </a:defRPr>
      </a:lvl2pPr>
      <a:lvl3pPr marL="914400" indent="-228600" algn="l" rtl="0" eaLnBrk="0" fontAlgn="base" hangingPunct="0">
        <a:spcBef>
          <a:spcPct val="20000"/>
        </a:spcBef>
        <a:spcAft>
          <a:spcPct val="0"/>
        </a:spcAft>
        <a:buClr>
          <a:srgbClr val="B5AE53"/>
        </a:buClr>
        <a:buFont typeface="Arial" panose="020B0604020202020204" pitchFamily="34" charset="0"/>
        <a:buChar char="•"/>
        <a:defRPr kern="1200">
          <a:solidFill>
            <a:schemeClr val="tx2"/>
          </a:solidFill>
          <a:latin typeface="+mn-lt"/>
          <a:ea typeface="+mn-ea"/>
          <a:cs typeface="+mn-cs"/>
        </a:defRPr>
      </a:lvl3pPr>
      <a:lvl4pPr marL="1279525" indent="-228600" algn="l" rtl="0" eaLnBrk="0" fontAlgn="base" hangingPunct="0">
        <a:spcBef>
          <a:spcPct val="20000"/>
        </a:spcBef>
        <a:spcAft>
          <a:spcPct val="0"/>
        </a:spcAft>
        <a:buClr>
          <a:srgbClr val="848058"/>
        </a:buClr>
        <a:buFont typeface="Arial" panose="020B0604020202020204" pitchFamily="34" charset="0"/>
        <a:buChar char="•"/>
        <a:defRPr sz="1600" kern="1200">
          <a:solidFill>
            <a:schemeClr val="tx2"/>
          </a:solidFill>
          <a:latin typeface="+mn-lt"/>
          <a:ea typeface="+mn-ea"/>
          <a:cs typeface="+mn-cs"/>
        </a:defRPr>
      </a:lvl4pPr>
      <a:lvl5pPr marL="1554480" indent="-228600" algn="l" rtl="0" eaLnBrk="0" fontAlgn="base" hangingPunct="0">
        <a:spcBef>
          <a:spcPct val="20000"/>
        </a:spcBef>
        <a:spcAft>
          <a:spcPct val="0"/>
        </a:spcAft>
        <a:buClr>
          <a:srgbClr val="E8B54D"/>
        </a:buClr>
        <a:buFont typeface="Arial" panose="020B0604020202020204" pitchFamily="34" charset="0"/>
        <a:buChar char="•"/>
        <a:defRPr sz="1600" kern="120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anose="020B0604020202020204"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anose="020B0604020202020204"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anose="020B0604020202020204"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anose="020B0604020202020204"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rotWithShape="0">
          <a:blip r:embed="rId15"/>
        </a:blipFill>
        <a:effectLst/>
      </p:bgPr>
    </p:bg>
    <p:spTree>
      <p:nvGrpSpPr>
        <p:cNvPr id="1" name=""/>
        <p:cNvGrpSpPr/>
        <p:nvPr/>
      </p:nvGrpSpPr>
      <p:grpSpPr>
        <a:xfrm>
          <a:off x="0" y="0"/>
          <a:ext cx="0" cy="0"/>
          <a:chOff x="0" y="0"/>
          <a:chExt cx="0" cy="0"/>
        </a:xfrm>
      </p:grpSpPr>
      <p:sp>
        <p:nvSpPr>
          <p:cNvPr id="5122" name="Rectangle 2"/>
          <p:cNvSpPr>
            <a:spLocks noGrp="1" noRot="1" noChangeArrowheads="1"/>
          </p:cNvSpPr>
          <p:nvPr>
            <p:ph type="title"/>
          </p:nvPr>
        </p:nvSpPr>
        <p:spPr bwMode="auto">
          <a:xfrm>
            <a:off x="323850" y="0"/>
            <a:ext cx="8540750" cy="720725"/>
          </a:xfrm>
          <a:prstGeom prst="rect">
            <a:avLst/>
          </a:prstGeom>
          <a:noFill/>
          <a:ln>
            <a:noFill/>
          </a:ln>
          <a:effectLst/>
        </p:spPr>
        <p:txBody>
          <a:bodyPr vert="horz" wrap="square" lIns="91440" tIns="45720" rIns="91440" bIns="45720" numCol="1" anchor="ctr" anchorCtr="0" compatLnSpc="1"/>
          <a:lstStyle/>
          <a:p>
            <a:pPr lvl="0" fontAlgn="base"/>
            <a:r>
              <a:rPr lang="zh-CN" altLang="en-US" strike="noStrike" noProof="1"/>
              <a:t>单击此处编辑母版标题样式</a:t>
            </a:r>
          </a:p>
        </p:txBody>
      </p:sp>
      <p:sp>
        <p:nvSpPr>
          <p:cNvPr id="5123" name="Rectangle 3"/>
          <p:cNvSpPr>
            <a:spLocks noGrp="1" noRot="1" noChangeArrowheads="1"/>
          </p:cNvSpPr>
          <p:nvPr>
            <p:ph type="body" idx="1"/>
          </p:nvPr>
        </p:nvSpPr>
        <p:spPr bwMode="auto">
          <a:xfrm>
            <a:off x="323850" y="981075"/>
            <a:ext cx="8540750" cy="5184775"/>
          </a:xfrm>
          <a:prstGeom prst="rect">
            <a:avLst/>
          </a:prstGeom>
          <a:noFill/>
          <a:ln>
            <a:noFill/>
          </a:ln>
          <a:effectLst/>
        </p:spPr>
        <p:txBody>
          <a:bodyPr vert="horz" wrap="square" lIns="91440" tIns="45720" rIns="91440" bIns="45720" numCol="1" anchor="t" anchorCtr="0" compatLnSpc="1"/>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124" name="Rectangle 4"/>
          <p:cNvSpPr>
            <a:spLocks noGrp="1" noChangeArrowheads="1"/>
          </p:cNvSpPr>
          <p:nvPr>
            <p:ph type="dt" sz="half" idx="2"/>
          </p:nvPr>
        </p:nvSpPr>
        <p:spPr bwMode="auto">
          <a:xfrm>
            <a:off x="301625" y="6245225"/>
            <a:ext cx="2289175" cy="476250"/>
          </a:xfrm>
          <a:prstGeom prst="rect">
            <a:avLst/>
          </a:prstGeom>
          <a:noFill/>
          <a:ln>
            <a:noFill/>
          </a:ln>
          <a:effectLst/>
        </p:spPr>
        <p:txBody>
          <a:bodyPr vert="horz" wrap="square" lIns="91440" tIns="45720" rIns="91440" bIns="45720" numCol="1" anchor="t" anchorCtr="0" compatLnSpc="1"/>
          <a:lstStyle>
            <a:lvl1pPr algn="l">
              <a:defRPr sz="1400">
                <a:solidFill>
                  <a:srgbClr val="007A77"/>
                </a:solidFill>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5125" name="Rectangle 5"/>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lstStyle>
            <a:lvl1pPr algn="ctr">
              <a:defRPr sz="1400">
                <a:solidFill>
                  <a:srgbClr val="007A77"/>
                </a:solidFill>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
        <p:nvSpPr>
          <p:cNvPr id="5126" name="Rectangle 6"/>
          <p:cNvSpPr>
            <a:spLocks noGrp="1" noChangeArrowheads="1"/>
          </p:cNvSpPr>
          <p:nvPr>
            <p:ph type="sldNum" sz="quarter" idx="4"/>
          </p:nvPr>
        </p:nvSpPr>
        <p:spPr bwMode="auto">
          <a:xfrm>
            <a:off x="6553200" y="6245225"/>
            <a:ext cx="2289175" cy="476250"/>
          </a:xfrm>
          <a:prstGeom prst="rect">
            <a:avLst/>
          </a:prstGeom>
          <a:noFill/>
          <a:ln>
            <a:noFill/>
          </a:ln>
          <a:effectLst/>
        </p:spPr>
        <p:txBody>
          <a:bodyPr vert="horz" wrap="square" lIns="91440" tIns="45720" rIns="91440" bIns="45720" numCol="1" anchor="t" anchorCtr="0" compatLnSpc="1"/>
          <a:lstStyle>
            <a:lvl1pPr algn="r">
              <a:defRPr sz="1400">
                <a:solidFill>
                  <a:srgbClr val="007A77"/>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38B2BD3-083D-4124-9EFB-C26EF9B73F73}" type="slidenum">
              <a:rPr kumimoji="0" lang="en-US" altLang="zh-CN" sz="1400" b="0" i="0" u="none" strike="noStrike" kern="1200" cap="none" spc="0" normalizeH="0" baseline="0" noProof="0" smtClean="0">
                <a:ln>
                  <a:noFill/>
                </a:ln>
                <a:solidFill>
                  <a:srgbClr val="007A77"/>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rgbClr val="007A77"/>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Lst>
  <p:hf sldNum="0" hdr="0" ftr="0" dt="0"/>
  <p:txStyles>
    <p:titleStyle>
      <a:lvl1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600" b="1">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3200">
          <a:solidFill>
            <a:srgbClr val="3C3C5A"/>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800">
          <a:solidFill>
            <a:schemeClr val="tx2"/>
          </a:solidFill>
          <a:latin typeface="+mn-lt"/>
          <a:ea typeface="+mn-ea"/>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4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3" name="KSO_BT1"/>
          <p:cNvSpPr>
            <a:spLocks noGrp="1"/>
          </p:cNvSpPr>
          <p:nvPr>
            <p:ph type="title"/>
          </p:nvPr>
        </p:nvSpPr>
        <p:spPr>
          <a:xfrm>
            <a:off x="479425" y="101600"/>
            <a:ext cx="8231188" cy="700088"/>
          </a:xfrm>
          <a:prstGeom prst="rect">
            <a:avLst/>
          </a:prstGeom>
          <a:noFill/>
          <a:ln w="9525">
            <a:noFill/>
          </a:ln>
        </p:spPr>
        <p:txBody>
          <a:bodyPr anchor="b"/>
          <a:lstStyle/>
          <a:p>
            <a:pPr lvl="0"/>
            <a:r>
              <a:rPr lang="zh-CN" altLang="en-US" dirty="0"/>
              <a:t>单击此处编辑母版标题样式</a:t>
            </a:r>
            <a:endParaRPr lang="en-US" altLang="zh-CN" dirty="0"/>
          </a:p>
        </p:txBody>
      </p:sp>
      <p:sp>
        <p:nvSpPr>
          <p:cNvPr id="5124" name="KSO_BC1"/>
          <p:cNvSpPr>
            <a:spLocks noGrp="1"/>
          </p:cNvSpPr>
          <p:nvPr>
            <p:ph type="body"/>
          </p:nvPr>
        </p:nvSpPr>
        <p:spPr>
          <a:xfrm>
            <a:off x="479425" y="1166813"/>
            <a:ext cx="8221663" cy="5280025"/>
          </a:xfrm>
          <a:prstGeom prst="rect">
            <a:avLst/>
          </a:prstGeom>
          <a:noFill/>
          <a:ln w="9525">
            <a:noFill/>
          </a:ln>
        </p:spPr>
        <p:txBody>
          <a:bodyPr anchor="t"/>
          <a:lstStyle/>
          <a:p>
            <a:pPr lvl="0"/>
            <a:r>
              <a:rPr lang="zh-CN" altLang="en-US" dirty="0"/>
              <a:t>单击此处编辑母版文本样式</a:t>
            </a:r>
          </a:p>
          <a:p>
            <a:pPr lvl="1" indent="-285750"/>
            <a:r>
              <a:rPr lang="zh-CN" altLang="en-US" dirty="0"/>
              <a:t>第二级</a:t>
            </a:r>
          </a:p>
        </p:txBody>
      </p:sp>
      <p:sp>
        <p:nvSpPr>
          <p:cNvPr id="4" name="KSO_FD"/>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rgbClr val="007A77"/>
                </a:solidFill>
                <a:latin typeface="Calibri" panose="020F0502020204030204"/>
                <a:ea typeface="华文新魏" panose="0201080004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7A77"/>
              </a:solidFill>
              <a:effectLst/>
              <a:uLnTx/>
              <a:uFillTx/>
              <a:latin typeface="Calibri" panose="020F0502020204030204"/>
              <a:ea typeface="华文新魏" panose="02010800040101010101" pitchFamily="2" charset="-122"/>
              <a:cs typeface="+mn-cs"/>
            </a:endParaRPr>
          </a:p>
        </p:txBody>
      </p:sp>
      <p:sp>
        <p:nvSpPr>
          <p:cNvPr id="5" name="KSO_FT"/>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rgbClr val="007A77"/>
                </a:solidFill>
                <a:latin typeface="Calibri" panose="020F0502020204030204"/>
                <a:ea typeface="华文新魏" panose="0201080004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007A77"/>
              </a:solidFill>
              <a:effectLst/>
              <a:uLnTx/>
              <a:uFillTx/>
              <a:latin typeface="Calibri" panose="020F0502020204030204"/>
              <a:ea typeface="华文新魏" panose="02010800040101010101" pitchFamily="2" charset="-122"/>
              <a:cs typeface="+mn-cs"/>
            </a:endParaRPr>
          </a:p>
        </p:txBody>
      </p:sp>
      <p:sp>
        <p:nvSpPr>
          <p:cNvPr id="6" name="KSO_FN"/>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lgn="r">
              <a:defRPr sz="1200">
                <a:solidFill>
                  <a:srgbClr val="007A77"/>
                </a:solidFill>
                <a:latin typeface="Calibri" panose="020F0502020204030204" charset="0"/>
                <a:ea typeface="华文新魏" panose="0201080004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141EA42-FEB4-4582-9AF0-D7A326225946}" type="slidenum">
              <a:rPr kumimoji="0" lang="en-US" altLang="zh-CN" sz="1200" b="0" i="0" u="none" strike="noStrike" kern="1200" cap="none" spc="0" normalizeH="0" baseline="0" noProof="0" smtClean="0">
                <a:ln>
                  <a:noFill/>
                </a:ln>
                <a:solidFill>
                  <a:srgbClr val="007A77"/>
                </a:solidFill>
                <a:effectLst/>
                <a:uLnTx/>
                <a:uFillTx/>
                <a:latin typeface="Calibri" panose="020F0502020204030204" charset="0"/>
                <a:ea typeface="华文新魏" panose="02010800040101010101" pitchFamily="2" charset="-122"/>
                <a:cs typeface="+mn-cs"/>
              </a:rPr>
              <a:t>‹#›</a:t>
            </a:fld>
            <a:endParaRPr kumimoji="0" lang="en-US" altLang="zh-CN" sz="1200" b="0" i="0" u="none" strike="noStrike" kern="1200" cap="none" spc="0" normalizeH="0" baseline="0" noProof="0">
              <a:ln>
                <a:noFill/>
              </a:ln>
              <a:solidFill>
                <a:srgbClr val="007A77"/>
              </a:solidFill>
              <a:effectLst/>
              <a:uLnTx/>
              <a:uFillTx/>
              <a:latin typeface="Calibri" panose="020F0502020204030204" charset="0"/>
              <a:ea typeface="华文新魏" panose="02010800040101010101" pitchFamily="2" charset="-122"/>
              <a:cs typeface="+mn-cs"/>
            </a:endParaRPr>
          </a:p>
        </p:txBody>
      </p:sp>
      <p:cxnSp>
        <p:nvCxnSpPr>
          <p:cNvPr id="12" name="直接连接符 11"/>
          <p:cNvCxnSpPr/>
          <p:nvPr/>
        </p:nvCxnSpPr>
        <p:spPr>
          <a:xfrm>
            <a:off x="479425" y="819150"/>
            <a:ext cx="8231188" cy="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Lst>
  <p:hf sldNum="0" hdr="0" ftr="0" dt="0"/>
  <p:txStyles>
    <p:titleStyle>
      <a:lvl1pPr algn="ctr" rtl="0" eaLnBrk="0" fontAlgn="base" hangingPunct="0">
        <a:lnSpc>
          <a:spcPct val="90000"/>
        </a:lnSpc>
        <a:spcBef>
          <a:spcPct val="0"/>
        </a:spcBef>
        <a:spcAft>
          <a:spcPct val="0"/>
        </a:spcAft>
        <a:defRPr sz="3200" b="1" kern="1200">
          <a:solidFill>
            <a:srgbClr val="5D2513"/>
          </a:solidFill>
          <a:latin typeface="幼圆" panose="02010509060101010101" pitchFamily="49" charset="-122"/>
          <a:ea typeface="幼圆" panose="02010509060101010101" pitchFamily="49" charset="-122"/>
          <a:cs typeface="+mj-cs"/>
        </a:defRPr>
      </a:lvl1pPr>
      <a:lvl2pPr algn="ctr" rtl="0" eaLnBrk="0" fontAlgn="base" hangingPunct="0">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2pPr>
      <a:lvl3pPr algn="ctr" rtl="0" eaLnBrk="0" fontAlgn="base" hangingPunct="0">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3pPr>
      <a:lvl4pPr algn="ctr" rtl="0" eaLnBrk="0" fontAlgn="base" hangingPunct="0">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4pPr>
      <a:lvl5pPr algn="ctr" rtl="0" eaLnBrk="0" fontAlgn="base" hangingPunct="0">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5pPr>
      <a:lvl6pPr marL="457200" algn="ctr" rtl="0" fontAlgn="base">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6pPr>
      <a:lvl7pPr marL="914400" algn="ctr" rtl="0" fontAlgn="base">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7pPr>
      <a:lvl8pPr marL="1371600" algn="ctr" rtl="0" fontAlgn="base">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8pPr>
      <a:lvl9pPr marL="1828800" algn="ctr" rtl="0" fontAlgn="base">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9pPr>
    </p:titleStyle>
    <p:bodyStyle>
      <a:lvl1pPr marL="357505" indent="-357505" algn="just" rtl="0" eaLnBrk="0" fontAlgn="base" hangingPunct="0">
        <a:lnSpc>
          <a:spcPct val="110000"/>
        </a:lnSpc>
        <a:spcBef>
          <a:spcPts val="1400"/>
        </a:spcBef>
        <a:spcAft>
          <a:spcPct val="0"/>
        </a:spcAft>
        <a:buClr>
          <a:srgbClr val="956B21"/>
        </a:buClr>
        <a:buSzPct val="50000"/>
        <a:buFont typeface="Wingdings" panose="05000000000000000000" pitchFamily="2" charset="2"/>
        <a:buChar char="u"/>
        <a:defRPr sz="2000" b="1" kern="1200">
          <a:solidFill>
            <a:srgbClr val="634716"/>
          </a:solidFill>
          <a:latin typeface="幼圆" panose="02010509060101010101" pitchFamily="49" charset="-122"/>
          <a:ea typeface="幼圆" panose="02010509060101010101" pitchFamily="49" charset="-122"/>
          <a:cs typeface="+mn-cs"/>
        </a:defRPr>
      </a:lvl1pPr>
      <a:lvl2pPr marL="357505" indent="-285750" algn="just" rtl="0" eaLnBrk="0" fontAlgn="base" hangingPunct="0">
        <a:spcBef>
          <a:spcPct val="0"/>
        </a:spcBef>
        <a:spcAft>
          <a:spcPts val="600"/>
        </a:spcAft>
        <a:buClr>
          <a:srgbClr val="E2BD7B"/>
        </a:buClr>
        <a:buFont typeface="华文新魏" panose="02010800040101010101" pitchFamily="2" charset="-122"/>
        <a:buChar char=" "/>
        <a:defRPr kern="1200">
          <a:solidFill>
            <a:schemeClr val="tx1"/>
          </a:solidFill>
          <a:latin typeface="华文新魏" panose="02010800040101010101" pitchFamily="2" charset="-122"/>
          <a:ea typeface="华文新魏" panose="02010800040101010101" pitchFamily="2"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图片 12"/>
          <p:cNvPicPr>
            <a:picLocks noChangeAspect="1"/>
          </p:cNvPicPr>
          <p:nvPr/>
        </p:nvPicPr>
        <p:blipFill>
          <a:blip r:embed="rId14"/>
          <a:srcRect l="-1141" t="10156" r="-648" b="67546"/>
          <a:stretch>
            <a:fillRect/>
          </a:stretch>
        </p:blipFill>
        <p:spPr>
          <a:xfrm>
            <a:off x="2020888" y="5834063"/>
            <a:ext cx="7123112" cy="1027112"/>
          </a:xfrm>
          <a:prstGeom prst="rect">
            <a:avLst/>
          </a:prstGeom>
          <a:noFill/>
          <a:ln w="9525">
            <a:noFill/>
          </a:ln>
        </p:spPr>
      </p:pic>
      <p:sp>
        <p:nvSpPr>
          <p:cNvPr id="4" name="KSO_FD"/>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fontAlgn="auto">
              <a:spcBef>
                <a:spcPts val="0"/>
              </a:spcBef>
              <a:spcAft>
                <a:spcPts val="0"/>
              </a:spcAft>
              <a:defRPr sz="1200">
                <a:solidFill>
                  <a:srgbClr val="5F5F5F">
                    <a:tint val="75000"/>
                  </a:srgbClr>
                </a:solidFill>
                <a:latin typeface="Calibri" panose="020F0502020204030204"/>
                <a:ea typeface="幼圆" panose="02010509060101010101" pitchFamily="49"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819FCF2C-35EE-4F1E-AE5C-89CC2415D35B}" type="datetimeFigureOut">
              <a:rPr kumimoji="0" lang="zh-CN" altLang="en-US" sz="1200" b="0" i="0" u="none" strike="noStrike" kern="1200" cap="none" spc="0" normalizeH="0" baseline="0" noProof="0">
                <a:ln>
                  <a:noFill/>
                </a:ln>
                <a:solidFill>
                  <a:srgbClr val="5F5F5F">
                    <a:tint val="75000"/>
                  </a:srgbClr>
                </a:solidFill>
                <a:effectLst/>
                <a:uLnTx/>
                <a:uFillTx/>
                <a:latin typeface="Calibri" panose="020F0502020204030204"/>
                <a:ea typeface="幼圆" panose="02010509060101010101" pitchFamily="49" charset="-122"/>
                <a:cs typeface="+mn-cs"/>
              </a:rPr>
              <a:t>2024/1/10</a:t>
            </a:fld>
            <a:endParaRPr kumimoji="0" lang="zh-CN" altLang="en-US" sz="1200" b="0" i="0" u="none" strike="noStrike" kern="1200" cap="none" spc="0" normalizeH="0" baseline="0" noProof="0">
              <a:ln>
                <a:noFill/>
              </a:ln>
              <a:solidFill>
                <a:srgbClr val="5F5F5F">
                  <a:tint val="75000"/>
                </a:srgbClr>
              </a:solidFill>
              <a:effectLst/>
              <a:uLnTx/>
              <a:uFillTx/>
              <a:latin typeface="Calibri" panose="020F0502020204030204"/>
              <a:ea typeface="幼圆" panose="02010509060101010101" pitchFamily="49" charset="-122"/>
              <a:cs typeface="+mn-cs"/>
            </a:endParaRPr>
          </a:p>
        </p:txBody>
      </p:sp>
      <p:sp>
        <p:nvSpPr>
          <p:cNvPr id="5" name="KSO_FT"/>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fontAlgn="auto">
              <a:spcBef>
                <a:spcPts val="0"/>
              </a:spcBef>
              <a:spcAft>
                <a:spcPts val="0"/>
              </a:spcAft>
              <a:defRPr sz="1200">
                <a:solidFill>
                  <a:srgbClr val="5F5F5F">
                    <a:tint val="75000"/>
                  </a:srgbClr>
                </a:solidFill>
                <a:latin typeface="Calibri" panose="020F0502020204030204"/>
                <a:ea typeface="幼圆" panose="02010509060101010101" pitchFamily="49"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5F5F5F">
                  <a:tint val="75000"/>
                </a:srgbClr>
              </a:solidFill>
              <a:effectLst/>
              <a:uLnTx/>
              <a:uFillTx/>
              <a:latin typeface="Calibri" panose="020F0502020204030204"/>
              <a:ea typeface="幼圆" panose="02010509060101010101" pitchFamily="49" charset="-122"/>
              <a:cs typeface="+mn-cs"/>
            </a:endParaRPr>
          </a:p>
        </p:txBody>
      </p:sp>
      <p:sp>
        <p:nvSpPr>
          <p:cNvPr id="6" name="KSO_FN"/>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lgn="r">
              <a:defRPr sz="1200">
                <a:solidFill>
                  <a:srgbClr val="9D9D9D"/>
                </a:solidFill>
                <a:latin typeface="Calibri" panose="020F0502020204030204" charset="0"/>
                <a:ea typeface="幼圆" panose="02010509060101010101" pitchFamily="49"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7E6DE7D-273E-4E14-ACAB-B1B0AF5459A3}" type="slidenum">
              <a:rPr kumimoji="0" lang="zh-CN" altLang="en-US" sz="1200" b="0" i="0" u="none" strike="noStrike" kern="1200" cap="none" spc="0" normalizeH="0" baseline="0" noProof="0" smtClean="0">
                <a:ln>
                  <a:noFill/>
                </a:ln>
                <a:solidFill>
                  <a:srgbClr val="9D9D9D"/>
                </a:solidFill>
                <a:effectLst/>
                <a:uLnTx/>
                <a:uFillTx/>
                <a:latin typeface="Calibri" panose="020F0502020204030204" charset="0"/>
                <a:ea typeface="幼圆" panose="02010509060101010101" pitchFamily="49" charset="-122"/>
                <a:cs typeface="+mn-cs"/>
              </a:rPr>
              <a:t>‹#›</a:t>
            </a:fld>
            <a:endParaRPr kumimoji="0" lang="zh-CN" altLang="en-US" sz="1200" b="0" i="0" u="none" strike="noStrike" kern="1200" cap="none" spc="0" normalizeH="0" baseline="0" noProof="0">
              <a:ln>
                <a:noFill/>
              </a:ln>
              <a:solidFill>
                <a:srgbClr val="9D9D9D"/>
              </a:solidFill>
              <a:effectLst/>
              <a:uLnTx/>
              <a:uFillTx/>
              <a:latin typeface="Calibri" panose="020F0502020204030204" charset="0"/>
              <a:ea typeface="幼圆" panose="02010509060101010101" pitchFamily="49" charset="-122"/>
              <a:cs typeface="+mn-cs"/>
            </a:endParaRPr>
          </a:p>
        </p:txBody>
      </p:sp>
      <p:sp>
        <p:nvSpPr>
          <p:cNvPr id="6150" name="KSO_BT1"/>
          <p:cNvSpPr>
            <a:spLocks noGrp="1"/>
          </p:cNvSpPr>
          <p:nvPr>
            <p:ph type="title"/>
          </p:nvPr>
        </p:nvSpPr>
        <p:spPr>
          <a:xfrm>
            <a:off x="419100" y="312738"/>
            <a:ext cx="8291513" cy="654050"/>
          </a:xfrm>
          <a:prstGeom prst="rect">
            <a:avLst/>
          </a:prstGeom>
          <a:noFill/>
          <a:ln w="9525">
            <a:noFill/>
          </a:ln>
        </p:spPr>
        <p:txBody>
          <a:bodyPr anchor="b"/>
          <a:lstStyle/>
          <a:p>
            <a:pPr lvl="0"/>
            <a:r>
              <a:rPr lang="zh-CN" altLang="en-US" dirty="0"/>
              <a:t>单击此处编辑母版标题样式</a:t>
            </a:r>
            <a:endParaRPr lang="en-US" altLang="zh-CN" dirty="0"/>
          </a:p>
        </p:txBody>
      </p:sp>
      <p:sp>
        <p:nvSpPr>
          <p:cNvPr id="6151" name="KSO_BC1"/>
          <p:cNvSpPr>
            <a:spLocks noGrp="1"/>
          </p:cNvSpPr>
          <p:nvPr>
            <p:ph type="body"/>
          </p:nvPr>
        </p:nvSpPr>
        <p:spPr>
          <a:xfrm>
            <a:off x="419100" y="1219200"/>
            <a:ext cx="8291513" cy="4884738"/>
          </a:xfrm>
          <a:prstGeom prst="rect">
            <a:avLst/>
          </a:prstGeom>
          <a:noFill/>
          <a:ln w="9525">
            <a:noFill/>
          </a:ln>
        </p:spPr>
        <p:txBody>
          <a:bodyPr anchor="t"/>
          <a:lstStyle/>
          <a:p>
            <a:pPr lvl="0"/>
            <a:r>
              <a:rPr lang="zh-CN" altLang="en-US" dirty="0"/>
              <a:t>单击此处编辑母版文本样式</a:t>
            </a:r>
          </a:p>
          <a:p>
            <a:pPr lvl="1"/>
            <a:r>
              <a:rPr lang="zh-CN" altLang="en-US" dirty="0"/>
              <a:t>第二级</a:t>
            </a:r>
          </a:p>
        </p:txBody>
      </p:sp>
    </p:spTree>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Lst>
  <p:hf sldNum="0" hdr="0" ftr="0" dt="0"/>
  <p:txStyles>
    <p:titleStyle>
      <a:lvl1pPr algn="l" rtl="0" eaLnBrk="0" fontAlgn="base" hangingPunct="0">
        <a:lnSpc>
          <a:spcPct val="90000"/>
        </a:lnSpc>
        <a:spcBef>
          <a:spcPct val="0"/>
        </a:spcBef>
        <a:spcAft>
          <a:spcPct val="0"/>
        </a:spcAft>
        <a:defRPr sz="3200" b="1" kern="1200">
          <a:solidFill>
            <a:srgbClr val="3376AD"/>
          </a:solidFill>
          <a:latin typeface="+mj-ea"/>
          <a:ea typeface="+mj-ea"/>
          <a:cs typeface="+mj-cs"/>
        </a:defRPr>
      </a:lvl1pPr>
      <a:lvl2pPr algn="l" rtl="0" eaLnBrk="0" fontAlgn="base" hangingPunct="0">
        <a:lnSpc>
          <a:spcPct val="90000"/>
        </a:lnSpc>
        <a:spcBef>
          <a:spcPct val="0"/>
        </a:spcBef>
        <a:spcAft>
          <a:spcPct val="0"/>
        </a:spcAft>
        <a:defRPr sz="3200" b="1">
          <a:solidFill>
            <a:srgbClr val="3376AD"/>
          </a:solidFill>
          <a:latin typeface="微软雅黑" panose="020B0503020204020204" pitchFamily="34" charset="-122"/>
          <a:ea typeface="微软雅黑" panose="020B0503020204020204" pitchFamily="34" charset="-122"/>
        </a:defRPr>
      </a:lvl2pPr>
      <a:lvl3pPr algn="l" rtl="0" eaLnBrk="0" fontAlgn="base" hangingPunct="0">
        <a:lnSpc>
          <a:spcPct val="90000"/>
        </a:lnSpc>
        <a:spcBef>
          <a:spcPct val="0"/>
        </a:spcBef>
        <a:spcAft>
          <a:spcPct val="0"/>
        </a:spcAft>
        <a:defRPr sz="3200" b="1">
          <a:solidFill>
            <a:srgbClr val="3376AD"/>
          </a:solidFill>
          <a:latin typeface="微软雅黑" panose="020B0503020204020204" pitchFamily="34" charset="-122"/>
          <a:ea typeface="微软雅黑" panose="020B0503020204020204" pitchFamily="34" charset="-122"/>
        </a:defRPr>
      </a:lvl3pPr>
      <a:lvl4pPr algn="l" rtl="0" eaLnBrk="0" fontAlgn="base" hangingPunct="0">
        <a:lnSpc>
          <a:spcPct val="90000"/>
        </a:lnSpc>
        <a:spcBef>
          <a:spcPct val="0"/>
        </a:spcBef>
        <a:spcAft>
          <a:spcPct val="0"/>
        </a:spcAft>
        <a:defRPr sz="3200" b="1">
          <a:solidFill>
            <a:srgbClr val="3376AD"/>
          </a:solidFill>
          <a:latin typeface="微软雅黑" panose="020B0503020204020204" pitchFamily="34" charset="-122"/>
          <a:ea typeface="微软雅黑" panose="020B0503020204020204" pitchFamily="34" charset="-122"/>
        </a:defRPr>
      </a:lvl4pPr>
      <a:lvl5pPr algn="l" rtl="0" eaLnBrk="0" fontAlgn="base" hangingPunct="0">
        <a:lnSpc>
          <a:spcPct val="90000"/>
        </a:lnSpc>
        <a:spcBef>
          <a:spcPct val="0"/>
        </a:spcBef>
        <a:spcAft>
          <a:spcPct val="0"/>
        </a:spcAft>
        <a:defRPr sz="3200" b="1">
          <a:solidFill>
            <a:srgbClr val="3376AD"/>
          </a:solidFill>
          <a:latin typeface="微软雅黑" panose="020B0503020204020204" pitchFamily="34" charset="-122"/>
          <a:ea typeface="微软雅黑" panose="020B0503020204020204" pitchFamily="34" charset="-122"/>
        </a:defRPr>
      </a:lvl5pPr>
      <a:lvl6pPr marL="457200" algn="l" rtl="0" fontAlgn="base">
        <a:lnSpc>
          <a:spcPct val="90000"/>
        </a:lnSpc>
        <a:spcBef>
          <a:spcPct val="0"/>
        </a:spcBef>
        <a:spcAft>
          <a:spcPct val="0"/>
        </a:spcAft>
        <a:defRPr sz="3200" b="1">
          <a:solidFill>
            <a:srgbClr val="3376AD"/>
          </a:solidFill>
          <a:latin typeface="微软雅黑" panose="020B0503020204020204" pitchFamily="34" charset="-122"/>
          <a:ea typeface="微软雅黑" panose="020B0503020204020204" pitchFamily="34" charset="-122"/>
        </a:defRPr>
      </a:lvl6pPr>
      <a:lvl7pPr marL="914400" algn="l" rtl="0" fontAlgn="base">
        <a:lnSpc>
          <a:spcPct val="90000"/>
        </a:lnSpc>
        <a:spcBef>
          <a:spcPct val="0"/>
        </a:spcBef>
        <a:spcAft>
          <a:spcPct val="0"/>
        </a:spcAft>
        <a:defRPr sz="3200" b="1">
          <a:solidFill>
            <a:srgbClr val="3376AD"/>
          </a:solidFill>
          <a:latin typeface="微软雅黑" panose="020B0503020204020204" pitchFamily="34" charset="-122"/>
          <a:ea typeface="微软雅黑" panose="020B0503020204020204" pitchFamily="34" charset="-122"/>
        </a:defRPr>
      </a:lvl7pPr>
      <a:lvl8pPr marL="1371600" algn="l" rtl="0" fontAlgn="base">
        <a:lnSpc>
          <a:spcPct val="90000"/>
        </a:lnSpc>
        <a:spcBef>
          <a:spcPct val="0"/>
        </a:spcBef>
        <a:spcAft>
          <a:spcPct val="0"/>
        </a:spcAft>
        <a:defRPr sz="3200" b="1">
          <a:solidFill>
            <a:srgbClr val="3376AD"/>
          </a:solidFill>
          <a:latin typeface="微软雅黑" panose="020B0503020204020204" pitchFamily="34" charset="-122"/>
          <a:ea typeface="微软雅黑" panose="020B0503020204020204" pitchFamily="34" charset="-122"/>
        </a:defRPr>
      </a:lvl8pPr>
      <a:lvl9pPr marL="1828800" algn="l" rtl="0" fontAlgn="base">
        <a:lnSpc>
          <a:spcPct val="90000"/>
        </a:lnSpc>
        <a:spcBef>
          <a:spcPct val="0"/>
        </a:spcBef>
        <a:spcAft>
          <a:spcPct val="0"/>
        </a:spcAft>
        <a:defRPr sz="3200" b="1">
          <a:solidFill>
            <a:srgbClr val="3376AD"/>
          </a:solidFill>
          <a:latin typeface="微软雅黑" panose="020B0503020204020204" pitchFamily="34" charset="-122"/>
          <a:ea typeface="微软雅黑" panose="020B0503020204020204" pitchFamily="34" charset="-122"/>
        </a:defRPr>
      </a:lvl9pPr>
    </p:titleStyle>
    <p:bodyStyle>
      <a:lvl1pPr marL="357505" indent="-357505" algn="just" rtl="0" eaLnBrk="0" fontAlgn="base" hangingPunct="0">
        <a:lnSpc>
          <a:spcPct val="110000"/>
        </a:lnSpc>
        <a:spcBef>
          <a:spcPts val="600"/>
        </a:spcBef>
        <a:spcAft>
          <a:spcPct val="0"/>
        </a:spcAft>
        <a:buClr>
          <a:schemeClr val="accent1"/>
        </a:buClr>
        <a:buSzPct val="60000"/>
        <a:buFont typeface="Wingdings 2" panose="05020102010507070707" pitchFamily="18" charset="2"/>
        <a:buChar char="f"/>
        <a:defRPr lang="zh-CN" altLang="en-US" sz="2400" kern="1200" dirty="0">
          <a:solidFill>
            <a:schemeClr val="accent1"/>
          </a:solidFill>
          <a:latin typeface="+mn-ea"/>
          <a:ea typeface="+mn-ea"/>
          <a:cs typeface="+mn-cs"/>
        </a:defRPr>
      </a:lvl1pPr>
      <a:lvl2pPr marL="357505" indent="-357505" algn="just" rtl="0" eaLnBrk="0" fontAlgn="base" hangingPunct="0">
        <a:lnSpc>
          <a:spcPct val="120000"/>
        </a:lnSpc>
        <a:spcBef>
          <a:spcPct val="0"/>
        </a:spcBef>
        <a:spcAft>
          <a:spcPts val="600"/>
        </a:spcAft>
        <a:buClr>
          <a:srgbClr val="5DD4FF"/>
        </a:buClr>
        <a:buFont typeface="幼圆" panose="02010509060101010101" pitchFamily="49" charset="-122"/>
        <a:buChar char=" "/>
        <a:defRPr sz="1600" kern="1200">
          <a:solidFill>
            <a:schemeClr val="tx1"/>
          </a:solidFill>
          <a:latin typeface="+mn-ea"/>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9" name="KSO_BT1"/>
          <p:cNvSpPr>
            <a:spLocks noGrp="1"/>
          </p:cNvSpPr>
          <p:nvPr>
            <p:ph type="title"/>
          </p:nvPr>
        </p:nvSpPr>
        <p:spPr>
          <a:xfrm>
            <a:off x="479425" y="-26987"/>
            <a:ext cx="8231188" cy="698500"/>
          </a:xfrm>
          <a:prstGeom prst="rect">
            <a:avLst/>
          </a:prstGeom>
          <a:noFill/>
          <a:ln w="9525">
            <a:noFill/>
          </a:ln>
        </p:spPr>
        <p:txBody>
          <a:bodyPr vert="horz" wrap="square" lIns="91440" tIns="45720" rIns="91440" bIns="45720" anchor="b"/>
          <a:lstStyle/>
          <a:p>
            <a:pPr lvl="0"/>
            <a:r>
              <a:rPr lang="zh-CN" altLang="en-US"/>
              <a:t>单击此处编辑母版标题样式</a:t>
            </a:r>
            <a:endParaRPr lang="en-US" altLang="zh-CN"/>
          </a:p>
        </p:txBody>
      </p:sp>
      <p:sp>
        <p:nvSpPr>
          <p:cNvPr id="9220" name="KSO_BC1"/>
          <p:cNvSpPr>
            <a:spLocks noGrp="1"/>
          </p:cNvSpPr>
          <p:nvPr>
            <p:ph type="body"/>
          </p:nvPr>
        </p:nvSpPr>
        <p:spPr>
          <a:xfrm>
            <a:off x="479425" y="1166813"/>
            <a:ext cx="8221663" cy="5280025"/>
          </a:xfrm>
          <a:prstGeom prst="rect">
            <a:avLst/>
          </a:prstGeom>
          <a:noFill/>
          <a:ln w="9525">
            <a:noFill/>
          </a:ln>
        </p:spPr>
        <p:txBody>
          <a:bodyPr vert="horz" wrap="square" lIns="91440" tIns="45720" rIns="91440" bIns="45720" anchor="t"/>
          <a:lstStyle/>
          <a:p>
            <a:pPr lvl="0"/>
            <a:r>
              <a:rPr lang="zh-CN" altLang="en-US"/>
              <a:t>单击此处编辑母版文本样式</a:t>
            </a:r>
          </a:p>
          <a:p>
            <a:pPr lvl="1" indent="-285750"/>
            <a:r>
              <a:rPr lang="zh-CN" altLang="en-US"/>
              <a:t>第二级</a:t>
            </a:r>
          </a:p>
        </p:txBody>
      </p:sp>
      <p:sp>
        <p:nvSpPr>
          <p:cNvPr id="4" name="KSO_FD"/>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defRPr/>
            </a:pPr>
            <a:endParaRPr lang="en-US" altLang="zh-CN" strike="noStrike" noProof="1">
              <a:solidFill>
                <a:srgbClr val="494B4D">
                  <a:tint val="75000"/>
                </a:srgbClr>
              </a:solidFill>
              <a:latin typeface="Arial" panose="020B0604020202020204" pitchFamily="34" charset="0"/>
              <a:ea typeface="宋体" panose="02010600030101010101" pitchFamily="2" charset="-122"/>
            </a:endParaRPr>
          </a:p>
        </p:txBody>
      </p:sp>
      <p:sp>
        <p:nvSpPr>
          <p:cNvPr id="5" name="KSO_FT"/>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defRPr/>
            </a:pPr>
            <a:endParaRPr lang="en-US" altLang="zh-CN" strike="noStrike" noProof="1">
              <a:solidFill>
                <a:srgbClr val="494B4D">
                  <a:tint val="75000"/>
                </a:srgbClr>
              </a:solidFill>
              <a:latin typeface="Arial" panose="020B0604020202020204" pitchFamily="34" charset="0"/>
              <a:ea typeface="宋体" panose="02010600030101010101" pitchFamily="2" charset="-122"/>
            </a:endParaRPr>
          </a:p>
        </p:txBody>
      </p:sp>
      <p:sp>
        <p:nvSpPr>
          <p:cNvPr id="6" name="KSO_FN"/>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defRPr/>
            </a:pPr>
            <a:fld id="{0F71A63D-4812-400A-A709-23297C877541}" type="slidenum">
              <a:rPr lang="en-US" altLang="zh-CN" strike="noStrike" noProof="1">
                <a:solidFill>
                  <a:srgbClr val="494B4D">
                    <a:tint val="75000"/>
                  </a:srgbClr>
                </a:solidFill>
                <a:latin typeface="Arial" panose="020B0604020202020204" pitchFamily="34" charset="0"/>
                <a:ea typeface="宋体" panose="02010600030101010101" pitchFamily="2" charset="-122"/>
                <a:cs typeface="+mn-cs"/>
              </a:rPr>
              <a:t>‹#›</a:t>
            </a:fld>
            <a:endParaRPr lang="en-US" altLang="zh-CN" strike="noStrike" noProof="1">
              <a:solidFill>
                <a:srgbClr val="494B4D">
                  <a:tint val="75000"/>
                </a:srgbClr>
              </a:solidFill>
              <a:latin typeface="Arial" panose="020B0604020202020204" pitchFamily="34" charset="0"/>
              <a:ea typeface="宋体" panose="02010600030101010101" pitchFamily="2" charset="-122"/>
            </a:endParaRPr>
          </a:p>
        </p:txBody>
      </p:sp>
      <p:cxnSp>
        <p:nvCxnSpPr>
          <p:cNvPr id="12" name="直接连接符 11"/>
          <p:cNvCxnSpPr/>
          <p:nvPr/>
        </p:nvCxnSpPr>
        <p:spPr>
          <a:xfrm>
            <a:off x="479425" y="692150"/>
            <a:ext cx="8231188" cy="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Lst>
  <p:hf sldNum="0" hdr="0" ftr="0" dt="0"/>
  <p:txStyles>
    <p:titleStyle>
      <a:lvl1pPr algn="ctr" rtl="0" eaLnBrk="0" fontAlgn="base" hangingPunct="0">
        <a:lnSpc>
          <a:spcPct val="90000"/>
        </a:lnSpc>
        <a:spcBef>
          <a:spcPct val="0"/>
        </a:spcBef>
        <a:spcAft>
          <a:spcPct val="0"/>
        </a:spcAft>
        <a:defRPr sz="3200" b="1" kern="1200">
          <a:solidFill>
            <a:srgbClr val="5D2513"/>
          </a:solidFill>
          <a:latin typeface="幼圆" panose="02010509060101010101" pitchFamily="49" charset="-122"/>
          <a:ea typeface="幼圆" panose="02010509060101010101" pitchFamily="49" charset="-122"/>
          <a:cs typeface="+mj-cs"/>
        </a:defRPr>
      </a:lvl1pPr>
      <a:lvl2pPr algn="ctr" rtl="0" eaLnBrk="0" fontAlgn="base" hangingPunct="0">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2pPr>
      <a:lvl3pPr algn="ctr" rtl="0" eaLnBrk="0" fontAlgn="base" hangingPunct="0">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3pPr>
      <a:lvl4pPr algn="ctr" rtl="0" eaLnBrk="0" fontAlgn="base" hangingPunct="0">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4pPr>
      <a:lvl5pPr algn="ctr" rtl="0" eaLnBrk="0" fontAlgn="base" hangingPunct="0">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5pPr>
      <a:lvl6pPr marL="457200" algn="ctr" rtl="0" fontAlgn="base">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6pPr>
      <a:lvl7pPr marL="914400" algn="ctr" rtl="0" fontAlgn="base">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7pPr>
      <a:lvl8pPr marL="1371600" algn="ctr" rtl="0" fontAlgn="base">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8pPr>
      <a:lvl9pPr marL="1828800" algn="ctr" rtl="0" fontAlgn="base">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9pPr>
    </p:titleStyle>
    <p:bodyStyle>
      <a:lvl1pPr marL="357505" indent="-357505" algn="just" rtl="0" eaLnBrk="0" fontAlgn="base" hangingPunct="0">
        <a:lnSpc>
          <a:spcPct val="110000"/>
        </a:lnSpc>
        <a:spcBef>
          <a:spcPts val="1400"/>
        </a:spcBef>
        <a:spcAft>
          <a:spcPct val="0"/>
        </a:spcAft>
        <a:buClr>
          <a:srgbClr val="956B21"/>
        </a:buClr>
        <a:buSzPct val="50000"/>
        <a:buFont typeface="Wingdings" panose="05000000000000000000" pitchFamily="2" charset="2"/>
        <a:buChar char="u"/>
        <a:defRPr sz="2400" b="1" kern="1200">
          <a:solidFill>
            <a:srgbClr val="0000FF"/>
          </a:solidFill>
          <a:latin typeface="幼圆" panose="02010509060101010101" pitchFamily="49" charset="-122"/>
          <a:ea typeface="幼圆" panose="02010509060101010101" pitchFamily="49" charset="-122"/>
          <a:cs typeface="+mn-cs"/>
        </a:defRPr>
      </a:lvl1pPr>
      <a:lvl2pPr marL="357505" indent="-285750" algn="just" rtl="0" eaLnBrk="0" fontAlgn="base" hangingPunct="0">
        <a:spcBef>
          <a:spcPct val="0"/>
        </a:spcBef>
        <a:spcAft>
          <a:spcPts val="600"/>
        </a:spcAft>
        <a:buClr>
          <a:srgbClr val="E2BD7B"/>
        </a:buClr>
        <a:buFont typeface="华文新魏" panose="02010800040101010101" pitchFamily="2" charset="-122"/>
        <a:buChar char=" "/>
        <a:defRPr sz="2400" b="1" kern="1200">
          <a:solidFill>
            <a:schemeClr val="tx1"/>
          </a:solidFill>
          <a:latin typeface="华文新魏" panose="02010800040101010101" pitchFamily="2" charset="-122"/>
          <a:ea typeface="华文新魏" panose="02010800040101010101" pitchFamily="2"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5" name="KSO_BT1"/>
          <p:cNvSpPr>
            <a:spLocks noGrp="1"/>
          </p:cNvSpPr>
          <p:nvPr>
            <p:ph type="title"/>
          </p:nvPr>
        </p:nvSpPr>
        <p:spPr>
          <a:xfrm>
            <a:off x="479425" y="-26987"/>
            <a:ext cx="8231188" cy="698500"/>
          </a:xfrm>
          <a:prstGeom prst="rect">
            <a:avLst/>
          </a:prstGeom>
          <a:noFill/>
          <a:ln w="9525">
            <a:noFill/>
          </a:ln>
        </p:spPr>
        <p:txBody>
          <a:bodyPr vert="horz" wrap="square" lIns="91440" tIns="45720" rIns="91440" bIns="45720" anchor="b"/>
          <a:lstStyle/>
          <a:p>
            <a:pPr lvl="0"/>
            <a:r>
              <a:rPr lang="zh-CN" altLang="en-US"/>
              <a:t>单击此处编辑母版标题样式</a:t>
            </a:r>
            <a:endParaRPr lang="en-US" altLang="zh-CN"/>
          </a:p>
        </p:txBody>
      </p:sp>
      <p:sp>
        <p:nvSpPr>
          <p:cNvPr id="8196" name="KSO_BC1"/>
          <p:cNvSpPr>
            <a:spLocks noGrp="1"/>
          </p:cNvSpPr>
          <p:nvPr>
            <p:ph type="body"/>
          </p:nvPr>
        </p:nvSpPr>
        <p:spPr>
          <a:xfrm>
            <a:off x="479425" y="1166813"/>
            <a:ext cx="8221663" cy="5280025"/>
          </a:xfrm>
          <a:prstGeom prst="rect">
            <a:avLst/>
          </a:prstGeom>
          <a:noFill/>
          <a:ln w="9525">
            <a:noFill/>
          </a:ln>
        </p:spPr>
        <p:txBody>
          <a:bodyPr vert="horz" wrap="square" lIns="91440" tIns="45720" rIns="91440" bIns="45720" anchor="t"/>
          <a:lstStyle/>
          <a:p>
            <a:pPr lvl="0"/>
            <a:r>
              <a:rPr lang="zh-CN" altLang="en-US"/>
              <a:t>单击此处编辑母版文本样式</a:t>
            </a:r>
          </a:p>
          <a:p>
            <a:pPr lvl="1" indent="-213995"/>
            <a:r>
              <a:rPr lang="zh-CN" altLang="en-US"/>
              <a:t>第二级</a:t>
            </a:r>
          </a:p>
        </p:txBody>
      </p:sp>
      <p:sp>
        <p:nvSpPr>
          <p:cNvPr id="4" name="KSO_FD"/>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fontAlgn="base">
              <a:spcBef>
                <a:spcPct val="0"/>
              </a:spcBef>
              <a:spcAft>
                <a:spcPct val="0"/>
              </a:spcAft>
              <a:defRPr/>
            </a:pPr>
            <a:endParaRPr lang="en-US" altLang="zh-CN" strike="noStrike" noProof="1">
              <a:solidFill>
                <a:srgbClr val="494B4D">
                  <a:tint val="75000"/>
                </a:srgbClr>
              </a:solidFill>
              <a:latin typeface="Arial" panose="020B0604020202020204" pitchFamily="34" charset="0"/>
              <a:ea typeface="宋体" panose="02010600030101010101" pitchFamily="2" charset="-122"/>
            </a:endParaRPr>
          </a:p>
        </p:txBody>
      </p:sp>
      <p:sp>
        <p:nvSpPr>
          <p:cNvPr id="5" name="KSO_FT"/>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fontAlgn="base">
              <a:spcBef>
                <a:spcPct val="0"/>
              </a:spcBef>
              <a:spcAft>
                <a:spcPct val="0"/>
              </a:spcAft>
              <a:defRPr/>
            </a:pPr>
            <a:endParaRPr lang="en-US" altLang="zh-CN" strike="noStrike" noProof="1">
              <a:solidFill>
                <a:srgbClr val="494B4D">
                  <a:tint val="75000"/>
                </a:srgbClr>
              </a:solidFill>
              <a:latin typeface="Arial" panose="020B0604020202020204" pitchFamily="34" charset="0"/>
              <a:ea typeface="宋体" panose="02010600030101010101" pitchFamily="2" charset="-122"/>
            </a:endParaRPr>
          </a:p>
        </p:txBody>
      </p:sp>
      <p:sp>
        <p:nvSpPr>
          <p:cNvPr id="6" name="KSO_FN"/>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lgn="r">
              <a:defRPr sz="900">
                <a:solidFill>
                  <a:srgbClr val="959696"/>
                </a:solidFill>
              </a:defRPr>
            </a:lvl1pPr>
          </a:lstStyle>
          <a:p>
            <a:pPr fontAlgn="base">
              <a:spcBef>
                <a:spcPct val="0"/>
              </a:spcBef>
              <a:spcAft>
                <a:spcPct val="0"/>
              </a:spcAft>
            </a:pPr>
            <a:fld id="{CB805050-134A-4442-8D2E-920DAD56DBBB}" type="slidenum">
              <a:rPr lang="en-US" altLang="zh-CN" strike="noStrike" noProof="1">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a typeface="宋体" panose="02010600030101010101" pitchFamily="2" charset="-122"/>
            </a:endParaRPr>
          </a:p>
        </p:txBody>
      </p:sp>
      <p:cxnSp>
        <p:nvCxnSpPr>
          <p:cNvPr id="12" name="直接连接符 11"/>
          <p:cNvCxnSpPr/>
          <p:nvPr/>
        </p:nvCxnSpPr>
        <p:spPr>
          <a:xfrm>
            <a:off x="479425" y="692150"/>
            <a:ext cx="8231188" cy="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Lst>
  <p:hf sldNum="0" hdr="0" ftr="0" dt="0"/>
  <p:txStyles>
    <p:titleStyle>
      <a:lvl1pPr algn="ctr" rtl="0" eaLnBrk="0" fontAlgn="base" hangingPunct="0">
        <a:lnSpc>
          <a:spcPct val="90000"/>
        </a:lnSpc>
        <a:spcBef>
          <a:spcPct val="0"/>
        </a:spcBef>
        <a:spcAft>
          <a:spcPct val="0"/>
        </a:spcAft>
        <a:defRPr sz="2400" b="1" kern="1200">
          <a:solidFill>
            <a:srgbClr val="5D2513"/>
          </a:solidFill>
          <a:latin typeface="幼圆" panose="02010509060101010101" pitchFamily="49" charset="-122"/>
          <a:ea typeface="幼圆" panose="02010509060101010101" pitchFamily="49" charset="-122"/>
          <a:cs typeface="+mj-cs"/>
        </a:defRPr>
      </a:lvl1pPr>
      <a:lvl2pPr algn="ctr" rtl="0" eaLnBrk="0" fontAlgn="base" hangingPunct="0">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2pPr>
      <a:lvl3pPr algn="ctr" rtl="0" eaLnBrk="0" fontAlgn="base" hangingPunct="0">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3pPr>
      <a:lvl4pPr algn="ctr" rtl="0" eaLnBrk="0" fontAlgn="base" hangingPunct="0">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4pPr>
      <a:lvl5pPr algn="ctr" rtl="0" eaLnBrk="0" fontAlgn="base" hangingPunct="0">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5pPr>
      <a:lvl6pPr marL="457200" algn="ctr" rtl="0" fontAlgn="base">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6pPr>
      <a:lvl7pPr marL="914400" algn="ctr" rtl="0" fontAlgn="base">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7pPr>
      <a:lvl8pPr marL="1371600" algn="ctr" rtl="0" fontAlgn="base">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8pPr>
      <a:lvl9pPr marL="1828800" algn="ctr" rtl="0" fontAlgn="base">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9pPr>
    </p:titleStyle>
    <p:bodyStyle>
      <a:lvl1pPr marL="267970" indent="-267970" algn="just" rtl="0" eaLnBrk="0" fontAlgn="base" hangingPunct="0">
        <a:lnSpc>
          <a:spcPct val="110000"/>
        </a:lnSpc>
        <a:spcBef>
          <a:spcPts val="1050"/>
        </a:spcBef>
        <a:spcAft>
          <a:spcPct val="0"/>
        </a:spcAft>
        <a:buClr>
          <a:srgbClr val="956B21"/>
        </a:buClr>
        <a:buSzPct val="50000"/>
        <a:buFont typeface="Wingdings" panose="05000000000000000000" pitchFamily="2" charset="2"/>
        <a:buChar char="u"/>
        <a:defRPr sz="1800" b="1" kern="1200">
          <a:solidFill>
            <a:srgbClr val="0000FF"/>
          </a:solidFill>
          <a:latin typeface="幼圆" panose="02010509060101010101" pitchFamily="49" charset="-122"/>
          <a:ea typeface="幼圆" panose="02010509060101010101" pitchFamily="49" charset="-122"/>
          <a:cs typeface="+mn-cs"/>
        </a:defRPr>
      </a:lvl1pPr>
      <a:lvl2pPr marL="267970" indent="-213995" algn="just" rtl="0" eaLnBrk="0" fontAlgn="base" hangingPunct="0">
        <a:spcBef>
          <a:spcPct val="0"/>
        </a:spcBef>
        <a:spcAft>
          <a:spcPts val="600"/>
        </a:spcAft>
        <a:buClr>
          <a:srgbClr val="E2BD7B"/>
        </a:buClr>
        <a:buFont typeface="华文新魏" panose="02010800040101010101" pitchFamily="2" charset="-122"/>
        <a:buChar char=" "/>
        <a:defRPr sz="1800" b="1" kern="1200">
          <a:solidFill>
            <a:schemeClr val="tx1"/>
          </a:solidFill>
          <a:latin typeface="华文新魏" panose="02010800040101010101" pitchFamily="2" charset="-122"/>
          <a:ea typeface="华文新魏" panose="02010800040101010101" pitchFamily="2" charset="-122"/>
          <a:cs typeface="+mn-cs"/>
        </a:defRPr>
      </a:lvl2pPr>
      <a:lvl3pPr marL="857250" indent="-171450" algn="l"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4pPr>
      <a:lvl5pPr marL="1543050" indent="-171450" algn="l"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3" name="KSO_BT1"/>
          <p:cNvSpPr>
            <a:spLocks noGrp="1"/>
          </p:cNvSpPr>
          <p:nvPr>
            <p:ph type="title"/>
          </p:nvPr>
        </p:nvSpPr>
        <p:spPr>
          <a:xfrm>
            <a:off x="479425" y="-26987"/>
            <a:ext cx="8231188" cy="698500"/>
          </a:xfrm>
          <a:prstGeom prst="rect">
            <a:avLst/>
          </a:prstGeom>
          <a:noFill/>
          <a:ln w="9525">
            <a:noFill/>
          </a:ln>
        </p:spPr>
        <p:txBody>
          <a:bodyPr vert="horz" wrap="square" lIns="91440" tIns="45720" rIns="91440" bIns="45720" anchor="b"/>
          <a:lstStyle/>
          <a:p>
            <a:pPr lvl="0"/>
            <a:r>
              <a:rPr lang="zh-CN" altLang="en-US"/>
              <a:t>单击此处编辑母版标题样式</a:t>
            </a:r>
            <a:endParaRPr lang="en-US" altLang="zh-CN"/>
          </a:p>
        </p:txBody>
      </p:sp>
      <p:sp>
        <p:nvSpPr>
          <p:cNvPr id="10244" name="KSO_BC1"/>
          <p:cNvSpPr>
            <a:spLocks noGrp="1"/>
          </p:cNvSpPr>
          <p:nvPr>
            <p:ph type="body"/>
          </p:nvPr>
        </p:nvSpPr>
        <p:spPr>
          <a:xfrm>
            <a:off x="479425" y="1166813"/>
            <a:ext cx="8221663" cy="5280025"/>
          </a:xfrm>
          <a:prstGeom prst="rect">
            <a:avLst/>
          </a:prstGeom>
          <a:noFill/>
          <a:ln w="9525">
            <a:noFill/>
          </a:ln>
        </p:spPr>
        <p:txBody>
          <a:bodyPr vert="horz" wrap="square" lIns="91440" tIns="45720" rIns="91440" bIns="45720" anchor="t"/>
          <a:lstStyle/>
          <a:p>
            <a:pPr lvl="0"/>
            <a:r>
              <a:rPr lang="zh-CN" altLang="en-US"/>
              <a:t>单击此处编辑母版文本样式</a:t>
            </a:r>
          </a:p>
          <a:p>
            <a:pPr lvl="1" indent="-213995"/>
            <a:r>
              <a:rPr lang="zh-CN" altLang="en-US"/>
              <a:t>第二级</a:t>
            </a:r>
          </a:p>
        </p:txBody>
      </p:sp>
      <p:sp>
        <p:nvSpPr>
          <p:cNvPr id="4" name="KSO_FD"/>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fontAlgn="base">
              <a:spcBef>
                <a:spcPct val="0"/>
              </a:spcBef>
              <a:spcAft>
                <a:spcPct val="0"/>
              </a:spcAft>
              <a:defRPr/>
            </a:pPr>
            <a:endParaRPr lang="en-US" altLang="zh-CN" strike="noStrike" noProof="1">
              <a:solidFill>
                <a:srgbClr val="494B4D">
                  <a:tint val="75000"/>
                </a:srgbClr>
              </a:solidFill>
              <a:latin typeface="Arial" panose="020B0604020202020204" pitchFamily="34" charset="0"/>
              <a:ea typeface="宋体" panose="02010600030101010101" pitchFamily="2" charset="-122"/>
            </a:endParaRPr>
          </a:p>
        </p:txBody>
      </p:sp>
      <p:sp>
        <p:nvSpPr>
          <p:cNvPr id="5" name="KSO_FT"/>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fontAlgn="base">
              <a:spcBef>
                <a:spcPct val="0"/>
              </a:spcBef>
              <a:spcAft>
                <a:spcPct val="0"/>
              </a:spcAft>
              <a:defRPr/>
            </a:pPr>
            <a:endParaRPr lang="en-US" altLang="zh-CN" strike="noStrike" noProof="1">
              <a:solidFill>
                <a:srgbClr val="494B4D">
                  <a:tint val="75000"/>
                </a:srgbClr>
              </a:solidFill>
              <a:latin typeface="Arial" panose="020B0604020202020204" pitchFamily="34" charset="0"/>
              <a:ea typeface="宋体" panose="02010600030101010101" pitchFamily="2" charset="-122"/>
            </a:endParaRPr>
          </a:p>
        </p:txBody>
      </p:sp>
      <p:sp>
        <p:nvSpPr>
          <p:cNvPr id="6" name="KSO_FN"/>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lgn="r">
              <a:defRPr sz="900">
                <a:solidFill>
                  <a:srgbClr val="959696"/>
                </a:solidFill>
              </a:defRPr>
            </a:lvl1pPr>
          </a:lstStyle>
          <a:p>
            <a:pPr fontAlgn="base">
              <a:spcBef>
                <a:spcPct val="0"/>
              </a:spcBef>
              <a:spcAft>
                <a:spcPct val="0"/>
              </a:spcAft>
            </a:pPr>
            <a:fld id="{CB805050-134A-4442-8D2E-920DAD56DBBB}" type="slidenum">
              <a:rPr lang="en-US" altLang="zh-CN" strike="noStrike" noProof="1">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a typeface="宋体" panose="02010600030101010101" pitchFamily="2" charset="-122"/>
            </a:endParaRPr>
          </a:p>
        </p:txBody>
      </p:sp>
      <p:cxnSp>
        <p:nvCxnSpPr>
          <p:cNvPr id="12" name="直接连接符 11"/>
          <p:cNvCxnSpPr/>
          <p:nvPr/>
        </p:nvCxnSpPr>
        <p:spPr>
          <a:xfrm>
            <a:off x="479425" y="692150"/>
            <a:ext cx="8231188" cy="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Lst>
  <p:hf sldNum="0" hdr="0" ftr="0" dt="0"/>
  <p:txStyles>
    <p:titleStyle>
      <a:lvl1pPr algn="ctr" rtl="0" eaLnBrk="0" fontAlgn="base" hangingPunct="0">
        <a:lnSpc>
          <a:spcPct val="90000"/>
        </a:lnSpc>
        <a:spcBef>
          <a:spcPct val="0"/>
        </a:spcBef>
        <a:spcAft>
          <a:spcPct val="0"/>
        </a:spcAft>
        <a:defRPr sz="2400" b="1" kern="1200">
          <a:solidFill>
            <a:srgbClr val="5D2513"/>
          </a:solidFill>
          <a:latin typeface="幼圆" panose="02010509060101010101" pitchFamily="49" charset="-122"/>
          <a:ea typeface="幼圆" panose="02010509060101010101" pitchFamily="49" charset="-122"/>
          <a:cs typeface="+mj-cs"/>
        </a:defRPr>
      </a:lvl1pPr>
      <a:lvl2pPr algn="ctr" rtl="0" eaLnBrk="0" fontAlgn="base" hangingPunct="0">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2pPr>
      <a:lvl3pPr algn="ctr" rtl="0" eaLnBrk="0" fontAlgn="base" hangingPunct="0">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3pPr>
      <a:lvl4pPr algn="ctr" rtl="0" eaLnBrk="0" fontAlgn="base" hangingPunct="0">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4pPr>
      <a:lvl5pPr algn="ctr" rtl="0" eaLnBrk="0" fontAlgn="base" hangingPunct="0">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5pPr>
      <a:lvl6pPr marL="457200" algn="ctr" rtl="0" fontAlgn="base">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6pPr>
      <a:lvl7pPr marL="914400" algn="ctr" rtl="0" fontAlgn="base">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7pPr>
      <a:lvl8pPr marL="1371600" algn="ctr" rtl="0" fontAlgn="base">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8pPr>
      <a:lvl9pPr marL="1828800" algn="ctr" rtl="0" fontAlgn="base">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9pPr>
    </p:titleStyle>
    <p:bodyStyle>
      <a:lvl1pPr marL="267970" indent="-267970" algn="just" rtl="0" eaLnBrk="0" fontAlgn="base" hangingPunct="0">
        <a:lnSpc>
          <a:spcPct val="110000"/>
        </a:lnSpc>
        <a:spcBef>
          <a:spcPts val="1050"/>
        </a:spcBef>
        <a:spcAft>
          <a:spcPct val="0"/>
        </a:spcAft>
        <a:buClr>
          <a:srgbClr val="956B21"/>
        </a:buClr>
        <a:buSzPct val="50000"/>
        <a:buFont typeface="Wingdings" panose="05000000000000000000" pitchFamily="2" charset="2"/>
        <a:buChar char="u"/>
        <a:defRPr sz="1800" b="1" kern="1200">
          <a:solidFill>
            <a:srgbClr val="0000FF"/>
          </a:solidFill>
          <a:latin typeface="幼圆" panose="02010509060101010101" pitchFamily="49" charset="-122"/>
          <a:ea typeface="幼圆" panose="02010509060101010101" pitchFamily="49" charset="-122"/>
          <a:cs typeface="+mn-cs"/>
        </a:defRPr>
      </a:lvl1pPr>
      <a:lvl2pPr marL="267970" indent="-213995" algn="just" rtl="0" eaLnBrk="0" fontAlgn="base" hangingPunct="0">
        <a:spcBef>
          <a:spcPct val="0"/>
        </a:spcBef>
        <a:spcAft>
          <a:spcPts val="600"/>
        </a:spcAft>
        <a:buClr>
          <a:srgbClr val="E2BD7B"/>
        </a:buClr>
        <a:buFont typeface="华文新魏" panose="02010800040101010101" pitchFamily="2" charset="-122"/>
        <a:buChar char=" "/>
        <a:defRPr sz="1800" b="1" kern="1200">
          <a:solidFill>
            <a:schemeClr val="tx1"/>
          </a:solidFill>
          <a:latin typeface="华文新魏" panose="02010800040101010101" pitchFamily="2" charset="-122"/>
          <a:ea typeface="华文新魏" panose="02010800040101010101" pitchFamily="2" charset="-122"/>
          <a:cs typeface="+mn-cs"/>
        </a:defRPr>
      </a:lvl2pPr>
      <a:lvl3pPr marL="857250" indent="-171450" algn="l"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4pPr>
      <a:lvl5pPr marL="1543050" indent="-171450" algn="l"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Picture 9" descr="GIF-396"/>
          <p:cNvPicPr>
            <a:picLocks noChangeAspect="1"/>
          </p:cNvPicPr>
          <p:nvPr/>
        </p:nvPicPr>
        <p:blipFill>
          <a:blip r:embed="rId12"/>
          <a:stretch>
            <a:fillRect/>
          </a:stretch>
        </p:blipFill>
        <p:spPr>
          <a:xfrm>
            <a:off x="0" y="615950"/>
            <a:ext cx="5105400" cy="82550"/>
          </a:xfrm>
          <a:prstGeom prst="rect">
            <a:avLst/>
          </a:prstGeom>
          <a:noFill/>
          <a:ln w="9525">
            <a:noFill/>
          </a:ln>
        </p:spPr>
      </p:pic>
      <p:sp>
        <p:nvSpPr>
          <p:cNvPr id="7171" name="Rectangle 2"/>
          <p:cNvSpPr>
            <a:spLocks noGrp="1"/>
          </p:cNvSpPr>
          <p:nvPr>
            <p:ph type="title"/>
          </p:nvPr>
        </p:nvSpPr>
        <p:spPr>
          <a:xfrm>
            <a:off x="611188" y="-46037"/>
            <a:ext cx="7772400" cy="666750"/>
          </a:xfrm>
          <a:prstGeom prst="rect">
            <a:avLst/>
          </a:prstGeom>
          <a:noFill/>
          <a:ln w="9525">
            <a:noFill/>
          </a:ln>
        </p:spPr>
        <p:txBody>
          <a:bodyPr anchor="ctr"/>
          <a:lstStyle/>
          <a:p>
            <a:pPr lvl="0"/>
            <a:r>
              <a:rPr lang="zh-CN" altLang="en-US" dirty="0"/>
              <a:t>单击此处编辑母版标题样式</a:t>
            </a:r>
          </a:p>
        </p:txBody>
      </p:sp>
      <p:sp>
        <p:nvSpPr>
          <p:cNvPr id="7172" name="Rectangle 3"/>
          <p:cNvSpPr>
            <a:spLocks noGrp="1"/>
          </p:cNvSpPr>
          <p:nvPr>
            <p:ph type="body"/>
          </p:nvPr>
        </p:nvSpPr>
        <p:spPr>
          <a:xfrm>
            <a:off x="827088" y="908050"/>
            <a:ext cx="7772400" cy="4897438"/>
          </a:xfrm>
          <a:prstGeom prst="rect">
            <a:avLst/>
          </a:prstGeom>
          <a:noFill/>
          <a:ln w="9525">
            <a:noFill/>
          </a:ln>
        </p:spPr>
        <p:txBody>
          <a:bodyPr anchor="t"/>
          <a:lstStyle/>
          <a:p>
            <a:pPr lvl="0"/>
            <a:r>
              <a:rPr lang="zh-CN" altLang="en-US" dirty="0"/>
              <a:t>单击此处编辑母版文本样式</a:t>
            </a:r>
          </a:p>
          <a:p>
            <a:pPr lvl="1" indent="-285750"/>
            <a:r>
              <a:rPr lang="zh-CN" altLang="en-US" dirty="0"/>
              <a:t>第二级</a:t>
            </a:r>
          </a:p>
          <a:p>
            <a:pPr lvl="2" indent="-228600"/>
            <a:r>
              <a:rPr lang="zh-CN" altLang="en-US" dirty="0"/>
              <a:t>第三级</a:t>
            </a:r>
          </a:p>
          <a:p>
            <a:pPr lvl="3" indent="-228600"/>
            <a:r>
              <a:rPr lang="zh-CN" altLang="en-US" dirty="0"/>
              <a:t>第四级</a:t>
            </a:r>
          </a:p>
          <a:p>
            <a:pPr lvl="4" indent="-228600"/>
            <a:r>
              <a:rPr lang="zh-CN" altLang="en-US" dirty="0"/>
              <a:t>第五级</a:t>
            </a:r>
          </a:p>
        </p:txBody>
      </p:sp>
      <p:sp>
        <p:nvSpPr>
          <p:cNvPr id="8" name="Rectangle 6"/>
          <p:cNvSpPr>
            <a:spLocks noGrp="1" noChangeArrowheads="1"/>
          </p:cNvSpPr>
          <p:nvPr>
            <p:ph type="sldNum" sz="quarter" idx="4"/>
          </p:nvPr>
        </p:nvSpPr>
        <p:spPr bwMode="auto">
          <a:xfrm>
            <a:off x="7205663" y="6453188"/>
            <a:ext cx="1905000" cy="457200"/>
          </a:xfrm>
          <a:prstGeom prst="rect">
            <a:avLst/>
          </a:prstGeom>
        </p:spPr>
        <p:txBody>
          <a:bodyPr vert="horz" wrap="square" lIns="91440" tIns="45720" rIns="91440" bIns="45720" numCol="1" anchor="t" anchorCtr="0" compatLnSpc="1"/>
          <a:lstStyle>
            <a:lvl1pPr algn="r">
              <a:defRPr sz="1400" b="1">
                <a:solidFill>
                  <a:srgbClr val="000000"/>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10A7F3F6-4ADE-42A4-8CE3-3B306BDC9999}" type="slidenum">
              <a:rPr kumimoji="0" lang="en-US" altLang="zh-CN" sz="14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a:t>
            </a:fld>
            <a:endParaRPr kumimoji="0" lang="en-US" altLang="zh-CN" sz="1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Lst>
  <p:hf sldNum="0" hdr="0" ftr="0" dt="0"/>
  <p:txStyles>
    <p:titleStyle>
      <a:lvl1pPr algn="l" rtl="0" eaLnBrk="0" fontAlgn="base" hangingPunct="0">
        <a:spcBef>
          <a:spcPct val="0"/>
        </a:spcBef>
        <a:spcAft>
          <a:spcPct val="0"/>
        </a:spcAft>
        <a:defRPr kumimoji="1" sz="3600" b="1">
          <a:solidFill>
            <a:schemeClr val="tx2"/>
          </a:solidFill>
          <a:latin typeface="+mj-lt"/>
          <a:ea typeface="+mj-ea"/>
          <a:cs typeface="+mj-cs"/>
        </a:defRPr>
      </a:lvl1pPr>
      <a:lvl2pPr algn="l" rtl="0" eaLnBrk="0" fontAlgn="base" hangingPunct="0">
        <a:spcBef>
          <a:spcPct val="0"/>
        </a:spcBef>
        <a:spcAft>
          <a:spcPct val="0"/>
        </a:spcAft>
        <a:defRPr kumimoji="1" sz="3600" b="1">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3600" b="1">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3600" b="1">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3600" b="1">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b="1">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b="1">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b="1">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b="1">
          <a:solidFill>
            <a:schemeClr val="tx2"/>
          </a:solidFill>
          <a:latin typeface="Tahom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l"/>
        <a:defRPr kumimoji="1" sz="3600" b="1">
          <a:solidFill>
            <a:srgbClr val="000066"/>
          </a:solidFill>
          <a:latin typeface="Times New Roman" panose="02020603050405020304" pitchFamily="18" charset="0"/>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ü"/>
        <a:defRPr kumimoji="1" sz="3200" b="1">
          <a:solidFill>
            <a:schemeClr val="tx1"/>
          </a:solidFill>
          <a:latin typeface="Times New Roman" panose="02020603050405020304" pitchFamily="18" charset="0"/>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b="1">
          <a:solidFill>
            <a:schemeClr val="tx1"/>
          </a:solidFill>
          <a:latin typeface="Times New Roman" panose="02020603050405020304" pitchFamily="18" charset="0"/>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图片 8"/>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KSO_BT1"/>
          <p:cNvSpPr>
            <a:spLocks noGrp="1"/>
          </p:cNvSpPr>
          <p:nvPr>
            <p:ph type="title"/>
          </p:nvPr>
        </p:nvSpPr>
        <p:spPr bwMode="auto">
          <a:xfrm>
            <a:off x="479425" y="-26988"/>
            <a:ext cx="8231188" cy="69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zh-CN" altLang="en-US"/>
              <a:t>单击此处编辑母版标题样式</a:t>
            </a:r>
            <a:endParaRPr lang="en-US" altLang="zh-CN"/>
          </a:p>
        </p:txBody>
      </p:sp>
      <p:sp>
        <p:nvSpPr>
          <p:cNvPr id="1028" name="KSO_BC1"/>
          <p:cNvSpPr>
            <a:spLocks noGrp="1"/>
          </p:cNvSpPr>
          <p:nvPr>
            <p:ph type="body" idx="1"/>
          </p:nvPr>
        </p:nvSpPr>
        <p:spPr bwMode="auto">
          <a:xfrm>
            <a:off x="479425" y="1166813"/>
            <a:ext cx="8221663" cy="528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p:txBody>
      </p:sp>
      <p:sp>
        <p:nvSpPr>
          <p:cNvPr id="4" name="KSO_FD"/>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defRPr/>
            </a:pPr>
            <a:endParaRPr lang="en-US" altLang="zh-CN">
              <a:solidFill>
                <a:srgbClr val="494B4D">
                  <a:tint val="75000"/>
                </a:srgbClr>
              </a:solidFill>
              <a:latin typeface="Arial" panose="020B0604020202020204" pitchFamily="34" charset="0"/>
              <a:ea typeface="宋体" panose="02010600030101010101" pitchFamily="2" charset="-122"/>
            </a:endParaRPr>
          </a:p>
        </p:txBody>
      </p:sp>
      <p:sp>
        <p:nvSpPr>
          <p:cNvPr id="5" name="KSO_FT"/>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defRPr/>
            </a:pPr>
            <a:endParaRPr lang="en-US" altLang="zh-CN">
              <a:solidFill>
                <a:srgbClr val="494B4D">
                  <a:tint val="75000"/>
                </a:srgbClr>
              </a:solidFill>
              <a:latin typeface="Arial" panose="020B0604020202020204" pitchFamily="34" charset="0"/>
              <a:ea typeface="宋体" panose="02010600030101010101" pitchFamily="2" charset="-122"/>
            </a:endParaRPr>
          </a:p>
        </p:txBody>
      </p:sp>
      <p:sp>
        <p:nvSpPr>
          <p:cNvPr id="6" name="KSO_FN"/>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defRPr/>
            </a:pPr>
            <a:fld id="{0F71A63D-4812-400A-A709-23297C877541}" type="slidenum">
              <a:rPr lang="en-US" altLang="zh-CN">
                <a:solidFill>
                  <a:srgbClr val="494B4D">
                    <a:tint val="75000"/>
                  </a:srgbClr>
                </a:solidFill>
                <a:latin typeface="Arial" panose="020B0604020202020204" pitchFamily="34" charset="0"/>
                <a:ea typeface="宋体" panose="02010600030101010101" pitchFamily="2" charset="-122"/>
              </a:rPr>
              <a:t>‹#›</a:t>
            </a:fld>
            <a:endParaRPr lang="en-US" altLang="zh-CN">
              <a:solidFill>
                <a:srgbClr val="494B4D">
                  <a:tint val="75000"/>
                </a:srgbClr>
              </a:solidFill>
              <a:latin typeface="Arial" panose="020B0604020202020204" pitchFamily="34" charset="0"/>
              <a:ea typeface="宋体" panose="02010600030101010101" pitchFamily="2" charset="-122"/>
            </a:endParaRPr>
          </a:p>
        </p:txBody>
      </p:sp>
      <p:cxnSp>
        <p:nvCxnSpPr>
          <p:cNvPr id="12" name="直接连接符 11"/>
          <p:cNvCxnSpPr/>
          <p:nvPr/>
        </p:nvCxnSpPr>
        <p:spPr>
          <a:xfrm>
            <a:off x="479425" y="692150"/>
            <a:ext cx="8231188" cy="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Lst>
  <p:txStyles>
    <p:titleStyle>
      <a:lvl1pPr algn="ctr" rtl="0" eaLnBrk="0" fontAlgn="base" hangingPunct="0">
        <a:lnSpc>
          <a:spcPct val="90000"/>
        </a:lnSpc>
        <a:spcBef>
          <a:spcPct val="0"/>
        </a:spcBef>
        <a:spcAft>
          <a:spcPct val="0"/>
        </a:spcAft>
        <a:defRPr sz="3200" b="1" kern="1200">
          <a:solidFill>
            <a:srgbClr val="5D2513"/>
          </a:solidFill>
          <a:latin typeface="幼圆" panose="02010509060101010101" pitchFamily="49" charset="-122"/>
          <a:ea typeface="幼圆" panose="02010509060101010101" pitchFamily="49" charset="-122"/>
          <a:cs typeface="+mj-cs"/>
        </a:defRPr>
      </a:lvl1pPr>
      <a:lvl2pPr algn="ctr" rtl="0" eaLnBrk="0" fontAlgn="base" hangingPunct="0">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2pPr>
      <a:lvl3pPr algn="ctr" rtl="0" eaLnBrk="0" fontAlgn="base" hangingPunct="0">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3pPr>
      <a:lvl4pPr algn="ctr" rtl="0" eaLnBrk="0" fontAlgn="base" hangingPunct="0">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4pPr>
      <a:lvl5pPr algn="ctr" rtl="0" eaLnBrk="0" fontAlgn="base" hangingPunct="0">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5pPr>
      <a:lvl6pPr marL="457200" algn="ctr" rtl="0" fontAlgn="base">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6pPr>
      <a:lvl7pPr marL="914400" algn="ctr" rtl="0" fontAlgn="base">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7pPr>
      <a:lvl8pPr marL="1371600" algn="ctr" rtl="0" fontAlgn="base">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8pPr>
      <a:lvl9pPr marL="1828800" algn="ctr" rtl="0" fontAlgn="base">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9pPr>
    </p:titleStyle>
    <p:bodyStyle>
      <a:lvl1pPr marL="357505" indent="-357505" algn="just" rtl="0" eaLnBrk="0" fontAlgn="base" hangingPunct="0">
        <a:lnSpc>
          <a:spcPct val="110000"/>
        </a:lnSpc>
        <a:spcBef>
          <a:spcPts val="1400"/>
        </a:spcBef>
        <a:spcAft>
          <a:spcPct val="0"/>
        </a:spcAft>
        <a:buClr>
          <a:srgbClr val="956B21"/>
        </a:buClr>
        <a:buSzPct val="50000"/>
        <a:buFont typeface="Wingdings" panose="05000000000000000000" pitchFamily="2" charset="2"/>
        <a:buChar char="u"/>
        <a:defRPr sz="2400" b="1" kern="1200">
          <a:solidFill>
            <a:srgbClr val="0000FF"/>
          </a:solidFill>
          <a:latin typeface="幼圆" panose="02010509060101010101" pitchFamily="49" charset="-122"/>
          <a:ea typeface="幼圆" panose="02010509060101010101" pitchFamily="49" charset="-122"/>
          <a:cs typeface="+mn-cs"/>
        </a:defRPr>
      </a:lvl1pPr>
      <a:lvl2pPr marL="357505" indent="-285750" algn="just" rtl="0" eaLnBrk="0" fontAlgn="base" hangingPunct="0">
        <a:spcBef>
          <a:spcPct val="0"/>
        </a:spcBef>
        <a:spcAft>
          <a:spcPts val="600"/>
        </a:spcAft>
        <a:buClr>
          <a:srgbClr val="E2BD7B"/>
        </a:buClr>
        <a:buFont typeface="华文新魏" panose="02010800040101010101" pitchFamily="2" charset="-122"/>
        <a:buChar char=" "/>
        <a:defRPr sz="2400" b="1" kern="1200">
          <a:solidFill>
            <a:schemeClr val="tx1"/>
          </a:solidFill>
          <a:latin typeface="华文新魏" panose="02010800040101010101" pitchFamily="2" charset="-122"/>
          <a:ea typeface="华文新魏" panose="02010800040101010101" pitchFamily="2"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图片 8"/>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KSO_BT1"/>
          <p:cNvSpPr>
            <a:spLocks noGrp="1"/>
          </p:cNvSpPr>
          <p:nvPr>
            <p:ph type="title"/>
          </p:nvPr>
        </p:nvSpPr>
        <p:spPr bwMode="auto">
          <a:xfrm>
            <a:off x="479426" y="-26988"/>
            <a:ext cx="8231188" cy="69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zh-CN" altLang="en-US"/>
              <a:t>单击此处编辑母版标题样式</a:t>
            </a:r>
            <a:endParaRPr lang="en-US" altLang="zh-CN"/>
          </a:p>
        </p:txBody>
      </p:sp>
      <p:sp>
        <p:nvSpPr>
          <p:cNvPr id="1028" name="KSO_BC1"/>
          <p:cNvSpPr>
            <a:spLocks noGrp="1"/>
          </p:cNvSpPr>
          <p:nvPr>
            <p:ph type="body" idx="1"/>
          </p:nvPr>
        </p:nvSpPr>
        <p:spPr bwMode="auto">
          <a:xfrm>
            <a:off x="479426" y="1166814"/>
            <a:ext cx="8221663" cy="528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p:txBody>
      </p:sp>
      <p:sp>
        <p:nvSpPr>
          <p:cNvPr id="4" name="KSO_FD"/>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fontAlgn="base">
              <a:spcBef>
                <a:spcPct val="0"/>
              </a:spcBef>
              <a:spcAft>
                <a:spcPct val="0"/>
              </a:spcAft>
              <a:defRPr/>
            </a:pPr>
            <a:endParaRPr lang="en-US" altLang="zh-CN">
              <a:solidFill>
                <a:srgbClr val="494B4D">
                  <a:tint val="75000"/>
                </a:srgbClr>
              </a:solidFill>
              <a:latin typeface="Arial" panose="020B0604020202020204" pitchFamily="34" charset="0"/>
              <a:ea typeface="宋体" panose="02010600030101010101" pitchFamily="2" charset="-122"/>
            </a:endParaRPr>
          </a:p>
        </p:txBody>
      </p:sp>
      <p:sp>
        <p:nvSpPr>
          <p:cNvPr id="5" name="KSO_FT"/>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fontAlgn="base">
              <a:spcBef>
                <a:spcPct val="0"/>
              </a:spcBef>
              <a:spcAft>
                <a:spcPct val="0"/>
              </a:spcAft>
              <a:defRPr/>
            </a:pPr>
            <a:endParaRPr lang="en-US" altLang="zh-CN">
              <a:solidFill>
                <a:srgbClr val="494B4D">
                  <a:tint val="75000"/>
                </a:srgbClr>
              </a:solidFill>
              <a:latin typeface="Arial" panose="020B0604020202020204" pitchFamily="34" charset="0"/>
              <a:ea typeface="宋体" panose="02010600030101010101" pitchFamily="2" charset="-122"/>
            </a:endParaRPr>
          </a:p>
        </p:txBody>
      </p:sp>
      <p:sp>
        <p:nvSpPr>
          <p:cNvPr id="6" name="KSO_FN"/>
          <p:cNvSpPr>
            <a:spLocks noGrp="1"/>
          </p:cNvSpPr>
          <p:nvPr>
            <p:ph type="sldNum" sz="quarter" idx="4"/>
          </p:nvPr>
        </p:nvSpPr>
        <p:spPr>
          <a:xfrm>
            <a:off x="6457950" y="6356351"/>
            <a:ext cx="2057400" cy="365125"/>
          </a:xfrm>
          <a:prstGeom prst="rect">
            <a:avLst/>
          </a:prstGeom>
        </p:spPr>
        <p:txBody>
          <a:bodyPr vert="horz" wrap="square" lIns="91440" tIns="45720" rIns="91440" bIns="45720" numCol="1" anchor="ctr" anchorCtr="0" compatLnSpc="1"/>
          <a:lstStyle>
            <a:lvl1pPr algn="r">
              <a:defRPr sz="900">
                <a:solidFill>
                  <a:srgbClr val="959696"/>
                </a:solidFill>
              </a:defRPr>
            </a:lvl1pPr>
          </a:lstStyle>
          <a:p>
            <a:pPr fontAlgn="base">
              <a:spcBef>
                <a:spcPct val="0"/>
              </a:spcBef>
              <a:spcAft>
                <a:spcPct val="0"/>
              </a:spcAft>
            </a:pPr>
            <a:fld id="{CB805050-134A-4442-8D2E-920DAD56DBBB}" type="slidenum">
              <a:rPr lang="en-US" altLang="zh-CN">
                <a:latin typeface="Arial" panose="020B0604020202020204" pitchFamily="34" charset="0"/>
                <a:ea typeface="宋体" panose="02010600030101010101" pitchFamily="2" charset="-122"/>
              </a:rPr>
              <a:t>‹#›</a:t>
            </a:fld>
            <a:endParaRPr lang="en-US" altLang="zh-CN">
              <a:latin typeface="Arial" panose="020B0604020202020204" pitchFamily="34" charset="0"/>
              <a:ea typeface="宋体" panose="02010600030101010101" pitchFamily="2" charset="-122"/>
            </a:endParaRPr>
          </a:p>
        </p:txBody>
      </p:sp>
      <p:cxnSp>
        <p:nvCxnSpPr>
          <p:cNvPr id="12" name="直接连接符 11"/>
          <p:cNvCxnSpPr/>
          <p:nvPr/>
        </p:nvCxnSpPr>
        <p:spPr>
          <a:xfrm>
            <a:off x="479426" y="692150"/>
            <a:ext cx="8231188" cy="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2" r:id="rId11"/>
    <p:sldLayoutId id="2147483893" r:id="rId12"/>
    <p:sldLayoutId id="2147483894" r:id="rId13"/>
  </p:sldLayoutIdLst>
  <p:txStyles>
    <p:titleStyle>
      <a:lvl1pPr algn="ctr" rtl="0" eaLnBrk="0" fontAlgn="base" hangingPunct="0">
        <a:lnSpc>
          <a:spcPct val="90000"/>
        </a:lnSpc>
        <a:spcBef>
          <a:spcPct val="0"/>
        </a:spcBef>
        <a:spcAft>
          <a:spcPct val="0"/>
        </a:spcAft>
        <a:defRPr sz="2400" b="1" kern="1200">
          <a:solidFill>
            <a:srgbClr val="5D2513"/>
          </a:solidFill>
          <a:latin typeface="幼圆" panose="02010509060101010101" pitchFamily="49" charset="-122"/>
          <a:ea typeface="幼圆" panose="02010509060101010101" pitchFamily="49" charset="-122"/>
          <a:cs typeface="+mj-cs"/>
        </a:defRPr>
      </a:lvl1pPr>
      <a:lvl2pPr algn="ctr" rtl="0" eaLnBrk="0" fontAlgn="base" hangingPunct="0">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2pPr>
      <a:lvl3pPr algn="ctr" rtl="0" eaLnBrk="0" fontAlgn="base" hangingPunct="0">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3pPr>
      <a:lvl4pPr algn="ctr" rtl="0" eaLnBrk="0" fontAlgn="base" hangingPunct="0">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4pPr>
      <a:lvl5pPr algn="ctr" rtl="0" eaLnBrk="0" fontAlgn="base" hangingPunct="0">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5pPr>
      <a:lvl6pPr marL="457200" algn="ctr" rtl="0" fontAlgn="base">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6pPr>
      <a:lvl7pPr marL="914400" algn="ctr" rtl="0" fontAlgn="base">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7pPr>
      <a:lvl8pPr marL="1371600" algn="ctr" rtl="0" fontAlgn="base">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8pPr>
      <a:lvl9pPr marL="1828800" algn="ctr" rtl="0" fontAlgn="base">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9pPr>
    </p:titleStyle>
    <p:bodyStyle>
      <a:lvl1pPr marL="267970" indent="-267970" algn="just" rtl="0" eaLnBrk="0" fontAlgn="base" hangingPunct="0">
        <a:lnSpc>
          <a:spcPct val="110000"/>
        </a:lnSpc>
        <a:spcBef>
          <a:spcPts val="1050"/>
        </a:spcBef>
        <a:spcAft>
          <a:spcPct val="0"/>
        </a:spcAft>
        <a:buClr>
          <a:srgbClr val="956B21"/>
        </a:buClr>
        <a:buSzPct val="50000"/>
        <a:buFont typeface="Wingdings" panose="05000000000000000000" pitchFamily="2" charset="2"/>
        <a:buChar char="u"/>
        <a:defRPr sz="1800" b="1" kern="1200">
          <a:solidFill>
            <a:srgbClr val="0000FF"/>
          </a:solidFill>
          <a:latin typeface="幼圆" panose="02010509060101010101" pitchFamily="49" charset="-122"/>
          <a:ea typeface="幼圆" panose="02010509060101010101" pitchFamily="49" charset="-122"/>
          <a:cs typeface="+mn-cs"/>
        </a:defRPr>
      </a:lvl1pPr>
      <a:lvl2pPr marL="267970" indent="-213995" algn="just" rtl="0" eaLnBrk="0" fontAlgn="base" hangingPunct="0">
        <a:spcBef>
          <a:spcPct val="0"/>
        </a:spcBef>
        <a:spcAft>
          <a:spcPts val="600"/>
        </a:spcAft>
        <a:buClr>
          <a:srgbClr val="E2BD7B"/>
        </a:buClr>
        <a:buFont typeface="华文新魏" panose="02010800040101010101" pitchFamily="2" charset="-122"/>
        <a:buChar char=" "/>
        <a:defRPr sz="1800" b="1" kern="1200">
          <a:solidFill>
            <a:schemeClr val="tx1"/>
          </a:solidFill>
          <a:latin typeface="华文新魏" panose="02010800040101010101" pitchFamily="2" charset="-122"/>
          <a:ea typeface="华文新魏" panose="02010800040101010101" pitchFamily="2" charset="-122"/>
          <a:cs typeface="+mn-cs"/>
        </a:defRPr>
      </a:lvl2pPr>
      <a:lvl3pPr marL="857250" indent="-171450" algn="l"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4pPr>
      <a:lvl5pPr marL="1543050" indent="-171450" algn="l"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12" name="矩形 11"/>
          <p:cNvSpPr/>
          <p:nvPr/>
        </p:nvSpPr>
        <p:spPr>
          <a:xfrm rot="60000">
            <a:off x="427507" y="809090"/>
            <a:ext cx="8288986" cy="5834129"/>
          </a:xfrm>
          <a:prstGeom prst="rect">
            <a:avLst/>
          </a:prstGeom>
          <a:solidFill>
            <a:srgbClr val="FFFFFF"/>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buFont typeface="Arial" panose="020B0604020202020204" pitchFamily="34" charset="0"/>
              <a:buNone/>
            </a:pPr>
            <a:endParaRPr lang="zh-CN" altLang="en-US">
              <a:solidFill>
                <a:prstClr val="white"/>
              </a:solidFill>
            </a:endParaRPr>
          </a:p>
        </p:txBody>
      </p:sp>
      <p:sp>
        <p:nvSpPr>
          <p:cNvPr id="13" name="矩形 12"/>
          <p:cNvSpPr/>
          <p:nvPr/>
        </p:nvSpPr>
        <p:spPr>
          <a:xfrm rot="21540000">
            <a:off x="427507" y="809090"/>
            <a:ext cx="8288986" cy="5834129"/>
          </a:xfrm>
          <a:prstGeom prst="rect">
            <a:avLst/>
          </a:prstGeom>
          <a:solidFill>
            <a:srgbClr val="FFFFFF"/>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buFont typeface="Arial" panose="020B0604020202020204" pitchFamily="34" charset="0"/>
              <a:buNone/>
            </a:pPr>
            <a:endParaRPr lang="zh-CN" altLang="en-US">
              <a:solidFill>
                <a:prstClr val="white"/>
              </a:solidFill>
            </a:endParaRPr>
          </a:p>
        </p:txBody>
      </p:sp>
      <p:sp>
        <p:nvSpPr>
          <p:cNvPr id="14" name="矩形 13"/>
          <p:cNvSpPr/>
          <p:nvPr/>
        </p:nvSpPr>
        <p:spPr>
          <a:xfrm>
            <a:off x="126365" y="116205"/>
            <a:ext cx="8890635" cy="6605270"/>
          </a:xfrm>
          <a:prstGeom prst="rect">
            <a:avLst/>
          </a:prstGeom>
          <a:solidFill>
            <a:srgbClr val="FFFFFF"/>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buFont typeface="Arial" panose="020B0604020202020204" pitchFamily="34" charset="0"/>
              <a:buNone/>
            </a:pPr>
            <a:endParaRPr lang="zh-CN" altLang="en-US">
              <a:solidFill>
                <a:prstClr val="white"/>
              </a:solidFill>
            </a:endParaRPr>
          </a:p>
        </p:txBody>
      </p:sp>
      <p:sp>
        <p:nvSpPr>
          <p:cNvPr id="2" name="标题占位符 1"/>
          <p:cNvSpPr>
            <a:spLocks noGrp="1"/>
          </p:cNvSpPr>
          <p:nvPr>
            <p:ph type="title"/>
            <p:custDataLst>
              <p:tags r:id="rId12"/>
            </p:custDataLst>
          </p:nvPr>
        </p:nvSpPr>
        <p:spPr>
          <a:xfrm>
            <a:off x="628650" y="230061"/>
            <a:ext cx="7886700" cy="783744"/>
          </a:xfrm>
          <a:prstGeom prst="rect">
            <a:avLst/>
          </a:prstGeom>
        </p:spPr>
        <p:txBody>
          <a:bodyPr vert="horz" lIns="91440" tIns="45720" rIns="91440" bIns="45720" rtlCol="0" anchor="ctr">
            <a:normAutofit/>
          </a:bodyPr>
          <a:lstStyle/>
          <a:p>
            <a:r>
              <a:rPr lang="zh-CN" altLang="en-US"/>
              <a:t>单击此处编辑母版标题样式</a:t>
            </a:r>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noAutofit/>
          </a:bodyPr>
          <a:lstStyle>
            <a:lvl1pPr algn="r">
              <a:defRPr sz="1800">
                <a:solidFill>
                  <a:schemeClr val="tx1">
                    <a:tint val="75000"/>
                  </a:schemeClr>
                </a:solidFill>
              </a:defRPr>
            </a:lvl1pPr>
          </a:lstStyle>
          <a:p>
            <a:pPr fontAlgn="base">
              <a:spcBef>
                <a:spcPct val="0"/>
              </a:spcBef>
              <a:spcAft>
                <a:spcPct val="0"/>
              </a:spcAft>
              <a:buFont typeface="Arial" panose="020B0604020202020204" pitchFamily="34" charset="0"/>
              <a:buNone/>
            </a:pPr>
            <a:fld id="{BA108AD1-47E7-4629-A912-4F8AE79E32F8}" type="slidenum">
              <a:rPr lang="zh-CN" altLang="en-US" smtClean="0">
                <a:solidFill>
                  <a:srgbClr val="5F5F5F">
                    <a:tint val="75000"/>
                  </a:srgbClr>
                </a:solidFill>
                <a:ea typeface="宋体" panose="02010600030101010101" pitchFamily="2" charset="-122"/>
              </a:rPr>
              <a:t>‹#›</a:t>
            </a:fld>
            <a:endParaRPr lang="zh-CN" altLang="en-US">
              <a:solidFill>
                <a:srgbClr val="5F5F5F">
                  <a:tint val="75000"/>
                </a:srgbClr>
              </a:solidFill>
              <a:ea typeface="宋体" panose="02010600030101010101" pitchFamily="2" charset="-122"/>
            </a:endParaRPr>
          </a:p>
        </p:txBody>
      </p:sp>
      <p:sp>
        <p:nvSpPr>
          <p:cNvPr id="3" name="文本占位符 2"/>
          <p:cNvSpPr>
            <a:spLocks noGrp="1"/>
          </p:cNvSpPr>
          <p:nvPr>
            <p:ph type="body" idx="1"/>
            <p:custDataLst>
              <p:tags r:id="rId13"/>
            </p:custDataLst>
          </p:nvPr>
        </p:nvSpPr>
        <p:spPr>
          <a:xfrm>
            <a:off x="628650" y="1514248"/>
            <a:ext cx="7886700" cy="419719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Lst>
  <p:txStyles>
    <p:titleStyle>
      <a:lvl1pPr algn="l" defTabSz="685800" rtl="0" eaLnBrk="1" latinLnBrk="0" hangingPunct="1">
        <a:lnSpc>
          <a:spcPct val="90000"/>
        </a:lnSpc>
        <a:spcBef>
          <a:spcPct val="0"/>
        </a:spcBef>
        <a:buNone/>
        <a:defRPr sz="3200" b="1" kern="1200">
          <a:solidFill>
            <a:srgbClr val="FF0000"/>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3600" b="1" kern="1200">
          <a:solidFill>
            <a:srgbClr val="0000FF"/>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3200" b="1" kern="1200">
          <a:solidFill>
            <a:srgbClr val="000000"/>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2800" b="1" kern="1200">
          <a:solidFill>
            <a:srgbClr val="000000"/>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b="1"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800" b="1"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useBgFill="1">
        <p:nvSpPr>
          <p:cNvPr id="7" name="Rounded Rectangle 6"/>
          <p:cNvSpPr/>
          <p:nvPr/>
        </p:nvSpPr>
        <p:spPr>
          <a:xfrm>
            <a:off x="92075" y="101600"/>
            <a:ext cx="8959850" cy="6664325"/>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052" name="Text Placeholder 2"/>
          <p:cNvSpPr>
            <a:spLocks noGrp="1"/>
          </p:cNvSpPr>
          <p:nvPr>
            <p:ph type="body"/>
          </p:nvPr>
        </p:nvSpPr>
        <p:spPr>
          <a:xfrm>
            <a:off x="457200" y="1752600"/>
            <a:ext cx="8229600" cy="4373563"/>
          </a:xfrm>
          <a:prstGeom prst="rect">
            <a:avLst/>
          </a:prstGeom>
          <a:noFill/>
          <a:ln w="9525">
            <a:noFill/>
          </a:ln>
        </p:spPr>
        <p:txBody>
          <a:bodyPr anchor="t"/>
          <a:lstStyle/>
          <a:p>
            <a:pPr lvl="0" indent="-228600"/>
            <a:r>
              <a:rPr lang="zh-CN" altLang="en-US" dirty="0"/>
              <a:t>单击此处编辑母版文本样式</a:t>
            </a:r>
          </a:p>
          <a:p>
            <a:pPr lvl="1" indent="-228600"/>
            <a:r>
              <a:rPr lang="zh-CN" altLang="en-US" dirty="0"/>
              <a:t>第二级</a:t>
            </a:r>
          </a:p>
          <a:p>
            <a:pPr lvl="2" indent="-228600"/>
            <a:r>
              <a:rPr lang="zh-CN" altLang="en-US" dirty="0"/>
              <a:t>第三级</a:t>
            </a:r>
          </a:p>
          <a:p>
            <a:pPr lvl="3" indent="-228600"/>
            <a:r>
              <a:rPr lang="zh-CN" altLang="en-US" dirty="0"/>
              <a:t>第四级</a:t>
            </a:r>
          </a:p>
          <a:p>
            <a:pPr lvl="4" indent="-228600"/>
            <a:r>
              <a:rPr lang="zh-CN" altLang="en-US" dirty="0"/>
              <a:t>第五级</a:t>
            </a:r>
            <a:endParaRPr lang="en-US" altLang="zh-CN"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rgbClr val="007A77"/>
                </a:solidFill>
                <a:latin typeface="Century Gothic" panose="020B0502020202020204"/>
                <a:ea typeface="幼圆" panose="02010509060101010101" pitchFamily="49" charset="-122"/>
              </a:defRPr>
            </a:lvl1pPr>
          </a:lstStyle>
          <a:p>
            <a:pPr fontAlgn="base">
              <a:spcBef>
                <a:spcPct val="0"/>
              </a:spcBef>
              <a:spcAft>
                <a:spcPct val="0"/>
              </a:spcAft>
              <a:defRPr/>
            </a:pPr>
            <a:endParaRPr lang="en-US" altLang="zh-C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rgbClr val="007A77"/>
                </a:solidFill>
                <a:latin typeface="Century Gothic" panose="020B0502020202020204"/>
                <a:ea typeface="幼圆" panose="02010509060101010101" pitchFamily="49" charset="-122"/>
              </a:defRPr>
            </a:lvl1pPr>
          </a:lstStyle>
          <a:p>
            <a:pPr fontAlgn="base">
              <a:spcBef>
                <a:spcPct val="0"/>
              </a:spcBef>
              <a:spcAft>
                <a:spcPct val="0"/>
              </a:spcAft>
              <a:defRPr/>
            </a:pPr>
            <a:endParaRPr lang="en-US" altLang="zh-C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a:solidFill>
                  <a:srgbClr val="007A77"/>
                </a:solidFill>
                <a:latin typeface="Century Gothic" panose="020B0502020202020204" pitchFamily="34" charset="0"/>
                <a:ea typeface="幼圆" panose="02010509060101010101" pitchFamily="49" charset="-122"/>
              </a:defRPr>
            </a:lvl1pPr>
          </a:lstStyle>
          <a:p>
            <a:pPr fontAlgn="base">
              <a:spcBef>
                <a:spcPct val="0"/>
              </a:spcBef>
              <a:spcAft>
                <a:spcPct val="0"/>
              </a:spcAft>
              <a:defRPr/>
            </a:pPr>
            <a:fld id="{83BECEFC-A89C-4C85-8B88-DFE491A228EE}" type="slidenum">
              <a:rPr lang="en-US" altLang="zh-CN" smtClean="0"/>
              <a:t>‹#›</a:t>
            </a:fld>
            <a:endParaRPr lang="en-US" altLang="zh-CN"/>
          </a:p>
        </p:txBody>
      </p:sp>
      <p:sp>
        <p:nvSpPr>
          <p:cNvPr id="9" name="Rectangle 8"/>
          <p:cNvSpPr/>
          <p:nvPr/>
        </p:nvSpPr>
        <p:spPr>
          <a:xfrm>
            <a:off x="274319" y="278162"/>
            <a:ext cx="8595355" cy="1325883"/>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0" name="Rectangle 9"/>
          <p:cNvSpPr/>
          <p:nvPr/>
        </p:nvSpPr>
        <p:spPr>
          <a:xfrm>
            <a:off x="373063" y="373063"/>
            <a:ext cx="8380413" cy="1117600"/>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 name="Title Placeholder 1"/>
          <p:cNvSpPr>
            <a:spLocks noGrp="1"/>
          </p:cNvSpPr>
          <p:nvPr>
            <p:ph type="title"/>
          </p:nvPr>
        </p:nvSpPr>
        <p:spPr>
          <a:xfrm>
            <a:off x="425450" y="407988"/>
            <a:ext cx="8261350" cy="1039813"/>
          </a:xfrm>
          <a:prstGeom prst="rect">
            <a:avLst/>
          </a:prstGeom>
        </p:spPr>
        <p:txBody>
          <a:bodyPr vert="horz" lIns="91440" tIns="45720" rIns="91440" bIns="45720" rtlCol="0" anchor="ctr">
            <a:normAutofit/>
          </a:bodyPr>
          <a:lstStyle/>
          <a:p>
            <a:pPr fontAlgn="base"/>
            <a:r>
              <a:rPr lang="zh-CN" altLang="en-US" strike="noStrike" noProof="1"/>
              <a:t>单击此处编辑母版标题样式</a:t>
            </a:r>
            <a:endParaRPr lang="en-US" strike="noStrike" noProof="1"/>
          </a:p>
        </p:txBody>
      </p:sp>
    </p:spTree>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Lst>
  <p:hf sldNum="0" hdr="0" ftr="0" dt="0"/>
  <p:txStyles>
    <p:titleStyle>
      <a:lvl1pPr algn="ctr" rtl="0" eaLnBrk="0" fontAlgn="base" hangingPunct="0">
        <a:spcBef>
          <a:spcPct val="0"/>
        </a:spcBef>
        <a:spcAft>
          <a:spcPct val="0"/>
        </a:spcAft>
        <a:defRPr sz="3500" kern="1200" cap="all">
          <a:solidFill>
            <a:srgbClr val="6B7D72"/>
          </a:solidFill>
          <a:latin typeface="+mj-lt"/>
          <a:ea typeface="+mj-ea"/>
          <a:cs typeface="+mj-cs"/>
        </a:defRPr>
      </a:lvl1pPr>
      <a:lvl2pPr algn="ctr" rtl="0" eaLnBrk="0" fontAlgn="base" hangingPunct="0">
        <a:spcBef>
          <a:spcPct val="0"/>
        </a:spcBef>
        <a:spcAft>
          <a:spcPct val="0"/>
        </a:spcAft>
        <a:defRPr sz="3500">
          <a:solidFill>
            <a:srgbClr val="6B7D72"/>
          </a:solidFill>
          <a:latin typeface="Book Antiqua" panose="02040602050305030304" pitchFamily="18" charset="0"/>
          <a:ea typeface="宋体" panose="02010600030101010101" pitchFamily="2" charset="-122"/>
        </a:defRPr>
      </a:lvl2pPr>
      <a:lvl3pPr algn="ctr" rtl="0" eaLnBrk="0" fontAlgn="base" hangingPunct="0">
        <a:spcBef>
          <a:spcPct val="0"/>
        </a:spcBef>
        <a:spcAft>
          <a:spcPct val="0"/>
        </a:spcAft>
        <a:defRPr sz="3500">
          <a:solidFill>
            <a:srgbClr val="6B7D72"/>
          </a:solidFill>
          <a:latin typeface="Book Antiqua" panose="02040602050305030304" pitchFamily="18" charset="0"/>
          <a:ea typeface="宋体" panose="02010600030101010101" pitchFamily="2" charset="-122"/>
        </a:defRPr>
      </a:lvl3pPr>
      <a:lvl4pPr algn="ctr" rtl="0" eaLnBrk="0" fontAlgn="base" hangingPunct="0">
        <a:spcBef>
          <a:spcPct val="0"/>
        </a:spcBef>
        <a:spcAft>
          <a:spcPct val="0"/>
        </a:spcAft>
        <a:defRPr sz="3500">
          <a:solidFill>
            <a:srgbClr val="6B7D72"/>
          </a:solidFill>
          <a:latin typeface="Book Antiqua" panose="02040602050305030304" pitchFamily="18" charset="0"/>
          <a:ea typeface="宋体" panose="02010600030101010101" pitchFamily="2" charset="-122"/>
        </a:defRPr>
      </a:lvl4pPr>
      <a:lvl5pPr algn="ctr" rtl="0" eaLnBrk="0" fontAlgn="base" hangingPunct="0">
        <a:spcBef>
          <a:spcPct val="0"/>
        </a:spcBef>
        <a:spcAft>
          <a:spcPct val="0"/>
        </a:spcAft>
        <a:defRPr sz="3500">
          <a:solidFill>
            <a:srgbClr val="6B7D72"/>
          </a:solidFill>
          <a:latin typeface="Book Antiqua" panose="02040602050305030304" pitchFamily="18" charset="0"/>
          <a:ea typeface="宋体" panose="02010600030101010101" pitchFamily="2" charset="-122"/>
        </a:defRPr>
      </a:lvl5pPr>
      <a:lvl6pPr marL="457200" algn="ctr" rtl="0" fontAlgn="base">
        <a:spcBef>
          <a:spcPct val="0"/>
        </a:spcBef>
        <a:spcAft>
          <a:spcPct val="0"/>
        </a:spcAft>
        <a:defRPr sz="3500">
          <a:solidFill>
            <a:srgbClr val="6B7D72"/>
          </a:solidFill>
          <a:latin typeface="Book Antiqua" panose="02040602050305030304" pitchFamily="18" charset="0"/>
          <a:ea typeface="宋体" panose="02010600030101010101" pitchFamily="2" charset="-122"/>
        </a:defRPr>
      </a:lvl6pPr>
      <a:lvl7pPr marL="914400" algn="ctr" rtl="0" fontAlgn="base">
        <a:spcBef>
          <a:spcPct val="0"/>
        </a:spcBef>
        <a:spcAft>
          <a:spcPct val="0"/>
        </a:spcAft>
        <a:defRPr sz="3500">
          <a:solidFill>
            <a:srgbClr val="6B7D72"/>
          </a:solidFill>
          <a:latin typeface="Book Antiqua" panose="02040602050305030304" pitchFamily="18" charset="0"/>
          <a:ea typeface="宋体" panose="02010600030101010101" pitchFamily="2" charset="-122"/>
        </a:defRPr>
      </a:lvl7pPr>
      <a:lvl8pPr marL="1371600" algn="ctr" rtl="0" fontAlgn="base">
        <a:spcBef>
          <a:spcPct val="0"/>
        </a:spcBef>
        <a:spcAft>
          <a:spcPct val="0"/>
        </a:spcAft>
        <a:defRPr sz="3500">
          <a:solidFill>
            <a:srgbClr val="6B7D72"/>
          </a:solidFill>
          <a:latin typeface="Book Antiqua" panose="02040602050305030304" pitchFamily="18" charset="0"/>
          <a:ea typeface="宋体" panose="02010600030101010101" pitchFamily="2" charset="-122"/>
        </a:defRPr>
      </a:lvl8pPr>
      <a:lvl9pPr marL="1828800" algn="ctr" rtl="0" fontAlgn="base">
        <a:spcBef>
          <a:spcPct val="0"/>
        </a:spcBef>
        <a:spcAft>
          <a:spcPct val="0"/>
        </a:spcAft>
        <a:defRPr sz="3500">
          <a:solidFill>
            <a:srgbClr val="6B7D72"/>
          </a:solidFill>
          <a:latin typeface="Book Antiqua" panose="02040602050305030304" pitchFamily="18" charset="0"/>
          <a:ea typeface="宋体" panose="02010600030101010101" pitchFamily="2" charset="-122"/>
        </a:defRPr>
      </a:lvl9pPr>
    </p:titleStyle>
    <p:bodyStyle>
      <a:lvl1pPr marL="342900" indent="-228600" algn="l" rtl="0" eaLnBrk="0" fontAlgn="base" hangingPunct="0">
        <a:spcBef>
          <a:spcPct val="20000"/>
        </a:spcBef>
        <a:spcAft>
          <a:spcPct val="0"/>
        </a:spcAft>
        <a:buClr>
          <a:schemeClr val="accent1"/>
        </a:buClr>
        <a:buFont typeface="Arial" panose="020B0604020202020204" pitchFamily="34" charset="0"/>
        <a:buChar char="•"/>
        <a:defRPr sz="2400" kern="1200">
          <a:solidFill>
            <a:schemeClr val="tx2"/>
          </a:solidFill>
          <a:latin typeface="+mn-lt"/>
          <a:ea typeface="+mn-ea"/>
          <a:cs typeface="+mn-cs"/>
        </a:defRPr>
      </a:lvl1pPr>
      <a:lvl2pPr marL="640080" indent="-228600" algn="l" rtl="0" eaLnBrk="0" fontAlgn="base" hangingPunct="0">
        <a:spcBef>
          <a:spcPct val="20000"/>
        </a:spcBef>
        <a:spcAft>
          <a:spcPct val="0"/>
        </a:spcAft>
        <a:buClr>
          <a:schemeClr val="accent2"/>
        </a:buClr>
        <a:buFont typeface="Arial" panose="020B0604020202020204" pitchFamily="34" charset="0"/>
        <a:buChar char="•"/>
        <a:defRPr sz="2000" kern="1200">
          <a:solidFill>
            <a:schemeClr val="tx2"/>
          </a:solidFill>
          <a:latin typeface="+mn-lt"/>
          <a:ea typeface="+mn-ea"/>
          <a:cs typeface="+mn-cs"/>
        </a:defRPr>
      </a:lvl2pPr>
      <a:lvl3pPr marL="914400" indent="-228600" algn="l" rtl="0" eaLnBrk="0" fontAlgn="base" hangingPunct="0">
        <a:spcBef>
          <a:spcPct val="20000"/>
        </a:spcBef>
        <a:spcAft>
          <a:spcPct val="0"/>
        </a:spcAft>
        <a:buClr>
          <a:srgbClr val="B5AE53"/>
        </a:buClr>
        <a:buFont typeface="Arial" panose="020B0604020202020204" pitchFamily="34" charset="0"/>
        <a:buChar char="•"/>
        <a:defRPr kern="1200">
          <a:solidFill>
            <a:schemeClr val="tx2"/>
          </a:solidFill>
          <a:latin typeface="+mn-lt"/>
          <a:ea typeface="+mn-ea"/>
          <a:cs typeface="+mn-cs"/>
        </a:defRPr>
      </a:lvl3pPr>
      <a:lvl4pPr marL="1279525" indent="-228600" algn="l" rtl="0" eaLnBrk="0" fontAlgn="base" hangingPunct="0">
        <a:spcBef>
          <a:spcPct val="20000"/>
        </a:spcBef>
        <a:spcAft>
          <a:spcPct val="0"/>
        </a:spcAft>
        <a:buClr>
          <a:srgbClr val="848058"/>
        </a:buClr>
        <a:buFont typeface="Arial" panose="020B0604020202020204" pitchFamily="34" charset="0"/>
        <a:buChar char="•"/>
        <a:defRPr sz="1600" kern="1200">
          <a:solidFill>
            <a:schemeClr val="tx2"/>
          </a:solidFill>
          <a:latin typeface="+mn-lt"/>
          <a:ea typeface="+mn-ea"/>
          <a:cs typeface="+mn-cs"/>
        </a:defRPr>
      </a:lvl4pPr>
      <a:lvl5pPr marL="1554480" indent="-228600" algn="l" rtl="0" eaLnBrk="0" fontAlgn="base" hangingPunct="0">
        <a:spcBef>
          <a:spcPct val="20000"/>
        </a:spcBef>
        <a:spcAft>
          <a:spcPct val="0"/>
        </a:spcAft>
        <a:buClr>
          <a:srgbClr val="E8B54D"/>
        </a:buClr>
        <a:buFont typeface="Arial" panose="020B0604020202020204" pitchFamily="34" charset="0"/>
        <a:buChar char="•"/>
        <a:defRPr sz="1600" kern="120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anose="020B0604020202020204"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anose="020B0604020202020204"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anose="020B0604020202020204"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anose="020B0604020202020204"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kumimoji="0" sz="1400"/>
            </a:lvl1pPr>
          </a:lstStyle>
          <a:p>
            <a:pPr fontAlgn="base">
              <a:spcBef>
                <a:spcPct val="0"/>
              </a:spcBef>
              <a:spcAft>
                <a:spcPct val="0"/>
              </a:spcAft>
            </a:pPr>
            <a:endParaRPr lang="zh-CN" alt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kumimoji="0" sz="1400"/>
            </a:lvl1pPr>
          </a:lstStyle>
          <a:p>
            <a:pPr fontAlgn="base">
              <a:spcBef>
                <a:spcPct val="0"/>
              </a:spcBef>
              <a:spcAft>
                <a:spcPct val="0"/>
              </a:spcAft>
            </a:pPr>
            <a:endParaRPr lang="zh-CN" alt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kumimoji="0" sz="1400"/>
            </a:lvl1pPr>
          </a:lstStyle>
          <a:p>
            <a:pPr fontAlgn="base">
              <a:spcBef>
                <a:spcPct val="0"/>
              </a:spcBef>
              <a:spcAft>
                <a:spcPct val="0"/>
              </a:spcAft>
            </a:pPr>
            <a:fld id="{42712180-0897-43B8-91FF-6F22E58F34FC}" type="slidenum">
              <a:rPr lang="zh-CN" altLang="en-US">
                <a:solidFill>
                  <a:srgbClr val="000000"/>
                </a:solidFill>
              </a:rPr>
              <a:t>‹#›</a:t>
            </a:fld>
            <a:endParaRPr lang="zh-CN" alt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17023C"/>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63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p>
        </p:txBody>
      </p:sp>
      <p:sp>
        <p:nvSpPr>
          <p:cNvPr id="1027" name="Rectangle 3"/>
          <p:cNvSpPr>
            <a:spLocks noGrp="1" noChangeArrowheads="1"/>
          </p:cNvSpPr>
          <p:nvPr>
            <p:ph type="body" idx="1"/>
          </p:nvPr>
        </p:nvSpPr>
        <p:spPr bwMode="auto">
          <a:xfrm>
            <a:off x="179388" y="1052513"/>
            <a:ext cx="8785225" cy="540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pPr fontAlgn="base">
              <a:spcBef>
                <a:spcPct val="0"/>
              </a:spcBef>
              <a:spcAft>
                <a:spcPct val="0"/>
              </a:spcAft>
            </a:pPr>
            <a:endParaRPr lang="en-US" altLang="zh-CN">
              <a:solidFill>
                <a:srgbClr val="FFFFFF"/>
              </a:solidFill>
              <a:ea typeface="宋体" panose="02010600030101010101" pitchFamily="2" charset="-122"/>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pPr fontAlgn="base">
              <a:spcBef>
                <a:spcPct val="0"/>
              </a:spcBef>
              <a:spcAft>
                <a:spcPct val="0"/>
              </a:spcAft>
            </a:pPr>
            <a:endParaRPr lang="en-US" altLang="zh-CN">
              <a:solidFill>
                <a:srgbClr val="FFFFFF"/>
              </a:solidFill>
              <a:ea typeface="宋体" panose="02010600030101010101" pitchFamily="2" charset="-122"/>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pPr fontAlgn="base">
              <a:spcBef>
                <a:spcPct val="0"/>
              </a:spcBef>
              <a:spcAft>
                <a:spcPct val="0"/>
              </a:spcAft>
            </a:pPr>
            <a:fld id="{9E72CD61-E026-45C2-B9B5-A25409A52C07}" type="slidenum">
              <a:rPr lang="en-US" altLang="zh-CN">
                <a:solidFill>
                  <a:srgbClr val="FFFFFF"/>
                </a:solidFill>
                <a:ea typeface="宋体" panose="02010600030101010101" pitchFamily="2" charset="-122"/>
              </a:rPr>
              <a:t>‹#›</a:t>
            </a:fld>
            <a:endParaRPr lang="en-US" altLang="zh-CN">
              <a:solidFill>
                <a:srgbClr val="FFFFFF"/>
              </a:solidFill>
              <a:ea typeface="宋体" panose="02010600030101010101" pitchFamily="2" charset="-122"/>
            </a:endParaRPr>
          </a:p>
        </p:txBody>
      </p:sp>
    </p:spTree>
  </p:cSld>
  <p:clrMap bg1="dk2" tx1="lt1" bg2="dk1"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txStyles>
    <p:titleStyle>
      <a:lvl1pPr algn="ctr" rtl="0" fontAlgn="base">
        <a:spcBef>
          <a:spcPct val="0"/>
        </a:spcBef>
        <a:spcAft>
          <a:spcPct val="0"/>
        </a:spcAft>
        <a:defRPr sz="3600" b="1">
          <a:solidFill>
            <a:schemeClr val="folHlink"/>
          </a:solidFill>
          <a:latin typeface="+mj-lt"/>
          <a:ea typeface="+mj-ea"/>
          <a:cs typeface="+mj-cs"/>
        </a:defRPr>
      </a:lvl1pPr>
      <a:lvl2pPr algn="ctr" rtl="0" fontAlgn="base">
        <a:spcBef>
          <a:spcPct val="0"/>
        </a:spcBef>
        <a:spcAft>
          <a:spcPct val="0"/>
        </a:spcAft>
        <a:defRPr sz="3600" b="1">
          <a:solidFill>
            <a:schemeClr val="folHlink"/>
          </a:solidFill>
          <a:latin typeface="Arial" panose="020B0604020202020204" pitchFamily="34" charset="0"/>
          <a:ea typeface="宋体" panose="02010600030101010101" pitchFamily="2" charset="-122"/>
        </a:defRPr>
      </a:lvl2pPr>
      <a:lvl3pPr algn="ctr" rtl="0" fontAlgn="base">
        <a:spcBef>
          <a:spcPct val="0"/>
        </a:spcBef>
        <a:spcAft>
          <a:spcPct val="0"/>
        </a:spcAft>
        <a:defRPr sz="3600" b="1">
          <a:solidFill>
            <a:schemeClr val="folHlink"/>
          </a:solidFill>
          <a:latin typeface="Arial" panose="020B0604020202020204" pitchFamily="34" charset="0"/>
          <a:ea typeface="宋体" panose="02010600030101010101" pitchFamily="2" charset="-122"/>
        </a:defRPr>
      </a:lvl3pPr>
      <a:lvl4pPr algn="ctr" rtl="0" fontAlgn="base">
        <a:spcBef>
          <a:spcPct val="0"/>
        </a:spcBef>
        <a:spcAft>
          <a:spcPct val="0"/>
        </a:spcAft>
        <a:defRPr sz="3600" b="1">
          <a:solidFill>
            <a:schemeClr val="folHlink"/>
          </a:solidFill>
          <a:latin typeface="Arial" panose="020B0604020202020204" pitchFamily="34" charset="0"/>
          <a:ea typeface="宋体" panose="02010600030101010101" pitchFamily="2" charset="-122"/>
        </a:defRPr>
      </a:lvl4pPr>
      <a:lvl5pPr algn="ctr" rtl="0" fontAlgn="base">
        <a:spcBef>
          <a:spcPct val="0"/>
        </a:spcBef>
        <a:spcAft>
          <a:spcPct val="0"/>
        </a:spcAft>
        <a:defRPr sz="3600" b="1">
          <a:solidFill>
            <a:schemeClr val="folHlink"/>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3600" b="1">
          <a:solidFill>
            <a:schemeClr val="folHlink"/>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3600" b="1">
          <a:solidFill>
            <a:schemeClr val="folHlink"/>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3600" b="1">
          <a:solidFill>
            <a:schemeClr val="folHlink"/>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3600" b="1">
          <a:solidFill>
            <a:schemeClr val="folHlink"/>
          </a:solidFill>
          <a:latin typeface="Arial" panose="020B0604020202020204" pitchFamily="34" charset="0"/>
          <a:ea typeface="宋体" panose="02010600030101010101" pitchFamily="2" charset="-122"/>
        </a:defRPr>
      </a:lvl9pPr>
    </p:titleStyle>
    <p:bodyStyle>
      <a:lvl1pPr marL="342900" indent="-342900" algn="l" rtl="0" fontAlgn="base">
        <a:lnSpc>
          <a:spcPct val="140000"/>
        </a:lnSpc>
        <a:spcBef>
          <a:spcPct val="20000"/>
        </a:spcBef>
        <a:spcAft>
          <a:spcPct val="0"/>
        </a:spcAft>
        <a:buChar char="•"/>
        <a:defRPr sz="2800" b="1">
          <a:solidFill>
            <a:schemeClr val="folHlink"/>
          </a:solidFill>
          <a:latin typeface="+mn-lt"/>
          <a:ea typeface="+mn-ea"/>
          <a:cs typeface="+mn-cs"/>
        </a:defRPr>
      </a:lvl1pPr>
      <a:lvl2pPr marL="742950" indent="-285750" algn="l" rtl="0" fontAlgn="base">
        <a:lnSpc>
          <a:spcPct val="140000"/>
        </a:lnSpc>
        <a:spcBef>
          <a:spcPct val="20000"/>
        </a:spcBef>
        <a:spcAft>
          <a:spcPct val="0"/>
        </a:spcAft>
        <a:buChar char="–"/>
        <a:defRPr sz="2800" b="1">
          <a:solidFill>
            <a:schemeClr val="folHlink"/>
          </a:solidFill>
          <a:latin typeface="+mn-lt"/>
          <a:ea typeface="+mn-ea"/>
        </a:defRPr>
      </a:lvl2pPr>
      <a:lvl3pPr marL="1143000" indent="-228600" algn="l" rtl="0" fontAlgn="base">
        <a:lnSpc>
          <a:spcPct val="140000"/>
        </a:lnSpc>
        <a:spcBef>
          <a:spcPct val="20000"/>
        </a:spcBef>
        <a:spcAft>
          <a:spcPct val="0"/>
        </a:spcAft>
        <a:buChar char="•"/>
        <a:defRPr sz="2800" b="1">
          <a:solidFill>
            <a:schemeClr val="folHlink"/>
          </a:solidFill>
          <a:latin typeface="+mn-lt"/>
          <a:ea typeface="+mn-ea"/>
        </a:defRPr>
      </a:lvl3pPr>
      <a:lvl4pPr marL="1600200" indent="-228600" algn="l" rtl="0" fontAlgn="base">
        <a:lnSpc>
          <a:spcPct val="140000"/>
        </a:lnSpc>
        <a:spcBef>
          <a:spcPct val="20000"/>
        </a:spcBef>
        <a:spcAft>
          <a:spcPct val="0"/>
        </a:spcAft>
        <a:buChar char="–"/>
        <a:defRPr sz="2800" b="1">
          <a:solidFill>
            <a:schemeClr val="folHlink"/>
          </a:solidFill>
          <a:latin typeface="+mn-lt"/>
          <a:ea typeface="+mn-ea"/>
        </a:defRPr>
      </a:lvl4pPr>
      <a:lvl5pPr marL="2057400" indent="-228600" algn="l" rtl="0" fontAlgn="base">
        <a:lnSpc>
          <a:spcPct val="140000"/>
        </a:lnSpc>
        <a:spcBef>
          <a:spcPct val="20000"/>
        </a:spcBef>
        <a:spcAft>
          <a:spcPct val="0"/>
        </a:spcAft>
        <a:buChar char="»"/>
        <a:defRPr sz="2800" b="1">
          <a:solidFill>
            <a:schemeClr val="folHlink"/>
          </a:solidFill>
          <a:latin typeface="+mn-lt"/>
          <a:ea typeface="+mn-ea"/>
        </a:defRPr>
      </a:lvl5pPr>
      <a:lvl6pPr marL="2514600" indent="-228600" algn="l" rtl="0" fontAlgn="base">
        <a:lnSpc>
          <a:spcPct val="140000"/>
        </a:lnSpc>
        <a:spcBef>
          <a:spcPct val="20000"/>
        </a:spcBef>
        <a:spcAft>
          <a:spcPct val="0"/>
        </a:spcAft>
        <a:buChar char="»"/>
        <a:defRPr sz="2800" b="1">
          <a:solidFill>
            <a:schemeClr val="folHlink"/>
          </a:solidFill>
          <a:latin typeface="+mn-lt"/>
          <a:ea typeface="+mn-ea"/>
        </a:defRPr>
      </a:lvl6pPr>
      <a:lvl7pPr marL="2971800" indent="-228600" algn="l" rtl="0" fontAlgn="base">
        <a:lnSpc>
          <a:spcPct val="140000"/>
        </a:lnSpc>
        <a:spcBef>
          <a:spcPct val="20000"/>
        </a:spcBef>
        <a:spcAft>
          <a:spcPct val="0"/>
        </a:spcAft>
        <a:buChar char="»"/>
        <a:defRPr sz="2800" b="1">
          <a:solidFill>
            <a:schemeClr val="folHlink"/>
          </a:solidFill>
          <a:latin typeface="+mn-lt"/>
          <a:ea typeface="+mn-ea"/>
        </a:defRPr>
      </a:lvl7pPr>
      <a:lvl8pPr marL="3429000" indent="-228600" algn="l" rtl="0" fontAlgn="base">
        <a:lnSpc>
          <a:spcPct val="140000"/>
        </a:lnSpc>
        <a:spcBef>
          <a:spcPct val="20000"/>
        </a:spcBef>
        <a:spcAft>
          <a:spcPct val="0"/>
        </a:spcAft>
        <a:buChar char="»"/>
        <a:defRPr sz="2800" b="1">
          <a:solidFill>
            <a:schemeClr val="folHlink"/>
          </a:solidFill>
          <a:latin typeface="+mn-lt"/>
          <a:ea typeface="+mn-ea"/>
        </a:defRPr>
      </a:lvl8pPr>
      <a:lvl9pPr marL="3886200" indent="-228600" algn="l" rtl="0" fontAlgn="base">
        <a:lnSpc>
          <a:spcPct val="140000"/>
        </a:lnSpc>
        <a:spcBef>
          <a:spcPct val="20000"/>
        </a:spcBef>
        <a:spcAft>
          <a:spcPct val="0"/>
        </a:spcAft>
        <a:buChar char="»"/>
        <a:defRPr sz="2800" b="1">
          <a:solidFill>
            <a:schemeClr val="folHlink"/>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chemeClr val="bg1"/>
            </a:gs>
            <a:gs pos="100000">
              <a:schemeClr val="bg2"/>
            </a:gs>
          </a:gsLst>
          <a:lin ang="0" scaled="1"/>
        </a:gradFill>
        <a:effectLst/>
      </p:bgPr>
    </p:bg>
    <p:spTree>
      <p:nvGrpSpPr>
        <p:cNvPr id="1" name=""/>
        <p:cNvGrpSpPr/>
        <p:nvPr/>
      </p:nvGrpSpPr>
      <p:grpSpPr>
        <a:xfrm>
          <a:off x="0" y="0"/>
          <a:ext cx="0" cy="0"/>
          <a:chOff x="0" y="0"/>
          <a:chExt cx="0" cy="0"/>
        </a:xfrm>
      </p:grpSpPr>
      <p:grpSp>
        <p:nvGrpSpPr>
          <p:cNvPr id="118786" name="Group 2"/>
          <p:cNvGrpSpPr/>
          <p:nvPr/>
        </p:nvGrpSpPr>
        <p:grpSpPr bwMode="auto">
          <a:xfrm>
            <a:off x="0" y="1588"/>
            <a:ext cx="9132888" cy="6845300"/>
            <a:chOff x="0" y="1"/>
            <a:chExt cx="5753" cy="4312"/>
          </a:xfrm>
        </p:grpSpPr>
        <p:sp>
          <p:nvSpPr>
            <p:cNvPr id="118787" name="Freeform 3"/>
            <p:cNvSpPr/>
            <p:nvPr/>
          </p:nvSpPr>
          <p:spPr bwMode="auto">
            <a:xfrm>
              <a:off x="3394" y="999"/>
              <a:ext cx="2359" cy="3314"/>
            </a:xfrm>
            <a:custGeom>
              <a:avLst/>
              <a:gdLst>
                <a:gd name="T0" fmla="*/ 1905 w 2359"/>
                <a:gd name="T1" fmla="*/ 3312 h 3314"/>
                <a:gd name="T2" fmla="*/ 2358 w 2359"/>
                <a:gd name="T3" fmla="*/ 3313 h 3314"/>
                <a:gd name="T4" fmla="*/ 2358 w 2359"/>
                <a:gd name="T5" fmla="*/ 1437 h 3314"/>
                <a:gd name="T6" fmla="*/ 0 w 2359"/>
                <a:gd name="T7" fmla="*/ 0 h 3314"/>
                <a:gd name="T8" fmla="*/ 201 w 2359"/>
                <a:gd name="T9" fmla="*/ 150 h 3314"/>
                <a:gd name="T10" fmla="*/ 366 w 2359"/>
                <a:gd name="T11" fmla="*/ 279 h 3314"/>
                <a:gd name="T12" fmla="*/ 552 w 2359"/>
                <a:gd name="T13" fmla="*/ 441 h 3314"/>
                <a:gd name="T14" fmla="*/ 732 w 2359"/>
                <a:gd name="T15" fmla="*/ 612 h 3314"/>
                <a:gd name="T16" fmla="*/ 996 w 2359"/>
                <a:gd name="T17" fmla="*/ 903 h 3314"/>
                <a:gd name="T18" fmla="*/ 1230 w 2359"/>
                <a:gd name="T19" fmla="*/ 1212 h 3314"/>
                <a:gd name="T20" fmla="*/ 1400 w 2359"/>
                <a:gd name="T21" fmla="*/ 1482 h 3314"/>
                <a:gd name="T22" fmla="*/ 1548 w 2359"/>
                <a:gd name="T23" fmla="*/ 1761 h 3314"/>
                <a:gd name="T24" fmla="*/ 1665 w 2359"/>
                <a:gd name="T25" fmla="*/ 2040 h 3314"/>
                <a:gd name="T26" fmla="*/ 1751 w 2359"/>
                <a:gd name="T27" fmla="*/ 2295 h 3314"/>
                <a:gd name="T28" fmla="*/ 1809 w 2359"/>
                <a:gd name="T29" fmla="*/ 2511 h 3314"/>
                <a:gd name="T30" fmla="*/ 1863 w 2359"/>
                <a:gd name="T31" fmla="*/ 2778 h 3314"/>
                <a:gd name="T32" fmla="*/ 1890 w 2359"/>
                <a:gd name="T33" fmla="*/ 3012 h 3314"/>
                <a:gd name="T34" fmla="*/ 1905 w 2359"/>
                <a:gd name="T35" fmla="*/ 3312 h 3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59" h="3314">
                  <a:moveTo>
                    <a:pt x="1905" y="3312"/>
                  </a:moveTo>
                  <a:lnTo>
                    <a:pt x="2358" y="3313"/>
                  </a:lnTo>
                  <a:lnTo>
                    <a:pt x="2358" y="1437"/>
                  </a:lnTo>
                  <a:lnTo>
                    <a:pt x="0" y="0"/>
                  </a:lnTo>
                  <a:lnTo>
                    <a:pt x="201" y="150"/>
                  </a:lnTo>
                  <a:lnTo>
                    <a:pt x="366" y="279"/>
                  </a:lnTo>
                  <a:lnTo>
                    <a:pt x="552" y="441"/>
                  </a:lnTo>
                  <a:lnTo>
                    <a:pt x="732" y="612"/>
                  </a:lnTo>
                  <a:lnTo>
                    <a:pt x="996" y="903"/>
                  </a:lnTo>
                  <a:lnTo>
                    <a:pt x="1230" y="1212"/>
                  </a:lnTo>
                  <a:lnTo>
                    <a:pt x="1400" y="1482"/>
                  </a:lnTo>
                  <a:lnTo>
                    <a:pt x="1548" y="1761"/>
                  </a:lnTo>
                  <a:lnTo>
                    <a:pt x="1665" y="2040"/>
                  </a:lnTo>
                  <a:lnTo>
                    <a:pt x="1751" y="2295"/>
                  </a:lnTo>
                  <a:lnTo>
                    <a:pt x="1809" y="2511"/>
                  </a:lnTo>
                  <a:lnTo>
                    <a:pt x="1863" y="2778"/>
                  </a:lnTo>
                  <a:lnTo>
                    <a:pt x="1890" y="3012"/>
                  </a:lnTo>
                  <a:lnTo>
                    <a:pt x="1905" y="3312"/>
                  </a:lnTo>
                </a:path>
              </a:pathLst>
            </a:custGeom>
            <a:gradFill rotWithShape="0">
              <a:gsLst>
                <a:gs pos="0">
                  <a:schemeClr val="accent2">
                    <a:gamma/>
                    <a:shade val="46275"/>
                    <a:invGamma/>
                  </a:schemeClr>
                </a:gs>
                <a:gs pos="100000">
                  <a:schemeClr val="accent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kumimoji="1" lang="zh-CN" altLang="en-US" sz="2400" b="1">
                <a:solidFill>
                  <a:srgbClr val="FFFFFF"/>
                </a:solidFill>
              </a:endParaRPr>
            </a:p>
          </p:txBody>
        </p:sp>
        <p:sp>
          <p:nvSpPr>
            <p:cNvPr id="118788" name="Arc 4"/>
            <p:cNvSpPr/>
            <p:nvPr/>
          </p:nvSpPr>
          <p:spPr bwMode="auto">
            <a:xfrm>
              <a:off x="0" y="1"/>
              <a:ext cx="5298" cy="43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accent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400" b="1">
                <a:solidFill>
                  <a:srgbClr val="FFFFFF"/>
                </a:solidFill>
              </a:endParaRPr>
            </a:p>
          </p:txBody>
        </p:sp>
      </p:grpSp>
      <p:sp>
        <p:nvSpPr>
          <p:cNvPr id="118789" name="Rectangle 5"/>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lstStyle/>
          <a:p>
            <a:pPr lvl="0"/>
            <a:r>
              <a:rPr lang="zh-CN" altLang="en-US"/>
              <a:t>单击此处编辑母版标题样式</a:t>
            </a:r>
          </a:p>
        </p:txBody>
      </p:sp>
      <p:sp>
        <p:nvSpPr>
          <p:cNvPr id="118790" name="Rectangle 6"/>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lstStyle>
            <a:lvl1pPr>
              <a:defRPr kumimoji="0" sz="1400" b="0"/>
            </a:lvl1pPr>
          </a:lstStyle>
          <a:p>
            <a:pPr fontAlgn="base">
              <a:spcBef>
                <a:spcPct val="0"/>
              </a:spcBef>
              <a:spcAft>
                <a:spcPct val="0"/>
              </a:spcAft>
            </a:pPr>
            <a:fld id="{2E99A3B8-8B0B-491E-8A37-DB7BD1E3D893}" type="datetime1">
              <a:rPr lang="zh-CN" altLang="en-US">
                <a:solidFill>
                  <a:srgbClr val="FFFFFF"/>
                </a:solidFill>
              </a:rPr>
              <a:t>2024/1/10</a:t>
            </a:fld>
            <a:endParaRPr lang="en-US" altLang="zh-CN">
              <a:solidFill>
                <a:srgbClr val="FFFFFF"/>
              </a:solidFill>
            </a:endParaRPr>
          </a:p>
        </p:txBody>
      </p:sp>
      <p:sp>
        <p:nvSpPr>
          <p:cNvPr id="118791" name="Rectangle 7"/>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lstStyle>
            <a:lvl1pPr algn="ctr">
              <a:defRPr kumimoji="0" sz="1400" b="0"/>
            </a:lvl1pPr>
          </a:lstStyle>
          <a:p>
            <a:pPr fontAlgn="base">
              <a:spcBef>
                <a:spcPct val="0"/>
              </a:spcBef>
              <a:spcAft>
                <a:spcPct val="0"/>
              </a:spcAft>
            </a:pPr>
            <a:endParaRPr lang="en-US" altLang="zh-CN">
              <a:solidFill>
                <a:srgbClr val="FFFFFF"/>
              </a:solidFill>
            </a:endParaRPr>
          </a:p>
        </p:txBody>
      </p:sp>
      <p:sp>
        <p:nvSpPr>
          <p:cNvPr id="118792" name="Rectangle 8"/>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lstStyle>
            <a:lvl1pPr algn="r">
              <a:defRPr kumimoji="0" sz="1400" b="0"/>
            </a:lvl1pPr>
          </a:lstStyle>
          <a:p>
            <a:pPr fontAlgn="base">
              <a:spcBef>
                <a:spcPct val="0"/>
              </a:spcBef>
              <a:spcAft>
                <a:spcPct val="0"/>
              </a:spcAft>
            </a:pPr>
            <a:fld id="{6C00CDDA-550D-4A24-84B8-209FCA1E705D}" type="slidenum">
              <a:rPr lang="zh-CN" altLang="en-US">
                <a:solidFill>
                  <a:srgbClr val="FFFFFF"/>
                </a:solidFill>
              </a:rPr>
              <a:t>‹#›</a:t>
            </a:fld>
            <a:endParaRPr lang="en-US" altLang="zh-CN">
              <a:solidFill>
                <a:srgbClr val="FFFFFF"/>
              </a:solidFill>
            </a:endParaRPr>
          </a:p>
        </p:txBody>
      </p:sp>
      <p:sp>
        <p:nvSpPr>
          <p:cNvPr id="118793" name="Rectangle 9"/>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18794" name="Rectangle 10"/>
          <p:cNvSpPr>
            <a:spLocks noChangeArrowheads="1"/>
          </p:cNvSpPr>
          <p:nvPr/>
        </p:nvSpPr>
        <p:spPr bwMode="ltGray">
          <a:xfrm>
            <a:off x="8775700" y="6383338"/>
            <a:ext cx="368300" cy="47466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en-US" sz="2400">
              <a:solidFill>
                <a:srgbClr val="FFFFFF"/>
              </a:solidFill>
              <a:latin typeface="Tahoma" panose="020B0604030504040204" pitchFamily="34" charset="0"/>
            </a:endParaRPr>
          </a:p>
        </p:txBody>
      </p:sp>
      <p:sp>
        <p:nvSpPr>
          <p:cNvPr id="118797" name="Rectangle 13"/>
          <p:cNvSpPr>
            <a:spLocks noChangeArrowheads="1"/>
          </p:cNvSpPr>
          <p:nvPr/>
        </p:nvSpPr>
        <p:spPr bwMode="auto">
          <a:xfrm>
            <a:off x="2967038" y="22145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endParaRPr kumimoji="1" lang="zh-CN" altLang="en-US" sz="2400" b="1">
              <a:solidFill>
                <a:srgbClr val="FFFFFF"/>
              </a:solidFill>
            </a:endParaRPr>
          </a:p>
        </p:txBody>
      </p:sp>
      <p:graphicFrame>
        <p:nvGraphicFramePr>
          <p:cNvPr id="118796" name="Object 12"/>
          <p:cNvGraphicFramePr>
            <a:graphicFrameLocks noChangeAspect="1"/>
          </p:cNvGraphicFramePr>
          <p:nvPr/>
        </p:nvGraphicFramePr>
        <p:xfrm>
          <a:off x="0" y="0"/>
          <a:ext cx="685800" cy="519113"/>
        </p:xfrm>
        <a:graphic>
          <a:graphicData uri="http://schemas.openxmlformats.org/presentationml/2006/ole">
            <mc:AlternateContent xmlns:mc="http://schemas.openxmlformats.org/markup-compatibility/2006">
              <mc:Choice xmlns:v="urn:schemas-microsoft-com:vml" Requires="v">
                <p:oleObj spid="_x0000_s232927" r:id="rId14" imgW="3209290" imgH="2432050" progId="Word.Picture.8">
                  <p:embed/>
                </p:oleObj>
              </mc:Choice>
              <mc:Fallback>
                <p:oleObj r:id="rId14" imgW="3209290" imgH="2432050" progId="Word.Picture.8">
                  <p:embed/>
                  <p:pic>
                    <p:nvPicPr>
                      <p:cNvPr id="0" name="图片 23246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685800" cy="519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 bg1="dk2" tx1="lt1" bg2="dk1"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hf hdr="0" ftr="0" dt="0"/>
  <p:txStyles>
    <p:titleStyle>
      <a:lvl1pPr algn="ctr" rtl="0" fontAlgn="base">
        <a:spcBef>
          <a:spcPct val="0"/>
        </a:spcBef>
        <a:spcAft>
          <a:spcPct val="0"/>
        </a:spcAft>
        <a:defRPr kumimoji="1" sz="44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lr>
          <a:schemeClr val="accent2"/>
        </a:buClr>
        <a:buSzPct val="80000"/>
        <a:buFont typeface="Wingdings" panose="05000000000000000000" pitchFamily="2" charset="2"/>
        <a:buChar char="l"/>
        <a:defRPr kumimoji="1"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90000"/>
        <a:buChar char="–"/>
        <a:defRPr kumimoji="1" sz="2800">
          <a:solidFill>
            <a:schemeClr val="tx1"/>
          </a:solidFill>
          <a:latin typeface="+mn-lt"/>
          <a:ea typeface="+mn-ea"/>
        </a:defRPr>
      </a:lvl2pPr>
      <a:lvl3pPr marL="1143000" indent="-228600" algn="l" rtl="0" fontAlgn="base">
        <a:spcBef>
          <a:spcPct val="20000"/>
        </a:spcBef>
        <a:spcAft>
          <a:spcPct val="0"/>
        </a:spcAft>
        <a:buClr>
          <a:schemeClr val="accent1"/>
        </a:buClr>
        <a:buSzPct val="60000"/>
        <a:buFont typeface="Wingdings" panose="05000000000000000000" pitchFamily="2" charset="2"/>
        <a:buChar char="l"/>
        <a:defRPr kumimoji="1" sz="2400">
          <a:solidFill>
            <a:schemeClr val="tx1"/>
          </a:solidFill>
          <a:latin typeface="+mn-lt"/>
          <a:ea typeface="+mn-ea"/>
        </a:defRPr>
      </a:lvl3pPr>
      <a:lvl4pPr marL="1600200" indent="-228600" algn="l" rtl="0" fontAlgn="base">
        <a:spcBef>
          <a:spcPct val="20000"/>
        </a:spcBef>
        <a:spcAft>
          <a:spcPct val="0"/>
        </a:spcAft>
        <a:buClr>
          <a:schemeClr val="tx1"/>
        </a:buClr>
        <a:buChar char="–"/>
        <a:defRPr kumimoji="1" sz="2000">
          <a:solidFill>
            <a:schemeClr val="tx1"/>
          </a:solidFill>
          <a:latin typeface="+mn-lt"/>
          <a:ea typeface="+mn-ea"/>
        </a:defRPr>
      </a:lvl4pPr>
      <a:lvl5pPr marL="2057400" indent="-228600" algn="l" rtl="0" fontAlgn="base">
        <a:spcBef>
          <a:spcPct val="20000"/>
        </a:spcBef>
        <a:spcAft>
          <a:spcPct val="0"/>
        </a:spcAft>
        <a:buClr>
          <a:schemeClr val="accent1"/>
        </a:buClr>
        <a:buChar char="•"/>
        <a:defRPr kumimoji="1" sz="2000">
          <a:solidFill>
            <a:schemeClr val="tx1"/>
          </a:solidFill>
          <a:latin typeface="+mn-lt"/>
          <a:ea typeface="+mn-ea"/>
        </a:defRPr>
      </a:lvl5pPr>
      <a:lvl6pPr marL="2514600" indent="-228600" algn="l" rtl="0" fontAlgn="base">
        <a:spcBef>
          <a:spcPct val="20000"/>
        </a:spcBef>
        <a:spcAft>
          <a:spcPct val="0"/>
        </a:spcAft>
        <a:buClr>
          <a:schemeClr val="accent1"/>
        </a:buClr>
        <a:buChar char="•"/>
        <a:defRPr kumimoji="1" sz="2000">
          <a:solidFill>
            <a:schemeClr val="tx1"/>
          </a:solidFill>
          <a:latin typeface="+mn-lt"/>
          <a:ea typeface="+mn-ea"/>
        </a:defRPr>
      </a:lvl6pPr>
      <a:lvl7pPr marL="2971800" indent="-228600" algn="l" rtl="0" fontAlgn="base">
        <a:spcBef>
          <a:spcPct val="20000"/>
        </a:spcBef>
        <a:spcAft>
          <a:spcPct val="0"/>
        </a:spcAft>
        <a:buClr>
          <a:schemeClr val="accent1"/>
        </a:buClr>
        <a:buChar char="•"/>
        <a:defRPr kumimoji="1" sz="2000">
          <a:solidFill>
            <a:schemeClr val="tx1"/>
          </a:solidFill>
          <a:latin typeface="+mn-lt"/>
          <a:ea typeface="+mn-ea"/>
        </a:defRPr>
      </a:lvl7pPr>
      <a:lvl8pPr marL="3429000" indent="-228600" algn="l" rtl="0" fontAlgn="base">
        <a:spcBef>
          <a:spcPct val="20000"/>
        </a:spcBef>
        <a:spcAft>
          <a:spcPct val="0"/>
        </a:spcAft>
        <a:buClr>
          <a:schemeClr val="accent1"/>
        </a:buClr>
        <a:buChar char="•"/>
        <a:defRPr kumimoji="1" sz="2000">
          <a:solidFill>
            <a:schemeClr val="tx1"/>
          </a:solidFill>
          <a:latin typeface="+mn-lt"/>
          <a:ea typeface="+mn-ea"/>
        </a:defRPr>
      </a:lvl8pPr>
      <a:lvl9pPr marL="3886200" indent="-228600" algn="l" rtl="0" fontAlgn="base">
        <a:spcBef>
          <a:spcPct val="20000"/>
        </a:spcBef>
        <a:spcAft>
          <a:spcPct val="0"/>
        </a:spcAft>
        <a:buClr>
          <a:schemeClr val="accent1"/>
        </a:buClr>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chemeClr val="bg1"/>
            </a:gs>
            <a:gs pos="100000">
              <a:schemeClr val="bg2"/>
            </a:gs>
          </a:gsLst>
          <a:lin ang="0" scaled="1"/>
        </a:gradFill>
        <a:effectLst/>
      </p:bgPr>
    </p:bg>
    <p:spTree>
      <p:nvGrpSpPr>
        <p:cNvPr id="1" name=""/>
        <p:cNvGrpSpPr/>
        <p:nvPr/>
      </p:nvGrpSpPr>
      <p:grpSpPr>
        <a:xfrm>
          <a:off x="0" y="0"/>
          <a:ext cx="0" cy="0"/>
          <a:chOff x="0" y="0"/>
          <a:chExt cx="0" cy="0"/>
        </a:xfrm>
      </p:grpSpPr>
      <p:grpSp>
        <p:nvGrpSpPr>
          <p:cNvPr id="118786" name="Group 2"/>
          <p:cNvGrpSpPr/>
          <p:nvPr/>
        </p:nvGrpSpPr>
        <p:grpSpPr bwMode="auto">
          <a:xfrm>
            <a:off x="0" y="1588"/>
            <a:ext cx="9132888" cy="6845300"/>
            <a:chOff x="0" y="1"/>
            <a:chExt cx="5753" cy="4312"/>
          </a:xfrm>
        </p:grpSpPr>
        <p:sp>
          <p:nvSpPr>
            <p:cNvPr id="118787" name="Freeform 3"/>
            <p:cNvSpPr/>
            <p:nvPr/>
          </p:nvSpPr>
          <p:spPr bwMode="auto">
            <a:xfrm>
              <a:off x="3394" y="999"/>
              <a:ext cx="2359" cy="3314"/>
            </a:xfrm>
            <a:custGeom>
              <a:avLst/>
              <a:gdLst>
                <a:gd name="T0" fmla="*/ 1905 w 2359"/>
                <a:gd name="T1" fmla="*/ 3312 h 3314"/>
                <a:gd name="T2" fmla="*/ 2358 w 2359"/>
                <a:gd name="T3" fmla="*/ 3313 h 3314"/>
                <a:gd name="T4" fmla="*/ 2358 w 2359"/>
                <a:gd name="T5" fmla="*/ 1437 h 3314"/>
                <a:gd name="T6" fmla="*/ 0 w 2359"/>
                <a:gd name="T7" fmla="*/ 0 h 3314"/>
                <a:gd name="T8" fmla="*/ 201 w 2359"/>
                <a:gd name="T9" fmla="*/ 150 h 3314"/>
                <a:gd name="T10" fmla="*/ 366 w 2359"/>
                <a:gd name="T11" fmla="*/ 279 h 3314"/>
                <a:gd name="T12" fmla="*/ 552 w 2359"/>
                <a:gd name="T13" fmla="*/ 441 h 3314"/>
                <a:gd name="T14" fmla="*/ 732 w 2359"/>
                <a:gd name="T15" fmla="*/ 612 h 3314"/>
                <a:gd name="T16" fmla="*/ 996 w 2359"/>
                <a:gd name="T17" fmla="*/ 903 h 3314"/>
                <a:gd name="T18" fmla="*/ 1230 w 2359"/>
                <a:gd name="T19" fmla="*/ 1212 h 3314"/>
                <a:gd name="T20" fmla="*/ 1400 w 2359"/>
                <a:gd name="T21" fmla="*/ 1482 h 3314"/>
                <a:gd name="T22" fmla="*/ 1548 w 2359"/>
                <a:gd name="T23" fmla="*/ 1761 h 3314"/>
                <a:gd name="T24" fmla="*/ 1665 w 2359"/>
                <a:gd name="T25" fmla="*/ 2040 h 3314"/>
                <a:gd name="T26" fmla="*/ 1751 w 2359"/>
                <a:gd name="T27" fmla="*/ 2295 h 3314"/>
                <a:gd name="T28" fmla="*/ 1809 w 2359"/>
                <a:gd name="T29" fmla="*/ 2511 h 3314"/>
                <a:gd name="T30" fmla="*/ 1863 w 2359"/>
                <a:gd name="T31" fmla="*/ 2778 h 3314"/>
                <a:gd name="T32" fmla="*/ 1890 w 2359"/>
                <a:gd name="T33" fmla="*/ 3012 h 3314"/>
                <a:gd name="T34" fmla="*/ 1905 w 2359"/>
                <a:gd name="T35" fmla="*/ 3312 h 3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59" h="3314">
                  <a:moveTo>
                    <a:pt x="1905" y="3312"/>
                  </a:moveTo>
                  <a:lnTo>
                    <a:pt x="2358" y="3313"/>
                  </a:lnTo>
                  <a:lnTo>
                    <a:pt x="2358" y="1437"/>
                  </a:lnTo>
                  <a:lnTo>
                    <a:pt x="0" y="0"/>
                  </a:lnTo>
                  <a:lnTo>
                    <a:pt x="201" y="150"/>
                  </a:lnTo>
                  <a:lnTo>
                    <a:pt x="366" y="279"/>
                  </a:lnTo>
                  <a:lnTo>
                    <a:pt x="552" y="441"/>
                  </a:lnTo>
                  <a:lnTo>
                    <a:pt x="732" y="612"/>
                  </a:lnTo>
                  <a:lnTo>
                    <a:pt x="996" y="903"/>
                  </a:lnTo>
                  <a:lnTo>
                    <a:pt x="1230" y="1212"/>
                  </a:lnTo>
                  <a:lnTo>
                    <a:pt x="1400" y="1482"/>
                  </a:lnTo>
                  <a:lnTo>
                    <a:pt x="1548" y="1761"/>
                  </a:lnTo>
                  <a:lnTo>
                    <a:pt x="1665" y="2040"/>
                  </a:lnTo>
                  <a:lnTo>
                    <a:pt x="1751" y="2295"/>
                  </a:lnTo>
                  <a:lnTo>
                    <a:pt x="1809" y="2511"/>
                  </a:lnTo>
                  <a:lnTo>
                    <a:pt x="1863" y="2778"/>
                  </a:lnTo>
                  <a:lnTo>
                    <a:pt x="1890" y="3012"/>
                  </a:lnTo>
                  <a:lnTo>
                    <a:pt x="1905" y="3312"/>
                  </a:lnTo>
                </a:path>
              </a:pathLst>
            </a:custGeom>
            <a:gradFill rotWithShape="0">
              <a:gsLst>
                <a:gs pos="0">
                  <a:schemeClr val="accent2">
                    <a:gamma/>
                    <a:shade val="46275"/>
                    <a:invGamma/>
                  </a:schemeClr>
                </a:gs>
                <a:gs pos="100000">
                  <a:schemeClr val="accent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kumimoji="1" lang="zh-CN" altLang="en-US" sz="2400" b="1">
                <a:solidFill>
                  <a:srgbClr val="FFFFFF"/>
                </a:solidFill>
              </a:endParaRPr>
            </a:p>
          </p:txBody>
        </p:sp>
        <p:sp>
          <p:nvSpPr>
            <p:cNvPr id="118788" name="Arc 4"/>
            <p:cNvSpPr/>
            <p:nvPr/>
          </p:nvSpPr>
          <p:spPr bwMode="auto">
            <a:xfrm>
              <a:off x="0" y="1"/>
              <a:ext cx="5298" cy="43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accent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400" b="1">
                <a:solidFill>
                  <a:srgbClr val="FFFFFF"/>
                </a:solidFill>
              </a:endParaRPr>
            </a:p>
          </p:txBody>
        </p:sp>
      </p:grpSp>
      <p:sp>
        <p:nvSpPr>
          <p:cNvPr id="118789" name="Rectangle 5"/>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lstStyle/>
          <a:p>
            <a:pPr lvl="0"/>
            <a:r>
              <a:rPr lang="zh-CN" altLang="en-US"/>
              <a:t>单击此处编辑母版标题样式</a:t>
            </a:r>
          </a:p>
        </p:txBody>
      </p:sp>
      <p:sp>
        <p:nvSpPr>
          <p:cNvPr id="118790" name="Rectangle 6"/>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lstStyle>
            <a:lvl1pPr>
              <a:defRPr kumimoji="0" sz="1400" b="0"/>
            </a:lvl1pPr>
          </a:lstStyle>
          <a:p>
            <a:pPr fontAlgn="base">
              <a:spcBef>
                <a:spcPct val="0"/>
              </a:spcBef>
              <a:spcAft>
                <a:spcPct val="0"/>
              </a:spcAft>
            </a:pPr>
            <a:fld id="{D7707D68-E98D-4D9E-9AF3-40C9ECCE4403}" type="datetime1">
              <a:rPr lang="zh-CN" altLang="en-US" smtClean="0">
                <a:solidFill>
                  <a:srgbClr val="FFFFFF"/>
                </a:solidFill>
              </a:rPr>
              <a:t>2024/1/10</a:t>
            </a:fld>
            <a:endParaRPr lang="en-US" altLang="zh-CN">
              <a:solidFill>
                <a:srgbClr val="FFFFFF"/>
              </a:solidFill>
            </a:endParaRPr>
          </a:p>
        </p:txBody>
      </p:sp>
      <p:sp>
        <p:nvSpPr>
          <p:cNvPr id="118791" name="Rectangle 7"/>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lstStyle>
            <a:lvl1pPr algn="ctr">
              <a:defRPr kumimoji="0" sz="1400" b="0"/>
            </a:lvl1pPr>
          </a:lstStyle>
          <a:p>
            <a:pPr fontAlgn="base">
              <a:spcBef>
                <a:spcPct val="0"/>
              </a:spcBef>
              <a:spcAft>
                <a:spcPct val="0"/>
              </a:spcAft>
            </a:pPr>
            <a:endParaRPr lang="en-US" altLang="zh-CN">
              <a:solidFill>
                <a:srgbClr val="FFFFFF"/>
              </a:solidFill>
            </a:endParaRPr>
          </a:p>
        </p:txBody>
      </p:sp>
      <p:sp>
        <p:nvSpPr>
          <p:cNvPr id="118792" name="Rectangle 8"/>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lstStyle>
            <a:lvl1pPr algn="r">
              <a:defRPr kumimoji="0" sz="1400" b="0"/>
            </a:lvl1pPr>
          </a:lstStyle>
          <a:p>
            <a:pPr fontAlgn="base">
              <a:spcBef>
                <a:spcPct val="0"/>
              </a:spcBef>
              <a:spcAft>
                <a:spcPct val="0"/>
              </a:spcAft>
            </a:pPr>
            <a:fld id="{9A4A292A-BC1F-4174-81B3-6519DB1780C5}" type="slidenum">
              <a:rPr lang="zh-CN" altLang="en-US" smtClean="0">
                <a:solidFill>
                  <a:srgbClr val="FFFFFF"/>
                </a:solidFill>
              </a:rPr>
              <a:t>‹#›</a:t>
            </a:fld>
            <a:endParaRPr lang="en-US" altLang="zh-CN">
              <a:solidFill>
                <a:srgbClr val="FFFFFF"/>
              </a:solidFill>
            </a:endParaRPr>
          </a:p>
        </p:txBody>
      </p:sp>
      <p:sp>
        <p:nvSpPr>
          <p:cNvPr id="118793" name="Rectangle 9"/>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18794" name="Rectangle 10"/>
          <p:cNvSpPr>
            <a:spLocks noChangeArrowheads="1"/>
          </p:cNvSpPr>
          <p:nvPr/>
        </p:nvSpPr>
        <p:spPr bwMode="ltGray">
          <a:xfrm>
            <a:off x="8775700" y="6383338"/>
            <a:ext cx="368300" cy="47466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CN" altLang="en-US" sz="2400">
              <a:solidFill>
                <a:srgbClr val="FFFFFF"/>
              </a:solidFill>
              <a:latin typeface="Tahoma" panose="020B0604030504040204" pitchFamily="34" charset="0"/>
            </a:endParaRPr>
          </a:p>
        </p:txBody>
      </p:sp>
      <p:sp>
        <p:nvSpPr>
          <p:cNvPr id="118797" name="Rectangle 13"/>
          <p:cNvSpPr>
            <a:spLocks noChangeArrowheads="1"/>
          </p:cNvSpPr>
          <p:nvPr/>
        </p:nvSpPr>
        <p:spPr bwMode="auto">
          <a:xfrm>
            <a:off x="2967038" y="22145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endParaRPr kumimoji="1" lang="zh-CN" altLang="en-US" sz="2400" b="1">
              <a:solidFill>
                <a:srgbClr val="FFFFFF"/>
              </a:solidFill>
            </a:endParaRPr>
          </a:p>
        </p:txBody>
      </p:sp>
      <p:graphicFrame>
        <p:nvGraphicFramePr>
          <p:cNvPr id="118796" name="Object 12"/>
          <p:cNvGraphicFramePr>
            <a:graphicFrameLocks noChangeAspect="1"/>
          </p:cNvGraphicFramePr>
          <p:nvPr/>
        </p:nvGraphicFramePr>
        <p:xfrm>
          <a:off x="0" y="0"/>
          <a:ext cx="685800" cy="519113"/>
        </p:xfrm>
        <a:graphic>
          <a:graphicData uri="http://schemas.openxmlformats.org/presentationml/2006/ole">
            <mc:AlternateContent xmlns:mc="http://schemas.openxmlformats.org/markup-compatibility/2006">
              <mc:Choice xmlns:v="urn:schemas-microsoft-com:vml" Requires="v">
                <p:oleObj spid="_x0000_s235996" r:id="rId14" imgW="3209290" imgH="2432050" progId="Word.Picture.8">
                  <p:embed/>
                </p:oleObj>
              </mc:Choice>
              <mc:Fallback>
                <p:oleObj r:id="rId14" imgW="3209290" imgH="2432050" progId="Word.Picture.8">
                  <p:embed/>
                  <p:pic>
                    <p:nvPicPr>
                      <p:cNvPr id="0" name="图片 23553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685800" cy="519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 bg1="dk2" tx1="lt1" bg2="dk1" tx2="lt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hf hdr="0" ftr="0" dt="0"/>
  <p:txStyles>
    <p:titleStyle>
      <a:lvl1pPr algn="ctr" rtl="0" fontAlgn="base">
        <a:spcBef>
          <a:spcPct val="0"/>
        </a:spcBef>
        <a:spcAft>
          <a:spcPct val="0"/>
        </a:spcAft>
        <a:defRPr kumimoji="1" sz="44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lr>
          <a:schemeClr val="accent2"/>
        </a:buClr>
        <a:buSzPct val="80000"/>
        <a:buFont typeface="Wingdings" panose="05000000000000000000" pitchFamily="2" charset="2"/>
        <a:buChar char="l"/>
        <a:defRPr kumimoji="1"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90000"/>
        <a:buChar char="–"/>
        <a:defRPr kumimoji="1" sz="2800">
          <a:solidFill>
            <a:schemeClr val="tx1"/>
          </a:solidFill>
          <a:latin typeface="+mn-lt"/>
          <a:ea typeface="+mn-ea"/>
        </a:defRPr>
      </a:lvl2pPr>
      <a:lvl3pPr marL="1143000" indent="-228600" algn="l" rtl="0" fontAlgn="base">
        <a:spcBef>
          <a:spcPct val="20000"/>
        </a:spcBef>
        <a:spcAft>
          <a:spcPct val="0"/>
        </a:spcAft>
        <a:buClr>
          <a:schemeClr val="accent1"/>
        </a:buClr>
        <a:buSzPct val="60000"/>
        <a:buFont typeface="Wingdings" panose="05000000000000000000" pitchFamily="2" charset="2"/>
        <a:buChar char="l"/>
        <a:defRPr kumimoji="1" sz="2400">
          <a:solidFill>
            <a:schemeClr val="tx1"/>
          </a:solidFill>
          <a:latin typeface="+mn-lt"/>
          <a:ea typeface="+mn-ea"/>
        </a:defRPr>
      </a:lvl3pPr>
      <a:lvl4pPr marL="1600200" indent="-228600" algn="l" rtl="0" fontAlgn="base">
        <a:spcBef>
          <a:spcPct val="20000"/>
        </a:spcBef>
        <a:spcAft>
          <a:spcPct val="0"/>
        </a:spcAft>
        <a:buClr>
          <a:schemeClr val="tx1"/>
        </a:buClr>
        <a:buChar char="–"/>
        <a:defRPr kumimoji="1" sz="2000">
          <a:solidFill>
            <a:schemeClr val="tx1"/>
          </a:solidFill>
          <a:latin typeface="+mn-lt"/>
          <a:ea typeface="+mn-ea"/>
        </a:defRPr>
      </a:lvl4pPr>
      <a:lvl5pPr marL="2057400" indent="-228600" algn="l" rtl="0" fontAlgn="base">
        <a:spcBef>
          <a:spcPct val="20000"/>
        </a:spcBef>
        <a:spcAft>
          <a:spcPct val="0"/>
        </a:spcAft>
        <a:buClr>
          <a:schemeClr val="accent1"/>
        </a:buClr>
        <a:buChar char="•"/>
        <a:defRPr kumimoji="1" sz="2000">
          <a:solidFill>
            <a:schemeClr val="tx1"/>
          </a:solidFill>
          <a:latin typeface="+mn-lt"/>
          <a:ea typeface="+mn-ea"/>
        </a:defRPr>
      </a:lvl5pPr>
      <a:lvl6pPr marL="2514600" indent="-228600" algn="l" rtl="0" fontAlgn="base">
        <a:spcBef>
          <a:spcPct val="20000"/>
        </a:spcBef>
        <a:spcAft>
          <a:spcPct val="0"/>
        </a:spcAft>
        <a:buClr>
          <a:schemeClr val="accent1"/>
        </a:buClr>
        <a:buChar char="•"/>
        <a:defRPr kumimoji="1" sz="2000">
          <a:solidFill>
            <a:schemeClr val="tx1"/>
          </a:solidFill>
          <a:latin typeface="+mn-lt"/>
          <a:ea typeface="+mn-ea"/>
        </a:defRPr>
      </a:lvl6pPr>
      <a:lvl7pPr marL="2971800" indent="-228600" algn="l" rtl="0" fontAlgn="base">
        <a:spcBef>
          <a:spcPct val="20000"/>
        </a:spcBef>
        <a:spcAft>
          <a:spcPct val="0"/>
        </a:spcAft>
        <a:buClr>
          <a:schemeClr val="accent1"/>
        </a:buClr>
        <a:buChar char="•"/>
        <a:defRPr kumimoji="1" sz="2000">
          <a:solidFill>
            <a:schemeClr val="tx1"/>
          </a:solidFill>
          <a:latin typeface="+mn-lt"/>
          <a:ea typeface="+mn-ea"/>
        </a:defRPr>
      </a:lvl7pPr>
      <a:lvl8pPr marL="3429000" indent="-228600" algn="l" rtl="0" fontAlgn="base">
        <a:spcBef>
          <a:spcPct val="20000"/>
        </a:spcBef>
        <a:spcAft>
          <a:spcPct val="0"/>
        </a:spcAft>
        <a:buClr>
          <a:schemeClr val="accent1"/>
        </a:buClr>
        <a:buChar char="•"/>
        <a:defRPr kumimoji="1" sz="2000">
          <a:solidFill>
            <a:schemeClr val="tx1"/>
          </a:solidFill>
          <a:latin typeface="+mn-lt"/>
          <a:ea typeface="+mn-ea"/>
        </a:defRPr>
      </a:lvl8pPr>
      <a:lvl9pPr marL="3886200" indent="-228600" algn="l" rtl="0" fontAlgn="base">
        <a:spcBef>
          <a:spcPct val="20000"/>
        </a:spcBef>
        <a:spcAft>
          <a:spcPct val="0"/>
        </a:spcAft>
        <a:buClr>
          <a:schemeClr val="accent1"/>
        </a:buClr>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Rot="1" noChangeArrowheads="1"/>
          </p:cNvSpPr>
          <p:nvPr>
            <p:ph type="title"/>
          </p:nvPr>
        </p:nvSpPr>
        <p:spPr bwMode="auto">
          <a:xfrm>
            <a:off x="323850" y="0"/>
            <a:ext cx="8540750" cy="720725"/>
          </a:xfrm>
          <a:prstGeom prst="rect">
            <a:avLst/>
          </a:prstGeom>
          <a:noFill/>
          <a:ln>
            <a:noFill/>
          </a:ln>
          <a:effectLst/>
        </p:spPr>
        <p:txBody>
          <a:bodyPr vert="horz" wrap="square" lIns="91440" tIns="45720" rIns="91440" bIns="45720" numCol="1" anchor="ctr" anchorCtr="0" compatLnSpc="1"/>
          <a:lstStyle/>
          <a:p>
            <a:pPr lvl="0"/>
            <a:r>
              <a:rPr lang="zh-CN" altLang="en-US"/>
              <a:t>单击此处编辑母版标题样式</a:t>
            </a:r>
          </a:p>
        </p:txBody>
      </p:sp>
      <p:sp>
        <p:nvSpPr>
          <p:cNvPr id="5123" name="Rectangle 3"/>
          <p:cNvSpPr>
            <a:spLocks noGrp="1" noRot="1" noChangeArrowheads="1"/>
          </p:cNvSpPr>
          <p:nvPr>
            <p:ph type="body" idx="1"/>
          </p:nvPr>
        </p:nvSpPr>
        <p:spPr bwMode="auto">
          <a:xfrm>
            <a:off x="323850" y="981075"/>
            <a:ext cx="8540750" cy="5184775"/>
          </a:xfrm>
          <a:prstGeom prst="rect">
            <a:avLst/>
          </a:prstGeom>
          <a:noFill/>
          <a:ln>
            <a:noFill/>
          </a:ln>
          <a:effec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124" name="Rectangle 4"/>
          <p:cNvSpPr>
            <a:spLocks noGrp="1" noChangeArrowheads="1"/>
          </p:cNvSpPr>
          <p:nvPr>
            <p:ph type="dt" sz="half" idx="2"/>
          </p:nvPr>
        </p:nvSpPr>
        <p:spPr bwMode="auto">
          <a:xfrm>
            <a:off x="301625" y="6245225"/>
            <a:ext cx="2289175" cy="476250"/>
          </a:xfrm>
          <a:prstGeom prst="rect">
            <a:avLst/>
          </a:prstGeom>
          <a:noFill/>
          <a:ln>
            <a:noFill/>
          </a:ln>
          <a:effectLst/>
        </p:spPr>
        <p:txBody>
          <a:bodyPr vert="horz" wrap="square" lIns="91440" tIns="45720" rIns="91440" bIns="45720" numCol="1" anchor="t" anchorCtr="0" compatLnSpc="1"/>
          <a:lstStyle>
            <a:lvl1pPr algn="l">
              <a:defRPr sz="1400">
                <a:latin typeface="Arial" panose="020B0604020202020204" pitchFamily="34" charset="0"/>
                <a:ea typeface="宋体" panose="02010600030101010101" pitchFamily="2" charset="-122"/>
              </a:defRPr>
            </a:lvl1pPr>
          </a:lstStyle>
          <a:p>
            <a:pPr fontAlgn="base">
              <a:spcBef>
                <a:spcPct val="0"/>
              </a:spcBef>
              <a:spcAft>
                <a:spcPct val="0"/>
              </a:spcAft>
              <a:defRPr/>
            </a:pPr>
            <a:endParaRPr lang="en-US" altLang="zh-CN">
              <a:solidFill>
                <a:srgbClr val="007A77"/>
              </a:solidFill>
            </a:endParaRPr>
          </a:p>
        </p:txBody>
      </p:sp>
      <p:sp>
        <p:nvSpPr>
          <p:cNvPr id="5125" name="Rectangle 5"/>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lstStyle>
            <a:lvl1pPr algn="ctr">
              <a:defRPr sz="1400">
                <a:latin typeface="Arial" panose="020B0604020202020204" pitchFamily="34" charset="0"/>
                <a:ea typeface="宋体" panose="02010600030101010101" pitchFamily="2" charset="-122"/>
              </a:defRPr>
            </a:lvl1pPr>
          </a:lstStyle>
          <a:p>
            <a:pPr fontAlgn="base">
              <a:spcBef>
                <a:spcPct val="0"/>
              </a:spcBef>
              <a:spcAft>
                <a:spcPct val="0"/>
              </a:spcAft>
              <a:defRPr/>
            </a:pPr>
            <a:endParaRPr lang="en-US" altLang="zh-CN">
              <a:solidFill>
                <a:srgbClr val="007A77"/>
              </a:solidFill>
            </a:endParaRPr>
          </a:p>
        </p:txBody>
      </p:sp>
      <p:sp>
        <p:nvSpPr>
          <p:cNvPr id="5126" name="Rectangle 6"/>
          <p:cNvSpPr>
            <a:spLocks noGrp="1" noChangeArrowheads="1"/>
          </p:cNvSpPr>
          <p:nvPr>
            <p:ph type="sldNum" sz="quarter" idx="4"/>
          </p:nvPr>
        </p:nvSpPr>
        <p:spPr bwMode="auto">
          <a:xfrm>
            <a:off x="6553200" y="6245225"/>
            <a:ext cx="2289175" cy="476250"/>
          </a:xfrm>
          <a:prstGeom prst="rect">
            <a:avLst/>
          </a:prstGeom>
          <a:noFill/>
          <a:ln>
            <a:noFill/>
          </a:ln>
          <a:effectLst/>
        </p:spPr>
        <p:txBody>
          <a:bodyPr vert="horz" wrap="square" lIns="91440" tIns="45720" rIns="91440" bIns="45720" numCol="1" anchor="t" anchorCtr="0" compatLnSpc="1"/>
          <a:lstStyle>
            <a:lvl1pPr algn="r">
              <a:defRPr sz="1400">
                <a:latin typeface="Arial" panose="020B0604020202020204" pitchFamily="34" charset="0"/>
                <a:ea typeface="宋体" panose="02010600030101010101" pitchFamily="2" charset="-122"/>
              </a:defRPr>
            </a:lvl1pPr>
          </a:lstStyle>
          <a:p>
            <a:pPr fontAlgn="base">
              <a:spcBef>
                <a:spcPct val="0"/>
              </a:spcBef>
              <a:spcAft>
                <a:spcPct val="0"/>
              </a:spcAft>
              <a:defRPr/>
            </a:pPr>
            <a:fld id="{07FB050E-5A2B-4D5E-A31E-B4BF46BBEEA9}" type="slidenum">
              <a:rPr lang="en-US" altLang="zh-CN">
                <a:solidFill>
                  <a:srgbClr val="007A77"/>
                </a:solidFill>
              </a:rPr>
              <a:t>‹#›</a:t>
            </a:fld>
            <a:endParaRPr lang="en-US" altLang="zh-CN">
              <a:solidFill>
                <a:srgbClr val="007A77"/>
              </a:solidFill>
            </a:endParaRPr>
          </a:p>
        </p:txBody>
      </p:sp>
    </p:spTree>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Lst>
  <p:txStyles>
    <p:titleStyle>
      <a:lvl1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600" b="1">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3200">
          <a:solidFill>
            <a:srgbClr val="3C3C5A"/>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800">
          <a:solidFill>
            <a:schemeClr val="tx2"/>
          </a:solidFill>
          <a:latin typeface="+mn-lt"/>
          <a:ea typeface="+mn-ea"/>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4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027" name="KSO_BT1"/>
          <p:cNvSpPr>
            <a:spLocks noGrp="1"/>
          </p:cNvSpPr>
          <p:nvPr>
            <p:ph type="title"/>
          </p:nvPr>
        </p:nvSpPr>
        <p:spPr bwMode="auto">
          <a:xfrm>
            <a:off x="479425" y="-26988"/>
            <a:ext cx="8231188" cy="69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zh-CN" altLang="en-US"/>
              <a:t>单击此处编辑母版标题样式</a:t>
            </a:r>
            <a:endParaRPr lang="en-US" altLang="zh-CN"/>
          </a:p>
        </p:txBody>
      </p:sp>
      <p:sp>
        <p:nvSpPr>
          <p:cNvPr id="1028" name="KSO_BC1"/>
          <p:cNvSpPr>
            <a:spLocks noGrp="1"/>
          </p:cNvSpPr>
          <p:nvPr>
            <p:ph type="body" idx="1"/>
          </p:nvPr>
        </p:nvSpPr>
        <p:spPr bwMode="auto">
          <a:xfrm>
            <a:off x="479425" y="1166813"/>
            <a:ext cx="8221663" cy="528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p:txBody>
      </p:sp>
      <p:sp>
        <p:nvSpPr>
          <p:cNvPr id="4" name="KSO_FD"/>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defRPr/>
            </a:pPr>
            <a:endParaRPr lang="en-US" altLang="zh-CN">
              <a:solidFill>
                <a:srgbClr val="494B4D">
                  <a:tint val="75000"/>
                </a:srgbClr>
              </a:solidFill>
              <a:latin typeface="Arial" panose="020B0604020202020204" pitchFamily="34" charset="0"/>
              <a:ea typeface="宋体" panose="02010600030101010101" pitchFamily="2" charset="-122"/>
            </a:endParaRPr>
          </a:p>
        </p:txBody>
      </p:sp>
      <p:sp>
        <p:nvSpPr>
          <p:cNvPr id="5" name="KSO_FT"/>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defRPr/>
            </a:pPr>
            <a:endParaRPr lang="en-US" altLang="zh-CN">
              <a:solidFill>
                <a:srgbClr val="494B4D">
                  <a:tint val="75000"/>
                </a:srgbClr>
              </a:solidFill>
              <a:latin typeface="Arial" panose="020B0604020202020204" pitchFamily="34" charset="0"/>
              <a:ea typeface="宋体" panose="02010600030101010101" pitchFamily="2" charset="-122"/>
            </a:endParaRPr>
          </a:p>
        </p:txBody>
      </p:sp>
      <p:sp>
        <p:nvSpPr>
          <p:cNvPr id="6" name="KSO_FN"/>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defRPr/>
            </a:pPr>
            <a:fld id="{66619864-B65A-495F-B9D7-AE73FBB7C86D}" type="slidenum">
              <a:rPr lang="en-US" altLang="zh-CN">
                <a:solidFill>
                  <a:srgbClr val="494B4D">
                    <a:tint val="75000"/>
                  </a:srgbClr>
                </a:solidFill>
                <a:latin typeface="Arial" panose="020B0604020202020204" pitchFamily="34" charset="0"/>
                <a:ea typeface="宋体" panose="02010600030101010101" pitchFamily="2" charset="-122"/>
              </a:rPr>
              <a:t>‹#›</a:t>
            </a:fld>
            <a:endParaRPr lang="en-US" altLang="zh-CN">
              <a:solidFill>
                <a:srgbClr val="494B4D">
                  <a:tint val="75000"/>
                </a:srgbClr>
              </a:solidFill>
              <a:latin typeface="Arial" panose="020B0604020202020204" pitchFamily="34" charset="0"/>
              <a:ea typeface="宋体" panose="02010600030101010101" pitchFamily="2" charset="-122"/>
            </a:endParaRPr>
          </a:p>
        </p:txBody>
      </p:sp>
      <p:cxnSp>
        <p:nvCxnSpPr>
          <p:cNvPr id="12" name="直接连接符 11"/>
          <p:cNvCxnSpPr/>
          <p:nvPr/>
        </p:nvCxnSpPr>
        <p:spPr>
          <a:xfrm>
            <a:off x="479425" y="692150"/>
            <a:ext cx="8231188" cy="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Lst>
  <p:txStyles>
    <p:titleStyle>
      <a:lvl1pPr algn="ctr" rtl="0" eaLnBrk="0" fontAlgn="base" hangingPunct="0">
        <a:lnSpc>
          <a:spcPct val="90000"/>
        </a:lnSpc>
        <a:spcBef>
          <a:spcPct val="0"/>
        </a:spcBef>
        <a:spcAft>
          <a:spcPct val="0"/>
        </a:spcAft>
        <a:defRPr sz="3200" b="1" kern="1200">
          <a:solidFill>
            <a:srgbClr val="5D2513"/>
          </a:solidFill>
          <a:latin typeface="幼圆" panose="02010509060101010101" pitchFamily="49" charset="-122"/>
          <a:ea typeface="幼圆" panose="02010509060101010101" pitchFamily="49" charset="-122"/>
          <a:cs typeface="+mj-cs"/>
        </a:defRPr>
      </a:lvl1pPr>
      <a:lvl2pPr algn="ctr" rtl="0" eaLnBrk="0" fontAlgn="base" hangingPunct="0">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2pPr>
      <a:lvl3pPr algn="ctr" rtl="0" eaLnBrk="0" fontAlgn="base" hangingPunct="0">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3pPr>
      <a:lvl4pPr algn="ctr" rtl="0" eaLnBrk="0" fontAlgn="base" hangingPunct="0">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4pPr>
      <a:lvl5pPr algn="ctr" rtl="0" eaLnBrk="0" fontAlgn="base" hangingPunct="0">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5pPr>
      <a:lvl6pPr marL="457200" algn="ctr" rtl="0" fontAlgn="base">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6pPr>
      <a:lvl7pPr marL="914400" algn="ctr" rtl="0" fontAlgn="base">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7pPr>
      <a:lvl8pPr marL="1371600" algn="ctr" rtl="0" fontAlgn="base">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8pPr>
      <a:lvl9pPr marL="1828800" algn="ctr" rtl="0" fontAlgn="base">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9pPr>
    </p:titleStyle>
    <p:bodyStyle>
      <a:lvl1pPr marL="357505" indent="-357505" algn="just" rtl="0" eaLnBrk="0" fontAlgn="base" hangingPunct="0">
        <a:lnSpc>
          <a:spcPct val="110000"/>
        </a:lnSpc>
        <a:spcBef>
          <a:spcPts val="1400"/>
        </a:spcBef>
        <a:spcAft>
          <a:spcPct val="0"/>
        </a:spcAft>
        <a:buClr>
          <a:srgbClr val="956B21"/>
        </a:buClr>
        <a:buSzPct val="50000"/>
        <a:buFont typeface="Wingdings" panose="05000000000000000000" pitchFamily="2" charset="2"/>
        <a:buChar char="u"/>
        <a:defRPr sz="2400" b="1" kern="1200">
          <a:solidFill>
            <a:srgbClr val="0000FF"/>
          </a:solidFill>
          <a:latin typeface="幼圆" panose="02010509060101010101" pitchFamily="49" charset="-122"/>
          <a:ea typeface="幼圆" panose="02010509060101010101" pitchFamily="49" charset="-122"/>
          <a:cs typeface="+mn-cs"/>
        </a:defRPr>
      </a:lvl1pPr>
      <a:lvl2pPr marL="357505" indent="-285750" algn="just" rtl="0" eaLnBrk="0" fontAlgn="base" hangingPunct="0">
        <a:spcBef>
          <a:spcPct val="0"/>
        </a:spcBef>
        <a:spcAft>
          <a:spcPts val="600"/>
        </a:spcAft>
        <a:buClr>
          <a:srgbClr val="E2BD7B"/>
        </a:buClr>
        <a:buFont typeface="华文新魏" panose="02010800040101010101" pitchFamily="2" charset="-122"/>
        <a:buChar char=" "/>
        <a:defRPr sz="2400" b="1" kern="1200">
          <a:solidFill>
            <a:schemeClr val="tx1"/>
          </a:solidFill>
          <a:latin typeface="华文新魏" panose="02010800040101010101" pitchFamily="2" charset="-122"/>
          <a:ea typeface="华文新魏" panose="02010800040101010101" pitchFamily="2"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KSO_BT1"/>
          <p:cNvSpPr>
            <a:spLocks noGrp="1"/>
          </p:cNvSpPr>
          <p:nvPr>
            <p:ph type="title"/>
          </p:nvPr>
        </p:nvSpPr>
        <p:spPr>
          <a:xfrm>
            <a:off x="479425" y="-26987"/>
            <a:ext cx="8231188" cy="698500"/>
          </a:xfrm>
          <a:prstGeom prst="rect">
            <a:avLst/>
          </a:prstGeom>
          <a:noFill/>
          <a:ln w="9525">
            <a:noFill/>
          </a:ln>
        </p:spPr>
        <p:txBody>
          <a:bodyPr anchor="b"/>
          <a:lstStyle/>
          <a:p>
            <a:pPr lvl="0"/>
            <a:r>
              <a:rPr lang="zh-CN" altLang="en-US" dirty="0"/>
              <a:t>单击此处编辑母版标题样式</a:t>
            </a:r>
            <a:endParaRPr lang="en-US" altLang="zh-CN" dirty="0"/>
          </a:p>
        </p:txBody>
      </p:sp>
      <p:sp>
        <p:nvSpPr>
          <p:cNvPr id="1028" name="KSO_BC1"/>
          <p:cNvSpPr>
            <a:spLocks noGrp="1"/>
          </p:cNvSpPr>
          <p:nvPr>
            <p:ph type="body"/>
          </p:nvPr>
        </p:nvSpPr>
        <p:spPr>
          <a:xfrm>
            <a:off x="479425" y="1166813"/>
            <a:ext cx="8221663" cy="5280025"/>
          </a:xfrm>
          <a:prstGeom prst="rect">
            <a:avLst/>
          </a:prstGeom>
          <a:noFill/>
          <a:ln w="9525">
            <a:noFill/>
          </a:ln>
        </p:spPr>
        <p:txBody>
          <a:bodyPr anchor="t"/>
          <a:lstStyle/>
          <a:p>
            <a:pPr lvl="0"/>
            <a:r>
              <a:rPr lang="zh-CN" altLang="en-US" dirty="0"/>
              <a:t>单击此处编辑母版文本样式</a:t>
            </a:r>
          </a:p>
          <a:p>
            <a:pPr lvl="1" indent="-285750"/>
            <a:r>
              <a:rPr lang="zh-CN" altLang="en-US" dirty="0"/>
              <a:t>第二级</a:t>
            </a:r>
          </a:p>
        </p:txBody>
      </p:sp>
      <p:sp>
        <p:nvSpPr>
          <p:cNvPr id="4" name="KSO_FD"/>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KSO_FT"/>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KSO_FN"/>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lgn="r">
              <a:defRPr sz="1200">
                <a:solidFill>
                  <a:srgbClr val="959696"/>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CB805050-134A-4442-8D2E-920DAD56DBBB}" type="slidenum">
              <a:rPr kumimoji="0" lang="en-US" altLang="zh-CN" sz="1200" b="0" i="0" u="none" strike="noStrike" kern="1200" cap="none" spc="0" normalizeH="0" baseline="0" noProof="0" smtClean="0">
                <a:ln>
                  <a:noFill/>
                </a:ln>
                <a:solidFill>
                  <a:srgbClr val="959696"/>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959696"/>
              </a:solidFill>
              <a:effectLst/>
              <a:uLnTx/>
              <a:uFillTx/>
              <a:latin typeface="Arial" panose="020B0604020202020204" pitchFamily="34" charset="0"/>
              <a:ea typeface="宋体" panose="02010600030101010101" pitchFamily="2" charset="-122"/>
              <a:cs typeface="+mn-cs"/>
            </a:endParaRPr>
          </a:p>
        </p:txBody>
      </p:sp>
      <p:cxnSp>
        <p:nvCxnSpPr>
          <p:cNvPr id="12" name="直接连接符 11"/>
          <p:cNvCxnSpPr/>
          <p:nvPr/>
        </p:nvCxnSpPr>
        <p:spPr>
          <a:xfrm>
            <a:off x="479425" y="692150"/>
            <a:ext cx="8231188" cy="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Lst>
  <p:hf sldNum="0" hdr="0" ftr="0" dt="0"/>
  <p:txStyles>
    <p:titleStyle>
      <a:lvl1pPr algn="ctr" rtl="0" eaLnBrk="0" fontAlgn="base" hangingPunct="0">
        <a:lnSpc>
          <a:spcPct val="90000"/>
        </a:lnSpc>
        <a:spcBef>
          <a:spcPct val="0"/>
        </a:spcBef>
        <a:spcAft>
          <a:spcPct val="0"/>
        </a:spcAft>
        <a:defRPr sz="3200" b="1" kern="1200">
          <a:solidFill>
            <a:srgbClr val="5D2513"/>
          </a:solidFill>
          <a:latin typeface="幼圆" panose="02010509060101010101" pitchFamily="49" charset="-122"/>
          <a:ea typeface="幼圆" panose="02010509060101010101" pitchFamily="49" charset="-122"/>
          <a:cs typeface="+mj-cs"/>
        </a:defRPr>
      </a:lvl1pPr>
      <a:lvl2pPr algn="ctr" rtl="0" eaLnBrk="0" fontAlgn="base" hangingPunct="0">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2pPr>
      <a:lvl3pPr algn="ctr" rtl="0" eaLnBrk="0" fontAlgn="base" hangingPunct="0">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3pPr>
      <a:lvl4pPr algn="ctr" rtl="0" eaLnBrk="0" fontAlgn="base" hangingPunct="0">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4pPr>
      <a:lvl5pPr algn="ctr" rtl="0" eaLnBrk="0" fontAlgn="base" hangingPunct="0">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5pPr>
      <a:lvl6pPr marL="457200" algn="ctr" rtl="0" fontAlgn="base">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6pPr>
      <a:lvl7pPr marL="914400" algn="ctr" rtl="0" fontAlgn="base">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7pPr>
      <a:lvl8pPr marL="1371600" algn="ctr" rtl="0" fontAlgn="base">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8pPr>
      <a:lvl9pPr marL="1828800" algn="ctr" rtl="0" fontAlgn="base">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9pPr>
    </p:titleStyle>
    <p:bodyStyle>
      <a:lvl1pPr marL="357505" indent="-357505" algn="just" rtl="0" eaLnBrk="0" fontAlgn="base" hangingPunct="0">
        <a:lnSpc>
          <a:spcPct val="110000"/>
        </a:lnSpc>
        <a:spcBef>
          <a:spcPts val="1400"/>
        </a:spcBef>
        <a:spcAft>
          <a:spcPct val="0"/>
        </a:spcAft>
        <a:buClr>
          <a:srgbClr val="956B21"/>
        </a:buClr>
        <a:buSzPct val="50000"/>
        <a:buFont typeface="Wingdings" panose="05000000000000000000" pitchFamily="2" charset="2"/>
        <a:buChar char="u"/>
        <a:defRPr sz="2400" b="1" kern="1200">
          <a:solidFill>
            <a:srgbClr val="0000FF"/>
          </a:solidFill>
          <a:latin typeface="幼圆" panose="02010509060101010101" pitchFamily="49" charset="-122"/>
          <a:ea typeface="幼圆" panose="02010509060101010101" pitchFamily="49" charset="-122"/>
          <a:cs typeface="+mn-cs"/>
        </a:defRPr>
      </a:lvl1pPr>
      <a:lvl2pPr marL="357505" indent="-285750" algn="just" rtl="0" eaLnBrk="0" fontAlgn="base" hangingPunct="0">
        <a:spcBef>
          <a:spcPct val="0"/>
        </a:spcBef>
        <a:spcAft>
          <a:spcPts val="600"/>
        </a:spcAft>
        <a:buClr>
          <a:srgbClr val="E2BD7B"/>
        </a:buClr>
        <a:buFont typeface="华文新魏" panose="02010800040101010101" pitchFamily="2" charset="-122"/>
        <a:buChar char=" "/>
        <a:defRPr sz="2400" b="1" kern="1200">
          <a:solidFill>
            <a:schemeClr val="tx1"/>
          </a:solidFill>
          <a:latin typeface="华文新魏" panose="02010800040101010101" pitchFamily="2" charset="-122"/>
          <a:ea typeface="华文新魏" panose="02010800040101010101" pitchFamily="2"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slide" Target="slide4.xml"/><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slide" Target="slide42.xml"/><Relationship Id="rId2" Type="http://schemas.openxmlformats.org/officeDocument/2006/relationships/tags" Target="../tags/tag35.xml"/><Relationship Id="rId1" Type="http://schemas.openxmlformats.org/officeDocument/2006/relationships/vmlDrawing" Target="../drawings/vmlDrawing5.vml"/><Relationship Id="rId6" Type="http://schemas.openxmlformats.org/officeDocument/2006/relationships/tags" Target="../tags/tag39.xml"/><Relationship Id="rId11" Type="http://schemas.openxmlformats.org/officeDocument/2006/relationships/slideLayout" Target="../slideLayouts/slideLayout114.xml"/><Relationship Id="rId5" Type="http://schemas.openxmlformats.org/officeDocument/2006/relationships/tags" Target="../tags/tag38.xml"/><Relationship Id="rId15" Type="http://schemas.openxmlformats.org/officeDocument/2006/relationships/image" Target="../media/image18.png"/><Relationship Id="rId10" Type="http://schemas.openxmlformats.org/officeDocument/2006/relationships/tags" Target="../tags/tag43.xml"/><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oleObject" Target="../embeddings/oleObject7.bin"/></Relationships>
</file>

<file path=ppt/slides/_rels/slide100.xml.rels><?xml version="1.0" encoding="UTF-8" standalone="yes"?>
<Relationships xmlns="http://schemas.openxmlformats.org/package/2006/relationships"><Relationship Id="rId8" Type="http://schemas.openxmlformats.org/officeDocument/2006/relationships/image" Target="../media/image91.wmf"/><Relationship Id="rId3" Type="http://schemas.openxmlformats.org/officeDocument/2006/relationships/oleObject" Target="../embeddings/oleObject92.bin"/><Relationship Id="rId7" Type="http://schemas.openxmlformats.org/officeDocument/2006/relationships/oleObject" Target="../embeddings/oleObject94.bin"/><Relationship Id="rId2" Type="http://schemas.openxmlformats.org/officeDocument/2006/relationships/slideLayout" Target="../slideLayouts/slideLayout106.xml"/><Relationship Id="rId1" Type="http://schemas.openxmlformats.org/officeDocument/2006/relationships/vmlDrawing" Target="../drawings/vmlDrawing53.vml"/><Relationship Id="rId6" Type="http://schemas.openxmlformats.org/officeDocument/2006/relationships/image" Target="../media/image90.wmf"/><Relationship Id="rId5" Type="http://schemas.openxmlformats.org/officeDocument/2006/relationships/oleObject" Target="../embeddings/oleObject93.bin"/><Relationship Id="rId4" Type="http://schemas.openxmlformats.org/officeDocument/2006/relationships/image" Target="../media/image89.wmf"/></Relationships>
</file>

<file path=ppt/slides/_rels/slide101.xml.rels><?xml version="1.0" encoding="UTF-8" standalone="yes"?>
<Relationships xmlns="http://schemas.openxmlformats.org/package/2006/relationships"><Relationship Id="rId8" Type="http://schemas.openxmlformats.org/officeDocument/2006/relationships/oleObject" Target="../embeddings/oleObject97.bin"/><Relationship Id="rId3" Type="http://schemas.openxmlformats.org/officeDocument/2006/relationships/notesSlide" Target="../notesSlides/notesSlide61.xml"/><Relationship Id="rId7" Type="http://schemas.openxmlformats.org/officeDocument/2006/relationships/image" Target="../media/image92.wmf"/><Relationship Id="rId2" Type="http://schemas.openxmlformats.org/officeDocument/2006/relationships/slideLayout" Target="../slideLayouts/slideLayout106.xml"/><Relationship Id="rId1" Type="http://schemas.openxmlformats.org/officeDocument/2006/relationships/vmlDrawing" Target="../drawings/vmlDrawing54.vml"/><Relationship Id="rId6" Type="http://schemas.openxmlformats.org/officeDocument/2006/relationships/oleObject" Target="../embeddings/oleObject96.bin"/><Relationship Id="rId5" Type="http://schemas.openxmlformats.org/officeDocument/2006/relationships/image" Target="../media/image90.wmf"/><Relationship Id="rId4" Type="http://schemas.openxmlformats.org/officeDocument/2006/relationships/oleObject" Target="../embeddings/oleObject95.bin"/><Relationship Id="rId9" Type="http://schemas.openxmlformats.org/officeDocument/2006/relationships/image" Target="../media/image93.emf"/></Relationships>
</file>

<file path=ppt/slides/_rels/slide102.xml.rels><?xml version="1.0" encoding="UTF-8" standalone="yes"?>
<Relationships xmlns="http://schemas.openxmlformats.org/package/2006/relationships"><Relationship Id="rId8" Type="http://schemas.openxmlformats.org/officeDocument/2006/relationships/oleObject" Target="../embeddings/oleObject100.bin"/><Relationship Id="rId3" Type="http://schemas.openxmlformats.org/officeDocument/2006/relationships/notesSlide" Target="../notesSlides/notesSlide62.xml"/><Relationship Id="rId7" Type="http://schemas.openxmlformats.org/officeDocument/2006/relationships/image" Target="../media/image92.wmf"/><Relationship Id="rId2" Type="http://schemas.openxmlformats.org/officeDocument/2006/relationships/slideLayout" Target="../slideLayouts/slideLayout106.xml"/><Relationship Id="rId1" Type="http://schemas.openxmlformats.org/officeDocument/2006/relationships/vmlDrawing" Target="../drawings/vmlDrawing55.vml"/><Relationship Id="rId6" Type="http://schemas.openxmlformats.org/officeDocument/2006/relationships/oleObject" Target="../embeddings/oleObject99.bin"/><Relationship Id="rId5" Type="http://schemas.openxmlformats.org/officeDocument/2006/relationships/image" Target="../media/image90.wmf"/><Relationship Id="rId4" Type="http://schemas.openxmlformats.org/officeDocument/2006/relationships/oleObject" Target="../embeddings/oleObject98.bin"/><Relationship Id="rId9" Type="http://schemas.openxmlformats.org/officeDocument/2006/relationships/image" Target="../media/image93.emf"/></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101.bin"/><Relationship Id="rId2" Type="http://schemas.openxmlformats.org/officeDocument/2006/relationships/slideLayout" Target="../slideLayouts/slideLayout107.xml"/><Relationship Id="rId1" Type="http://schemas.openxmlformats.org/officeDocument/2006/relationships/vmlDrawing" Target="../drawings/vmlDrawing56.vml"/><Relationship Id="rId6" Type="http://schemas.openxmlformats.org/officeDocument/2006/relationships/image" Target="../media/image94.wmf"/><Relationship Id="rId5" Type="http://schemas.openxmlformats.org/officeDocument/2006/relationships/oleObject" Target="../embeddings/oleObject102.bin"/><Relationship Id="rId4" Type="http://schemas.openxmlformats.org/officeDocument/2006/relationships/image" Target="../media/image93.emf"/></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106.xml"/><Relationship Id="rId2" Type="http://schemas.openxmlformats.org/officeDocument/2006/relationships/tags" Target="../tags/tag280.xml"/><Relationship Id="rId1" Type="http://schemas.openxmlformats.org/officeDocument/2006/relationships/vmlDrawing" Target="../drawings/vmlDrawing57.vml"/><Relationship Id="rId5" Type="http://schemas.openxmlformats.org/officeDocument/2006/relationships/image" Target="../media/image95.emf"/><Relationship Id="rId4" Type="http://schemas.openxmlformats.org/officeDocument/2006/relationships/oleObject" Target="../embeddings/oleObject103.bin"/></Relationships>
</file>

<file path=ppt/slides/_rels/slide105.xml.rels><?xml version="1.0" encoding="UTF-8" standalone="yes"?>
<Relationships xmlns="http://schemas.openxmlformats.org/package/2006/relationships"><Relationship Id="rId8" Type="http://schemas.openxmlformats.org/officeDocument/2006/relationships/tags" Target="../tags/tag288.xml"/><Relationship Id="rId13" Type="http://schemas.openxmlformats.org/officeDocument/2006/relationships/slideLayout" Target="../slideLayouts/slideLayout96.xml"/><Relationship Id="rId3" Type="http://schemas.openxmlformats.org/officeDocument/2006/relationships/tags" Target="../tags/tag283.xml"/><Relationship Id="rId7" Type="http://schemas.openxmlformats.org/officeDocument/2006/relationships/tags" Target="../tags/tag287.xml"/><Relationship Id="rId12" Type="http://schemas.openxmlformats.org/officeDocument/2006/relationships/tags" Target="../tags/tag292.xml"/><Relationship Id="rId2" Type="http://schemas.openxmlformats.org/officeDocument/2006/relationships/tags" Target="../tags/tag282.xml"/><Relationship Id="rId1" Type="http://schemas.openxmlformats.org/officeDocument/2006/relationships/tags" Target="../tags/tag281.xml"/><Relationship Id="rId6" Type="http://schemas.openxmlformats.org/officeDocument/2006/relationships/tags" Target="../tags/tag286.xml"/><Relationship Id="rId11" Type="http://schemas.openxmlformats.org/officeDocument/2006/relationships/tags" Target="../tags/tag291.xml"/><Relationship Id="rId5" Type="http://schemas.openxmlformats.org/officeDocument/2006/relationships/tags" Target="../tags/tag285.xml"/><Relationship Id="rId10" Type="http://schemas.openxmlformats.org/officeDocument/2006/relationships/tags" Target="../tags/tag290.xml"/><Relationship Id="rId4" Type="http://schemas.openxmlformats.org/officeDocument/2006/relationships/tags" Target="../tags/tag284.xml"/><Relationship Id="rId9" Type="http://schemas.openxmlformats.org/officeDocument/2006/relationships/tags" Target="../tags/tag289.xml"/><Relationship Id="rId14" Type="http://schemas.openxmlformats.org/officeDocument/2006/relationships/slide" Target="slide2.xml"/></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104.bin"/><Relationship Id="rId2" Type="http://schemas.openxmlformats.org/officeDocument/2006/relationships/slideLayout" Target="../slideLayouts/slideLayout101.xml"/><Relationship Id="rId1" Type="http://schemas.openxmlformats.org/officeDocument/2006/relationships/vmlDrawing" Target="../drawings/vmlDrawing58.vml"/><Relationship Id="rId4" Type="http://schemas.openxmlformats.org/officeDocument/2006/relationships/image" Target="../media/image96.wmf"/></Relationships>
</file>

<file path=ppt/slides/_rels/slide107.xml.rels><?xml version="1.0" encoding="UTF-8" standalone="yes"?>
<Relationships xmlns="http://schemas.openxmlformats.org/package/2006/relationships"><Relationship Id="rId8" Type="http://schemas.openxmlformats.org/officeDocument/2006/relationships/image" Target="../media/image95.emf"/><Relationship Id="rId3" Type="http://schemas.openxmlformats.org/officeDocument/2006/relationships/oleObject" Target="../embeddings/oleObject105.bin"/><Relationship Id="rId7" Type="http://schemas.openxmlformats.org/officeDocument/2006/relationships/oleObject" Target="../embeddings/oleObject107.bin"/><Relationship Id="rId2" Type="http://schemas.openxmlformats.org/officeDocument/2006/relationships/slideLayout" Target="../slideLayouts/slideLayout101.xml"/><Relationship Id="rId1" Type="http://schemas.openxmlformats.org/officeDocument/2006/relationships/vmlDrawing" Target="../drawings/vmlDrawing59.vml"/><Relationship Id="rId6" Type="http://schemas.openxmlformats.org/officeDocument/2006/relationships/image" Target="../media/image98.wmf"/><Relationship Id="rId5" Type="http://schemas.openxmlformats.org/officeDocument/2006/relationships/oleObject" Target="../embeddings/oleObject106.bin"/><Relationship Id="rId4" Type="http://schemas.openxmlformats.org/officeDocument/2006/relationships/image" Target="../media/image97.emf"/></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63.xml"/><Relationship Id="rId7" Type="http://schemas.openxmlformats.org/officeDocument/2006/relationships/image" Target="../media/image96.wmf"/><Relationship Id="rId2" Type="http://schemas.openxmlformats.org/officeDocument/2006/relationships/slideLayout" Target="../slideLayouts/slideLayout107.xml"/><Relationship Id="rId1" Type="http://schemas.openxmlformats.org/officeDocument/2006/relationships/vmlDrawing" Target="../drawings/vmlDrawing60.vml"/><Relationship Id="rId6" Type="http://schemas.openxmlformats.org/officeDocument/2006/relationships/oleObject" Target="../embeddings/oleObject109.bin"/><Relationship Id="rId5" Type="http://schemas.openxmlformats.org/officeDocument/2006/relationships/image" Target="../media/image95.emf"/><Relationship Id="rId4" Type="http://schemas.openxmlformats.org/officeDocument/2006/relationships/oleObject" Target="../embeddings/oleObject108.bin"/></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06.xml"/><Relationship Id="rId1" Type="http://schemas.openxmlformats.org/officeDocument/2006/relationships/vmlDrawing" Target="../drawings/vmlDrawing61.vml"/><Relationship Id="rId5" Type="http://schemas.openxmlformats.org/officeDocument/2006/relationships/image" Target="../media/image99.wmf"/><Relationship Id="rId4" Type="http://schemas.openxmlformats.org/officeDocument/2006/relationships/oleObject" Target="../embeddings/oleObject110.bin"/></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diagramColors" Target="../diagrams/colors1.xml"/><Relationship Id="rId3" Type="http://schemas.openxmlformats.org/officeDocument/2006/relationships/tags" Target="../tags/tag45.xml"/><Relationship Id="rId7" Type="http://schemas.openxmlformats.org/officeDocument/2006/relationships/tags" Target="../tags/tag49.xml"/><Relationship Id="rId12" Type="http://schemas.openxmlformats.org/officeDocument/2006/relationships/diagramQuickStyle" Target="../diagrams/quickStyle1.xml"/><Relationship Id="rId17" Type="http://schemas.openxmlformats.org/officeDocument/2006/relationships/image" Target="../media/image18.png"/><Relationship Id="rId2" Type="http://schemas.openxmlformats.org/officeDocument/2006/relationships/tags" Target="../tags/tag44.xml"/><Relationship Id="rId16" Type="http://schemas.openxmlformats.org/officeDocument/2006/relationships/oleObject" Target="../embeddings/oleObject8.bin"/><Relationship Id="rId1" Type="http://schemas.openxmlformats.org/officeDocument/2006/relationships/vmlDrawing" Target="../drawings/vmlDrawing6.vml"/><Relationship Id="rId6" Type="http://schemas.openxmlformats.org/officeDocument/2006/relationships/tags" Target="../tags/tag48.xml"/><Relationship Id="rId11" Type="http://schemas.openxmlformats.org/officeDocument/2006/relationships/diagramLayout" Target="../diagrams/layout1.xml"/><Relationship Id="rId5" Type="http://schemas.openxmlformats.org/officeDocument/2006/relationships/tags" Target="../tags/tag47.xml"/><Relationship Id="rId15" Type="http://schemas.openxmlformats.org/officeDocument/2006/relationships/image" Target="../media/image20.png"/><Relationship Id="rId10" Type="http://schemas.openxmlformats.org/officeDocument/2006/relationships/diagramData" Target="../diagrams/data1.xml"/><Relationship Id="rId4" Type="http://schemas.openxmlformats.org/officeDocument/2006/relationships/tags" Target="../tags/tag46.xml"/><Relationship Id="rId9" Type="http://schemas.openxmlformats.org/officeDocument/2006/relationships/notesSlide" Target="../notesSlides/notesSlide7.xml"/><Relationship Id="rId14" Type="http://schemas.microsoft.com/office/2007/relationships/diagramDrawing" Target="../diagrams/drawing1.xml"/></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111.bin"/><Relationship Id="rId2" Type="http://schemas.openxmlformats.org/officeDocument/2006/relationships/slideLayout" Target="../slideLayouts/slideLayout96.xml"/><Relationship Id="rId1" Type="http://schemas.openxmlformats.org/officeDocument/2006/relationships/vmlDrawing" Target="../drawings/vmlDrawing62.vml"/><Relationship Id="rId4" Type="http://schemas.openxmlformats.org/officeDocument/2006/relationships/image" Target="../media/image99.wmf"/></Relationships>
</file>

<file path=ppt/slides/_rels/slide111.xml.rels><?xml version="1.0" encoding="UTF-8" standalone="yes"?>
<Relationships xmlns="http://schemas.openxmlformats.org/package/2006/relationships"><Relationship Id="rId8" Type="http://schemas.openxmlformats.org/officeDocument/2006/relationships/oleObject" Target="../embeddings/oleObject114.bin"/><Relationship Id="rId3" Type="http://schemas.openxmlformats.org/officeDocument/2006/relationships/notesSlide" Target="../notesSlides/notesSlide65.xml"/><Relationship Id="rId7" Type="http://schemas.openxmlformats.org/officeDocument/2006/relationships/image" Target="../media/image101.wmf"/><Relationship Id="rId2" Type="http://schemas.openxmlformats.org/officeDocument/2006/relationships/slideLayout" Target="../slideLayouts/slideLayout106.xml"/><Relationship Id="rId1" Type="http://schemas.openxmlformats.org/officeDocument/2006/relationships/vmlDrawing" Target="../drawings/vmlDrawing63.vml"/><Relationship Id="rId6" Type="http://schemas.openxmlformats.org/officeDocument/2006/relationships/oleObject" Target="../embeddings/oleObject113.bin"/><Relationship Id="rId5" Type="http://schemas.openxmlformats.org/officeDocument/2006/relationships/image" Target="../media/image100.wmf"/><Relationship Id="rId4" Type="http://schemas.openxmlformats.org/officeDocument/2006/relationships/oleObject" Target="../embeddings/oleObject112.bin"/><Relationship Id="rId9" Type="http://schemas.openxmlformats.org/officeDocument/2006/relationships/image" Target="../media/image95.emf"/></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66.xml"/><Relationship Id="rId7" Type="http://schemas.openxmlformats.org/officeDocument/2006/relationships/image" Target="../media/image99.wmf"/><Relationship Id="rId2" Type="http://schemas.openxmlformats.org/officeDocument/2006/relationships/slideLayout" Target="../slideLayouts/slideLayout96.xml"/><Relationship Id="rId1" Type="http://schemas.openxmlformats.org/officeDocument/2006/relationships/vmlDrawing" Target="../drawings/vmlDrawing64.vml"/><Relationship Id="rId6" Type="http://schemas.openxmlformats.org/officeDocument/2006/relationships/oleObject" Target="../embeddings/oleObject116.bin"/><Relationship Id="rId5" Type="http://schemas.openxmlformats.org/officeDocument/2006/relationships/image" Target="../media/image95.emf"/><Relationship Id="rId4" Type="http://schemas.openxmlformats.org/officeDocument/2006/relationships/oleObject" Target="../embeddings/oleObject115.bin"/></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96.xml"/><Relationship Id="rId1" Type="http://schemas.openxmlformats.org/officeDocument/2006/relationships/vmlDrawing" Target="../drawings/vmlDrawing65.vml"/><Relationship Id="rId5" Type="http://schemas.openxmlformats.org/officeDocument/2006/relationships/image" Target="../media/image102.wmf"/><Relationship Id="rId4" Type="http://schemas.openxmlformats.org/officeDocument/2006/relationships/oleObject" Target="../embeddings/oleObject117.bin"/></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68.xml"/><Relationship Id="rId7" Type="http://schemas.openxmlformats.org/officeDocument/2006/relationships/image" Target="../media/image103.wmf"/><Relationship Id="rId2" Type="http://schemas.openxmlformats.org/officeDocument/2006/relationships/slideLayout" Target="../slideLayouts/slideLayout96.xml"/><Relationship Id="rId1" Type="http://schemas.openxmlformats.org/officeDocument/2006/relationships/vmlDrawing" Target="../drawings/vmlDrawing66.vml"/><Relationship Id="rId6" Type="http://schemas.openxmlformats.org/officeDocument/2006/relationships/oleObject" Target="../embeddings/oleObject119.bin"/><Relationship Id="rId5" Type="http://schemas.openxmlformats.org/officeDocument/2006/relationships/image" Target="../media/image95.emf"/><Relationship Id="rId4" Type="http://schemas.openxmlformats.org/officeDocument/2006/relationships/oleObject" Target="../embeddings/oleObject118.bin"/></Relationships>
</file>

<file path=ppt/slides/_rels/slide115.xml.rels><?xml version="1.0" encoding="UTF-8" standalone="yes"?>
<Relationships xmlns="http://schemas.openxmlformats.org/package/2006/relationships"><Relationship Id="rId8" Type="http://schemas.openxmlformats.org/officeDocument/2006/relationships/tags" Target="../tags/tag300.xml"/><Relationship Id="rId13" Type="http://schemas.openxmlformats.org/officeDocument/2006/relationships/slideLayout" Target="../slideLayouts/slideLayout96.xml"/><Relationship Id="rId3" Type="http://schemas.openxmlformats.org/officeDocument/2006/relationships/tags" Target="../tags/tag295.xml"/><Relationship Id="rId7" Type="http://schemas.openxmlformats.org/officeDocument/2006/relationships/tags" Target="../tags/tag299.xml"/><Relationship Id="rId12" Type="http://schemas.openxmlformats.org/officeDocument/2006/relationships/tags" Target="../tags/tag304.xml"/><Relationship Id="rId2" Type="http://schemas.openxmlformats.org/officeDocument/2006/relationships/tags" Target="../tags/tag294.xml"/><Relationship Id="rId1" Type="http://schemas.openxmlformats.org/officeDocument/2006/relationships/tags" Target="../tags/tag293.xml"/><Relationship Id="rId6" Type="http://schemas.openxmlformats.org/officeDocument/2006/relationships/tags" Target="../tags/tag298.xml"/><Relationship Id="rId11" Type="http://schemas.openxmlformats.org/officeDocument/2006/relationships/tags" Target="../tags/tag303.xml"/><Relationship Id="rId5" Type="http://schemas.openxmlformats.org/officeDocument/2006/relationships/tags" Target="../tags/tag297.xml"/><Relationship Id="rId10" Type="http://schemas.openxmlformats.org/officeDocument/2006/relationships/tags" Target="../tags/tag302.xml"/><Relationship Id="rId4" Type="http://schemas.openxmlformats.org/officeDocument/2006/relationships/tags" Target="../tags/tag296.xml"/><Relationship Id="rId9" Type="http://schemas.openxmlformats.org/officeDocument/2006/relationships/tags" Target="../tags/tag301.xml"/><Relationship Id="rId14" Type="http://schemas.openxmlformats.org/officeDocument/2006/relationships/slide" Target="slide2.xml"/></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120.bin"/><Relationship Id="rId2" Type="http://schemas.openxmlformats.org/officeDocument/2006/relationships/slideLayout" Target="../slideLayouts/slideLayout106.xml"/><Relationship Id="rId1" Type="http://schemas.openxmlformats.org/officeDocument/2006/relationships/vmlDrawing" Target="../drawings/vmlDrawing67.vml"/><Relationship Id="rId6" Type="http://schemas.openxmlformats.org/officeDocument/2006/relationships/image" Target="../media/image105.wmf"/><Relationship Id="rId5" Type="http://schemas.openxmlformats.org/officeDocument/2006/relationships/oleObject" Target="../embeddings/oleObject121.bin"/><Relationship Id="rId4" Type="http://schemas.openxmlformats.org/officeDocument/2006/relationships/image" Target="../media/image104.emf"/></Relationships>
</file>

<file path=ppt/slides/_rels/slide117.xml.rels><?xml version="1.0" encoding="UTF-8" standalone="yes"?>
<Relationships xmlns="http://schemas.openxmlformats.org/package/2006/relationships"><Relationship Id="rId8" Type="http://schemas.openxmlformats.org/officeDocument/2006/relationships/oleObject" Target="../embeddings/oleObject124.bin"/><Relationship Id="rId3" Type="http://schemas.openxmlformats.org/officeDocument/2006/relationships/notesSlide" Target="../notesSlides/notesSlide69.xml"/><Relationship Id="rId7" Type="http://schemas.openxmlformats.org/officeDocument/2006/relationships/image" Target="../media/image106.wmf"/><Relationship Id="rId2" Type="http://schemas.openxmlformats.org/officeDocument/2006/relationships/slideLayout" Target="../slideLayouts/slideLayout101.xml"/><Relationship Id="rId1" Type="http://schemas.openxmlformats.org/officeDocument/2006/relationships/vmlDrawing" Target="../drawings/vmlDrawing68.vml"/><Relationship Id="rId6" Type="http://schemas.openxmlformats.org/officeDocument/2006/relationships/oleObject" Target="../embeddings/oleObject123.bin"/><Relationship Id="rId5" Type="http://schemas.openxmlformats.org/officeDocument/2006/relationships/image" Target="../media/image105.wmf"/><Relationship Id="rId4" Type="http://schemas.openxmlformats.org/officeDocument/2006/relationships/oleObject" Target="../embeddings/oleObject122.bin"/><Relationship Id="rId9" Type="http://schemas.openxmlformats.org/officeDocument/2006/relationships/image" Target="../media/image104.emf"/></Relationships>
</file>

<file path=ppt/slides/_rels/slide118.xml.rels><?xml version="1.0" encoding="UTF-8" standalone="yes"?>
<Relationships xmlns="http://schemas.openxmlformats.org/package/2006/relationships"><Relationship Id="rId8" Type="http://schemas.openxmlformats.org/officeDocument/2006/relationships/image" Target="../media/image106.wmf"/><Relationship Id="rId3" Type="http://schemas.openxmlformats.org/officeDocument/2006/relationships/oleObject" Target="../embeddings/oleObject125.bin"/><Relationship Id="rId7" Type="http://schemas.openxmlformats.org/officeDocument/2006/relationships/oleObject" Target="../embeddings/oleObject127.bin"/><Relationship Id="rId12" Type="http://schemas.openxmlformats.org/officeDocument/2006/relationships/image" Target="../media/image108.wmf"/><Relationship Id="rId2" Type="http://schemas.openxmlformats.org/officeDocument/2006/relationships/slideLayout" Target="../slideLayouts/slideLayout107.xml"/><Relationship Id="rId1" Type="http://schemas.openxmlformats.org/officeDocument/2006/relationships/vmlDrawing" Target="../drawings/vmlDrawing69.vml"/><Relationship Id="rId6" Type="http://schemas.openxmlformats.org/officeDocument/2006/relationships/image" Target="../media/image105.wmf"/><Relationship Id="rId11" Type="http://schemas.openxmlformats.org/officeDocument/2006/relationships/oleObject" Target="../embeddings/oleObject129.bin"/><Relationship Id="rId5" Type="http://schemas.openxmlformats.org/officeDocument/2006/relationships/oleObject" Target="../embeddings/oleObject126.bin"/><Relationship Id="rId10" Type="http://schemas.openxmlformats.org/officeDocument/2006/relationships/image" Target="../media/image107.wmf"/><Relationship Id="rId4" Type="http://schemas.openxmlformats.org/officeDocument/2006/relationships/image" Target="../media/image104.emf"/><Relationship Id="rId9" Type="http://schemas.openxmlformats.org/officeDocument/2006/relationships/oleObject" Target="../embeddings/oleObject128.bin"/></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130.bin"/><Relationship Id="rId2" Type="http://schemas.openxmlformats.org/officeDocument/2006/relationships/slideLayout" Target="../slideLayouts/slideLayout106.xml"/><Relationship Id="rId1" Type="http://schemas.openxmlformats.org/officeDocument/2006/relationships/vmlDrawing" Target="../drawings/vmlDrawing70.vml"/><Relationship Id="rId6" Type="http://schemas.openxmlformats.org/officeDocument/2006/relationships/image" Target="../media/image104.emf"/><Relationship Id="rId5" Type="http://schemas.openxmlformats.org/officeDocument/2006/relationships/oleObject" Target="../embeddings/oleObject131.bin"/><Relationship Id="rId4" Type="http://schemas.openxmlformats.org/officeDocument/2006/relationships/image" Target="../media/image109.wmf"/></Relationships>
</file>

<file path=ppt/slides/_rels/slide12.xml.rels><?xml version="1.0" encoding="UTF-8" standalone="yes"?>
<Relationships xmlns="http://schemas.openxmlformats.org/package/2006/relationships"><Relationship Id="rId8" Type="http://schemas.openxmlformats.org/officeDocument/2006/relationships/tags" Target="../tags/tag56.xml"/><Relationship Id="rId13" Type="http://schemas.openxmlformats.org/officeDocument/2006/relationships/slideLayout" Target="../slideLayouts/slideLayout109.xml"/><Relationship Id="rId3" Type="http://schemas.openxmlformats.org/officeDocument/2006/relationships/tags" Target="../tags/tag51.xml"/><Relationship Id="rId7" Type="http://schemas.openxmlformats.org/officeDocument/2006/relationships/tags" Target="../tags/tag55.xml"/><Relationship Id="rId12" Type="http://schemas.openxmlformats.org/officeDocument/2006/relationships/tags" Target="../tags/tag60.xml"/><Relationship Id="rId17" Type="http://schemas.openxmlformats.org/officeDocument/2006/relationships/image" Target="../media/image18.png"/><Relationship Id="rId2" Type="http://schemas.openxmlformats.org/officeDocument/2006/relationships/tags" Target="../tags/tag50.xml"/><Relationship Id="rId16" Type="http://schemas.openxmlformats.org/officeDocument/2006/relationships/oleObject" Target="../embeddings/oleObject9.bin"/><Relationship Id="rId1" Type="http://schemas.openxmlformats.org/officeDocument/2006/relationships/vmlDrawing" Target="../drawings/vmlDrawing7.vml"/><Relationship Id="rId6" Type="http://schemas.openxmlformats.org/officeDocument/2006/relationships/tags" Target="../tags/tag54.xml"/><Relationship Id="rId11" Type="http://schemas.openxmlformats.org/officeDocument/2006/relationships/tags" Target="../tags/tag59.xml"/><Relationship Id="rId5" Type="http://schemas.openxmlformats.org/officeDocument/2006/relationships/tags" Target="../tags/tag53.xml"/><Relationship Id="rId15" Type="http://schemas.openxmlformats.org/officeDocument/2006/relationships/image" Target="../media/image20.png"/><Relationship Id="rId10" Type="http://schemas.openxmlformats.org/officeDocument/2006/relationships/tags" Target="../tags/tag58.xml"/><Relationship Id="rId4" Type="http://schemas.openxmlformats.org/officeDocument/2006/relationships/tags" Target="../tags/tag52.xml"/><Relationship Id="rId9" Type="http://schemas.openxmlformats.org/officeDocument/2006/relationships/tags" Target="../tags/tag57.xml"/><Relationship Id="rId14" Type="http://schemas.openxmlformats.org/officeDocument/2006/relationships/notesSlide" Target="../notesSlides/notesSlide8.xml"/></Relationships>
</file>

<file path=ppt/slides/_rels/slide120.xml.rels><?xml version="1.0" encoding="UTF-8" standalone="yes"?>
<Relationships xmlns="http://schemas.openxmlformats.org/package/2006/relationships"><Relationship Id="rId8" Type="http://schemas.openxmlformats.org/officeDocument/2006/relationships/tags" Target="../tags/tag312.xml"/><Relationship Id="rId13" Type="http://schemas.openxmlformats.org/officeDocument/2006/relationships/slideLayout" Target="../slideLayouts/slideLayout96.xml"/><Relationship Id="rId3" Type="http://schemas.openxmlformats.org/officeDocument/2006/relationships/tags" Target="../tags/tag307.xml"/><Relationship Id="rId7" Type="http://schemas.openxmlformats.org/officeDocument/2006/relationships/tags" Target="../tags/tag311.xml"/><Relationship Id="rId12" Type="http://schemas.openxmlformats.org/officeDocument/2006/relationships/tags" Target="../tags/tag316.xml"/><Relationship Id="rId2" Type="http://schemas.openxmlformats.org/officeDocument/2006/relationships/tags" Target="../tags/tag306.xml"/><Relationship Id="rId1" Type="http://schemas.openxmlformats.org/officeDocument/2006/relationships/tags" Target="../tags/tag305.xml"/><Relationship Id="rId6" Type="http://schemas.openxmlformats.org/officeDocument/2006/relationships/tags" Target="../tags/tag310.xml"/><Relationship Id="rId11" Type="http://schemas.openxmlformats.org/officeDocument/2006/relationships/tags" Target="../tags/tag315.xml"/><Relationship Id="rId5" Type="http://schemas.openxmlformats.org/officeDocument/2006/relationships/tags" Target="../tags/tag309.xml"/><Relationship Id="rId15" Type="http://schemas.openxmlformats.org/officeDocument/2006/relationships/slide" Target="slide2.xml"/><Relationship Id="rId10" Type="http://schemas.openxmlformats.org/officeDocument/2006/relationships/tags" Target="../tags/tag314.xml"/><Relationship Id="rId4" Type="http://schemas.openxmlformats.org/officeDocument/2006/relationships/tags" Target="../tags/tag308.xml"/><Relationship Id="rId9" Type="http://schemas.openxmlformats.org/officeDocument/2006/relationships/tags" Target="../tags/tag313.xml"/><Relationship Id="rId14" Type="http://schemas.openxmlformats.org/officeDocument/2006/relationships/notesSlide" Target="../notesSlides/notesSlide70.xml"/></Relationships>
</file>

<file path=ppt/slides/_rels/slide121.xml.rels><?xml version="1.0" encoding="UTF-8" standalone="yes"?>
<Relationships xmlns="http://schemas.openxmlformats.org/package/2006/relationships"><Relationship Id="rId3" Type="http://schemas.openxmlformats.org/officeDocument/2006/relationships/oleObject" Target="../embeddings/oleObject132.bin"/><Relationship Id="rId2" Type="http://schemas.openxmlformats.org/officeDocument/2006/relationships/slideLayout" Target="../slideLayouts/slideLayout106.xml"/><Relationship Id="rId1" Type="http://schemas.openxmlformats.org/officeDocument/2006/relationships/vmlDrawing" Target="../drawings/vmlDrawing71.vml"/><Relationship Id="rId4" Type="http://schemas.openxmlformats.org/officeDocument/2006/relationships/image" Target="../media/image110.wmf"/></Relationships>
</file>

<file path=ppt/slides/_rels/slide122.xml.rels><?xml version="1.0" encoding="UTF-8" standalone="yes"?>
<Relationships xmlns="http://schemas.openxmlformats.org/package/2006/relationships"><Relationship Id="rId8" Type="http://schemas.openxmlformats.org/officeDocument/2006/relationships/oleObject" Target="../embeddings/oleObject135.bin"/><Relationship Id="rId3" Type="http://schemas.openxmlformats.org/officeDocument/2006/relationships/notesSlide" Target="../notesSlides/notesSlide71.xml"/><Relationship Id="rId7" Type="http://schemas.openxmlformats.org/officeDocument/2006/relationships/image" Target="../media/image111.emf"/><Relationship Id="rId2" Type="http://schemas.openxmlformats.org/officeDocument/2006/relationships/slideLayout" Target="../slideLayouts/slideLayout98.xml"/><Relationship Id="rId1" Type="http://schemas.openxmlformats.org/officeDocument/2006/relationships/vmlDrawing" Target="../drawings/vmlDrawing72.vml"/><Relationship Id="rId6" Type="http://schemas.openxmlformats.org/officeDocument/2006/relationships/oleObject" Target="../embeddings/oleObject134.bin"/><Relationship Id="rId11" Type="http://schemas.openxmlformats.org/officeDocument/2006/relationships/image" Target="../media/image113.wmf"/><Relationship Id="rId5" Type="http://schemas.openxmlformats.org/officeDocument/2006/relationships/image" Target="../media/image110.wmf"/><Relationship Id="rId10" Type="http://schemas.openxmlformats.org/officeDocument/2006/relationships/oleObject" Target="../embeddings/oleObject136.bin"/><Relationship Id="rId4" Type="http://schemas.openxmlformats.org/officeDocument/2006/relationships/oleObject" Target="../embeddings/oleObject133.bin"/><Relationship Id="rId9" Type="http://schemas.openxmlformats.org/officeDocument/2006/relationships/image" Target="../media/image112.wmf"/></Relationships>
</file>

<file path=ppt/slides/_rels/slide123.xml.rels><?xml version="1.0" encoding="UTF-8" standalone="yes"?>
<Relationships xmlns="http://schemas.openxmlformats.org/package/2006/relationships"><Relationship Id="rId8" Type="http://schemas.openxmlformats.org/officeDocument/2006/relationships/image" Target="../media/image116.wmf"/><Relationship Id="rId3" Type="http://schemas.openxmlformats.org/officeDocument/2006/relationships/oleObject" Target="../embeddings/oleObject137.bin"/><Relationship Id="rId7" Type="http://schemas.openxmlformats.org/officeDocument/2006/relationships/oleObject" Target="../embeddings/oleObject139.bin"/><Relationship Id="rId2" Type="http://schemas.openxmlformats.org/officeDocument/2006/relationships/slideLayout" Target="../slideLayouts/slideLayout96.xml"/><Relationship Id="rId1" Type="http://schemas.openxmlformats.org/officeDocument/2006/relationships/vmlDrawing" Target="../drawings/vmlDrawing73.vml"/><Relationship Id="rId6" Type="http://schemas.openxmlformats.org/officeDocument/2006/relationships/image" Target="../media/image115.wmf"/><Relationship Id="rId5" Type="http://schemas.openxmlformats.org/officeDocument/2006/relationships/oleObject" Target="../embeddings/oleObject138.bin"/><Relationship Id="rId4" Type="http://schemas.openxmlformats.org/officeDocument/2006/relationships/image" Target="../media/image114.wmf"/></Relationships>
</file>

<file path=ppt/slides/_rels/slide124.xml.rels><?xml version="1.0" encoding="UTF-8" standalone="yes"?>
<Relationships xmlns="http://schemas.openxmlformats.org/package/2006/relationships"><Relationship Id="rId8" Type="http://schemas.openxmlformats.org/officeDocument/2006/relationships/tags" Target="../tags/tag324.xml"/><Relationship Id="rId13" Type="http://schemas.openxmlformats.org/officeDocument/2006/relationships/slideLayout" Target="../slideLayouts/slideLayout96.xml"/><Relationship Id="rId3" Type="http://schemas.openxmlformats.org/officeDocument/2006/relationships/tags" Target="../tags/tag319.xml"/><Relationship Id="rId7" Type="http://schemas.openxmlformats.org/officeDocument/2006/relationships/tags" Target="../tags/tag323.xml"/><Relationship Id="rId12" Type="http://schemas.openxmlformats.org/officeDocument/2006/relationships/tags" Target="../tags/tag328.xml"/><Relationship Id="rId2" Type="http://schemas.openxmlformats.org/officeDocument/2006/relationships/tags" Target="../tags/tag318.xml"/><Relationship Id="rId1" Type="http://schemas.openxmlformats.org/officeDocument/2006/relationships/tags" Target="../tags/tag317.xml"/><Relationship Id="rId6" Type="http://schemas.openxmlformats.org/officeDocument/2006/relationships/tags" Target="../tags/tag322.xml"/><Relationship Id="rId11" Type="http://schemas.openxmlformats.org/officeDocument/2006/relationships/tags" Target="../tags/tag327.xml"/><Relationship Id="rId5" Type="http://schemas.openxmlformats.org/officeDocument/2006/relationships/tags" Target="../tags/tag321.xml"/><Relationship Id="rId15" Type="http://schemas.openxmlformats.org/officeDocument/2006/relationships/slide" Target="slide2.xml"/><Relationship Id="rId10" Type="http://schemas.openxmlformats.org/officeDocument/2006/relationships/tags" Target="../tags/tag326.xml"/><Relationship Id="rId4" Type="http://schemas.openxmlformats.org/officeDocument/2006/relationships/tags" Target="../tags/tag320.xml"/><Relationship Id="rId9" Type="http://schemas.openxmlformats.org/officeDocument/2006/relationships/tags" Target="../tags/tag325.xml"/><Relationship Id="rId14" Type="http://schemas.openxmlformats.org/officeDocument/2006/relationships/notesSlide" Target="../notesSlides/notesSlide72.xml"/></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140.bin"/><Relationship Id="rId2" Type="http://schemas.openxmlformats.org/officeDocument/2006/relationships/slideLayout" Target="../slideLayouts/slideLayout106.xml"/><Relationship Id="rId1" Type="http://schemas.openxmlformats.org/officeDocument/2006/relationships/vmlDrawing" Target="../drawings/vmlDrawing74.vml"/><Relationship Id="rId4" Type="http://schemas.openxmlformats.org/officeDocument/2006/relationships/image" Target="../media/image117.wmf"/></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141.bin"/><Relationship Id="rId2" Type="http://schemas.openxmlformats.org/officeDocument/2006/relationships/slideLayout" Target="../slideLayouts/slideLayout107.xml"/><Relationship Id="rId1" Type="http://schemas.openxmlformats.org/officeDocument/2006/relationships/vmlDrawing" Target="../drawings/vmlDrawing75.vml"/><Relationship Id="rId6" Type="http://schemas.openxmlformats.org/officeDocument/2006/relationships/image" Target="../media/image118.wmf"/><Relationship Id="rId5" Type="http://schemas.openxmlformats.org/officeDocument/2006/relationships/oleObject" Target="../embeddings/oleObject142.bin"/><Relationship Id="rId4" Type="http://schemas.openxmlformats.org/officeDocument/2006/relationships/image" Target="../media/image95.emf"/></Relationships>
</file>

<file path=ppt/slides/_rels/slide127.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tags" Target="../tags/tag331.xml"/><Relationship Id="rId7" Type="http://schemas.openxmlformats.org/officeDocument/2006/relationships/tags" Target="../tags/tag335.xml"/><Relationship Id="rId2" Type="http://schemas.openxmlformats.org/officeDocument/2006/relationships/tags" Target="../tags/tag330.xml"/><Relationship Id="rId1" Type="http://schemas.openxmlformats.org/officeDocument/2006/relationships/tags" Target="../tags/tag329.xml"/><Relationship Id="rId6" Type="http://schemas.openxmlformats.org/officeDocument/2006/relationships/tags" Target="../tags/tag334.xml"/><Relationship Id="rId5" Type="http://schemas.openxmlformats.org/officeDocument/2006/relationships/tags" Target="../tags/tag333.xml"/><Relationship Id="rId4" Type="http://schemas.openxmlformats.org/officeDocument/2006/relationships/tags" Target="../tags/tag332.xml"/><Relationship Id="rId9" Type="http://schemas.openxmlformats.org/officeDocument/2006/relationships/notesSlide" Target="../notesSlides/notesSlide73.xm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0.xml"/><Relationship Id="rId1" Type="http://schemas.openxmlformats.org/officeDocument/2006/relationships/tags" Target="../tags/tag336.xml"/></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337.xml"/></Relationships>
</file>

<file path=ppt/slides/_rels/slide13.xml.rels><?xml version="1.0" encoding="UTF-8" standalone="yes"?>
<Relationships xmlns="http://schemas.openxmlformats.org/package/2006/relationships"><Relationship Id="rId8" Type="http://schemas.openxmlformats.org/officeDocument/2006/relationships/tags" Target="../tags/tag67.xml"/><Relationship Id="rId13" Type="http://schemas.openxmlformats.org/officeDocument/2006/relationships/image" Target="../media/image18.png"/><Relationship Id="rId3" Type="http://schemas.openxmlformats.org/officeDocument/2006/relationships/tags" Target="../tags/tag62.xml"/><Relationship Id="rId7" Type="http://schemas.openxmlformats.org/officeDocument/2006/relationships/tags" Target="../tags/tag66.xml"/><Relationship Id="rId12" Type="http://schemas.openxmlformats.org/officeDocument/2006/relationships/oleObject" Target="../embeddings/oleObject10.bin"/><Relationship Id="rId2" Type="http://schemas.openxmlformats.org/officeDocument/2006/relationships/tags" Target="../tags/tag61.xml"/><Relationship Id="rId1" Type="http://schemas.openxmlformats.org/officeDocument/2006/relationships/vmlDrawing" Target="../drawings/vmlDrawing8.vml"/><Relationship Id="rId6" Type="http://schemas.openxmlformats.org/officeDocument/2006/relationships/tags" Target="../tags/tag65.xml"/><Relationship Id="rId11" Type="http://schemas.openxmlformats.org/officeDocument/2006/relationships/image" Target="../media/image20.png"/><Relationship Id="rId5" Type="http://schemas.openxmlformats.org/officeDocument/2006/relationships/tags" Target="../tags/tag64.xml"/><Relationship Id="rId10" Type="http://schemas.openxmlformats.org/officeDocument/2006/relationships/notesSlide" Target="../notesSlides/notesSlide9.xml"/><Relationship Id="rId4" Type="http://schemas.openxmlformats.org/officeDocument/2006/relationships/tags" Target="../tags/tag63.xml"/><Relationship Id="rId9" Type="http://schemas.openxmlformats.org/officeDocument/2006/relationships/slideLayout" Target="../slideLayouts/slideLayout109.xml"/></Relationships>
</file>

<file path=ppt/slides/_rels/slide130.xml.rels><?xml version="1.0" encoding="UTF-8" standalone="yes"?>
<Relationships xmlns="http://schemas.openxmlformats.org/package/2006/relationships"><Relationship Id="rId8" Type="http://schemas.openxmlformats.org/officeDocument/2006/relationships/tags" Target="../tags/tag344.xml"/><Relationship Id="rId3" Type="http://schemas.openxmlformats.org/officeDocument/2006/relationships/tags" Target="../tags/tag339.xml"/><Relationship Id="rId7" Type="http://schemas.openxmlformats.org/officeDocument/2006/relationships/tags" Target="../tags/tag343.xml"/><Relationship Id="rId12" Type="http://schemas.openxmlformats.org/officeDocument/2006/relationships/oleObject" Target="../embeddings/oleObject144.bin"/><Relationship Id="rId2" Type="http://schemas.openxmlformats.org/officeDocument/2006/relationships/tags" Target="../tags/tag338.xml"/><Relationship Id="rId1" Type="http://schemas.openxmlformats.org/officeDocument/2006/relationships/vmlDrawing" Target="../drawings/vmlDrawing76.vml"/><Relationship Id="rId6" Type="http://schemas.openxmlformats.org/officeDocument/2006/relationships/tags" Target="../tags/tag342.xml"/><Relationship Id="rId11" Type="http://schemas.openxmlformats.org/officeDocument/2006/relationships/image" Target="../media/image100.wmf"/><Relationship Id="rId5" Type="http://schemas.openxmlformats.org/officeDocument/2006/relationships/tags" Target="../tags/tag341.xml"/><Relationship Id="rId10" Type="http://schemas.openxmlformats.org/officeDocument/2006/relationships/oleObject" Target="../embeddings/oleObject143.bin"/><Relationship Id="rId4" Type="http://schemas.openxmlformats.org/officeDocument/2006/relationships/tags" Target="../tags/tag340.xml"/><Relationship Id="rId9" Type="http://schemas.openxmlformats.org/officeDocument/2006/relationships/slideLayout" Target="../slideLayouts/slideLayout15.xml"/></Relationships>
</file>

<file path=ppt/slides/_rels/slide131.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tags" Target="../tags/tag347.xml"/><Relationship Id="rId7" Type="http://schemas.openxmlformats.org/officeDocument/2006/relationships/tags" Target="../tags/tag351.xml"/><Relationship Id="rId2" Type="http://schemas.openxmlformats.org/officeDocument/2006/relationships/tags" Target="../tags/tag346.xml"/><Relationship Id="rId1" Type="http://schemas.openxmlformats.org/officeDocument/2006/relationships/tags" Target="../tags/tag345.xml"/><Relationship Id="rId6" Type="http://schemas.openxmlformats.org/officeDocument/2006/relationships/tags" Target="../tags/tag350.xml"/><Relationship Id="rId5" Type="http://schemas.openxmlformats.org/officeDocument/2006/relationships/tags" Target="../tags/tag349.xml"/><Relationship Id="rId4" Type="http://schemas.openxmlformats.org/officeDocument/2006/relationships/tags" Target="../tags/tag348.xml"/><Relationship Id="rId9" Type="http://schemas.openxmlformats.org/officeDocument/2006/relationships/notesSlide" Target="../notesSlides/notesSlide7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5.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5.xml"/></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tags" Target="../tags/tag35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5.xml"/></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353.xml"/></Relationships>
</file>

<file path=ppt/slides/_rels/slide14.xml.rels><?xml version="1.0" encoding="UTF-8" standalone="yes"?>
<Relationships xmlns="http://schemas.openxmlformats.org/package/2006/relationships"><Relationship Id="rId8" Type="http://schemas.openxmlformats.org/officeDocument/2006/relationships/tags" Target="../tags/tag74.xml"/><Relationship Id="rId13" Type="http://schemas.openxmlformats.org/officeDocument/2006/relationships/image" Target="../media/image18.png"/><Relationship Id="rId3" Type="http://schemas.openxmlformats.org/officeDocument/2006/relationships/tags" Target="../tags/tag69.xml"/><Relationship Id="rId7" Type="http://schemas.openxmlformats.org/officeDocument/2006/relationships/tags" Target="../tags/tag73.xml"/><Relationship Id="rId12" Type="http://schemas.openxmlformats.org/officeDocument/2006/relationships/oleObject" Target="../embeddings/oleObject11.bin"/><Relationship Id="rId2" Type="http://schemas.openxmlformats.org/officeDocument/2006/relationships/tags" Target="../tags/tag68.xml"/><Relationship Id="rId1" Type="http://schemas.openxmlformats.org/officeDocument/2006/relationships/vmlDrawing" Target="../drawings/vmlDrawing9.vml"/><Relationship Id="rId6" Type="http://schemas.openxmlformats.org/officeDocument/2006/relationships/tags" Target="../tags/tag72.xml"/><Relationship Id="rId11" Type="http://schemas.openxmlformats.org/officeDocument/2006/relationships/image" Target="../media/image20.png"/><Relationship Id="rId5" Type="http://schemas.openxmlformats.org/officeDocument/2006/relationships/tags" Target="../tags/tag71.xml"/><Relationship Id="rId10" Type="http://schemas.openxmlformats.org/officeDocument/2006/relationships/notesSlide" Target="../notesSlides/notesSlide10.xml"/><Relationship Id="rId4" Type="http://schemas.openxmlformats.org/officeDocument/2006/relationships/tags" Target="../tags/tag70.xml"/><Relationship Id="rId9" Type="http://schemas.openxmlformats.org/officeDocument/2006/relationships/slideLayout" Target="../slideLayouts/slideLayout109.xml"/></Relationships>
</file>

<file path=ppt/slides/_rels/slide140.xml.rels><?xml version="1.0" encoding="UTF-8" standalone="yes"?>
<Relationships xmlns="http://schemas.openxmlformats.org/package/2006/relationships"><Relationship Id="rId26" Type="http://schemas.openxmlformats.org/officeDocument/2006/relationships/image" Target="../media/image129.emf"/><Relationship Id="rId21" Type="http://schemas.openxmlformats.org/officeDocument/2006/relationships/oleObject" Target="../embeddings/oleObject153.bin"/><Relationship Id="rId42" Type="http://schemas.openxmlformats.org/officeDocument/2006/relationships/image" Target="../media/image137.emf"/><Relationship Id="rId47" Type="http://schemas.openxmlformats.org/officeDocument/2006/relationships/oleObject" Target="../embeddings/oleObject166.bin"/><Relationship Id="rId63" Type="http://schemas.openxmlformats.org/officeDocument/2006/relationships/oleObject" Target="../embeddings/oleObject174.bin"/><Relationship Id="rId68" Type="http://schemas.openxmlformats.org/officeDocument/2006/relationships/image" Target="../media/image150.emf"/><Relationship Id="rId84" Type="http://schemas.openxmlformats.org/officeDocument/2006/relationships/image" Target="../media/image158.emf"/><Relationship Id="rId89" Type="http://schemas.openxmlformats.org/officeDocument/2006/relationships/oleObject" Target="../embeddings/oleObject187.bin"/><Relationship Id="rId16" Type="http://schemas.openxmlformats.org/officeDocument/2006/relationships/image" Target="../media/image124.emf"/><Relationship Id="rId11" Type="http://schemas.openxmlformats.org/officeDocument/2006/relationships/oleObject" Target="../embeddings/oleObject148.bin"/><Relationship Id="rId32" Type="http://schemas.openxmlformats.org/officeDocument/2006/relationships/image" Target="../media/image132.emf"/><Relationship Id="rId37" Type="http://schemas.openxmlformats.org/officeDocument/2006/relationships/oleObject" Target="../embeddings/oleObject161.bin"/><Relationship Id="rId53" Type="http://schemas.openxmlformats.org/officeDocument/2006/relationships/oleObject" Target="../embeddings/oleObject169.bin"/><Relationship Id="rId58" Type="http://schemas.openxmlformats.org/officeDocument/2006/relationships/image" Target="../media/image145.emf"/><Relationship Id="rId74" Type="http://schemas.openxmlformats.org/officeDocument/2006/relationships/image" Target="../media/image153.emf"/><Relationship Id="rId79" Type="http://schemas.openxmlformats.org/officeDocument/2006/relationships/oleObject" Target="../embeddings/oleObject182.bin"/><Relationship Id="rId5" Type="http://schemas.openxmlformats.org/officeDocument/2006/relationships/oleObject" Target="../embeddings/oleObject145.bin"/><Relationship Id="rId90" Type="http://schemas.openxmlformats.org/officeDocument/2006/relationships/image" Target="../media/image161.emf"/><Relationship Id="rId22" Type="http://schemas.openxmlformats.org/officeDocument/2006/relationships/image" Target="../media/image127.emf"/><Relationship Id="rId27" Type="http://schemas.openxmlformats.org/officeDocument/2006/relationships/oleObject" Target="../embeddings/oleObject156.bin"/><Relationship Id="rId43" Type="http://schemas.openxmlformats.org/officeDocument/2006/relationships/oleObject" Target="../embeddings/oleObject164.bin"/><Relationship Id="rId48" Type="http://schemas.openxmlformats.org/officeDocument/2006/relationships/image" Target="../media/image140.emf"/><Relationship Id="rId64" Type="http://schemas.openxmlformats.org/officeDocument/2006/relationships/image" Target="../media/image148.emf"/><Relationship Id="rId69" Type="http://schemas.openxmlformats.org/officeDocument/2006/relationships/oleObject" Target="../embeddings/oleObject177.bin"/><Relationship Id="rId8" Type="http://schemas.openxmlformats.org/officeDocument/2006/relationships/image" Target="../media/image120.emf"/><Relationship Id="rId51" Type="http://schemas.openxmlformats.org/officeDocument/2006/relationships/oleObject" Target="../embeddings/oleObject168.bin"/><Relationship Id="rId72" Type="http://schemas.openxmlformats.org/officeDocument/2006/relationships/image" Target="../media/image152.emf"/><Relationship Id="rId80" Type="http://schemas.openxmlformats.org/officeDocument/2006/relationships/image" Target="../media/image156.emf"/><Relationship Id="rId85" Type="http://schemas.openxmlformats.org/officeDocument/2006/relationships/oleObject" Target="../embeddings/oleObject185.bin"/><Relationship Id="rId93" Type="http://schemas.openxmlformats.org/officeDocument/2006/relationships/oleObject" Target="../embeddings/oleObject189.bin"/><Relationship Id="rId3" Type="http://schemas.openxmlformats.org/officeDocument/2006/relationships/slideLayout" Target="../slideLayouts/slideLayout15.xml"/><Relationship Id="rId12" Type="http://schemas.openxmlformats.org/officeDocument/2006/relationships/image" Target="../media/image122.emf"/><Relationship Id="rId17" Type="http://schemas.openxmlformats.org/officeDocument/2006/relationships/oleObject" Target="../embeddings/oleObject151.bin"/><Relationship Id="rId25" Type="http://schemas.openxmlformats.org/officeDocument/2006/relationships/oleObject" Target="../embeddings/oleObject155.bin"/><Relationship Id="rId33" Type="http://schemas.openxmlformats.org/officeDocument/2006/relationships/oleObject" Target="../embeddings/oleObject159.bin"/><Relationship Id="rId38" Type="http://schemas.openxmlformats.org/officeDocument/2006/relationships/image" Target="../media/image135.emf"/><Relationship Id="rId46" Type="http://schemas.openxmlformats.org/officeDocument/2006/relationships/image" Target="../media/image139.emf"/><Relationship Id="rId59" Type="http://schemas.openxmlformats.org/officeDocument/2006/relationships/oleObject" Target="../embeddings/oleObject172.bin"/><Relationship Id="rId67" Type="http://schemas.openxmlformats.org/officeDocument/2006/relationships/oleObject" Target="../embeddings/oleObject176.bin"/><Relationship Id="rId20" Type="http://schemas.openxmlformats.org/officeDocument/2006/relationships/image" Target="../media/image126.emf"/><Relationship Id="rId41" Type="http://schemas.openxmlformats.org/officeDocument/2006/relationships/oleObject" Target="../embeddings/oleObject163.bin"/><Relationship Id="rId54" Type="http://schemas.openxmlformats.org/officeDocument/2006/relationships/image" Target="../media/image143.emf"/><Relationship Id="rId62" Type="http://schemas.openxmlformats.org/officeDocument/2006/relationships/image" Target="../media/image147.emf"/><Relationship Id="rId70" Type="http://schemas.openxmlformats.org/officeDocument/2006/relationships/image" Target="../media/image151.emf"/><Relationship Id="rId75" Type="http://schemas.openxmlformats.org/officeDocument/2006/relationships/oleObject" Target="../embeddings/oleObject180.bin"/><Relationship Id="rId83" Type="http://schemas.openxmlformats.org/officeDocument/2006/relationships/oleObject" Target="../embeddings/oleObject184.bin"/><Relationship Id="rId88" Type="http://schemas.openxmlformats.org/officeDocument/2006/relationships/image" Target="../media/image160.emf"/><Relationship Id="rId91" Type="http://schemas.openxmlformats.org/officeDocument/2006/relationships/oleObject" Target="../embeddings/oleObject188.bin"/><Relationship Id="rId1" Type="http://schemas.openxmlformats.org/officeDocument/2006/relationships/vmlDrawing" Target="../drawings/vmlDrawing77.vml"/><Relationship Id="rId6" Type="http://schemas.openxmlformats.org/officeDocument/2006/relationships/image" Target="../media/image119.emf"/><Relationship Id="rId15" Type="http://schemas.openxmlformats.org/officeDocument/2006/relationships/oleObject" Target="../embeddings/oleObject150.bin"/><Relationship Id="rId23" Type="http://schemas.openxmlformats.org/officeDocument/2006/relationships/oleObject" Target="../embeddings/oleObject154.bin"/><Relationship Id="rId28" Type="http://schemas.openxmlformats.org/officeDocument/2006/relationships/image" Target="../media/image130.emf"/><Relationship Id="rId36" Type="http://schemas.openxmlformats.org/officeDocument/2006/relationships/image" Target="../media/image134.emf"/><Relationship Id="rId49" Type="http://schemas.openxmlformats.org/officeDocument/2006/relationships/oleObject" Target="../embeddings/oleObject167.bin"/><Relationship Id="rId57" Type="http://schemas.openxmlformats.org/officeDocument/2006/relationships/oleObject" Target="../embeddings/oleObject171.bin"/><Relationship Id="rId10" Type="http://schemas.openxmlformats.org/officeDocument/2006/relationships/image" Target="../media/image121.emf"/><Relationship Id="rId31" Type="http://schemas.openxmlformats.org/officeDocument/2006/relationships/oleObject" Target="../embeddings/oleObject158.bin"/><Relationship Id="rId44" Type="http://schemas.openxmlformats.org/officeDocument/2006/relationships/image" Target="../media/image138.emf"/><Relationship Id="rId52" Type="http://schemas.openxmlformats.org/officeDocument/2006/relationships/image" Target="../media/image142.emf"/><Relationship Id="rId60" Type="http://schemas.openxmlformats.org/officeDocument/2006/relationships/image" Target="../media/image146.emf"/><Relationship Id="rId65" Type="http://schemas.openxmlformats.org/officeDocument/2006/relationships/oleObject" Target="../embeddings/oleObject175.bin"/><Relationship Id="rId73" Type="http://schemas.openxmlformats.org/officeDocument/2006/relationships/oleObject" Target="../embeddings/oleObject179.bin"/><Relationship Id="rId78" Type="http://schemas.openxmlformats.org/officeDocument/2006/relationships/image" Target="../media/image155.emf"/><Relationship Id="rId81" Type="http://schemas.openxmlformats.org/officeDocument/2006/relationships/oleObject" Target="../embeddings/oleObject183.bin"/><Relationship Id="rId86" Type="http://schemas.openxmlformats.org/officeDocument/2006/relationships/image" Target="../media/image159.emf"/><Relationship Id="rId94" Type="http://schemas.openxmlformats.org/officeDocument/2006/relationships/image" Target="../media/image163.emf"/><Relationship Id="rId4" Type="http://schemas.openxmlformats.org/officeDocument/2006/relationships/notesSlide" Target="../notesSlides/notesSlide79.xml"/><Relationship Id="rId9" Type="http://schemas.openxmlformats.org/officeDocument/2006/relationships/oleObject" Target="../embeddings/oleObject147.bin"/><Relationship Id="rId13" Type="http://schemas.openxmlformats.org/officeDocument/2006/relationships/oleObject" Target="../embeddings/oleObject149.bin"/><Relationship Id="rId18" Type="http://schemas.openxmlformats.org/officeDocument/2006/relationships/image" Target="../media/image125.emf"/><Relationship Id="rId39" Type="http://schemas.openxmlformats.org/officeDocument/2006/relationships/oleObject" Target="../embeddings/oleObject162.bin"/><Relationship Id="rId34" Type="http://schemas.openxmlformats.org/officeDocument/2006/relationships/image" Target="../media/image133.emf"/><Relationship Id="rId50" Type="http://schemas.openxmlformats.org/officeDocument/2006/relationships/image" Target="../media/image141.emf"/><Relationship Id="rId55" Type="http://schemas.openxmlformats.org/officeDocument/2006/relationships/oleObject" Target="../embeddings/oleObject170.bin"/><Relationship Id="rId76" Type="http://schemas.openxmlformats.org/officeDocument/2006/relationships/image" Target="../media/image154.emf"/><Relationship Id="rId7" Type="http://schemas.openxmlformats.org/officeDocument/2006/relationships/oleObject" Target="../embeddings/oleObject146.bin"/><Relationship Id="rId71" Type="http://schemas.openxmlformats.org/officeDocument/2006/relationships/oleObject" Target="../embeddings/oleObject178.bin"/><Relationship Id="rId92" Type="http://schemas.openxmlformats.org/officeDocument/2006/relationships/image" Target="../media/image162.emf"/><Relationship Id="rId2" Type="http://schemas.openxmlformats.org/officeDocument/2006/relationships/tags" Target="../tags/tag354.xml"/><Relationship Id="rId29" Type="http://schemas.openxmlformats.org/officeDocument/2006/relationships/oleObject" Target="../embeddings/oleObject157.bin"/><Relationship Id="rId24" Type="http://schemas.openxmlformats.org/officeDocument/2006/relationships/image" Target="../media/image128.emf"/><Relationship Id="rId40" Type="http://schemas.openxmlformats.org/officeDocument/2006/relationships/image" Target="../media/image136.emf"/><Relationship Id="rId45" Type="http://schemas.openxmlformats.org/officeDocument/2006/relationships/oleObject" Target="../embeddings/oleObject165.bin"/><Relationship Id="rId66" Type="http://schemas.openxmlformats.org/officeDocument/2006/relationships/image" Target="../media/image149.emf"/><Relationship Id="rId87" Type="http://schemas.openxmlformats.org/officeDocument/2006/relationships/oleObject" Target="../embeddings/oleObject186.bin"/><Relationship Id="rId61" Type="http://schemas.openxmlformats.org/officeDocument/2006/relationships/oleObject" Target="../embeddings/oleObject173.bin"/><Relationship Id="rId82" Type="http://schemas.openxmlformats.org/officeDocument/2006/relationships/image" Target="../media/image157.emf"/><Relationship Id="rId19" Type="http://schemas.openxmlformats.org/officeDocument/2006/relationships/oleObject" Target="../embeddings/oleObject152.bin"/><Relationship Id="rId14" Type="http://schemas.openxmlformats.org/officeDocument/2006/relationships/image" Target="../media/image123.emf"/><Relationship Id="rId30" Type="http://schemas.openxmlformats.org/officeDocument/2006/relationships/image" Target="../media/image131.emf"/><Relationship Id="rId35" Type="http://schemas.openxmlformats.org/officeDocument/2006/relationships/oleObject" Target="../embeddings/oleObject160.bin"/><Relationship Id="rId56" Type="http://schemas.openxmlformats.org/officeDocument/2006/relationships/image" Target="../media/image144.emf"/><Relationship Id="rId77" Type="http://schemas.openxmlformats.org/officeDocument/2006/relationships/oleObject" Target="../embeddings/oleObject181.bin"/></Relationships>
</file>

<file path=ppt/slides/_rels/slide141.xml.rels><?xml version="1.0" encoding="UTF-8" standalone="yes"?>
<Relationships xmlns="http://schemas.openxmlformats.org/package/2006/relationships"><Relationship Id="rId13" Type="http://schemas.openxmlformats.org/officeDocument/2006/relationships/oleObject" Target="../embeddings/oleObject194.bin"/><Relationship Id="rId18" Type="http://schemas.openxmlformats.org/officeDocument/2006/relationships/image" Target="../media/image170.emf"/><Relationship Id="rId26" Type="http://schemas.openxmlformats.org/officeDocument/2006/relationships/image" Target="../media/image174.emf"/><Relationship Id="rId39" Type="http://schemas.openxmlformats.org/officeDocument/2006/relationships/oleObject" Target="../embeddings/oleObject207.bin"/><Relationship Id="rId21" Type="http://schemas.openxmlformats.org/officeDocument/2006/relationships/oleObject" Target="../embeddings/oleObject198.bin"/><Relationship Id="rId34" Type="http://schemas.openxmlformats.org/officeDocument/2006/relationships/image" Target="../media/image178.emf"/><Relationship Id="rId42" Type="http://schemas.openxmlformats.org/officeDocument/2006/relationships/image" Target="../media/image182.emf"/><Relationship Id="rId47" Type="http://schemas.openxmlformats.org/officeDocument/2006/relationships/oleObject" Target="../embeddings/oleObject211.bin"/><Relationship Id="rId50" Type="http://schemas.openxmlformats.org/officeDocument/2006/relationships/image" Target="../media/image186.emf"/><Relationship Id="rId55" Type="http://schemas.openxmlformats.org/officeDocument/2006/relationships/oleObject" Target="../embeddings/oleObject215.bin"/><Relationship Id="rId7" Type="http://schemas.openxmlformats.org/officeDocument/2006/relationships/oleObject" Target="../embeddings/oleObject191.bin"/><Relationship Id="rId2" Type="http://schemas.openxmlformats.org/officeDocument/2006/relationships/tags" Target="../tags/tag355.xml"/><Relationship Id="rId16" Type="http://schemas.openxmlformats.org/officeDocument/2006/relationships/image" Target="../media/image169.emf"/><Relationship Id="rId29" Type="http://schemas.openxmlformats.org/officeDocument/2006/relationships/oleObject" Target="../embeddings/oleObject202.bin"/><Relationship Id="rId11" Type="http://schemas.openxmlformats.org/officeDocument/2006/relationships/oleObject" Target="../embeddings/oleObject193.bin"/><Relationship Id="rId24" Type="http://schemas.openxmlformats.org/officeDocument/2006/relationships/image" Target="../media/image173.emf"/><Relationship Id="rId32" Type="http://schemas.openxmlformats.org/officeDocument/2006/relationships/image" Target="../media/image177.emf"/><Relationship Id="rId37" Type="http://schemas.openxmlformats.org/officeDocument/2006/relationships/oleObject" Target="../embeddings/oleObject206.bin"/><Relationship Id="rId40" Type="http://schemas.openxmlformats.org/officeDocument/2006/relationships/image" Target="../media/image181.emf"/><Relationship Id="rId45" Type="http://schemas.openxmlformats.org/officeDocument/2006/relationships/oleObject" Target="../embeddings/oleObject210.bin"/><Relationship Id="rId53" Type="http://schemas.openxmlformats.org/officeDocument/2006/relationships/oleObject" Target="../embeddings/oleObject214.bin"/><Relationship Id="rId58" Type="http://schemas.openxmlformats.org/officeDocument/2006/relationships/image" Target="../media/image190.emf"/><Relationship Id="rId5" Type="http://schemas.openxmlformats.org/officeDocument/2006/relationships/oleObject" Target="../embeddings/oleObject190.bin"/><Relationship Id="rId19" Type="http://schemas.openxmlformats.org/officeDocument/2006/relationships/oleObject" Target="../embeddings/oleObject197.bin"/><Relationship Id="rId4" Type="http://schemas.openxmlformats.org/officeDocument/2006/relationships/notesSlide" Target="../notesSlides/notesSlide80.xml"/><Relationship Id="rId9" Type="http://schemas.openxmlformats.org/officeDocument/2006/relationships/oleObject" Target="../embeddings/oleObject192.bin"/><Relationship Id="rId14" Type="http://schemas.openxmlformats.org/officeDocument/2006/relationships/image" Target="../media/image168.emf"/><Relationship Id="rId22" Type="http://schemas.openxmlformats.org/officeDocument/2006/relationships/image" Target="../media/image172.emf"/><Relationship Id="rId27" Type="http://schemas.openxmlformats.org/officeDocument/2006/relationships/oleObject" Target="../embeddings/oleObject201.bin"/><Relationship Id="rId30" Type="http://schemas.openxmlformats.org/officeDocument/2006/relationships/image" Target="../media/image176.emf"/><Relationship Id="rId35" Type="http://schemas.openxmlformats.org/officeDocument/2006/relationships/oleObject" Target="../embeddings/oleObject205.bin"/><Relationship Id="rId43" Type="http://schemas.openxmlformats.org/officeDocument/2006/relationships/oleObject" Target="../embeddings/oleObject209.bin"/><Relationship Id="rId48" Type="http://schemas.openxmlformats.org/officeDocument/2006/relationships/image" Target="../media/image185.emf"/><Relationship Id="rId56" Type="http://schemas.openxmlformats.org/officeDocument/2006/relationships/image" Target="../media/image189.emf"/><Relationship Id="rId8" Type="http://schemas.openxmlformats.org/officeDocument/2006/relationships/image" Target="../media/image165.emf"/><Relationship Id="rId51" Type="http://schemas.openxmlformats.org/officeDocument/2006/relationships/oleObject" Target="../embeddings/oleObject213.bin"/><Relationship Id="rId3" Type="http://schemas.openxmlformats.org/officeDocument/2006/relationships/slideLayout" Target="../slideLayouts/slideLayout15.xml"/><Relationship Id="rId12" Type="http://schemas.openxmlformats.org/officeDocument/2006/relationships/image" Target="../media/image167.emf"/><Relationship Id="rId17" Type="http://schemas.openxmlformats.org/officeDocument/2006/relationships/oleObject" Target="../embeddings/oleObject196.bin"/><Relationship Id="rId25" Type="http://schemas.openxmlformats.org/officeDocument/2006/relationships/oleObject" Target="../embeddings/oleObject200.bin"/><Relationship Id="rId33" Type="http://schemas.openxmlformats.org/officeDocument/2006/relationships/oleObject" Target="../embeddings/oleObject204.bin"/><Relationship Id="rId38" Type="http://schemas.openxmlformats.org/officeDocument/2006/relationships/image" Target="../media/image180.emf"/><Relationship Id="rId46" Type="http://schemas.openxmlformats.org/officeDocument/2006/relationships/image" Target="../media/image184.emf"/><Relationship Id="rId59" Type="http://schemas.openxmlformats.org/officeDocument/2006/relationships/oleObject" Target="../embeddings/oleObject217.bin"/><Relationship Id="rId20" Type="http://schemas.openxmlformats.org/officeDocument/2006/relationships/image" Target="../media/image171.emf"/><Relationship Id="rId41" Type="http://schemas.openxmlformats.org/officeDocument/2006/relationships/oleObject" Target="../embeddings/oleObject208.bin"/><Relationship Id="rId54" Type="http://schemas.openxmlformats.org/officeDocument/2006/relationships/image" Target="../media/image188.emf"/><Relationship Id="rId1" Type="http://schemas.openxmlformats.org/officeDocument/2006/relationships/vmlDrawing" Target="../drawings/vmlDrawing78.vml"/><Relationship Id="rId6" Type="http://schemas.openxmlformats.org/officeDocument/2006/relationships/image" Target="../media/image164.emf"/><Relationship Id="rId15" Type="http://schemas.openxmlformats.org/officeDocument/2006/relationships/oleObject" Target="../embeddings/oleObject195.bin"/><Relationship Id="rId23" Type="http://schemas.openxmlformats.org/officeDocument/2006/relationships/oleObject" Target="../embeddings/oleObject199.bin"/><Relationship Id="rId28" Type="http://schemas.openxmlformats.org/officeDocument/2006/relationships/image" Target="../media/image175.emf"/><Relationship Id="rId36" Type="http://schemas.openxmlformats.org/officeDocument/2006/relationships/image" Target="../media/image179.emf"/><Relationship Id="rId49" Type="http://schemas.openxmlformats.org/officeDocument/2006/relationships/oleObject" Target="../embeddings/oleObject212.bin"/><Relationship Id="rId57" Type="http://schemas.openxmlformats.org/officeDocument/2006/relationships/oleObject" Target="../embeddings/oleObject216.bin"/><Relationship Id="rId10" Type="http://schemas.openxmlformats.org/officeDocument/2006/relationships/image" Target="../media/image166.emf"/><Relationship Id="rId31" Type="http://schemas.openxmlformats.org/officeDocument/2006/relationships/oleObject" Target="../embeddings/oleObject203.bin"/><Relationship Id="rId44" Type="http://schemas.openxmlformats.org/officeDocument/2006/relationships/image" Target="../media/image183.emf"/><Relationship Id="rId52" Type="http://schemas.openxmlformats.org/officeDocument/2006/relationships/image" Target="../media/image187.emf"/><Relationship Id="rId60" Type="http://schemas.openxmlformats.org/officeDocument/2006/relationships/image" Target="../media/image191.emf"/></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356.xml"/></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15.xml"/><Relationship Id="rId1" Type="http://schemas.openxmlformats.org/officeDocument/2006/relationships/tags" Target="../tags/tag35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6.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slideLayout" Target="../slideLayouts/slideLayout15.xml"/><Relationship Id="rId7" Type="http://schemas.openxmlformats.org/officeDocument/2006/relationships/oleObject" Target="../embeddings/oleObject219.bin"/><Relationship Id="rId2" Type="http://schemas.openxmlformats.org/officeDocument/2006/relationships/tags" Target="../tags/tag358.xml"/><Relationship Id="rId1" Type="http://schemas.openxmlformats.org/officeDocument/2006/relationships/vmlDrawing" Target="../drawings/vmlDrawing79.vml"/><Relationship Id="rId6" Type="http://schemas.openxmlformats.org/officeDocument/2006/relationships/image" Target="../media/image192.png"/><Relationship Id="rId5" Type="http://schemas.openxmlformats.org/officeDocument/2006/relationships/oleObject" Target="../embeddings/oleObject218.bin"/><Relationship Id="rId4" Type="http://schemas.openxmlformats.org/officeDocument/2006/relationships/notesSlide" Target="../notesSlides/notesSlide8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8" Type="http://schemas.openxmlformats.org/officeDocument/2006/relationships/tags" Target="../tags/tag81.xml"/><Relationship Id="rId13" Type="http://schemas.openxmlformats.org/officeDocument/2006/relationships/image" Target="../media/image18.png"/><Relationship Id="rId3" Type="http://schemas.openxmlformats.org/officeDocument/2006/relationships/tags" Target="../tags/tag76.xml"/><Relationship Id="rId7" Type="http://schemas.openxmlformats.org/officeDocument/2006/relationships/tags" Target="../tags/tag80.xml"/><Relationship Id="rId12" Type="http://schemas.openxmlformats.org/officeDocument/2006/relationships/oleObject" Target="../embeddings/oleObject12.bin"/><Relationship Id="rId2" Type="http://schemas.openxmlformats.org/officeDocument/2006/relationships/tags" Target="../tags/tag75.xml"/><Relationship Id="rId1" Type="http://schemas.openxmlformats.org/officeDocument/2006/relationships/vmlDrawing" Target="../drawings/vmlDrawing10.vml"/><Relationship Id="rId6" Type="http://schemas.openxmlformats.org/officeDocument/2006/relationships/tags" Target="../tags/tag79.xml"/><Relationship Id="rId11" Type="http://schemas.openxmlformats.org/officeDocument/2006/relationships/image" Target="../media/image20.png"/><Relationship Id="rId5" Type="http://schemas.openxmlformats.org/officeDocument/2006/relationships/tags" Target="../tags/tag78.xml"/><Relationship Id="rId10" Type="http://schemas.openxmlformats.org/officeDocument/2006/relationships/notesSlide" Target="../notesSlides/notesSlide11.xml"/><Relationship Id="rId4" Type="http://schemas.openxmlformats.org/officeDocument/2006/relationships/tags" Target="../tags/tag77.xml"/><Relationship Id="rId9" Type="http://schemas.openxmlformats.org/officeDocument/2006/relationships/slideLayout" Target="../slideLayouts/slideLayout109.xml"/></Relationships>
</file>

<file path=ppt/slides/_rels/slide150.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15.xml"/></Relationships>
</file>

<file path=ppt/slides/_rels/slide151.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15.xml"/></Relationships>
</file>

<file path=ppt/slides/_rels/slide152.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1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6.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1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15.xml"/></Relationships>
</file>

<file path=ppt/slides/_rels/slide159.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83.xml"/><Relationship Id="rId7" Type="http://schemas.openxmlformats.org/officeDocument/2006/relationships/oleObject" Target="../embeddings/oleObject13.bin"/><Relationship Id="rId2" Type="http://schemas.openxmlformats.org/officeDocument/2006/relationships/tags" Target="../tags/tag82.xml"/><Relationship Id="rId1" Type="http://schemas.openxmlformats.org/officeDocument/2006/relationships/vmlDrawing" Target="../drawings/vmlDrawing11.vml"/><Relationship Id="rId6" Type="http://schemas.openxmlformats.org/officeDocument/2006/relationships/notesSlide" Target="../notesSlides/notesSlide12.xml"/><Relationship Id="rId5" Type="http://schemas.openxmlformats.org/officeDocument/2006/relationships/slideLayout" Target="../slideLayouts/slideLayout109.xml"/><Relationship Id="rId4" Type="http://schemas.openxmlformats.org/officeDocument/2006/relationships/tags" Target="../tags/tag84.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5.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96.xml"/></Relationships>
</file>

<file path=ppt/slides/_rels/slide163.xml.rels><?xml version="1.0" encoding="UTF-8" standalone="yes"?>
<Relationships xmlns="http://schemas.openxmlformats.org/package/2006/relationships"><Relationship Id="rId8" Type="http://schemas.openxmlformats.org/officeDocument/2006/relationships/tags" Target="../tags/tag366.xml"/><Relationship Id="rId3" Type="http://schemas.openxmlformats.org/officeDocument/2006/relationships/tags" Target="../tags/tag361.xml"/><Relationship Id="rId7" Type="http://schemas.openxmlformats.org/officeDocument/2006/relationships/tags" Target="../tags/tag365.xml"/><Relationship Id="rId2" Type="http://schemas.openxmlformats.org/officeDocument/2006/relationships/tags" Target="../tags/tag360.xml"/><Relationship Id="rId1" Type="http://schemas.openxmlformats.org/officeDocument/2006/relationships/tags" Target="../tags/tag359.xml"/><Relationship Id="rId6" Type="http://schemas.openxmlformats.org/officeDocument/2006/relationships/tags" Target="../tags/tag364.xml"/><Relationship Id="rId5" Type="http://schemas.openxmlformats.org/officeDocument/2006/relationships/tags" Target="../tags/tag363.xml"/><Relationship Id="rId10" Type="http://schemas.openxmlformats.org/officeDocument/2006/relationships/slide" Target="slide2.xml"/><Relationship Id="rId4" Type="http://schemas.openxmlformats.org/officeDocument/2006/relationships/tags" Target="../tags/tag362.xml"/><Relationship Id="rId9" Type="http://schemas.openxmlformats.org/officeDocument/2006/relationships/slideLayout" Target="../slideLayouts/slideLayout96.xml"/></Relationships>
</file>

<file path=ppt/slides/_rels/slide164.xml.rels><?xml version="1.0" encoding="UTF-8" standalone="yes"?>
<Relationships xmlns="http://schemas.openxmlformats.org/package/2006/relationships"><Relationship Id="rId8" Type="http://schemas.openxmlformats.org/officeDocument/2006/relationships/tags" Target="../tags/tag374.xml"/><Relationship Id="rId13" Type="http://schemas.openxmlformats.org/officeDocument/2006/relationships/tags" Target="../tags/tag379.xml"/><Relationship Id="rId3" Type="http://schemas.openxmlformats.org/officeDocument/2006/relationships/tags" Target="../tags/tag369.xml"/><Relationship Id="rId7" Type="http://schemas.openxmlformats.org/officeDocument/2006/relationships/tags" Target="../tags/tag373.xml"/><Relationship Id="rId12" Type="http://schemas.openxmlformats.org/officeDocument/2006/relationships/tags" Target="../tags/tag378.xml"/><Relationship Id="rId17" Type="http://schemas.openxmlformats.org/officeDocument/2006/relationships/slide" Target="slide2.xml"/><Relationship Id="rId2" Type="http://schemas.openxmlformats.org/officeDocument/2006/relationships/tags" Target="../tags/tag368.xml"/><Relationship Id="rId16" Type="http://schemas.openxmlformats.org/officeDocument/2006/relationships/notesSlide" Target="../notesSlides/notesSlide86.xml"/><Relationship Id="rId1" Type="http://schemas.openxmlformats.org/officeDocument/2006/relationships/tags" Target="../tags/tag367.xml"/><Relationship Id="rId6" Type="http://schemas.openxmlformats.org/officeDocument/2006/relationships/tags" Target="../tags/tag372.xml"/><Relationship Id="rId11" Type="http://schemas.openxmlformats.org/officeDocument/2006/relationships/tags" Target="../tags/tag377.xml"/><Relationship Id="rId5" Type="http://schemas.openxmlformats.org/officeDocument/2006/relationships/tags" Target="../tags/tag371.xml"/><Relationship Id="rId15" Type="http://schemas.openxmlformats.org/officeDocument/2006/relationships/slideLayout" Target="../slideLayouts/slideLayout96.xml"/><Relationship Id="rId10" Type="http://schemas.openxmlformats.org/officeDocument/2006/relationships/tags" Target="../tags/tag376.xml"/><Relationship Id="rId4" Type="http://schemas.openxmlformats.org/officeDocument/2006/relationships/tags" Target="../tags/tag370.xml"/><Relationship Id="rId9" Type="http://schemas.openxmlformats.org/officeDocument/2006/relationships/tags" Target="../tags/tag375.xml"/><Relationship Id="rId14" Type="http://schemas.openxmlformats.org/officeDocument/2006/relationships/tags" Target="../tags/tag380.xml"/></Relationships>
</file>

<file path=ppt/slides/_rels/slide165.xml.rels><?xml version="1.0" encoding="UTF-8" standalone="yes"?>
<Relationships xmlns="http://schemas.openxmlformats.org/package/2006/relationships"><Relationship Id="rId3" Type="http://schemas.openxmlformats.org/officeDocument/2006/relationships/oleObject" Target="../embeddings/oleObject220.bin"/><Relationship Id="rId2" Type="http://schemas.openxmlformats.org/officeDocument/2006/relationships/slideLayout" Target="../slideLayouts/slideLayout96.xml"/><Relationship Id="rId1" Type="http://schemas.openxmlformats.org/officeDocument/2006/relationships/vmlDrawing" Target="../drawings/vmlDrawing80.vml"/><Relationship Id="rId4" Type="http://schemas.openxmlformats.org/officeDocument/2006/relationships/image" Target="../media/image200.emf"/></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98.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98.xml"/></Relationships>
</file>

<file path=ppt/slides/_rels/slide168.xml.rels><?xml version="1.0" encoding="UTF-8" standalone="yes"?>
<Relationships xmlns="http://schemas.openxmlformats.org/package/2006/relationships"><Relationship Id="rId3" Type="http://schemas.openxmlformats.org/officeDocument/2006/relationships/oleObject" Target="../embeddings/oleObject221.bin"/><Relationship Id="rId2" Type="http://schemas.openxmlformats.org/officeDocument/2006/relationships/slideLayout" Target="../slideLayouts/slideLayout96.xml"/><Relationship Id="rId1" Type="http://schemas.openxmlformats.org/officeDocument/2006/relationships/vmlDrawing" Target="../drawings/vmlDrawing81.vml"/><Relationship Id="rId4" Type="http://schemas.openxmlformats.org/officeDocument/2006/relationships/image" Target="../media/image200.emf"/></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06.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12.vml"/><Relationship Id="rId4" Type="http://schemas.openxmlformats.org/officeDocument/2006/relationships/image" Target="../media/image21.wmf"/></Relationships>
</file>

<file path=ppt/slides/_rels/slide170.xml.rels><?xml version="1.0" encoding="UTF-8" standalone="yes"?>
<Relationships xmlns="http://schemas.openxmlformats.org/package/2006/relationships"><Relationship Id="rId8" Type="http://schemas.openxmlformats.org/officeDocument/2006/relationships/tags" Target="../tags/tag388.xml"/><Relationship Id="rId13" Type="http://schemas.openxmlformats.org/officeDocument/2006/relationships/tags" Target="../tags/tag393.xml"/><Relationship Id="rId3" Type="http://schemas.openxmlformats.org/officeDocument/2006/relationships/tags" Target="../tags/tag383.xml"/><Relationship Id="rId7" Type="http://schemas.openxmlformats.org/officeDocument/2006/relationships/tags" Target="../tags/tag387.xml"/><Relationship Id="rId12" Type="http://schemas.openxmlformats.org/officeDocument/2006/relationships/tags" Target="../tags/tag392.xml"/><Relationship Id="rId17" Type="http://schemas.openxmlformats.org/officeDocument/2006/relationships/slide" Target="slide2.xml"/><Relationship Id="rId2" Type="http://schemas.openxmlformats.org/officeDocument/2006/relationships/tags" Target="../tags/tag382.xml"/><Relationship Id="rId16" Type="http://schemas.openxmlformats.org/officeDocument/2006/relationships/notesSlide" Target="../notesSlides/notesSlide88.xml"/><Relationship Id="rId1" Type="http://schemas.openxmlformats.org/officeDocument/2006/relationships/tags" Target="../tags/tag381.xml"/><Relationship Id="rId6" Type="http://schemas.openxmlformats.org/officeDocument/2006/relationships/tags" Target="../tags/tag386.xml"/><Relationship Id="rId11" Type="http://schemas.openxmlformats.org/officeDocument/2006/relationships/tags" Target="../tags/tag391.xml"/><Relationship Id="rId5" Type="http://schemas.openxmlformats.org/officeDocument/2006/relationships/tags" Target="../tags/tag385.xml"/><Relationship Id="rId15" Type="http://schemas.openxmlformats.org/officeDocument/2006/relationships/slideLayout" Target="../slideLayouts/slideLayout96.xml"/><Relationship Id="rId10" Type="http://schemas.openxmlformats.org/officeDocument/2006/relationships/tags" Target="../tags/tag390.xml"/><Relationship Id="rId4" Type="http://schemas.openxmlformats.org/officeDocument/2006/relationships/tags" Target="../tags/tag384.xml"/><Relationship Id="rId9" Type="http://schemas.openxmlformats.org/officeDocument/2006/relationships/tags" Target="../tags/tag389.xml"/><Relationship Id="rId14" Type="http://schemas.openxmlformats.org/officeDocument/2006/relationships/tags" Target="../tags/tag394.xml"/></Relationships>
</file>

<file path=ppt/slides/_rels/slide171.xml.rels><?xml version="1.0" encoding="UTF-8" standalone="yes"?>
<Relationships xmlns="http://schemas.openxmlformats.org/package/2006/relationships"><Relationship Id="rId8" Type="http://schemas.openxmlformats.org/officeDocument/2006/relationships/tags" Target="../tags/tag401.xml"/><Relationship Id="rId13" Type="http://schemas.openxmlformats.org/officeDocument/2006/relationships/oleObject" Target="../embeddings/oleObject223.bin"/><Relationship Id="rId18" Type="http://schemas.openxmlformats.org/officeDocument/2006/relationships/image" Target="../media/image204.wmf"/><Relationship Id="rId3" Type="http://schemas.openxmlformats.org/officeDocument/2006/relationships/tags" Target="../tags/tag396.xml"/><Relationship Id="rId21" Type="http://schemas.openxmlformats.org/officeDocument/2006/relationships/oleObject" Target="../embeddings/oleObject227.bin"/><Relationship Id="rId7" Type="http://schemas.openxmlformats.org/officeDocument/2006/relationships/tags" Target="../tags/tag400.xml"/><Relationship Id="rId12" Type="http://schemas.openxmlformats.org/officeDocument/2006/relationships/image" Target="../media/image201.wmf"/><Relationship Id="rId17" Type="http://schemas.openxmlformats.org/officeDocument/2006/relationships/oleObject" Target="../embeddings/oleObject225.bin"/><Relationship Id="rId2" Type="http://schemas.openxmlformats.org/officeDocument/2006/relationships/tags" Target="../tags/tag395.xml"/><Relationship Id="rId16" Type="http://schemas.openxmlformats.org/officeDocument/2006/relationships/image" Target="../media/image203.wmf"/><Relationship Id="rId20" Type="http://schemas.openxmlformats.org/officeDocument/2006/relationships/image" Target="../media/image205.wmf"/><Relationship Id="rId1" Type="http://schemas.openxmlformats.org/officeDocument/2006/relationships/vmlDrawing" Target="../drawings/vmlDrawing82.vml"/><Relationship Id="rId6" Type="http://schemas.openxmlformats.org/officeDocument/2006/relationships/tags" Target="../tags/tag399.xml"/><Relationship Id="rId11" Type="http://schemas.openxmlformats.org/officeDocument/2006/relationships/oleObject" Target="../embeddings/oleObject222.bin"/><Relationship Id="rId24" Type="http://schemas.openxmlformats.org/officeDocument/2006/relationships/image" Target="../media/image38.emf"/><Relationship Id="rId5" Type="http://schemas.openxmlformats.org/officeDocument/2006/relationships/tags" Target="../tags/tag398.xml"/><Relationship Id="rId15" Type="http://schemas.openxmlformats.org/officeDocument/2006/relationships/oleObject" Target="../embeddings/oleObject224.bin"/><Relationship Id="rId23" Type="http://schemas.openxmlformats.org/officeDocument/2006/relationships/oleObject" Target="../embeddings/oleObject228.bin"/><Relationship Id="rId10" Type="http://schemas.openxmlformats.org/officeDocument/2006/relationships/notesSlide" Target="../notesSlides/notesSlide89.xml"/><Relationship Id="rId19" Type="http://schemas.openxmlformats.org/officeDocument/2006/relationships/oleObject" Target="../embeddings/oleObject226.bin"/><Relationship Id="rId4" Type="http://schemas.openxmlformats.org/officeDocument/2006/relationships/tags" Target="../tags/tag397.xml"/><Relationship Id="rId9" Type="http://schemas.openxmlformats.org/officeDocument/2006/relationships/slideLayout" Target="../slideLayouts/slideLayout101.xml"/><Relationship Id="rId14" Type="http://schemas.openxmlformats.org/officeDocument/2006/relationships/image" Target="../media/image202.wmf"/><Relationship Id="rId22" Type="http://schemas.openxmlformats.org/officeDocument/2006/relationships/image" Target="../media/image206.wmf"/></Relationships>
</file>

<file path=ppt/slides/_rels/slide172.xml.rels><?xml version="1.0" encoding="UTF-8" standalone="yes"?>
<Relationships xmlns="http://schemas.openxmlformats.org/package/2006/relationships"><Relationship Id="rId8" Type="http://schemas.openxmlformats.org/officeDocument/2006/relationships/oleObject" Target="../embeddings/oleObject229.bin"/><Relationship Id="rId13" Type="http://schemas.openxmlformats.org/officeDocument/2006/relationships/image" Target="../media/image209.wmf"/><Relationship Id="rId3" Type="http://schemas.openxmlformats.org/officeDocument/2006/relationships/tags" Target="../tags/tag403.xml"/><Relationship Id="rId7" Type="http://schemas.openxmlformats.org/officeDocument/2006/relationships/notesSlide" Target="../notesSlides/notesSlide90.xml"/><Relationship Id="rId12" Type="http://schemas.openxmlformats.org/officeDocument/2006/relationships/oleObject" Target="../embeddings/oleObject231.bin"/><Relationship Id="rId2" Type="http://schemas.openxmlformats.org/officeDocument/2006/relationships/tags" Target="../tags/tag402.xml"/><Relationship Id="rId1" Type="http://schemas.openxmlformats.org/officeDocument/2006/relationships/vmlDrawing" Target="../drawings/vmlDrawing83.vml"/><Relationship Id="rId6" Type="http://schemas.openxmlformats.org/officeDocument/2006/relationships/slideLayout" Target="../slideLayouts/slideLayout106.xml"/><Relationship Id="rId11" Type="http://schemas.openxmlformats.org/officeDocument/2006/relationships/image" Target="../media/image208.wmf"/><Relationship Id="rId5" Type="http://schemas.openxmlformats.org/officeDocument/2006/relationships/tags" Target="../tags/tag405.xml"/><Relationship Id="rId15" Type="http://schemas.openxmlformats.org/officeDocument/2006/relationships/image" Target="../media/image38.emf"/><Relationship Id="rId10" Type="http://schemas.openxmlformats.org/officeDocument/2006/relationships/oleObject" Target="../embeddings/oleObject230.bin"/><Relationship Id="rId4" Type="http://schemas.openxmlformats.org/officeDocument/2006/relationships/tags" Target="../tags/tag404.xml"/><Relationship Id="rId9" Type="http://schemas.openxmlformats.org/officeDocument/2006/relationships/image" Target="../media/image207.wmf"/><Relationship Id="rId14" Type="http://schemas.openxmlformats.org/officeDocument/2006/relationships/oleObject" Target="../embeddings/oleObject232.bin"/></Relationships>
</file>

<file path=ppt/slides/_rels/slide173.xml.rels><?xml version="1.0" encoding="UTF-8" standalone="yes"?>
<Relationships xmlns="http://schemas.openxmlformats.org/package/2006/relationships"><Relationship Id="rId3" Type="http://schemas.openxmlformats.org/officeDocument/2006/relationships/oleObject" Target="../embeddings/oleObject233.bin"/><Relationship Id="rId2" Type="http://schemas.openxmlformats.org/officeDocument/2006/relationships/slideLayout" Target="../slideLayouts/slideLayout106.xml"/><Relationship Id="rId1" Type="http://schemas.openxmlformats.org/officeDocument/2006/relationships/vmlDrawing" Target="../drawings/vmlDrawing84.vml"/><Relationship Id="rId6" Type="http://schemas.openxmlformats.org/officeDocument/2006/relationships/image" Target="../media/image38.emf"/><Relationship Id="rId5" Type="http://schemas.openxmlformats.org/officeDocument/2006/relationships/oleObject" Target="../embeddings/oleObject234.bin"/><Relationship Id="rId4" Type="http://schemas.openxmlformats.org/officeDocument/2006/relationships/image" Target="../media/image210.wmf"/></Relationships>
</file>

<file path=ppt/slides/_rels/slide174.xml.rels><?xml version="1.0" encoding="UTF-8" standalone="yes"?>
<Relationships xmlns="http://schemas.openxmlformats.org/package/2006/relationships"><Relationship Id="rId3" Type="http://schemas.openxmlformats.org/officeDocument/2006/relationships/oleObject" Target="../embeddings/oleObject235.bin"/><Relationship Id="rId2" Type="http://schemas.openxmlformats.org/officeDocument/2006/relationships/slideLayout" Target="../slideLayouts/slideLayout106.xml"/><Relationship Id="rId1" Type="http://schemas.openxmlformats.org/officeDocument/2006/relationships/vmlDrawing" Target="../drawings/vmlDrawing85.vml"/><Relationship Id="rId4" Type="http://schemas.openxmlformats.org/officeDocument/2006/relationships/image" Target="../media/image38.emf"/></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06.xml"/></Relationships>
</file>

<file path=ppt/slides/_rels/slide176.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106.xml"/><Relationship Id="rId1" Type="http://schemas.openxmlformats.org/officeDocument/2006/relationships/vmlDrawing" Target="../drawings/vmlDrawing86.vml"/><Relationship Id="rId5" Type="http://schemas.openxmlformats.org/officeDocument/2006/relationships/image" Target="../media/image38.emf"/><Relationship Id="rId4" Type="http://schemas.openxmlformats.org/officeDocument/2006/relationships/oleObject" Target="../embeddings/oleObject236.bin"/></Relationships>
</file>

<file path=ppt/slides/_rels/slide177.xml.rels><?xml version="1.0" encoding="UTF-8" standalone="yes"?>
<Relationships xmlns="http://schemas.openxmlformats.org/package/2006/relationships"><Relationship Id="rId2" Type="http://schemas.openxmlformats.org/officeDocument/2006/relationships/image" Target="../media/image211.jpeg"/><Relationship Id="rId1" Type="http://schemas.openxmlformats.org/officeDocument/2006/relationships/slideLayout" Target="../slideLayouts/slideLayout96.xml"/></Relationships>
</file>

<file path=ppt/slides/_rels/slide178.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jpeg"/><Relationship Id="rId1" Type="http://schemas.openxmlformats.org/officeDocument/2006/relationships/slideLayout" Target="../slideLayouts/slideLayout96.xml"/></Relationships>
</file>

<file path=ppt/slides/_rels/slide179.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4.jpeg"/><Relationship Id="rId1" Type="http://schemas.openxmlformats.org/officeDocument/2006/relationships/slideLayout" Target="../slideLayouts/slideLayout96.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5.jpeg"/><Relationship Id="rId1" Type="http://schemas.openxmlformats.org/officeDocument/2006/relationships/slideLayout" Target="../slideLayouts/slideLayout96.xml"/></Relationships>
</file>

<file path=ppt/slides/_rels/slide181.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6.jpeg"/><Relationship Id="rId1" Type="http://schemas.openxmlformats.org/officeDocument/2006/relationships/slideLayout" Target="../slideLayouts/slideLayout96.xml"/></Relationships>
</file>

<file path=ppt/slides/_rels/slide182.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7.jpeg"/><Relationship Id="rId1" Type="http://schemas.openxmlformats.org/officeDocument/2006/relationships/slideLayout" Target="../slideLayouts/slideLayout96.xml"/></Relationships>
</file>

<file path=ppt/slides/_rels/slide183.xml.rels><?xml version="1.0" encoding="UTF-8" standalone="yes"?>
<Relationships xmlns="http://schemas.openxmlformats.org/package/2006/relationships"><Relationship Id="rId3" Type="http://schemas.openxmlformats.org/officeDocument/2006/relationships/image" Target="../media/image212.jpeg"/><Relationship Id="rId7" Type="http://schemas.openxmlformats.org/officeDocument/2006/relationships/image" Target="../media/image217.jpeg"/><Relationship Id="rId2" Type="http://schemas.openxmlformats.org/officeDocument/2006/relationships/image" Target="../media/image216.jpeg"/><Relationship Id="rId1" Type="http://schemas.openxmlformats.org/officeDocument/2006/relationships/slideLayout" Target="../slideLayouts/slideLayout96.xml"/><Relationship Id="rId6" Type="http://schemas.openxmlformats.org/officeDocument/2006/relationships/image" Target="../media/image215.jpeg"/><Relationship Id="rId5" Type="http://schemas.openxmlformats.org/officeDocument/2006/relationships/image" Target="../media/image214.jpeg"/><Relationship Id="rId4" Type="http://schemas.openxmlformats.org/officeDocument/2006/relationships/image" Target="../media/image213.png"/></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96.xml"/></Relationships>
</file>

<file path=ppt/slides/_rels/slide185.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96.xml"/></Relationships>
</file>

<file path=ppt/slides/_rels/slide186.xml.rels><?xml version="1.0" encoding="UTF-8" standalone="yes"?>
<Relationships xmlns="http://schemas.openxmlformats.org/package/2006/relationships"><Relationship Id="rId8" Type="http://schemas.openxmlformats.org/officeDocument/2006/relationships/tags" Target="../tags/tag413.xml"/><Relationship Id="rId3" Type="http://schemas.openxmlformats.org/officeDocument/2006/relationships/tags" Target="../tags/tag408.xml"/><Relationship Id="rId7" Type="http://schemas.openxmlformats.org/officeDocument/2006/relationships/tags" Target="../tags/tag412.xml"/><Relationship Id="rId2" Type="http://schemas.openxmlformats.org/officeDocument/2006/relationships/tags" Target="../tags/tag407.xml"/><Relationship Id="rId1" Type="http://schemas.openxmlformats.org/officeDocument/2006/relationships/tags" Target="../tags/tag406.xml"/><Relationship Id="rId6" Type="http://schemas.openxmlformats.org/officeDocument/2006/relationships/tags" Target="../tags/tag411.xml"/><Relationship Id="rId11" Type="http://schemas.openxmlformats.org/officeDocument/2006/relationships/slide" Target="slide2.xml"/><Relationship Id="rId5" Type="http://schemas.openxmlformats.org/officeDocument/2006/relationships/tags" Target="../tags/tag410.xml"/><Relationship Id="rId10" Type="http://schemas.openxmlformats.org/officeDocument/2006/relationships/notesSlide" Target="../notesSlides/notesSlide94.xml"/><Relationship Id="rId4" Type="http://schemas.openxmlformats.org/officeDocument/2006/relationships/tags" Target="../tags/tag409.xml"/><Relationship Id="rId9" Type="http://schemas.openxmlformats.org/officeDocument/2006/relationships/slideLayout" Target="../slideLayouts/slideLayout96.xml"/></Relationships>
</file>

<file path=ppt/slides/_rels/slide187.xml.rels><?xml version="1.0" encoding="UTF-8" standalone="yes"?>
<Relationships xmlns="http://schemas.openxmlformats.org/package/2006/relationships"><Relationship Id="rId8" Type="http://schemas.openxmlformats.org/officeDocument/2006/relationships/tags" Target="../tags/tag421.xml"/><Relationship Id="rId13" Type="http://schemas.openxmlformats.org/officeDocument/2006/relationships/slide" Target="slide2.xml"/><Relationship Id="rId3" Type="http://schemas.openxmlformats.org/officeDocument/2006/relationships/tags" Target="../tags/tag416.xml"/><Relationship Id="rId7" Type="http://schemas.openxmlformats.org/officeDocument/2006/relationships/tags" Target="../tags/tag420.xml"/><Relationship Id="rId12" Type="http://schemas.openxmlformats.org/officeDocument/2006/relationships/notesSlide" Target="../notesSlides/notesSlide95.xml"/><Relationship Id="rId2" Type="http://schemas.openxmlformats.org/officeDocument/2006/relationships/tags" Target="../tags/tag415.xml"/><Relationship Id="rId1" Type="http://schemas.openxmlformats.org/officeDocument/2006/relationships/tags" Target="../tags/tag414.xml"/><Relationship Id="rId6" Type="http://schemas.openxmlformats.org/officeDocument/2006/relationships/tags" Target="../tags/tag419.xml"/><Relationship Id="rId11" Type="http://schemas.openxmlformats.org/officeDocument/2006/relationships/slideLayout" Target="../slideLayouts/slideLayout96.xml"/><Relationship Id="rId5" Type="http://schemas.openxmlformats.org/officeDocument/2006/relationships/tags" Target="../tags/tag418.xml"/><Relationship Id="rId10" Type="http://schemas.openxmlformats.org/officeDocument/2006/relationships/tags" Target="../tags/tag423.xml"/><Relationship Id="rId4" Type="http://schemas.openxmlformats.org/officeDocument/2006/relationships/tags" Target="../tags/tag417.xml"/><Relationship Id="rId9" Type="http://schemas.openxmlformats.org/officeDocument/2006/relationships/tags" Target="../tags/tag42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8" Type="http://schemas.openxmlformats.org/officeDocument/2006/relationships/image" Target="../media/image218.wmf"/><Relationship Id="rId3" Type="http://schemas.openxmlformats.org/officeDocument/2006/relationships/tags" Target="../tags/tag425.xml"/><Relationship Id="rId7" Type="http://schemas.openxmlformats.org/officeDocument/2006/relationships/oleObject" Target="../embeddings/oleObject237.bin"/><Relationship Id="rId12" Type="http://schemas.openxmlformats.org/officeDocument/2006/relationships/image" Target="../media/image220.emf"/><Relationship Id="rId2" Type="http://schemas.openxmlformats.org/officeDocument/2006/relationships/tags" Target="../tags/tag424.xml"/><Relationship Id="rId1" Type="http://schemas.openxmlformats.org/officeDocument/2006/relationships/vmlDrawing" Target="../drawings/vmlDrawing87.vml"/><Relationship Id="rId6" Type="http://schemas.openxmlformats.org/officeDocument/2006/relationships/notesSlide" Target="../notesSlides/notesSlide96.xml"/><Relationship Id="rId11" Type="http://schemas.openxmlformats.org/officeDocument/2006/relationships/oleObject" Target="../embeddings/oleObject239.bin"/><Relationship Id="rId5" Type="http://schemas.openxmlformats.org/officeDocument/2006/relationships/slideLayout" Target="../slideLayouts/slideLayout106.xml"/><Relationship Id="rId10" Type="http://schemas.openxmlformats.org/officeDocument/2006/relationships/image" Target="../media/image219.wmf"/><Relationship Id="rId4" Type="http://schemas.openxmlformats.org/officeDocument/2006/relationships/tags" Target="../tags/tag426.xml"/><Relationship Id="rId9" Type="http://schemas.openxmlformats.org/officeDocument/2006/relationships/oleObject" Target="../embeddings/oleObject238.bin"/></Relationships>
</file>

<file path=ppt/slides/_rels/slide191.xml.rels><?xml version="1.0" encoding="UTF-8" standalone="yes"?>
<Relationships xmlns="http://schemas.openxmlformats.org/package/2006/relationships"><Relationship Id="rId8" Type="http://schemas.openxmlformats.org/officeDocument/2006/relationships/oleObject" Target="../embeddings/oleObject240.bin"/><Relationship Id="rId13" Type="http://schemas.openxmlformats.org/officeDocument/2006/relationships/image" Target="../media/image223.wmf"/><Relationship Id="rId3" Type="http://schemas.openxmlformats.org/officeDocument/2006/relationships/tags" Target="../tags/tag428.xml"/><Relationship Id="rId7" Type="http://schemas.openxmlformats.org/officeDocument/2006/relationships/notesSlide" Target="../notesSlides/notesSlide97.xml"/><Relationship Id="rId12" Type="http://schemas.openxmlformats.org/officeDocument/2006/relationships/oleObject" Target="../embeddings/oleObject242.bin"/><Relationship Id="rId2" Type="http://schemas.openxmlformats.org/officeDocument/2006/relationships/tags" Target="../tags/tag427.xml"/><Relationship Id="rId1" Type="http://schemas.openxmlformats.org/officeDocument/2006/relationships/vmlDrawing" Target="../drawings/vmlDrawing88.vml"/><Relationship Id="rId6" Type="http://schemas.openxmlformats.org/officeDocument/2006/relationships/slideLayout" Target="../slideLayouts/slideLayout107.xml"/><Relationship Id="rId11" Type="http://schemas.openxmlformats.org/officeDocument/2006/relationships/image" Target="../media/image222.wmf"/><Relationship Id="rId5" Type="http://schemas.openxmlformats.org/officeDocument/2006/relationships/tags" Target="../tags/tag430.xml"/><Relationship Id="rId15" Type="http://schemas.openxmlformats.org/officeDocument/2006/relationships/image" Target="../media/image224.emf"/><Relationship Id="rId10" Type="http://schemas.openxmlformats.org/officeDocument/2006/relationships/oleObject" Target="../embeddings/oleObject241.bin"/><Relationship Id="rId4" Type="http://schemas.openxmlformats.org/officeDocument/2006/relationships/tags" Target="../tags/tag429.xml"/><Relationship Id="rId9" Type="http://schemas.openxmlformats.org/officeDocument/2006/relationships/image" Target="../media/image221.wmf"/><Relationship Id="rId14" Type="http://schemas.openxmlformats.org/officeDocument/2006/relationships/oleObject" Target="../embeddings/oleObject243.bin"/></Relationships>
</file>

<file path=ppt/slides/_rels/slide192.xml.rels><?xml version="1.0" encoding="UTF-8" standalone="yes"?>
<Relationships xmlns="http://schemas.openxmlformats.org/package/2006/relationships"><Relationship Id="rId3" Type="http://schemas.openxmlformats.org/officeDocument/2006/relationships/oleObject" Target="../embeddings/oleObject244.bin"/><Relationship Id="rId2" Type="http://schemas.openxmlformats.org/officeDocument/2006/relationships/slideLayout" Target="../slideLayouts/slideLayout107.xml"/><Relationship Id="rId1" Type="http://schemas.openxmlformats.org/officeDocument/2006/relationships/vmlDrawing" Target="../drawings/vmlDrawing89.vml"/><Relationship Id="rId4" Type="http://schemas.openxmlformats.org/officeDocument/2006/relationships/image" Target="../media/image224.emf"/></Relationships>
</file>

<file path=ppt/slides/_rels/slide193.xml.rels><?xml version="1.0" encoding="UTF-8" standalone="yes"?>
<Relationships xmlns="http://schemas.openxmlformats.org/package/2006/relationships"><Relationship Id="rId8" Type="http://schemas.openxmlformats.org/officeDocument/2006/relationships/oleObject" Target="../embeddings/oleObject247.bin"/><Relationship Id="rId13" Type="http://schemas.openxmlformats.org/officeDocument/2006/relationships/image" Target="../media/image228.wmf"/><Relationship Id="rId3" Type="http://schemas.openxmlformats.org/officeDocument/2006/relationships/notesSlide" Target="../notesSlides/notesSlide98.xml"/><Relationship Id="rId7" Type="http://schemas.openxmlformats.org/officeDocument/2006/relationships/image" Target="../media/image225.emf"/><Relationship Id="rId12" Type="http://schemas.openxmlformats.org/officeDocument/2006/relationships/oleObject" Target="../embeddings/oleObject249.bin"/><Relationship Id="rId2" Type="http://schemas.openxmlformats.org/officeDocument/2006/relationships/slideLayout" Target="../slideLayouts/slideLayout101.xml"/><Relationship Id="rId1" Type="http://schemas.openxmlformats.org/officeDocument/2006/relationships/vmlDrawing" Target="../drawings/vmlDrawing90.vml"/><Relationship Id="rId6" Type="http://schemas.openxmlformats.org/officeDocument/2006/relationships/oleObject" Target="../embeddings/oleObject246.bin"/><Relationship Id="rId11" Type="http://schemas.openxmlformats.org/officeDocument/2006/relationships/image" Target="../media/image227.wmf"/><Relationship Id="rId5" Type="http://schemas.openxmlformats.org/officeDocument/2006/relationships/image" Target="../media/image224.emf"/><Relationship Id="rId10" Type="http://schemas.openxmlformats.org/officeDocument/2006/relationships/oleObject" Target="../embeddings/oleObject248.bin"/><Relationship Id="rId4" Type="http://schemas.openxmlformats.org/officeDocument/2006/relationships/oleObject" Target="../embeddings/oleObject245.bin"/><Relationship Id="rId9" Type="http://schemas.openxmlformats.org/officeDocument/2006/relationships/image" Target="../media/image226.wmf"/></Relationships>
</file>

<file path=ppt/slides/_rels/slide194.xml.rels><?xml version="1.0" encoding="UTF-8" standalone="yes"?>
<Relationships xmlns="http://schemas.openxmlformats.org/package/2006/relationships"><Relationship Id="rId3" Type="http://schemas.openxmlformats.org/officeDocument/2006/relationships/notesSlide" Target="../notesSlides/notesSlide99.xml"/><Relationship Id="rId7" Type="http://schemas.openxmlformats.org/officeDocument/2006/relationships/image" Target="../media/image225.emf"/><Relationship Id="rId2" Type="http://schemas.openxmlformats.org/officeDocument/2006/relationships/slideLayout" Target="../slideLayouts/slideLayout107.xml"/><Relationship Id="rId1" Type="http://schemas.openxmlformats.org/officeDocument/2006/relationships/vmlDrawing" Target="../drawings/vmlDrawing91.vml"/><Relationship Id="rId6" Type="http://schemas.openxmlformats.org/officeDocument/2006/relationships/oleObject" Target="../embeddings/oleObject251.bin"/><Relationship Id="rId5" Type="http://schemas.openxmlformats.org/officeDocument/2006/relationships/image" Target="../media/image224.emf"/><Relationship Id="rId4" Type="http://schemas.openxmlformats.org/officeDocument/2006/relationships/oleObject" Target="../embeddings/oleObject250.bin"/></Relationships>
</file>

<file path=ppt/slides/_rels/slide195.xml.rels><?xml version="1.0" encoding="UTF-8" standalone="yes"?>
<Relationships xmlns="http://schemas.openxmlformats.org/package/2006/relationships"><Relationship Id="rId8" Type="http://schemas.openxmlformats.org/officeDocument/2006/relationships/image" Target="../media/image228.wmf"/><Relationship Id="rId3" Type="http://schemas.openxmlformats.org/officeDocument/2006/relationships/oleObject" Target="../embeddings/oleObject252.bin"/><Relationship Id="rId7" Type="http://schemas.openxmlformats.org/officeDocument/2006/relationships/oleObject" Target="../embeddings/oleObject254.bin"/><Relationship Id="rId2" Type="http://schemas.openxmlformats.org/officeDocument/2006/relationships/slideLayout" Target="../slideLayouts/slideLayout2.xml"/><Relationship Id="rId1" Type="http://schemas.openxmlformats.org/officeDocument/2006/relationships/vmlDrawing" Target="../drawings/vmlDrawing92.vml"/><Relationship Id="rId6" Type="http://schemas.openxmlformats.org/officeDocument/2006/relationships/image" Target="../media/image226.wmf"/><Relationship Id="rId5" Type="http://schemas.openxmlformats.org/officeDocument/2006/relationships/oleObject" Target="../embeddings/oleObject253.bin"/><Relationship Id="rId4" Type="http://schemas.openxmlformats.org/officeDocument/2006/relationships/image" Target="../media/image229.wmf"/></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96.xml"/></Relationships>
</file>

<file path=ppt/slides/_rels/slide19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01.xml"/><Relationship Id="rId1" Type="http://schemas.openxmlformats.org/officeDocument/2006/relationships/slideLayout" Target="../slideLayouts/slideLayout83.xml"/></Relationships>
</file>

<file path=ppt/slides/_rels/slide198.xml.rels><?xml version="1.0" encoding="UTF-8" standalone="yes"?>
<Relationships xmlns="http://schemas.openxmlformats.org/package/2006/relationships"><Relationship Id="rId8" Type="http://schemas.openxmlformats.org/officeDocument/2006/relationships/tags" Target="../tags/tag438.xml"/><Relationship Id="rId13" Type="http://schemas.openxmlformats.org/officeDocument/2006/relationships/slide" Target="slide2.xml"/><Relationship Id="rId3" Type="http://schemas.openxmlformats.org/officeDocument/2006/relationships/tags" Target="../tags/tag433.xml"/><Relationship Id="rId7" Type="http://schemas.openxmlformats.org/officeDocument/2006/relationships/tags" Target="../tags/tag437.xml"/><Relationship Id="rId12" Type="http://schemas.openxmlformats.org/officeDocument/2006/relationships/notesSlide" Target="../notesSlides/notesSlide102.xml"/><Relationship Id="rId2" Type="http://schemas.openxmlformats.org/officeDocument/2006/relationships/tags" Target="../tags/tag432.xml"/><Relationship Id="rId1" Type="http://schemas.openxmlformats.org/officeDocument/2006/relationships/tags" Target="../tags/tag431.xml"/><Relationship Id="rId6" Type="http://schemas.openxmlformats.org/officeDocument/2006/relationships/tags" Target="../tags/tag436.xml"/><Relationship Id="rId11" Type="http://schemas.openxmlformats.org/officeDocument/2006/relationships/slideLayout" Target="../slideLayouts/slideLayout96.xml"/><Relationship Id="rId5" Type="http://schemas.openxmlformats.org/officeDocument/2006/relationships/tags" Target="../tags/tag435.xml"/><Relationship Id="rId10" Type="http://schemas.openxmlformats.org/officeDocument/2006/relationships/tags" Target="../tags/tag440.xml"/><Relationship Id="rId4" Type="http://schemas.openxmlformats.org/officeDocument/2006/relationships/tags" Target="../tags/tag434.xml"/><Relationship Id="rId9" Type="http://schemas.openxmlformats.org/officeDocument/2006/relationships/tags" Target="../tags/tag439.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9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201.xml.rels><?xml version="1.0" encoding="UTF-8" standalone="yes"?>
<Relationships xmlns="http://schemas.openxmlformats.org/package/2006/relationships"><Relationship Id="rId8" Type="http://schemas.openxmlformats.org/officeDocument/2006/relationships/image" Target="../media/image225.emf"/><Relationship Id="rId3" Type="http://schemas.openxmlformats.org/officeDocument/2006/relationships/image" Target="../media/image231.png"/><Relationship Id="rId7" Type="http://schemas.openxmlformats.org/officeDocument/2006/relationships/oleObject" Target="../embeddings/oleObject256.bin"/><Relationship Id="rId2" Type="http://schemas.openxmlformats.org/officeDocument/2006/relationships/slideLayout" Target="../slideLayouts/slideLayout96.xml"/><Relationship Id="rId1" Type="http://schemas.openxmlformats.org/officeDocument/2006/relationships/vmlDrawing" Target="../drawings/vmlDrawing93.vml"/><Relationship Id="rId6" Type="http://schemas.openxmlformats.org/officeDocument/2006/relationships/image" Target="../media/image233.png"/><Relationship Id="rId5" Type="http://schemas.openxmlformats.org/officeDocument/2006/relationships/image" Target="../media/image231.emf"/><Relationship Id="rId10" Type="http://schemas.openxmlformats.org/officeDocument/2006/relationships/image" Target="../media/image232.wmf"/><Relationship Id="rId4" Type="http://schemas.openxmlformats.org/officeDocument/2006/relationships/oleObject" Target="../embeddings/oleObject255.bin"/><Relationship Id="rId9" Type="http://schemas.openxmlformats.org/officeDocument/2006/relationships/oleObject" Target="../embeddings/oleObject257.bin"/></Relationships>
</file>

<file path=ppt/slides/_rels/slide202.xml.rels><?xml version="1.0" encoding="UTF-8" standalone="yes"?>
<Relationships xmlns="http://schemas.openxmlformats.org/package/2006/relationships"><Relationship Id="rId8" Type="http://schemas.openxmlformats.org/officeDocument/2006/relationships/oleObject" Target="../embeddings/oleObject259.bin"/><Relationship Id="rId13" Type="http://schemas.openxmlformats.org/officeDocument/2006/relationships/image" Target="../media/image235.wmf"/><Relationship Id="rId18" Type="http://schemas.openxmlformats.org/officeDocument/2006/relationships/image" Target="../media/image236.wmf"/><Relationship Id="rId3" Type="http://schemas.openxmlformats.org/officeDocument/2006/relationships/notesSlide" Target="../notesSlides/notesSlide104.xml"/><Relationship Id="rId21" Type="http://schemas.openxmlformats.org/officeDocument/2006/relationships/oleObject" Target="../embeddings/oleObject264.bin"/><Relationship Id="rId7" Type="http://schemas.openxmlformats.org/officeDocument/2006/relationships/image" Target="../media/image236.png"/><Relationship Id="rId12" Type="http://schemas.openxmlformats.org/officeDocument/2006/relationships/oleObject" Target="../embeddings/oleObject261.bin"/><Relationship Id="rId17" Type="http://schemas.openxmlformats.org/officeDocument/2006/relationships/oleObject" Target="../embeddings/oleObject262.bin"/><Relationship Id="rId2" Type="http://schemas.openxmlformats.org/officeDocument/2006/relationships/slideLayout" Target="../slideLayouts/slideLayout96.xml"/><Relationship Id="rId16" Type="http://schemas.openxmlformats.org/officeDocument/2006/relationships/image" Target="../media/image236.wmf"/><Relationship Id="rId20" Type="http://schemas.openxmlformats.org/officeDocument/2006/relationships/image" Target="../media/image237.wmf"/><Relationship Id="rId1" Type="http://schemas.openxmlformats.org/officeDocument/2006/relationships/vmlDrawing" Target="../drawings/vmlDrawing94.vml"/><Relationship Id="rId6" Type="http://schemas.openxmlformats.org/officeDocument/2006/relationships/image" Target="../media/image235.png"/><Relationship Id="rId11" Type="http://schemas.openxmlformats.org/officeDocument/2006/relationships/image" Target="../media/image234.wmf"/><Relationship Id="rId5" Type="http://schemas.openxmlformats.org/officeDocument/2006/relationships/image" Target="../media/image231.emf"/><Relationship Id="rId15" Type="http://schemas.openxmlformats.org/officeDocument/2006/relationships/oleObject" Target="../embeddings/oleObject262.bin"/><Relationship Id="rId10" Type="http://schemas.openxmlformats.org/officeDocument/2006/relationships/oleObject" Target="../embeddings/oleObject260.bin"/><Relationship Id="rId19" Type="http://schemas.openxmlformats.org/officeDocument/2006/relationships/oleObject" Target="../embeddings/oleObject263.bin"/><Relationship Id="rId4" Type="http://schemas.openxmlformats.org/officeDocument/2006/relationships/oleObject" Target="../embeddings/oleObject258.bin"/><Relationship Id="rId9" Type="http://schemas.openxmlformats.org/officeDocument/2006/relationships/image" Target="../media/image233.wmf"/><Relationship Id="rId14" Type="http://schemas.openxmlformats.org/officeDocument/2006/relationships/image" Target="../media/image240.png"/><Relationship Id="rId22" Type="http://schemas.openxmlformats.org/officeDocument/2006/relationships/image" Target="../media/image238.wmf"/></Relationships>
</file>

<file path=ppt/slides/_rels/slide203.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96.xml"/></Relationships>
</file>

<file path=ppt/slides/_rels/slide204.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45.png"/><Relationship Id="rId1" Type="http://schemas.openxmlformats.org/officeDocument/2006/relationships/slideLayout" Target="../slideLayouts/slideLayout96.xml"/><Relationship Id="rId4" Type="http://schemas.openxmlformats.org/officeDocument/2006/relationships/image" Target="../media/image241.png"/></Relationships>
</file>

<file path=ppt/slides/_rels/slide205.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96.xml"/></Relationships>
</file>

<file path=ppt/slides/_rels/slide206.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96.xml"/></Relationships>
</file>

<file path=ppt/slides/_rels/slide207.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slideLayout" Target="../slideLayouts/slideLayout96.xml"/><Relationship Id="rId1" Type="http://schemas.openxmlformats.org/officeDocument/2006/relationships/vmlDrawing" Target="../drawings/vmlDrawing95.vml"/><Relationship Id="rId6" Type="http://schemas.openxmlformats.org/officeDocument/2006/relationships/image" Target="../media/image234.wmf"/><Relationship Id="rId5" Type="http://schemas.openxmlformats.org/officeDocument/2006/relationships/oleObject" Target="../embeddings/oleObject265.bin"/><Relationship Id="rId4" Type="http://schemas.openxmlformats.org/officeDocument/2006/relationships/image" Target="../media/image242.png"/></Relationships>
</file>

<file path=ppt/slides/_rels/slide208.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3.png"/><Relationship Id="rId1" Type="http://schemas.openxmlformats.org/officeDocument/2006/relationships/slideLayout" Target="../slideLayouts/slideLayout96.xml"/></Relationships>
</file>

<file path=ppt/slides/_rels/slide209.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9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53.png"/><Relationship Id="rId1" Type="http://schemas.openxmlformats.org/officeDocument/2006/relationships/slideLayout" Target="../slideLayouts/slideLayout96.xml"/></Relationships>
</file>

<file path=ppt/slides/_rels/slide211.xml.rels><?xml version="1.0" encoding="UTF-8" standalone="yes"?>
<Relationships xmlns="http://schemas.openxmlformats.org/package/2006/relationships"><Relationship Id="rId3" Type="http://schemas.openxmlformats.org/officeDocument/2006/relationships/image" Target="../media/image250.jpeg"/><Relationship Id="rId7" Type="http://schemas.openxmlformats.org/officeDocument/2006/relationships/image" Target="../media/image259.png"/><Relationship Id="rId2" Type="http://schemas.openxmlformats.org/officeDocument/2006/relationships/notesSlide" Target="../notesSlides/notesSlide105.xml"/><Relationship Id="rId1" Type="http://schemas.openxmlformats.org/officeDocument/2006/relationships/slideLayout" Target="../slideLayouts/slideLayout36.xml"/><Relationship Id="rId6" Type="http://schemas.openxmlformats.org/officeDocument/2006/relationships/image" Target="../media/image258.png"/><Relationship Id="rId5" Type="http://schemas.openxmlformats.org/officeDocument/2006/relationships/image" Target="../media/image252.png"/><Relationship Id="rId4" Type="http://schemas.openxmlformats.org/officeDocument/2006/relationships/image" Target="../media/image251.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13.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96.xml"/><Relationship Id="rId1" Type="http://schemas.openxmlformats.org/officeDocument/2006/relationships/vmlDrawing" Target="../drawings/vmlDrawing96.vml"/><Relationship Id="rId5" Type="http://schemas.openxmlformats.org/officeDocument/2006/relationships/image" Target="../media/image253.emf"/><Relationship Id="rId4" Type="http://schemas.openxmlformats.org/officeDocument/2006/relationships/package" Target="../embeddings/Microsoft_Word_Document.docx"/></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15.xml.rels><?xml version="1.0" encoding="UTF-8" standalone="yes"?>
<Relationships xmlns="http://schemas.openxmlformats.org/package/2006/relationships"><Relationship Id="rId8" Type="http://schemas.openxmlformats.org/officeDocument/2006/relationships/tags" Target="../tags/tag448.xml"/><Relationship Id="rId13" Type="http://schemas.openxmlformats.org/officeDocument/2006/relationships/slide" Target="slide2.xml"/><Relationship Id="rId3" Type="http://schemas.openxmlformats.org/officeDocument/2006/relationships/tags" Target="../tags/tag443.xml"/><Relationship Id="rId7" Type="http://schemas.openxmlformats.org/officeDocument/2006/relationships/tags" Target="../tags/tag447.xml"/><Relationship Id="rId12" Type="http://schemas.openxmlformats.org/officeDocument/2006/relationships/notesSlide" Target="../notesSlides/notesSlide107.xml"/><Relationship Id="rId2" Type="http://schemas.openxmlformats.org/officeDocument/2006/relationships/tags" Target="../tags/tag442.xml"/><Relationship Id="rId1" Type="http://schemas.openxmlformats.org/officeDocument/2006/relationships/tags" Target="../tags/tag441.xml"/><Relationship Id="rId6" Type="http://schemas.openxmlformats.org/officeDocument/2006/relationships/tags" Target="../tags/tag446.xml"/><Relationship Id="rId11" Type="http://schemas.openxmlformats.org/officeDocument/2006/relationships/slideLayout" Target="../slideLayouts/slideLayout96.xml"/><Relationship Id="rId5" Type="http://schemas.openxmlformats.org/officeDocument/2006/relationships/tags" Target="../tags/tag445.xml"/><Relationship Id="rId10" Type="http://schemas.openxmlformats.org/officeDocument/2006/relationships/tags" Target="../tags/tag450.xml"/><Relationship Id="rId4" Type="http://schemas.openxmlformats.org/officeDocument/2006/relationships/tags" Target="../tags/tag444.xml"/><Relationship Id="rId9" Type="http://schemas.openxmlformats.org/officeDocument/2006/relationships/tags" Target="../tags/tag449.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96.xml"/></Relationships>
</file>

<file path=ppt/slides/_rels/slide217.xml.rels><?xml version="1.0" encoding="UTF-8" standalone="yes"?>
<Relationships xmlns="http://schemas.openxmlformats.org/package/2006/relationships"><Relationship Id="rId3" Type="http://schemas.openxmlformats.org/officeDocument/2006/relationships/oleObject" Target="../embeddings/oleObject266.bin"/><Relationship Id="rId2" Type="http://schemas.openxmlformats.org/officeDocument/2006/relationships/slideLayout" Target="../slideLayouts/slideLayout106.xml"/><Relationship Id="rId1" Type="http://schemas.openxmlformats.org/officeDocument/2006/relationships/vmlDrawing" Target="../drawings/vmlDrawing97.vml"/><Relationship Id="rId6" Type="http://schemas.openxmlformats.org/officeDocument/2006/relationships/image" Target="../media/image255.wmf"/><Relationship Id="rId5" Type="http://schemas.openxmlformats.org/officeDocument/2006/relationships/oleObject" Target="../embeddings/oleObject267.bin"/><Relationship Id="rId4" Type="http://schemas.openxmlformats.org/officeDocument/2006/relationships/image" Target="../media/image254.wmf"/></Relationships>
</file>

<file path=ppt/slides/_rels/slide218.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106.xml"/><Relationship Id="rId1" Type="http://schemas.openxmlformats.org/officeDocument/2006/relationships/vmlDrawing" Target="../drawings/vmlDrawing98.vml"/><Relationship Id="rId5" Type="http://schemas.openxmlformats.org/officeDocument/2006/relationships/image" Target="../media/image256.wmf"/><Relationship Id="rId4" Type="http://schemas.openxmlformats.org/officeDocument/2006/relationships/oleObject" Target="../embeddings/oleObject268.bin"/></Relationships>
</file>

<file path=ppt/slides/_rels/slide219.xml.rels><?xml version="1.0" encoding="UTF-8" standalone="yes"?>
<Relationships xmlns="http://schemas.openxmlformats.org/package/2006/relationships"><Relationship Id="rId8" Type="http://schemas.openxmlformats.org/officeDocument/2006/relationships/image" Target="../media/image259.wmf"/><Relationship Id="rId3" Type="http://schemas.openxmlformats.org/officeDocument/2006/relationships/oleObject" Target="../embeddings/oleObject269.bin"/><Relationship Id="rId7" Type="http://schemas.openxmlformats.org/officeDocument/2006/relationships/oleObject" Target="../embeddings/oleObject271.bin"/><Relationship Id="rId2" Type="http://schemas.openxmlformats.org/officeDocument/2006/relationships/slideLayout" Target="../slideLayouts/slideLayout107.xml"/><Relationship Id="rId1" Type="http://schemas.openxmlformats.org/officeDocument/2006/relationships/vmlDrawing" Target="../drawings/vmlDrawing99.vml"/><Relationship Id="rId6" Type="http://schemas.openxmlformats.org/officeDocument/2006/relationships/image" Target="../media/image258.emf"/><Relationship Id="rId5" Type="http://schemas.openxmlformats.org/officeDocument/2006/relationships/oleObject" Target="../embeddings/oleObject270.bin"/><Relationship Id="rId4" Type="http://schemas.openxmlformats.org/officeDocument/2006/relationships/image" Target="../media/image257.wmf"/></Relationships>
</file>

<file path=ppt/slides/_rels/slide22.xml.rels><?xml version="1.0" encoding="UTF-8" standalone="yes"?>
<Relationships xmlns="http://schemas.openxmlformats.org/package/2006/relationships"><Relationship Id="rId3" Type="http://schemas.openxmlformats.org/officeDocument/2006/relationships/hyperlink" Target="http://baike.baidu.com/subview/132698/11122652.htm"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8" Type="http://schemas.openxmlformats.org/officeDocument/2006/relationships/image" Target="../media/image257.wmf"/><Relationship Id="rId3" Type="http://schemas.openxmlformats.org/officeDocument/2006/relationships/oleObject" Target="../embeddings/oleObject272.bin"/><Relationship Id="rId7" Type="http://schemas.openxmlformats.org/officeDocument/2006/relationships/oleObject" Target="../embeddings/oleObject274.bin"/><Relationship Id="rId2" Type="http://schemas.openxmlformats.org/officeDocument/2006/relationships/slideLayout" Target="../slideLayouts/slideLayout106.xml"/><Relationship Id="rId1" Type="http://schemas.openxmlformats.org/officeDocument/2006/relationships/vmlDrawing" Target="../drawings/vmlDrawing100.vml"/><Relationship Id="rId6" Type="http://schemas.openxmlformats.org/officeDocument/2006/relationships/image" Target="../media/image261.wmf"/><Relationship Id="rId5" Type="http://schemas.openxmlformats.org/officeDocument/2006/relationships/oleObject" Target="../embeddings/oleObject273.bin"/><Relationship Id="rId10" Type="http://schemas.openxmlformats.org/officeDocument/2006/relationships/image" Target="../media/image258.emf"/><Relationship Id="rId4" Type="http://schemas.openxmlformats.org/officeDocument/2006/relationships/image" Target="../media/image260.wmf"/><Relationship Id="rId9" Type="http://schemas.openxmlformats.org/officeDocument/2006/relationships/oleObject" Target="../embeddings/oleObject275.bin"/></Relationships>
</file>

<file path=ppt/slides/_rels/slide221.xml.rels><?xml version="1.0" encoding="UTF-8" standalone="yes"?>
<Relationships xmlns="http://schemas.openxmlformats.org/package/2006/relationships"><Relationship Id="rId8" Type="http://schemas.openxmlformats.org/officeDocument/2006/relationships/oleObject" Target="../embeddings/oleObject278.bin"/><Relationship Id="rId13" Type="http://schemas.openxmlformats.org/officeDocument/2006/relationships/image" Target="../media/image264.wmf"/><Relationship Id="rId3" Type="http://schemas.openxmlformats.org/officeDocument/2006/relationships/notesSlide" Target="../notesSlides/notesSlide110.xml"/><Relationship Id="rId7" Type="http://schemas.openxmlformats.org/officeDocument/2006/relationships/image" Target="../media/image257.wmf"/><Relationship Id="rId12" Type="http://schemas.openxmlformats.org/officeDocument/2006/relationships/oleObject" Target="../embeddings/oleObject280.bin"/><Relationship Id="rId2" Type="http://schemas.openxmlformats.org/officeDocument/2006/relationships/slideLayout" Target="../slideLayouts/slideLayout96.xml"/><Relationship Id="rId1" Type="http://schemas.openxmlformats.org/officeDocument/2006/relationships/vmlDrawing" Target="../drawings/vmlDrawing101.vml"/><Relationship Id="rId6" Type="http://schemas.openxmlformats.org/officeDocument/2006/relationships/oleObject" Target="../embeddings/oleObject277.bin"/><Relationship Id="rId11" Type="http://schemas.openxmlformats.org/officeDocument/2006/relationships/image" Target="../media/image263.wmf"/><Relationship Id="rId5" Type="http://schemas.openxmlformats.org/officeDocument/2006/relationships/image" Target="../media/image262.wmf"/><Relationship Id="rId10" Type="http://schemas.openxmlformats.org/officeDocument/2006/relationships/oleObject" Target="../embeddings/oleObject279.bin"/><Relationship Id="rId4" Type="http://schemas.openxmlformats.org/officeDocument/2006/relationships/oleObject" Target="../embeddings/oleObject276.bin"/><Relationship Id="rId9" Type="http://schemas.openxmlformats.org/officeDocument/2006/relationships/image" Target="../media/image258.emf"/></Relationships>
</file>

<file path=ppt/slides/_rels/slide222.xml.rels><?xml version="1.0" encoding="UTF-8" standalone="yes"?>
<Relationships xmlns="http://schemas.openxmlformats.org/package/2006/relationships"><Relationship Id="rId8" Type="http://schemas.openxmlformats.org/officeDocument/2006/relationships/image" Target="../media/image260.wmf"/><Relationship Id="rId13" Type="http://schemas.openxmlformats.org/officeDocument/2006/relationships/oleObject" Target="../embeddings/oleObject286.bin"/><Relationship Id="rId3" Type="http://schemas.openxmlformats.org/officeDocument/2006/relationships/oleObject" Target="../embeddings/oleObject281.bin"/><Relationship Id="rId7" Type="http://schemas.openxmlformats.org/officeDocument/2006/relationships/oleObject" Target="../embeddings/oleObject283.bin"/><Relationship Id="rId12" Type="http://schemas.openxmlformats.org/officeDocument/2006/relationships/image" Target="../media/image268.wmf"/><Relationship Id="rId17" Type="http://schemas.openxmlformats.org/officeDocument/2006/relationships/oleObject" Target="../embeddings/oleObject288.bin"/><Relationship Id="rId2" Type="http://schemas.openxmlformats.org/officeDocument/2006/relationships/slideLayout" Target="../slideLayouts/slideLayout96.xml"/><Relationship Id="rId16" Type="http://schemas.openxmlformats.org/officeDocument/2006/relationships/image" Target="../media/image270.wmf"/><Relationship Id="rId1" Type="http://schemas.openxmlformats.org/officeDocument/2006/relationships/vmlDrawing" Target="../drawings/vmlDrawing102.vml"/><Relationship Id="rId6" Type="http://schemas.openxmlformats.org/officeDocument/2006/relationships/image" Target="../media/image266.wmf"/><Relationship Id="rId11" Type="http://schemas.openxmlformats.org/officeDocument/2006/relationships/oleObject" Target="../embeddings/oleObject285.bin"/><Relationship Id="rId5" Type="http://schemas.openxmlformats.org/officeDocument/2006/relationships/oleObject" Target="../embeddings/oleObject282.bin"/><Relationship Id="rId15" Type="http://schemas.openxmlformats.org/officeDocument/2006/relationships/oleObject" Target="../embeddings/oleObject287.bin"/><Relationship Id="rId10" Type="http://schemas.openxmlformats.org/officeDocument/2006/relationships/image" Target="../media/image267.wmf"/><Relationship Id="rId4" Type="http://schemas.openxmlformats.org/officeDocument/2006/relationships/image" Target="../media/image265.wmf"/><Relationship Id="rId9" Type="http://schemas.openxmlformats.org/officeDocument/2006/relationships/oleObject" Target="../embeddings/oleObject284.bin"/><Relationship Id="rId14" Type="http://schemas.openxmlformats.org/officeDocument/2006/relationships/image" Target="../media/image269.wmf"/></Relationships>
</file>

<file path=ppt/slides/_rels/slide223.xml.rels><?xml version="1.0" encoding="UTF-8" standalone="yes"?>
<Relationships xmlns="http://schemas.openxmlformats.org/package/2006/relationships"><Relationship Id="rId8" Type="http://schemas.openxmlformats.org/officeDocument/2006/relationships/image" Target="../media/image263.wmf"/><Relationship Id="rId3" Type="http://schemas.openxmlformats.org/officeDocument/2006/relationships/oleObject" Target="../embeddings/oleObject289.bin"/><Relationship Id="rId7" Type="http://schemas.openxmlformats.org/officeDocument/2006/relationships/oleObject" Target="../embeddings/oleObject291.bin"/><Relationship Id="rId12" Type="http://schemas.openxmlformats.org/officeDocument/2006/relationships/image" Target="../media/image273.wmf"/><Relationship Id="rId2" Type="http://schemas.openxmlformats.org/officeDocument/2006/relationships/slideLayout" Target="../slideLayouts/slideLayout96.xml"/><Relationship Id="rId1" Type="http://schemas.openxmlformats.org/officeDocument/2006/relationships/vmlDrawing" Target="../drawings/vmlDrawing103.vml"/><Relationship Id="rId6" Type="http://schemas.openxmlformats.org/officeDocument/2006/relationships/image" Target="../media/image272.wmf"/><Relationship Id="rId11" Type="http://schemas.openxmlformats.org/officeDocument/2006/relationships/oleObject" Target="../embeddings/oleObject293.bin"/><Relationship Id="rId5" Type="http://schemas.openxmlformats.org/officeDocument/2006/relationships/oleObject" Target="../embeddings/oleObject290.bin"/><Relationship Id="rId10" Type="http://schemas.openxmlformats.org/officeDocument/2006/relationships/image" Target="../media/image258.emf"/><Relationship Id="rId4" Type="http://schemas.openxmlformats.org/officeDocument/2006/relationships/image" Target="../media/image271.wmf"/><Relationship Id="rId9" Type="http://schemas.openxmlformats.org/officeDocument/2006/relationships/oleObject" Target="../embeddings/oleObject292.bin"/></Relationships>
</file>

<file path=ppt/slides/_rels/slide224.xml.rels><?xml version="1.0" encoding="UTF-8" standalone="yes"?>
<Relationships xmlns="http://schemas.openxmlformats.org/package/2006/relationships"><Relationship Id="rId8" Type="http://schemas.openxmlformats.org/officeDocument/2006/relationships/image" Target="../media/image276.wmf"/><Relationship Id="rId3" Type="http://schemas.openxmlformats.org/officeDocument/2006/relationships/oleObject" Target="../embeddings/oleObject294.bin"/><Relationship Id="rId7" Type="http://schemas.openxmlformats.org/officeDocument/2006/relationships/oleObject" Target="../embeddings/oleObject296.bin"/><Relationship Id="rId2" Type="http://schemas.openxmlformats.org/officeDocument/2006/relationships/slideLayout" Target="../slideLayouts/slideLayout96.xml"/><Relationship Id="rId1" Type="http://schemas.openxmlformats.org/officeDocument/2006/relationships/vmlDrawing" Target="../drawings/vmlDrawing104.vml"/><Relationship Id="rId6" Type="http://schemas.openxmlformats.org/officeDocument/2006/relationships/image" Target="../media/image275.wmf"/><Relationship Id="rId5" Type="http://schemas.openxmlformats.org/officeDocument/2006/relationships/oleObject" Target="../embeddings/oleObject295.bin"/><Relationship Id="rId4" Type="http://schemas.openxmlformats.org/officeDocument/2006/relationships/image" Target="../media/image274.wmf"/></Relationships>
</file>

<file path=ppt/slides/_rels/slide225.xml.rels><?xml version="1.0" encoding="UTF-8" standalone="yes"?>
<Relationships xmlns="http://schemas.openxmlformats.org/package/2006/relationships"><Relationship Id="rId8" Type="http://schemas.openxmlformats.org/officeDocument/2006/relationships/image" Target="../media/image278.wmf"/><Relationship Id="rId3" Type="http://schemas.openxmlformats.org/officeDocument/2006/relationships/oleObject" Target="../embeddings/oleObject297.bin"/><Relationship Id="rId7" Type="http://schemas.openxmlformats.org/officeDocument/2006/relationships/oleObject" Target="../embeddings/oleObject299.bin"/><Relationship Id="rId2" Type="http://schemas.openxmlformats.org/officeDocument/2006/relationships/slideLayout" Target="../slideLayouts/slideLayout96.xml"/><Relationship Id="rId1" Type="http://schemas.openxmlformats.org/officeDocument/2006/relationships/vmlDrawing" Target="../drawings/vmlDrawing105.vml"/><Relationship Id="rId6" Type="http://schemas.openxmlformats.org/officeDocument/2006/relationships/image" Target="../media/image258.emf"/><Relationship Id="rId5" Type="http://schemas.openxmlformats.org/officeDocument/2006/relationships/oleObject" Target="../embeddings/oleObject298.bin"/><Relationship Id="rId10" Type="http://schemas.openxmlformats.org/officeDocument/2006/relationships/image" Target="../media/image279.wmf"/><Relationship Id="rId4" Type="http://schemas.openxmlformats.org/officeDocument/2006/relationships/image" Target="../media/image277.wmf"/><Relationship Id="rId9" Type="http://schemas.openxmlformats.org/officeDocument/2006/relationships/oleObject" Target="../embeddings/oleObject300.bin"/></Relationships>
</file>

<file path=ppt/slides/_rels/slide226.xml.rels><?xml version="1.0" encoding="UTF-8" standalone="yes"?>
<Relationships xmlns="http://schemas.openxmlformats.org/package/2006/relationships"><Relationship Id="rId8" Type="http://schemas.openxmlformats.org/officeDocument/2006/relationships/oleObject" Target="../embeddings/oleObject302.bin"/><Relationship Id="rId3" Type="http://schemas.openxmlformats.org/officeDocument/2006/relationships/oleObject" Target="../embeddings/oleObject301.bin"/><Relationship Id="rId7" Type="http://schemas.openxmlformats.org/officeDocument/2006/relationships/image" Target="../media/image283.png"/><Relationship Id="rId2" Type="http://schemas.openxmlformats.org/officeDocument/2006/relationships/slideLayout" Target="../slideLayouts/slideLayout96.xml"/><Relationship Id="rId1" Type="http://schemas.openxmlformats.org/officeDocument/2006/relationships/vmlDrawing" Target="../drawings/vmlDrawing106.vml"/><Relationship Id="rId6" Type="http://schemas.openxmlformats.org/officeDocument/2006/relationships/image" Target="../media/image282.png"/><Relationship Id="rId5" Type="http://schemas.openxmlformats.org/officeDocument/2006/relationships/image" Target="../media/image281.png"/><Relationship Id="rId4" Type="http://schemas.openxmlformats.org/officeDocument/2006/relationships/image" Target="../media/image276.wmf"/><Relationship Id="rId9" Type="http://schemas.openxmlformats.org/officeDocument/2006/relationships/image" Target="../media/image280.wmf"/></Relationships>
</file>

<file path=ppt/slides/_rels/slide227.xml.rels><?xml version="1.0" encoding="UTF-8" standalone="yes"?>
<Relationships xmlns="http://schemas.openxmlformats.org/package/2006/relationships"><Relationship Id="rId3" Type="http://schemas.openxmlformats.org/officeDocument/2006/relationships/image" Target="../media/image281.png"/><Relationship Id="rId7" Type="http://schemas.openxmlformats.org/officeDocument/2006/relationships/image" Target="../media/image258.emf"/><Relationship Id="rId2" Type="http://schemas.openxmlformats.org/officeDocument/2006/relationships/slideLayout" Target="../slideLayouts/slideLayout204.xml"/><Relationship Id="rId1" Type="http://schemas.openxmlformats.org/officeDocument/2006/relationships/vmlDrawing" Target="../drawings/vmlDrawing107.vml"/><Relationship Id="rId6" Type="http://schemas.openxmlformats.org/officeDocument/2006/relationships/oleObject" Target="../embeddings/oleObject303.bin"/><Relationship Id="rId5" Type="http://schemas.openxmlformats.org/officeDocument/2006/relationships/image" Target="../media/image283.png"/><Relationship Id="rId4" Type="http://schemas.openxmlformats.org/officeDocument/2006/relationships/image" Target="../media/image282.png"/></Relationships>
</file>

<file path=ppt/slides/_rels/slide228.xml.rels><?xml version="1.0" encoding="UTF-8" standalone="yes"?>
<Relationships xmlns="http://schemas.openxmlformats.org/package/2006/relationships"><Relationship Id="rId8" Type="http://schemas.openxmlformats.org/officeDocument/2006/relationships/oleObject" Target="../embeddings/oleObject306.bin"/><Relationship Id="rId13" Type="http://schemas.openxmlformats.org/officeDocument/2006/relationships/image" Target="../media/image284.wmf"/><Relationship Id="rId3" Type="http://schemas.openxmlformats.org/officeDocument/2006/relationships/notesSlide" Target="../notesSlides/notesSlide111.xml"/><Relationship Id="rId7" Type="http://schemas.openxmlformats.org/officeDocument/2006/relationships/image" Target="../media/image258.emf"/><Relationship Id="rId12" Type="http://schemas.openxmlformats.org/officeDocument/2006/relationships/oleObject" Target="../embeddings/oleObject308.bin"/><Relationship Id="rId2" Type="http://schemas.openxmlformats.org/officeDocument/2006/relationships/slideLayout" Target="../slideLayouts/slideLayout204.xml"/><Relationship Id="rId1" Type="http://schemas.openxmlformats.org/officeDocument/2006/relationships/vmlDrawing" Target="../drawings/vmlDrawing108.vml"/><Relationship Id="rId6" Type="http://schemas.openxmlformats.org/officeDocument/2006/relationships/oleObject" Target="../embeddings/oleObject305.bin"/><Relationship Id="rId11" Type="http://schemas.openxmlformats.org/officeDocument/2006/relationships/image" Target="../media/image264.wmf"/><Relationship Id="rId5" Type="http://schemas.openxmlformats.org/officeDocument/2006/relationships/image" Target="../media/image262.wmf"/><Relationship Id="rId10" Type="http://schemas.openxmlformats.org/officeDocument/2006/relationships/oleObject" Target="../embeddings/oleObject307.bin"/><Relationship Id="rId4" Type="http://schemas.openxmlformats.org/officeDocument/2006/relationships/oleObject" Target="../embeddings/oleObject304.bin"/><Relationship Id="rId9" Type="http://schemas.openxmlformats.org/officeDocument/2006/relationships/image" Target="../media/image263.wmf"/></Relationships>
</file>

<file path=ppt/slides/_rels/slide229.xml.rels><?xml version="1.0" encoding="UTF-8" standalone="yes"?>
<Relationships xmlns="http://schemas.openxmlformats.org/package/2006/relationships"><Relationship Id="rId8" Type="http://schemas.openxmlformats.org/officeDocument/2006/relationships/oleObject" Target="../embeddings/oleObject311.bin"/><Relationship Id="rId3" Type="http://schemas.openxmlformats.org/officeDocument/2006/relationships/notesSlide" Target="../notesSlides/notesSlide112.xml"/><Relationship Id="rId7" Type="http://schemas.openxmlformats.org/officeDocument/2006/relationships/image" Target="../media/image263.wmf"/><Relationship Id="rId2" Type="http://schemas.openxmlformats.org/officeDocument/2006/relationships/slideLayout" Target="../slideLayouts/slideLayout204.xml"/><Relationship Id="rId1" Type="http://schemas.openxmlformats.org/officeDocument/2006/relationships/vmlDrawing" Target="../drawings/vmlDrawing109.vml"/><Relationship Id="rId6" Type="http://schemas.openxmlformats.org/officeDocument/2006/relationships/oleObject" Target="../embeddings/oleObject310.bin"/><Relationship Id="rId11" Type="http://schemas.openxmlformats.org/officeDocument/2006/relationships/image" Target="../media/image273.wmf"/><Relationship Id="rId5" Type="http://schemas.openxmlformats.org/officeDocument/2006/relationships/image" Target="../media/image258.emf"/><Relationship Id="rId10" Type="http://schemas.openxmlformats.org/officeDocument/2006/relationships/oleObject" Target="../embeddings/oleObject312.bin"/><Relationship Id="rId4" Type="http://schemas.openxmlformats.org/officeDocument/2006/relationships/oleObject" Target="../embeddings/oleObject309.bin"/><Relationship Id="rId9" Type="http://schemas.openxmlformats.org/officeDocument/2006/relationships/image" Target="../media/image285.wmf"/></Relationships>
</file>

<file path=ppt/slides/_rels/slide23.xml.rels><?xml version="1.0" encoding="UTF-8" standalone="yes"?>
<Relationships xmlns="http://schemas.openxmlformats.org/package/2006/relationships"><Relationship Id="rId3" Type="http://schemas.openxmlformats.org/officeDocument/2006/relationships/hyperlink" Target="http://baike.baidu.com/subview/4645/15202846.htm" TargetMode="External"/><Relationship Id="rId2" Type="http://schemas.openxmlformats.org/officeDocument/2006/relationships/hyperlink" Target="http://baike.baidu.com/subview/143349/143349.htm" TargetMode="Externa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notesSlide" Target="../notesSlides/notesSlide113.xml"/><Relationship Id="rId7" Type="http://schemas.openxmlformats.org/officeDocument/2006/relationships/image" Target="../media/image286.wmf"/><Relationship Id="rId2" Type="http://schemas.openxmlformats.org/officeDocument/2006/relationships/slideLayout" Target="../slideLayouts/slideLayout204.xml"/><Relationship Id="rId1" Type="http://schemas.openxmlformats.org/officeDocument/2006/relationships/vmlDrawing" Target="../drawings/vmlDrawing110.vml"/><Relationship Id="rId6" Type="http://schemas.openxmlformats.org/officeDocument/2006/relationships/oleObject" Target="../embeddings/oleObject314.bin"/><Relationship Id="rId5" Type="http://schemas.openxmlformats.org/officeDocument/2006/relationships/image" Target="../media/image263.wmf"/><Relationship Id="rId4" Type="http://schemas.openxmlformats.org/officeDocument/2006/relationships/oleObject" Target="../embeddings/oleObject313.bin"/></Relationships>
</file>

<file path=ppt/slides/_rels/slide231.xml.rels><?xml version="1.0" encoding="UTF-8" standalone="yes"?>
<Relationships xmlns="http://schemas.openxmlformats.org/package/2006/relationships"><Relationship Id="rId3" Type="http://schemas.openxmlformats.org/officeDocument/2006/relationships/oleObject" Target="../embeddings/oleObject315.bin"/><Relationship Id="rId2" Type="http://schemas.openxmlformats.org/officeDocument/2006/relationships/slideLayout" Target="../slideLayouts/slideLayout96.xml"/><Relationship Id="rId1" Type="http://schemas.openxmlformats.org/officeDocument/2006/relationships/vmlDrawing" Target="../drawings/vmlDrawing111.vml"/><Relationship Id="rId4" Type="http://schemas.openxmlformats.org/officeDocument/2006/relationships/image" Target="../media/image287.wmf"/></Relationships>
</file>

<file path=ppt/slides/_rels/slide232.xml.rels><?xml version="1.0" encoding="UTF-8" standalone="yes"?>
<Relationships xmlns="http://schemas.openxmlformats.org/package/2006/relationships"><Relationship Id="rId3" Type="http://schemas.openxmlformats.org/officeDocument/2006/relationships/oleObject" Target="../embeddings/oleObject316.bin"/><Relationship Id="rId2" Type="http://schemas.openxmlformats.org/officeDocument/2006/relationships/slideLayout" Target="../slideLayouts/slideLayout96.xml"/><Relationship Id="rId1" Type="http://schemas.openxmlformats.org/officeDocument/2006/relationships/vmlDrawing" Target="../drawings/vmlDrawing112.vml"/><Relationship Id="rId4" Type="http://schemas.openxmlformats.org/officeDocument/2006/relationships/image" Target="../media/image288.wmf"/></Relationships>
</file>

<file path=ppt/slides/_rels/slide233.xml.rels><?xml version="1.0" encoding="UTF-8" standalone="yes"?>
<Relationships xmlns="http://schemas.openxmlformats.org/package/2006/relationships"><Relationship Id="rId3" Type="http://schemas.openxmlformats.org/officeDocument/2006/relationships/oleObject" Target="../embeddings/oleObject317.bin"/><Relationship Id="rId2" Type="http://schemas.openxmlformats.org/officeDocument/2006/relationships/slideLayout" Target="../slideLayouts/slideLayout96.xml"/><Relationship Id="rId1" Type="http://schemas.openxmlformats.org/officeDocument/2006/relationships/vmlDrawing" Target="../drawings/vmlDrawing113.vml"/><Relationship Id="rId4" Type="http://schemas.openxmlformats.org/officeDocument/2006/relationships/image" Target="../media/image289.wmf"/></Relationships>
</file>

<file path=ppt/slides/_rels/slide234.xml.rels><?xml version="1.0" encoding="UTF-8" standalone="yes"?>
<Relationships xmlns="http://schemas.openxmlformats.org/package/2006/relationships"><Relationship Id="rId3" Type="http://schemas.openxmlformats.org/officeDocument/2006/relationships/oleObject" Target="../embeddings/oleObject318.bin"/><Relationship Id="rId2" Type="http://schemas.openxmlformats.org/officeDocument/2006/relationships/slideLayout" Target="../slideLayouts/slideLayout96.xml"/><Relationship Id="rId1" Type="http://schemas.openxmlformats.org/officeDocument/2006/relationships/vmlDrawing" Target="../drawings/vmlDrawing114.vml"/><Relationship Id="rId4" Type="http://schemas.openxmlformats.org/officeDocument/2006/relationships/image" Target="../media/image290.wmf"/></Relationships>
</file>

<file path=ppt/slides/_rels/slide235.xml.rels><?xml version="1.0" encoding="UTF-8" standalone="yes"?>
<Relationships xmlns="http://schemas.openxmlformats.org/package/2006/relationships"><Relationship Id="rId8" Type="http://schemas.openxmlformats.org/officeDocument/2006/relationships/oleObject" Target="../embeddings/oleObject321.bin"/><Relationship Id="rId3" Type="http://schemas.openxmlformats.org/officeDocument/2006/relationships/notesSlide" Target="../notesSlides/notesSlide114.xml"/><Relationship Id="rId7" Type="http://schemas.openxmlformats.org/officeDocument/2006/relationships/image" Target="../media/image292.emf"/><Relationship Id="rId2" Type="http://schemas.openxmlformats.org/officeDocument/2006/relationships/slideLayout" Target="../slideLayouts/slideLayout96.xml"/><Relationship Id="rId1" Type="http://schemas.openxmlformats.org/officeDocument/2006/relationships/vmlDrawing" Target="../drawings/vmlDrawing115.vml"/><Relationship Id="rId6" Type="http://schemas.openxmlformats.org/officeDocument/2006/relationships/oleObject" Target="../embeddings/oleObject320.bin"/><Relationship Id="rId5" Type="http://schemas.openxmlformats.org/officeDocument/2006/relationships/image" Target="../media/image291.wmf"/><Relationship Id="rId4" Type="http://schemas.openxmlformats.org/officeDocument/2006/relationships/oleObject" Target="../embeddings/oleObject319.bin"/><Relationship Id="rId9" Type="http://schemas.openxmlformats.org/officeDocument/2006/relationships/image" Target="../media/image293.wmf"/></Relationships>
</file>

<file path=ppt/slides/_rels/slide236.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9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38.xml.rels><?xml version="1.0" encoding="UTF-8" standalone="yes"?>
<Relationships xmlns="http://schemas.openxmlformats.org/package/2006/relationships"><Relationship Id="rId3" Type="http://schemas.openxmlformats.org/officeDocument/2006/relationships/oleObject" Target="../embeddings/oleObject322.bin"/><Relationship Id="rId2" Type="http://schemas.openxmlformats.org/officeDocument/2006/relationships/slideLayout" Target="../slideLayouts/slideLayout101.xml"/><Relationship Id="rId1" Type="http://schemas.openxmlformats.org/officeDocument/2006/relationships/vmlDrawing" Target="../drawings/vmlDrawing116.vml"/><Relationship Id="rId4" Type="http://schemas.openxmlformats.org/officeDocument/2006/relationships/image" Target="../media/image294.emf"/></Relationships>
</file>

<file path=ppt/slides/_rels/slide239.xml.rels><?xml version="1.0" encoding="UTF-8" standalone="yes"?>
<Relationships xmlns="http://schemas.openxmlformats.org/package/2006/relationships"><Relationship Id="rId3" Type="http://schemas.openxmlformats.org/officeDocument/2006/relationships/oleObject" Target="../embeddings/oleObject323.bin"/><Relationship Id="rId2" Type="http://schemas.openxmlformats.org/officeDocument/2006/relationships/slideLayout" Target="../slideLayouts/slideLayout101.xml"/><Relationship Id="rId1" Type="http://schemas.openxmlformats.org/officeDocument/2006/relationships/vmlDrawing" Target="../drawings/vmlDrawing117.vml"/><Relationship Id="rId4" Type="http://schemas.openxmlformats.org/officeDocument/2006/relationships/image" Target="../media/image295.w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106.xml"/><Relationship Id="rId1" Type="http://schemas.openxmlformats.org/officeDocument/2006/relationships/vmlDrawing" Target="../drawings/vmlDrawing118.vml"/><Relationship Id="rId5" Type="http://schemas.openxmlformats.org/officeDocument/2006/relationships/image" Target="../media/image296.emf"/><Relationship Id="rId4" Type="http://schemas.openxmlformats.org/officeDocument/2006/relationships/oleObject" Target="../embeddings/oleObject324.bin"/></Relationships>
</file>

<file path=ppt/slides/_rels/slide241.xml.rels><?xml version="1.0" encoding="UTF-8" standalone="yes"?>
<Relationships xmlns="http://schemas.openxmlformats.org/package/2006/relationships"><Relationship Id="rId3" Type="http://schemas.openxmlformats.org/officeDocument/2006/relationships/oleObject" Target="../embeddings/oleObject325.bin"/><Relationship Id="rId2" Type="http://schemas.openxmlformats.org/officeDocument/2006/relationships/slideLayout" Target="../slideLayouts/slideLayout101.xml"/><Relationship Id="rId1" Type="http://schemas.openxmlformats.org/officeDocument/2006/relationships/vmlDrawing" Target="../drawings/vmlDrawing119.vml"/><Relationship Id="rId4" Type="http://schemas.openxmlformats.org/officeDocument/2006/relationships/image" Target="../media/image297.wmf"/></Relationships>
</file>

<file path=ppt/slides/_rels/slide242.xml.rels><?xml version="1.0" encoding="UTF-8" standalone="yes"?>
<Relationships xmlns="http://schemas.openxmlformats.org/package/2006/relationships"><Relationship Id="rId3" Type="http://schemas.openxmlformats.org/officeDocument/2006/relationships/oleObject" Target="../embeddings/oleObject326.bin"/><Relationship Id="rId2" Type="http://schemas.openxmlformats.org/officeDocument/2006/relationships/slideLayout" Target="../slideLayouts/slideLayout96.xml"/><Relationship Id="rId1" Type="http://schemas.openxmlformats.org/officeDocument/2006/relationships/vmlDrawing" Target="../drawings/vmlDrawing120.vml"/><Relationship Id="rId4" Type="http://schemas.openxmlformats.org/officeDocument/2006/relationships/image" Target="../media/image298.emf"/></Relationships>
</file>

<file path=ppt/slides/_rels/slide243.xml.rels><?xml version="1.0" encoding="UTF-8" standalone="yes"?>
<Relationships xmlns="http://schemas.openxmlformats.org/package/2006/relationships"><Relationship Id="rId3" Type="http://schemas.openxmlformats.org/officeDocument/2006/relationships/image" Target="../media/image307.png"/><Relationship Id="rId7" Type="http://schemas.openxmlformats.org/officeDocument/2006/relationships/image" Target="../media/image298.emf"/><Relationship Id="rId2" Type="http://schemas.openxmlformats.org/officeDocument/2006/relationships/slideLayout" Target="../slideLayouts/slideLayout107.xml"/><Relationship Id="rId1" Type="http://schemas.openxmlformats.org/officeDocument/2006/relationships/vmlDrawing" Target="../drawings/vmlDrawing121.vml"/><Relationship Id="rId6" Type="http://schemas.openxmlformats.org/officeDocument/2006/relationships/oleObject" Target="../embeddings/oleObject328.bin"/><Relationship Id="rId5" Type="http://schemas.openxmlformats.org/officeDocument/2006/relationships/image" Target="../media/image299.emf"/><Relationship Id="rId4" Type="http://schemas.openxmlformats.org/officeDocument/2006/relationships/oleObject" Target="../embeddings/oleObject327.bin"/></Relationships>
</file>

<file path=ppt/slides/_rels/slide244.xml.rels><?xml version="1.0" encoding="UTF-8" standalone="yes"?>
<Relationships xmlns="http://schemas.openxmlformats.org/package/2006/relationships"><Relationship Id="rId3" Type="http://schemas.openxmlformats.org/officeDocument/2006/relationships/notesSlide" Target="../notesSlides/notesSlide116.xml"/><Relationship Id="rId7" Type="http://schemas.openxmlformats.org/officeDocument/2006/relationships/image" Target="../media/image301.wmf"/><Relationship Id="rId2" Type="http://schemas.openxmlformats.org/officeDocument/2006/relationships/slideLayout" Target="../slideLayouts/slideLayout107.xml"/><Relationship Id="rId1" Type="http://schemas.openxmlformats.org/officeDocument/2006/relationships/vmlDrawing" Target="../drawings/vmlDrawing122.vml"/><Relationship Id="rId6" Type="http://schemas.openxmlformats.org/officeDocument/2006/relationships/oleObject" Target="../embeddings/oleObject330.bin"/><Relationship Id="rId5" Type="http://schemas.openxmlformats.org/officeDocument/2006/relationships/image" Target="../media/image300.emf"/><Relationship Id="rId4" Type="http://schemas.openxmlformats.org/officeDocument/2006/relationships/oleObject" Target="../embeddings/oleObject329.bin"/></Relationships>
</file>

<file path=ppt/slides/_rels/slide245.xml.rels><?xml version="1.0" encoding="UTF-8" standalone="yes"?>
<Relationships xmlns="http://schemas.openxmlformats.org/package/2006/relationships"><Relationship Id="rId3" Type="http://schemas.openxmlformats.org/officeDocument/2006/relationships/oleObject" Target="../embeddings/oleObject331.bin"/><Relationship Id="rId2" Type="http://schemas.openxmlformats.org/officeDocument/2006/relationships/slideLayout" Target="../slideLayouts/slideLayout96.xml"/><Relationship Id="rId1" Type="http://schemas.openxmlformats.org/officeDocument/2006/relationships/vmlDrawing" Target="../drawings/vmlDrawing123.vml"/><Relationship Id="rId6" Type="http://schemas.openxmlformats.org/officeDocument/2006/relationships/image" Target="../media/image300.emf"/><Relationship Id="rId5" Type="http://schemas.openxmlformats.org/officeDocument/2006/relationships/oleObject" Target="../embeddings/oleObject332.bin"/><Relationship Id="rId4" Type="http://schemas.openxmlformats.org/officeDocument/2006/relationships/image" Target="../media/image302.wmf"/></Relationships>
</file>

<file path=ppt/slides/_rels/slide246.xml.rels><?xml version="1.0" encoding="UTF-8" standalone="yes"?>
<Relationships xmlns="http://schemas.openxmlformats.org/package/2006/relationships"><Relationship Id="rId3" Type="http://schemas.openxmlformats.org/officeDocument/2006/relationships/oleObject" Target="../embeddings/oleObject333.bin"/><Relationship Id="rId2" Type="http://schemas.openxmlformats.org/officeDocument/2006/relationships/slideLayout" Target="../slideLayouts/slideLayout204.xml"/><Relationship Id="rId1" Type="http://schemas.openxmlformats.org/officeDocument/2006/relationships/vmlDrawing" Target="../drawings/vmlDrawing124.vml"/><Relationship Id="rId6" Type="http://schemas.openxmlformats.org/officeDocument/2006/relationships/image" Target="../media/image303.emf"/><Relationship Id="rId5" Type="http://schemas.openxmlformats.org/officeDocument/2006/relationships/oleObject" Target="../embeddings/oleObject334.bin"/><Relationship Id="rId4" Type="http://schemas.openxmlformats.org/officeDocument/2006/relationships/image" Target="../media/image300.emf"/></Relationships>
</file>

<file path=ppt/slides/_rels/slide247.xml.rels><?xml version="1.0" encoding="UTF-8" standalone="yes"?>
<Relationships xmlns="http://schemas.openxmlformats.org/package/2006/relationships"><Relationship Id="rId3" Type="http://schemas.openxmlformats.org/officeDocument/2006/relationships/slideLayout" Target="../slideLayouts/slideLayout204.xml"/><Relationship Id="rId7" Type="http://schemas.openxmlformats.org/officeDocument/2006/relationships/image" Target="../media/image304.emf"/><Relationship Id="rId2" Type="http://schemas.openxmlformats.org/officeDocument/2006/relationships/tags" Target="../tags/tag451.xml"/><Relationship Id="rId1" Type="http://schemas.openxmlformats.org/officeDocument/2006/relationships/vmlDrawing" Target="../drawings/vmlDrawing125.vml"/><Relationship Id="rId6" Type="http://schemas.openxmlformats.org/officeDocument/2006/relationships/oleObject" Target="../embeddings/oleObject336.bin"/><Relationship Id="rId5" Type="http://schemas.openxmlformats.org/officeDocument/2006/relationships/image" Target="../media/image300.emf"/><Relationship Id="rId4" Type="http://schemas.openxmlformats.org/officeDocument/2006/relationships/oleObject" Target="../embeddings/oleObject335.bin"/></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249.xml.rels><?xml version="1.0" encoding="UTF-8" standalone="yes"?>
<Relationships xmlns="http://schemas.openxmlformats.org/package/2006/relationships"><Relationship Id="rId8" Type="http://schemas.openxmlformats.org/officeDocument/2006/relationships/image" Target="../media/image305.emf"/><Relationship Id="rId3" Type="http://schemas.openxmlformats.org/officeDocument/2006/relationships/oleObject" Target="../embeddings/oleObject337.bin"/><Relationship Id="rId7" Type="http://schemas.openxmlformats.org/officeDocument/2006/relationships/oleObject" Target="../embeddings/oleObject339.bin"/><Relationship Id="rId2" Type="http://schemas.openxmlformats.org/officeDocument/2006/relationships/slideLayout" Target="../slideLayouts/slideLayout96.xml"/><Relationship Id="rId1" Type="http://schemas.openxmlformats.org/officeDocument/2006/relationships/vmlDrawing" Target="../drawings/vmlDrawing126.vml"/><Relationship Id="rId6" Type="http://schemas.openxmlformats.org/officeDocument/2006/relationships/image" Target="../media/image293.wmf"/><Relationship Id="rId5" Type="http://schemas.openxmlformats.org/officeDocument/2006/relationships/oleObject" Target="../embeddings/oleObject338.bin"/><Relationship Id="rId4" Type="http://schemas.openxmlformats.org/officeDocument/2006/relationships/image" Target="../media/image291.wmf"/></Relationships>
</file>

<file path=ppt/slides/_rels/slide25.xml.rels><?xml version="1.0" encoding="UTF-8" standalone="yes"?>
<Relationships xmlns="http://schemas.openxmlformats.org/package/2006/relationships"><Relationship Id="rId3" Type="http://schemas.openxmlformats.org/officeDocument/2006/relationships/hyperlink" Target="http://baike.baidu.com/view/43945.ht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50.xml.rels><?xml version="1.0" encoding="UTF-8" standalone="yes"?>
<Relationships xmlns="http://schemas.openxmlformats.org/package/2006/relationships"><Relationship Id="rId8" Type="http://schemas.openxmlformats.org/officeDocument/2006/relationships/image" Target="../media/image293.wmf"/><Relationship Id="rId3" Type="http://schemas.openxmlformats.org/officeDocument/2006/relationships/oleObject" Target="../embeddings/oleObject340.bin"/><Relationship Id="rId7" Type="http://schemas.openxmlformats.org/officeDocument/2006/relationships/oleObject" Target="../embeddings/oleObject342.bin"/><Relationship Id="rId2" Type="http://schemas.openxmlformats.org/officeDocument/2006/relationships/slideLayout" Target="../slideLayouts/slideLayout204.xml"/><Relationship Id="rId1" Type="http://schemas.openxmlformats.org/officeDocument/2006/relationships/vmlDrawing" Target="../drawings/vmlDrawing127.vml"/><Relationship Id="rId6" Type="http://schemas.openxmlformats.org/officeDocument/2006/relationships/image" Target="../media/image291.wmf"/><Relationship Id="rId5" Type="http://schemas.openxmlformats.org/officeDocument/2006/relationships/oleObject" Target="../embeddings/oleObject341.bin"/><Relationship Id="rId4" Type="http://schemas.openxmlformats.org/officeDocument/2006/relationships/image" Target="../media/image305.emf"/></Relationships>
</file>

<file path=ppt/slides/_rels/slide251.xml.rels><?xml version="1.0" encoding="UTF-8" standalone="yes"?>
<Relationships xmlns="http://schemas.openxmlformats.org/package/2006/relationships"><Relationship Id="rId8" Type="http://schemas.openxmlformats.org/officeDocument/2006/relationships/image" Target="../media/image293.wmf"/><Relationship Id="rId3" Type="http://schemas.openxmlformats.org/officeDocument/2006/relationships/oleObject" Target="../embeddings/oleObject343.bin"/><Relationship Id="rId7" Type="http://schemas.openxmlformats.org/officeDocument/2006/relationships/oleObject" Target="../embeddings/oleObject345.bin"/><Relationship Id="rId2" Type="http://schemas.openxmlformats.org/officeDocument/2006/relationships/slideLayout" Target="../slideLayouts/slideLayout204.xml"/><Relationship Id="rId1" Type="http://schemas.openxmlformats.org/officeDocument/2006/relationships/vmlDrawing" Target="../drawings/vmlDrawing128.vml"/><Relationship Id="rId6" Type="http://schemas.openxmlformats.org/officeDocument/2006/relationships/image" Target="../media/image291.wmf"/><Relationship Id="rId5" Type="http://schemas.openxmlformats.org/officeDocument/2006/relationships/oleObject" Target="../embeddings/oleObject344.bin"/><Relationship Id="rId4" Type="http://schemas.openxmlformats.org/officeDocument/2006/relationships/image" Target="../media/image305.emf"/></Relationships>
</file>

<file path=ppt/slides/_rels/slide252.xml.rels><?xml version="1.0" encoding="UTF-8" standalone="yes"?>
<Relationships xmlns="http://schemas.openxmlformats.org/package/2006/relationships"><Relationship Id="rId8" Type="http://schemas.openxmlformats.org/officeDocument/2006/relationships/image" Target="../media/image305.emf"/><Relationship Id="rId3" Type="http://schemas.openxmlformats.org/officeDocument/2006/relationships/oleObject" Target="../embeddings/oleObject346.bin"/><Relationship Id="rId7" Type="http://schemas.openxmlformats.org/officeDocument/2006/relationships/oleObject" Target="../embeddings/oleObject348.bin"/><Relationship Id="rId2" Type="http://schemas.openxmlformats.org/officeDocument/2006/relationships/slideLayout" Target="../slideLayouts/slideLayout204.xml"/><Relationship Id="rId1" Type="http://schemas.openxmlformats.org/officeDocument/2006/relationships/vmlDrawing" Target="../drawings/vmlDrawing129.vml"/><Relationship Id="rId6" Type="http://schemas.openxmlformats.org/officeDocument/2006/relationships/image" Target="../media/image293.wmf"/><Relationship Id="rId5" Type="http://schemas.openxmlformats.org/officeDocument/2006/relationships/oleObject" Target="../embeddings/oleObject347.bin"/><Relationship Id="rId4" Type="http://schemas.openxmlformats.org/officeDocument/2006/relationships/image" Target="../media/image291.wmf"/></Relationships>
</file>

<file path=ppt/slides/_rels/slide253.xml.rels><?xml version="1.0" encoding="UTF-8" standalone="yes"?>
<Relationships xmlns="http://schemas.openxmlformats.org/package/2006/relationships"><Relationship Id="rId8" Type="http://schemas.openxmlformats.org/officeDocument/2006/relationships/image" Target="../media/image306.emf"/><Relationship Id="rId3" Type="http://schemas.openxmlformats.org/officeDocument/2006/relationships/oleObject" Target="../embeddings/oleObject349.bin"/><Relationship Id="rId7" Type="http://schemas.openxmlformats.org/officeDocument/2006/relationships/oleObject" Target="../embeddings/oleObject351.bin"/><Relationship Id="rId2" Type="http://schemas.openxmlformats.org/officeDocument/2006/relationships/slideLayout" Target="../slideLayouts/slideLayout204.xml"/><Relationship Id="rId1" Type="http://schemas.openxmlformats.org/officeDocument/2006/relationships/vmlDrawing" Target="../drawings/vmlDrawing130.vml"/><Relationship Id="rId6" Type="http://schemas.openxmlformats.org/officeDocument/2006/relationships/image" Target="../media/image293.wmf"/><Relationship Id="rId5" Type="http://schemas.openxmlformats.org/officeDocument/2006/relationships/oleObject" Target="../embeddings/oleObject350.bin"/><Relationship Id="rId4" Type="http://schemas.openxmlformats.org/officeDocument/2006/relationships/image" Target="../media/image291.wmf"/></Relationships>
</file>

<file path=ppt/slides/_rels/slide254.xml.rels><?xml version="1.0" encoding="UTF-8" standalone="yes"?>
<Relationships xmlns="http://schemas.openxmlformats.org/package/2006/relationships"><Relationship Id="rId3" Type="http://schemas.openxmlformats.org/officeDocument/2006/relationships/image" Target="../media/image307.emf"/><Relationship Id="rId2" Type="http://schemas.openxmlformats.org/officeDocument/2006/relationships/slideLayout" Target="../slideLayouts/slideLayout96.xml"/><Relationship Id="rId1" Type="http://schemas.openxmlformats.org/officeDocument/2006/relationships/vmlDrawing" Target="../drawings/vmlDrawing131.vml"/><Relationship Id="rId6" Type="http://schemas.openxmlformats.org/officeDocument/2006/relationships/image" Target="../media/image317.png"/><Relationship Id="rId5" Type="http://schemas.openxmlformats.org/officeDocument/2006/relationships/image" Target="../media/image300.emf"/><Relationship Id="rId4" Type="http://schemas.openxmlformats.org/officeDocument/2006/relationships/oleObject" Target="../embeddings/oleObject352.bin"/></Relationships>
</file>

<file path=ppt/slides/_rels/slide255.xml.rels><?xml version="1.0" encoding="UTF-8" standalone="yes"?>
<Relationships xmlns="http://schemas.openxmlformats.org/package/2006/relationships"><Relationship Id="rId8" Type="http://schemas.openxmlformats.org/officeDocument/2006/relationships/oleObject" Target="../embeddings/oleObject355.bin"/><Relationship Id="rId3" Type="http://schemas.openxmlformats.org/officeDocument/2006/relationships/notesSlide" Target="../notesSlides/notesSlide117.xml"/><Relationship Id="rId7" Type="http://schemas.openxmlformats.org/officeDocument/2006/relationships/image" Target="../media/image309.wmf"/><Relationship Id="rId2" Type="http://schemas.openxmlformats.org/officeDocument/2006/relationships/slideLayout" Target="../slideLayouts/slideLayout166.xml"/><Relationship Id="rId1" Type="http://schemas.openxmlformats.org/officeDocument/2006/relationships/vmlDrawing" Target="../drawings/vmlDrawing132.vml"/><Relationship Id="rId6" Type="http://schemas.openxmlformats.org/officeDocument/2006/relationships/oleObject" Target="../embeddings/oleObject354.bin"/><Relationship Id="rId11" Type="http://schemas.openxmlformats.org/officeDocument/2006/relationships/image" Target="../media/image258.emf"/><Relationship Id="rId5" Type="http://schemas.openxmlformats.org/officeDocument/2006/relationships/image" Target="../media/image308.wmf"/><Relationship Id="rId10" Type="http://schemas.openxmlformats.org/officeDocument/2006/relationships/oleObject" Target="../embeddings/oleObject356.bin"/><Relationship Id="rId4" Type="http://schemas.openxmlformats.org/officeDocument/2006/relationships/oleObject" Target="../embeddings/oleObject353.bin"/><Relationship Id="rId9" Type="http://schemas.openxmlformats.org/officeDocument/2006/relationships/image" Target="../media/image291.wmf"/></Relationships>
</file>

<file path=ppt/slides/_rels/slide256.xml.rels><?xml version="1.0" encoding="UTF-8" standalone="yes"?>
<Relationships xmlns="http://schemas.openxmlformats.org/package/2006/relationships"><Relationship Id="rId8" Type="http://schemas.openxmlformats.org/officeDocument/2006/relationships/image" Target="../media/image312.emf"/><Relationship Id="rId3" Type="http://schemas.openxmlformats.org/officeDocument/2006/relationships/oleObject" Target="../embeddings/oleObject357.bin"/><Relationship Id="rId7" Type="http://schemas.openxmlformats.org/officeDocument/2006/relationships/oleObject" Target="../embeddings/oleObject359.bin"/><Relationship Id="rId2" Type="http://schemas.openxmlformats.org/officeDocument/2006/relationships/slideLayout" Target="../slideLayouts/slideLayout165.xml"/><Relationship Id="rId1" Type="http://schemas.openxmlformats.org/officeDocument/2006/relationships/vmlDrawing" Target="../drawings/vmlDrawing133.vml"/><Relationship Id="rId6" Type="http://schemas.openxmlformats.org/officeDocument/2006/relationships/image" Target="../media/image311.wmf"/><Relationship Id="rId5" Type="http://schemas.openxmlformats.org/officeDocument/2006/relationships/oleObject" Target="../embeddings/oleObject358.bin"/><Relationship Id="rId4" Type="http://schemas.openxmlformats.org/officeDocument/2006/relationships/image" Target="../media/image310.wmf"/><Relationship Id="rId9" Type="http://schemas.openxmlformats.org/officeDocument/2006/relationships/image" Target="../media/image313.png"/></Relationships>
</file>

<file path=ppt/slides/_rels/slide257.xml.rels><?xml version="1.0" encoding="UTF-8" standalone="yes"?>
<Relationships xmlns="http://schemas.openxmlformats.org/package/2006/relationships"><Relationship Id="rId8" Type="http://schemas.openxmlformats.org/officeDocument/2006/relationships/image" Target="../media/image258.emf"/><Relationship Id="rId3" Type="http://schemas.openxmlformats.org/officeDocument/2006/relationships/oleObject" Target="../embeddings/oleObject360.bin"/><Relationship Id="rId7" Type="http://schemas.openxmlformats.org/officeDocument/2006/relationships/oleObject" Target="../embeddings/oleObject362.bin"/><Relationship Id="rId2" Type="http://schemas.openxmlformats.org/officeDocument/2006/relationships/slideLayout" Target="../slideLayouts/slideLayout165.xml"/><Relationship Id="rId1" Type="http://schemas.openxmlformats.org/officeDocument/2006/relationships/vmlDrawing" Target="../drawings/vmlDrawing134.vml"/><Relationship Id="rId6" Type="http://schemas.openxmlformats.org/officeDocument/2006/relationships/image" Target="../media/image291.wmf"/><Relationship Id="rId5" Type="http://schemas.openxmlformats.org/officeDocument/2006/relationships/oleObject" Target="../embeddings/oleObject361.bin"/><Relationship Id="rId4" Type="http://schemas.openxmlformats.org/officeDocument/2006/relationships/image" Target="../media/image314.wmf"/></Relationships>
</file>

<file path=ppt/slides/_rels/slide258.xml.rels><?xml version="1.0" encoding="UTF-8" standalone="yes"?>
<Relationships xmlns="http://schemas.openxmlformats.org/package/2006/relationships"><Relationship Id="rId8" Type="http://schemas.openxmlformats.org/officeDocument/2006/relationships/image" Target="../media/image315.wmf"/><Relationship Id="rId13" Type="http://schemas.openxmlformats.org/officeDocument/2006/relationships/oleObject" Target="../embeddings/oleObject368.bin"/><Relationship Id="rId18" Type="http://schemas.openxmlformats.org/officeDocument/2006/relationships/image" Target="../media/image320.wmf"/><Relationship Id="rId3" Type="http://schemas.openxmlformats.org/officeDocument/2006/relationships/oleObject" Target="../embeddings/oleObject363.bin"/><Relationship Id="rId7" Type="http://schemas.openxmlformats.org/officeDocument/2006/relationships/oleObject" Target="../embeddings/oleObject365.bin"/><Relationship Id="rId12" Type="http://schemas.openxmlformats.org/officeDocument/2006/relationships/image" Target="../media/image317.wmf"/><Relationship Id="rId17" Type="http://schemas.openxmlformats.org/officeDocument/2006/relationships/oleObject" Target="../embeddings/oleObject370.bin"/><Relationship Id="rId2" Type="http://schemas.openxmlformats.org/officeDocument/2006/relationships/slideLayout" Target="../slideLayouts/slideLayout166.xml"/><Relationship Id="rId16" Type="http://schemas.openxmlformats.org/officeDocument/2006/relationships/image" Target="../media/image319.wmf"/><Relationship Id="rId1" Type="http://schemas.openxmlformats.org/officeDocument/2006/relationships/vmlDrawing" Target="../drawings/vmlDrawing135.vml"/><Relationship Id="rId6" Type="http://schemas.openxmlformats.org/officeDocument/2006/relationships/image" Target="../media/image289.wmf"/><Relationship Id="rId11" Type="http://schemas.openxmlformats.org/officeDocument/2006/relationships/oleObject" Target="../embeddings/oleObject367.bin"/><Relationship Id="rId5" Type="http://schemas.openxmlformats.org/officeDocument/2006/relationships/oleObject" Target="../embeddings/oleObject364.bin"/><Relationship Id="rId15" Type="http://schemas.openxmlformats.org/officeDocument/2006/relationships/oleObject" Target="../embeddings/oleObject369.bin"/><Relationship Id="rId10" Type="http://schemas.openxmlformats.org/officeDocument/2006/relationships/image" Target="../media/image316.wmf"/><Relationship Id="rId4" Type="http://schemas.openxmlformats.org/officeDocument/2006/relationships/image" Target="../media/image258.emf"/><Relationship Id="rId9" Type="http://schemas.openxmlformats.org/officeDocument/2006/relationships/oleObject" Target="../embeddings/oleObject366.bin"/><Relationship Id="rId14" Type="http://schemas.openxmlformats.org/officeDocument/2006/relationships/image" Target="../media/image318.wmf"/></Relationships>
</file>

<file path=ppt/slides/_rels/slide259.xml.rels><?xml version="1.0" encoding="UTF-8" standalone="yes"?>
<Relationships xmlns="http://schemas.openxmlformats.org/package/2006/relationships"><Relationship Id="rId8" Type="http://schemas.openxmlformats.org/officeDocument/2006/relationships/tags" Target="../tags/tag459.xml"/><Relationship Id="rId13" Type="http://schemas.openxmlformats.org/officeDocument/2006/relationships/slide" Target="slide1.xml"/><Relationship Id="rId3" Type="http://schemas.openxmlformats.org/officeDocument/2006/relationships/tags" Target="../tags/tag454.xml"/><Relationship Id="rId7" Type="http://schemas.openxmlformats.org/officeDocument/2006/relationships/tags" Target="../tags/tag458.xml"/><Relationship Id="rId12" Type="http://schemas.openxmlformats.org/officeDocument/2006/relationships/notesSlide" Target="../notesSlides/notesSlide118.xml"/><Relationship Id="rId2" Type="http://schemas.openxmlformats.org/officeDocument/2006/relationships/tags" Target="../tags/tag453.xml"/><Relationship Id="rId1" Type="http://schemas.openxmlformats.org/officeDocument/2006/relationships/tags" Target="../tags/tag452.xml"/><Relationship Id="rId6" Type="http://schemas.openxmlformats.org/officeDocument/2006/relationships/tags" Target="../tags/tag457.xml"/><Relationship Id="rId11" Type="http://schemas.openxmlformats.org/officeDocument/2006/relationships/slideLayout" Target="../slideLayouts/slideLayout168.xml"/><Relationship Id="rId5" Type="http://schemas.openxmlformats.org/officeDocument/2006/relationships/tags" Target="../tags/tag456.xml"/><Relationship Id="rId10" Type="http://schemas.openxmlformats.org/officeDocument/2006/relationships/tags" Target="../tags/tag461.xml"/><Relationship Id="rId4" Type="http://schemas.openxmlformats.org/officeDocument/2006/relationships/tags" Target="../tags/tag455.xml"/><Relationship Id="rId9" Type="http://schemas.openxmlformats.org/officeDocument/2006/relationships/tags" Target="../tags/tag460.xml"/></Relationships>
</file>

<file path=ppt/slides/_rels/slide26.xml.rels><?xml version="1.0" encoding="UTF-8" standalone="yes"?>
<Relationships xmlns="http://schemas.openxmlformats.org/package/2006/relationships"><Relationship Id="rId8" Type="http://schemas.openxmlformats.org/officeDocument/2006/relationships/tags" Target="../tags/tag92.xml"/><Relationship Id="rId13" Type="http://schemas.openxmlformats.org/officeDocument/2006/relationships/tags" Target="../tags/tag97.xml"/><Relationship Id="rId18" Type="http://schemas.openxmlformats.org/officeDocument/2006/relationships/notesSlide" Target="../notesSlides/notesSlide19.xml"/><Relationship Id="rId3" Type="http://schemas.openxmlformats.org/officeDocument/2006/relationships/tags" Target="../tags/tag87.xml"/><Relationship Id="rId7" Type="http://schemas.openxmlformats.org/officeDocument/2006/relationships/tags" Target="../tags/tag91.xml"/><Relationship Id="rId12" Type="http://schemas.openxmlformats.org/officeDocument/2006/relationships/tags" Target="../tags/tag96.xml"/><Relationship Id="rId17" Type="http://schemas.openxmlformats.org/officeDocument/2006/relationships/slideLayout" Target="../slideLayouts/slideLayout7.xml"/><Relationship Id="rId2" Type="http://schemas.openxmlformats.org/officeDocument/2006/relationships/tags" Target="../tags/tag86.xml"/><Relationship Id="rId16" Type="http://schemas.openxmlformats.org/officeDocument/2006/relationships/tags" Target="../tags/tag100.xml"/><Relationship Id="rId1" Type="http://schemas.openxmlformats.org/officeDocument/2006/relationships/tags" Target="../tags/tag85.xml"/><Relationship Id="rId6" Type="http://schemas.openxmlformats.org/officeDocument/2006/relationships/tags" Target="../tags/tag90.xml"/><Relationship Id="rId11" Type="http://schemas.openxmlformats.org/officeDocument/2006/relationships/tags" Target="../tags/tag95.xml"/><Relationship Id="rId5" Type="http://schemas.openxmlformats.org/officeDocument/2006/relationships/tags" Target="../tags/tag89.xml"/><Relationship Id="rId15" Type="http://schemas.openxmlformats.org/officeDocument/2006/relationships/tags" Target="../tags/tag99.xml"/><Relationship Id="rId10" Type="http://schemas.openxmlformats.org/officeDocument/2006/relationships/tags" Target="../tags/tag94.xml"/><Relationship Id="rId19" Type="http://schemas.openxmlformats.org/officeDocument/2006/relationships/image" Target="../media/image14.png"/><Relationship Id="rId4" Type="http://schemas.openxmlformats.org/officeDocument/2006/relationships/tags" Target="../tags/tag88.xml"/><Relationship Id="rId9" Type="http://schemas.openxmlformats.org/officeDocument/2006/relationships/tags" Target="../tags/tag93.xml"/><Relationship Id="rId14" Type="http://schemas.openxmlformats.org/officeDocument/2006/relationships/tags" Target="../tags/tag98.xml"/></Relationships>
</file>

<file path=ppt/slides/_rels/slide260.xml.rels><?xml version="1.0" encoding="UTF-8" standalone="yes"?>
<Relationships xmlns="http://schemas.openxmlformats.org/package/2006/relationships"><Relationship Id="rId3" Type="http://schemas.openxmlformats.org/officeDocument/2006/relationships/oleObject" Target="../embeddings/oleObject371.bin"/><Relationship Id="rId2" Type="http://schemas.openxmlformats.org/officeDocument/2006/relationships/slideLayout" Target="../slideLayouts/slideLayout168.xml"/><Relationship Id="rId1" Type="http://schemas.openxmlformats.org/officeDocument/2006/relationships/vmlDrawing" Target="../drawings/vmlDrawing136.vml"/><Relationship Id="rId6" Type="http://schemas.openxmlformats.org/officeDocument/2006/relationships/image" Target="../media/image322.emf"/><Relationship Id="rId5" Type="http://schemas.openxmlformats.org/officeDocument/2006/relationships/oleObject" Target="../embeddings/oleObject372.bin"/><Relationship Id="rId4" Type="http://schemas.openxmlformats.org/officeDocument/2006/relationships/image" Target="../media/image321.wmf"/></Relationships>
</file>

<file path=ppt/slides/_rels/slide261.xml.rels><?xml version="1.0" encoding="UTF-8" standalone="yes"?>
<Relationships xmlns="http://schemas.openxmlformats.org/package/2006/relationships"><Relationship Id="rId8" Type="http://schemas.openxmlformats.org/officeDocument/2006/relationships/oleObject" Target="../embeddings/oleObject375.bin"/><Relationship Id="rId13" Type="http://schemas.openxmlformats.org/officeDocument/2006/relationships/image" Target="../media/image322.emf"/><Relationship Id="rId3" Type="http://schemas.openxmlformats.org/officeDocument/2006/relationships/notesSlide" Target="../notesSlides/notesSlide119.xml"/><Relationship Id="rId7" Type="http://schemas.openxmlformats.org/officeDocument/2006/relationships/image" Target="../media/image324.wmf"/><Relationship Id="rId12" Type="http://schemas.openxmlformats.org/officeDocument/2006/relationships/oleObject" Target="../embeddings/oleObject377.bin"/><Relationship Id="rId2" Type="http://schemas.openxmlformats.org/officeDocument/2006/relationships/slideLayout" Target="../slideLayouts/slideLayout178.xml"/><Relationship Id="rId1" Type="http://schemas.openxmlformats.org/officeDocument/2006/relationships/vmlDrawing" Target="../drawings/vmlDrawing137.vml"/><Relationship Id="rId6" Type="http://schemas.openxmlformats.org/officeDocument/2006/relationships/oleObject" Target="../embeddings/oleObject374.bin"/><Relationship Id="rId11" Type="http://schemas.openxmlformats.org/officeDocument/2006/relationships/image" Target="../media/image326.wmf"/><Relationship Id="rId5" Type="http://schemas.openxmlformats.org/officeDocument/2006/relationships/image" Target="../media/image323.wmf"/><Relationship Id="rId10" Type="http://schemas.openxmlformats.org/officeDocument/2006/relationships/oleObject" Target="../embeddings/oleObject376.bin"/><Relationship Id="rId4" Type="http://schemas.openxmlformats.org/officeDocument/2006/relationships/oleObject" Target="../embeddings/oleObject373.bin"/><Relationship Id="rId9" Type="http://schemas.openxmlformats.org/officeDocument/2006/relationships/image" Target="../media/image325.wmf"/></Relationships>
</file>

<file path=ppt/slides/_rels/slide262.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178.xml"/><Relationship Id="rId1" Type="http://schemas.openxmlformats.org/officeDocument/2006/relationships/vmlDrawing" Target="../drawings/vmlDrawing138.vml"/><Relationship Id="rId5" Type="http://schemas.openxmlformats.org/officeDocument/2006/relationships/image" Target="../media/image324.wmf"/><Relationship Id="rId4" Type="http://schemas.openxmlformats.org/officeDocument/2006/relationships/oleObject" Target="../embeddings/oleObject378.bin"/></Relationships>
</file>

<file path=ppt/slides/_rels/slide263.xml.rels><?xml version="1.0" encoding="UTF-8" standalone="yes"?>
<Relationships xmlns="http://schemas.openxmlformats.org/package/2006/relationships"><Relationship Id="rId8" Type="http://schemas.openxmlformats.org/officeDocument/2006/relationships/image" Target="../media/image329.wmf"/><Relationship Id="rId3" Type="http://schemas.openxmlformats.org/officeDocument/2006/relationships/oleObject" Target="../embeddings/oleObject379.bin"/><Relationship Id="rId7" Type="http://schemas.openxmlformats.org/officeDocument/2006/relationships/oleObject" Target="../embeddings/oleObject381.bin"/><Relationship Id="rId2" Type="http://schemas.openxmlformats.org/officeDocument/2006/relationships/slideLayout" Target="../slideLayouts/slideLayout168.xml"/><Relationship Id="rId1" Type="http://schemas.openxmlformats.org/officeDocument/2006/relationships/vmlDrawing" Target="../drawings/vmlDrawing139.vml"/><Relationship Id="rId6" Type="http://schemas.openxmlformats.org/officeDocument/2006/relationships/image" Target="../media/image328.wmf"/><Relationship Id="rId5" Type="http://schemas.openxmlformats.org/officeDocument/2006/relationships/oleObject" Target="../embeddings/oleObject380.bin"/><Relationship Id="rId4" Type="http://schemas.openxmlformats.org/officeDocument/2006/relationships/image" Target="../media/image327.wmf"/></Relationships>
</file>

<file path=ppt/slides/_rels/slide264.xml.rels><?xml version="1.0" encoding="UTF-8" standalone="yes"?>
<Relationships xmlns="http://schemas.openxmlformats.org/package/2006/relationships"><Relationship Id="rId8" Type="http://schemas.openxmlformats.org/officeDocument/2006/relationships/oleObject" Target="../embeddings/oleObject384.bin"/><Relationship Id="rId13" Type="http://schemas.openxmlformats.org/officeDocument/2006/relationships/image" Target="../media/image323.wmf"/><Relationship Id="rId18" Type="http://schemas.openxmlformats.org/officeDocument/2006/relationships/oleObject" Target="../embeddings/oleObject389.bin"/><Relationship Id="rId3" Type="http://schemas.openxmlformats.org/officeDocument/2006/relationships/notesSlide" Target="../notesSlides/notesSlide121.xml"/><Relationship Id="rId7" Type="http://schemas.openxmlformats.org/officeDocument/2006/relationships/image" Target="../media/image331.wmf"/><Relationship Id="rId12" Type="http://schemas.openxmlformats.org/officeDocument/2006/relationships/oleObject" Target="../embeddings/oleObject386.bin"/><Relationship Id="rId17" Type="http://schemas.openxmlformats.org/officeDocument/2006/relationships/image" Target="../media/image334.wmf"/><Relationship Id="rId2" Type="http://schemas.openxmlformats.org/officeDocument/2006/relationships/slideLayout" Target="../slideLayouts/slideLayout217.xml"/><Relationship Id="rId16" Type="http://schemas.openxmlformats.org/officeDocument/2006/relationships/oleObject" Target="../embeddings/oleObject388.bin"/><Relationship Id="rId1" Type="http://schemas.openxmlformats.org/officeDocument/2006/relationships/vmlDrawing" Target="../drawings/vmlDrawing140.vml"/><Relationship Id="rId6" Type="http://schemas.openxmlformats.org/officeDocument/2006/relationships/oleObject" Target="../embeddings/oleObject383.bin"/><Relationship Id="rId11" Type="http://schemas.openxmlformats.org/officeDocument/2006/relationships/image" Target="../media/image333.wmf"/><Relationship Id="rId5" Type="http://schemas.openxmlformats.org/officeDocument/2006/relationships/image" Target="../media/image330.wmf"/><Relationship Id="rId15" Type="http://schemas.openxmlformats.org/officeDocument/2006/relationships/image" Target="../media/image328.wmf"/><Relationship Id="rId10" Type="http://schemas.openxmlformats.org/officeDocument/2006/relationships/oleObject" Target="../embeddings/oleObject385.bin"/><Relationship Id="rId19" Type="http://schemas.openxmlformats.org/officeDocument/2006/relationships/image" Target="../media/image335.wmf"/><Relationship Id="rId4" Type="http://schemas.openxmlformats.org/officeDocument/2006/relationships/oleObject" Target="../embeddings/oleObject382.bin"/><Relationship Id="rId9" Type="http://schemas.openxmlformats.org/officeDocument/2006/relationships/image" Target="../media/image332.wmf"/><Relationship Id="rId14" Type="http://schemas.openxmlformats.org/officeDocument/2006/relationships/oleObject" Target="../embeddings/oleObject387.bin"/></Relationships>
</file>

<file path=ppt/slides/_rels/slide265.xml.rels><?xml version="1.0" encoding="UTF-8" standalone="yes"?>
<Relationships xmlns="http://schemas.openxmlformats.org/package/2006/relationships"><Relationship Id="rId8" Type="http://schemas.openxmlformats.org/officeDocument/2006/relationships/image" Target="../media/image323.wmf"/><Relationship Id="rId3" Type="http://schemas.openxmlformats.org/officeDocument/2006/relationships/oleObject" Target="../embeddings/oleObject390.bin"/><Relationship Id="rId7" Type="http://schemas.openxmlformats.org/officeDocument/2006/relationships/oleObject" Target="../embeddings/oleObject392.bin"/><Relationship Id="rId2" Type="http://schemas.openxmlformats.org/officeDocument/2006/relationships/slideLayout" Target="../slideLayouts/slideLayout168.xml"/><Relationship Id="rId1" Type="http://schemas.openxmlformats.org/officeDocument/2006/relationships/vmlDrawing" Target="../drawings/vmlDrawing141.vml"/><Relationship Id="rId6" Type="http://schemas.openxmlformats.org/officeDocument/2006/relationships/image" Target="../media/image337.wmf"/><Relationship Id="rId5" Type="http://schemas.openxmlformats.org/officeDocument/2006/relationships/oleObject" Target="../embeddings/oleObject391.bin"/><Relationship Id="rId4" Type="http://schemas.openxmlformats.org/officeDocument/2006/relationships/image" Target="../media/image336.wmf"/></Relationships>
</file>

<file path=ppt/slides/_rels/slide266.xml.rels><?xml version="1.0" encoding="UTF-8" standalone="yes"?>
<Relationships xmlns="http://schemas.openxmlformats.org/package/2006/relationships"><Relationship Id="rId3" Type="http://schemas.openxmlformats.org/officeDocument/2006/relationships/oleObject" Target="../embeddings/oleObject393.bin"/><Relationship Id="rId2" Type="http://schemas.openxmlformats.org/officeDocument/2006/relationships/slideLayout" Target="../slideLayouts/slideLayout168.xml"/><Relationship Id="rId1" Type="http://schemas.openxmlformats.org/officeDocument/2006/relationships/vmlDrawing" Target="../drawings/vmlDrawing142.vml"/><Relationship Id="rId4" Type="http://schemas.openxmlformats.org/officeDocument/2006/relationships/image" Target="../media/image338.emf"/></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68.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27.xml.rels><?xml version="1.0" encoding="UTF-8" standalone="yes"?>
<Relationships xmlns="http://schemas.openxmlformats.org/package/2006/relationships"><Relationship Id="rId3" Type="http://schemas.openxmlformats.org/officeDocument/2006/relationships/tags" Target="../tags/tag103.xml"/><Relationship Id="rId7" Type="http://schemas.openxmlformats.org/officeDocument/2006/relationships/image" Target="../media/image25.jpe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notesSlide" Target="../notesSlides/notesSlide20.xml"/><Relationship Id="rId5" Type="http://schemas.openxmlformats.org/officeDocument/2006/relationships/slideLayout" Target="../slideLayouts/slideLayout120.xml"/><Relationship Id="rId4" Type="http://schemas.openxmlformats.org/officeDocument/2006/relationships/tags" Target="../tags/tag104.xml"/></Relationships>
</file>

<file path=ppt/slides/_rels/slide270.xml.rels><?xml version="1.0" encoding="UTF-8" standalone="yes"?>
<Relationships xmlns="http://schemas.openxmlformats.org/package/2006/relationships"><Relationship Id="rId8" Type="http://schemas.openxmlformats.org/officeDocument/2006/relationships/image" Target="../media/image341.wmf"/><Relationship Id="rId13" Type="http://schemas.openxmlformats.org/officeDocument/2006/relationships/oleObject" Target="../embeddings/oleObject399.bin"/><Relationship Id="rId18" Type="http://schemas.openxmlformats.org/officeDocument/2006/relationships/image" Target="../media/image345.wmf"/><Relationship Id="rId3" Type="http://schemas.openxmlformats.org/officeDocument/2006/relationships/oleObject" Target="../embeddings/oleObject394.bin"/><Relationship Id="rId7" Type="http://schemas.openxmlformats.org/officeDocument/2006/relationships/oleObject" Target="../embeddings/oleObject396.bin"/><Relationship Id="rId12" Type="http://schemas.openxmlformats.org/officeDocument/2006/relationships/image" Target="../media/image343.wmf"/><Relationship Id="rId17" Type="http://schemas.openxmlformats.org/officeDocument/2006/relationships/oleObject" Target="../embeddings/oleObject401.bin"/><Relationship Id="rId2" Type="http://schemas.openxmlformats.org/officeDocument/2006/relationships/slideLayout" Target="../slideLayouts/slideLayout168.xml"/><Relationship Id="rId16" Type="http://schemas.openxmlformats.org/officeDocument/2006/relationships/image" Target="../media/image324.wmf"/><Relationship Id="rId1" Type="http://schemas.openxmlformats.org/officeDocument/2006/relationships/vmlDrawing" Target="../drawings/vmlDrawing143.vml"/><Relationship Id="rId6" Type="http://schemas.openxmlformats.org/officeDocument/2006/relationships/image" Target="../media/image340.wmf"/><Relationship Id="rId11" Type="http://schemas.openxmlformats.org/officeDocument/2006/relationships/oleObject" Target="../embeddings/oleObject398.bin"/><Relationship Id="rId5" Type="http://schemas.openxmlformats.org/officeDocument/2006/relationships/oleObject" Target="../embeddings/oleObject395.bin"/><Relationship Id="rId15" Type="http://schemas.openxmlformats.org/officeDocument/2006/relationships/oleObject" Target="../embeddings/oleObject400.bin"/><Relationship Id="rId10" Type="http://schemas.openxmlformats.org/officeDocument/2006/relationships/image" Target="../media/image342.wmf"/><Relationship Id="rId4" Type="http://schemas.openxmlformats.org/officeDocument/2006/relationships/image" Target="../media/image339.wmf"/><Relationship Id="rId9" Type="http://schemas.openxmlformats.org/officeDocument/2006/relationships/oleObject" Target="../embeddings/oleObject397.bin"/><Relationship Id="rId14" Type="http://schemas.openxmlformats.org/officeDocument/2006/relationships/image" Target="../media/image344.wmf"/></Relationships>
</file>

<file path=ppt/slides/_rels/slide271.xml.rels><?xml version="1.0" encoding="UTF-8" standalone="yes"?>
<Relationships xmlns="http://schemas.openxmlformats.org/package/2006/relationships"><Relationship Id="rId8" Type="http://schemas.openxmlformats.org/officeDocument/2006/relationships/oleObject" Target="../embeddings/oleObject404.bin"/><Relationship Id="rId3" Type="http://schemas.openxmlformats.org/officeDocument/2006/relationships/notesSlide" Target="../notesSlides/notesSlide123.xml"/><Relationship Id="rId7" Type="http://schemas.openxmlformats.org/officeDocument/2006/relationships/image" Target="../media/image347.wmf"/><Relationship Id="rId2" Type="http://schemas.openxmlformats.org/officeDocument/2006/relationships/slideLayout" Target="../slideLayouts/slideLayout168.xml"/><Relationship Id="rId1" Type="http://schemas.openxmlformats.org/officeDocument/2006/relationships/vmlDrawing" Target="../drawings/vmlDrawing144.vml"/><Relationship Id="rId6" Type="http://schemas.openxmlformats.org/officeDocument/2006/relationships/oleObject" Target="../embeddings/oleObject403.bin"/><Relationship Id="rId11" Type="http://schemas.openxmlformats.org/officeDocument/2006/relationships/image" Target="../media/image348.wmf"/><Relationship Id="rId5" Type="http://schemas.openxmlformats.org/officeDocument/2006/relationships/image" Target="../media/image346.wmf"/><Relationship Id="rId10" Type="http://schemas.openxmlformats.org/officeDocument/2006/relationships/oleObject" Target="../embeddings/oleObject405.bin"/><Relationship Id="rId4" Type="http://schemas.openxmlformats.org/officeDocument/2006/relationships/oleObject" Target="../embeddings/oleObject402.bin"/><Relationship Id="rId9" Type="http://schemas.openxmlformats.org/officeDocument/2006/relationships/image" Target="../media/image345.wmf"/></Relationships>
</file>

<file path=ppt/slides/_rels/slide272.xml.rels><?xml version="1.0" encoding="UTF-8" standalone="yes"?>
<Relationships xmlns="http://schemas.openxmlformats.org/package/2006/relationships"><Relationship Id="rId8" Type="http://schemas.openxmlformats.org/officeDocument/2006/relationships/image" Target="../media/image342.wmf"/><Relationship Id="rId13" Type="http://schemas.openxmlformats.org/officeDocument/2006/relationships/oleObject" Target="../embeddings/oleObject411.bin"/><Relationship Id="rId3" Type="http://schemas.openxmlformats.org/officeDocument/2006/relationships/oleObject" Target="../embeddings/oleObject406.bin"/><Relationship Id="rId7" Type="http://schemas.openxmlformats.org/officeDocument/2006/relationships/oleObject" Target="../embeddings/oleObject408.bin"/><Relationship Id="rId12" Type="http://schemas.openxmlformats.org/officeDocument/2006/relationships/image" Target="../media/image351.wmf"/><Relationship Id="rId2" Type="http://schemas.openxmlformats.org/officeDocument/2006/relationships/slideLayout" Target="../slideLayouts/slideLayout168.xml"/><Relationship Id="rId16" Type="http://schemas.openxmlformats.org/officeDocument/2006/relationships/image" Target="../media/image346.wmf"/><Relationship Id="rId1" Type="http://schemas.openxmlformats.org/officeDocument/2006/relationships/vmlDrawing" Target="../drawings/vmlDrawing145.vml"/><Relationship Id="rId6" Type="http://schemas.openxmlformats.org/officeDocument/2006/relationships/image" Target="../media/image341.wmf"/><Relationship Id="rId11" Type="http://schemas.openxmlformats.org/officeDocument/2006/relationships/oleObject" Target="../embeddings/oleObject410.bin"/><Relationship Id="rId5" Type="http://schemas.openxmlformats.org/officeDocument/2006/relationships/oleObject" Target="../embeddings/oleObject407.bin"/><Relationship Id="rId15" Type="http://schemas.openxmlformats.org/officeDocument/2006/relationships/oleObject" Target="../embeddings/oleObject412.bin"/><Relationship Id="rId10" Type="http://schemas.openxmlformats.org/officeDocument/2006/relationships/image" Target="../media/image350.wmf"/><Relationship Id="rId4" Type="http://schemas.openxmlformats.org/officeDocument/2006/relationships/image" Target="../media/image349.wmf"/><Relationship Id="rId9" Type="http://schemas.openxmlformats.org/officeDocument/2006/relationships/oleObject" Target="../embeddings/oleObject409.bin"/><Relationship Id="rId14" Type="http://schemas.openxmlformats.org/officeDocument/2006/relationships/image" Target="../media/image352.wmf"/></Relationships>
</file>

<file path=ppt/slides/_rels/slide273.xml.rels><?xml version="1.0" encoding="UTF-8" standalone="yes"?>
<Relationships xmlns="http://schemas.openxmlformats.org/package/2006/relationships"><Relationship Id="rId8" Type="http://schemas.openxmlformats.org/officeDocument/2006/relationships/image" Target="../media/image342.wmf"/><Relationship Id="rId13" Type="http://schemas.openxmlformats.org/officeDocument/2006/relationships/oleObject" Target="../embeddings/oleObject418.bin"/><Relationship Id="rId18" Type="http://schemas.openxmlformats.org/officeDocument/2006/relationships/image" Target="../media/image325.wmf"/><Relationship Id="rId3" Type="http://schemas.openxmlformats.org/officeDocument/2006/relationships/oleObject" Target="../embeddings/oleObject413.bin"/><Relationship Id="rId7" Type="http://schemas.openxmlformats.org/officeDocument/2006/relationships/oleObject" Target="../embeddings/oleObject415.bin"/><Relationship Id="rId12" Type="http://schemas.openxmlformats.org/officeDocument/2006/relationships/image" Target="../media/image351.wmf"/><Relationship Id="rId17" Type="http://schemas.openxmlformats.org/officeDocument/2006/relationships/oleObject" Target="../embeddings/oleObject420.bin"/><Relationship Id="rId2" Type="http://schemas.openxmlformats.org/officeDocument/2006/relationships/slideLayout" Target="../slideLayouts/slideLayout168.xml"/><Relationship Id="rId16" Type="http://schemas.openxmlformats.org/officeDocument/2006/relationships/image" Target="../media/image353.wmf"/><Relationship Id="rId20" Type="http://schemas.openxmlformats.org/officeDocument/2006/relationships/image" Target="../media/image348.wmf"/><Relationship Id="rId1" Type="http://schemas.openxmlformats.org/officeDocument/2006/relationships/vmlDrawing" Target="../drawings/vmlDrawing146.vml"/><Relationship Id="rId6" Type="http://schemas.openxmlformats.org/officeDocument/2006/relationships/image" Target="../media/image341.wmf"/><Relationship Id="rId11" Type="http://schemas.openxmlformats.org/officeDocument/2006/relationships/oleObject" Target="../embeddings/oleObject417.bin"/><Relationship Id="rId5" Type="http://schemas.openxmlformats.org/officeDocument/2006/relationships/oleObject" Target="../embeddings/oleObject414.bin"/><Relationship Id="rId15" Type="http://schemas.openxmlformats.org/officeDocument/2006/relationships/oleObject" Target="../embeddings/oleObject419.bin"/><Relationship Id="rId10" Type="http://schemas.openxmlformats.org/officeDocument/2006/relationships/image" Target="../media/image350.wmf"/><Relationship Id="rId19" Type="http://schemas.openxmlformats.org/officeDocument/2006/relationships/oleObject" Target="../embeddings/oleObject421.bin"/><Relationship Id="rId4" Type="http://schemas.openxmlformats.org/officeDocument/2006/relationships/image" Target="../media/image349.wmf"/><Relationship Id="rId9" Type="http://schemas.openxmlformats.org/officeDocument/2006/relationships/oleObject" Target="../embeddings/oleObject416.bin"/><Relationship Id="rId14" Type="http://schemas.openxmlformats.org/officeDocument/2006/relationships/image" Target="../media/image352.wmf"/></Relationships>
</file>

<file path=ppt/slides/_rels/slide274.xml.rels><?xml version="1.0" encoding="UTF-8" standalone="yes"?>
<Relationships xmlns="http://schemas.openxmlformats.org/package/2006/relationships"><Relationship Id="rId3" Type="http://schemas.openxmlformats.org/officeDocument/2006/relationships/oleObject" Target="../embeddings/oleObject422.bin"/><Relationship Id="rId2" Type="http://schemas.openxmlformats.org/officeDocument/2006/relationships/slideLayout" Target="../slideLayouts/slideLayout168.xml"/><Relationship Id="rId1" Type="http://schemas.openxmlformats.org/officeDocument/2006/relationships/vmlDrawing" Target="../drawings/vmlDrawing147.vml"/><Relationship Id="rId6" Type="http://schemas.openxmlformats.org/officeDocument/2006/relationships/image" Target="../media/image355.wmf"/><Relationship Id="rId5" Type="http://schemas.openxmlformats.org/officeDocument/2006/relationships/oleObject" Target="../embeddings/oleObject423.bin"/><Relationship Id="rId4" Type="http://schemas.openxmlformats.org/officeDocument/2006/relationships/image" Target="../media/image354.wmf"/></Relationships>
</file>

<file path=ppt/slides/_rels/slide275.xml.rels><?xml version="1.0" encoding="UTF-8" standalone="yes"?>
<Relationships xmlns="http://schemas.openxmlformats.org/package/2006/relationships"><Relationship Id="rId3" Type="http://schemas.openxmlformats.org/officeDocument/2006/relationships/image" Target="../media/image356.emf"/><Relationship Id="rId2" Type="http://schemas.openxmlformats.org/officeDocument/2006/relationships/image" Target="../media/image366.png"/><Relationship Id="rId1" Type="http://schemas.openxmlformats.org/officeDocument/2006/relationships/slideLayout" Target="../slideLayouts/slideLayout217.xml"/></Relationships>
</file>

<file path=ppt/slides/_rels/slide276.xml.rels><?xml version="1.0" encoding="UTF-8" standalone="yes"?>
<Relationships xmlns="http://schemas.openxmlformats.org/package/2006/relationships"><Relationship Id="rId2" Type="http://schemas.openxmlformats.org/officeDocument/2006/relationships/image" Target="../media/image368.png"/><Relationship Id="rId1" Type="http://schemas.openxmlformats.org/officeDocument/2006/relationships/slideLayout" Target="../slideLayouts/slideLayout217.xml"/></Relationships>
</file>

<file path=ppt/slides/_rels/slide277.xml.rels><?xml version="1.0" encoding="UTF-8" standalone="yes"?>
<Relationships xmlns="http://schemas.openxmlformats.org/package/2006/relationships"><Relationship Id="rId3" Type="http://schemas.openxmlformats.org/officeDocument/2006/relationships/notesSlide" Target="../notesSlides/notesSlide124.xml"/><Relationship Id="rId7" Type="http://schemas.openxmlformats.org/officeDocument/2006/relationships/image" Target="../media/image358.wmf"/><Relationship Id="rId2" Type="http://schemas.openxmlformats.org/officeDocument/2006/relationships/slideLayout" Target="../slideLayouts/slideLayout168.xml"/><Relationship Id="rId1" Type="http://schemas.openxmlformats.org/officeDocument/2006/relationships/vmlDrawing" Target="../drawings/vmlDrawing148.vml"/><Relationship Id="rId6" Type="http://schemas.openxmlformats.org/officeDocument/2006/relationships/oleObject" Target="../embeddings/oleObject425.bin"/><Relationship Id="rId5" Type="http://schemas.openxmlformats.org/officeDocument/2006/relationships/image" Target="../media/image357.wmf"/><Relationship Id="rId4" Type="http://schemas.openxmlformats.org/officeDocument/2006/relationships/oleObject" Target="../embeddings/oleObject424.bin"/></Relationships>
</file>

<file path=ppt/slides/_rels/slide278.xml.rels><?xml version="1.0" encoding="UTF-8" standalone="yes"?>
<Relationships xmlns="http://schemas.openxmlformats.org/package/2006/relationships"><Relationship Id="rId3" Type="http://schemas.openxmlformats.org/officeDocument/2006/relationships/oleObject" Target="../embeddings/oleObject426.bin"/><Relationship Id="rId2" Type="http://schemas.openxmlformats.org/officeDocument/2006/relationships/slideLayout" Target="../slideLayouts/slideLayout168.xml"/><Relationship Id="rId1" Type="http://schemas.openxmlformats.org/officeDocument/2006/relationships/vmlDrawing" Target="../drawings/vmlDrawing149.vml"/><Relationship Id="rId6" Type="http://schemas.openxmlformats.org/officeDocument/2006/relationships/image" Target="../media/image360.wmf"/><Relationship Id="rId5" Type="http://schemas.openxmlformats.org/officeDocument/2006/relationships/oleObject" Target="../embeddings/oleObject427.bin"/><Relationship Id="rId4" Type="http://schemas.openxmlformats.org/officeDocument/2006/relationships/image" Target="../media/image359.wmf"/></Relationships>
</file>

<file path=ppt/slides/_rels/slide279.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image" Target="../media/image373.png"/><Relationship Id="rId1" Type="http://schemas.openxmlformats.org/officeDocument/2006/relationships/slideLayout" Target="../slideLayouts/slideLayout168.xml"/></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oleObject" Target="../embeddings/oleObject16.bin"/><Relationship Id="rId3" Type="http://schemas.openxmlformats.org/officeDocument/2006/relationships/tags" Target="../tags/tag106.xml"/><Relationship Id="rId7" Type="http://schemas.openxmlformats.org/officeDocument/2006/relationships/tags" Target="../tags/tag110.xml"/><Relationship Id="rId12" Type="http://schemas.openxmlformats.org/officeDocument/2006/relationships/image" Target="../media/image26.wmf"/><Relationship Id="rId2" Type="http://schemas.openxmlformats.org/officeDocument/2006/relationships/tags" Target="../tags/tag105.xml"/><Relationship Id="rId1" Type="http://schemas.openxmlformats.org/officeDocument/2006/relationships/vmlDrawing" Target="../drawings/vmlDrawing13.vml"/><Relationship Id="rId6" Type="http://schemas.openxmlformats.org/officeDocument/2006/relationships/tags" Target="../tags/tag109.xml"/><Relationship Id="rId11" Type="http://schemas.openxmlformats.org/officeDocument/2006/relationships/oleObject" Target="../embeddings/oleObject15.bin"/><Relationship Id="rId5" Type="http://schemas.openxmlformats.org/officeDocument/2006/relationships/tags" Target="../tags/tag108.xml"/><Relationship Id="rId10" Type="http://schemas.openxmlformats.org/officeDocument/2006/relationships/image" Target="../media/image25.jpeg"/><Relationship Id="rId4" Type="http://schemas.openxmlformats.org/officeDocument/2006/relationships/tags" Target="../tags/tag107.xml"/><Relationship Id="rId9" Type="http://schemas.openxmlformats.org/officeDocument/2006/relationships/notesSlide" Target="../notesSlides/notesSlide21.xml"/><Relationship Id="rId14" Type="http://schemas.openxmlformats.org/officeDocument/2006/relationships/image" Target="../media/image27.emf"/></Relationships>
</file>

<file path=ppt/slides/_rels/slide280.xml.rels><?xml version="1.0" encoding="UTF-8" standalone="yes"?>
<Relationships xmlns="http://schemas.openxmlformats.org/package/2006/relationships"><Relationship Id="rId8" Type="http://schemas.openxmlformats.org/officeDocument/2006/relationships/tags" Target="../tags/tag469.xml"/><Relationship Id="rId13" Type="http://schemas.openxmlformats.org/officeDocument/2006/relationships/slide" Target="slide1.xml"/><Relationship Id="rId3" Type="http://schemas.openxmlformats.org/officeDocument/2006/relationships/tags" Target="../tags/tag464.xml"/><Relationship Id="rId7" Type="http://schemas.openxmlformats.org/officeDocument/2006/relationships/tags" Target="../tags/tag468.xml"/><Relationship Id="rId12" Type="http://schemas.openxmlformats.org/officeDocument/2006/relationships/notesSlide" Target="../notesSlides/notesSlide125.xml"/><Relationship Id="rId2" Type="http://schemas.openxmlformats.org/officeDocument/2006/relationships/tags" Target="../tags/tag463.xml"/><Relationship Id="rId1" Type="http://schemas.openxmlformats.org/officeDocument/2006/relationships/tags" Target="../tags/tag462.xml"/><Relationship Id="rId6" Type="http://schemas.openxmlformats.org/officeDocument/2006/relationships/tags" Target="../tags/tag467.xml"/><Relationship Id="rId11" Type="http://schemas.openxmlformats.org/officeDocument/2006/relationships/slideLayout" Target="../slideLayouts/slideLayout181.xml"/><Relationship Id="rId5" Type="http://schemas.openxmlformats.org/officeDocument/2006/relationships/tags" Target="../tags/tag466.xml"/><Relationship Id="rId10" Type="http://schemas.openxmlformats.org/officeDocument/2006/relationships/tags" Target="../tags/tag471.xml"/><Relationship Id="rId4" Type="http://schemas.openxmlformats.org/officeDocument/2006/relationships/tags" Target="../tags/tag465.xml"/><Relationship Id="rId9" Type="http://schemas.openxmlformats.org/officeDocument/2006/relationships/tags" Target="../tags/tag470.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81.xml"/></Relationships>
</file>

<file path=ppt/slides/_rels/slide282.xml.rels><?xml version="1.0" encoding="UTF-8" standalone="yes"?>
<Relationships xmlns="http://schemas.openxmlformats.org/package/2006/relationships"><Relationship Id="rId8" Type="http://schemas.openxmlformats.org/officeDocument/2006/relationships/image" Target="../media/image363.wmf"/><Relationship Id="rId3" Type="http://schemas.openxmlformats.org/officeDocument/2006/relationships/oleObject" Target="../embeddings/oleObject428.bin"/><Relationship Id="rId7" Type="http://schemas.openxmlformats.org/officeDocument/2006/relationships/oleObject" Target="../embeddings/oleObject430.bin"/><Relationship Id="rId2" Type="http://schemas.openxmlformats.org/officeDocument/2006/relationships/slideLayout" Target="../slideLayouts/slideLayout181.xml"/><Relationship Id="rId1" Type="http://schemas.openxmlformats.org/officeDocument/2006/relationships/vmlDrawing" Target="../drawings/vmlDrawing150.vml"/><Relationship Id="rId6" Type="http://schemas.openxmlformats.org/officeDocument/2006/relationships/image" Target="../media/image362.wmf"/><Relationship Id="rId5" Type="http://schemas.openxmlformats.org/officeDocument/2006/relationships/oleObject" Target="../embeddings/oleObject429.bin"/><Relationship Id="rId4" Type="http://schemas.openxmlformats.org/officeDocument/2006/relationships/image" Target="../media/image361.wmf"/></Relationships>
</file>

<file path=ppt/slides/_rels/slide283.xml.rels><?xml version="1.0" encoding="UTF-8" standalone="yes"?>
<Relationships xmlns="http://schemas.openxmlformats.org/package/2006/relationships"><Relationship Id="rId8" Type="http://schemas.openxmlformats.org/officeDocument/2006/relationships/image" Target="../media/image364.wmf"/><Relationship Id="rId3" Type="http://schemas.openxmlformats.org/officeDocument/2006/relationships/oleObject" Target="../embeddings/oleObject431.bin"/><Relationship Id="rId7" Type="http://schemas.openxmlformats.org/officeDocument/2006/relationships/oleObject" Target="../embeddings/oleObject433.bin"/><Relationship Id="rId2" Type="http://schemas.openxmlformats.org/officeDocument/2006/relationships/slideLayout" Target="../slideLayouts/slideLayout181.xml"/><Relationship Id="rId1" Type="http://schemas.openxmlformats.org/officeDocument/2006/relationships/vmlDrawing" Target="../drawings/vmlDrawing151.vml"/><Relationship Id="rId6" Type="http://schemas.openxmlformats.org/officeDocument/2006/relationships/image" Target="../media/image362.wmf"/><Relationship Id="rId5" Type="http://schemas.openxmlformats.org/officeDocument/2006/relationships/oleObject" Target="../embeddings/oleObject432.bin"/><Relationship Id="rId4" Type="http://schemas.openxmlformats.org/officeDocument/2006/relationships/image" Target="../media/image361.wmf"/></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81.xml"/></Relationships>
</file>

<file path=ppt/slides/_rels/slide285.xml.rels><?xml version="1.0" encoding="UTF-8" standalone="yes"?>
<Relationships xmlns="http://schemas.openxmlformats.org/package/2006/relationships"><Relationship Id="rId2" Type="http://schemas.openxmlformats.org/officeDocument/2006/relationships/image" Target="../media/image365.emf"/><Relationship Id="rId1" Type="http://schemas.openxmlformats.org/officeDocument/2006/relationships/slideLayout" Target="../slideLayouts/slideLayout181.xml"/></Relationships>
</file>

<file path=ppt/slides/_rels/slide286.xml.rels><?xml version="1.0" encoding="UTF-8" standalone="yes"?>
<Relationships xmlns="http://schemas.openxmlformats.org/package/2006/relationships"><Relationship Id="rId3" Type="http://schemas.openxmlformats.org/officeDocument/2006/relationships/image" Target="../media/image365.emf"/><Relationship Id="rId7" Type="http://schemas.openxmlformats.org/officeDocument/2006/relationships/image" Target="../media/image325.wmf"/><Relationship Id="rId2" Type="http://schemas.openxmlformats.org/officeDocument/2006/relationships/slideLayout" Target="../slideLayouts/slideLayout181.xml"/><Relationship Id="rId1" Type="http://schemas.openxmlformats.org/officeDocument/2006/relationships/vmlDrawing" Target="../drawings/vmlDrawing152.vml"/><Relationship Id="rId6" Type="http://schemas.openxmlformats.org/officeDocument/2006/relationships/oleObject" Target="../embeddings/oleObject435.bin"/><Relationship Id="rId5" Type="http://schemas.openxmlformats.org/officeDocument/2006/relationships/image" Target="../media/image353.wmf"/><Relationship Id="rId4" Type="http://schemas.openxmlformats.org/officeDocument/2006/relationships/oleObject" Target="../embeddings/oleObject434.bin"/></Relationships>
</file>

<file path=ppt/slides/_rels/slide287.xml.rels><?xml version="1.0" encoding="UTF-8" standalone="yes"?>
<Relationships xmlns="http://schemas.openxmlformats.org/package/2006/relationships"><Relationship Id="rId3" Type="http://schemas.openxmlformats.org/officeDocument/2006/relationships/oleObject" Target="../embeddings/oleObject436.bin"/><Relationship Id="rId2" Type="http://schemas.openxmlformats.org/officeDocument/2006/relationships/slideLayout" Target="../slideLayouts/slideLayout186.xml"/><Relationship Id="rId1" Type="http://schemas.openxmlformats.org/officeDocument/2006/relationships/vmlDrawing" Target="../drawings/vmlDrawing153.vml"/><Relationship Id="rId4" Type="http://schemas.openxmlformats.org/officeDocument/2006/relationships/image" Target="../media/image366.wmf"/></Relationships>
</file>

<file path=ppt/slides/_rels/slide288.xml.rels><?xml version="1.0" encoding="UTF-8" standalone="yes"?>
<Relationships xmlns="http://schemas.openxmlformats.org/package/2006/relationships"><Relationship Id="rId3" Type="http://schemas.openxmlformats.org/officeDocument/2006/relationships/image" Target="../media/image365.emf"/><Relationship Id="rId7" Type="http://schemas.openxmlformats.org/officeDocument/2006/relationships/image" Target="../media/image368.wmf"/><Relationship Id="rId2" Type="http://schemas.openxmlformats.org/officeDocument/2006/relationships/slideLayout" Target="../slideLayouts/slideLayout181.xml"/><Relationship Id="rId1" Type="http://schemas.openxmlformats.org/officeDocument/2006/relationships/vmlDrawing" Target="../drawings/vmlDrawing154.vml"/><Relationship Id="rId6" Type="http://schemas.openxmlformats.org/officeDocument/2006/relationships/oleObject" Target="../embeddings/oleObject438.bin"/><Relationship Id="rId5" Type="http://schemas.openxmlformats.org/officeDocument/2006/relationships/image" Target="../media/image367.wmf"/><Relationship Id="rId4" Type="http://schemas.openxmlformats.org/officeDocument/2006/relationships/oleObject" Target="../embeddings/oleObject437.bin"/></Relationships>
</file>

<file path=ppt/slides/_rels/slide289.xml.rels><?xml version="1.0" encoding="UTF-8" standalone="yes"?>
<Relationships xmlns="http://schemas.openxmlformats.org/package/2006/relationships"><Relationship Id="rId3" Type="http://schemas.openxmlformats.org/officeDocument/2006/relationships/oleObject" Target="../embeddings/oleObject439.bin"/><Relationship Id="rId2" Type="http://schemas.openxmlformats.org/officeDocument/2006/relationships/slideLayout" Target="../slideLayouts/slideLayout181.xml"/><Relationship Id="rId1" Type="http://schemas.openxmlformats.org/officeDocument/2006/relationships/vmlDrawing" Target="../drawings/vmlDrawing155.vml"/><Relationship Id="rId6" Type="http://schemas.openxmlformats.org/officeDocument/2006/relationships/image" Target="../media/image370.wmf"/><Relationship Id="rId5" Type="http://schemas.openxmlformats.org/officeDocument/2006/relationships/oleObject" Target="../embeddings/oleObject440.bin"/><Relationship Id="rId4" Type="http://schemas.openxmlformats.org/officeDocument/2006/relationships/image" Target="../media/image369.wmf"/></Relationships>
</file>

<file path=ppt/slides/_rels/slide29.xml.rels><?xml version="1.0" encoding="UTF-8" standalone="yes"?>
<Relationships xmlns="http://schemas.openxmlformats.org/package/2006/relationships"><Relationship Id="rId8" Type="http://schemas.openxmlformats.org/officeDocument/2006/relationships/notesSlide" Target="../notesSlides/notesSlide22.xml"/><Relationship Id="rId3" Type="http://schemas.openxmlformats.org/officeDocument/2006/relationships/tags" Target="../tags/tag112.xml"/><Relationship Id="rId7" Type="http://schemas.openxmlformats.org/officeDocument/2006/relationships/slideLayout" Target="../slideLayouts/slideLayout130.xml"/><Relationship Id="rId12" Type="http://schemas.openxmlformats.org/officeDocument/2006/relationships/image" Target="../media/image28.png"/><Relationship Id="rId2" Type="http://schemas.openxmlformats.org/officeDocument/2006/relationships/tags" Target="../tags/tag111.xml"/><Relationship Id="rId1" Type="http://schemas.openxmlformats.org/officeDocument/2006/relationships/vmlDrawing" Target="../drawings/vmlDrawing14.vml"/><Relationship Id="rId6" Type="http://schemas.openxmlformats.org/officeDocument/2006/relationships/tags" Target="../tags/tag115.xml"/><Relationship Id="rId11" Type="http://schemas.openxmlformats.org/officeDocument/2006/relationships/image" Target="../media/image26.wmf"/><Relationship Id="rId5" Type="http://schemas.openxmlformats.org/officeDocument/2006/relationships/tags" Target="../tags/tag114.xml"/><Relationship Id="rId10" Type="http://schemas.openxmlformats.org/officeDocument/2006/relationships/oleObject" Target="../embeddings/oleObject17.bin"/><Relationship Id="rId4" Type="http://schemas.openxmlformats.org/officeDocument/2006/relationships/tags" Target="../tags/tag113.xml"/><Relationship Id="rId9" Type="http://schemas.openxmlformats.org/officeDocument/2006/relationships/image" Target="../media/image25.jpeg"/></Relationships>
</file>

<file path=ppt/slides/_rels/slide290.xml.rels><?xml version="1.0" encoding="UTF-8" standalone="yes"?>
<Relationships xmlns="http://schemas.openxmlformats.org/package/2006/relationships"><Relationship Id="rId3" Type="http://schemas.openxmlformats.org/officeDocument/2006/relationships/oleObject" Target="../embeddings/oleObject441.bin"/><Relationship Id="rId2" Type="http://schemas.openxmlformats.org/officeDocument/2006/relationships/slideLayout" Target="../slideLayouts/slideLayout181.xml"/><Relationship Id="rId1" Type="http://schemas.openxmlformats.org/officeDocument/2006/relationships/vmlDrawing" Target="../drawings/vmlDrawing156.vml"/><Relationship Id="rId4" Type="http://schemas.openxmlformats.org/officeDocument/2006/relationships/image" Target="../media/image371.wmf"/></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81.xml"/></Relationships>
</file>

<file path=ppt/slides/_rels/slide292.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image" Target="../media/image372.png"/><Relationship Id="rId1" Type="http://schemas.openxmlformats.org/officeDocument/2006/relationships/slideLayout" Target="../slideLayouts/slideLayout181.xml"/></Relationships>
</file>

<file path=ppt/slides/_rels/slide293.xml.rels><?xml version="1.0" encoding="UTF-8" standalone="yes"?>
<Relationships xmlns="http://schemas.openxmlformats.org/package/2006/relationships"><Relationship Id="rId8" Type="http://schemas.openxmlformats.org/officeDocument/2006/relationships/tags" Target="../tags/tag479.xml"/><Relationship Id="rId13" Type="http://schemas.openxmlformats.org/officeDocument/2006/relationships/slide" Target="slide2.xml"/><Relationship Id="rId3" Type="http://schemas.openxmlformats.org/officeDocument/2006/relationships/tags" Target="../tags/tag474.xml"/><Relationship Id="rId7" Type="http://schemas.openxmlformats.org/officeDocument/2006/relationships/tags" Target="../tags/tag478.xml"/><Relationship Id="rId12" Type="http://schemas.openxmlformats.org/officeDocument/2006/relationships/notesSlide" Target="../notesSlides/notesSlide127.xml"/><Relationship Id="rId2" Type="http://schemas.openxmlformats.org/officeDocument/2006/relationships/tags" Target="../tags/tag473.xml"/><Relationship Id="rId1" Type="http://schemas.openxmlformats.org/officeDocument/2006/relationships/tags" Target="../tags/tag472.xml"/><Relationship Id="rId6" Type="http://schemas.openxmlformats.org/officeDocument/2006/relationships/tags" Target="../tags/tag477.xml"/><Relationship Id="rId11" Type="http://schemas.openxmlformats.org/officeDocument/2006/relationships/slideLayout" Target="../slideLayouts/slideLayout96.xml"/><Relationship Id="rId5" Type="http://schemas.openxmlformats.org/officeDocument/2006/relationships/tags" Target="../tags/tag476.xml"/><Relationship Id="rId10" Type="http://schemas.openxmlformats.org/officeDocument/2006/relationships/tags" Target="../tags/tag481.xml"/><Relationship Id="rId4" Type="http://schemas.openxmlformats.org/officeDocument/2006/relationships/tags" Target="../tags/tag475.xml"/><Relationship Id="rId9" Type="http://schemas.openxmlformats.org/officeDocument/2006/relationships/tags" Target="../tags/tag480.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295.xml.rels><?xml version="1.0" encoding="UTF-8" standalone="yes"?>
<Relationships xmlns="http://schemas.openxmlformats.org/package/2006/relationships"><Relationship Id="rId3" Type="http://schemas.openxmlformats.org/officeDocument/2006/relationships/oleObject" Target="../embeddings/oleObject442.bin"/><Relationship Id="rId2" Type="http://schemas.openxmlformats.org/officeDocument/2006/relationships/slideLayout" Target="../slideLayouts/slideLayout96.xml"/><Relationship Id="rId1" Type="http://schemas.openxmlformats.org/officeDocument/2006/relationships/vmlDrawing" Target="../drawings/vmlDrawing157.vml"/><Relationship Id="rId6" Type="http://schemas.openxmlformats.org/officeDocument/2006/relationships/image" Target="../media/image377.wmf"/><Relationship Id="rId5" Type="http://schemas.openxmlformats.org/officeDocument/2006/relationships/oleObject" Target="../embeddings/oleObject443.bin"/><Relationship Id="rId4" Type="http://schemas.openxmlformats.org/officeDocument/2006/relationships/image" Target="../media/image376.wmf"/></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297.xml.rels><?xml version="1.0" encoding="UTF-8" standalone="yes"?>
<Relationships xmlns="http://schemas.openxmlformats.org/package/2006/relationships"><Relationship Id="rId2" Type="http://schemas.openxmlformats.org/officeDocument/2006/relationships/image" Target="../media/image378.emf"/><Relationship Id="rId1" Type="http://schemas.openxmlformats.org/officeDocument/2006/relationships/slideLayout" Target="../slideLayouts/slideLayout96.xml"/></Relationships>
</file>

<file path=ppt/slides/_rels/slide298.xml.rels><?xml version="1.0" encoding="UTF-8" standalone="yes"?>
<Relationships xmlns="http://schemas.openxmlformats.org/package/2006/relationships"><Relationship Id="rId8" Type="http://schemas.openxmlformats.org/officeDocument/2006/relationships/oleObject" Target="../embeddings/oleObject446.bin"/><Relationship Id="rId3" Type="http://schemas.openxmlformats.org/officeDocument/2006/relationships/notesSlide" Target="../notesSlides/notesSlide128.xml"/><Relationship Id="rId7" Type="http://schemas.openxmlformats.org/officeDocument/2006/relationships/image" Target="../media/image380.wmf"/><Relationship Id="rId2" Type="http://schemas.openxmlformats.org/officeDocument/2006/relationships/slideLayout" Target="../slideLayouts/slideLayout96.xml"/><Relationship Id="rId1" Type="http://schemas.openxmlformats.org/officeDocument/2006/relationships/vmlDrawing" Target="../drawings/vmlDrawing158.vml"/><Relationship Id="rId6" Type="http://schemas.openxmlformats.org/officeDocument/2006/relationships/oleObject" Target="../embeddings/oleObject445.bin"/><Relationship Id="rId5" Type="http://schemas.openxmlformats.org/officeDocument/2006/relationships/image" Target="../media/image379.wmf"/><Relationship Id="rId10" Type="http://schemas.openxmlformats.org/officeDocument/2006/relationships/image" Target="../media/image378.emf"/><Relationship Id="rId4" Type="http://schemas.openxmlformats.org/officeDocument/2006/relationships/oleObject" Target="../embeddings/oleObject444.bin"/><Relationship Id="rId9" Type="http://schemas.openxmlformats.org/officeDocument/2006/relationships/image" Target="../media/image381.wmf"/></Relationships>
</file>

<file path=ppt/slides/_rels/slide299.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96.xml"/><Relationship Id="rId1" Type="http://schemas.openxmlformats.org/officeDocument/2006/relationships/vmlDrawing" Target="../drawings/vmlDrawing159.vml"/><Relationship Id="rId6" Type="http://schemas.openxmlformats.org/officeDocument/2006/relationships/image" Target="../media/image378.emf"/><Relationship Id="rId5" Type="http://schemas.openxmlformats.org/officeDocument/2006/relationships/image" Target="../media/image382.wmf"/><Relationship Id="rId4" Type="http://schemas.openxmlformats.org/officeDocument/2006/relationships/oleObject" Target="../embeddings/oleObject447.bin"/></Relationships>
</file>

<file path=ppt/slides/_rels/slide3.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18" Type="http://schemas.openxmlformats.org/officeDocument/2006/relationships/notesSlide" Target="../notesSlides/notesSlide3.xml"/><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slideLayout" Target="../slideLayouts/slideLayout7.xml"/><Relationship Id="rId2" Type="http://schemas.openxmlformats.org/officeDocument/2006/relationships/tags" Target="../tags/tag4.xml"/><Relationship Id="rId16" Type="http://schemas.openxmlformats.org/officeDocument/2006/relationships/tags" Target="../tags/tag18.xml"/><Relationship Id="rId20" Type="http://schemas.openxmlformats.org/officeDocument/2006/relationships/image" Target="../media/image14.png"/><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5" Type="http://schemas.openxmlformats.org/officeDocument/2006/relationships/tags" Target="../tags/tag17.xml"/><Relationship Id="rId10" Type="http://schemas.openxmlformats.org/officeDocument/2006/relationships/tags" Target="../tags/tag12.xml"/><Relationship Id="rId19" Type="http://schemas.openxmlformats.org/officeDocument/2006/relationships/image" Target="../media/image13.png"/><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s>
</file>

<file path=ppt/slides/_rels/slide30.xml.rels><?xml version="1.0" encoding="UTF-8" standalone="yes"?>
<Relationships xmlns="http://schemas.openxmlformats.org/package/2006/relationships"><Relationship Id="rId8" Type="http://schemas.openxmlformats.org/officeDocument/2006/relationships/tags" Target="../tags/tag123.xml"/><Relationship Id="rId13" Type="http://schemas.openxmlformats.org/officeDocument/2006/relationships/tags" Target="../tags/tag128.xml"/><Relationship Id="rId18" Type="http://schemas.openxmlformats.org/officeDocument/2006/relationships/notesSlide" Target="../notesSlides/notesSlide23.xml"/><Relationship Id="rId3" Type="http://schemas.openxmlformats.org/officeDocument/2006/relationships/tags" Target="../tags/tag118.xml"/><Relationship Id="rId7" Type="http://schemas.openxmlformats.org/officeDocument/2006/relationships/tags" Target="../tags/tag122.xml"/><Relationship Id="rId12" Type="http://schemas.openxmlformats.org/officeDocument/2006/relationships/tags" Target="../tags/tag127.xml"/><Relationship Id="rId17" Type="http://schemas.openxmlformats.org/officeDocument/2006/relationships/slideLayout" Target="../slideLayouts/slideLayout125.xml"/><Relationship Id="rId2" Type="http://schemas.openxmlformats.org/officeDocument/2006/relationships/tags" Target="../tags/tag117.xml"/><Relationship Id="rId16" Type="http://schemas.openxmlformats.org/officeDocument/2006/relationships/tags" Target="../tags/tag131.xml"/><Relationship Id="rId1" Type="http://schemas.openxmlformats.org/officeDocument/2006/relationships/tags" Target="../tags/tag116.xml"/><Relationship Id="rId6" Type="http://schemas.openxmlformats.org/officeDocument/2006/relationships/tags" Target="../tags/tag121.xml"/><Relationship Id="rId11" Type="http://schemas.openxmlformats.org/officeDocument/2006/relationships/tags" Target="../tags/tag126.xml"/><Relationship Id="rId5" Type="http://schemas.openxmlformats.org/officeDocument/2006/relationships/tags" Target="../tags/tag120.xml"/><Relationship Id="rId15" Type="http://schemas.openxmlformats.org/officeDocument/2006/relationships/tags" Target="../tags/tag130.xml"/><Relationship Id="rId10" Type="http://schemas.openxmlformats.org/officeDocument/2006/relationships/tags" Target="../tags/tag125.xml"/><Relationship Id="rId19" Type="http://schemas.openxmlformats.org/officeDocument/2006/relationships/image" Target="../media/image14.png"/><Relationship Id="rId4" Type="http://schemas.openxmlformats.org/officeDocument/2006/relationships/tags" Target="../tags/tag119.xml"/><Relationship Id="rId9" Type="http://schemas.openxmlformats.org/officeDocument/2006/relationships/tags" Target="../tags/tag124.xml"/><Relationship Id="rId14" Type="http://schemas.openxmlformats.org/officeDocument/2006/relationships/tags" Target="../tags/tag129.xml"/></Relationships>
</file>

<file path=ppt/slides/_rels/slide300.xml.rels><?xml version="1.0" encoding="UTF-8" standalone="yes"?>
<Relationships xmlns="http://schemas.openxmlformats.org/package/2006/relationships"><Relationship Id="rId8" Type="http://schemas.openxmlformats.org/officeDocument/2006/relationships/image" Target="../media/image378.emf"/><Relationship Id="rId3" Type="http://schemas.openxmlformats.org/officeDocument/2006/relationships/notesSlide" Target="../notesSlides/notesSlide130.xml"/><Relationship Id="rId7" Type="http://schemas.openxmlformats.org/officeDocument/2006/relationships/image" Target="../media/image384.wmf"/><Relationship Id="rId2" Type="http://schemas.openxmlformats.org/officeDocument/2006/relationships/slideLayout" Target="../slideLayouts/slideLayout101.xml"/><Relationship Id="rId1" Type="http://schemas.openxmlformats.org/officeDocument/2006/relationships/vmlDrawing" Target="../drawings/vmlDrawing160.vml"/><Relationship Id="rId6" Type="http://schemas.openxmlformats.org/officeDocument/2006/relationships/oleObject" Target="../embeddings/oleObject449.bin"/><Relationship Id="rId5" Type="http://schemas.openxmlformats.org/officeDocument/2006/relationships/image" Target="../media/image383.wmf"/><Relationship Id="rId4" Type="http://schemas.openxmlformats.org/officeDocument/2006/relationships/oleObject" Target="../embeddings/oleObject448.bin"/></Relationships>
</file>

<file path=ppt/slides/_rels/slide301.xml.rels><?xml version="1.0" encoding="UTF-8" standalone="yes"?>
<Relationships xmlns="http://schemas.openxmlformats.org/package/2006/relationships"><Relationship Id="rId8" Type="http://schemas.openxmlformats.org/officeDocument/2006/relationships/image" Target="../media/image384.wmf"/><Relationship Id="rId3" Type="http://schemas.openxmlformats.org/officeDocument/2006/relationships/oleObject" Target="../embeddings/oleObject450.bin"/><Relationship Id="rId7" Type="http://schemas.openxmlformats.org/officeDocument/2006/relationships/oleObject" Target="../embeddings/oleObject452.bin"/><Relationship Id="rId2" Type="http://schemas.openxmlformats.org/officeDocument/2006/relationships/slideLayout" Target="../slideLayouts/slideLayout101.xml"/><Relationship Id="rId1" Type="http://schemas.openxmlformats.org/officeDocument/2006/relationships/vmlDrawing" Target="../drawings/vmlDrawing161.vml"/><Relationship Id="rId6" Type="http://schemas.openxmlformats.org/officeDocument/2006/relationships/image" Target="../media/image383.wmf"/><Relationship Id="rId5" Type="http://schemas.openxmlformats.org/officeDocument/2006/relationships/oleObject" Target="../embeddings/oleObject451.bin"/><Relationship Id="rId4" Type="http://schemas.openxmlformats.org/officeDocument/2006/relationships/image" Target="../media/image382.wmf"/><Relationship Id="rId9" Type="http://schemas.openxmlformats.org/officeDocument/2006/relationships/image" Target="../media/image378.emf"/></Relationships>
</file>

<file path=ppt/slides/_rels/slide302.xml.rels><?xml version="1.0" encoding="UTF-8" standalone="yes"?>
<Relationships xmlns="http://schemas.openxmlformats.org/package/2006/relationships"><Relationship Id="rId3" Type="http://schemas.openxmlformats.org/officeDocument/2006/relationships/oleObject" Target="../embeddings/oleObject453.bin"/><Relationship Id="rId2" Type="http://schemas.openxmlformats.org/officeDocument/2006/relationships/slideLayout" Target="../slideLayouts/slideLayout96.xml"/><Relationship Id="rId1" Type="http://schemas.openxmlformats.org/officeDocument/2006/relationships/vmlDrawing" Target="../drawings/vmlDrawing162.vml"/><Relationship Id="rId5" Type="http://schemas.openxmlformats.org/officeDocument/2006/relationships/image" Target="../media/image378.emf"/><Relationship Id="rId4" Type="http://schemas.openxmlformats.org/officeDocument/2006/relationships/image" Target="../media/image385.wmf"/></Relationships>
</file>

<file path=ppt/slides/_rels/slide303.xml.rels><?xml version="1.0" encoding="UTF-8" standalone="yes"?>
<Relationships xmlns="http://schemas.openxmlformats.org/package/2006/relationships"><Relationship Id="rId2" Type="http://schemas.openxmlformats.org/officeDocument/2006/relationships/image" Target="../media/image386.emf"/><Relationship Id="rId1" Type="http://schemas.openxmlformats.org/officeDocument/2006/relationships/slideLayout" Target="../slideLayouts/slideLayout96.xml"/></Relationships>
</file>

<file path=ppt/slides/_rels/slide304.xml.rels><?xml version="1.0" encoding="UTF-8" standalone="yes"?>
<Relationships xmlns="http://schemas.openxmlformats.org/package/2006/relationships"><Relationship Id="rId2" Type="http://schemas.openxmlformats.org/officeDocument/2006/relationships/image" Target="../media/image386.emf"/><Relationship Id="rId1" Type="http://schemas.openxmlformats.org/officeDocument/2006/relationships/slideLayout" Target="../slideLayouts/slideLayout96.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tags" Target="../tags/tag134.xml"/><Relationship Id="rId2" Type="http://schemas.openxmlformats.org/officeDocument/2006/relationships/tags" Target="../tags/tag133.xml"/><Relationship Id="rId1" Type="http://schemas.openxmlformats.org/officeDocument/2006/relationships/tags" Target="../tags/tag132.xml"/><Relationship Id="rId4" Type="http://schemas.openxmlformats.org/officeDocument/2006/relationships/slideLayout" Target="../slideLayouts/slideLayout120.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12.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image" Target="../media/image388.png"/><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image" Target="../media/image388.pn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137.xml"/><Relationship Id="rId1" Type="http://schemas.openxmlformats.org/officeDocument/2006/relationships/slideLayout" Target="../slideLayouts/slideLayout2.xml"/><Relationship Id="rId5" Type="http://schemas.openxmlformats.org/officeDocument/2006/relationships/image" Target="../media/image387.png"/><Relationship Id="rId4" Type="http://schemas.openxmlformats.org/officeDocument/2006/relationships/image" Target="../media/image391.png"/></Relationships>
</file>

<file path=ppt/slides/_rels/slide315.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notesSlide" Target="../notesSlides/notesSlide138.xml"/><Relationship Id="rId1" Type="http://schemas.openxmlformats.org/officeDocument/2006/relationships/slideLayout" Target="../slideLayouts/slideLayout2.xml"/><Relationship Id="rId5" Type="http://schemas.openxmlformats.org/officeDocument/2006/relationships/image" Target="../media/image387.png"/><Relationship Id="rId4" Type="http://schemas.openxmlformats.org/officeDocument/2006/relationships/image" Target="../media/image393.png"/></Relationships>
</file>

<file path=ppt/slides/_rels/slide316.xml.rels><?xml version="1.0" encoding="UTF-8" standalone="yes"?>
<Relationships xmlns="http://schemas.openxmlformats.org/package/2006/relationships"><Relationship Id="rId3" Type="http://schemas.openxmlformats.org/officeDocument/2006/relationships/image" Target="../media/image394.png"/><Relationship Id="rId2" Type="http://schemas.openxmlformats.org/officeDocument/2006/relationships/image" Target="../media/image387.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image" Target="../media/image387.png"/><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387.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image" Target="../media/image395.png"/><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3" Type="http://schemas.openxmlformats.org/officeDocument/2006/relationships/image" Target="../media/image395.png"/><Relationship Id="rId2" Type="http://schemas.openxmlformats.org/officeDocument/2006/relationships/notesSlide" Target="../notesSlides/notesSlide144.xml"/><Relationship Id="rId1" Type="http://schemas.openxmlformats.org/officeDocument/2006/relationships/slideLayout" Target="../slideLayouts/slideLayout2.xml"/><Relationship Id="rId4" Type="http://schemas.openxmlformats.org/officeDocument/2006/relationships/image" Target="../media/image387.png"/></Relationships>
</file>

<file path=ppt/slides/_rels/slide327.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image" Target="../media/image397.pn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image" Target="../media/image397.png"/><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3" Type="http://schemas.openxmlformats.org/officeDocument/2006/relationships/image" Target="../media/image399.png"/><Relationship Id="rId2" Type="http://schemas.openxmlformats.org/officeDocument/2006/relationships/image" Target="../media/image398.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120.xml"/><Relationship Id="rId3" Type="http://schemas.openxmlformats.org/officeDocument/2006/relationships/tags" Target="../tags/tag136.xml"/><Relationship Id="rId7" Type="http://schemas.openxmlformats.org/officeDocument/2006/relationships/tags" Target="../tags/tag140.xml"/><Relationship Id="rId2" Type="http://schemas.openxmlformats.org/officeDocument/2006/relationships/tags" Target="../tags/tag135.xml"/><Relationship Id="rId1" Type="http://schemas.openxmlformats.org/officeDocument/2006/relationships/vmlDrawing" Target="../drawings/vmlDrawing15.vml"/><Relationship Id="rId6" Type="http://schemas.openxmlformats.org/officeDocument/2006/relationships/tags" Target="../tags/tag139.xml"/><Relationship Id="rId11" Type="http://schemas.openxmlformats.org/officeDocument/2006/relationships/image" Target="../media/image29.emf"/><Relationship Id="rId5" Type="http://schemas.openxmlformats.org/officeDocument/2006/relationships/tags" Target="../tags/tag138.xml"/><Relationship Id="rId10" Type="http://schemas.openxmlformats.org/officeDocument/2006/relationships/oleObject" Target="../embeddings/oleObject18.bin"/><Relationship Id="rId4" Type="http://schemas.openxmlformats.org/officeDocument/2006/relationships/tags" Target="../tags/tag137.xml"/><Relationship Id="rId9" Type="http://schemas.openxmlformats.org/officeDocument/2006/relationships/notesSlide" Target="../notesSlides/notesSlide24.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3" Type="http://schemas.openxmlformats.org/officeDocument/2006/relationships/oleObject" Target="../embeddings/oleObject454.bin"/><Relationship Id="rId2" Type="http://schemas.openxmlformats.org/officeDocument/2006/relationships/slideLayout" Target="../slideLayouts/slideLayout2.xml"/><Relationship Id="rId1" Type="http://schemas.openxmlformats.org/officeDocument/2006/relationships/vmlDrawing" Target="../drawings/vmlDrawing163.vml"/><Relationship Id="rId6" Type="http://schemas.openxmlformats.org/officeDocument/2006/relationships/image" Target="../media/image401.wmf"/><Relationship Id="rId5" Type="http://schemas.openxmlformats.org/officeDocument/2006/relationships/oleObject" Target="../embeddings/oleObject455.bin"/><Relationship Id="rId4" Type="http://schemas.openxmlformats.org/officeDocument/2006/relationships/image" Target="../media/image400.wmf"/></Relationships>
</file>

<file path=ppt/slides/_rels/slide342.xml.rels><?xml version="1.0" encoding="UTF-8" standalone="yes"?>
<Relationships xmlns="http://schemas.openxmlformats.org/package/2006/relationships"><Relationship Id="rId3" Type="http://schemas.openxmlformats.org/officeDocument/2006/relationships/image" Target="../media/image395.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8" Type="http://schemas.openxmlformats.org/officeDocument/2006/relationships/image" Target="../media/image404.png"/><Relationship Id="rId3" Type="http://schemas.openxmlformats.org/officeDocument/2006/relationships/notesSlide" Target="../notesSlides/notesSlide154.xml"/><Relationship Id="rId7" Type="http://schemas.openxmlformats.org/officeDocument/2006/relationships/image" Target="../media/image403.wmf"/><Relationship Id="rId2" Type="http://schemas.openxmlformats.org/officeDocument/2006/relationships/slideLayout" Target="../slideLayouts/slideLayout2.xml"/><Relationship Id="rId1" Type="http://schemas.openxmlformats.org/officeDocument/2006/relationships/vmlDrawing" Target="../drawings/vmlDrawing164.vml"/><Relationship Id="rId6" Type="http://schemas.openxmlformats.org/officeDocument/2006/relationships/oleObject" Target="../embeddings/oleObject457.bin"/><Relationship Id="rId5" Type="http://schemas.openxmlformats.org/officeDocument/2006/relationships/image" Target="../media/image402.wmf"/><Relationship Id="rId4" Type="http://schemas.openxmlformats.org/officeDocument/2006/relationships/oleObject" Target="../embeddings/oleObject456.bin"/></Relationships>
</file>

<file path=ppt/slides/_rels/slide344.xml.rels><?xml version="1.0" encoding="UTF-8" standalone="yes"?>
<Relationships xmlns="http://schemas.openxmlformats.org/package/2006/relationships"><Relationship Id="rId8" Type="http://schemas.openxmlformats.org/officeDocument/2006/relationships/image" Target="../media/image403.wmf"/><Relationship Id="rId3" Type="http://schemas.openxmlformats.org/officeDocument/2006/relationships/notesSlide" Target="../notesSlides/notesSlide155.xml"/><Relationship Id="rId7" Type="http://schemas.openxmlformats.org/officeDocument/2006/relationships/oleObject" Target="../embeddings/oleObject459.bin"/><Relationship Id="rId2" Type="http://schemas.openxmlformats.org/officeDocument/2006/relationships/slideLayout" Target="../slideLayouts/slideLayout2.xml"/><Relationship Id="rId1" Type="http://schemas.openxmlformats.org/officeDocument/2006/relationships/vmlDrawing" Target="../drawings/vmlDrawing165.vml"/><Relationship Id="rId6" Type="http://schemas.openxmlformats.org/officeDocument/2006/relationships/image" Target="../media/image402.wmf"/><Relationship Id="rId5" Type="http://schemas.openxmlformats.org/officeDocument/2006/relationships/oleObject" Target="../embeddings/oleObject458.bin"/><Relationship Id="rId4" Type="http://schemas.openxmlformats.org/officeDocument/2006/relationships/image" Target="../media/image404.png"/><Relationship Id="rId9" Type="http://schemas.openxmlformats.org/officeDocument/2006/relationships/image" Target="../media/image405.emf"/></Relationships>
</file>

<file path=ppt/slides/_rels/slide345.xml.rels><?xml version="1.0" encoding="UTF-8" standalone="yes"?>
<Relationships xmlns="http://schemas.openxmlformats.org/package/2006/relationships"><Relationship Id="rId8" Type="http://schemas.openxmlformats.org/officeDocument/2006/relationships/oleObject" Target="../embeddings/oleObject461.bin"/><Relationship Id="rId3" Type="http://schemas.openxmlformats.org/officeDocument/2006/relationships/notesSlide" Target="../notesSlides/notesSlide156.xml"/><Relationship Id="rId7" Type="http://schemas.openxmlformats.org/officeDocument/2006/relationships/image" Target="../media/image402.wmf"/><Relationship Id="rId2" Type="http://schemas.openxmlformats.org/officeDocument/2006/relationships/slideLayout" Target="../slideLayouts/slideLayout2.xml"/><Relationship Id="rId1" Type="http://schemas.openxmlformats.org/officeDocument/2006/relationships/vmlDrawing" Target="../drawings/vmlDrawing166.vml"/><Relationship Id="rId6" Type="http://schemas.openxmlformats.org/officeDocument/2006/relationships/oleObject" Target="../embeddings/oleObject460.bin"/><Relationship Id="rId5" Type="http://schemas.openxmlformats.org/officeDocument/2006/relationships/image" Target="../media/image406.png"/><Relationship Id="rId4" Type="http://schemas.openxmlformats.org/officeDocument/2006/relationships/image" Target="../media/image404.png"/><Relationship Id="rId9" Type="http://schemas.openxmlformats.org/officeDocument/2006/relationships/image" Target="../media/image403.wmf"/></Relationships>
</file>

<file path=ppt/slides/_rels/slide346.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image" Target="../media/image407.png"/><Relationship Id="rId1" Type="http://schemas.openxmlformats.org/officeDocument/2006/relationships/slideLayout" Target="../slideLayouts/slideLayout2.xml"/><Relationship Id="rId4" Type="http://schemas.openxmlformats.org/officeDocument/2006/relationships/image" Target="../media/image409.png"/></Relationships>
</file>

<file path=ppt/slides/_rels/slide347.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3" Type="http://schemas.openxmlformats.org/officeDocument/2006/relationships/image" Target="../media/image412.png"/><Relationship Id="rId2" Type="http://schemas.openxmlformats.org/officeDocument/2006/relationships/image" Target="../media/image411.png"/><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3" Type="http://schemas.openxmlformats.org/officeDocument/2006/relationships/oleObject" Target="../embeddings/oleObject462.bin"/><Relationship Id="rId2" Type="http://schemas.openxmlformats.org/officeDocument/2006/relationships/slideLayout" Target="../slideLayouts/slideLayout2.xml"/><Relationship Id="rId1" Type="http://schemas.openxmlformats.org/officeDocument/2006/relationships/vmlDrawing" Target="../drawings/vmlDrawing167.vml"/><Relationship Id="rId5" Type="http://schemas.openxmlformats.org/officeDocument/2006/relationships/image" Target="../media/image414.png"/><Relationship Id="rId4" Type="http://schemas.openxmlformats.org/officeDocument/2006/relationships/image" Target="../media/image413.wmf"/></Relationships>
</file>

<file path=ppt/slides/_rels/slide35.xml.rels><?xml version="1.0" encoding="UTF-8" standalone="yes"?>
<Relationships xmlns="http://schemas.openxmlformats.org/package/2006/relationships"><Relationship Id="rId8" Type="http://schemas.openxmlformats.org/officeDocument/2006/relationships/tags" Target="../tags/tag148.xml"/><Relationship Id="rId13" Type="http://schemas.openxmlformats.org/officeDocument/2006/relationships/tags" Target="../tags/tag153.xml"/><Relationship Id="rId18" Type="http://schemas.openxmlformats.org/officeDocument/2006/relationships/tags" Target="../tags/tag158.xml"/><Relationship Id="rId26" Type="http://schemas.openxmlformats.org/officeDocument/2006/relationships/tags" Target="../tags/tag166.xml"/><Relationship Id="rId3" Type="http://schemas.openxmlformats.org/officeDocument/2006/relationships/tags" Target="../tags/tag143.xml"/><Relationship Id="rId21" Type="http://schemas.openxmlformats.org/officeDocument/2006/relationships/tags" Target="../tags/tag161.xml"/><Relationship Id="rId7" Type="http://schemas.openxmlformats.org/officeDocument/2006/relationships/tags" Target="../tags/tag147.xml"/><Relationship Id="rId12" Type="http://schemas.openxmlformats.org/officeDocument/2006/relationships/tags" Target="../tags/tag152.xml"/><Relationship Id="rId17" Type="http://schemas.openxmlformats.org/officeDocument/2006/relationships/tags" Target="../tags/tag157.xml"/><Relationship Id="rId25" Type="http://schemas.openxmlformats.org/officeDocument/2006/relationships/tags" Target="../tags/tag165.xml"/><Relationship Id="rId2" Type="http://schemas.openxmlformats.org/officeDocument/2006/relationships/tags" Target="../tags/tag142.xml"/><Relationship Id="rId16" Type="http://schemas.openxmlformats.org/officeDocument/2006/relationships/tags" Target="../tags/tag156.xml"/><Relationship Id="rId20" Type="http://schemas.openxmlformats.org/officeDocument/2006/relationships/tags" Target="../tags/tag160.xml"/><Relationship Id="rId29" Type="http://schemas.openxmlformats.org/officeDocument/2006/relationships/slideLayout" Target="../slideLayouts/slideLayout120.xml"/><Relationship Id="rId1" Type="http://schemas.openxmlformats.org/officeDocument/2006/relationships/tags" Target="../tags/tag141.xml"/><Relationship Id="rId6" Type="http://schemas.openxmlformats.org/officeDocument/2006/relationships/tags" Target="../tags/tag146.xml"/><Relationship Id="rId11" Type="http://schemas.openxmlformats.org/officeDocument/2006/relationships/tags" Target="../tags/tag151.xml"/><Relationship Id="rId24" Type="http://schemas.openxmlformats.org/officeDocument/2006/relationships/tags" Target="../tags/tag164.xml"/><Relationship Id="rId5" Type="http://schemas.openxmlformats.org/officeDocument/2006/relationships/tags" Target="../tags/tag145.xml"/><Relationship Id="rId15" Type="http://schemas.openxmlformats.org/officeDocument/2006/relationships/tags" Target="../tags/tag155.xml"/><Relationship Id="rId23" Type="http://schemas.openxmlformats.org/officeDocument/2006/relationships/tags" Target="../tags/tag163.xml"/><Relationship Id="rId28" Type="http://schemas.openxmlformats.org/officeDocument/2006/relationships/tags" Target="../tags/tag168.xml"/><Relationship Id="rId10" Type="http://schemas.openxmlformats.org/officeDocument/2006/relationships/tags" Target="../tags/tag150.xml"/><Relationship Id="rId19" Type="http://schemas.openxmlformats.org/officeDocument/2006/relationships/tags" Target="../tags/tag159.xml"/><Relationship Id="rId4" Type="http://schemas.openxmlformats.org/officeDocument/2006/relationships/tags" Target="../tags/tag144.xml"/><Relationship Id="rId9" Type="http://schemas.openxmlformats.org/officeDocument/2006/relationships/tags" Target="../tags/tag149.xml"/><Relationship Id="rId14" Type="http://schemas.openxmlformats.org/officeDocument/2006/relationships/tags" Target="../tags/tag154.xml"/><Relationship Id="rId22" Type="http://schemas.openxmlformats.org/officeDocument/2006/relationships/tags" Target="../tags/tag162.xml"/><Relationship Id="rId27" Type="http://schemas.openxmlformats.org/officeDocument/2006/relationships/tags" Target="../tags/tag167.xml"/><Relationship Id="rId30" Type="http://schemas.openxmlformats.org/officeDocument/2006/relationships/notesSlide" Target="../notesSlides/notesSlide25.xml"/></Relationships>
</file>

<file path=ppt/slides/_rels/slide350.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image" Target="../media/image415.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3" Type="http://schemas.openxmlformats.org/officeDocument/2006/relationships/image" Target="../media/image428.png"/><Relationship Id="rId2" Type="http://schemas.openxmlformats.org/officeDocument/2006/relationships/image" Target="../media/image411.png"/><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3" Type="http://schemas.openxmlformats.org/officeDocument/2006/relationships/notesSlide" Target="../notesSlides/notesSlide157.xml"/><Relationship Id="rId2" Type="http://schemas.openxmlformats.org/officeDocument/2006/relationships/slideLayout" Target="../slideLayouts/slideLayout2.xml"/><Relationship Id="rId1" Type="http://schemas.openxmlformats.org/officeDocument/2006/relationships/vmlDrawing" Target="../drawings/vmlDrawing168.vml"/><Relationship Id="rId5" Type="http://schemas.openxmlformats.org/officeDocument/2006/relationships/image" Target="../media/image300.emf"/><Relationship Id="rId4" Type="http://schemas.openxmlformats.org/officeDocument/2006/relationships/oleObject" Target="../embeddings/oleObject463.bin"/></Relationships>
</file>

<file path=ppt/slides/_rels/slide354.xml.rels><?xml version="1.0" encoding="UTF-8" standalone="yes"?>
<Relationships xmlns="http://schemas.openxmlformats.org/package/2006/relationships"><Relationship Id="rId8" Type="http://schemas.openxmlformats.org/officeDocument/2006/relationships/image" Target="../media/image258.emf"/><Relationship Id="rId3" Type="http://schemas.openxmlformats.org/officeDocument/2006/relationships/oleObject" Target="../embeddings/oleObject464.bin"/><Relationship Id="rId7" Type="http://schemas.openxmlformats.org/officeDocument/2006/relationships/oleObject" Target="../embeddings/oleObject466.bin"/><Relationship Id="rId2" Type="http://schemas.openxmlformats.org/officeDocument/2006/relationships/slideLayout" Target="../slideLayouts/slideLayout2.xml"/><Relationship Id="rId1" Type="http://schemas.openxmlformats.org/officeDocument/2006/relationships/vmlDrawing" Target="../drawings/vmlDrawing169.vml"/><Relationship Id="rId6" Type="http://schemas.openxmlformats.org/officeDocument/2006/relationships/image" Target="../media/image293.wmf"/><Relationship Id="rId5" Type="http://schemas.openxmlformats.org/officeDocument/2006/relationships/oleObject" Target="../embeddings/oleObject465.bin"/><Relationship Id="rId4" Type="http://schemas.openxmlformats.org/officeDocument/2006/relationships/image" Target="../media/image291.w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31.emf"/><Relationship Id="rId5" Type="http://schemas.openxmlformats.org/officeDocument/2006/relationships/oleObject" Target="../embeddings/oleObject20.bin"/><Relationship Id="rId4" Type="http://schemas.openxmlformats.org/officeDocument/2006/relationships/image" Target="../media/image30.emf"/></Relationships>
</file>

<file path=ppt/slides/_rels/slide37.xml.rels><?xml version="1.0" encoding="UTF-8" standalone="yes"?>
<Relationships xmlns="http://schemas.openxmlformats.org/package/2006/relationships"><Relationship Id="rId3" Type="http://schemas.openxmlformats.org/officeDocument/2006/relationships/tags" Target="../tags/tag170.xml"/><Relationship Id="rId7" Type="http://schemas.openxmlformats.org/officeDocument/2006/relationships/image" Target="../media/image32.emf"/><Relationship Id="rId2" Type="http://schemas.openxmlformats.org/officeDocument/2006/relationships/tags" Target="../tags/tag169.xml"/><Relationship Id="rId1" Type="http://schemas.openxmlformats.org/officeDocument/2006/relationships/vmlDrawing" Target="../drawings/vmlDrawing17.vml"/><Relationship Id="rId6" Type="http://schemas.openxmlformats.org/officeDocument/2006/relationships/oleObject" Target="../embeddings/oleObject21.bin"/><Relationship Id="rId5" Type="http://schemas.openxmlformats.org/officeDocument/2006/relationships/slideLayout" Target="../slideLayouts/slideLayout130.xml"/><Relationship Id="rId4" Type="http://schemas.openxmlformats.org/officeDocument/2006/relationships/tags" Target="../tags/tag171.xml"/></Relationships>
</file>

<file path=ppt/slides/_rels/slide38.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oleObject" Target="../embeddings/oleObject22.bin"/><Relationship Id="rId7" Type="http://schemas.openxmlformats.org/officeDocument/2006/relationships/oleObject" Target="../embeddings/oleObject25.bin"/><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oleObject" Target="../embeddings/oleObject24.bin"/><Relationship Id="rId5" Type="http://schemas.openxmlformats.org/officeDocument/2006/relationships/oleObject" Target="../embeddings/oleObject23.bin"/><Relationship Id="rId4" Type="http://schemas.openxmlformats.org/officeDocument/2006/relationships/image" Target="../media/image33.w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113.xml"/><Relationship Id="rId3" Type="http://schemas.openxmlformats.org/officeDocument/2006/relationships/tags" Target="../tags/tag21.xml"/><Relationship Id="rId7" Type="http://schemas.openxmlformats.org/officeDocument/2006/relationships/tags" Target="../tags/tag25.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9"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3.xml"/><Relationship Id="rId1" Type="http://schemas.openxmlformats.org/officeDocument/2006/relationships/vmlDrawing" Target="../drawings/vmlDrawing19.vml"/><Relationship Id="rId5" Type="http://schemas.openxmlformats.org/officeDocument/2006/relationships/image" Target="../media/image35.wmf"/><Relationship Id="rId4" Type="http://schemas.openxmlformats.org/officeDocument/2006/relationships/oleObject" Target="../embeddings/oleObject26.bin"/></Relationships>
</file>

<file path=ppt/slides/_rels/slide41.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notesSlide" Target="../notesSlides/notesSlide27.xml"/><Relationship Id="rId7"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hyperlink" Target="http://baike.baidu.com/subview/132226/8147349.htm" TargetMode="External"/><Relationship Id="rId5" Type="http://schemas.openxmlformats.org/officeDocument/2006/relationships/hyperlink" Target="http://baike.baidu.com/view/47398.htm" TargetMode="External"/><Relationship Id="rId10" Type="http://schemas.openxmlformats.org/officeDocument/2006/relationships/image" Target="../media/image37.wmf"/><Relationship Id="rId4" Type="http://schemas.openxmlformats.org/officeDocument/2006/relationships/hyperlink" Target="http://baike.baidu.com/subview/143347/12514144.htm" TargetMode="External"/><Relationship Id="rId9" Type="http://schemas.openxmlformats.org/officeDocument/2006/relationships/oleObject" Target="../embeddings/oleObject28.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21.vml"/><Relationship Id="rId5" Type="http://schemas.openxmlformats.org/officeDocument/2006/relationships/image" Target="../media/image38.emf"/><Relationship Id="rId4" Type="http://schemas.openxmlformats.org/officeDocument/2006/relationships/oleObject" Target="../embeddings/oleObject29.bin"/></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41.wmf"/><Relationship Id="rId13" Type="http://schemas.openxmlformats.org/officeDocument/2006/relationships/oleObject" Target="../embeddings/oleObject35.bin"/><Relationship Id="rId3" Type="http://schemas.openxmlformats.org/officeDocument/2006/relationships/oleObject" Target="../embeddings/oleObject30.bin"/><Relationship Id="rId7" Type="http://schemas.openxmlformats.org/officeDocument/2006/relationships/oleObject" Target="../embeddings/oleObject32.bin"/><Relationship Id="rId12" Type="http://schemas.openxmlformats.org/officeDocument/2006/relationships/image" Target="../media/image43.wmf"/><Relationship Id="rId2" Type="http://schemas.openxmlformats.org/officeDocument/2006/relationships/slideLayout" Target="../slideLayouts/slideLayout64.xml"/><Relationship Id="rId1" Type="http://schemas.openxmlformats.org/officeDocument/2006/relationships/vmlDrawing" Target="../drawings/vmlDrawing22.vml"/><Relationship Id="rId6" Type="http://schemas.openxmlformats.org/officeDocument/2006/relationships/image" Target="../media/image40.wmf"/><Relationship Id="rId11" Type="http://schemas.openxmlformats.org/officeDocument/2006/relationships/oleObject" Target="../embeddings/oleObject34.bin"/><Relationship Id="rId5" Type="http://schemas.openxmlformats.org/officeDocument/2006/relationships/oleObject" Target="../embeddings/oleObject31.bin"/><Relationship Id="rId15" Type="http://schemas.openxmlformats.org/officeDocument/2006/relationships/oleObject" Target="../embeddings/oleObject36.bin"/><Relationship Id="rId10" Type="http://schemas.openxmlformats.org/officeDocument/2006/relationships/image" Target="../media/image42.wmf"/><Relationship Id="rId4" Type="http://schemas.openxmlformats.org/officeDocument/2006/relationships/image" Target="../media/image39.wmf"/><Relationship Id="rId9" Type="http://schemas.openxmlformats.org/officeDocument/2006/relationships/oleObject" Target="../embeddings/oleObject33.bin"/><Relationship Id="rId14" Type="http://schemas.openxmlformats.org/officeDocument/2006/relationships/image" Target="../media/image44.wmf"/></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39.bin"/><Relationship Id="rId13" Type="http://schemas.openxmlformats.org/officeDocument/2006/relationships/image" Target="../media/image48.wmf"/><Relationship Id="rId3" Type="http://schemas.openxmlformats.org/officeDocument/2006/relationships/notesSlide" Target="../notesSlides/notesSlide31.xml"/><Relationship Id="rId7" Type="http://schemas.openxmlformats.org/officeDocument/2006/relationships/image" Target="../media/image46.wmf"/><Relationship Id="rId12" Type="http://schemas.openxmlformats.org/officeDocument/2006/relationships/oleObject" Target="../embeddings/oleObject42.bin"/><Relationship Id="rId2" Type="http://schemas.openxmlformats.org/officeDocument/2006/relationships/slideLayout" Target="../slideLayouts/slideLayout64.xml"/><Relationship Id="rId1" Type="http://schemas.openxmlformats.org/officeDocument/2006/relationships/vmlDrawing" Target="../drawings/vmlDrawing23.vml"/><Relationship Id="rId6" Type="http://schemas.openxmlformats.org/officeDocument/2006/relationships/oleObject" Target="../embeddings/oleObject38.bin"/><Relationship Id="rId11" Type="http://schemas.openxmlformats.org/officeDocument/2006/relationships/oleObject" Target="../embeddings/oleObject41.bin"/><Relationship Id="rId5" Type="http://schemas.openxmlformats.org/officeDocument/2006/relationships/image" Target="../media/image45.wmf"/><Relationship Id="rId10" Type="http://schemas.openxmlformats.org/officeDocument/2006/relationships/image" Target="../media/image47.wmf"/><Relationship Id="rId4" Type="http://schemas.openxmlformats.org/officeDocument/2006/relationships/oleObject" Target="../embeddings/oleObject37.bin"/><Relationship Id="rId9" Type="http://schemas.openxmlformats.org/officeDocument/2006/relationships/oleObject" Target="../embeddings/oleObject40.bin"/><Relationship Id="rId14" Type="http://schemas.openxmlformats.org/officeDocument/2006/relationships/oleObject" Target="../embeddings/oleObject43.bin"/></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4.xml"/></Relationships>
</file>

<file path=ppt/slides/_rels/slide49.xml.rels><?xml version="1.0" encoding="UTF-8" standalone="yes"?>
<Relationships xmlns="http://schemas.openxmlformats.org/package/2006/relationships"><Relationship Id="rId8" Type="http://schemas.openxmlformats.org/officeDocument/2006/relationships/tags" Target="../tags/tag179.xml"/><Relationship Id="rId13" Type="http://schemas.openxmlformats.org/officeDocument/2006/relationships/tags" Target="../tags/tag184.xml"/><Relationship Id="rId18" Type="http://schemas.openxmlformats.org/officeDocument/2006/relationships/notesSlide" Target="../notesSlides/notesSlide33.xml"/><Relationship Id="rId3" Type="http://schemas.openxmlformats.org/officeDocument/2006/relationships/tags" Target="../tags/tag174.xml"/><Relationship Id="rId7" Type="http://schemas.openxmlformats.org/officeDocument/2006/relationships/tags" Target="../tags/tag178.xml"/><Relationship Id="rId12" Type="http://schemas.openxmlformats.org/officeDocument/2006/relationships/tags" Target="../tags/tag183.xml"/><Relationship Id="rId17" Type="http://schemas.openxmlformats.org/officeDocument/2006/relationships/slideLayout" Target="../slideLayouts/slideLayout125.xml"/><Relationship Id="rId2" Type="http://schemas.openxmlformats.org/officeDocument/2006/relationships/tags" Target="../tags/tag173.xml"/><Relationship Id="rId16" Type="http://schemas.openxmlformats.org/officeDocument/2006/relationships/tags" Target="../tags/tag187.xml"/><Relationship Id="rId1" Type="http://schemas.openxmlformats.org/officeDocument/2006/relationships/tags" Target="../tags/tag172.xml"/><Relationship Id="rId6" Type="http://schemas.openxmlformats.org/officeDocument/2006/relationships/tags" Target="../tags/tag177.xml"/><Relationship Id="rId11" Type="http://schemas.openxmlformats.org/officeDocument/2006/relationships/tags" Target="../tags/tag182.xml"/><Relationship Id="rId5" Type="http://schemas.openxmlformats.org/officeDocument/2006/relationships/tags" Target="../tags/tag176.xml"/><Relationship Id="rId15" Type="http://schemas.openxmlformats.org/officeDocument/2006/relationships/tags" Target="../tags/tag186.xml"/><Relationship Id="rId10" Type="http://schemas.openxmlformats.org/officeDocument/2006/relationships/tags" Target="../tags/tag181.xml"/><Relationship Id="rId19" Type="http://schemas.openxmlformats.org/officeDocument/2006/relationships/image" Target="../media/image14.png"/><Relationship Id="rId4" Type="http://schemas.openxmlformats.org/officeDocument/2006/relationships/tags" Target="../tags/tag175.xml"/><Relationship Id="rId9" Type="http://schemas.openxmlformats.org/officeDocument/2006/relationships/tags" Target="../tags/tag180.xml"/><Relationship Id="rId14" Type="http://schemas.openxmlformats.org/officeDocument/2006/relationships/tags" Target="../tags/tag185.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25968;&#23398;&#23478;&#27431;&#25289;&#30340;&#25925;&#20107;.docx" TargetMode="External"/><Relationship Id="rId1" Type="http://schemas.openxmlformats.org/officeDocument/2006/relationships/slideLayout" Target="../slideLayouts/slideLayout234.xml"/><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20.xml"/><Relationship Id="rId1" Type="http://schemas.openxmlformats.org/officeDocument/2006/relationships/vmlDrawing" Target="../drawings/vmlDrawing24.vml"/><Relationship Id="rId5" Type="http://schemas.openxmlformats.org/officeDocument/2006/relationships/image" Target="../media/image49.emf"/><Relationship Id="rId4" Type="http://schemas.openxmlformats.org/officeDocument/2006/relationships/oleObject" Target="../embeddings/oleObject44.bin"/></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120.xml"/><Relationship Id="rId1" Type="http://schemas.openxmlformats.org/officeDocument/2006/relationships/vmlDrawing" Target="../drawings/vmlDrawing25.vml"/><Relationship Id="rId4" Type="http://schemas.openxmlformats.org/officeDocument/2006/relationships/image" Target="../media/image50.emf"/></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20.xml"/><Relationship Id="rId1" Type="http://schemas.openxmlformats.org/officeDocument/2006/relationships/vmlDrawing" Target="../drawings/vmlDrawing26.vml"/><Relationship Id="rId5" Type="http://schemas.openxmlformats.org/officeDocument/2006/relationships/image" Target="../media/image51.emf"/><Relationship Id="rId4" Type="http://schemas.openxmlformats.org/officeDocument/2006/relationships/oleObject" Target="../embeddings/oleObject46.bin"/></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53.emf"/><Relationship Id="rId2" Type="http://schemas.openxmlformats.org/officeDocument/2006/relationships/slideLayout" Target="../slideLayouts/slideLayout120.xml"/><Relationship Id="rId1" Type="http://schemas.openxmlformats.org/officeDocument/2006/relationships/vmlDrawing" Target="../drawings/vmlDrawing27.vml"/><Relationship Id="rId6" Type="http://schemas.openxmlformats.org/officeDocument/2006/relationships/oleObject" Target="../embeddings/oleObject48.bin"/><Relationship Id="rId5" Type="http://schemas.openxmlformats.org/officeDocument/2006/relationships/image" Target="../media/image52.emf"/><Relationship Id="rId4" Type="http://schemas.openxmlformats.org/officeDocument/2006/relationships/oleObject" Target="../embeddings/oleObject47.bin"/></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120.xml"/><Relationship Id="rId1" Type="http://schemas.openxmlformats.org/officeDocument/2006/relationships/vmlDrawing" Target="../drawings/vmlDrawing28.vml"/><Relationship Id="rId4" Type="http://schemas.openxmlformats.org/officeDocument/2006/relationships/image" Target="../media/image54.emf"/></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50.bin"/><Relationship Id="rId3" Type="http://schemas.openxmlformats.org/officeDocument/2006/relationships/tags" Target="../tags/tag189.xml"/><Relationship Id="rId7" Type="http://schemas.openxmlformats.org/officeDocument/2006/relationships/notesSlide" Target="../notesSlides/notesSlide38.xml"/><Relationship Id="rId2" Type="http://schemas.openxmlformats.org/officeDocument/2006/relationships/tags" Target="../tags/tag188.xml"/><Relationship Id="rId1" Type="http://schemas.openxmlformats.org/officeDocument/2006/relationships/vmlDrawing" Target="../drawings/vmlDrawing29.vml"/><Relationship Id="rId6" Type="http://schemas.openxmlformats.org/officeDocument/2006/relationships/slideLayout" Target="../slideLayouts/slideLayout106.xml"/><Relationship Id="rId5" Type="http://schemas.openxmlformats.org/officeDocument/2006/relationships/tags" Target="../tags/tag191.xml"/><Relationship Id="rId4" Type="http://schemas.openxmlformats.org/officeDocument/2006/relationships/tags" Target="../tags/tag190.xml"/><Relationship Id="rId9" Type="http://schemas.openxmlformats.org/officeDocument/2006/relationships/image" Target="../media/image55.emf"/></Relationships>
</file>

<file path=ppt/slides/_rels/slide59.xml.rels><?xml version="1.0" encoding="UTF-8" standalone="yes"?>
<Relationships xmlns="http://schemas.openxmlformats.org/package/2006/relationships"><Relationship Id="rId3" Type="http://schemas.openxmlformats.org/officeDocument/2006/relationships/tags" Target="../tags/tag194.xml"/><Relationship Id="rId2" Type="http://schemas.openxmlformats.org/officeDocument/2006/relationships/tags" Target="../tags/tag193.xml"/><Relationship Id="rId1" Type="http://schemas.openxmlformats.org/officeDocument/2006/relationships/tags" Target="../tags/tag192.xml"/><Relationship Id="rId5" Type="http://schemas.openxmlformats.org/officeDocument/2006/relationships/notesSlide" Target="../notesSlides/notesSlide39.xml"/><Relationship Id="rId4" Type="http://schemas.openxmlformats.org/officeDocument/2006/relationships/slideLayout" Target="../slideLayouts/slideLayout10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4.xml"/></Relationships>
</file>

<file path=ppt/slides/_rels/slide60.xml.rels><?xml version="1.0" encoding="UTF-8" standalone="yes"?>
<Relationships xmlns="http://schemas.openxmlformats.org/package/2006/relationships"><Relationship Id="rId8" Type="http://schemas.openxmlformats.org/officeDocument/2006/relationships/notesSlide" Target="../notesSlides/notesSlide40.xml"/><Relationship Id="rId13" Type="http://schemas.openxmlformats.org/officeDocument/2006/relationships/oleObject" Target="../embeddings/oleObject53.bin"/><Relationship Id="rId3" Type="http://schemas.openxmlformats.org/officeDocument/2006/relationships/tags" Target="../tags/tag196.xml"/><Relationship Id="rId7" Type="http://schemas.openxmlformats.org/officeDocument/2006/relationships/slideLayout" Target="../slideLayouts/slideLayout106.xml"/><Relationship Id="rId12" Type="http://schemas.openxmlformats.org/officeDocument/2006/relationships/image" Target="../media/image57.wmf"/><Relationship Id="rId2" Type="http://schemas.openxmlformats.org/officeDocument/2006/relationships/tags" Target="../tags/tag195.xml"/><Relationship Id="rId1" Type="http://schemas.openxmlformats.org/officeDocument/2006/relationships/vmlDrawing" Target="../drawings/vmlDrawing30.vml"/><Relationship Id="rId6" Type="http://schemas.openxmlformats.org/officeDocument/2006/relationships/tags" Target="../tags/tag199.xml"/><Relationship Id="rId11" Type="http://schemas.openxmlformats.org/officeDocument/2006/relationships/oleObject" Target="../embeddings/oleObject52.bin"/><Relationship Id="rId5" Type="http://schemas.openxmlformats.org/officeDocument/2006/relationships/tags" Target="../tags/tag198.xml"/><Relationship Id="rId10" Type="http://schemas.openxmlformats.org/officeDocument/2006/relationships/image" Target="../media/image56.wmf"/><Relationship Id="rId4" Type="http://schemas.openxmlformats.org/officeDocument/2006/relationships/tags" Target="../tags/tag197.xml"/><Relationship Id="rId9" Type="http://schemas.openxmlformats.org/officeDocument/2006/relationships/oleObject" Target="../embeddings/oleObject51.bin"/><Relationship Id="rId14" Type="http://schemas.openxmlformats.org/officeDocument/2006/relationships/image" Target="../media/image58.emf"/></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60.wmf"/><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oleObject" Target="../embeddings/oleObject55.bin"/><Relationship Id="rId5" Type="http://schemas.openxmlformats.org/officeDocument/2006/relationships/image" Target="../media/image59.wmf"/><Relationship Id="rId4" Type="http://schemas.openxmlformats.org/officeDocument/2006/relationships/oleObject" Target="../embeddings/oleObject54.bin"/></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58.bin"/><Relationship Id="rId3" Type="http://schemas.openxmlformats.org/officeDocument/2006/relationships/notesSlide" Target="../notesSlides/notesSlide42.xml"/><Relationship Id="rId7" Type="http://schemas.openxmlformats.org/officeDocument/2006/relationships/image" Target="../media/image60.wmf"/><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oleObject" Target="../embeddings/oleObject57.bin"/><Relationship Id="rId5" Type="http://schemas.openxmlformats.org/officeDocument/2006/relationships/image" Target="../media/image59.wmf"/><Relationship Id="rId4" Type="http://schemas.openxmlformats.org/officeDocument/2006/relationships/oleObject" Target="../embeddings/oleObject56.bin"/><Relationship Id="rId9" Type="http://schemas.openxmlformats.org/officeDocument/2006/relationships/image" Target="../media/image61.wmf"/></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61.bin"/><Relationship Id="rId3" Type="http://schemas.openxmlformats.org/officeDocument/2006/relationships/notesSlide" Target="../notesSlides/notesSlide43.xml"/><Relationship Id="rId7" Type="http://schemas.openxmlformats.org/officeDocument/2006/relationships/image" Target="../media/image60.wmf"/><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oleObject" Target="../embeddings/oleObject60.bin"/><Relationship Id="rId11" Type="http://schemas.openxmlformats.org/officeDocument/2006/relationships/image" Target="../media/image62.wmf"/><Relationship Id="rId5" Type="http://schemas.openxmlformats.org/officeDocument/2006/relationships/image" Target="../media/image59.wmf"/><Relationship Id="rId10" Type="http://schemas.openxmlformats.org/officeDocument/2006/relationships/oleObject" Target="../embeddings/oleObject62.bin"/><Relationship Id="rId4" Type="http://schemas.openxmlformats.org/officeDocument/2006/relationships/oleObject" Target="../embeddings/oleObject59.bin"/><Relationship Id="rId9" Type="http://schemas.openxmlformats.org/officeDocument/2006/relationships/image" Target="../media/image61.wmf"/></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65.bin"/><Relationship Id="rId13" Type="http://schemas.openxmlformats.org/officeDocument/2006/relationships/image" Target="../media/image59.wmf"/><Relationship Id="rId3" Type="http://schemas.openxmlformats.org/officeDocument/2006/relationships/notesSlide" Target="../notesSlides/notesSlide44.xml"/><Relationship Id="rId7" Type="http://schemas.openxmlformats.org/officeDocument/2006/relationships/image" Target="../media/image61.wmf"/><Relationship Id="rId12" Type="http://schemas.openxmlformats.org/officeDocument/2006/relationships/oleObject" Target="../embeddings/oleObject67.bin"/><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oleObject" Target="../embeddings/oleObject64.bin"/><Relationship Id="rId11" Type="http://schemas.openxmlformats.org/officeDocument/2006/relationships/image" Target="../media/image63.wmf"/><Relationship Id="rId5" Type="http://schemas.openxmlformats.org/officeDocument/2006/relationships/image" Target="../media/image60.wmf"/><Relationship Id="rId10" Type="http://schemas.openxmlformats.org/officeDocument/2006/relationships/oleObject" Target="../embeddings/oleObject66.bin"/><Relationship Id="rId4" Type="http://schemas.openxmlformats.org/officeDocument/2006/relationships/oleObject" Target="../embeddings/oleObject63.bin"/><Relationship Id="rId9" Type="http://schemas.openxmlformats.org/officeDocument/2006/relationships/image" Target="../media/image62.w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106.xml"/><Relationship Id="rId1" Type="http://schemas.openxmlformats.org/officeDocument/2006/relationships/vmlDrawing" Target="../drawings/vmlDrawing35.vml"/><Relationship Id="rId4" Type="http://schemas.openxmlformats.org/officeDocument/2006/relationships/image" Target="../media/image64.emf"/></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Layout" Target="../slideLayouts/slideLayout96.xml"/><Relationship Id="rId1" Type="http://schemas.openxmlformats.org/officeDocument/2006/relationships/vmlDrawing" Target="../drawings/vmlDrawing36.vml"/><Relationship Id="rId4" Type="http://schemas.openxmlformats.org/officeDocument/2006/relationships/image" Target="../media/image65.e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106.xml"/><Relationship Id="rId1" Type="http://schemas.openxmlformats.org/officeDocument/2006/relationships/vmlDrawing" Target="../drawings/vmlDrawing37.vml"/><Relationship Id="rId4" Type="http://schemas.openxmlformats.org/officeDocument/2006/relationships/image" Target="../media/image65.e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106.xml"/><Relationship Id="rId1" Type="http://schemas.openxmlformats.org/officeDocument/2006/relationships/vmlDrawing" Target="../drawings/vmlDrawing38.vml"/><Relationship Id="rId6" Type="http://schemas.openxmlformats.org/officeDocument/2006/relationships/image" Target="../media/image67.emf"/><Relationship Id="rId5" Type="http://schemas.openxmlformats.org/officeDocument/2006/relationships/oleObject" Target="../embeddings/oleObject72.bin"/><Relationship Id="rId4" Type="http://schemas.openxmlformats.org/officeDocument/2006/relationships/image" Target="../media/image66.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5.xml"/></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96.xml"/><Relationship Id="rId4" Type="http://schemas.openxmlformats.org/officeDocument/2006/relationships/image" Target="../media/image69.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96.xml"/><Relationship Id="rId2" Type="http://schemas.openxmlformats.org/officeDocument/2006/relationships/tags" Target="../tags/tag200.xml"/><Relationship Id="rId1" Type="http://schemas.openxmlformats.org/officeDocument/2006/relationships/vmlDrawing" Target="../drawings/vmlDrawing39.vml"/><Relationship Id="rId5" Type="http://schemas.openxmlformats.org/officeDocument/2006/relationships/image" Target="../media/image70.wmf"/><Relationship Id="rId4" Type="http://schemas.openxmlformats.org/officeDocument/2006/relationships/oleObject" Target="../embeddings/oleObject73.bin"/></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96.xml"/><Relationship Id="rId1" Type="http://schemas.openxmlformats.org/officeDocument/2006/relationships/vmlDrawing" Target="../drawings/vmlDrawing40.vml"/><Relationship Id="rId6" Type="http://schemas.openxmlformats.org/officeDocument/2006/relationships/image" Target="../media/image72.emf"/><Relationship Id="rId5" Type="http://schemas.openxmlformats.org/officeDocument/2006/relationships/oleObject" Target="../embeddings/oleObject75.bin"/><Relationship Id="rId4" Type="http://schemas.openxmlformats.org/officeDocument/2006/relationships/image" Target="../media/image71.e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Layout" Target="../slideLayouts/slideLayout96.xml"/><Relationship Id="rId1" Type="http://schemas.openxmlformats.org/officeDocument/2006/relationships/vmlDrawing" Target="../drawings/vmlDrawing41.vml"/><Relationship Id="rId6" Type="http://schemas.openxmlformats.org/officeDocument/2006/relationships/image" Target="../media/image74.emf"/><Relationship Id="rId5" Type="http://schemas.openxmlformats.org/officeDocument/2006/relationships/oleObject" Target="../embeddings/oleObject77.bin"/><Relationship Id="rId4" Type="http://schemas.openxmlformats.org/officeDocument/2006/relationships/image" Target="../media/image73.emf"/></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Layout" Target="../slideLayouts/slideLayout96.xml"/><Relationship Id="rId1" Type="http://schemas.openxmlformats.org/officeDocument/2006/relationships/vmlDrawing" Target="../drawings/vmlDrawing42.vml"/><Relationship Id="rId4" Type="http://schemas.openxmlformats.org/officeDocument/2006/relationships/image" Target="../media/image75.emf"/></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96.xml"/><Relationship Id="rId1" Type="http://schemas.openxmlformats.org/officeDocument/2006/relationships/vmlDrawing" Target="../drawings/vmlDrawing43.vml"/><Relationship Id="rId5" Type="http://schemas.openxmlformats.org/officeDocument/2006/relationships/image" Target="../media/image76.emf"/><Relationship Id="rId4" Type="http://schemas.openxmlformats.org/officeDocument/2006/relationships/oleObject" Target="../embeddings/oleObject79.bin"/></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8.xml"/><Relationship Id="rId1" Type="http://schemas.openxmlformats.org/officeDocument/2006/relationships/slideLayout" Target="../slideLayouts/slideLayout96.xml"/><Relationship Id="rId4" Type="http://schemas.openxmlformats.org/officeDocument/2006/relationships/image" Target="../media/image78.png"/></Relationships>
</file>

<file path=ppt/slides/_rels/slide77.xml.rels><?xml version="1.0" encoding="UTF-8" standalone="yes"?>
<Relationships xmlns="http://schemas.openxmlformats.org/package/2006/relationships"><Relationship Id="rId8" Type="http://schemas.openxmlformats.org/officeDocument/2006/relationships/tags" Target="../tags/tag208.xml"/><Relationship Id="rId3" Type="http://schemas.openxmlformats.org/officeDocument/2006/relationships/tags" Target="../tags/tag203.xml"/><Relationship Id="rId7" Type="http://schemas.openxmlformats.org/officeDocument/2006/relationships/tags" Target="../tags/tag207.xml"/><Relationship Id="rId12" Type="http://schemas.openxmlformats.org/officeDocument/2006/relationships/slide" Target="slide2.xml"/><Relationship Id="rId2" Type="http://schemas.openxmlformats.org/officeDocument/2006/relationships/tags" Target="../tags/tag202.xml"/><Relationship Id="rId1" Type="http://schemas.openxmlformats.org/officeDocument/2006/relationships/tags" Target="../tags/tag201.xml"/><Relationship Id="rId6" Type="http://schemas.openxmlformats.org/officeDocument/2006/relationships/tags" Target="../tags/tag206.xml"/><Relationship Id="rId11" Type="http://schemas.openxmlformats.org/officeDocument/2006/relationships/notesSlide" Target="../notesSlides/notesSlide49.xml"/><Relationship Id="rId5" Type="http://schemas.openxmlformats.org/officeDocument/2006/relationships/tags" Target="../tags/tag205.xml"/><Relationship Id="rId10" Type="http://schemas.openxmlformats.org/officeDocument/2006/relationships/slideLayout" Target="../slideLayouts/slideLayout138.xml"/><Relationship Id="rId4" Type="http://schemas.openxmlformats.org/officeDocument/2006/relationships/tags" Target="../tags/tag204.xml"/><Relationship Id="rId9" Type="http://schemas.openxmlformats.org/officeDocument/2006/relationships/tags" Target="../tags/tag20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8.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27.xml"/><Relationship Id="rId7" Type="http://schemas.openxmlformats.org/officeDocument/2006/relationships/oleObject" Target="../embeddings/oleObject3.bin"/><Relationship Id="rId2" Type="http://schemas.openxmlformats.org/officeDocument/2006/relationships/tags" Target="../tags/tag26.xml"/><Relationship Id="rId1" Type="http://schemas.openxmlformats.org/officeDocument/2006/relationships/vmlDrawing" Target="../drawings/vmlDrawing3.vml"/><Relationship Id="rId6" Type="http://schemas.openxmlformats.org/officeDocument/2006/relationships/notesSlide" Target="../notesSlides/notesSlide5.xml"/><Relationship Id="rId5" Type="http://schemas.openxmlformats.org/officeDocument/2006/relationships/slideLayout" Target="../slideLayouts/slideLayout109.xml"/><Relationship Id="rId4" Type="http://schemas.openxmlformats.org/officeDocument/2006/relationships/tags" Target="../tags/tag28.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33.xml"/><Relationship Id="rId1" Type="http://schemas.openxmlformats.org/officeDocument/2006/relationships/vmlDrawing" Target="../drawings/vmlDrawing44.vml"/><Relationship Id="rId5" Type="http://schemas.openxmlformats.org/officeDocument/2006/relationships/image" Target="../media/image79.emf"/><Relationship Id="rId4" Type="http://schemas.openxmlformats.org/officeDocument/2006/relationships/oleObject" Target="../embeddings/oleObject80.bin"/></Relationships>
</file>

<file path=ppt/slides/_rels/slide81.xml.rels><?xml version="1.0" encoding="UTF-8" standalone="yes"?>
<Relationships xmlns="http://schemas.openxmlformats.org/package/2006/relationships"><Relationship Id="rId8" Type="http://schemas.openxmlformats.org/officeDocument/2006/relationships/tags" Target="../tags/tag217.xml"/><Relationship Id="rId3" Type="http://schemas.openxmlformats.org/officeDocument/2006/relationships/tags" Target="../tags/tag212.xml"/><Relationship Id="rId7" Type="http://schemas.openxmlformats.org/officeDocument/2006/relationships/tags" Target="../tags/tag216.xml"/><Relationship Id="rId2" Type="http://schemas.openxmlformats.org/officeDocument/2006/relationships/tags" Target="../tags/tag211.xml"/><Relationship Id="rId1" Type="http://schemas.openxmlformats.org/officeDocument/2006/relationships/tags" Target="../tags/tag210.xml"/><Relationship Id="rId6" Type="http://schemas.openxmlformats.org/officeDocument/2006/relationships/tags" Target="../tags/tag215.xml"/><Relationship Id="rId11" Type="http://schemas.openxmlformats.org/officeDocument/2006/relationships/slide" Target="slide11.xml"/><Relationship Id="rId5" Type="http://schemas.openxmlformats.org/officeDocument/2006/relationships/tags" Target="../tags/tag214.xml"/><Relationship Id="rId10" Type="http://schemas.openxmlformats.org/officeDocument/2006/relationships/slide" Target="slide10.xml"/><Relationship Id="rId4" Type="http://schemas.openxmlformats.org/officeDocument/2006/relationships/tags" Target="../tags/tag213.xml"/><Relationship Id="rId9" Type="http://schemas.openxmlformats.org/officeDocument/2006/relationships/slideLayout" Target="../slideLayouts/slideLayout144.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44.xml"/><Relationship Id="rId1" Type="http://schemas.openxmlformats.org/officeDocument/2006/relationships/vmlDrawing" Target="../drawings/vmlDrawing45.vml"/><Relationship Id="rId5" Type="http://schemas.openxmlformats.org/officeDocument/2006/relationships/image" Target="../media/image80.emf"/><Relationship Id="rId4" Type="http://schemas.openxmlformats.org/officeDocument/2006/relationships/oleObject" Target="../embeddings/oleObject81.bin"/></Relationships>
</file>

<file path=ppt/slides/_rels/slide83.xml.rels><?xml version="1.0" encoding="UTF-8" standalone="yes"?>
<Relationships xmlns="http://schemas.openxmlformats.org/package/2006/relationships"><Relationship Id="rId8" Type="http://schemas.openxmlformats.org/officeDocument/2006/relationships/oleObject" Target="../embeddings/oleObject84.bin"/><Relationship Id="rId3" Type="http://schemas.openxmlformats.org/officeDocument/2006/relationships/notesSlide" Target="../notesSlides/notesSlide53.xml"/><Relationship Id="rId7" Type="http://schemas.openxmlformats.org/officeDocument/2006/relationships/image" Target="../media/image81.emf"/><Relationship Id="rId2" Type="http://schemas.openxmlformats.org/officeDocument/2006/relationships/slideLayout" Target="../slideLayouts/slideLayout154.xml"/><Relationship Id="rId1" Type="http://schemas.openxmlformats.org/officeDocument/2006/relationships/vmlDrawing" Target="../drawings/vmlDrawing46.vml"/><Relationship Id="rId6" Type="http://schemas.openxmlformats.org/officeDocument/2006/relationships/oleObject" Target="../embeddings/oleObject83.bin"/><Relationship Id="rId5" Type="http://schemas.openxmlformats.org/officeDocument/2006/relationships/image" Target="../media/image80.emf"/><Relationship Id="rId4" Type="http://schemas.openxmlformats.org/officeDocument/2006/relationships/oleObject" Target="../embeddings/oleObject82.bin"/><Relationship Id="rId9" Type="http://schemas.openxmlformats.org/officeDocument/2006/relationships/image" Target="../media/image82.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86.xml.rels><?xml version="1.0" encoding="UTF-8" standalone="yes"?>
<Relationships xmlns="http://schemas.openxmlformats.org/package/2006/relationships"><Relationship Id="rId8" Type="http://schemas.openxmlformats.org/officeDocument/2006/relationships/tags" Target="../tags/tag225.xml"/><Relationship Id="rId13" Type="http://schemas.openxmlformats.org/officeDocument/2006/relationships/tags" Target="../tags/tag230.xml"/><Relationship Id="rId18" Type="http://schemas.openxmlformats.org/officeDocument/2006/relationships/tags" Target="../tags/tag235.xml"/><Relationship Id="rId3" Type="http://schemas.openxmlformats.org/officeDocument/2006/relationships/tags" Target="../tags/tag220.xml"/><Relationship Id="rId21" Type="http://schemas.openxmlformats.org/officeDocument/2006/relationships/slideLayout" Target="../slideLayouts/slideLayout144.xml"/><Relationship Id="rId7" Type="http://schemas.openxmlformats.org/officeDocument/2006/relationships/tags" Target="../tags/tag224.xml"/><Relationship Id="rId12" Type="http://schemas.openxmlformats.org/officeDocument/2006/relationships/tags" Target="../tags/tag229.xml"/><Relationship Id="rId17" Type="http://schemas.openxmlformats.org/officeDocument/2006/relationships/tags" Target="../tags/tag234.xml"/><Relationship Id="rId2" Type="http://schemas.openxmlformats.org/officeDocument/2006/relationships/tags" Target="../tags/tag219.xml"/><Relationship Id="rId16" Type="http://schemas.openxmlformats.org/officeDocument/2006/relationships/tags" Target="../tags/tag233.xml"/><Relationship Id="rId20" Type="http://schemas.openxmlformats.org/officeDocument/2006/relationships/tags" Target="../tags/tag237.xml"/><Relationship Id="rId1" Type="http://schemas.openxmlformats.org/officeDocument/2006/relationships/tags" Target="../tags/tag218.xml"/><Relationship Id="rId6" Type="http://schemas.openxmlformats.org/officeDocument/2006/relationships/tags" Target="../tags/tag223.xml"/><Relationship Id="rId11" Type="http://schemas.openxmlformats.org/officeDocument/2006/relationships/tags" Target="../tags/tag228.xml"/><Relationship Id="rId5" Type="http://schemas.openxmlformats.org/officeDocument/2006/relationships/tags" Target="../tags/tag222.xml"/><Relationship Id="rId15" Type="http://schemas.openxmlformats.org/officeDocument/2006/relationships/tags" Target="../tags/tag232.xml"/><Relationship Id="rId10" Type="http://schemas.openxmlformats.org/officeDocument/2006/relationships/tags" Target="../tags/tag227.xml"/><Relationship Id="rId19" Type="http://schemas.openxmlformats.org/officeDocument/2006/relationships/tags" Target="../tags/tag236.xml"/><Relationship Id="rId4" Type="http://schemas.openxmlformats.org/officeDocument/2006/relationships/tags" Target="../tags/tag221.xml"/><Relationship Id="rId9" Type="http://schemas.openxmlformats.org/officeDocument/2006/relationships/tags" Target="../tags/tag226.xml"/><Relationship Id="rId14" Type="http://schemas.openxmlformats.org/officeDocument/2006/relationships/tags" Target="../tags/tag231.xml"/></Relationships>
</file>

<file path=ppt/slides/_rels/slide87.xml.rels><?xml version="1.0" encoding="UTF-8" standalone="yes"?>
<Relationships xmlns="http://schemas.openxmlformats.org/package/2006/relationships"><Relationship Id="rId8" Type="http://schemas.openxmlformats.org/officeDocument/2006/relationships/tags" Target="../tags/tag245.xml"/><Relationship Id="rId13" Type="http://schemas.openxmlformats.org/officeDocument/2006/relationships/tags" Target="../tags/tag250.xml"/><Relationship Id="rId18" Type="http://schemas.openxmlformats.org/officeDocument/2006/relationships/tags" Target="../tags/tag255.xml"/><Relationship Id="rId3" Type="http://schemas.openxmlformats.org/officeDocument/2006/relationships/tags" Target="../tags/tag240.xml"/><Relationship Id="rId21" Type="http://schemas.openxmlformats.org/officeDocument/2006/relationships/tags" Target="../tags/tag258.xml"/><Relationship Id="rId7" Type="http://schemas.openxmlformats.org/officeDocument/2006/relationships/tags" Target="../tags/tag244.xml"/><Relationship Id="rId12" Type="http://schemas.openxmlformats.org/officeDocument/2006/relationships/tags" Target="../tags/tag249.xml"/><Relationship Id="rId17" Type="http://schemas.openxmlformats.org/officeDocument/2006/relationships/tags" Target="../tags/tag254.xml"/><Relationship Id="rId2" Type="http://schemas.openxmlformats.org/officeDocument/2006/relationships/tags" Target="../tags/tag239.xml"/><Relationship Id="rId16" Type="http://schemas.openxmlformats.org/officeDocument/2006/relationships/tags" Target="../tags/tag253.xml"/><Relationship Id="rId20" Type="http://schemas.openxmlformats.org/officeDocument/2006/relationships/tags" Target="../tags/tag257.xml"/><Relationship Id="rId1" Type="http://schemas.openxmlformats.org/officeDocument/2006/relationships/tags" Target="../tags/tag238.xml"/><Relationship Id="rId6" Type="http://schemas.openxmlformats.org/officeDocument/2006/relationships/tags" Target="../tags/tag243.xml"/><Relationship Id="rId11" Type="http://schemas.openxmlformats.org/officeDocument/2006/relationships/tags" Target="../tags/tag248.xml"/><Relationship Id="rId5" Type="http://schemas.openxmlformats.org/officeDocument/2006/relationships/tags" Target="../tags/tag242.xml"/><Relationship Id="rId15" Type="http://schemas.openxmlformats.org/officeDocument/2006/relationships/tags" Target="../tags/tag252.xml"/><Relationship Id="rId23" Type="http://schemas.openxmlformats.org/officeDocument/2006/relationships/slideLayout" Target="../slideLayouts/slideLayout144.xml"/><Relationship Id="rId10" Type="http://schemas.openxmlformats.org/officeDocument/2006/relationships/tags" Target="../tags/tag247.xml"/><Relationship Id="rId19" Type="http://schemas.openxmlformats.org/officeDocument/2006/relationships/tags" Target="../tags/tag256.xml"/><Relationship Id="rId4" Type="http://schemas.openxmlformats.org/officeDocument/2006/relationships/tags" Target="../tags/tag241.xml"/><Relationship Id="rId9" Type="http://schemas.openxmlformats.org/officeDocument/2006/relationships/tags" Target="../tags/tag246.xml"/><Relationship Id="rId14" Type="http://schemas.openxmlformats.org/officeDocument/2006/relationships/tags" Target="../tags/tag251.xml"/><Relationship Id="rId22" Type="http://schemas.openxmlformats.org/officeDocument/2006/relationships/tags" Target="../tags/tag259.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image" Target="../media/image19.png"/><Relationship Id="rId3" Type="http://schemas.openxmlformats.org/officeDocument/2006/relationships/tags" Target="../tags/tag30.xml"/><Relationship Id="rId7" Type="http://schemas.openxmlformats.org/officeDocument/2006/relationships/tags" Target="../tags/tag34.xml"/><Relationship Id="rId12" Type="http://schemas.openxmlformats.org/officeDocument/2006/relationships/oleObject" Target="../embeddings/oleObject5.bin"/><Relationship Id="rId2" Type="http://schemas.openxmlformats.org/officeDocument/2006/relationships/tags" Target="../tags/tag29.xml"/><Relationship Id="rId1" Type="http://schemas.openxmlformats.org/officeDocument/2006/relationships/vmlDrawing" Target="../drawings/vmlDrawing4.vml"/><Relationship Id="rId6" Type="http://schemas.openxmlformats.org/officeDocument/2006/relationships/tags" Target="../tags/tag33.xml"/><Relationship Id="rId11" Type="http://schemas.openxmlformats.org/officeDocument/2006/relationships/image" Target="../media/image18.png"/><Relationship Id="rId5" Type="http://schemas.openxmlformats.org/officeDocument/2006/relationships/tags" Target="../tags/tag32.xml"/><Relationship Id="rId15" Type="http://schemas.openxmlformats.org/officeDocument/2006/relationships/image" Target="../media/image17.png"/><Relationship Id="rId10" Type="http://schemas.openxmlformats.org/officeDocument/2006/relationships/oleObject" Target="../embeddings/oleObject4.bin"/><Relationship Id="rId4" Type="http://schemas.openxmlformats.org/officeDocument/2006/relationships/tags" Target="../tags/tag31.xml"/><Relationship Id="rId9" Type="http://schemas.openxmlformats.org/officeDocument/2006/relationships/notesSlide" Target="../notesSlides/notesSlide6.xml"/><Relationship Id="rId14" Type="http://schemas.openxmlformats.org/officeDocument/2006/relationships/oleObject" Target="../embeddings/oleObject6.bin"/></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44.xml"/><Relationship Id="rId1" Type="http://schemas.openxmlformats.org/officeDocument/2006/relationships/vmlDrawing" Target="../drawings/vmlDrawing47.vml"/><Relationship Id="rId6" Type="http://schemas.openxmlformats.org/officeDocument/2006/relationships/image" Target="../media/image84.png"/><Relationship Id="rId5" Type="http://schemas.openxmlformats.org/officeDocument/2006/relationships/image" Target="../media/image83.emf"/><Relationship Id="rId4" Type="http://schemas.openxmlformats.org/officeDocument/2006/relationships/oleObject" Target="../embeddings/oleObject85.bin"/></Relationships>
</file>

<file path=ppt/slides/_rels/slide91.xml.rels><?xml version="1.0" encoding="UTF-8" standalone="yes"?>
<Relationships xmlns="http://schemas.openxmlformats.org/package/2006/relationships"><Relationship Id="rId8" Type="http://schemas.openxmlformats.org/officeDocument/2006/relationships/tags" Target="../tags/tag267.xml"/><Relationship Id="rId3" Type="http://schemas.openxmlformats.org/officeDocument/2006/relationships/tags" Target="../tags/tag262.xml"/><Relationship Id="rId7" Type="http://schemas.openxmlformats.org/officeDocument/2006/relationships/tags" Target="../tags/tag266.xml"/><Relationship Id="rId2" Type="http://schemas.openxmlformats.org/officeDocument/2006/relationships/tags" Target="../tags/tag261.xml"/><Relationship Id="rId1" Type="http://schemas.openxmlformats.org/officeDocument/2006/relationships/tags" Target="../tags/tag260.xml"/><Relationship Id="rId6" Type="http://schemas.openxmlformats.org/officeDocument/2006/relationships/tags" Target="../tags/tag265.xml"/><Relationship Id="rId5" Type="http://schemas.openxmlformats.org/officeDocument/2006/relationships/tags" Target="../tags/tag264.xml"/><Relationship Id="rId10" Type="http://schemas.openxmlformats.org/officeDocument/2006/relationships/slide" Target="slide2.xml"/><Relationship Id="rId4" Type="http://schemas.openxmlformats.org/officeDocument/2006/relationships/tags" Target="../tags/tag263.xml"/><Relationship Id="rId9" Type="http://schemas.openxmlformats.org/officeDocument/2006/relationships/slideLayout" Target="../slideLayouts/slideLayout96.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96.xml"/><Relationship Id="rId1" Type="http://schemas.openxmlformats.org/officeDocument/2006/relationships/vmlDrawing" Target="../drawings/vmlDrawing48.vml"/><Relationship Id="rId5" Type="http://schemas.openxmlformats.org/officeDocument/2006/relationships/image" Target="../media/image85.emf"/><Relationship Id="rId4" Type="http://schemas.openxmlformats.org/officeDocument/2006/relationships/oleObject" Target="../embeddings/oleObject86.bin"/></Relationships>
</file>

<file path=ppt/slides/_rels/slide93.xml.rels><?xml version="1.0" encoding="UTF-8" standalone="yes"?>
<Relationships xmlns="http://schemas.openxmlformats.org/package/2006/relationships"><Relationship Id="rId8" Type="http://schemas.openxmlformats.org/officeDocument/2006/relationships/oleObject" Target="../embeddings/oleObject87.bin"/><Relationship Id="rId3" Type="http://schemas.openxmlformats.org/officeDocument/2006/relationships/tags" Target="../tags/tag269.xml"/><Relationship Id="rId7" Type="http://schemas.openxmlformats.org/officeDocument/2006/relationships/notesSlide" Target="../notesSlides/notesSlide57.xml"/><Relationship Id="rId2" Type="http://schemas.openxmlformats.org/officeDocument/2006/relationships/tags" Target="../tags/tag268.xml"/><Relationship Id="rId1" Type="http://schemas.openxmlformats.org/officeDocument/2006/relationships/vmlDrawing" Target="../drawings/vmlDrawing49.vml"/><Relationship Id="rId6" Type="http://schemas.openxmlformats.org/officeDocument/2006/relationships/slideLayout" Target="../slideLayouts/slideLayout96.xml"/><Relationship Id="rId11" Type="http://schemas.openxmlformats.org/officeDocument/2006/relationships/image" Target="../media/image86.emf"/><Relationship Id="rId5" Type="http://schemas.openxmlformats.org/officeDocument/2006/relationships/tags" Target="../tags/tag271.xml"/><Relationship Id="rId10" Type="http://schemas.openxmlformats.org/officeDocument/2006/relationships/oleObject" Target="../embeddings/oleObject88.bin"/><Relationship Id="rId4" Type="http://schemas.openxmlformats.org/officeDocument/2006/relationships/tags" Target="../tags/tag270.xml"/><Relationship Id="rId9" Type="http://schemas.openxmlformats.org/officeDocument/2006/relationships/image" Target="../media/image85.emf"/></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96.xml"/><Relationship Id="rId1" Type="http://schemas.openxmlformats.org/officeDocument/2006/relationships/vmlDrawing" Target="../drawings/vmlDrawing50.vml"/><Relationship Id="rId5" Type="http://schemas.openxmlformats.org/officeDocument/2006/relationships/image" Target="../media/image85.emf"/><Relationship Id="rId4" Type="http://schemas.openxmlformats.org/officeDocument/2006/relationships/oleObject" Target="../embeddings/oleObject89.bin"/></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96.xml"/><Relationship Id="rId1" Type="http://schemas.openxmlformats.org/officeDocument/2006/relationships/vmlDrawing" Target="../drawings/vmlDrawing51.vml"/><Relationship Id="rId5" Type="http://schemas.openxmlformats.org/officeDocument/2006/relationships/image" Target="../media/image87.emf"/><Relationship Id="rId4" Type="http://schemas.openxmlformats.org/officeDocument/2006/relationships/oleObject" Target="../embeddings/oleObject90.bin"/></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98.xml.rels><?xml version="1.0" encoding="UTF-8" standalone="yes"?>
<Relationships xmlns="http://schemas.openxmlformats.org/package/2006/relationships"><Relationship Id="rId8" Type="http://schemas.openxmlformats.org/officeDocument/2006/relationships/tags" Target="../tags/tag279.xml"/><Relationship Id="rId3" Type="http://schemas.openxmlformats.org/officeDocument/2006/relationships/tags" Target="../tags/tag274.xml"/><Relationship Id="rId7" Type="http://schemas.openxmlformats.org/officeDocument/2006/relationships/tags" Target="../tags/tag278.xml"/><Relationship Id="rId2" Type="http://schemas.openxmlformats.org/officeDocument/2006/relationships/tags" Target="../tags/tag273.xml"/><Relationship Id="rId1" Type="http://schemas.openxmlformats.org/officeDocument/2006/relationships/tags" Target="../tags/tag272.xml"/><Relationship Id="rId6" Type="http://schemas.openxmlformats.org/officeDocument/2006/relationships/tags" Target="../tags/tag277.xml"/><Relationship Id="rId5" Type="http://schemas.openxmlformats.org/officeDocument/2006/relationships/tags" Target="../tags/tag276.xml"/><Relationship Id="rId10" Type="http://schemas.openxmlformats.org/officeDocument/2006/relationships/slide" Target="slide2.xml"/><Relationship Id="rId4" Type="http://schemas.openxmlformats.org/officeDocument/2006/relationships/tags" Target="../tags/tag275.xml"/><Relationship Id="rId9" Type="http://schemas.openxmlformats.org/officeDocument/2006/relationships/slideLayout" Target="../slideLayouts/slideLayout96.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96.xml"/><Relationship Id="rId1" Type="http://schemas.openxmlformats.org/officeDocument/2006/relationships/vmlDrawing" Target="../drawings/vmlDrawing52.vml"/><Relationship Id="rId5" Type="http://schemas.openxmlformats.org/officeDocument/2006/relationships/image" Target="../media/image88.emf"/><Relationship Id="rId4" Type="http://schemas.openxmlformats.org/officeDocument/2006/relationships/oleObject" Target="../embeddings/oleObject9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Rot="1" noChangeArrowheads="1"/>
          </p:cNvSpPr>
          <p:nvPr>
            <p:ph type="ctrTitle"/>
          </p:nvPr>
        </p:nvSpPr>
        <p:spPr>
          <a:xfrm>
            <a:off x="611188" y="1196975"/>
            <a:ext cx="7772400" cy="1143000"/>
          </a:xfrm>
        </p:spPr>
        <p:txBody>
          <a:bodyPr/>
          <a:lstStyle/>
          <a:p>
            <a:pPr>
              <a:defRPr/>
            </a:pPr>
            <a:r>
              <a:rPr lang="zh-CN" altLang="en-US" dirty="0">
                <a:solidFill>
                  <a:srgbClr val="FF0000"/>
                </a:solidFill>
              </a:rPr>
              <a:t>第三章 通信网络的结构</a:t>
            </a:r>
            <a:endParaRPr lang="en-US" altLang="zh-CN" dirty="0">
              <a:solidFill>
                <a:srgbClr val="FF0000"/>
              </a:solidFill>
            </a:endParaRPr>
          </a:p>
        </p:txBody>
      </p:sp>
      <p:sp>
        <p:nvSpPr>
          <p:cNvPr id="2" name="副标题 1"/>
          <p:cNvSpPr>
            <a:spLocks noGrp="1"/>
          </p:cNvSpPr>
          <p:nvPr>
            <p:ph type="subTitle" idx="1"/>
          </p:nvPr>
        </p:nvSpPr>
        <p:spPr>
          <a:xfrm>
            <a:off x="1403350" y="3357563"/>
            <a:ext cx="7161213" cy="1485900"/>
          </a:xfrm>
        </p:spPr>
        <p:txBody>
          <a:bodyPr/>
          <a:lstStyle/>
          <a:p>
            <a:pPr algn="l" eaLnBrk="1" hangingPunct="1">
              <a:defRPr/>
            </a:pPr>
            <a:r>
              <a:rPr lang="zh-CN" altLang="en-US" sz="3200" dirty="0">
                <a:solidFill>
                  <a:schemeClr val="accent2"/>
                </a:solidFill>
              </a:rPr>
              <a:t>主要内容参照</a:t>
            </a:r>
            <a:r>
              <a:rPr lang="en-US" altLang="zh-CN" sz="3200" dirty="0">
                <a:solidFill>
                  <a:srgbClr val="780224"/>
                </a:solidFill>
              </a:rPr>
              <a:t>《</a:t>
            </a:r>
            <a:r>
              <a:rPr lang="zh-CN" altLang="en-US" sz="3200" dirty="0">
                <a:solidFill>
                  <a:srgbClr val="780224"/>
                </a:solidFill>
              </a:rPr>
              <a:t>通信网理论基础</a:t>
            </a:r>
            <a:r>
              <a:rPr lang="en-US" altLang="zh-CN" sz="3200" dirty="0">
                <a:solidFill>
                  <a:srgbClr val="780224"/>
                </a:solidFill>
              </a:rPr>
              <a:t>》</a:t>
            </a:r>
            <a:r>
              <a:rPr lang="zh-CN" altLang="en-US" sz="3200" dirty="0">
                <a:solidFill>
                  <a:schemeClr val="accent2"/>
                </a:solidFill>
              </a:rPr>
              <a:t>第四章、</a:t>
            </a:r>
            <a:r>
              <a:rPr lang="en-US" altLang="zh-CN" sz="3200" dirty="0">
                <a:solidFill>
                  <a:srgbClr val="780224"/>
                </a:solidFill>
              </a:rPr>
              <a:t>《</a:t>
            </a:r>
            <a:r>
              <a:rPr lang="zh-CN" altLang="en-US" sz="3200" dirty="0">
                <a:solidFill>
                  <a:srgbClr val="780224"/>
                </a:solidFill>
              </a:rPr>
              <a:t>图论与网络流理论</a:t>
            </a:r>
            <a:r>
              <a:rPr lang="en-US" altLang="zh-CN" sz="3200" dirty="0">
                <a:solidFill>
                  <a:srgbClr val="780224"/>
                </a:solidFill>
              </a:rPr>
              <a:t>》</a:t>
            </a:r>
            <a:r>
              <a:rPr lang="zh-CN" altLang="en-US" sz="3200" dirty="0">
                <a:solidFill>
                  <a:schemeClr val="accent2"/>
                </a:solidFill>
              </a:rPr>
              <a:t>第五章、第六章部分内容</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MH_Others_1"/>
          <p:cNvSpPr/>
          <p:nvPr>
            <p:custDataLst>
              <p:tags r:id="rId3"/>
            </p:custDataLst>
          </p:nvPr>
        </p:nvSpPr>
        <p:spPr>
          <a:xfrm>
            <a:off x="1179513" y="1395413"/>
            <a:ext cx="2043113" cy="204470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3" name="MH_Others_2"/>
          <p:cNvSpPr/>
          <p:nvPr>
            <p:custDataLst>
              <p:tags r:id="rId4"/>
            </p:custDataLst>
          </p:nvPr>
        </p:nvSpPr>
        <p:spPr>
          <a:xfrm>
            <a:off x="361950" y="571500"/>
            <a:ext cx="3722688" cy="3721100"/>
          </a:xfrm>
          <a:prstGeom prst="ellipse">
            <a:avLst/>
          </a:prstGeom>
          <a:noFill/>
          <a:ln>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mn-lt"/>
              <a:ea typeface="+mn-ea"/>
              <a:cs typeface="+mn-cs"/>
            </a:endParaRPr>
          </a:p>
        </p:txBody>
      </p:sp>
      <p:sp>
        <p:nvSpPr>
          <p:cNvPr id="4" name="MH_Others_3"/>
          <p:cNvSpPr/>
          <p:nvPr>
            <p:custDataLst>
              <p:tags r:id="rId5"/>
            </p:custDataLst>
          </p:nvPr>
        </p:nvSpPr>
        <p:spPr>
          <a:xfrm>
            <a:off x="1320800" y="1554163"/>
            <a:ext cx="1744663" cy="1744663"/>
          </a:xfrm>
          <a:prstGeom prst="ellipse">
            <a:avLst/>
          </a:prstGeom>
          <a:solidFill>
            <a:schemeClr val="bg2"/>
          </a:solidFill>
          <a:ln>
            <a:solidFill>
              <a:srgbClr val="5A52F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fontScale="70000" lnSpcReduction="200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rgbClr val="FF0000"/>
                </a:solidFill>
                <a:effectLst/>
                <a:uLnTx/>
                <a:uFillTx/>
                <a:latin typeface="+mn-lt"/>
                <a:ea typeface="华文新魏" panose="02010800040101010101" pitchFamily="2" charset="-122"/>
                <a:cs typeface="+mn-cs"/>
              </a:rPr>
              <a:t>一笔画问题</a:t>
            </a:r>
            <a:endParaRPr kumimoji="0" lang="zh-CN" altLang="en-US" sz="1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105476" name="MH_Entry_1">
            <a:hlinkClick r:id="rId12" action="ppaction://hlinksldjump"/>
          </p:cNvPr>
          <p:cNvSpPr/>
          <p:nvPr>
            <p:custDataLst>
              <p:tags r:id="rId6"/>
            </p:custDataLst>
          </p:nvPr>
        </p:nvSpPr>
        <p:spPr>
          <a:xfrm>
            <a:off x="4089400" y="476250"/>
            <a:ext cx="4443413" cy="1336675"/>
          </a:xfrm>
          <a:prstGeom prst="rect">
            <a:avLst/>
          </a:prstGeom>
          <a:noFill/>
          <a:ln w="9525">
            <a:noFill/>
          </a:ln>
        </p:spPr>
        <p:txBody>
          <a:bodyPr lIns="36000" tIns="0" rIns="0" bIns="0" anchor="ctr"/>
          <a:lstStyle/>
          <a:p>
            <a:pPr>
              <a:buClrTx/>
              <a:buFont typeface="Arial" panose="020B0604020202020204" pitchFamily="34" charset="0"/>
              <a:buChar char="•"/>
            </a:pPr>
            <a:r>
              <a:rPr lang="en-US" altLang="zh-CN" sz="2000" dirty="0">
                <a:solidFill>
                  <a:srgbClr val="FF0000"/>
                </a:solidFill>
                <a:latin typeface="方正粗黑宋简体" panose="02000000000000000000" pitchFamily="2" charset="-122"/>
                <a:ea typeface="方正粗黑宋简体" panose="02000000000000000000" pitchFamily="2" charset="-122"/>
              </a:rPr>
              <a:t>图的一笔画：</a:t>
            </a:r>
            <a:r>
              <a:rPr lang="en-US" altLang="zh-CN" sz="2000" dirty="0">
                <a:solidFill>
                  <a:srgbClr val="564B3C"/>
                </a:solidFill>
                <a:latin typeface="方正粗黑宋简体" panose="02000000000000000000" pitchFamily="2" charset="-122"/>
                <a:ea typeface="方正粗黑宋简体" panose="02000000000000000000" pitchFamily="2" charset="-122"/>
              </a:rPr>
              <a:t>是指从图的一点出发，笔不离纸，遍历每条边恰好一次，即每条边都只画一次，不准重复。</a:t>
            </a:r>
          </a:p>
        </p:txBody>
      </p:sp>
      <p:sp>
        <p:nvSpPr>
          <p:cNvPr id="8" name="MH_Entry_2">
            <a:hlinkClick r:id="rId13" action="ppaction://hlinksldjump"/>
          </p:cNvPr>
          <p:cNvSpPr/>
          <p:nvPr>
            <p:custDataLst>
              <p:tags r:id="rId7"/>
            </p:custDataLst>
          </p:nvPr>
        </p:nvSpPr>
        <p:spPr>
          <a:xfrm>
            <a:off x="4406900" y="2786063"/>
            <a:ext cx="4485580" cy="768350"/>
          </a:xfrm>
          <a:prstGeom prst="rect">
            <a:avLst/>
          </a:prstGeom>
          <a:noFill/>
          <a:ln w="9525">
            <a:noFill/>
          </a:ln>
        </p:spPr>
        <p:txBody>
          <a:bodyPr lIns="36000" tIns="0" rIns="0" bIns="0" anchor="ctr"/>
          <a:lstStyle/>
          <a:p>
            <a:pPr>
              <a:buClrTx/>
              <a:buFont typeface="Arial" panose="020B0604020202020204" pitchFamily="34" charset="0"/>
              <a:buChar char="•"/>
            </a:pPr>
            <a:r>
              <a:rPr lang="zh-CN" altLang="en-US" sz="2000" dirty="0">
                <a:solidFill>
                  <a:srgbClr val="564B3C"/>
                </a:solidFill>
                <a:latin typeface="方正粗黑宋简体" panose="02000000000000000000" pitchFamily="2" charset="-122"/>
                <a:ea typeface="方正粗黑宋简体" panose="02000000000000000000" pitchFamily="2" charset="-122"/>
              </a:rPr>
              <a:t>是</a:t>
            </a:r>
            <a:r>
              <a:rPr lang="en-US" altLang="zh-CN" sz="2000" dirty="0" err="1">
                <a:solidFill>
                  <a:srgbClr val="564B3C"/>
                </a:solidFill>
                <a:latin typeface="方正粗黑宋简体" panose="02000000000000000000" pitchFamily="2" charset="-122"/>
                <a:ea typeface="方正粗黑宋简体" panose="02000000000000000000" pitchFamily="2" charset="-122"/>
              </a:rPr>
              <a:t>否</a:t>
            </a:r>
            <a:r>
              <a:rPr lang="en-US" altLang="zh-CN" sz="2000" dirty="0" err="1">
                <a:solidFill>
                  <a:srgbClr val="FF0000"/>
                </a:solidFill>
                <a:latin typeface="方正粗黑宋简体" panose="02000000000000000000" pitchFamily="2" charset="-122"/>
                <a:ea typeface="方正粗黑宋简体" panose="02000000000000000000" pitchFamily="2" charset="-122"/>
              </a:rPr>
              <a:t>所有的连通图都可以一笔画出呢</a:t>
            </a:r>
            <a:r>
              <a:rPr lang="en-US" altLang="zh-CN" sz="2000" dirty="0">
                <a:solidFill>
                  <a:srgbClr val="564B3C"/>
                </a:solidFill>
                <a:latin typeface="方正粗黑宋简体" panose="02000000000000000000" pitchFamily="2" charset="-122"/>
                <a:ea typeface="方正粗黑宋简体" panose="02000000000000000000" pitchFamily="2" charset="-122"/>
              </a:rPr>
              <a:t>?</a:t>
            </a:r>
          </a:p>
        </p:txBody>
      </p:sp>
      <p:sp>
        <p:nvSpPr>
          <p:cNvPr id="15" name="MH_Number_1">
            <a:hlinkClick r:id="rId12" action="ppaction://hlinksldjump"/>
          </p:cNvPr>
          <p:cNvSpPr/>
          <p:nvPr>
            <p:custDataLst>
              <p:tags r:id="rId8"/>
            </p:custDataLst>
          </p:nvPr>
        </p:nvSpPr>
        <p:spPr>
          <a:xfrm>
            <a:off x="3338513" y="976313"/>
            <a:ext cx="550863" cy="5508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mn-lt"/>
              <a:ea typeface="+mn-ea"/>
              <a:cs typeface="Arial Unicode MS" panose="020B0604020202020204" charset="-122"/>
            </a:endParaRPr>
          </a:p>
        </p:txBody>
      </p:sp>
      <p:sp>
        <p:nvSpPr>
          <p:cNvPr id="17" name="MH_Number_2">
            <a:hlinkClick r:id="rId13" action="ppaction://hlinksldjump"/>
          </p:cNvPr>
          <p:cNvSpPr/>
          <p:nvPr>
            <p:custDataLst>
              <p:tags r:id="rId9"/>
            </p:custDataLst>
          </p:nvPr>
        </p:nvSpPr>
        <p:spPr>
          <a:xfrm>
            <a:off x="3686175" y="2781300"/>
            <a:ext cx="550863" cy="5508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mn-lt"/>
              <a:ea typeface="+mn-ea"/>
              <a:cs typeface="Arial Unicode MS" panose="020B0604020202020204" charset="-122"/>
            </a:endParaRPr>
          </a:p>
        </p:txBody>
      </p:sp>
      <p:graphicFrame>
        <p:nvGraphicFramePr>
          <p:cNvPr id="9" name="PA-对象 11"/>
          <p:cNvGraphicFramePr>
            <a:graphicFrameLocks noChangeAspect="1"/>
          </p:cNvGraphicFramePr>
          <p:nvPr>
            <p:custDataLst>
              <p:tags r:id="rId10"/>
            </p:custDataLst>
          </p:nvPr>
        </p:nvGraphicFramePr>
        <p:xfrm>
          <a:off x="5292725" y="4365625"/>
          <a:ext cx="1735138" cy="2071688"/>
        </p:xfrm>
        <a:graphic>
          <a:graphicData uri="http://schemas.openxmlformats.org/presentationml/2006/ole">
            <mc:AlternateContent xmlns:mc="http://schemas.openxmlformats.org/markup-compatibility/2006">
              <mc:Choice xmlns:v="urn:schemas-microsoft-com:vml" Requires="v">
                <p:oleObj spid="_x0000_s3169" r:id="rId14" imgW="1971675" imgH="2352675" progId="Paint.Picture">
                  <p:embed/>
                </p:oleObj>
              </mc:Choice>
              <mc:Fallback>
                <p:oleObj r:id="rId14" imgW="1971675" imgH="2352675" progId="Paint.Picture">
                  <p:embed/>
                  <p:pic>
                    <p:nvPicPr>
                      <p:cNvPr id="0" name="图片 3079"/>
                      <p:cNvPicPr/>
                      <p:nvPr/>
                    </p:nvPicPr>
                    <p:blipFill>
                      <a:blip r:embed="rId15"/>
                      <a:stretch>
                        <a:fillRect/>
                      </a:stretch>
                    </p:blipFill>
                    <p:spPr>
                      <a:xfrm>
                        <a:off x="5292725" y="4365625"/>
                        <a:ext cx="1735138" cy="2071688"/>
                      </a:xfrm>
                      <a:prstGeom prst="rect">
                        <a:avLst/>
                      </a:prstGeom>
                      <a:noFill/>
                      <a:ln w="38100">
                        <a:noFill/>
                        <a:miter/>
                      </a:ln>
                    </p:spPr>
                  </p:pic>
                </p:oleObj>
              </mc:Fallback>
            </mc:AlternateContent>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9921" name="对象 4"/>
          <p:cNvGraphicFramePr>
            <a:graphicFrameLocks noChangeAspect="1"/>
          </p:cNvGraphicFramePr>
          <p:nvPr/>
        </p:nvGraphicFramePr>
        <p:xfrm>
          <a:off x="323850" y="39688"/>
          <a:ext cx="8351838" cy="3352800"/>
        </p:xfrm>
        <a:graphic>
          <a:graphicData uri="http://schemas.openxmlformats.org/presentationml/2006/ole">
            <mc:AlternateContent xmlns:mc="http://schemas.openxmlformats.org/markup-compatibility/2006">
              <mc:Choice xmlns:v="urn:schemas-microsoft-com:vml" Requires="v">
                <p:oleObj spid="_x0000_s46345" r:id="rId3" imgW="3797300" imgH="1866900" progId="Equation.3">
                  <p:embed/>
                </p:oleObj>
              </mc:Choice>
              <mc:Fallback>
                <p:oleObj r:id="rId3" imgW="3797300" imgH="1866900" progId="Equation.3">
                  <p:embed/>
                  <p:pic>
                    <p:nvPicPr>
                      <p:cNvPr id="0" name="图片 3142"/>
                      <p:cNvPicPr/>
                      <p:nvPr/>
                    </p:nvPicPr>
                    <p:blipFill>
                      <a:blip r:embed="rId4"/>
                      <a:stretch>
                        <a:fillRect/>
                      </a:stretch>
                    </p:blipFill>
                    <p:spPr>
                      <a:xfrm>
                        <a:off x="323850" y="39688"/>
                        <a:ext cx="8351838" cy="3352800"/>
                      </a:xfrm>
                      <a:prstGeom prst="rect">
                        <a:avLst/>
                      </a:prstGeom>
                      <a:solidFill>
                        <a:srgbClr val="F8F7D6"/>
                      </a:solidFill>
                      <a:ln w="38100">
                        <a:noFill/>
                        <a:miter/>
                      </a:ln>
                    </p:spPr>
                  </p:pic>
                </p:oleObj>
              </mc:Fallback>
            </mc:AlternateContent>
          </a:graphicData>
        </a:graphic>
      </p:graphicFrame>
      <p:graphicFrame>
        <p:nvGraphicFramePr>
          <p:cNvPr id="209922" name="对象 1"/>
          <p:cNvGraphicFramePr>
            <a:graphicFrameLocks noChangeAspect="1"/>
          </p:cNvGraphicFramePr>
          <p:nvPr/>
        </p:nvGraphicFramePr>
        <p:xfrm>
          <a:off x="395288" y="3500438"/>
          <a:ext cx="3455987" cy="2997200"/>
        </p:xfrm>
        <a:graphic>
          <a:graphicData uri="http://schemas.openxmlformats.org/presentationml/2006/ole">
            <mc:AlternateContent xmlns:mc="http://schemas.openxmlformats.org/markup-compatibility/2006">
              <mc:Choice xmlns:v="urn:schemas-microsoft-com:vml" Requires="v">
                <p:oleObj spid="_x0000_s46346" r:id="rId5" imgW="1333500" imgH="1155700" progId="Visio.Drawing.11">
                  <p:embed/>
                </p:oleObj>
              </mc:Choice>
              <mc:Fallback>
                <p:oleObj r:id="rId5" imgW="1333500" imgH="1155700" progId="Visio.Drawing.11">
                  <p:embed/>
                  <p:pic>
                    <p:nvPicPr>
                      <p:cNvPr id="0" name="图片 3141"/>
                      <p:cNvPicPr/>
                      <p:nvPr/>
                    </p:nvPicPr>
                    <p:blipFill>
                      <a:blip r:embed="rId6"/>
                      <a:stretch>
                        <a:fillRect/>
                      </a:stretch>
                    </p:blipFill>
                    <p:spPr>
                      <a:xfrm>
                        <a:off x="395288" y="3500438"/>
                        <a:ext cx="3455987" cy="2997200"/>
                      </a:xfrm>
                      <a:prstGeom prst="rect">
                        <a:avLst/>
                      </a:prstGeom>
                      <a:solidFill>
                        <a:srgbClr val="EAE885"/>
                      </a:solidFill>
                      <a:ln w="38100">
                        <a:noFill/>
                        <a:miter/>
                      </a:ln>
                    </p:spPr>
                  </p:pic>
                </p:oleObj>
              </mc:Fallback>
            </mc:AlternateContent>
          </a:graphicData>
        </a:graphic>
      </p:graphicFrame>
      <p:graphicFrame>
        <p:nvGraphicFramePr>
          <p:cNvPr id="209923" name="对象 2"/>
          <p:cNvGraphicFramePr>
            <a:graphicFrameLocks noChangeAspect="1"/>
          </p:cNvGraphicFramePr>
          <p:nvPr/>
        </p:nvGraphicFramePr>
        <p:xfrm>
          <a:off x="4140200" y="3848100"/>
          <a:ext cx="4824413" cy="2674938"/>
        </p:xfrm>
        <a:graphic>
          <a:graphicData uri="http://schemas.openxmlformats.org/presentationml/2006/ole">
            <mc:AlternateContent xmlns:mc="http://schemas.openxmlformats.org/markup-compatibility/2006">
              <mc:Choice xmlns:v="urn:schemas-microsoft-com:vml" Requires="v">
                <p:oleObj spid="_x0000_s46347" r:id="rId7" imgW="3048000" imgH="1689100" progId="Visio.Drawing.11">
                  <p:embed/>
                </p:oleObj>
              </mc:Choice>
              <mc:Fallback>
                <p:oleObj r:id="rId7" imgW="3048000" imgH="1689100" progId="Visio.Drawing.11">
                  <p:embed/>
                  <p:pic>
                    <p:nvPicPr>
                      <p:cNvPr id="0" name="图片 3144"/>
                      <p:cNvPicPr/>
                      <p:nvPr/>
                    </p:nvPicPr>
                    <p:blipFill>
                      <a:blip r:embed="rId8"/>
                      <a:stretch>
                        <a:fillRect/>
                      </a:stretch>
                    </p:blipFill>
                    <p:spPr>
                      <a:xfrm>
                        <a:off x="4140200" y="3848100"/>
                        <a:ext cx="4824413" cy="2674938"/>
                      </a:xfrm>
                      <a:prstGeom prst="rect">
                        <a:avLst/>
                      </a:prstGeom>
                      <a:solidFill>
                        <a:srgbClr val="FFFF00"/>
                      </a:solidFill>
                      <a:ln w="38100">
                        <a:noFill/>
                        <a:miter/>
                      </a:ln>
                    </p:spPr>
                  </p:pic>
                </p:oleObj>
              </mc:Fallback>
            </mc:AlternateContent>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3"/>
          <p:cNvSpPr>
            <a:spLocks noGrp="1" noRot="1" noChangeArrowheads="1"/>
          </p:cNvSpPr>
          <p:nvPr>
            <p:ph type="body" sz="half" idx="1"/>
          </p:nvPr>
        </p:nvSpPr>
        <p:spPr>
          <a:xfrm>
            <a:off x="0" y="14288"/>
            <a:ext cx="9144000" cy="1660525"/>
          </a:xfrm>
        </p:spPr>
        <p:txBody>
          <a:bodyPr vert="horz" wrap="square" lIns="91440" tIns="45720" rIns="91440" bIns="45720" numCol="1" rtlCol="0" anchor="t" anchorCtr="0" compatLnSpc="1">
            <a:noAutofit/>
          </a:bodyPr>
          <a:lstStyle/>
          <a:p>
            <a:pPr marL="0" marR="0" lvl="0" indent="0" algn="ctr" defTabSz="914400" rtl="0" eaLnBrk="1" fontAlgn="auto" latinLnBrk="0" hangingPunct="1">
              <a:lnSpc>
                <a:spcPts val="2500"/>
              </a:lnSpc>
              <a:spcBef>
                <a:spcPts val="0"/>
              </a:spcBef>
              <a:spcAft>
                <a:spcPts val="0"/>
              </a:spcAft>
              <a:buClr>
                <a:schemeClr val="accent1">
                  <a:lumMod val="75000"/>
                </a:schemeClr>
              </a:buClr>
              <a:buSzPct val="50000"/>
              <a:buFont typeface="Wingdings" panose="05000000000000000000" pitchFamily="2" charset="2"/>
              <a:buNone/>
              <a:defRPr/>
            </a:pPr>
            <a:r>
              <a:rPr kumimoji="0" lang="zh-CN" altLang="en-US" sz="24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rPr>
              <a:t>求联结图所有割集的方法：</a:t>
            </a:r>
            <a:endParaRPr kumimoji="0" lang="en-US" altLang="zh-CN" sz="24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endParaRPr>
          </a:p>
          <a:p>
            <a:pPr marL="357505" marR="0" lvl="0" indent="-357505" algn="just" defTabSz="914400" rtl="0" eaLnBrk="1" fontAlgn="auto" latinLnBrk="0" hangingPunct="1">
              <a:lnSpc>
                <a:spcPts val="2500"/>
              </a:lnSpc>
              <a:spcBef>
                <a:spcPts val="0"/>
              </a:spcBef>
              <a:spcAft>
                <a:spcPts val="0"/>
              </a:spcAft>
              <a:buClr>
                <a:schemeClr val="accent1">
                  <a:lumMod val="75000"/>
                </a:schemeClr>
              </a:buClr>
              <a:buSzPct val="50000"/>
              <a:buFont typeface="Wingdings" panose="05000000000000000000" pitchFamily="2" charset="2"/>
              <a:buChar char="u"/>
              <a:defRPr/>
            </a:pPr>
            <a:r>
              <a:rPr kumimoji="0" lang="zh-CN" altLang="en-US" sz="2400" b="1" i="0" u="none" strike="noStrike" kern="1200" cap="none" spc="0" normalizeH="0" baseline="0" noProof="0" dirty="0">
                <a:ln>
                  <a:noFill/>
                </a:ln>
                <a:solidFill>
                  <a:srgbClr val="0000FF"/>
                </a:solidFill>
                <a:effectLst/>
                <a:uLnTx/>
                <a:uFillTx/>
                <a:latin typeface="幼圆" panose="02010509060101010101" pitchFamily="49" charset="-122"/>
                <a:ea typeface="幼圆" panose="02010509060101010101" pitchFamily="49" charset="-122"/>
                <a:cs typeface="+mn-cs"/>
              </a:rPr>
              <a:t>以基本割集为基，用环和运算得</a:t>
            </a:r>
            <a:r>
              <a:rPr kumimoji="0" lang="en-US" altLang="zh-CN" sz="2400" b="1" i="0" u="none" strike="noStrike" kern="1200" cap="none" spc="0" normalizeH="0" baseline="0" noProof="0" dirty="0">
                <a:ln>
                  <a:noFill/>
                </a:ln>
                <a:solidFill>
                  <a:srgbClr val="0000FF"/>
                </a:solidFill>
                <a:effectLst/>
                <a:uLnTx/>
                <a:uFillTx/>
                <a:latin typeface="幼圆" panose="02010509060101010101" pitchFamily="49" charset="-122"/>
                <a:ea typeface="幼圆" panose="02010509060101010101" pitchFamily="49" charset="-122"/>
                <a:cs typeface="+mn-cs"/>
              </a:rPr>
              <a:t>2</a:t>
            </a:r>
            <a:r>
              <a:rPr kumimoji="0" lang="en-US" altLang="zh-CN" sz="2400" b="1" i="0" u="none" strike="noStrike" kern="1200" cap="none" spc="0" normalizeH="0" baseline="30000" noProof="0" dirty="0">
                <a:ln>
                  <a:noFill/>
                </a:ln>
                <a:solidFill>
                  <a:srgbClr val="0000FF"/>
                </a:solidFill>
                <a:effectLst/>
                <a:uLnTx/>
                <a:uFillTx/>
                <a:latin typeface="幼圆" panose="02010509060101010101" pitchFamily="49" charset="-122"/>
                <a:ea typeface="幼圆" panose="02010509060101010101" pitchFamily="49" charset="-122"/>
                <a:cs typeface="+mn-cs"/>
              </a:rPr>
              <a:t>n-1</a:t>
            </a:r>
            <a:r>
              <a:rPr kumimoji="0" lang="en-US" altLang="zh-CN" sz="2400" b="1" i="0" u="none" strike="noStrike" kern="1200" cap="none" spc="0" normalizeH="0" baseline="0" noProof="0" dirty="0">
                <a:ln>
                  <a:noFill/>
                </a:ln>
                <a:solidFill>
                  <a:srgbClr val="0000FF"/>
                </a:solidFill>
                <a:effectLst/>
                <a:uLnTx/>
                <a:uFillTx/>
                <a:latin typeface="幼圆" panose="02010509060101010101" pitchFamily="49" charset="-122"/>
                <a:ea typeface="幼圆" panose="02010509060101010101" pitchFamily="49" charset="-122"/>
                <a:cs typeface="+mn-cs"/>
              </a:rPr>
              <a:t>-1</a:t>
            </a:r>
            <a:r>
              <a:rPr kumimoji="0" lang="zh-CN" altLang="en-US" sz="2400" b="1" i="0" u="none" strike="noStrike" kern="1200" cap="none" spc="0" normalizeH="0" baseline="0" noProof="0" dirty="0">
                <a:ln>
                  <a:noFill/>
                </a:ln>
                <a:solidFill>
                  <a:srgbClr val="0000FF"/>
                </a:solidFill>
                <a:effectLst/>
                <a:uLnTx/>
                <a:uFillTx/>
                <a:latin typeface="幼圆" panose="02010509060101010101" pitchFamily="49" charset="-122"/>
                <a:ea typeface="幼圆" panose="02010509060101010101" pitchFamily="49" charset="-122"/>
                <a:cs typeface="+mn-cs"/>
              </a:rPr>
              <a:t>个元（</a:t>
            </a:r>
            <a:r>
              <a:rPr kumimoji="0" lang="zh-CN" altLang="en-US" sz="24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rPr>
              <a:t>加上基本割集数</a:t>
            </a:r>
            <a:r>
              <a:rPr kumimoji="0" lang="en-US" altLang="zh-CN" sz="24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rPr>
              <a:t>n-1</a:t>
            </a:r>
            <a:r>
              <a:rPr kumimoji="0" lang="zh-CN" altLang="en-US" sz="2400" b="1" i="0" u="none" strike="noStrike" kern="1200" cap="none" spc="0" normalizeH="0" baseline="0" noProof="0" dirty="0">
                <a:ln>
                  <a:noFill/>
                </a:ln>
                <a:solidFill>
                  <a:srgbClr val="0000FF"/>
                </a:solidFill>
                <a:effectLst/>
                <a:uLnTx/>
                <a:uFillTx/>
                <a:latin typeface="幼圆" panose="02010509060101010101" pitchFamily="49" charset="-122"/>
                <a:ea typeface="幼圆" panose="02010509060101010101" pitchFamily="49" charset="-122"/>
                <a:cs typeface="+mn-cs"/>
              </a:rPr>
              <a:t>），</a:t>
            </a:r>
            <a:r>
              <a:rPr kumimoji="0" lang="zh-CN" altLang="en-US" sz="24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rPr>
              <a:t>每个元或为割集，或为割集的并</a:t>
            </a:r>
            <a:r>
              <a:rPr kumimoji="0" lang="zh-CN" altLang="en-US" sz="2400" b="1" i="0" u="none" strike="noStrike" kern="1200" cap="none" spc="0" normalizeH="0" baseline="0" noProof="0" dirty="0">
                <a:ln>
                  <a:noFill/>
                </a:ln>
                <a:solidFill>
                  <a:srgbClr val="0000FF"/>
                </a:solidFill>
                <a:effectLst/>
                <a:uLnTx/>
                <a:uFillTx/>
                <a:latin typeface="幼圆" panose="02010509060101010101" pitchFamily="49" charset="-122"/>
                <a:ea typeface="幼圆" panose="02010509060101010101" pitchFamily="49" charset="-122"/>
                <a:cs typeface="+mn-cs"/>
              </a:rPr>
              <a:t>。</a:t>
            </a:r>
          </a:p>
          <a:p>
            <a:pPr marL="357505" marR="0" lvl="1" indent="-285750" algn="just" defTabSz="914400" rtl="0" eaLnBrk="1" fontAlgn="auto" latinLnBrk="0" hangingPunct="1">
              <a:lnSpc>
                <a:spcPts val="2500"/>
              </a:lnSpc>
              <a:spcBef>
                <a:spcPts val="0"/>
              </a:spcBef>
              <a:spcAft>
                <a:spcPts val="0"/>
              </a:spcAft>
              <a:buClr>
                <a:schemeClr val="accent1">
                  <a:lumMod val="60000"/>
                  <a:lumOff val="40000"/>
                </a:schemeClr>
              </a:buClr>
              <a:buSzTx/>
              <a:buFont typeface="华文新魏" panose="02010800040101010101" pitchFamily="2" charset="-122"/>
              <a:buChar char=" "/>
              <a:defRPr/>
            </a:pPr>
            <a:r>
              <a:rPr kumimoji="0" lang="zh-CN" altLang="en-US" sz="24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当两个基本割集有公共连枝时，其环和是另一个割集；</a:t>
            </a:r>
            <a:endParaRPr kumimoji="0" lang="en-US" altLang="zh-CN" sz="24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endParaRPr>
          </a:p>
          <a:p>
            <a:pPr marL="357505" marR="0" lvl="1" indent="-285750" algn="just" defTabSz="914400" rtl="0" eaLnBrk="1" fontAlgn="auto" latinLnBrk="0" hangingPunct="1">
              <a:lnSpc>
                <a:spcPts val="2500"/>
              </a:lnSpc>
              <a:spcBef>
                <a:spcPts val="0"/>
              </a:spcBef>
              <a:spcAft>
                <a:spcPts val="0"/>
              </a:spcAft>
              <a:buClr>
                <a:schemeClr val="accent1">
                  <a:lumMod val="60000"/>
                  <a:lumOff val="40000"/>
                </a:schemeClr>
              </a:buClr>
              <a:buSzTx/>
              <a:buFont typeface="华文新魏" panose="02010800040101010101" pitchFamily="2" charset="-122"/>
              <a:buChar char=" "/>
              <a:defRPr/>
            </a:pPr>
            <a:r>
              <a:rPr kumimoji="0" lang="zh-CN" altLang="en-US" sz="24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而无公共连枝时，其环和是两者的并。</a:t>
            </a:r>
          </a:p>
        </p:txBody>
      </p:sp>
      <p:graphicFrame>
        <p:nvGraphicFramePr>
          <p:cNvPr id="124931" name="Object 5"/>
          <p:cNvGraphicFramePr>
            <a:graphicFrameLocks noGrp="1" noChangeAspect="1"/>
          </p:cNvGraphicFramePr>
          <p:nvPr>
            <p:ph sz="half" idx="2"/>
          </p:nvPr>
        </p:nvGraphicFramePr>
        <p:xfrm>
          <a:off x="395288" y="1628775"/>
          <a:ext cx="3455987" cy="2995613"/>
        </p:xfrm>
        <a:graphic>
          <a:graphicData uri="http://schemas.openxmlformats.org/presentationml/2006/ole">
            <mc:AlternateContent xmlns:mc="http://schemas.openxmlformats.org/markup-compatibility/2006">
              <mc:Choice xmlns:v="urn:schemas-microsoft-com:vml" Requires="v">
                <p:oleObj spid="_x0000_s47369" r:id="rId4" imgW="1333500" imgH="1155700" progId="Equation.3">
                  <p:embed/>
                </p:oleObj>
              </mc:Choice>
              <mc:Fallback>
                <p:oleObj r:id="rId4" imgW="1333500" imgH="1155700" progId="Equation.3">
                  <p:embed/>
                  <p:pic>
                    <p:nvPicPr>
                      <p:cNvPr id="0" name="图片 3145"/>
                      <p:cNvPicPr/>
                      <p:nvPr/>
                    </p:nvPicPr>
                    <p:blipFill>
                      <a:blip r:embed="rId5"/>
                      <a:stretch>
                        <a:fillRect/>
                      </a:stretch>
                    </p:blipFill>
                    <p:spPr>
                      <a:xfrm>
                        <a:off x="395288" y="1628775"/>
                        <a:ext cx="3455987" cy="2995613"/>
                      </a:xfrm>
                      <a:prstGeom prst="rect">
                        <a:avLst/>
                      </a:prstGeom>
                      <a:noFill/>
                      <a:ln w="38100">
                        <a:miter/>
                      </a:ln>
                    </p:spPr>
                  </p:pic>
                </p:oleObj>
              </mc:Fallback>
            </mc:AlternateContent>
          </a:graphicData>
        </a:graphic>
      </p:graphicFrame>
      <p:graphicFrame>
        <p:nvGraphicFramePr>
          <p:cNvPr id="124932" name="Object 8"/>
          <p:cNvGraphicFramePr>
            <a:graphicFrameLocks noChangeAspect="1"/>
          </p:cNvGraphicFramePr>
          <p:nvPr/>
        </p:nvGraphicFramePr>
        <p:xfrm>
          <a:off x="4211638" y="1700213"/>
          <a:ext cx="4711700" cy="2654300"/>
        </p:xfrm>
        <a:graphic>
          <a:graphicData uri="http://schemas.openxmlformats.org/presentationml/2006/ole">
            <mc:AlternateContent xmlns:mc="http://schemas.openxmlformats.org/markup-compatibility/2006">
              <mc:Choice xmlns:v="urn:schemas-microsoft-com:vml" Requires="v">
                <p:oleObj spid="_x0000_s47370" r:id="rId6" imgW="1714500" imgH="965200" progId="Equation.3">
                  <p:embed/>
                </p:oleObj>
              </mc:Choice>
              <mc:Fallback>
                <p:oleObj r:id="rId6" imgW="1714500" imgH="965200" progId="Equation.3">
                  <p:embed/>
                  <p:pic>
                    <p:nvPicPr>
                      <p:cNvPr id="0" name="图片 3146"/>
                      <p:cNvPicPr/>
                      <p:nvPr/>
                    </p:nvPicPr>
                    <p:blipFill>
                      <a:blip r:embed="rId7"/>
                      <a:stretch>
                        <a:fillRect/>
                      </a:stretch>
                    </p:blipFill>
                    <p:spPr>
                      <a:xfrm>
                        <a:off x="4211638" y="1700213"/>
                        <a:ext cx="4711700" cy="2654300"/>
                      </a:xfrm>
                      <a:prstGeom prst="rect">
                        <a:avLst/>
                      </a:prstGeom>
                      <a:solidFill>
                        <a:srgbClr val="F8F7D6"/>
                      </a:solidFill>
                      <a:ln w="38100">
                        <a:noFill/>
                        <a:miter/>
                      </a:ln>
                    </p:spPr>
                  </p:pic>
                </p:oleObj>
              </mc:Fallback>
            </mc:AlternateContent>
          </a:graphicData>
        </a:graphic>
      </p:graphicFrame>
      <p:graphicFrame>
        <p:nvGraphicFramePr>
          <p:cNvPr id="210948" name="对象 1"/>
          <p:cNvGraphicFramePr>
            <a:graphicFrameLocks noChangeAspect="1"/>
          </p:cNvGraphicFramePr>
          <p:nvPr/>
        </p:nvGraphicFramePr>
        <p:xfrm>
          <a:off x="4284663" y="4633913"/>
          <a:ext cx="4608512" cy="2228850"/>
        </p:xfrm>
        <a:graphic>
          <a:graphicData uri="http://schemas.openxmlformats.org/presentationml/2006/ole">
            <mc:AlternateContent xmlns:mc="http://schemas.openxmlformats.org/markup-compatibility/2006">
              <mc:Choice xmlns:v="urn:schemas-microsoft-com:vml" Requires="v">
                <p:oleObj spid="_x0000_s47371" r:id="rId8" imgW="2895600" imgH="1392555" progId="Visio.Drawing.11">
                  <p:embed/>
                </p:oleObj>
              </mc:Choice>
              <mc:Fallback>
                <p:oleObj r:id="rId8" imgW="2895600" imgH="1392555" progId="Visio.Drawing.11">
                  <p:embed/>
                  <p:pic>
                    <p:nvPicPr>
                      <p:cNvPr id="0" name="图片 3149"/>
                      <p:cNvPicPr/>
                      <p:nvPr/>
                    </p:nvPicPr>
                    <p:blipFill>
                      <a:blip r:embed="rId9"/>
                      <a:stretch>
                        <a:fillRect/>
                      </a:stretch>
                    </p:blipFill>
                    <p:spPr>
                      <a:xfrm>
                        <a:off x="4284663" y="4633913"/>
                        <a:ext cx="4608512" cy="2228850"/>
                      </a:xfrm>
                      <a:prstGeom prst="rect">
                        <a:avLst/>
                      </a:prstGeom>
                      <a:solidFill>
                        <a:srgbClr val="EAE885"/>
                      </a:solidFill>
                      <a:ln w="38100">
                        <a:noFill/>
                        <a:miter/>
                      </a:ln>
                    </p:spPr>
                  </p:pic>
                </p:oleObj>
              </mc:Fallback>
            </mc:AlternateContent>
          </a:graphicData>
        </a:graphic>
      </p:graphicFrame>
      <p:sp>
        <p:nvSpPr>
          <p:cNvPr id="7" name="AutoShape 7"/>
          <p:cNvSpPr/>
          <p:nvPr/>
        </p:nvSpPr>
        <p:spPr bwMode="auto">
          <a:xfrm>
            <a:off x="179388" y="4652963"/>
            <a:ext cx="2678113" cy="2205038"/>
          </a:xfrm>
          <a:prstGeom prst="callout1">
            <a:avLst>
              <a:gd name="adj1" fmla="val 5394"/>
              <a:gd name="adj2" fmla="val 102847"/>
              <a:gd name="adj3" fmla="val 38520"/>
              <a:gd name="adj4" fmla="val 158450"/>
            </a:avLst>
          </a:prstGeom>
          <a:solidFill>
            <a:srgbClr val="FFFF00"/>
          </a:solidFill>
          <a:ln w="9525">
            <a:solidFill>
              <a:schemeClr val="tx1"/>
            </a:solid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主树</a:t>
            </a:r>
            <a:r>
              <a:rPr kumimoji="0" lang="en-US" altLang="zh-CN" sz="20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T={e</a:t>
            </a:r>
            <a:r>
              <a:rPr kumimoji="0" lang="en-US" altLang="zh-CN" sz="2000" b="1" i="0" u="none" strike="noStrike" kern="1200" cap="none" spc="0" normalizeH="0" baseline="-2500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1</a:t>
            </a:r>
            <a:r>
              <a:rPr kumimoji="0" lang="en-US" altLang="zh-CN" sz="20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,e</a:t>
            </a:r>
            <a:r>
              <a:rPr kumimoji="0" lang="en-US" altLang="zh-CN" sz="2000" b="1" i="0" u="none" strike="noStrike" kern="1200" cap="none" spc="0" normalizeH="0" baseline="-2500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3</a:t>
            </a:r>
            <a:r>
              <a:rPr kumimoji="0" lang="en-US" altLang="zh-CN" sz="20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,e</a:t>
            </a:r>
            <a:r>
              <a:rPr kumimoji="0" lang="en-US" altLang="zh-CN" sz="2000" b="1" i="0" u="none" strike="noStrike" kern="1200" cap="none" spc="0" normalizeH="0" baseline="-2500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4</a:t>
            </a:r>
            <a:r>
              <a:rPr kumimoji="0" lang="en-US" altLang="zh-CN" sz="20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,e</a:t>
            </a:r>
            <a:r>
              <a:rPr kumimoji="0" lang="en-US" altLang="zh-CN" sz="2000" b="1" i="0" u="none" strike="noStrike" kern="1200" cap="none" spc="0" normalizeH="0" baseline="-2500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6</a:t>
            </a:r>
            <a:r>
              <a:rPr kumimoji="0" lang="en-US" altLang="zh-CN" sz="20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连枝集为</a:t>
            </a:r>
            <a:r>
              <a:rPr kumimoji="0" lang="en-US" altLang="zh-CN" sz="20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{e</a:t>
            </a:r>
            <a:r>
              <a:rPr kumimoji="0" lang="en-US" altLang="zh-CN" sz="2000" b="1" i="0" u="none" strike="noStrike" kern="1200" cap="none" spc="0" normalizeH="0" baseline="-2500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2</a:t>
            </a:r>
            <a:r>
              <a:rPr kumimoji="0" lang="en-US" altLang="zh-CN" sz="20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,e</a:t>
            </a:r>
            <a:r>
              <a:rPr kumimoji="0" lang="en-US" altLang="zh-CN" sz="2000" b="1" i="0" u="none" strike="noStrike" kern="1200" cap="none" spc="0" normalizeH="0" baseline="-2500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5</a:t>
            </a:r>
            <a:r>
              <a:rPr kumimoji="0" lang="en-US" altLang="zh-CN" sz="20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基本割集如下：</a:t>
            </a: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e</a:t>
            </a:r>
            <a:r>
              <a:rPr kumimoji="0" lang="en-US" altLang="zh-CN" sz="2000" b="1" i="0" u="none" strike="noStrike" kern="1200" cap="none" spc="0" normalizeH="0" baseline="-2500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1</a:t>
            </a:r>
            <a:r>
              <a:rPr kumimoji="0" lang="en-US" altLang="zh-CN" sz="20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:S</a:t>
            </a:r>
            <a:r>
              <a:rPr kumimoji="0" lang="en-US" altLang="zh-CN" sz="2000" b="1" i="0" u="none" strike="noStrike" kern="1200" cap="none" spc="0" normalizeH="0" baseline="-2500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1</a:t>
            </a:r>
            <a:r>
              <a:rPr kumimoji="0" lang="en-US" altLang="zh-CN" sz="20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={e</a:t>
            </a:r>
            <a:r>
              <a:rPr kumimoji="0" lang="en-US" altLang="zh-CN" sz="2000" b="1" i="0" u="none" strike="noStrike" kern="1200" cap="none" spc="0" normalizeH="0" baseline="-2500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1</a:t>
            </a:r>
            <a:r>
              <a:rPr kumimoji="0" lang="en-US" altLang="zh-CN" sz="20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,e</a:t>
            </a:r>
            <a:r>
              <a:rPr kumimoji="0" lang="en-US" altLang="zh-CN" sz="2000" b="1" i="0" u="none" strike="noStrike" kern="1200" cap="none" spc="0" normalizeH="0" baseline="-2500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5</a:t>
            </a:r>
            <a:r>
              <a:rPr kumimoji="0" lang="en-US" altLang="zh-CN" sz="20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e</a:t>
            </a:r>
            <a:r>
              <a:rPr kumimoji="0" lang="en-US" altLang="zh-CN" sz="2000" b="1" i="0" u="none" strike="noStrike" kern="1200" cap="none" spc="0" normalizeH="0" baseline="-2500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3</a:t>
            </a:r>
            <a:r>
              <a:rPr kumimoji="0" lang="en-US" altLang="zh-CN" sz="20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:S</a:t>
            </a:r>
            <a:r>
              <a:rPr kumimoji="0" lang="en-US" altLang="zh-CN" sz="2000" b="1" i="0" u="none" strike="noStrike" kern="1200" cap="none" spc="0" normalizeH="0" baseline="-2500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2</a:t>
            </a:r>
            <a:r>
              <a:rPr kumimoji="0" lang="en-US" altLang="zh-CN" sz="20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={e</a:t>
            </a:r>
            <a:r>
              <a:rPr kumimoji="0" lang="en-US" altLang="zh-CN" sz="2000" b="1" i="0" u="none" strike="noStrike" kern="1200" cap="none" spc="0" normalizeH="0" baseline="-2500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3</a:t>
            </a:r>
            <a:r>
              <a:rPr kumimoji="0" lang="en-US" altLang="zh-CN" sz="20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,e</a:t>
            </a:r>
            <a:r>
              <a:rPr kumimoji="0" lang="en-US" altLang="zh-CN" sz="2000" b="1" i="0" u="none" strike="noStrike" kern="1200" cap="none" spc="0" normalizeH="0" baseline="-2500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2</a:t>
            </a:r>
            <a:r>
              <a:rPr kumimoji="0" lang="en-US" altLang="zh-CN" sz="20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e</a:t>
            </a:r>
            <a:r>
              <a:rPr kumimoji="0" lang="en-US" altLang="zh-CN" sz="2000" b="1" i="0" u="none" strike="noStrike" kern="1200" cap="none" spc="0" normalizeH="0" baseline="-2500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4</a:t>
            </a:r>
            <a:r>
              <a:rPr kumimoji="0" lang="en-US" altLang="zh-CN" sz="20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:S</a:t>
            </a:r>
            <a:r>
              <a:rPr kumimoji="0" lang="en-US" altLang="zh-CN" sz="2000" b="1" i="0" u="none" strike="noStrike" kern="1200" cap="none" spc="0" normalizeH="0" baseline="-2500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3</a:t>
            </a:r>
            <a:r>
              <a:rPr kumimoji="0" lang="en-US" altLang="zh-CN" sz="20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={e</a:t>
            </a:r>
            <a:r>
              <a:rPr kumimoji="0" lang="en-US" altLang="zh-CN" sz="2000" b="1" i="0" u="none" strike="noStrike" kern="1200" cap="none" spc="0" normalizeH="0" baseline="-2500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4</a:t>
            </a:r>
            <a:r>
              <a:rPr kumimoji="0" lang="en-US" altLang="zh-CN" sz="20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,e</a:t>
            </a:r>
            <a:r>
              <a:rPr kumimoji="0" lang="en-US" altLang="zh-CN" sz="2000" b="1" i="0" u="none" strike="noStrike" kern="1200" cap="none" spc="0" normalizeH="0" baseline="-2500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5</a:t>
            </a:r>
            <a:r>
              <a:rPr kumimoji="0" lang="en-US" altLang="zh-CN" sz="20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e</a:t>
            </a:r>
            <a:r>
              <a:rPr kumimoji="0" lang="en-US" altLang="zh-CN" sz="2000" b="1" i="0" u="none" strike="noStrike" kern="1200" cap="none" spc="0" normalizeH="0" baseline="-2500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6</a:t>
            </a:r>
            <a:r>
              <a:rPr kumimoji="0" lang="en-US" altLang="zh-CN" sz="20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:S</a:t>
            </a:r>
            <a:r>
              <a:rPr kumimoji="0" lang="en-US" altLang="zh-CN" sz="2000" b="1" i="0" u="none" strike="noStrike" kern="1200" cap="none" spc="0" normalizeH="0" baseline="-2500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4</a:t>
            </a:r>
            <a:r>
              <a:rPr kumimoji="0" lang="en-US" altLang="zh-CN" sz="20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={e</a:t>
            </a:r>
            <a:r>
              <a:rPr kumimoji="0" lang="en-US" altLang="zh-CN" sz="2000" b="1" i="0" u="none" strike="noStrike" kern="1200" cap="none" spc="0" normalizeH="0" baseline="-2500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6</a:t>
            </a:r>
            <a:r>
              <a:rPr kumimoji="0" lang="en-US" altLang="zh-CN" sz="20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,e</a:t>
            </a:r>
            <a:r>
              <a:rPr kumimoji="0" lang="en-US" altLang="zh-CN" sz="2000" b="1" i="0" u="none" strike="noStrike" kern="1200" cap="none" spc="0" normalizeH="0" baseline="-2500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2</a:t>
            </a:r>
            <a:r>
              <a:rPr kumimoji="0" lang="en-US" altLang="zh-CN" sz="20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,e</a:t>
            </a:r>
            <a:r>
              <a:rPr kumimoji="0" lang="en-US" altLang="zh-CN" sz="2000" b="1" i="0" u="none" strike="noStrike" kern="1200" cap="none" spc="0" normalizeH="0" baseline="-2500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5</a:t>
            </a:r>
            <a:r>
              <a:rPr kumimoji="0" lang="en-US" altLang="zh-CN" sz="20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41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041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04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24931"/>
                                        </p:tgtEl>
                                        <p:attrNameLst>
                                          <p:attrName>style.visibility</p:attrName>
                                        </p:attrNameLst>
                                      </p:cBhvr>
                                      <p:to>
                                        <p:strVal val="visible"/>
                                      </p:to>
                                    </p:set>
                                    <p:animEffect transition="in" filter="fade">
                                      <p:cBhvr>
                                        <p:cTn id="19" dur="1000"/>
                                        <p:tgtEl>
                                          <p:spTgt spid="124931"/>
                                        </p:tgtEl>
                                      </p:cBhvr>
                                    </p:animEffect>
                                    <p:anim calcmode="lin" valueType="num">
                                      <p:cBhvr>
                                        <p:cTn id="20" dur="1000" fill="hold"/>
                                        <p:tgtEl>
                                          <p:spTgt spid="124931"/>
                                        </p:tgtEl>
                                        <p:attrNameLst>
                                          <p:attrName>ppt_x</p:attrName>
                                        </p:attrNameLst>
                                      </p:cBhvr>
                                      <p:tavLst>
                                        <p:tav tm="0">
                                          <p:val>
                                            <p:strVal val="#ppt_x"/>
                                          </p:val>
                                        </p:tav>
                                        <p:tav tm="100000">
                                          <p:val>
                                            <p:strVal val="#ppt_x"/>
                                          </p:val>
                                        </p:tav>
                                      </p:tavLst>
                                    </p:anim>
                                    <p:anim calcmode="lin" valueType="num">
                                      <p:cBhvr>
                                        <p:cTn id="21" dur="1000" fill="hold"/>
                                        <p:tgtEl>
                                          <p:spTgt spid="12493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124932"/>
                                        </p:tgtEl>
                                        <p:attrNameLst>
                                          <p:attrName>style.visibility</p:attrName>
                                        </p:attrNameLst>
                                      </p:cBhvr>
                                      <p:to>
                                        <p:strVal val="visible"/>
                                      </p:to>
                                    </p:set>
                                    <p:animEffect transition="in" filter="circle(in)">
                                      <p:cBhvr>
                                        <p:cTn id="26" dur="2000"/>
                                        <p:tgtEl>
                                          <p:spTgt spid="1249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3"/>
          <p:cNvSpPr>
            <a:spLocks noGrp="1" noRot="1" noChangeArrowheads="1"/>
          </p:cNvSpPr>
          <p:nvPr>
            <p:ph type="body" sz="half" idx="1"/>
          </p:nvPr>
        </p:nvSpPr>
        <p:spPr>
          <a:xfrm>
            <a:off x="0" y="188913"/>
            <a:ext cx="9324975" cy="1444625"/>
          </a:xfrm>
        </p:spPr>
        <p:txBody>
          <a:bodyPr vert="horz" wrap="square" lIns="91440" tIns="45720" rIns="91440" bIns="45720" numCol="1" rtlCol="0" anchor="t" anchorCtr="0" compatLnSpc="1">
            <a:normAutofit/>
          </a:bodyPr>
          <a:lstStyle/>
          <a:p>
            <a:pPr marL="357505" marR="0" lvl="0" indent="-357505" algn="just" defTabSz="914400" rtl="0" eaLnBrk="1" fontAlgn="auto" latinLnBrk="0" hangingPunct="1">
              <a:lnSpc>
                <a:spcPct val="110000"/>
              </a:lnSpc>
              <a:spcBef>
                <a:spcPts val="0"/>
              </a:spcBef>
              <a:spcAft>
                <a:spcPts val="0"/>
              </a:spcAft>
              <a:buClr>
                <a:schemeClr val="accent1">
                  <a:lumMod val="75000"/>
                </a:schemeClr>
              </a:buClr>
              <a:buSzPct val="50000"/>
              <a:buFont typeface="Wingdings" panose="05000000000000000000" pitchFamily="2" charset="2"/>
              <a:buChar char="u"/>
              <a:defRPr/>
            </a:pPr>
            <a:r>
              <a:rPr kumimoji="0" lang="zh-CN" altLang="en-US" sz="24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rPr>
              <a:t>求联结图所有割集的方法：</a:t>
            </a:r>
            <a:r>
              <a:rPr kumimoji="0" lang="zh-CN" altLang="en-US" sz="2400" b="1" i="0" u="none" strike="noStrike" kern="1200" cap="none" spc="0" normalizeH="0" baseline="0" noProof="0" dirty="0">
                <a:ln>
                  <a:noFill/>
                </a:ln>
                <a:solidFill>
                  <a:srgbClr val="0000FF"/>
                </a:solidFill>
                <a:effectLst/>
                <a:uLnTx/>
                <a:uFillTx/>
                <a:latin typeface="幼圆" panose="02010509060101010101" pitchFamily="49" charset="-122"/>
                <a:ea typeface="幼圆" panose="02010509060101010101" pitchFamily="49" charset="-122"/>
                <a:cs typeface="+mn-cs"/>
              </a:rPr>
              <a:t>从主树的树枝出发得到联结图的</a:t>
            </a:r>
            <a:r>
              <a:rPr kumimoji="0" lang="zh-CN" altLang="en-US" sz="24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rPr>
              <a:t>基本割集</a:t>
            </a:r>
            <a:r>
              <a:rPr kumimoji="0" lang="zh-CN" altLang="en-US" sz="2400" b="1" i="0" u="none" strike="noStrike" kern="1200" cap="none" spc="0" normalizeH="0" baseline="0" noProof="0" dirty="0">
                <a:ln>
                  <a:noFill/>
                </a:ln>
                <a:solidFill>
                  <a:srgbClr val="0000FF"/>
                </a:solidFill>
                <a:effectLst/>
                <a:uLnTx/>
                <a:uFillTx/>
                <a:latin typeface="幼圆" panose="02010509060101010101" pitchFamily="49" charset="-122"/>
                <a:ea typeface="幼圆" panose="02010509060101010101" pitchFamily="49" charset="-122"/>
                <a:cs typeface="+mn-cs"/>
              </a:rPr>
              <a:t>，用</a:t>
            </a:r>
            <a:r>
              <a:rPr kumimoji="0" lang="zh-CN" altLang="en-US" sz="24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rPr>
              <a:t>环和求得所有割集。</a:t>
            </a:r>
          </a:p>
          <a:p>
            <a:pPr marL="357505" marR="0" lvl="0" indent="-357505" algn="just" defTabSz="914400" rtl="0" eaLnBrk="1" fontAlgn="auto" latinLnBrk="0" hangingPunct="1">
              <a:lnSpc>
                <a:spcPct val="110000"/>
              </a:lnSpc>
              <a:spcBef>
                <a:spcPts val="0"/>
              </a:spcBef>
              <a:spcAft>
                <a:spcPts val="0"/>
              </a:spcAft>
              <a:buClr>
                <a:schemeClr val="accent1">
                  <a:lumMod val="75000"/>
                </a:schemeClr>
              </a:buClr>
              <a:buSzPct val="50000"/>
              <a:buFont typeface="Wingdings" panose="05000000000000000000" pitchFamily="2" charset="2"/>
              <a:buChar char="u"/>
              <a:defRPr/>
            </a:pPr>
            <a:r>
              <a:rPr kumimoji="0" lang="zh-CN" altLang="en-US" sz="2400" b="1" i="0" u="none" strike="noStrike" kern="1200" cap="none" spc="0" normalizeH="0" baseline="0" noProof="0" dirty="0">
                <a:ln>
                  <a:noFill/>
                </a:ln>
                <a:solidFill>
                  <a:srgbClr val="0000FF"/>
                </a:solidFill>
                <a:effectLst/>
                <a:uLnTx/>
                <a:uFillTx/>
                <a:latin typeface="幼圆" panose="02010509060101010101" pitchFamily="49" charset="-122"/>
                <a:ea typeface="幼圆" panose="02010509060101010101" pitchFamily="49" charset="-122"/>
                <a:cs typeface="+mn-cs"/>
              </a:rPr>
              <a:t>可见该图共有</a:t>
            </a:r>
            <a:r>
              <a:rPr kumimoji="0" lang="en-US" altLang="zh-CN" sz="2400" b="1" i="0" u="none" strike="noStrike" kern="1200" cap="none" spc="0" normalizeH="0" baseline="0" noProof="0" dirty="0">
                <a:ln>
                  <a:noFill/>
                </a:ln>
                <a:solidFill>
                  <a:srgbClr val="0000FF"/>
                </a:solidFill>
                <a:effectLst/>
                <a:uLnTx/>
                <a:uFillTx/>
                <a:latin typeface="幼圆" panose="02010509060101010101" pitchFamily="49" charset="-122"/>
                <a:ea typeface="幼圆" panose="02010509060101010101" pitchFamily="49" charset="-122"/>
                <a:cs typeface="+mn-cs"/>
              </a:rPr>
              <a:t>10</a:t>
            </a:r>
            <a:r>
              <a:rPr kumimoji="0" lang="zh-CN" altLang="en-US" sz="2400" b="1" i="0" u="none" strike="noStrike" kern="1200" cap="none" spc="0" normalizeH="0" baseline="0" noProof="0" dirty="0">
                <a:ln>
                  <a:noFill/>
                </a:ln>
                <a:solidFill>
                  <a:srgbClr val="0000FF"/>
                </a:solidFill>
                <a:effectLst/>
                <a:uLnTx/>
                <a:uFillTx/>
                <a:latin typeface="幼圆" panose="02010509060101010101" pitchFamily="49" charset="-122"/>
                <a:ea typeface="幼圆" panose="02010509060101010101" pitchFamily="49" charset="-122"/>
                <a:cs typeface="+mn-cs"/>
              </a:rPr>
              <a:t>个割集：</a:t>
            </a:r>
            <a:r>
              <a:rPr kumimoji="0" lang="en-US" altLang="zh-CN" sz="2400" b="1" i="0" u="none" strike="noStrike" kern="1200" cap="none" spc="0" normalizeH="0" baseline="0" noProof="0" dirty="0">
                <a:ln>
                  <a:noFill/>
                </a:ln>
                <a:solidFill>
                  <a:srgbClr val="0000FF"/>
                </a:solidFill>
                <a:effectLst/>
                <a:uLnTx/>
                <a:uFillTx/>
                <a:latin typeface="幼圆" panose="02010509060101010101" pitchFamily="49" charset="-122"/>
                <a:ea typeface="幼圆" panose="02010509060101010101" pitchFamily="49" charset="-122"/>
                <a:cs typeface="+mn-cs"/>
              </a:rPr>
              <a:t>S1,S2,S3,S4,S6,S7,S9,S10,S12</a:t>
            </a:r>
            <a:r>
              <a:rPr kumimoji="0" lang="zh-CN" altLang="en-US" sz="2400" b="1" i="0" u="none" strike="noStrike" kern="1200" cap="none" spc="0" normalizeH="0" baseline="0" noProof="0" dirty="0">
                <a:ln>
                  <a:noFill/>
                </a:ln>
                <a:solidFill>
                  <a:srgbClr val="0000FF"/>
                </a:solidFill>
                <a:effectLst/>
                <a:uLnTx/>
                <a:uFillTx/>
                <a:latin typeface="幼圆" panose="02010509060101010101" pitchFamily="49" charset="-122"/>
                <a:ea typeface="幼圆" panose="02010509060101010101" pitchFamily="49" charset="-122"/>
                <a:cs typeface="+mn-cs"/>
              </a:rPr>
              <a:t>和</a:t>
            </a:r>
            <a:r>
              <a:rPr kumimoji="0" lang="en-US" altLang="zh-CN" sz="2400" b="1" i="0" u="none" strike="noStrike" kern="1200" cap="none" spc="0" normalizeH="0" baseline="0" noProof="0" dirty="0">
                <a:ln>
                  <a:noFill/>
                </a:ln>
                <a:solidFill>
                  <a:srgbClr val="0000FF"/>
                </a:solidFill>
                <a:effectLst/>
                <a:uLnTx/>
                <a:uFillTx/>
                <a:latin typeface="幼圆" panose="02010509060101010101" pitchFamily="49" charset="-122"/>
                <a:ea typeface="幼圆" panose="02010509060101010101" pitchFamily="49" charset="-122"/>
                <a:cs typeface="+mn-cs"/>
              </a:rPr>
              <a:t>S14</a:t>
            </a:r>
          </a:p>
        </p:txBody>
      </p:sp>
      <p:graphicFrame>
        <p:nvGraphicFramePr>
          <p:cNvPr id="212994" name="Object 5"/>
          <p:cNvGraphicFramePr>
            <a:graphicFrameLocks noGrp="1" noChangeAspect="1"/>
          </p:cNvGraphicFramePr>
          <p:nvPr>
            <p:ph sz="half" idx="2"/>
          </p:nvPr>
        </p:nvGraphicFramePr>
        <p:xfrm>
          <a:off x="396875" y="1341438"/>
          <a:ext cx="3455988" cy="2995612"/>
        </p:xfrm>
        <a:graphic>
          <a:graphicData uri="http://schemas.openxmlformats.org/presentationml/2006/ole">
            <mc:AlternateContent xmlns:mc="http://schemas.openxmlformats.org/markup-compatibility/2006">
              <mc:Choice xmlns:v="urn:schemas-microsoft-com:vml" Requires="v">
                <p:oleObj spid="_x0000_s48393" r:id="rId4" imgW="1333500" imgH="1155700" progId="Equation.3">
                  <p:embed/>
                </p:oleObj>
              </mc:Choice>
              <mc:Fallback>
                <p:oleObj r:id="rId4" imgW="1333500" imgH="1155700" progId="Equation.3">
                  <p:embed/>
                  <p:pic>
                    <p:nvPicPr>
                      <p:cNvPr id="0" name="图片 3147"/>
                      <p:cNvPicPr/>
                      <p:nvPr/>
                    </p:nvPicPr>
                    <p:blipFill>
                      <a:blip r:embed="rId5"/>
                      <a:stretch>
                        <a:fillRect/>
                      </a:stretch>
                    </p:blipFill>
                    <p:spPr>
                      <a:xfrm>
                        <a:off x="396875" y="1341438"/>
                        <a:ext cx="3455988" cy="2995612"/>
                      </a:xfrm>
                      <a:prstGeom prst="rect">
                        <a:avLst/>
                      </a:prstGeom>
                      <a:noFill/>
                      <a:ln w="38100">
                        <a:miter/>
                      </a:ln>
                    </p:spPr>
                  </p:pic>
                </p:oleObj>
              </mc:Fallback>
            </mc:AlternateContent>
          </a:graphicData>
        </a:graphic>
      </p:graphicFrame>
      <p:graphicFrame>
        <p:nvGraphicFramePr>
          <p:cNvPr id="212995" name="Object 8"/>
          <p:cNvGraphicFramePr>
            <a:graphicFrameLocks noChangeAspect="1"/>
          </p:cNvGraphicFramePr>
          <p:nvPr/>
        </p:nvGraphicFramePr>
        <p:xfrm>
          <a:off x="4398963" y="1628775"/>
          <a:ext cx="4711700" cy="2654300"/>
        </p:xfrm>
        <a:graphic>
          <a:graphicData uri="http://schemas.openxmlformats.org/presentationml/2006/ole">
            <mc:AlternateContent xmlns:mc="http://schemas.openxmlformats.org/markup-compatibility/2006">
              <mc:Choice xmlns:v="urn:schemas-microsoft-com:vml" Requires="v">
                <p:oleObj spid="_x0000_s48394" r:id="rId6" imgW="1714500" imgH="965200" progId="Equation.3">
                  <p:embed/>
                </p:oleObj>
              </mc:Choice>
              <mc:Fallback>
                <p:oleObj r:id="rId6" imgW="1714500" imgH="965200" progId="Equation.3">
                  <p:embed/>
                  <p:pic>
                    <p:nvPicPr>
                      <p:cNvPr id="0" name="图片 3150"/>
                      <p:cNvPicPr/>
                      <p:nvPr/>
                    </p:nvPicPr>
                    <p:blipFill>
                      <a:blip r:embed="rId7"/>
                      <a:stretch>
                        <a:fillRect/>
                      </a:stretch>
                    </p:blipFill>
                    <p:spPr>
                      <a:xfrm>
                        <a:off x="4398963" y="1628775"/>
                        <a:ext cx="4711700" cy="2654300"/>
                      </a:xfrm>
                      <a:prstGeom prst="rect">
                        <a:avLst/>
                      </a:prstGeom>
                      <a:noFill/>
                      <a:ln w="38100">
                        <a:noFill/>
                        <a:miter/>
                      </a:ln>
                    </p:spPr>
                  </p:pic>
                </p:oleObj>
              </mc:Fallback>
            </mc:AlternateContent>
          </a:graphicData>
        </a:graphic>
      </p:graphicFrame>
      <p:graphicFrame>
        <p:nvGraphicFramePr>
          <p:cNvPr id="212996" name="对象 1"/>
          <p:cNvGraphicFramePr>
            <a:graphicFrameLocks noChangeAspect="1"/>
          </p:cNvGraphicFramePr>
          <p:nvPr/>
        </p:nvGraphicFramePr>
        <p:xfrm>
          <a:off x="4284663" y="4633913"/>
          <a:ext cx="4608512" cy="2228850"/>
        </p:xfrm>
        <a:graphic>
          <a:graphicData uri="http://schemas.openxmlformats.org/presentationml/2006/ole">
            <mc:AlternateContent xmlns:mc="http://schemas.openxmlformats.org/markup-compatibility/2006">
              <mc:Choice xmlns:v="urn:schemas-microsoft-com:vml" Requires="v">
                <p:oleObj spid="_x0000_s48395" r:id="rId8" imgW="2895600" imgH="1392555" progId="Visio.Drawing.11">
                  <p:embed/>
                </p:oleObj>
              </mc:Choice>
              <mc:Fallback>
                <p:oleObj r:id="rId8" imgW="2895600" imgH="1392555" progId="Visio.Drawing.11">
                  <p:embed/>
                  <p:pic>
                    <p:nvPicPr>
                      <p:cNvPr id="0" name="图片 3148"/>
                      <p:cNvPicPr/>
                      <p:nvPr/>
                    </p:nvPicPr>
                    <p:blipFill>
                      <a:blip r:embed="rId9"/>
                      <a:stretch>
                        <a:fillRect/>
                      </a:stretch>
                    </p:blipFill>
                    <p:spPr>
                      <a:xfrm>
                        <a:off x="4284663" y="4633913"/>
                        <a:ext cx="4608512" cy="2228850"/>
                      </a:xfrm>
                      <a:prstGeom prst="rect">
                        <a:avLst/>
                      </a:prstGeom>
                      <a:noFill/>
                      <a:ln w="38100">
                        <a:noFill/>
                        <a:miter/>
                      </a:ln>
                    </p:spPr>
                  </p:pic>
                </p:oleObj>
              </mc:Fallback>
            </mc:AlternateContent>
          </a:graphicData>
        </a:graphic>
      </p:graphicFrame>
      <p:sp>
        <p:nvSpPr>
          <p:cNvPr id="212997" name="AutoShape 7"/>
          <p:cNvSpPr/>
          <p:nvPr/>
        </p:nvSpPr>
        <p:spPr>
          <a:xfrm>
            <a:off x="250825" y="4583113"/>
            <a:ext cx="2520950" cy="2274887"/>
          </a:xfrm>
          <a:prstGeom prst="callout1">
            <a:avLst>
              <a:gd name="adj1" fmla="val 5394"/>
              <a:gd name="adj2" fmla="val 103023"/>
              <a:gd name="adj3" fmla="val 40093"/>
              <a:gd name="adj4" fmla="val 167944"/>
            </a:avLst>
          </a:prstGeom>
          <a:solidFill>
            <a:srgbClr val="FFFF00"/>
          </a:solidFill>
          <a:ln w="9525" cap="flat" cmpd="sng">
            <a:solidFill>
              <a:schemeClr val="tx1"/>
            </a:solidFill>
            <a:prstDash val="solid"/>
            <a:miter/>
            <a:headEnd type="none" w="med" len="med"/>
            <a:tailEnd type="none" w="med" len="med"/>
          </a:ln>
        </p:spPr>
        <p:txBody>
          <a:bodyPr anchor="t"/>
          <a:lstStyle/>
          <a:p>
            <a:pPr>
              <a:buSzTx/>
            </a:pPr>
            <a:r>
              <a:rPr lang="zh-CN" altLang="en-US" sz="2000" b="1" dirty="0">
                <a:solidFill>
                  <a:srgbClr val="0039E5"/>
                </a:solidFill>
                <a:latin typeface="Arial" panose="020B0604020202020204" pitchFamily="34" charset="0"/>
                <a:ea typeface="宋体" panose="02010600030101010101" pitchFamily="2" charset="-122"/>
              </a:rPr>
              <a:t>主树</a:t>
            </a:r>
            <a:r>
              <a:rPr lang="en-US" altLang="zh-CN" sz="2000" b="1" dirty="0">
                <a:solidFill>
                  <a:srgbClr val="0039E5"/>
                </a:solidFill>
                <a:latin typeface="Arial" panose="020B0604020202020204" pitchFamily="34" charset="0"/>
                <a:ea typeface="宋体" panose="02010600030101010101" pitchFamily="2" charset="-122"/>
              </a:rPr>
              <a:t>T={e</a:t>
            </a:r>
            <a:r>
              <a:rPr lang="en-US" altLang="zh-CN" sz="2000" b="1" baseline="-25000" dirty="0">
                <a:solidFill>
                  <a:srgbClr val="0039E5"/>
                </a:solidFill>
                <a:latin typeface="Arial" panose="020B0604020202020204" pitchFamily="34" charset="0"/>
                <a:ea typeface="宋体" panose="02010600030101010101" pitchFamily="2" charset="-122"/>
              </a:rPr>
              <a:t>1</a:t>
            </a:r>
            <a:r>
              <a:rPr lang="en-US" altLang="zh-CN" sz="2000" b="1" dirty="0">
                <a:solidFill>
                  <a:srgbClr val="0039E5"/>
                </a:solidFill>
                <a:latin typeface="Arial" panose="020B0604020202020204" pitchFamily="34" charset="0"/>
                <a:ea typeface="宋体" panose="02010600030101010101" pitchFamily="2" charset="-122"/>
              </a:rPr>
              <a:t>,e</a:t>
            </a:r>
            <a:r>
              <a:rPr lang="en-US" altLang="zh-CN" sz="2000" b="1" baseline="-25000" dirty="0">
                <a:solidFill>
                  <a:srgbClr val="0039E5"/>
                </a:solidFill>
                <a:latin typeface="Arial" panose="020B0604020202020204" pitchFamily="34" charset="0"/>
                <a:ea typeface="宋体" panose="02010600030101010101" pitchFamily="2" charset="-122"/>
              </a:rPr>
              <a:t>3</a:t>
            </a:r>
            <a:r>
              <a:rPr lang="en-US" altLang="zh-CN" sz="2000" b="1" dirty="0">
                <a:solidFill>
                  <a:srgbClr val="0039E5"/>
                </a:solidFill>
                <a:latin typeface="Arial" panose="020B0604020202020204" pitchFamily="34" charset="0"/>
                <a:ea typeface="宋体" panose="02010600030101010101" pitchFamily="2" charset="-122"/>
              </a:rPr>
              <a:t>,e</a:t>
            </a:r>
            <a:r>
              <a:rPr lang="en-US" altLang="zh-CN" sz="2000" b="1" baseline="-25000" dirty="0">
                <a:solidFill>
                  <a:srgbClr val="0039E5"/>
                </a:solidFill>
                <a:latin typeface="Arial" panose="020B0604020202020204" pitchFamily="34" charset="0"/>
                <a:ea typeface="宋体" panose="02010600030101010101" pitchFamily="2" charset="-122"/>
              </a:rPr>
              <a:t>4</a:t>
            </a:r>
            <a:r>
              <a:rPr lang="en-US" altLang="zh-CN" sz="2000" b="1" dirty="0">
                <a:solidFill>
                  <a:srgbClr val="0039E5"/>
                </a:solidFill>
                <a:latin typeface="Arial" panose="020B0604020202020204" pitchFamily="34" charset="0"/>
                <a:ea typeface="宋体" panose="02010600030101010101" pitchFamily="2" charset="-122"/>
              </a:rPr>
              <a:t>,e</a:t>
            </a:r>
            <a:r>
              <a:rPr lang="en-US" altLang="zh-CN" sz="2000" b="1" baseline="-25000" dirty="0">
                <a:solidFill>
                  <a:srgbClr val="0039E5"/>
                </a:solidFill>
                <a:latin typeface="Arial" panose="020B0604020202020204" pitchFamily="34" charset="0"/>
                <a:ea typeface="宋体" panose="02010600030101010101" pitchFamily="2" charset="-122"/>
              </a:rPr>
              <a:t>6</a:t>
            </a:r>
            <a:r>
              <a:rPr lang="en-US" altLang="zh-CN" sz="2000" b="1" dirty="0">
                <a:solidFill>
                  <a:srgbClr val="0039E5"/>
                </a:solidFill>
                <a:latin typeface="Arial" panose="020B0604020202020204" pitchFamily="34" charset="0"/>
                <a:ea typeface="宋体" panose="02010600030101010101" pitchFamily="2" charset="-122"/>
              </a:rPr>
              <a:t>}</a:t>
            </a:r>
          </a:p>
          <a:p>
            <a:pPr>
              <a:buSzTx/>
            </a:pPr>
            <a:r>
              <a:rPr lang="zh-CN" altLang="en-US" sz="2000" b="1" dirty="0">
                <a:solidFill>
                  <a:srgbClr val="0039E5"/>
                </a:solidFill>
                <a:latin typeface="Arial" panose="020B0604020202020204" pitchFamily="34" charset="0"/>
                <a:ea typeface="宋体" panose="02010600030101010101" pitchFamily="2" charset="-122"/>
              </a:rPr>
              <a:t>连枝集为</a:t>
            </a:r>
            <a:r>
              <a:rPr lang="en-US" altLang="zh-CN" sz="2000" b="1" dirty="0">
                <a:solidFill>
                  <a:srgbClr val="0039E5"/>
                </a:solidFill>
                <a:latin typeface="Arial" panose="020B0604020202020204" pitchFamily="34" charset="0"/>
                <a:ea typeface="宋体" panose="02010600030101010101" pitchFamily="2" charset="-122"/>
              </a:rPr>
              <a:t>{e</a:t>
            </a:r>
            <a:r>
              <a:rPr lang="en-US" altLang="zh-CN" sz="2000" b="1" baseline="-25000" dirty="0">
                <a:solidFill>
                  <a:srgbClr val="0039E5"/>
                </a:solidFill>
                <a:latin typeface="Arial" panose="020B0604020202020204" pitchFamily="34" charset="0"/>
                <a:ea typeface="宋体" panose="02010600030101010101" pitchFamily="2" charset="-122"/>
              </a:rPr>
              <a:t>2</a:t>
            </a:r>
            <a:r>
              <a:rPr lang="en-US" altLang="zh-CN" sz="2000" b="1" dirty="0">
                <a:solidFill>
                  <a:srgbClr val="0039E5"/>
                </a:solidFill>
                <a:latin typeface="Arial" panose="020B0604020202020204" pitchFamily="34" charset="0"/>
                <a:ea typeface="宋体" panose="02010600030101010101" pitchFamily="2" charset="-122"/>
              </a:rPr>
              <a:t>,e</a:t>
            </a:r>
            <a:r>
              <a:rPr lang="en-US" altLang="zh-CN" sz="2000" b="1" baseline="-25000" dirty="0">
                <a:solidFill>
                  <a:srgbClr val="0039E5"/>
                </a:solidFill>
                <a:latin typeface="Arial" panose="020B0604020202020204" pitchFamily="34" charset="0"/>
                <a:ea typeface="宋体" panose="02010600030101010101" pitchFamily="2" charset="-122"/>
              </a:rPr>
              <a:t>5</a:t>
            </a:r>
            <a:r>
              <a:rPr lang="en-US" altLang="zh-CN" sz="2000" b="1" dirty="0">
                <a:solidFill>
                  <a:srgbClr val="0039E5"/>
                </a:solidFill>
                <a:latin typeface="Arial" panose="020B0604020202020204" pitchFamily="34" charset="0"/>
                <a:ea typeface="宋体" panose="02010600030101010101" pitchFamily="2" charset="-122"/>
              </a:rPr>
              <a:t>}</a:t>
            </a:r>
          </a:p>
          <a:p>
            <a:pPr>
              <a:buSzTx/>
            </a:pPr>
            <a:r>
              <a:rPr lang="zh-CN" altLang="en-US" sz="2000" b="1" dirty="0">
                <a:solidFill>
                  <a:srgbClr val="0039E5"/>
                </a:solidFill>
                <a:latin typeface="Arial" panose="020B0604020202020204" pitchFamily="34" charset="0"/>
                <a:ea typeface="宋体" panose="02010600030101010101" pitchFamily="2" charset="-122"/>
              </a:rPr>
              <a:t>基本割集如下：</a:t>
            </a:r>
          </a:p>
          <a:p>
            <a:pPr>
              <a:buSzTx/>
            </a:pPr>
            <a:r>
              <a:rPr lang="en-US" altLang="zh-CN" sz="2000" b="1" dirty="0">
                <a:solidFill>
                  <a:srgbClr val="0039E5"/>
                </a:solidFill>
                <a:latin typeface="Arial" panose="020B0604020202020204" pitchFamily="34" charset="0"/>
                <a:ea typeface="宋体" panose="02010600030101010101" pitchFamily="2" charset="-122"/>
              </a:rPr>
              <a:t>e</a:t>
            </a:r>
            <a:r>
              <a:rPr lang="en-US" altLang="zh-CN" sz="2000" b="1" baseline="-25000" dirty="0">
                <a:solidFill>
                  <a:srgbClr val="0039E5"/>
                </a:solidFill>
                <a:latin typeface="Arial" panose="020B0604020202020204" pitchFamily="34" charset="0"/>
                <a:ea typeface="宋体" panose="02010600030101010101" pitchFamily="2" charset="-122"/>
              </a:rPr>
              <a:t>1</a:t>
            </a:r>
            <a:r>
              <a:rPr lang="en-US" altLang="zh-CN" sz="2000" b="1" dirty="0">
                <a:solidFill>
                  <a:srgbClr val="0039E5"/>
                </a:solidFill>
                <a:latin typeface="Arial" panose="020B0604020202020204" pitchFamily="34" charset="0"/>
                <a:ea typeface="宋体" panose="02010600030101010101" pitchFamily="2" charset="-122"/>
              </a:rPr>
              <a:t>:S</a:t>
            </a:r>
            <a:r>
              <a:rPr lang="en-US" altLang="zh-CN" sz="2000" b="1" baseline="-25000" dirty="0">
                <a:solidFill>
                  <a:srgbClr val="0039E5"/>
                </a:solidFill>
                <a:latin typeface="Arial" panose="020B0604020202020204" pitchFamily="34" charset="0"/>
                <a:ea typeface="宋体" panose="02010600030101010101" pitchFamily="2" charset="-122"/>
              </a:rPr>
              <a:t>1</a:t>
            </a:r>
            <a:r>
              <a:rPr lang="en-US" altLang="zh-CN" sz="2000" b="1" dirty="0">
                <a:solidFill>
                  <a:srgbClr val="0039E5"/>
                </a:solidFill>
                <a:latin typeface="Arial" panose="020B0604020202020204" pitchFamily="34" charset="0"/>
                <a:ea typeface="宋体" panose="02010600030101010101" pitchFamily="2" charset="-122"/>
              </a:rPr>
              <a:t>={e</a:t>
            </a:r>
            <a:r>
              <a:rPr lang="en-US" altLang="zh-CN" sz="2000" b="1" baseline="-25000" dirty="0">
                <a:solidFill>
                  <a:srgbClr val="0039E5"/>
                </a:solidFill>
                <a:latin typeface="Arial" panose="020B0604020202020204" pitchFamily="34" charset="0"/>
                <a:ea typeface="宋体" panose="02010600030101010101" pitchFamily="2" charset="-122"/>
              </a:rPr>
              <a:t>1</a:t>
            </a:r>
            <a:r>
              <a:rPr lang="en-US" altLang="zh-CN" sz="2000" b="1" dirty="0">
                <a:solidFill>
                  <a:srgbClr val="0039E5"/>
                </a:solidFill>
                <a:latin typeface="Arial" panose="020B0604020202020204" pitchFamily="34" charset="0"/>
                <a:ea typeface="宋体" panose="02010600030101010101" pitchFamily="2" charset="-122"/>
              </a:rPr>
              <a:t>,e</a:t>
            </a:r>
            <a:r>
              <a:rPr lang="en-US" altLang="zh-CN" sz="2000" b="1" baseline="-25000" dirty="0">
                <a:solidFill>
                  <a:srgbClr val="0039E5"/>
                </a:solidFill>
                <a:latin typeface="Arial" panose="020B0604020202020204" pitchFamily="34" charset="0"/>
                <a:ea typeface="宋体" panose="02010600030101010101" pitchFamily="2" charset="-122"/>
              </a:rPr>
              <a:t>5</a:t>
            </a:r>
            <a:r>
              <a:rPr lang="en-US" altLang="zh-CN" sz="2000" b="1" dirty="0">
                <a:solidFill>
                  <a:srgbClr val="0039E5"/>
                </a:solidFill>
                <a:latin typeface="Arial" panose="020B0604020202020204" pitchFamily="34" charset="0"/>
                <a:ea typeface="宋体" panose="02010600030101010101" pitchFamily="2" charset="-122"/>
              </a:rPr>
              <a:t>}</a:t>
            </a:r>
          </a:p>
          <a:p>
            <a:pPr>
              <a:buSzTx/>
            </a:pPr>
            <a:r>
              <a:rPr lang="en-US" altLang="zh-CN" sz="2000" b="1" dirty="0">
                <a:solidFill>
                  <a:srgbClr val="0039E5"/>
                </a:solidFill>
                <a:latin typeface="Arial" panose="020B0604020202020204" pitchFamily="34" charset="0"/>
                <a:ea typeface="宋体" panose="02010600030101010101" pitchFamily="2" charset="-122"/>
              </a:rPr>
              <a:t>e</a:t>
            </a:r>
            <a:r>
              <a:rPr lang="en-US" altLang="zh-CN" sz="2000" b="1" baseline="-25000" dirty="0">
                <a:solidFill>
                  <a:srgbClr val="0039E5"/>
                </a:solidFill>
                <a:latin typeface="Arial" panose="020B0604020202020204" pitchFamily="34" charset="0"/>
                <a:ea typeface="宋体" panose="02010600030101010101" pitchFamily="2" charset="-122"/>
              </a:rPr>
              <a:t>3</a:t>
            </a:r>
            <a:r>
              <a:rPr lang="en-US" altLang="zh-CN" sz="2000" b="1" dirty="0">
                <a:solidFill>
                  <a:srgbClr val="0039E5"/>
                </a:solidFill>
                <a:latin typeface="Arial" panose="020B0604020202020204" pitchFamily="34" charset="0"/>
                <a:ea typeface="宋体" panose="02010600030101010101" pitchFamily="2" charset="-122"/>
              </a:rPr>
              <a:t>:S</a:t>
            </a:r>
            <a:r>
              <a:rPr lang="en-US" altLang="zh-CN" sz="2000" b="1" baseline="-25000" dirty="0">
                <a:solidFill>
                  <a:srgbClr val="0039E5"/>
                </a:solidFill>
                <a:latin typeface="Arial" panose="020B0604020202020204" pitchFamily="34" charset="0"/>
                <a:ea typeface="宋体" panose="02010600030101010101" pitchFamily="2" charset="-122"/>
              </a:rPr>
              <a:t>2</a:t>
            </a:r>
            <a:r>
              <a:rPr lang="en-US" altLang="zh-CN" sz="2000" b="1" dirty="0">
                <a:solidFill>
                  <a:srgbClr val="0039E5"/>
                </a:solidFill>
                <a:latin typeface="Arial" panose="020B0604020202020204" pitchFamily="34" charset="0"/>
                <a:ea typeface="宋体" panose="02010600030101010101" pitchFamily="2" charset="-122"/>
              </a:rPr>
              <a:t>={e</a:t>
            </a:r>
            <a:r>
              <a:rPr lang="en-US" altLang="zh-CN" sz="2000" b="1" baseline="-25000" dirty="0">
                <a:solidFill>
                  <a:srgbClr val="0039E5"/>
                </a:solidFill>
                <a:latin typeface="Arial" panose="020B0604020202020204" pitchFamily="34" charset="0"/>
                <a:ea typeface="宋体" panose="02010600030101010101" pitchFamily="2" charset="-122"/>
              </a:rPr>
              <a:t>3</a:t>
            </a:r>
            <a:r>
              <a:rPr lang="en-US" altLang="zh-CN" sz="2000" b="1" dirty="0">
                <a:solidFill>
                  <a:srgbClr val="0039E5"/>
                </a:solidFill>
                <a:latin typeface="Arial" panose="020B0604020202020204" pitchFamily="34" charset="0"/>
                <a:ea typeface="宋体" panose="02010600030101010101" pitchFamily="2" charset="-122"/>
              </a:rPr>
              <a:t>,e</a:t>
            </a:r>
            <a:r>
              <a:rPr lang="en-US" altLang="zh-CN" sz="2000" b="1" baseline="-25000" dirty="0">
                <a:solidFill>
                  <a:srgbClr val="0039E5"/>
                </a:solidFill>
                <a:latin typeface="Arial" panose="020B0604020202020204" pitchFamily="34" charset="0"/>
                <a:ea typeface="宋体" panose="02010600030101010101" pitchFamily="2" charset="-122"/>
              </a:rPr>
              <a:t>2</a:t>
            </a:r>
            <a:r>
              <a:rPr lang="en-US" altLang="zh-CN" sz="2000" b="1" dirty="0">
                <a:solidFill>
                  <a:srgbClr val="0039E5"/>
                </a:solidFill>
                <a:latin typeface="Arial" panose="020B0604020202020204" pitchFamily="34" charset="0"/>
                <a:ea typeface="宋体" panose="02010600030101010101" pitchFamily="2" charset="-122"/>
              </a:rPr>
              <a:t>}</a:t>
            </a:r>
          </a:p>
          <a:p>
            <a:pPr>
              <a:buSzTx/>
            </a:pPr>
            <a:r>
              <a:rPr lang="en-US" altLang="zh-CN" sz="2000" b="1" dirty="0">
                <a:solidFill>
                  <a:srgbClr val="0039E5"/>
                </a:solidFill>
                <a:latin typeface="Arial" panose="020B0604020202020204" pitchFamily="34" charset="0"/>
                <a:ea typeface="宋体" panose="02010600030101010101" pitchFamily="2" charset="-122"/>
              </a:rPr>
              <a:t>e</a:t>
            </a:r>
            <a:r>
              <a:rPr lang="en-US" altLang="zh-CN" sz="2000" b="1" baseline="-25000" dirty="0">
                <a:solidFill>
                  <a:srgbClr val="0039E5"/>
                </a:solidFill>
                <a:latin typeface="Arial" panose="020B0604020202020204" pitchFamily="34" charset="0"/>
                <a:ea typeface="宋体" panose="02010600030101010101" pitchFamily="2" charset="-122"/>
              </a:rPr>
              <a:t>4</a:t>
            </a:r>
            <a:r>
              <a:rPr lang="en-US" altLang="zh-CN" sz="2000" b="1" dirty="0">
                <a:solidFill>
                  <a:srgbClr val="0039E5"/>
                </a:solidFill>
                <a:latin typeface="Arial" panose="020B0604020202020204" pitchFamily="34" charset="0"/>
                <a:ea typeface="宋体" panose="02010600030101010101" pitchFamily="2" charset="-122"/>
              </a:rPr>
              <a:t>:S</a:t>
            </a:r>
            <a:r>
              <a:rPr lang="en-US" altLang="zh-CN" sz="2000" b="1" baseline="-25000" dirty="0">
                <a:solidFill>
                  <a:srgbClr val="0039E5"/>
                </a:solidFill>
                <a:latin typeface="Arial" panose="020B0604020202020204" pitchFamily="34" charset="0"/>
                <a:ea typeface="宋体" panose="02010600030101010101" pitchFamily="2" charset="-122"/>
              </a:rPr>
              <a:t>3</a:t>
            </a:r>
            <a:r>
              <a:rPr lang="en-US" altLang="zh-CN" sz="2000" b="1" dirty="0">
                <a:solidFill>
                  <a:srgbClr val="0039E5"/>
                </a:solidFill>
                <a:latin typeface="Arial" panose="020B0604020202020204" pitchFamily="34" charset="0"/>
                <a:ea typeface="宋体" panose="02010600030101010101" pitchFamily="2" charset="-122"/>
              </a:rPr>
              <a:t>={e</a:t>
            </a:r>
            <a:r>
              <a:rPr lang="en-US" altLang="zh-CN" sz="2000" b="1" baseline="-25000" dirty="0">
                <a:solidFill>
                  <a:srgbClr val="0039E5"/>
                </a:solidFill>
                <a:latin typeface="Arial" panose="020B0604020202020204" pitchFamily="34" charset="0"/>
                <a:ea typeface="宋体" panose="02010600030101010101" pitchFamily="2" charset="-122"/>
              </a:rPr>
              <a:t>4</a:t>
            </a:r>
            <a:r>
              <a:rPr lang="en-US" altLang="zh-CN" sz="2000" b="1" dirty="0">
                <a:solidFill>
                  <a:srgbClr val="0039E5"/>
                </a:solidFill>
                <a:latin typeface="Arial" panose="020B0604020202020204" pitchFamily="34" charset="0"/>
                <a:ea typeface="宋体" panose="02010600030101010101" pitchFamily="2" charset="-122"/>
              </a:rPr>
              <a:t>,e</a:t>
            </a:r>
            <a:r>
              <a:rPr lang="en-US" altLang="zh-CN" sz="2000" b="1" baseline="-25000" dirty="0">
                <a:solidFill>
                  <a:srgbClr val="0039E5"/>
                </a:solidFill>
                <a:latin typeface="Arial" panose="020B0604020202020204" pitchFamily="34" charset="0"/>
                <a:ea typeface="宋体" panose="02010600030101010101" pitchFamily="2" charset="-122"/>
              </a:rPr>
              <a:t>5</a:t>
            </a:r>
            <a:r>
              <a:rPr lang="en-US" altLang="zh-CN" sz="2000" b="1" dirty="0">
                <a:solidFill>
                  <a:srgbClr val="0039E5"/>
                </a:solidFill>
                <a:latin typeface="Arial" panose="020B0604020202020204" pitchFamily="34" charset="0"/>
                <a:ea typeface="宋体" panose="02010600030101010101" pitchFamily="2" charset="-122"/>
              </a:rPr>
              <a:t>}</a:t>
            </a:r>
          </a:p>
          <a:p>
            <a:pPr>
              <a:buSzTx/>
            </a:pPr>
            <a:r>
              <a:rPr lang="en-US" altLang="zh-CN" sz="2000" b="1" dirty="0">
                <a:solidFill>
                  <a:srgbClr val="0039E5"/>
                </a:solidFill>
                <a:latin typeface="Arial" panose="020B0604020202020204" pitchFamily="34" charset="0"/>
                <a:ea typeface="宋体" panose="02010600030101010101" pitchFamily="2" charset="-122"/>
              </a:rPr>
              <a:t>e</a:t>
            </a:r>
            <a:r>
              <a:rPr lang="en-US" altLang="zh-CN" sz="2000" b="1" baseline="-25000" dirty="0">
                <a:solidFill>
                  <a:srgbClr val="0039E5"/>
                </a:solidFill>
                <a:latin typeface="Arial" panose="020B0604020202020204" pitchFamily="34" charset="0"/>
                <a:ea typeface="宋体" panose="02010600030101010101" pitchFamily="2" charset="-122"/>
              </a:rPr>
              <a:t>6</a:t>
            </a:r>
            <a:r>
              <a:rPr lang="en-US" altLang="zh-CN" sz="2000" b="1" dirty="0">
                <a:solidFill>
                  <a:srgbClr val="0039E5"/>
                </a:solidFill>
                <a:latin typeface="Arial" panose="020B0604020202020204" pitchFamily="34" charset="0"/>
                <a:ea typeface="宋体" panose="02010600030101010101" pitchFamily="2" charset="-122"/>
              </a:rPr>
              <a:t>:S</a:t>
            </a:r>
            <a:r>
              <a:rPr lang="en-US" altLang="zh-CN" sz="2000" b="1" baseline="-25000" dirty="0">
                <a:solidFill>
                  <a:srgbClr val="0039E5"/>
                </a:solidFill>
                <a:latin typeface="Arial" panose="020B0604020202020204" pitchFamily="34" charset="0"/>
                <a:ea typeface="宋体" panose="02010600030101010101" pitchFamily="2" charset="-122"/>
              </a:rPr>
              <a:t>4</a:t>
            </a:r>
            <a:r>
              <a:rPr lang="en-US" altLang="zh-CN" sz="2000" b="1" dirty="0">
                <a:solidFill>
                  <a:srgbClr val="0039E5"/>
                </a:solidFill>
                <a:latin typeface="Arial" panose="020B0604020202020204" pitchFamily="34" charset="0"/>
                <a:ea typeface="宋体" panose="02010600030101010101" pitchFamily="2" charset="-122"/>
              </a:rPr>
              <a:t>={e</a:t>
            </a:r>
            <a:r>
              <a:rPr lang="en-US" altLang="zh-CN" sz="2000" b="1" baseline="-25000" dirty="0">
                <a:solidFill>
                  <a:srgbClr val="0039E5"/>
                </a:solidFill>
                <a:latin typeface="Arial" panose="020B0604020202020204" pitchFamily="34" charset="0"/>
                <a:ea typeface="宋体" panose="02010600030101010101" pitchFamily="2" charset="-122"/>
              </a:rPr>
              <a:t>6</a:t>
            </a:r>
            <a:r>
              <a:rPr lang="en-US" altLang="zh-CN" sz="2000" b="1" dirty="0">
                <a:solidFill>
                  <a:srgbClr val="0039E5"/>
                </a:solidFill>
                <a:latin typeface="Arial" panose="020B0604020202020204" pitchFamily="34" charset="0"/>
                <a:ea typeface="宋体" panose="02010600030101010101" pitchFamily="2" charset="-122"/>
              </a:rPr>
              <a:t>,e</a:t>
            </a:r>
            <a:r>
              <a:rPr lang="en-US" altLang="zh-CN" sz="2000" b="1" baseline="-25000" dirty="0">
                <a:solidFill>
                  <a:srgbClr val="0039E5"/>
                </a:solidFill>
                <a:latin typeface="Arial" panose="020B0604020202020204" pitchFamily="34" charset="0"/>
                <a:ea typeface="宋体" panose="02010600030101010101" pitchFamily="2" charset="-122"/>
              </a:rPr>
              <a:t>2</a:t>
            </a:r>
            <a:r>
              <a:rPr lang="en-US" altLang="zh-CN" sz="2000" b="1" dirty="0">
                <a:solidFill>
                  <a:srgbClr val="0039E5"/>
                </a:solidFill>
                <a:latin typeface="Arial" panose="020B0604020202020204" pitchFamily="34" charset="0"/>
                <a:ea typeface="宋体" panose="02010600030101010101" pitchFamily="2" charset="-122"/>
              </a:rPr>
              <a:t>,e</a:t>
            </a:r>
            <a:r>
              <a:rPr lang="en-US" altLang="zh-CN" sz="2000" b="1" baseline="-25000" dirty="0">
                <a:solidFill>
                  <a:srgbClr val="0039E5"/>
                </a:solidFill>
                <a:latin typeface="Arial" panose="020B0604020202020204" pitchFamily="34" charset="0"/>
                <a:ea typeface="宋体" panose="02010600030101010101" pitchFamily="2" charset="-122"/>
              </a:rPr>
              <a:t>5</a:t>
            </a:r>
            <a:r>
              <a:rPr lang="en-US" altLang="zh-CN" sz="2000" b="1" dirty="0">
                <a:solidFill>
                  <a:srgbClr val="0039E5"/>
                </a:solidFill>
                <a:latin typeface="Arial" panose="020B0604020202020204" pitchFamily="34" charset="0"/>
                <a:ea typeface="宋体" panose="02010600030101010101" pitchFamily="2" charset="-122"/>
              </a:rPr>
              <a:t>}</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8" name="Rectangle 8"/>
          <p:cNvSpPr>
            <a:spLocks noGrp="1" noRot="1" noChangeArrowheads="1"/>
          </p:cNvSpPr>
          <p:nvPr>
            <p:ph type="title"/>
          </p:nvPr>
        </p:nvSpPr>
        <p:spPr>
          <a:xfrm>
            <a:off x="0" y="0"/>
            <a:ext cx="9144000" cy="476250"/>
          </a:xfrm>
          <a:solidFill>
            <a:srgbClr val="FFFF00"/>
          </a:solidFill>
        </p:spPr>
        <p:txBody>
          <a:bodyPr vert="horz" wrap="square" lIns="91440" tIns="45720" rIns="91440" bIns="45720" numCol="1" rtlCol="0" anchor="b" anchorCtr="0" compatLnSpc="1">
            <a:normAutofit fontScale="90000"/>
          </a:body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en-US" altLang="zh-CN" sz="32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j-cs"/>
              </a:rPr>
              <a:t>2</a:t>
            </a:r>
            <a:r>
              <a:rPr kumimoji="0" lang="zh-CN" altLang="en-US" sz="32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j-cs"/>
              </a:rPr>
              <a:t>）基本环</a:t>
            </a:r>
            <a:endParaRPr kumimoji="0" lang="zh-CN" altLang="zh-CN" sz="32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j-cs"/>
            </a:endParaRPr>
          </a:p>
        </p:txBody>
      </p:sp>
      <p:sp>
        <p:nvSpPr>
          <p:cNvPr id="61443" name="Rectangle 3"/>
          <p:cNvSpPr>
            <a:spLocks noGrp="1" noRot="1" noChangeArrowheads="1"/>
          </p:cNvSpPr>
          <p:nvPr>
            <p:ph type="body" sz="half" idx="1"/>
          </p:nvPr>
        </p:nvSpPr>
        <p:spPr>
          <a:xfrm>
            <a:off x="0" y="620713"/>
            <a:ext cx="9144000" cy="3024188"/>
          </a:xfrm>
        </p:spPr>
        <p:txBody>
          <a:bodyPr vert="horz" wrap="square" lIns="91440" tIns="45720" rIns="91440" bIns="45720" numCol="1" rtlCol="0" anchor="t" anchorCtr="0" compatLnSpc="1">
            <a:normAutofit/>
          </a:bodyPr>
          <a:lstStyle/>
          <a:p>
            <a:pPr marL="357505" marR="0" lvl="1" indent="-285750" algn="just" defTabSz="914400" rtl="0" eaLnBrk="1" fontAlgn="auto" latinLnBrk="0" hangingPunct="1">
              <a:lnSpc>
                <a:spcPct val="100000"/>
              </a:lnSpc>
              <a:spcBef>
                <a:spcPts val="0"/>
              </a:spcBef>
              <a:spcAft>
                <a:spcPts val="600"/>
              </a:spcAft>
              <a:buClr>
                <a:schemeClr val="accent1">
                  <a:lumMod val="60000"/>
                  <a:lumOff val="40000"/>
                </a:schemeClr>
              </a:buClr>
              <a:buSzTx/>
              <a:buFont typeface="华文新魏" panose="02010800040101010101" pitchFamily="2" charset="-122"/>
              <a:buChar char=" "/>
              <a:defRPr/>
            </a:pPr>
            <a:r>
              <a:rPr kumimoji="0" lang="zh-CN" altLang="en-US" sz="28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cs"/>
              </a:rPr>
              <a:t>基本环：</a:t>
            </a:r>
            <a:r>
              <a:rPr kumimoji="0" lang="zh-CN" altLang="en-US"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取</a:t>
            </a:r>
            <a:r>
              <a:rPr kumimoji="0" lang="zh-CN" altLang="en-US" sz="28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ea"/>
              </a:rPr>
              <a:t>一条连枝</a:t>
            </a:r>
            <a:r>
              <a:rPr kumimoji="0" lang="zh-CN" altLang="en-US"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可与</a:t>
            </a:r>
            <a:r>
              <a:rPr kumimoji="0" lang="zh-CN" altLang="en-US" sz="28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ea"/>
              </a:rPr>
              <a:t>某些树枝</a:t>
            </a:r>
            <a:r>
              <a:rPr kumimoji="0" lang="zh-CN" altLang="en-US"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构成</a:t>
            </a:r>
            <a:r>
              <a:rPr kumimoji="0" lang="zh-CN" altLang="en-US" sz="28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ea"/>
              </a:rPr>
              <a:t>闭径或环</a:t>
            </a:r>
            <a:r>
              <a:rPr kumimoji="0" lang="zh-CN" altLang="en-US"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。这种仅包含有一条连枝的环称为联结图的</a:t>
            </a:r>
            <a:r>
              <a:rPr kumimoji="0" lang="zh-CN" altLang="en-US" sz="28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ea"/>
              </a:rPr>
              <a:t>基本环</a:t>
            </a:r>
            <a:r>
              <a:rPr kumimoji="0" lang="zh-CN" altLang="en-US"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。显然，基本环的数目等于连枝数</a:t>
            </a:r>
            <a:r>
              <a:rPr kumimoji="0" lang="en-US" altLang="zh-CN" sz="28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ea"/>
              </a:rPr>
              <a:t>m-n+1</a:t>
            </a:r>
            <a:r>
              <a:rPr kumimoji="0" lang="zh-CN" altLang="en-US"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a:t>
            </a:r>
          </a:p>
          <a:p>
            <a:pPr marL="357505" marR="0" lvl="1" indent="-285750" algn="just" defTabSz="914400" rtl="0" eaLnBrk="1" fontAlgn="auto" latinLnBrk="0" hangingPunct="1">
              <a:lnSpc>
                <a:spcPct val="100000"/>
              </a:lnSpc>
              <a:spcBef>
                <a:spcPts val="0"/>
              </a:spcBef>
              <a:spcAft>
                <a:spcPts val="600"/>
              </a:spcAft>
              <a:buClr>
                <a:schemeClr val="accent1">
                  <a:lumMod val="60000"/>
                  <a:lumOff val="40000"/>
                </a:schemeClr>
              </a:buClr>
              <a:buSzTx/>
              <a:buFont typeface="华文新魏" panose="02010800040101010101" pitchFamily="2" charset="-122"/>
              <a:buChar char=" "/>
              <a:defRPr/>
            </a:pPr>
            <a:r>
              <a:rPr kumimoji="0" lang="zh-CN" altLang="en-US" sz="32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ea"/>
              </a:rPr>
              <a:t>求图的所有环的方法：</a:t>
            </a:r>
            <a:r>
              <a:rPr kumimoji="0" lang="zh-CN" altLang="en-US" sz="32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基本环的环和可组成</a:t>
            </a:r>
            <a:r>
              <a:rPr kumimoji="0" lang="en-US" altLang="zh-CN" sz="32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ea"/>
              </a:rPr>
              <a:t>2</a:t>
            </a:r>
            <a:r>
              <a:rPr kumimoji="0" lang="en-US" altLang="zh-CN" sz="3200" b="1" i="0" u="none" strike="noStrike" kern="1200" cap="none" spc="0" normalizeH="0" baseline="30000" noProof="0" dirty="0">
                <a:ln>
                  <a:noFill/>
                </a:ln>
                <a:solidFill>
                  <a:srgbClr val="FF0000"/>
                </a:solidFill>
                <a:effectLst/>
                <a:uLnTx/>
                <a:uFillTx/>
                <a:latin typeface="华文新魏" panose="02010800040101010101" pitchFamily="2" charset="-122"/>
                <a:ea typeface="华文新魏" panose="02010800040101010101" pitchFamily="2" charset="-122"/>
                <a:cs typeface="+mn-ea"/>
              </a:rPr>
              <a:t>m-n+1</a:t>
            </a:r>
            <a:r>
              <a:rPr kumimoji="0" lang="en-US" altLang="zh-CN" sz="32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ea"/>
              </a:rPr>
              <a:t>-1</a:t>
            </a:r>
            <a:r>
              <a:rPr kumimoji="0" lang="zh-CN" altLang="en-US" sz="32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个元，每个元或为环，或为环的并。</a:t>
            </a:r>
          </a:p>
        </p:txBody>
      </p:sp>
      <p:graphicFrame>
        <p:nvGraphicFramePr>
          <p:cNvPr id="126980" name="Object 4"/>
          <p:cNvGraphicFramePr>
            <a:graphicFrameLocks noGrp="1" noChangeAspect="1"/>
          </p:cNvGraphicFramePr>
          <p:nvPr>
            <p:ph sz="quarter" idx="2"/>
          </p:nvPr>
        </p:nvGraphicFramePr>
        <p:xfrm>
          <a:off x="4643438" y="3141663"/>
          <a:ext cx="4319587" cy="2084387"/>
        </p:xfrm>
        <a:graphic>
          <a:graphicData uri="http://schemas.openxmlformats.org/presentationml/2006/ole">
            <mc:AlternateContent xmlns:mc="http://schemas.openxmlformats.org/markup-compatibility/2006">
              <mc:Choice xmlns:v="urn:schemas-microsoft-com:vml" Requires="v">
                <p:oleObj spid="_x0000_s49333" r:id="rId3" imgW="2895600" imgH="1392555" progId="Visio.Drawing.11">
                  <p:embed/>
                </p:oleObj>
              </mc:Choice>
              <mc:Fallback>
                <p:oleObj r:id="rId3" imgW="2895600" imgH="1392555" progId="Visio.Drawing.11">
                  <p:embed/>
                  <p:pic>
                    <p:nvPicPr>
                      <p:cNvPr id="0" name="图片 3151"/>
                      <p:cNvPicPr/>
                      <p:nvPr/>
                    </p:nvPicPr>
                    <p:blipFill>
                      <a:blip r:embed="rId4"/>
                      <a:stretch>
                        <a:fillRect/>
                      </a:stretch>
                    </p:blipFill>
                    <p:spPr>
                      <a:xfrm>
                        <a:off x="4643438" y="3141663"/>
                        <a:ext cx="4319587" cy="2084387"/>
                      </a:xfrm>
                      <a:prstGeom prst="rect">
                        <a:avLst/>
                      </a:prstGeom>
                      <a:solidFill>
                        <a:srgbClr val="FFFF00"/>
                      </a:solidFill>
                      <a:ln w="38100">
                        <a:miter/>
                      </a:ln>
                    </p:spPr>
                  </p:pic>
                </p:oleObj>
              </mc:Fallback>
            </mc:AlternateContent>
          </a:graphicData>
        </a:graphic>
      </p:graphicFrame>
      <p:graphicFrame>
        <p:nvGraphicFramePr>
          <p:cNvPr id="126981" name="Object 7"/>
          <p:cNvGraphicFramePr>
            <a:graphicFrameLocks noGrp="1" noChangeAspect="1"/>
          </p:cNvGraphicFramePr>
          <p:nvPr>
            <p:ph sz="quarter" idx="3"/>
          </p:nvPr>
        </p:nvGraphicFramePr>
        <p:xfrm>
          <a:off x="0" y="5108575"/>
          <a:ext cx="4859338" cy="1749425"/>
        </p:xfrm>
        <a:graphic>
          <a:graphicData uri="http://schemas.openxmlformats.org/presentationml/2006/ole">
            <mc:AlternateContent xmlns:mc="http://schemas.openxmlformats.org/markup-compatibility/2006">
              <mc:Choice xmlns:v="urn:schemas-microsoft-com:vml" Requires="v">
                <p:oleObj spid="_x0000_s49334" r:id="rId5" imgW="1905000" imgH="685800" progId="Equation.3">
                  <p:embed/>
                </p:oleObj>
              </mc:Choice>
              <mc:Fallback>
                <p:oleObj r:id="rId5" imgW="1905000" imgH="685800" progId="Equation.3">
                  <p:embed/>
                  <p:pic>
                    <p:nvPicPr>
                      <p:cNvPr id="0" name="图片 3152"/>
                      <p:cNvPicPr/>
                      <p:nvPr/>
                    </p:nvPicPr>
                    <p:blipFill>
                      <a:blip r:embed="rId6"/>
                      <a:stretch>
                        <a:fillRect/>
                      </a:stretch>
                    </p:blipFill>
                    <p:spPr>
                      <a:xfrm>
                        <a:off x="0" y="5108575"/>
                        <a:ext cx="4859338" cy="1749425"/>
                      </a:xfrm>
                      <a:prstGeom prst="rect">
                        <a:avLst/>
                      </a:prstGeom>
                      <a:solidFill>
                        <a:srgbClr val="FFFF00"/>
                      </a:solidFill>
                      <a:ln w="38100">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1443">
                                            <p:txEl>
                                              <p:pRg st="0" end="0"/>
                                            </p:txEl>
                                          </p:spTgt>
                                        </p:tgtEl>
                                        <p:attrNameLst>
                                          <p:attrName>style.visibility</p:attrName>
                                        </p:attrNameLst>
                                      </p:cBhvr>
                                      <p:to>
                                        <p:strVal val="visible"/>
                                      </p:to>
                                    </p:set>
                                    <p:animEffect transition="in" filter="fade">
                                      <p:cBhvr>
                                        <p:cTn id="7" dur="1000"/>
                                        <p:tgtEl>
                                          <p:spTgt spid="61443">
                                            <p:txEl>
                                              <p:pRg st="0" end="0"/>
                                            </p:txEl>
                                          </p:spTgt>
                                        </p:tgtEl>
                                      </p:cBhvr>
                                    </p:animEffect>
                                    <p:anim calcmode="lin" valueType="num">
                                      <p:cBhvr>
                                        <p:cTn id="8" dur="1000" fill="hold"/>
                                        <p:tgtEl>
                                          <p:spTgt spid="6144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144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1443">
                                            <p:txEl>
                                              <p:pRg st="1" end="1"/>
                                            </p:txEl>
                                          </p:spTgt>
                                        </p:tgtEl>
                                        <p:attrNameLst>
                                          <p:attrName>style.visibility</p:attrName>
                                        </p:attrNameLst>
                                      </p:cBhvr>
                                      <p:to>
                                        <p:strVal val="visible"/>
                                      </p:to>
                                    </p:set>
                                    <p:animEffect transition="in" filter="fade">
                                      <p:cBhvr>
                                        <p:cTn id="12" dur="1000"/>
                                        <p:tgtEl>
                                          <p:spTgt spid="61443">
                                            <p:txEl>
                                              <p:pRg st="1" end="1"/>
                                            </p:txEl>
                                          </p:spTgt>
                                        </p:tgtEl>
                                      </p:cBhvr>
                                    </p:animEffect>
                                    <p:anim calcmode="lin" valueType="num">
                                      <p:cBhvr>
                                        <p:cTn id="13" dur="1000" fill="hold"/>
                                        <p:tgtEl>
                                          <p:spTgt spid="6144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144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26980"/>
                                        </p:tgtEl>
                                        <p:attrNameLst>
                                          <p:attrName>style.visibility</p:attrName>
                                        </p:attrNameLst>
                                      </p:cBhvr>
                                      <p:to>
                                        <p:strVal val="visible"/>
                                      </p:to>
                                    </p:set>
                                    <p:animEffect transition="in" filter="wipe(down)">
                                      <p:cBhvr>
                                        <p:cTn id="19" dur="500"/>
                                        <p:tgtEl>
                                          <p:spTgt spid="126980"/>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126981"/>
                                        </p:tgtEl>
                                        <p:attrNameLst>
                                          <p:attrName>style.visibility</p:attrName>
                                        </p:attrNameLst>
                                      </p:cBhvr>
                                      <p:to>
                                        <p:strVal val="visible"/>
                                      </p:to>
                                    </p:set>
                                    <p:animEffect transition="in" filter="circle(in)">
                                      <p:cBhvr>
                                        <p:cTn id="24" dur="2000"/>
                                        <p:tgtEl>
                                          <p:spTgt spid="1269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933" name="Group 45"/>
          <p:cNvGraphicFramePr>
            <a:graphicFrameLocks noGrp="1"/>
          </p:cNvGraphicFramePr>
          <p:nvPr/>
        </p:nvGraphicFramePr>
        <p:xfrm>
          <a:off x="323528" y="1628800"/>
          <a:ext cx="6048672" cy="3757612"/>
        </p:xfrm>
        <a:graphic>
          <a:graphicData uri="http://schemas.openxmlformats.org/drawingml/2006/table">
            <a:tbl>
              <a:tblPr/>
              <a:tblGrid>
                <a:gridCol w="2067303">
                  <a:extLst>
                    <a:ext uri="{9D8B030D-6E8A-4147-A177-3AD203B41FA5}">
                      <a16:colId xmlns:a16="http://schemas.microsoft.com/office/drawing/2014/main" val="20000"/>
                    </a:ext>
                  </a:extLst>
                </a:gridCol>
                <a:gridCol w="3981369">
                  <a:extLst>
                    <a:ext uri="{9D8B030D-6E8A-4147-A177-3AD203B41FA5}">
                      <a16:colId xmlns:a16="http://schemas.microsoft.com/office/drawing/2014/main" val="20001"/>
                    </a:ext>
                  </a:extLst>
                </a:gridCol>
              </a:tblGrid>
              <a:tr h="703627">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pPr>
                      <a:r>
                        <a:rPr kumimoji="0" lang="zh-CN" altLang="en-US" sz="3200" b="1" i="0" u="none" strike="noStrike" cap="none" normalizeH="0" baseline="0" dirty="0">
                          <a:ln>
                            <a:noFill/>
                          </a:ln>
                          <a:solidFill>
                            <a:srgbClr val="DB0716"/>
                          </a:solidFill>
                          <a:effectLst/>
                          <a:latin typeface="Arial" panose="020B0604020202020204" pitchFamily="34" charset="0"/>
                          <a:ea typeface="宋体" panose="02010600030101010101" pitchFamily="2" charset="-122"/>
                        </a:rPr>
                        <a:t>矩阵名称</a:t>
                      </a:r>
                    </a:p>
                  </a:txBody>
                  <a:tcPr marL="90011" marR="90011" marT="107986" marB="10798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pPr>
                      <a:r>
                        <a:rPr kumimoji="0" lang="zh-CN" altLang="en-US" sz="3200" b="1" i="0" u="none" strike="noStrike" cap="none" normalizeH="0" baseline="0" dirty="0">
                          <a:ln>
                            <a:noFill/>
                          </a:ln>
                          <a:solidFill>
                            <a:srgbClr val="DB0716"/>
                          </a:solidFill>
                          <a:effectLst/>
                          <a:latin typeface="Arial" panose="020B0604020202020204" pitchFamily="34" charset="0"/>
                          <a:ea typeface="宋体" panose="02010600030101010101" pitchFamily="2" charset="-122"/>
                        </a:rPr>
                        <a:t>关系</a:t>
                      </a:r>
                    </a:p>
                  </a:txBody>
                  <a:tcPr marL="90011" marR="90011" marT="107986" marB="10798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63490">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pPr>
                      <a:r>
                        <a:rPr kumimoji="0" lang="zh-CN" altLang="en-US" sz="3200" b="1" i="0" u="none" strike="noStrike" cap="none" normalizeH="0" baseline="0" dirty="0">
                          <a:ln>
                            <a:noFill/>
                          </a:ln>
                          <a:solidFill>
                            <a:srgbClr val="000066"/>
                          </a:solidFill>
                          <a:effectLst>
                            <a:outerShdw blurRad="38100" dist="38100" dir="2700000" algn="tl">
                              <a:srgbClr val="C0C0C0"/>
                            </a:outerShdw>
                          </a:effectLst>
                          <a:latin typeface="Arial" panose="020B0604020202020204" pitchFamily="34" charset="0"/>
                          <a:ea typeface="宋体" panose="02010600030101010101" pitchFamily="2" charset="-122"/>
                        </a:rPr>
                        <a:t>关联阵</a:t>
                      </a:r>
                    </a:p>
                  </a:txBody>
                  <a:tcPr marL="90011" marR="90011" marT="107986" marB="10798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pPr>
                      <a:r>
                        <a:rPr kumimoji="0" lang="zh-CN" altLang="en-US" sz="3200" b="1" i="0" u="none" strike="noStrike" cap="none" normalizeH="0" baseline="0" dirty="0">
                          <a:ln>
                            <a:noFill/>
                          </a:ln>
                          <a:solidFill>
                            <a:srgbClr val="000066"/>
                          </a:solidFill>
                          <a:effectLst/>
                          <a:latin typeface="Arial" panose="020B0604020202020204" pitchFamily="34" charset="0"/>
                          <a:ea typeface="宋体" panose="02010600030101010101" pitchFamily="2" charset="-122"/>
                        </a:rPr>
                        <a:t>端与边的关联性</a:t>
                      </a:r>
                    </a:p>
                  </a:txBody>
                  <a:tcPr marL="90011" marR="90011" marT="107986" marB="10798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63490">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pPr>
                      <a:r>
                        <a:rPr kumimoji="0" lang="zh-CN" altLang="en-US" sz="3200" b="1" i="0" u="none" strike="noStrike" cap="none" normalizeH="0" baseline="0" dirty="0">
                          <a:ln>
                            <a:noFill/>
                          </a:ln>
                          <a:solidFill>
                            <a:srgbClr val="000066"/>
                          </a:solidFill>
                          <a:effectLst>
                            <a:outerShdw blurRad="38100" dist="38100" dir="2700000" algn="tl">
                              <a:srgbClr val="C0C0C0"/>
                            </a:outerShdw>
                          </a:effectLst>
                          <a:latin typeface="Arial" panose="020B0604020202020204" pitchFamily="34" charset="0"/>
                          <a:ea typeface="宋体" panose="02010600030101010101" pitchFamily="2" charset="-122"/>
                        </a:rPr>
                        <a:t>环阵</a:t>
                      </a:r>
                    </a:p>
                  </a:txBody>
                  <a:tcPr marL="90011" marR="90011" marT="107986" marB="10798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pPr>
                      <a:r>
                        <a:rPr kumimoji="0" lang="zh-CN" altLang="en-US" sz="3200" b="1" i="0" u="none" strike="noStrike" cap="none" normalizeH="0" baseline="0" dirty="0">
                          <a:ln>
                            <a:noFill/>
                          </a:ln>
                          <a:solidFill>
                            <a:srgbClr val="000066"/>
                          </a:solidFill>
                          <a:effectLst/>
                          <a:latin typeface="Arial" panose="020B0604020202020204" pitchFamily="34" charset="0"/>
                          <a:ea typeface="宋体" panose="02010600030101010101" pitchFamily="2" charset="-122"/>
                        </a:rPr>
                        <a:t>基本环与边的关系</a:t>
                      </a:r>
                    </a:p>
                  </a:txBody>
                  <a:tcPr marL="90011" marR="90011" marT="107986" marB="10798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63490">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pPr>
                      <a:r>
                        <a:rPr kumimoji="0" lang="zh-CN" altLang="en-US" sz="3200" b="1" i="0" u="none" strike="noStrike" cap="none" normalizeH="0" baseline="0" dirty="0">
                          <a:ln>
                            <a:noFill/>
                          </a:ln>
                          <a:solidFill>
                            <a:srgbClr val="000066"/>
                          </a:solidFill>
                          <a:effectLst>
                            <a:outerShdw blurRad="38100" dist="38100" dir="2700000" algn="tl">
                              <a:srgbClr val="C0C0C0"/>
                            </a:outerShdw>
                          </a:effectLst>
                          <a:latin typeface="Arial" panose="020B0604020202020204" pitchFamily="34" charset="0"/>
                          <a:ea typeface="宋体" panose="02010600030101010101" pitchFamily="2" charset="-122"/>
                        </a:rPr>
                        <a:t>割阵</a:t>
                      </a:r>
                    </a:p>
                  </a:txBody>
                  <a:tcPr marL="90011" marR="90011" marT="107986" marB="10798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pPr>
                      <a:r>
                        <a:rPr kumimoji="0" lang="zh-CN" altLang="en-US" sz="3200" b="1" i="0" u="none" strike="noStrike" cap="none" normalizeH="0" baseline="0" dirty="0">
                          <a:ln>
                            <a:noFill/>
                          </a:ln>
                          <a:solidFill>
                            <a:srgbClr val="000066"/>
                          </a:solidFill>
                          <a:effectLst/>
                          <a:latin typeface="Arial" panose="020B0604020202020204" pitchFamily="34" charset="0"/>
                          <a:ea typeface="宋体" panose="02010600030101010101" pitchFamily="2" charset="-122"/>
                        </a:rPr>
                        <a:t>基本割集与边的关系</a:t>
                      </a:r>
                    </a:p>
                  </a:txBody>
                  <a:tcPr marL="90011" marR="90011" marT="107986" marB="10798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63490">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pPr>
                      <a:r>
                        <a:rPr kumimoji="0" lang="zh-CN" altLang="en-US" sz="3200" b="1" i="0" u="none" strike="noStrike" cap="none" normalizeH="0" baseline="0" dirty="0">
                          <a:ln>
                            <a:noFill/>
                          </a:ln>
                          <a:solidFill>
                            <a:srgbClr val="000066"/>
                          </a:solidFill>
                          <a:effectLst>
                            <a:outerShdw blurRad="38100" dist="38100" dir="2700000" algn="tl">
                              <a:srgbClr val="C0C0C0"/>
                            </a:outerShdw>
                          </a:effectLst>
                          <a:latin typeface="Arial" panose="020B0604020202020204" pitchFamily="34" charset="0"/>
                          <a:ea typeface="宋体" panose="02010600030101010101" pitchFamily="2" charset="-122"/>
                        </a:rPr>
                        <a:t>邻接阵</a:t>
                      </a:r>
                    </a:p>
                  </a:txBody>
                  <a:tcPr marL="90011" marR="90011" marT="107986" marB="10798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None/>
                      </a:pPr>
                      <a:r>
                        <a:rPr kumimoji="0" lang="zh-CN" altLang="en-US" sz="3200" b="1" i="0" u="none" strike="noStrike" cap="none" normalizeH="0" baseline="0" dirty="0">
                          <a:ln>
                            <a:noFill/>
                          </a:ln>
                          <a:solidFill>
                            <a:srgbClr val="000066"/>
                          </a:solidFill>
                          <a:effectLst/>
                          <a:latin typeface="Arial" panose="020B0604020202020204" pitchFamily="34" charset="0"/>
                          <a:ea typeface="宋体" panose="02010600030101010101" pitchFamily="2" charset="-122"/>
                        </a:rPr>
                        <a:t>端与端之间的关系</a:t>
                      </a:r>
                    </a:p>
                  </a:txBody>
                  <a:tcPr marL="90011" marR="90011" marT="107986" marB="10798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221205" name="对象 1"/>
          <p:cNvGraphicFramePr>
            <a:graphicFrameLocks noChangeAspect="1"/>
          </p:cNvGraphicFramePr>
          <p:nvPr/>
        </p:nvGraphicFramePr>
        <p:xfrm>
          <a:off x="6516688" y="3860800"/>
          <a:ext cx="2449512" cy="2736850"/>
        </p:xfrm>
        <a:graphic>
          <a:graphicData uri="http://schemas.openxmlformats.org/presentationml/2006/ole">
            <mc:AlternateContent xmlns:mc="http://schemas.openxmlformats.org/markup-compatibility/2006">
              <mc:Choice xmlns:v="urn:schemas-microsoft-com:vml" Requires="v">
                <p:oleObj spid="_x0000_s53345" r:id="rId4" imgW="1388745" imgH="1535430" progId="Visio.Drawing.11">
                  <p:embed/>
                </p:oleObj>
              </mc:Choice>
              <mc:Fallback>
                <p:oleObj r:id="rId4" imgW="1388745" imgH="1535430" progId="Visio.Drawing.11">
                  <p:embed/>
                  <p:pic>
                    <p:nvPicPr>
                      <p:cNvPr id="0" name="图片 3156"/>
                      <p:cNvPicPr/>
                      <p:nvPr/>
                    </p:nvPicPr>
                    <p:blipFill>
                      <a:blip r:embed="rId5"/>
                      <a:stretch>
                        <a:fillRect/>
                      </a:stretch>
                    </p:blipFill>
                    <p:spPr>
                      <a:xfrm>
                        <a:off x="6516688" y="3860800"/>
                        <a:ext cx="2449512" cy="2736850"/>
                      </a:xfrm>
                      <a:prstGeom prst="rect">
                        <a:avLst/>
                      </a:prstGeom>
                      <a:solidFill>
                        <a:schemeClr val="bg2"/>
                      </a:solidFill>
                      <a:ln w="38100">
                        <a:noFill/>
                        <a:miter/>
                      </a:ln>
                    </p:spPr>
                  </p:pic>
                </p:oleObj>
              </mc:Fallback>
            </mc:AlternateContent>
          </a:graphicData>
        </a:graphic>
      </p:graphicFrame>
      <p:sp>
        <p:nvSpPr>
          <p:cNvPr id="6" name="MH_Others_2"/>
          <p:cNvSpPr txBox="1">
            <a:spLocks noChangeArrowheads="1"/>
          </p:cNvSpPr>
          <p:nvPr>
            <p:custDataLst>
              <p:tags r:id="rId2"/>
            </p:custDataLst>
          </p:nvPr>
        </p:nvSpPr>
        <p:spPr bwMode="auto">
          <a:xfrm>
            <a:off x="971599" y="215371"/>
            <a:ext cx="7128792" cy="923330"/>
          </a:xfrm>
          <a:prstGeom prst="rect">
            <a:avLst/>
          </a:prstGeom>
          <a:solidFill>
            <a:srgbClr val="FFFF00"/>
          </a:solidFill>
          <a:ln w="9525">
            <a:solidFill>
              <a:srgbClr val="000000"/>
            </a:solidFill>
            <a:miter lim="800000"/>
          </a:ln>
          <a:effectLst>
            <a:softEdge rad="63500"/>
          </a:effectLst>
          <a:scene3d>
            <a:camera prst="orthographicFront"/>
            <a:lightRig rig="threePt" dir="t"/>
          </a:scene3d>
          <a:sp3d>
            <a:bevelT prst="angle"/>
          </a:sp3d>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zh-CN" sz="5400" b="0" i="0" u="none" strike="noStrike" kern="1200" cap="none" spc="0" normalizeH="0" baseline="0" noProof="0" dirty="0">
                <a:ln>
                  <a:noFill/>
                </a:ln>
                <a:solidFill>
                  <a:srgbClr val="5D2513"/>
                </a:solidFill>
                <a:effectLst/>
                <a:uLnTx/>
                <a:uFillTx/>
                <a:latin typeface="方正粗黑宋简体" panose="02000000000000000000" pitchFamily="2" charset="-122"/>
                <a:ea typeface="方正粗黑宋简体" panose="02000000000000000000" pitchFamily="2" charset="-122"/>
                <a:cs typeface="+mn-cs"/>
              </a:rPr>
              <a:t>3.1.6 </a:t>
            </a:r>
            <a:r>
              <a:rPr kumimoji="0" lang="zh-CN" altLang="en-US" sz="5400" b="0" i="0" u="none" strike="noStrike" kern="1200" cap="none" spc="0" normalizeH="0" baseline="0" noProof="0" dirty="0">
                <a:ln>
                  <a:noFill/>
                </a:ln>
                <a:solidFill>
                  <a:srgbClr val="5D2513"/>
                </a:solidFill>
                <a:effectLst/>
                <a:uLnTx/>
                <a:uFillTx/>
                <a:latin typeface="方正粗黑宋简体" panose="02000000000000000000" pitchFamily="2" charset="-122"/>
                <a:ea typeface="方正粗黑宋简体" panose="02000000000000000000" pitchFamily="2" charset="-122"/>
                <a:cs typeface="+mn-cs"/>
              </a:rPr>
              <a:t>图的矩阵表示</a:t>
            </a:r>
            <a:endParaRPr kumimoji="0" lang="zh-CN" altLang="en-US" sz="5400" b="1" i="0" u="none" strike="noStrike" kern="1200" cap="none" spc="0" normalizeH="0" baseline="0" noProof="0" dirty="0">
              <a:ln w="3175">
                <a:noFill/>
              </a:ln>
              <a:solidFill>
                <a:srgbClr val="5F5F5F"/>
              </a:solidFill>
              <a:effectLst/>
              <a:uLnTx/>
              <a:uFillTx/>
              <a:latin typeface="方正粗黑宋简体" panose="02000000000000000000" pitchFamily="2" charset="-122"/>
              <a:ea typeface="方正粗黑宋简体" panose="02000000000000000000" pitchFamily="2" charset="-122"/>
              <a:cs typeface="+mn-cs"/>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H_Others_1"/>
          <p:cNvSpPr txBox="1"/>
          <p:nvPr>
            <p:custDataLst>
              <p:tags r:id="rId1"/>
            </p:custDataLst>
          </p:nvPr>
        </p:nvSpPr>
        <p:spPr>
          <a:xfrm>
            <a:off x="3481388" y="1876425"/>
            <a:ext cx="1833563" cy="369888"/>
          </a:xfrm>
          <a:prstGeom prst="rect">
            <a:avLst/>
          </a:prstGeom>
          <a:noFill/>
        </p:spPr>
        <p:txBody>
          <a:bodyPr/>
          <a:lstStyle/>
          <a:p>
            <a:pPr marR="0" defTabSz="914400" fontAlgn="auto">
              <a:spcBef>
                <a:spcPts val="0"/>
              </a:spcBef>
              <a:spcAft>
                <a:spcPts val="0"/>
              </a:spcAft>
              <a:buClrTx/>
              <a:buSzTx/>
              <a:buFontTx/>
              <a:defRPr/>
            </a:pPr>
            <a:r>
              <a:rPr kumimoji="0" lang="en-US" altLang="zh-CN" kern="1200" cap="none" spc="400" normalizeH="0" baseline="0" noProof="0" dirty="0">
                <a:solidFill>
                  <a:srgbClr val="DFDEDD"/>
                </a:solidFill>
                <a:latin typeface="微软雅黑" panose="020B0503020204020204" pitchFamily="34" charset="-122"/>
                <a:ea typeface="微软雅黑" panose="020B0503020204020204" pitchFamily="34" charset="-122"/>
                <a:cs typeface="+mn-cs"/>
              </a:rPr>
              <a:t>CONTENTS</a:t>
            </a:r>
            <a:endParaRPr kumimoji="0" lang="zh-CN" altLang="en-US" kern="1200" cap="none" spc="400" normalizeH="0" baseline="0" noProof="0" dirty="0">
              <a:solidFill>
                <a:srgbClr val="DFDEDD"/>
              </a:solidFill>
              <a:latin typeface="微软雅黑" panose="020B0503020204020204" pitchFamily="34" charset="-122"/>
              <a:ea typeface="微软雅黑" panose="020B0503020204020204" pitchFamily="34" charset="-122"/>
              <a:cs typeface="+mn-cs"/>
            </a:endParaRPr>
          </a:p>
        </p:txBody>
      </p:sp>
      <p:sp>
        <p:nvSpPr>
          <p:cNvPr id="5" name="MH_Others_2"/>
          <p:cNvSpPr txBox="1">
            <a:spLocks noChangeArrowheads="1"/>
          </p:cNvSpPr>
          <p:nvPr>
            <p:custDataLst>
              <p:tags r:id="rId2"/>
            </p:custDataLst>
          </p:nvPr>
        </p:nvSpPr>
        <p:spPr bwMode="auto">
          <a:xfrm>
            <a:off x="1259632" y="1138700"/>
            <a:ext cx="7128792" cy="923330"/>
          </a:xfrm>
          <a:prstGeom prst="rect">
            <a:avLst/>
          </a:prstGeom>
          <a:solidFill>
            <a:srgbClr val="FFFF00"/>
          </a:solidFill>
          <a:ln w="9525">
            <a:solidFill>
              <a:srgbClr val="000000"/>
            </a:solidFill>
            <a:miter lim="800000"/>
          </a:ln>
          <a:effectLst>
            <a:softEdge rad="63500"/>
          </a:effectLst>
          <a:scene3d>
            <a:camera prst="orthographicFront"/>
            <a:lightRig rig="threePt" dir="t"/>
          </a:scene3d>
          <a:sp3d>
            <a:bevelT prst="angle"/>
          </a:sp3d>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zh-CN" sz="5400" b="0" i="0" u="none" strike="noStrike" kern="1200" cap="none" spc="0" normalizeH="0" baseline="0" noProof="0" dirty="0">
                <a:ln>
                  <a:noFill/>
                </a:ln>
                <a:solidFill>
                  <a:srgbClr val="5D2513"/>
                </a:solidFill>
                <a:effectLst/>
                <a:uLnTx/>
                <a:uFillTx/>
                <a:latin typeface="方正粗黑宋简体" panose="02000000000000000000" pitchFamily="2" charset="-122"/>
                <a:ea typeface="方正粗黑宋简体" panose="02000000000000000000" pitchFamily="2" charset="-122"/>
                <a:cs typeface="+mn-cs"/>
              </a:rPr>
              <a:t>3.1.6 </a:t>
            </a:r>
            <a:r>
              <a:rPr kumimoji="0" lang="zh-CN" altLang="en-US" sz="5400" b="0" i="0" u="none" strike="noStrike" kern="1200" cap="none" spc="0" normalizeH="0" baseline="0" noProof="0" dirty="0">
                <a:ln>
                  <a:noFill/>
                </a:ln>
                <a:solidFill>
                  <a:srgbClr val="5D2513"/>
                </a:solidFill>
                <a:effectLst/>
                <a:uLnTx/>
                <a:uFillTx/>
                <a:latin typeface="方正粗黑宋简体" panose="02000000000000000000" pitchFamily="2" charset="-122"/>
                <a:ea typeface="方正粗黑宋简体" panose="02000000000000000000" pitchFamily="2" charset="-122"/>
                <a:cs typeface="+mn-cs"/>
              </a:rPr>
              <a:t>图的矩阵表示</a:t>
            </a:r>
            <a:endParaRPr kumimoji="0" lang="zh-CN" altLang="en-US" sz="5400" b="1" i="0" u="none" strike="noStrike" kern="1200" cap="none" spc="0" normalizeH="0" baseline="0" noProof="0" dirty="0">
              <a:ln w="3175">
                <a:noFill/>
              </a:ln>
              <a:solidFill>
                <a:srgbClr val="5F5F5F"/>
              </a:solidFill>
              <a:effectLst/>
              <a:uLnTx/>
              <a:uFillTx/>
              <a:latin typeface="方正粗黑宋简体" panose="02000000000000000000" pitchFamily="2" charset="-122"/>
              <a:ea typeface="方正粗黑宋简体" panose="02000000000000000000" pitchFamily="2" charset="-122"/>
              <a:cs typeface="+mn-cs"/>
            </a:endParaRPr>
          </a:p>
        </p:txBody>
      </p:sp>
      <p:cxnSp>
        <p:nvCxnSpPr>
          <p:cNvPr id="6" name="MH_Others_3"/>
          <p:cNvCxnSpPr/>
          <p:nvPr>
            <p:custDataLst>
              <p:tags r:id="rId3"/>
            </p:custDataLst>
          </p:nvPr>
        </p:nvCxnSpPr>
        <p:spPr>
          <a:xfrm>
            <a:off x="2946400" y="1870075"/>
            <a:ext cx="2882900" cy="0"/>
          </a:xfrm>
          <a:prstGeom prst="line">
            <a:avLst/>
          </a:prstGeom>
          <a:ln>
            <a:solidFill>
              <a:srgbClr val="EEEEEE"/>
            </a:solidFill>
          </a:ln>
        </p:spPr>
        <p:style>
          <a:lnRef idx="1">
            <a:schemeClr val="accent1"/>
          </a:lnRef>
          <a:fillRef idx="0">
            <a:schemeClr val="accent1"/>
          </a:fillRef>
          <a:effectRef idx="0">
            <a:schemeClr val="accent1"/>
          </a:effectRef>
          <a:fontRef idx="minor">
            <a:schemeClr val="tx1"/>
          </a:fontRef>
        </p:style>
      </p:cxnSp>
      <p:cxnSp>
        <p:nvCxnSpPr>
          <p:cNvPr id="7" name="MH_Others_4"/>
          <p:cNvCxnSpPr/>
          <p:nvPr>
            <p:custDataLst>
              <p:tags r:id="rId4"/>
            </p:custDataLst>
          </p:nvPr>
        </p:nvCxnSpPr>
        <p:spPr>
          <a:xfrm>
            <a:off x="2945750" y="2184400"/>
            <a:ext cx="2882900" cy="0"/>
          </a:xfrm>
          <a:prstGeom prst="line">
            <a:avLst/>
          </a:prstGeom>
          <a:ln>
            <a:solidFill>
              <a:srgbClr val="EEEEEE"/>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8" name="MH_Entry_1">
            <a:hlinkClick r:id="rId14" action="ppaction://hlinksldjump"/>
          </p:cNvPr>
          <p:cNvSpPr/>
          <p:nvPr>
            <p:custDataLst>
              <p:tags r:id="rId5"/>
            </p:custDataLst>
          </p:nvPr>
        </p:nvSpPr>
        <p:spPr>
          <a:xfrm>
            <a:off x="1979613" y="2708275"/>
            <a:ext cx="1787525" cy="1584325"/>
          </a:xfrm>
          <a:custGeom>
            <a:avLst/>
            <a:gdLst>
              <a:gd name="connsiteX0" fmla="*/ 201298 w 1673525"/>
              <a:gd name="connsiteY0" fmla="*/ 89098 h 1138904"/>
              <a:gd name="connsiteX1" fmla="*/ 99204 w 1673525"/>
              <a:gd name="connsiteY1" fmla="*/ 191192 h 1138904"/>
              <a:gd name="connsiteX2" fmla="*/ 99204 w 1673525"/>
              <a:gd name="connsiteY2" fmla="*/ 947712 h 1138904"/>
              <a:gd name="connsiteX3" fmla="*/ 201298 w 1673525"/>
              <a:gd name="connsiteY3" fmla="*/ 1049806 h 1138904"/>
              <a:gd name="connsiteX4" fmla="*/ 1472227 w 1673525"/>
              <a:gd name="connsiteY4" fmla="*/ 1049806 h 1138904"/>
              <a:gd name="connsiteX5" fmla="*/ 1574321 w 1673525"/>
              <a:gd name="connsiteY5" fmla="*/ 947712 h 1138904"/>
              <a:gd name="connsiteX6" fmla="*/ 1574321 w 1673525"/>
              <a:gd name="connsiteY6" fmla="*/ 191192 h 1138904"/>
              <a:gd name="connsiteX7" fmla="*/ 1472227 w 1673525"/>
              <a:gd name="connsiteY7" fmla="*/ 89098 h 1138904"/>
              <a:gd name="connsiteX8" fmla="*/ 121031 w 1673525"/>
              <a:gd name="connsiteY8" fmla="*/ 0 h 1138904"/>
              <a:gd name="connsiteX9" fmla="*/ 1552494 w 1673525"/>
              <a:gd name="connsiteY9" fmla="*/ 0 h 1138904"/>
              <a:gd name="connsiteX10" fmla="*/ 1673525 w 1673525"/>
              <a:gd name="connsiteY10" fmla="*/ 121031 h 1138904"/>
              <a:gd name="connsiteX11" fmla="*/ 1673525 w 1673525"/>
              <a:gd name="connsiteY11" fmla="*/ 1017873 h 1138904"/>
              <a:gd name="connsiteX12" fmla="*/ 1552494 w 1673525"/>
              <a:gd name="connsiteY12" fmla="*/ 1138904 h 1138904"/>
              <a:gd name="connsiteX13" fmla="*/ 121031 w 1673525"/>
              <a:gd name="connsiteY13" fmla="*/ 1138904 h 1138904"/>
              <a:gd name="connsiteX14" fmla="*/ 0 w 1673525"/>
              <a:gd name="connsiteY14" fmla="*/ 1017873 h 1138904"/>
              <a:gd name="connsiteX15" fmla="*/ 0 w 1673525"/>
              <a:gd name="connsiteY15" fmla="*/ 121031 h 1138904"/>
              <a:gd name="connsiteX16" fmla="*/ 121031 w 1673525"/>
              <a:gd name="connsiteY16" fmla="*/ 0 h 11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3525" h="1138904">
                <a:moveTo>
                  <a:pt x="201298" y="89098"/>
                </a:moveTo>
                <a:cubicBezTo>
                  <a:pt x="144913" y="89098"/>
                  <a:pt x="99204" y="134807"/>
                  <a:pt x="99204" y="191192"/>
                </a:cubicBezTo>
                <a:lnTo>
                  <a:pt x="99204" y="947712"/>
                </a:lnTo>
                <a:cubicBezTo>
                  <a:pt x="99204" y="1004097"/>
                  <a:pt x="144913" y="1049806"/>
                  <a:pt x="201298" y="1049806"/>
                </a:cubicBezTo>
                <a:lnTo>
                  <a:pt x="1472227" y="1049806"/>
                </a:lnTo>
                <a:cubicBezTo>
                  <a:pt x="1528612" y="1049806"/>
                  <a:pt x="1574321" y="1004097"/>
                  <a:pt x="1574321" y="947712"/>
                </a:cubicBezTo>
                <a:lnTo>
                  <a:pt x="1574321" y="191192"/>
                </a:lnTo>
                <a:cubicBezTo>
                  <a:pt x="1574321" y="134807"/>
                  <a:pt x="1528612" y="89098"/>
                  <a:pt x="1472227" y="89098"/>
                </a:cubicBezTo>
                <a:close/>
                <a:moveTo>
                  <a:pt x="121031" y="0"/>
                </a:moveTo>
                <a:lnTo>
                  <a:pt x="1552494" y="0"/>
                </a:lnTo>
                <a:cubicBezTo>
                  <a:pt x="1619338" y="0"/>
                  <a:pt x="1673525" y="54187"/>
                  <a:pt x="1673525" y="121031"/>
                </a:cubicBezTo>
                <a:lnTo>
                  <a:pt x="1673525" y="1017873"/>
                </a:lnTo>
                <a:cubicBezTo>
                  <a:pt x="1673525" y="1084717"/>
                  <a:pt x="1619338" y="1138904"/>
                  <a:pt x="1552494" y="1138904"/>
                </a:cubicBezTo>
                <a:lnTo>
                  <a:pt x="121031" y="1138904"/>
                </a:lnTo>
                <a:cubicBezTo>
                  <a:pt x="54187" y="1138904"/>
                  <a:pt x="0" y="1084717"/>
                  <a:pt x="0" y="1017873"/>
                </a:cubicBezTo>
                <a:lnTo>
                  <a:pt x="0" y="121031"/>
                </a:lnTo>
                <a:cubicBezTo>
                  <a:pt x="0" y="54187"/>
                  <a:pt x="54187" y="0"/>
                  <a:pt x="121031" y="0"/>
                </a:cubicBezTo>
                <a:close/>
              </a:path>
            </a:pathLst>
          </a:custGeom>
          <a:solidFill>
            <a:schemeClr val="accent1">
              <a:lumMod val="60000"/>
              <a:lumOff val="40000"/>
            </a:schemeClr>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lIns="180000" rIns="18000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none" spc="0" normalizeH="0" baseline="0" noProof="0" dirty="0">
                <a:ln>
                  <a:noFill/>
                </a:ln>
                <a:solidFill>
                  <a:srgbClr val="FF0000"/>
                </a:solidFill>
                <a:effectLst/>
                <a:uLnTx/>
                <a:uFillTx/>
                <a:latin typeface="方正粗黑宋简体" panose="02000000000000000000" pitchFamily="2" charset="-122"/>
                <a:ea typeface="方正粗黑宋简体" panose="02000000000000000000" pitchFamily="2" charset="-122"/>
                <a:cs typeface="+mn-cs"/>
              </a:rPr>
              <a:t>关联阵</a:t>
            </a:r>
            <a:endParaRPr kumimoji="0" lang="en-US" altLang="zh-CN" sz="3600" b="1" i="0" u="none" strike="noStrike" kern="1200" cap="none" spc="0" normalizeH="0" baseline="0" noProof="0" dirty="0">
              <a:ln>
                <a:noFill/>
              </a:ln>
              <a:solidFill>
                <a:srgbClr val="FF0000"/>
              </a:solidFill>
              <a:effectLst/>
              <a:uLnTx/>
              <a:uFillTx/>
              <a:latin typeface="方正粗黑宋简体" panose="02000000000000000000" pitchFamily="2" charset="-122"/>
              <a:ea typeface="方正粗黑宋简体" panose="02000000000000000000" pitchFamily="2" charset="-122"/>
              <a:cs typeface="+mn-cs"/>
            </a:endParaRPr>
          </a:p>
        </p:txBody>
      </p:sp>
      <p:sp>
        <p:nvSpPr>
          <p:cNvPr id="9" name="MH_Number_1">
            <a:hlinkClick r:id="rId14" action="ppaction://hlinksldjump"/>
          </p:cNvPr>
          <p:cNvSpPr/>
          <p:nvPr>
            <p:custDataLst>
              <p:tags r:id="rId6"/>
            </p:custDataLst>
          </p:nvPr>
        </p:nvSpPr>
        <p:spPr>
          <a:xfrm>
            <a:off x="3695700" y="3092450"/>
            <a:ext cx="428625" cy="331788"/>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a:ln>
                  <a:noFill/>
                </a:ln>
                <a:solidFill>
                  <a:srgbClr val="FFFFFF"/>
                </a:solidFill>
                <a:effectLst/>
                <a:uLnTx/>
                <a:uFillTx/>
                <a:latin typeface="+mn-lt"/>
                <a:ea typeface="Arial Unicode MS" panose="020B0604020202020204" charset="-122"/>
                <a:cs typeface="Arial Unicode MS" panose="020B0604020202020204" charset="-122"/>
              </a:rPr>
              <a:t>01</a:t>
            </a:r>
            <a:endParaRPr kumimoji="0" lang="zh-CN" altLang="en-US" sz="2800" b="0" i="0" u="none" strike="noStrike" kern="1200" cap="none" spc="0" normalizeH="0" baseline="0" noProof="0">
              <a:ln>
                <a:noFill/>
              </a:ln>
              <a:solidFill>
                <a:srgbClr val="FFFFFF"/>
              </a:solidFill>
              <a:effectLst/>
              <a:uLnTx/>
              <a:uFillTx/>
              <a:latin typeface="+mn-lt"/>
              <a:ea typeface="Arial Unicode MS" panose="020B0604020202020204" charset="-122"/>
              <a:cs typeface="Arial Unicode MS" panose="020B0604020202020204" charset="-122"/>
            </a:endParaRPr>
          </a:p>
        </p:txBody>
      </p:sp>
      <p:sp>
        <p:nvSpPr>
          <p:cNvPr id="10" name="MH_Entry_2">
            <a:hlinkClick r:id="rId14" action="ppaction://hlinksldjump"/>
          </p:cNvPr>
          <p:cNvSpPr/>
          <p:nvPr>
            <p:custDataLst>
              <p:tags r:id="rId7"/>
            </p:custDataLst>
          </p:nvPr>
        </p:nvSpPr>
        <p:spPr>
          <a:xfrm>
            <a:off x="5519738" y="2708275"/>
            <a:ext cx="1787525" cy="1584325"/>
          </a:xfrm>
          <a:custGeom>
            <a:avLst/>
            <a:gdLst>
              <a:gd name="connsiteX0" fmla="*/ 201298 w 1673525"/>
              <a:gd name="connsiteY0" fmla="*/ 89098 h 1138904"/>
              <a:gd name="connsiteX1" fmla="*/ 99204 w 1673525"/>
              <a:gd name="connsiteY1" fmla="*/ 191192 h 1138904"/>
              <a:gd name="connsiteX2" fmla="*/ 99204 w 1673525"/>
              <a:gd name="connsiteY2" fmla="*/ 947712 h 1138904"/>
              <a:gd name="connsiteX3" fmla="*/ 201298 w 1673525"/>
              <a:gd name="connsiteY3" fmla="*/ 1049806 h 1138904"/>
              <a:gd name="connsiteX4" fmla="*/ 1472227 w 1673525"/>
              <a:gd name="connsiteY4" fmla="*/ 1049806 h 1138904"/>
              <a:gd name="connsiteX5" fmla="*/ 1574321 w 1673525"/>
              <a:gd name="connsiteY5" fmla="*/ 947712 h 1138904"/>
              <a:gd name="connsiteX6" fmla="*/ 1574321 w 1673525"/>
              <a:gd name="connsiteY6" fmla="*/ 191192 h 1138904"/>
              <a:gd name="connsiteX7" fmla="*/ 1472227 w 1673525"/>
              <a:gd name="connsiteY7" fmla="*/ 89098 h 1138904"/>
              <a:gd name="connsiteX8" fmla="*/ 121031 w 1673525"/>
              <a:gd name="connsiteY8" fmla="*/ 0 h 1138904"/>
              <a:gd name="connsiteX9" fmla="*/ 1552494 w 1673525"/>
              <a:gd name="connsiteY9" fmla="*/ 0 h 1138904"/>
              <a:gd name="connsiteX10" fmla="*/ 1673525 w 1673525"/>
              <a:gd name="connsiteY10" fmla="*/ 121031 h 1138904"/>
              <a:gd name="connsiteX11" fmla="*/ 1673525 w 1673525"/>
              <a:gd name="connsiteY11" fmla="*/ 1017873 h 1138904"/>
              <a:gd name="connsiteX12" fmla="*/ 1552494 w 1673525"/>
              <a:gd name="connsiteY12" fmla="*/ 1138904 h 1138904"/>
              <a:gd name="connsiteX13" fmla="*/ 121031 w 1673525"/>
              <a:gd name="connsiteY13" fmla="*/ 1138904 h 1138904"/>
              <a:gd name="connsiteX14" fmla="*/ 0 w 1673525"/>
              <a:gd name="connsiteY14" fmla="*/ 1017873 h 1138904"/>
              <a:gd name="connsiteX15" fmla="*/ 0 w 1673525"/>
              <a:gd name="connsiteY15" fmla="*/ 121031 h 1138904"/>
              <a:gd name="connsiteX16" fmla="*/ 121031 w 1673525"/>
              <a:gd name="connsiteY16" fmla="*/ 0 h 11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3525" h="1138904">
                <a:moveTo>
                  <a:pt x="201298" y="89098"/>
                </a:moveTo>
                <a:cubicBezTo>
                  <a:pt x="144913" y="89098"/>
                  <a:pt x="99204" y="134807"/>
                  <a:pt x="99204" y="191192"/>
                </a:cubicBezTo>
                <a:lnTo>
                  <a:pt x="99204" y="947712"/>
                </a:lnTo>
                <a:cubicBezTo>
                  <a:pt x="99204" y="1004097"/>
                  <a:pt x="144913" y="1049806"/>
                  <a:pt x="201298" y="1049806"/>
                </a:cubicBezTo>
                <a:lnTo>
                  <a:pt x="1472227" y="1049806"/>
                </a:lnTo>
                <a:cubicBezTo>
                  <a:pt x="1528612" y="1049806"/>
                  <a:pt x="1574321" y="1004097"/>
                  <a:pt x="1574321" y="947712"/>
                </a:cubicBezTo>
                <a:lnTo>
                  <a:pt x="1574321" y="191192"/>
                </a:lnTo>
                <a:cubicBezTo>
                  <a:pt x="1574321" y="134807"/>
                  <a:pt x="1528612" y="89098"/>
                  <a:pt x="1472227" y="89098"/>
                </a:cubicBezTo>
                <a:close/>
                <a:moveTo>
                  <a:pt x="121031" y="0"/>
                </a:moveTo>
                <a:lnTo>
                  <a:pt x="1552494" y="0"/>
                </a:lnTo>
                <a:cubicBezTo>
                  <a:pt x="1619338" y="0"/>
                  <a:pt x="1673525" y="54187"/>
                  <a:pt x="1673525" y="121031"/>
                </a:cubicBezTo>
                <a:lnTo>
                  <a:pt x="1673525" y="1017873"/>
                </a:lnTo>
                <a:cubicBezTo>
                  <a:pt x="1673525" y="1084717"/>
                  <a:pt x="1619338" y="1138904"/>
                  <a:pt x="1552494" y="1138904"/>
                </a:cubicBezTo>
                <a:lnTo>
                  <a:pt x="121031" y="1138904"/>
                </a:lnTo>
                <a:cubicBezTo>
                  <a:pt x="54187" y="1138904"/>
                  <a:pt x="0" y="1084717"/>
                  <a:pt x="0" y="1017873"/>
                </a:cubicBezTo>
                <a:lnTo>
                  <a:pt x="0" y="121031"/>
                </a:lnTo>
                <a:cubicBezTo>
                  <a:pt x="0" y="54187"/>
                  <a:pt x="54187" y="0"/>
                  <a:pt x="121031" y="0"/>
                </a:cubicBezTo>
                <a:close/>
              </a:path>
            </a:pathLst>
          </a:custGeom>
          <a:solidFill>
            <a:schemeClr val="accent1">
              <a:lumMod val="60000"/>
              <a:lumOff val="40000"/>
            </a:schemeClr>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lIns="144000" rIns="14400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none" spc="0" normalizeH="0" baseline="0" noProof="0" dirty="0">
                <a:ln>
                  <a:noFill/>
                </a:ln>
                <a:solidFill>
                  <a:srgbClr val="0000FF"/>
                </a:solidFill>
                <a:effectLst/>
                <a:uLnTx/>
                <a:uFillTx/>
                <a:latin typeface="方正粗黑宋简体" panose="02000000000000000000" pitchFamily="2" charset="-122"/>
                <a:ea typeface="方正粗黑宋简体" panose="02000000000000000000" pitchFamily="2" charset="-122"/>
                <a:cs typeface="+mn-cs"/>
              </a:rPr>
              <a:t>割阵</a:t>
            </a:r>
          </a:p>
        </p:txBody>
      </p:sp>
      <p:sp>
        <p:nvSpPr>
          <p:cNvPr id="11" name="MH_Number_2">
            <a:hlinkClick r:id="rId14" action="ppaction://hlinksldjump"/>
          </p:cNvPr>
          <p:cNvSpPr/>
          <p:nvPr>
            <p:custDataLst>
              <p:tags r:id="rId8"/>
            </p:custDataLst>
          </p:nvPr>
        </p:nvSpPr>
        <p:spPr>
          <a:xfrm>
            <a:off x="7231063" y="3022600"/>
            <a:ext cx="428625" cy="331788"/>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FFFFF"/>
                </a:solidFill>
                <a:effectLst/>
                <a:uLnTx/>
                <a:uFillTx/>
                <a:latin typeface="+mn-lt"/>
                <a:ea typeface="Arial Unicode MS" panose="020B0604020202020204" charset="-122"/>
                <a:cs typeface="Arial Unicode MS" panose="020B0604020202020204" charset="-122"/>
              </a:rPr>
              <a:t>02</a:t>
            </a:r>
            <a:endParaRPr kumimoji="0" lang="zh-CN" altLang="en-US" sz="2800" b="0" i="0" u="none" strike="noStrike" kern="1200" cap="none" spc="0" normalizeH="0" baseline="0" noProof="0" dirty="0">
              <a:ln>
                <a:noFill/>
              </a:ln>
              <a:solidFill>
                <a:srgbClr val="FFFFFF"/>
              </a:solidFill>
              <a:effectLst/>
              <a:uLnTx/>
              <a:uFillTx/>
              <a:latin typeface="+mn-lt"/>
              <a:ea typeface="Arial Unicode MS" panose="020B0604020202020204" charset="-122"/>
              <a:cs typeface="Arial Unicode MS" panose="020B0604020202020204" charset="-122"/>
            </a:endParaRPr>
          </a:p>
        </p:txBody>
      </p:sp>
      <p:sp>
        <p:nvSpPr>
          <p:cNvPr id="12" name="MH_Entry_1">
            <a:hlinkClick r:id="rId14" action="ppaction://hlinksldjump"/>
          </p:cNvPr>
          <p:cNvSpPr/>
          <p:nvPr>
            <p:custDataLst>
              <p:tags r:id="rId9"/>
            </p:custDataLst>
          </p:nvPr>
        </p:nvSpPr>
        <p:spPr>
          <a:xfrm>
            <a:off x="2041525" y="4583113"/>
            <a:ext cx="1787525" cy="1584325"/>
          </a:xfrm>
          <a:custGeom>
            <a:avLst/>
            <a:gdLst>
              <a:gd name="connsiteX0" fmla="*/ 201298 w 1673525"/>
              <a:gd name="connsiteY0" fmla="*/ 89098 h 1138904"/>
              <a:gd name="connsiteX1" fmla="*/ 99204 w 1673525"/>
              <a:gd name="connsiteY1" fmla="*/ 191192 h 1138904"/>
              <a:gd name="connsiteX2" fmla="*/ 99204 w 1673525"/>
              <a:gd name="connsiteY2" fmla="*/ 947712 h 1138904"/>
              <a:gd name="connsiteX3" fmla="*/ 201298 w 1673525"/>
              <a:gd name="connsiteY3" fmla="*/ 1049806 h 1138904"/>
              <a:gd name="connsiteX4" fmla="*/ 1472227 w 1673525"/>
              <a:gd name="connsiteY4" fmla="*/ 1049806 h 1138904"/>
              <a:gd name="connsiteX5" fmla="*/ 1574321 w 1673525"/>
              <a:gd name="connsiteY5" fmla="*/ 947712 h 1138904"/>
              <a:gd name="connsiteX6" fmla="*/ 1574321 w 1673525"/>
              <a:gd name="connsiteY6" fmla="*/ 191192 h 1138904"/>
              <a:gd name="connsiteX7" fmla="*/ 1472227 w 1673525"/>
              <a:gd name="connsiteY7" fmla="*/ 89098 h 1138904"/>
              <a:gd name="connsiteX8" fmla="*/ 121031 w 1673525"/>
              <a:gd name="connsiteY8" fmla="*/ 0 h 1138904"/>
              <a:gd name="connsiteX9" fmla="*/ 1552494 w 1673525"/>
              <a:gd name="connsiteY9" fmla="*/ 0 h 1138904"/>
              <a:gd name="connsiteX10" fmla="*/ 1673525 w 1673525"/>
              <a:gd name="connsiteY10" fmla="*/ 121031 h 1138904"/>
              <a:gd name="connsiteX11" fmla="*/ 1673525 w 1673525"/>
              <a:gd name="connsiteY11" fmla="*/ 1017873 h 1138904"/>
              <a:gd name="connsiteX12" fmla="*/ 1552494 w 1673525"/>
              <a:gd name="connsiteY12" fmla="*/ 1138904 h 1138904"/>
              <a:gd name="connsiteX13" fmla="*/ 121031 w 1673525"/>
              <a:gd name="connsiteY13" fmla="*/ 1138904 h 1138904"/>
              <a:gd name="connsiteX14" fmla="*/ 0 w 1673525"/>
              <a:gd name="connsiteY14" fmla="*/ 1017873 h 1138904"/>
              <a:gd name="connsiteX15" fmla="*/ 0 w 1673525"/>
              <a:gd name="connsiteY15" fmla="*/ 121031 h 1138904"/>
              <a:gd name="connsiteX16" fmla="*/ 121031 w 1673525"/>
              <a:gd name="connsiteY16" fmla="*/ 0 h 11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3525" h="1138904">
                <a:moveTo>
                  <a:pt x="201298" y="89098"/>
                </a:moveTo>
                <a:cubicBezTo>
                  <a:pt x="144913" y="89098"/>
                  <a:pt x="99204" y="134807"/>
                  <a:pt x="99204" y="191192"/>
                </a:cubicBezTo>
                <a:lnTo>
                  <a:pt x="99204" y="947712"/>
                </a:lnTo>
                <a:cubicBezTo>
                  <a:pt x="99204" y="1004097"/>
                  <a:pt x="144913" y="1049806"/>
                  <a:pt x="201298" y="1049806"/>
                </a:cubicBezTo>
                <a:lnTo>
                  <a:pt x="1472227" y="1049806"/>
                </a:lnTo>
                <a:cubicBezTo>
                  <a:pt x="1528612" y="1049806"/>
                  <a:pt x="1574321" y="1004097"/>
                  <a:pt x="1574321" y="947712"/>
                </a:cubicBezTo>
                <a:lnTo>
                  <a:pt x="1574321" y="191192"/>
                </a:lnTo>
                <a:cubicBezTo>
                  <a:pt x="1574321" y="134807"/>
                  <a:pt x="1528612" y="89098"/>
                  <a:pt x="1472227" y="89098"/>
                </a:cubicBezTo>
                <a:close/>
                <a:moveTo>
                  <a:pt x="121031" y="0"/>
                </a:moveTo>
                <a:lnTo>
                  <a:pt x="1552494" y="0"/>
                </a:lnTo>
                <a:cubicBezTo>
                  <a:pt x="1619338" y="0"/>
                  <a:pt x="1673525" y="54187"/>
                  <a:pt x="1673525" y="121031"/>
                </a:cubicBezTo>
                <a:lnTo>
                  <a:pt x="1673525" y="1017873"/>
                </a:lnTo>
                <a:cubicBezTo>
                  <a:pt x="1673525" y="1084717"/>
                  <a:pt x="1619338" y="1138904"/>
                  <a:pt x="1552494" y="1138904"/>
                </a:cubicBezTo>
                <a:lnTo>
                  <a:pt x="121031" y="1138904"/>
                </a:lnTo>
                <a:cubicBezTo>
                  <a:pt x="54187" y="1138904"/>
                  <a:pt x="0" y="1084717"/>
                  <a:pt x="0" y="1017873"/>
                </a:cubicBezTo>
                <a:lnTo>
                  <a:pt x="0" y="121031"/>
                </a:lnTo>
                <a:cubicBezTo>
                  <a:pt x="0" y="54187"/>
                  <a:pt x="54187" y="0"/>
                  <a:pt x="121031" y="0"/>
                </a:cubicBezTo>
                <a:close/>
              </a:path>
            </a:pathLst>
          </a:custGeom>
          <a:solidFill>
            <a:schemeClr val="accent1">
              <a:lumMod val="60000"/>
              <a:lumOff val="40000"/>
            </a:schemeClr>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lIns="144000" rIns="14400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none" spc="0" normalizeH="0" baseline="0" noProof="0" dirty="0">
                <a:ln>
                  <a:noFill/>
                </a:ln>
                <a:solidFill>
                  <a:srgbClr val="0000FF"/>
                </a:solidFill>
                <a:effectLst/>
                <a:uLnTx/>
                <a:uFillTx/>
                <a:latin typeface="方正粗黑宋简体" panose="02000000000000000000" pitchFamily="2" charset="-122"/>
                <a:ea typeface="方正粗黑宋简体" panose="02000000000000000000" pitchFamily="2" charset="-122"/>
                <a:cs typeface="+mn-cs"/>
              </a:rPr>
              <a:t>环阵</a:t>
            </a:r>
            <a:endParaRPr kumimoji="0" lang="en-US" altLang="zh-CN" sz="3600" b="1" i="0" u="none" strike="noStrike" kern="1200" cap="none" spc="0" normalizeH="0" baseline="0" noProof="0" dirty="0">
              <a:ln>
                <a:noFill/>
              </a:ln>
              <a:solidFill>
                <a:srgbClr val="0000FF"/>
              </a:solidFill>
              <a:effectLst/>
              <a:uLnTx/>
              <a:uFillTx/>
              <a:latin typeface="方正粗黑宋简体" panose="02000000000000000000" pitchFamily="2" charset="-122"/>
              <a:ea typeface="方正粗黑宋简体" panose="02000000000000000000" pitchFamily="2" charset="-122"/>
              <a:cs typeface="+mn-cs"/>
            </a:endParaRPr>
          </a:p>
        </p:txBody>
      </p:sp>
      <p:sp>
        <p:nvSpPr>
          <p:cNvPr id="13" name="MH_Number_1">
            <a:hlinkClick r:id="rId14" action="ppaction://hlinksldjump"/>
          </p:cNvPr>
          <p:cNvSpPr/>
          <p:nvPr>
            <p:custDataLst>
              <p:tags r:id="rId10"/>
            </p:custDataLst>
          </p:nvPr>
        </p:nvSpPr>
        <p:spPr>
          <a:xfrm>
            <a:off x="3757613" y="4967288"/>
            <a:ext cx="428625" cy="331788"/>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FFFFF"/>
                </a:solidFill>
                <a:effectLst/>
                <a:uLnTx/>
                <a:uFillTx/>
                <a:latin typeface="+mn-lt"/>
                <a:ea typeface="Arial Unicode MS" panose="020B0604020202020204" charset="-122"/>
                <a:cs typeface="Arial Unicode MS" panose="020B0604020202020204" charset="-122"/>
              </a:rPr>
              <a:t>03</a:t>
            </a:r>
            <a:endParaRPr kumimoji="0" lang="zh-CN" altLang="en-US" sz="2800" b="0" i="0" u="none" strike="noStrike" kern="1200" cap="none" spc="0" normalizeH="0" baseline="0" noProof="0" dirty="0">
              <a:ln>
                <a:noFill/>
              </a:ln>
              <a:solidFill>
                <a:srgbClr val="FFFFFF"/>
              </a:solidFill>
              <a:effectLst/>
              <a:uLnTx/>
              <a:uFillTx/>
              <a:latin typeface="+mn-lt"/>
              <a:ea typeface="Arial Unicode MS" panose="020B0604020202020204" charset="-122"/>
              <a:cs typeface="Arial Unicode MS" panose="020B0604020202020204" charset="-122"/>
            </a:endParaRPr>
          </a:p>
        </p:txBody>
      </p:sp>
      <p:sp>
        <p:nvSpPr>
          <p:cNvPr id="14" name="MH_Entry_2">
            <a:hlinkClick r:id="rId14" action="ppaction://hlinksldjump"/>
          </p:cNvPr>
          <p:cNvSpPr/>
          <p:nvPr>
            <p:custDataLst>
              <p:tags r:id="rId11"/>
            </p:custDataLst>
          </p:nvPr>
        </p:nvSpPr>
        <p:spPr>
          <a:xfrm>
            <a:off x="5580063" y="4583113"/>
            <a:ext cx="1787525" cy="1584325"/>
          </a:xfrm>
          <a:custGeom>
            <a:avLst/>
            <a:gdLst>
              <a:gd name="connsiteX0" fmla="*/ 201298 w 1673525"/>
              <a:gd name="connsiteY0" fmla="*/ 89098 h 1138904"/>
              <a:gd name="connsiteX1" fmla="*/ 99204 w 1673525"/>
              <a:gd name="connsiteY1" fmla="*/ 191192 h 1138904"/>
              <a:gd name="connsiteX2" fmla="*/ 99204 w 1673525"/>
              <a:gd name="connsiteY2" fmla="*/ 947712 h 1138904"/>
              <a:gd name="connsiteX3" fmla="*/ 201298 w 1673525"/>
              <a:gd name="connsiteY3" fmla="*/ 1049806 h 1138904"/>
              <a:gd name="connsiteX4" fmla="*/ 1472227 w 1673525"/>
              <a:gd name="connsiteY4" fmla="*/ 1049806 h 1138904"/>
              <a:gd name="connsiteX5" fmla="*/ 1574321 w 1673525"/>
              <a:gd name="connsiteY5" fmla="*/ 947712 h 1138904"/>
              <a:gd name="connsiteX6" fmla="*/ 1574321 w 1673525"/>
              <a:gd name="connsiteY6" fmla="*/ 191192 h 1138904"/>
              <a:gd name="connsiteX7" fmla="*/ 1472227 w 1673525"/>
              <a:gd name="connsiteY7" fmla="*/ 89098 h 1138904"/>
              <a:gd name="connsiteX8" fmla="*/ 121031 w 1673525"/>
              <a:gd name="connsiteY8" fmla="*/ 0 h 1138904"/>
              <a:gd name="connsiteX9" fmla="*/ 1552494 w 1673525"/>
              <a:gd name="connsiteY9" fmla="*/ 0 h 1138904"/>
              <a:gd name="connsiteX10" fmla="*/ 1673525 w 1673525"/>
              <a:gd name="connsiteY10" fmla="*/ 121031 h 1138904"/>
              <a:gd name="connsiteX11" fmla="*/ 1673525 w 1673525"/>
              <a:gd name="connsiteY11" fmla="*/ 1017873 h 1138904"/>
              <a:gd name="connsiteX12" fmla="*/ 1552494 w 1673525"/>
              <a:gd name="connsiteY12" fmla="*/ 1138904 h 1138904"/>
              <a:gd name="connsiteX13" fmla="*/ 121031 w 1673525"/>
              <a:gd name="connsiteY13" fmla="*/ 1138904 h 1138904"/>
              <a:gd name="connsiteX14" fmla="*/ 0 w 1673525"/>
              <a:gd name="connsiteY14" fmla="*/ 1017873 h 1138904"/>
              <a:gd name="connsiteX15" fmla="*/ 0 w 1673525"/>
              <a:gd name="connsiteY15" fmla="*/ 121031 h 1138904"/>
              <a:gd name="connsiteX16" fmla="*/ 121031 w 1673525"/>
              <a:gd name="connsiteY16" fmla="*/ 0 h 11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3525" h="1138904">
                <a:moveTo>
                  <a:pt x="201298" y="89098"/>
                </a:moveTo>
                <a:cubicBezTo>
                  <a:pt x="144913" y="89098"/>
                  <a:pt x="99204" y="134807"/>
                  <a:pt x="99204" y="191192"/>
                </a:cubicBezTo>
                <a:lnTo>
                  <a:pt x="99204" y="947712"/>
                </a:lnTo>
                <a:cubicBezTo>
                  <a:pt x="99204" y="1004097"/>
                  <a:pt x="144913" y="1049806"/>
                  <a:pt x="201298" y="1049806"/>
                </a:cubicBezTo>
                <a:lnTo>
                  <a:pt x="1472227" y="1049806"/>
                </a:lnTo>
                <a:cubicBezTo>
                  <a:pt x="1528612" y="1049806"/>
                  <a:pt x="1574321" y="1004097"/>
                  <a:pt x="1574321" y="947712"/>
                </a:cubicBezTo>
                <a:lnTo>
                  <a:pt x="1574321" y="191192"/>
                </a:lnTo>
                <a:cubicBezTo>
                  <a:pt x="1574321" y="134807"/>
                  <a:pt x="1528612" y="89098"/>
                  <a:pt x="1472227" y="89098"/>
                </a:cubicBezTo>
                <a:close/>
                <a:moveTo>
                  <a:pt x="121031" y="0"/>
                </a:moveTo>
                <a:lnTo>
                  <a:pt x="1552494" y="0"/>
                </a:lnTo>
                <a:cubicBezTo>
                  <a:pt x="1619338" y="0"/>
                  <a:pt x="1673525" y="54187"/>
                  <a:pt x="1673525" y="121031"/>
                </a:cubicBezTo>
                <a:lnTo>
                  <a:pt x="1673525" y="1017873"/>
                </a:lnTo>
                <a:cubicBezTo>
                  <a:pt x="1673525" y="1084717"/>
                  <a:pt x="1619338" y="1138904"/>
                  <a:pt x="1552494" y="1138904"/>
                </a:cubicBezTo>
                <a:lnTo>
                  <a:pt x="121031" y="1138904"/>
                </a:lnTo>
                <a:cubicBezTo>
                  <a:pt x="54187" y="1138904"/>
                  <a:pt x="0" y="1084717"/>
                  <a:pt x="0" y="1017873"/>
                </a:cubicBezTo>
                <a:lnTo>
                  <a:pt x="0" y="121031"/>
                </a:lnTo>
                <a:cubicBezTo>
                  <a:pt x="0" y="54187"/>
                  <a:pt x="54187" y="0"/>
                  <a:pt x="121031" y="0"/>
                </a:cubicBezTo>
                <a:close/>
              </a:path>
            </a:pathLst>
          </a:custGeom>
          <a:solidFill>
            <a:schemeClr val="accent1">
              <a:lumMod val="60000"/>
              <a:lumOff val="40000"/>
            </a:schemeClr>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lIns="144000" rIns="14400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none" spc="0" normalizeH="0" baseline="0" noProof="0" dirty="0">
                <a:ln>
                  <a:noFill/>
                </a:ln>
                <a:solidFill>
                  <a:srgbClr val="0000FF"/>
                </a:solidFill>
                <a:effectLst/>
                <a:uLnTx/>
                <a:uFillTx/>
                <a:latin typeface="方正粗黑宋简体" panose="02000000000000000000" pitchFamily="2" charset="-122"/>
                <a:ea typeface="方正粗黑宋简体" panose="02000000000000000000" pitchFamily="2" charset="-122"/>
                <a:cs typeface="+mn-cs"/>
              </a:rPr>
              <a:t>邻接阵</a:t>
            </a:r>
          </a:p>
        </p:txBody>
      </p:sp>
      <p:sp>
        <p:nvSpPr>
          <p:cNvPr id="15" name="MH_Number_2">
            <a:hlinkClick r:id="rId14" action="ppaction://hlinksldjump"/>
          </p:cNvPr>
          <p:cNvSpPr/>
          <p:nvPr>
            <p:custDataLst>
              <p:tags r:id="rId12"/>
            </p:custDataLst>
          </p:nvPr>
        </p:nvSpPr>
        <p:spPr>
          <a:xfrm>
            <a:off x="7291388" y="4897438"/>
            <a:ext cx="428625" cy="331788"/>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FFFFF"/>
                </a:solidFill>
                <a:effectLst/>
                <a:uLnTx/>
                <a:uFillTx/>
                <a:latin typeface="+mn-lt"/>
                <a:ea typeface="Arial Unicode MS" panose="020B0604020202020204" charset="-122"/>
                <a:cs typeface="Arial Unicode MS" panose="020B0604020202020204" charset="-122"/>
              </a:rPr>
              <a:t>04</a:t>
            </a:r>
            <a:endParaRPr kumimoji="0" lang="zh-CN" altLang="en-US" sz="2800" b="0" i="0" u="none" strike="noStrike" kern="1200" cap="none" spc="0" normalizeH="0" baseline="0" noProof="0" dirty="0">
              <a:ln>
                <a:noFill/>
              </a:ln>
              <a:solidFill>
                <a:srgbClr val="FFFFFF"/>
              </a:solidFill>
              <a:effectLst/>
              <a:uLnTx/>
              <a:uFillTx/>
              <a:latin typeface="+mn-lt"/>
              <a:ea typeface="Arial Unicode MS" panose="020B0604020202020204" charset="-122"/>
              <a:cs typeface="Arial Unicode MS" panose="020B0604020202020204" charset="-122"/>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Rectangle 2"/>
          <p:cNvSpPr>
            <a:spLocks noGrp="1" noRot="1"/>
          </p:cNvSpPr>
          <p:nvPr>
            <p:ph type="title" idx="4294967295"/>
          </p:nvPr>
        </p:nvSpPr>
        <p:spPr>
          <a:xfrm>
            <a:off x="603250" y="58738"/>
            <a:ext cx="8540750" cy="549275"/>
          </a:xfrm>
        </p:spPr>
        <p:txBody>
          <a:bodyPr vert="horz" wrap="square" lIns="91440" tIns="45720" rIns="91440" bIns="45720" anchor="b"/>
          <a:lstStyle/>
          <a:p>
            <a:pPr eaLnBrk="1" hangingPunct="1"/>
            <a:r>
              <a:rPr lang="en-US" altLang="zh-CN" dirty="0">
                <a:solidFill>
                  <a:srgbClr val="DB0716"/>
                </a:solidFill>
              </a:rPr>
              <a:t>1.</a:t>
            </a:r>
            <a:r>
              <a:rPr lang="zh-CN" altLang="en-US" dirty="0">
                <a:solidFill>
                  <a:srgbClr val="DB0716"/>
                </a:solidFill>
              </a:rPr>
              <a:t>关联阵</a:t>
            </a:r>
            <a:endParaRPr lang="zh-CN" altLang="en-US" sz="4000" dirty="0">
              <a:solidFill>
                <a:srgbClr val="DB0716"/>
              </a:solidFill>
            </a:endParaRPr>
          </a:p>
        </p:txBody>
      </p:sp>
      <p:sp>
        <p:nvSpPr>
          <p:cNvPr id="101379" name="Rectangle 3"/>
          <p:cNvSpPr>
            <a:spLocks noGrp="1" noRot="1"/>
          </p:cNvSpPr>
          <p:nvPr>
            <p:ph type="body" sz="half" idx="1"/>
          </p:nvPr>
        </p:nvSpPr>
        <p:spPr>
          <a:xfrm>
            <a:off x="574675" y="765175"/>
            <a:ext cx="8569325" cy="5184775"/>
          </a:xfrm>
        </p:spPr>
        <p:txBody>
          <a:bodyPr vert="horz" wrap="square" lIns="91440" tIns="45720" rIns="91440" bIns="45720" numCol="1" rtlCol="0" anchor="t" anchorCtr="0" compatLnSpc="1">
            <a:normAutofit/>
          </a:bodyPr>
          <a:lstStyle>
            <a:lvl1pPr lvl="0">
              <a:buClr>
                <a:schemeClr val="hlink"/>
              </a:buClr>
              <a:buSzPct val="75000"/>
              <a:buFont typeface="Wingdings" panose="05000000000000000000" pitchFamily="2" charset="2"/>
              <a:defRPr sz="3200"/>
            </a:lvl1pPr>
            <a:lvl2pPr lvl="1">
              <a:buClr>
                <a:schemeClr val="hlink"/>
              </a:buClr>
              <a:buSzPct val="75000"/>
              <a:buFont typeface="Wingdings" panose="05000000000000000000" pitchFamily="2" charset="2"/>
              <a:defRPr sz="2800"/>
            </a:lvl2pPr>
            <a:lvl3pPr lvl="2">
              <a:buClr>
                <a:schemeClr val="hlink"/>
              </a:buClr>
              <a:buSzPct val="75000"/>
              <a:buFont typeface="Wingdings" panose="05000000000000000000" pitchFamily="2" charset="2"/>
              <a:defRPr sz="2400"/>
            </a:lvl3pPr>
            <a:lvl4pPr lvl="3">
              <a:buClr>
                <a:schemeClr val="hlink"/>
              </a:buClr>
              <a:buSzPct val="75000"/>
              <a:buFont typeface="Wingdings" panose="05000000000000000000" pitchFamily="2" charset="2"/>
              <a:defRPr sz="2000"/>
            </a:lvl4pPr>
            <a:lvl5pPr lvl="4">
              <a:buClr>
                <a:schemeClr val="hlink"/>
              </a:buClr>
              <a:buSzPct val="75000"/>
              <a:buFont typeface="Wingdings" panose="05000000000000000000" pitchFamily="2" charset="2"/>
              <a:defRPr sz="1800"/>
            </a:lvl5pPr>
          </a:lstStyle>
          <a:p>
            <a:pPr marL="357505" marR="0" lvl="0" indent="-357505" algn="just" defTabSz="914400" rtl="0" eaLnBrk="1" fontAlgn="auto" latinLnBrk="0" hangingPunct="1">
              <a:lnSpc>
                <a:spcPct val="110000"/>
              </a:lnSpc>
              <a:spcBef>
                <a:spcPts val="1400"/>
              </a:spcBef>
              <a:spcAft>
                <a:spcPts val="0"/>
              </a:spcAft>
              <a:buClr>
                <a:schemeClr val="hlink"/>
              </a:buClr>
              <a:buSzPct val="75000"/>
              <a:buFont typeface="Wingdings" panose="05000000000000000000" pitchFamily="2" charset="2"/>
              <a:buChar char="u"/>
              <a:defRPr/>
            </a:pPr>
            <a:r>
              <a:rPr kumimoji="0" lang="zh-CN" altLang="en-US" sz="3600" b="1" i="0" u="none" strike="noStrike" kern="1200" cap="none" spc="0" normalizeH="0" baseline="0" noProof="1">
                <a:ln>
                  <a:noFill/>
                </a:ln>
                <a:solidFill>
                  <a:srgbClr val="0000FF"/>
                </a:solidFill>
                <a:effectLst/>
                <a:uLnTx/>
                <a:uFillTx/>
                <a:latin typeface="幼圆" panose="02010509060101010101" pitchFamily="49" charset="-122"/>
                <a:ea typeface="幼圆" panose="02010509060101010101" pitchFamily="49" charset="-122"/>
                <a:cs typeface="+mn-cs"/>
              </a:rPr>
              <a:t>关联阵是表达</a:t>
            </a:r>
            <a:r>
              <a:rPr kumimoji="0" lang="zh-CN" altLang="en-US" sz="3600" b="1" i="0" u="none" strike="noStrike" kern="1200" cap="none" spc="0" normalizeH="0" baseline="0" noProof="1">
                <a:ln>
                  <a:noFill/>
                </a:ln>
                <a:solidFill>
                  <a:srgbClr val="FF0000"/>
                </a:solidFill>
                <a:effectLst/>
                <a:uLnTx/>
                <a:uFillTx/>
                <a:latin typeface="幼圆" panose="02010509060101010101" pitchFamily="49" charset="-122"/>
                <a:ea typeface="幼圆" panose="02010509060101010101" pitchFamily="49" charset="-122"/>
                <a:cs typeface="+mn-cs"/>
              </a:rPr>
              <a:t>端与边的关联性</a:t>
            </a:r>
            <a:r>
              <a:rPr kumimoji="0" lang="zh-CN" altLang="en-US" sz="3600" b="1" i="0" u="none" strike="noStrike" kern="1200" cap="none" spc="0" normalizeH="0" baseline="0" noProof="1">
                <a:ln>
                  <a:noFill/>
                </a:ln>
                <a:solidFill>
                  <a:srgbClr val="0000FF"/>
                </a:solidFill>
                <a:effectLst/>
                <a:uLnTx/>
                <a:uFillTx/>
                <a:latin typeface="幼圆" panose="02010509060101010101" pitchFamily="49" charset="-122"/>
                <a:ea typeface="幼圆" panose="02010509060101010101" pitchFamily="49" charset="-122"/>
                <a:cs typeface="+mn-cs"/>
              </a:rPr>
              <a:t>的矩阵。</a:t>
            </a:r>
          </a:p>
          <a:p>
            <a:pPr marL="1143000" marR="0" lvl="2" indent="-228600" algn="l" defTabSz="914400" rtl="0" eaLnBrk="1" fontAlgn="auto" latinLnBrk="0" hangingPunct="1">
              <a:lnSpc>
                <a:spcPct val="90000"/>
              </a:lnSpc>
              <a:spcBef>
                <a:spcPts val="500"/>
              </a:spcBef>
              <a:spcAft>
                <a:spcPts val="0"/>
              </a:spcAft>
              <a:buClr>
                <a:schemeClr val="hlink"/>
              </a:buClr>
              <a:buSzPct val="75000"/>
              <a:buFont typeface="Wingdings" panose="05000000000000000000" pitchFamily="2" charset="2"/>
              <a:buChar char="•"/>
              <a:defRPr/>
            </a:pPr>
            <a:r>
              <a:rPr kumimoji="0" lang="zh-CN" altLang="en-US" sz="2800" b="1" i="0" u="none" strike="noStrike" kern="1200" cap="none" spc="0" normalizeH="0" baseline="0" noProof="1">
                <a:ln>
                  <a:noFill/>
                </a:ln>
                <a:solidFill>
                  <a:schemeClr val="tx1"/>
                </a:solidFill>
                <a:effectLst/>
                <a:uLnTx/>
                <a:uFillTx/>
                <a:latin typeface="+mn-lt"/>
                <a:ea typeface="+mn-ea"/>
                <a:cs typeface="+mn-ea"/>
              </a:rPr>
              <a:t>一个含有</a:t>
            </a:r>
            <a:r>
              <a:rPr kumimoji="0" lang="en-US" altLang="zh-CN" sz="2800" b="1" i="0" u="none" strike="noStrike" kern="1200" cap="none" spc="0" normalizeH="0" baseline="0" noProof="1">
                <a:ln>
                  <a:noFill/>
                </a:ln>
                <a:solidFill>
                  <a:schemeClr val="tx1"/>
                </a:solidFill>
                <a:effectLst/>
                <a:uLnTx/>
                <a:uFillTx/>
                <a:latin typeface="+mn-lt"/>
                <a:ea typeface="+mn-ea"/>
                <a:cs typeface="+mn-ea"/>
              </a:rPr>
              <a:t>n</a:t>
            </a:r>
            <a:r>
              <a:rPr kumimoji="0" lang="zh-CN" altLang="en-US" sz="2800" b="1" i="0" u="none" strike="noStrike" kern="1200" cap="none" spc="0" normalizeH="0" baseline="0" noProof="1">
                <a:ln>
                  <a:noFill/>
                </a:ln>
                <a:solidFill>
                  <a:schemeClr val="tx1"/>
                </a:solidFill>
                <a:effectLst/>
                <a:uLnTx/>
                <a:uFillTx/>
                <a:latin typeface="+mn-lt"/>
                <a:ea typeface="+mn-ea"/>
                <a:cs typeface="+mn-ea"/>
              </a:rPr>
              <a:t>个端、</a:t>
            </a:r>
            <a:r>
              <a:rPr kumimoji="0" lang="en-US" altLang="zh-CN" sz="2800" b="1" i="0" u="none" strike="noStrike" kern="1200" cap="none" spc="0" normalizeH="0" baseline="0" noProof="1">
                <a:ln>
                  <a:noFill/>
                </a:ln>
                <a:solidFill>
                  <a:schemeClr val="tx1"/>
                </a:solidFill>
                <a:effectLst/>
                <a:uLnTx/>
                <a:uFillTx/>
                <a:latin typeface="+mn-lt"/>
                <a:ea typeface="+mn-ea"/>
                <a:cs typeface="+mn-ea"/>
              </a:rPr>
              <a:t>m</a:t>
            </a:r>
            <a:r>
              <a:rPr kumimoji="0" lang="zh-CN" altLang="en-US" sz="2800" b="1" i="0" u="none" strike="noStrike" kern="1200" cap="none" spc="0" normalizeH="0" baseline="0" noProof="1">
                <a:ln>
                  <a:noFill/>
                </a:ln>
                <a:solidFill>
                  <a:schemeClr val="tx1"/>
                </a:solidFill>
                <a:effectLst/>
                <a:uLnTx/>
                <a:uFillTx/>
                <a:latin typeface="+mn-lt"/>
                <a:ea typeface="+mn-ea"/>
                <a:cs typeface="+mn-ea"/>
              </a:rPr>
              <a:t>条边的图的</a:t>
            </a:r>
            <a:r>
              <a:rPr kumimoji="0" lang="zh-CN" altLang="en-US" sz="2800" b="1" i="0" u="none" strike="noStrike" kern="1200" cap="none" spc="0" normalizeH="0" baseline="0" noProof="1">
                <a:ln>
                  <a:noFill/>
                </a:ln>
                <a:solidFill>
                  <a:srgbClr val="FF0000"/>
                </a:solidFill>
                <a:effectLst/>
                <a:uLnTx/>
                <a:uFillTx/>
                <a:latin typeface="+mn-lt"/>
                <a:ea typeface="+mn-ea"/>
                <a:cs typeface="+mn-ea"/>
              </a:rPr>
              <a:t>全关联阵</a:t>
            </a:r>
            <a:r>
              <a:rPr kumimoji="0" lang="en-US" altLang="zh-CN" sz="2800" b="1" i="0" u="none" strike="noStrike" kern="1200" cap="none" spc="0" normalizeH="0" baseline="0" noProof="1">
                <a:ln>
                  <a:noFill/>
                </a:ln>
                <a:solidFill>
                  <a:schemeClr val="tx1"/>
                </a:solidFill>
                <a:effectLst/>
                <a:uLnTx/>
                <a:uFillTx/>
                <a:latin typeface="+mn-lt"/>
                <a:ea typeface="+mn-ea"/>
                <a:cs typeface="+mn-ea"/>
              </a:rPr>
              <a:t>A</a:t>
            </a:r>
            <a:r>
              <a:rPr kumimoji="0" lang="en-US" altLang="zh-CN" sz="2800" b="1" i="0" u="none" strike="noStrike" kern="1200" cap="none" spc="0" normalizeH="0" baseline="-25000" noProof="1">
                <a:ln>
                  <a:noFill/>
                </a:ln>
                <a:solidFill>
                  <a:schemeClr val="tx1"/>
                </a:solidFill>
                <a:effectLst/>
                <a:uLnTx/>
                <a:uFillTx/>
                <a:latin typeface="+mn-lt"/>
                <a:ea typeface="+mn-ea"/>
                <a:cs typeface="+mn-ea"/>
              </a:rPr>
              <a:t>0</a:t>
            </a:r>
            <a:r>
              <a:rPr kumimoji="0" lang="zh-CN" altLang="en-US" sz="2800" b="1" i="0" u="none" strike="noStrike" kern="1200" cap="none" spc="0" normalizeH="0" baseline="0" noProof="1">
                <a:ln>
                  <a:noFill/>
                </a:ln>
                <a:solidFill>
                  <a:schemeClr val="tx1"/>
                </a:solidFill>
                <a:effectLst/>
                <a:uLnTx/>
                <a:uFillTx/>
                <a:latin typeface="+mn-lt"/>
                <a:ea typeface="+mn-ea"/>
                <a:cs typeface="+mn-ea"/>
              </a:rPr>
              <a:t>是以</a:t>
            </a:r>
            <a:r>
              <a:rPr kumimoji="0" lang="zh-CN" altLang="en-US" sz="2800" b="1" i="0" u="none" strike="noStrike" kern="1200" cap="none" spc="0" normalizeH="0" baseline="0" noProof="1">
                <a:ln>
                  <a:noFill/>
                </a:ln>
                <a:solidFill>
                  <a:srgbClr val="FF0000"/>
                </a:solidFill>
                <a:effectLst/>
                <a:uLnTx/>
                <a:uFillTx/>
                <a:latin typeface="+mn-lt"/>
                <a:ea typeface="+mn-ea"/>
                <a:cs typeface="+mn-ea"/>
              </a:rPr>
              <a:t>每端为一行</a:t>
            </a:r>
            <a:r>
              <a:rPr kumimoji="0" lang="zh-CN" altLang="en-US" sz="2800" b="1" i="0" u="none" strike="noStrike" kern="1200" cap="none" spc="0" normalizeH="0" baseline="0" noProof="1">
                <a:ln>
                  <a:noFill/>
                </a:ln>
                <a:solidFill>
                  <a:schemeClr val="tx1"/>
                </a:solidFill>
                <a:effectLst/>
                <a:uLnTx/>
                <a:uFillTx/>
                <a:latin typeface="+mn-lt"/>
                <a:ea typeface="+mn-ea"/>
                <a:cs typeface="+mn-ea"/>
              </a:rPr>
              <a:t>，</a:t>
            </a:r>
            <a:r>
              <a:rPr kumimoji="0" lang="zh-CN" altLang="en-US" sz="2800" b="1" i="0" u="none" strike="noStrike" kern="1200" cap="none" spc="0" normalizeH="0" baseline="0" noProof="1">
                <a:ln>
                  <a:noFill/>
                </a:ln>
                <a:solidFill>
                  <a:srgbClr val="FF0000"/>
                </a:solidFill>
                <a:effectLst/>
                <a:uLnTx/>
                <a:uFillTx/>
                <a:latin typeface="+mn-lt"/>
                <a:ea typeface="+mn-ea"/>
                <a:cs typeface="+mn-ea"/>
              </a:rPr>
              <a:t>每边为一列</a:t>
            </a:r>
            <a:r>
              <a:rPr kumimoji="0" lang="zh-CN" altLang="en-US" sz="2800" b="1" i="0" u="none" strike="noStrike" kern="1200" cap="none" spc="0" normalizeH="0" baseline="0" noProof="1">
                <a:ln>
                  <a:noFill/>
                </a:ln>
                <a:solidFill>
                  <a:schemeClr val="tx1"/>
                </a:solidFill>
                <a:effectLst/>
                <a:uLnTx/>
                <a:uFillTx/>
                <a:latin typeface="+mn-lt"/>
                <a:ea typeface="+mn-ea"/>
                <a:cs typeface="+mn-ea"/>
              </a:rPr>
              <a:t>的</a:t>
            </a:r>
            <a:r>
              <a:rPr kumimoji="0" lang="en-US" altLang="zh-CN" sz="2800" b="1" i="0" u="none" strike="noStrike" kern="1200" cap="none" spc="0" normalizeH="0" baseline="0" noProof="1">
                <a:ln>
                  <a:noFill/>
                </a:ln>
                <a:solidFill>
                  <a:schemeClr val="tx1"/>
                </a:solidFill>
                <a:effectLst/>
                <a:uLnTx/>
                <a:uFillTx/>
                <a:latin typeface="+mn-lt"/>
                <a:ea typeface="+mn-ea"/>
                <a:cs typeface="+mn-ea"/>
              </a:rPr>
              <a:t>n×m</a:t>
            </a:r>
            <a:r>
              <a:rPr kumimoji="0" lang="zh-CN" altLang="en-US" sz="2800" b="1" i="0" u="none" strike="noStrike" kern="1200" cap="none" spc="0" normalizeH="0" baseline="0" noProof="1">
                <a:ln>
                  <a:noFill/>
                </a:ln>
                <a:solidFill>
                  <a:schemeClr val="tx1"/>
                </a:solidFill>
                <a:effectLst/>
                <a:uLnTx/>
                <a:uFillTx/>
                <a:latin typeface="+mn-lt"/>
                <a:ea typeface="+mn-ea"/>
                <a:cs typeface="+mn-ea"/>
              </a:rPr>
              <a:t>阵，即</a:t>
            </a:r>
          </a:p>
        </p:txBody>
      </p:sp>
      <p:graphicFrame>
        <p:nvGraphicFramePr>
          <p:cNvPr id="132100" name="Object 7"/>
          <p:cNvGraphicFramePr>
            <a:graphicFrameLocks noChangeAspect="1"/>
          </p:cNvGraphicFramePr>
          <p:nvPr/>
        </p:nvGraphicFramePr>
        <p:xfrm>
          <a:off x="900113" y="2492375"/>
          <a:ext cx="7704137" cy="3805238"/>
        </p:xfrm>
        <a:graphic>
          <a:graphicData uri="http://schemas.openxmlformats.org/presentationml/2006/ole">
            <mc:AlternateContent xmlns:mc="http://schemas.openxmlformats.org/markup-compatibility/2006">
              <mc:Choice xmlns:v="urn:schemas-microsoft-com:vml" Requires="v">
                <p:oleObj spid="_x0000_s54369" r:id="rId3" imgW="2286000" imgH="1130300" progId="Equation.3">
                  <p:embed/>
                </p:oleObj>
              </mc:Choice>
              <mc:Fallback>
                <p:oleObj r:id="rId3" imgW="2286000" imgH="1130300" progId="Equation.3">
                  <p:embed/>
                  <p:pic>
                    <p:nvPicPr>
                      <p:cNvPr id="0" name="图片 3160"/>
                      <p:cNvPicPr/>
                      <p:nvPr/>
                    </p:nvPicPr>
                    <p:blipFill>
                      <a:blip r:embed="rId4"/>
                      <a:stretch>
                        <a:fillRect/>
                      </a:stretch>
                    </p:blipFill>
                    <p:spPr>
                      <a:xfrm>
                        <a:off x="900113" y="2492375"/>
                        <a:ext cx="7704137" cy="3805238"/>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1379">
                                            <p:txEl>
                                              <p:pRg st="0" end="0"/>
                                            </p:txEl>
                                          </p:spTgt>
                                        </p:tgtEl>
                                        <p:attrNameLst>
                                          <p:attrName>style.visibility</p:attrName>
                                        </p:attrNameLst>
                                      </p:cBhvr>
                                      <p:to>
                                        <p:strVal val="visible"/>
                                      </p:to>
                                    </p:set>
                                    <p:anim calcmode="lin" valueType="num">
                                      <p:cBhvr additive="base">
                                        <p:cTn id="7" dur="500" fill="hold"/>
                                        <p:tgtEl>
                                          <p:spTgt spid="10137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137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1379">
                                            <p:txEl>
                                              <p:pRg st="1" end="1"/>
                                            </p:txEl>
                                          </p:spTgt>
                                        </p:tgtEl>
                                        <p:attrNameLst>
                                          <p:attrName>style.visibility</p:attrName>
                                        </p:attrNameLst>
                                      </p:cBhvr>
                                      <p:to>
                                        <p:strVal val="visible"/>
                                      </p:to>
                                    </p:set>
                                    <p:anim calcmode="lin" valueType="num">
                                      <p:cBhvr additive="base">
                                        <p:cTn id="11" dur="500" fill="hold"/>
                                        <p:tgtEl>
                                          <p:spTgt spid="10137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137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32100"/>
                                        </p:tgtEl>
                                        <p:attrNameLst>
                                          <p:attrName>style.visibility</p:attrName>
                                        </p:attrNameLst>
                                      </p:cBhvr>
                                      <p:to>
                                        <p:strVal val="visible"/>
                                      </p:to>
                                    </p:set>
                                    <p:animEffect transition="in" filter="fade">
                                      <p:cBhvr>
                                        <p:cTn id="17" dur="1000"/>
                                        <p:tgtEl>
                                          <p:spTgt spid="132100"/>
                                        </p:tgtEl>
                                      </p:cBhvr>
                                    </p:animEffect>
                                    <p:anim calcmode="lin" valueType="num">
                                      <p:cBhvr>
                                        <p:cTn id="18" dur="1000" fill="hold"/>
                                        <p:tgtEl>
                                          <p:spTgt spid="132100"/>
                                        </p:tgtEl>
                                        <p:attrNameLst>
                                          <p:attrName>ppt_x</p:attrName>
                                        </p:attrNameLst>
                                      </p:cBhvr>
                                      <p:tavLst>
                                        <p:tav tm="0">
                                          <p:val>
                                            <p:strVal val="#ppt_x"/>
                                          </p:val>
                                        </p:tav>
                                        <p:tav tm="100000">
                                          <p:val>
                                            <p:strVal val="#ppt_x"/>
                                          </p:val>
                                        </p:tav>
                                      </p:tavLst>
                                    </p:anim>
                                    <p:anim calcmode="lin" valueType="num">
                                      <p:cBhvr>
                                        <p:cTn id="19" dur="1000" fill="hold"/>
                                        <p:tgtEl>
                                          <p:spTgt spid="1321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9"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22" name="对象 2"/>
          <p:cNvGraphicFramePr>
            <a:graphicFrameLocks noChangeAspect="1"/>
          </p:cNvGraphicFramePr>
          <p:nvPr/>
        </p:nvGraphicFramePr>
        <p:xfrm>
          <a:off x="6875463" y="679450"/>
          <a:ext cx="2268537" cy="2535238"/>
        </p:xfrm>
        <a:graphic>
          <a:graphicData uri="http://schemas.openxmlformats.org/presentationml/2006/ole">
            <mc:AlternateContent xmlns:mc="http://schemas.openxmlformats.org/markup-compatibility/2006">
              <mc:Choice xmlns:v="urn:schemas-microsoft-com:vml" Requires="v">
                <p:oleObj spid="_x0000_s55561" r:id="rId3" imgW="1911985" imgH="1964055" progId="Visio.Drawing.11">
                  <p:embed/>
                </p:oleObj>
              </mc:Choice>
              <mc:Fallback>
                <p:oleObj r:id="rId3" imgW="1911985" imgH="1964055" progId="Visio.Drawing.11">
                  <p:embed/>
                  <p:pic>
                    <p:nvPicPr>
                      <p:cNvPr id="0" name="图片 3159"/>
                      <p:cNvPicPr/>
                      <p:nvPr/>
                    </p:nvPicPr>
                    <p:blipFill>
                      <a:blip r:embed="rId4"/>
                      <a:stretch>
                        <a:fillRect/>
                      </a:stretch>
                    </p:blipFill>
                    <p:spPr>
                      <a:xfrm>
                        <a:off x="6875463" y="679450"/>
                        <a:ext cx="2268537" cy="2535238"/>
                      </a:xfrm>
                      <a:prstGeom prst="rect">
                        <a:avLst/>
                      </a:prstGeom>
                      <a:solidFill>
                        <a:srgbClr val="FDFEEC"/>
                      </a:solidFill>
                      <a:ln w="38100">
                        <a:noFill/>
                        <a:miter/>
                      </a:ln>
                    </p:spPr>
                  </p:pic>
                </p:oleObj>
              </mc:Fallback>
            </mc:AlternateContent>
          </a:graphicData>
        </a:graphic>
      </p:graphicFrame>
      <p:sp>
        <p:nvSpPr>
          <p:cNvPr id="133123" name="Rectangle 3"/>
          <p:cNvSpPr>
            <a:spLocks noGrp="1" noRot="1"/>
          </p:cNvSpPr>
          <p:nvPr>
            <p:ph type="body" sz="half" idx="4294967295"/>
          </p:nvPr>
        </p:nvSpPr>
        <p:spPr>
          <a:xfrm>
            <a:off x="0" y="188913"/>
            <a:ext cx="8569325" cy="5184775"/>
          </a:xfrm>
        </p:spPr>
        <p:txBody>
          <a:bodyPr vert="horz" wrap="square" lIns="91440" tIns="45720" rIns="91440" bIns="45720" anchor="t"/>
          <a:lstStyle>
            <a:lvl1pPr lvl="0">
              <a:buClr>
                <a:srgbClr val="956B21"/>
              </a:buClr>
              <a:buSzPct val="50000"/>
              <a:buFont typeface="Wingdings" panose="05000000000000000000" pitchFamily="2" charset="2"/>
              <a:defRPr sz="2800"/>
            </a:lvl1pPr>
            <a:lvl2pPr lvl="1">
              <a:buClr>
                <a:srgbClr val="956B21"/>
              </a:buClr>
              <a:buSzTx/>
              <a:buFont typeface="Wingdings" panose="05000000000000000000" pitchFamily="2" charset="2"/>
              <a:defRPr sz="2400"/>
            </a:lvl2pPr>
            <a:lvl3pPr lvl="2">
              <a:buClrTx/>
              <a:buSzTx/>
              <a:buFont typeface="Wingdings" panose="05000000000000000000" pitchFamily="2" charset="2"/>
              <a:defRPr sz="2000"/>
            </a:lvl3pPr>
            <a:lvl4pPr lvl="3">
              <a:buClrTx/>
              <a:buSzTx/>
              <a:buFont typeface="Wingdings" panose="05000000000000000000" pitchFamily="2" charset="2"/>
              <a:defRPr sz="1800"/>
            </a:lvl4pPr>
            <a:lvl5pPr lvl="4">
              <a:buClrTx/>
              <a:buSzTx/>
              <a:buFont typeface="Wingdings" panose="05000000000000000000" pitchFamily="2" charset="2"/>
              <a:defRPr sz="1800"/>
            </a:lvl5pPr>
          </a:lstStyle>
          <a:p>
            <a:pPr lvl="0" eaLnBrk="1" hangingPunct="1">
              <a:buClr>
                <a:schemeClr val="hlink"/>
              </a:buClr>
              <a:buSzPct val="75000"/>
            </a:pPr>
            <a:r>
              <a:rPr lang="en-US" altLang="zh-CN" sz="3200" dirty="0">
                <a:solidFill>
                  <a:srgbClr val="DB0716"/>
                </a:solidFill>
              </a:rPr>
              <a:t>A</a:t>
            </a:r>
            <a:r>
              <a:rPr lang="en-US" altLang="zh-CN" sz="3200" baseline="-25000" dirty="0">
                <a:solidFill>
                  <a:srgbClr val="DB0716"/>
                </a:solidFill>
              </a:rPr>
              <a:t>0</a:t>
            </a:r>
            <a:r>
              <a:rPr lang="en-US" altLang="en-US" sz="3200" baseline="-25000" dirty="0">
                <a:solidFill>
                  <a:srgbClr val="DB0716"/>
                </a:solidFill>
              </a:rPr>
              <a:t>：</a:t>
            </a:r>
            <a:r>
              <a:rPr lang="en-US" altLang="en-US" sz="3200" dirty="0"/>
              <a:t>一个含有</a:t>
            </a:r>
            <a:r>
              <a:rPr lang="en-US" altLang="zh-CN" sz="3200" dirty="0"/>
              <a:t>n</a:t>
            </a:r>
            <a:r>
              <a:rPr lang="en-US" altLang="en-US" sz="3200" dirty="0"/>
              <a:t>个端、</a:t>
            </a:r>
            <a:r>
              <a:rPr lang="en-US" altLang="zh-CN" sz="3200" dirty="0"/>
              <a:t>m</a:t>
            </a:r>
            <a:r>
              <a:rPr lang="en-US" altLang="en-US" sz="3200" dirty="0"/>
              <a:t>条边的图的</a:t>
            </a:r>
            <a:r>
              <a:rPr lang="en-US" altLang="en-US" sz="3200" dirty="0">
                <a:solidFill>
                  <a:srgbClr val="FF0000"/>
                </a:solidFill>
              </a:rPr>
              <a:t>全关联阵</a:t>
            </a:r>
          </a:p>
        </p:txBody>
      </p:sp>
      <p:graphicFrame>
        <p:nvGraphicFramePr>
          <p:cNvPr id="133124" name="Object 4"/>
          <p:cNvGraphicFramePr>
            <a:graphicFrameLocks noGrp="1" noChangeAspect="1"/>
          </p:cNvGraphicFramePr>
          <p:nvPr>
            <p:ph sz="half" idx="4294967295"/>
          </p:nvPr>
        </p:nvGraphicFramePr>
        <p:xfrm>
          <a:off x="250825" y="1268413"/>
          <a:ext cx="6300788" cy="3913187"/>
        </p:xfrm>
        <a:graphic>
          <a:graphicData uri="http://schemas.openxmlformats.org/presentationml/2006/ole">
            <mc:AlternateContent xmlns:mc="http://schemas.openxmlformats.org/markup-compatibility/2006">
              <mc:Choice xmlns:v="urn:schemas-microsoft-com:vml" Requires="v">
                <p:oleObj spid="_x0000_s55562" r:id="rId5" imgW="2044700" imgH="1270000" progId="Equation.3">
                  <p:embed/>
                </p:oleObj>
              </mc:Choice>
              <mc:Fallback>
                <p:oleObj r:id="rId5" imgW="2044700" imgH="1270000" progId="Equation.3">
                  <p:embed/>
                  <p:pic>
                    <p:nvPicPr>
                      <p:cNvPr id="0" name="图片 3161"/>
                      <p:cNvPicPr/>
                      <p:nvPr/>
                    </p:nvPicPr>
                    <p:blipFill>
                      <a:blip r:embed="rId6"/>
                      <a:stretch>
                        <a:fillRect/>
                      </a:stretch>
                    </p:blipFill>
                    <p:spPr>
                      <a:xfrm>
                        <a:off x="250825" y="1268413"/>
                        <a:ext cx="6300788" cy="3913187"/>
                      </a:xfrm>
                      <a:prstGeom prst="rect">
                        <a:avLst/>
                      </a:prstGeom>
                      <a:solidFill>
                        <a:schemeClr val="bg2"/>
                      </a:solidFill>
                      <a:ln w="38100">
                        <a:miter/>
                      </a:ln>
                    </p:spPr>
                  </p:pic>
                </p:oleObj>
              </mc:Fallback>
            </mc:AlternateContent>
          </a:graphicData>
        </a:graphic>
      </p:graphicFrame>
      <p:graphicFrame>
        <p:nvGraphicFramePr>
          <p:cNvPr id="133125" name="对象 1"/>
          <p:cNvGraphicFramePr>
            <a:graphicFrameLocks noChangeAspect="1"/>
          </p:cNvGraphicFramePr>
          <p:nvPr/>
        </p:nvGraphicFramePr>
        <p:xfrm>
          <a:off x="6708775" y="4121150"/>
          <a:ext cx="2449513" cy="2736850"/>
        </p:xfrm>
        <a:graphic>
          <a:graphicData uri="http://schemas.openxmlformats.org/presentationml/2006/ole">
            <mc:AlternateContent xmlns:mc="http://schemas.openxmlformats.org/markup-compatibility/2006">
              <mc:Choice xmlns:v="urn:schemas-microsoft-com:vml" Requires="v">
                <p:oleObj spid="_x0000_s55563" r:id="rId7" imgW="1388745" imgH="1535430" progId="Visio.Drawing.11">
                  <p:embed/>
                </p:oleObj>
              </mc:Choice>
              <mc:Fallback>
                <p:oleObj r:id="rId7" imgW="1388745" imgH="1535430" progId="Visio.Drawing.11">
                  <p:embed/>
                  <p:pic>
                    <p:nvPicPr>
                      <p:cNvPr id="0" name="图片 3162"/>
                      <p:cNvPicPr/>
                      <p:nvPr/>
                    </p:nvPicPr>
                    <p:blipFill>
                      <a:blip r:embed="rId8"/>
                      <a:stretch>
                        <a:fillRect/>
                      </a:stretch>
                    </p:blipFill>
                    <p:spPr>
                      <a:xfrm>
                        <a:off x="6708775" y="4121150"/>
                        <a:ext cx="2449513" cy="2736850"/>
                      </a:xfrm>
                      <a:prstGeom prst="rect">
                        <a:avLst/>
                      </a:prstGeom>
                      <a:solidFill>
                        <a:srgbClr val="FDFEEC"/>
                      </a:solid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3123">
                                            <p:txEl>
                                              <p:pRg st="0" end="0"/>
                                            </p:txEl>
                                          </p:spTgt>
                                        </p:tgtEl>
                                        <p:attrNameLst>
                                          <p:attrName>style.visibility</p:attrName>
                                        </p:attrNameLst>
                                      </p:cBhvr>
                                      <p:to>
                                        <p:strVal val="visible"/>
                                      </p:to>
                                    </p:set>
                                    <p:animEffect transition="in" filter="fade">
                                      <p:cBhvr>
                                        <p:cTn id="7" dur="1000"/>
                                        <p:tgtEl>
                                          <p:spTgt spid="133123">
                                            <p:txEl>
                                              <p:pRg st="0" end="0"/>
                                            </p:txEl>
                                          </p:spTgt>
                                        </p:tgtEl>
                                      </p:cBhvr>
                                    </p:animEffect>
                                    <p:anim calcmode="lin" valueType="num">
                                      <p:cBhvr>
                                        <p:cTn id="8" dur="1000" fill="hold"/>
                                        <p:tgtEl>
                                          <p:spTgt spid="13312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312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33124"/>
                                        </p:tgtEl>
                                        <p:attrNameLst>
                                          <p:attrName>style.visibility</p:attrName>
                                        </p:attrNameLst>
                                      </p:cBhvr>
                                      <p:to>
                                        <p:strVal val="visible"/>
                                      </p:to>
                                    </p:set>
                                    <p:anim calcmode="lin" valueType="num">
                                      <p:cBhvr additive="base">
                                        <p:cTn id="14" dur="500" fill="hold"/>
                                        <p:tgtEl>
                                          <p:spTgt spid="133124"/>
                                        </p:tgtEl>
                                        <p:attrNameLst>
                                          <p:attrName>ppt_x</p:attrName>
                                        </p:attrNameLst>
                                      </p:cBhvr>
                                      <p:tavLst>
                                        <p:tav tm="0">
                                          <p:val>
                                            <p:strVal val="#ppt_x"/>
                                          </p:val>
                                        </p:tav>
                                        <p:tav tm="100000">
                                          <p:val>
                                            <p:strVal val="#ppt_x"/>
                                          </p:val>
                                        </p:tav>
                                      </p:tavLst>
                                    </p:anim>
                                    <p:anim calcmode="lin" valueType="num">
                                      <p:cBhvr additive="base">
                                        <p:cTn id="15" dur="500" fill="hold"/>
                                        <p:tgtEl>
                                          <p:spTgt spid="13312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133122"/>
                                        </p:tgtEl>
                                        <p:attrNameLst>
                                          <p:attrName>style.visibility</p:attrName>
                                        </p:attrNameLst>
                                      </p:cBhvr>
                                      <p:to>
                                        <p:strVal val="visible"/>
                                      </p:to>
                                    </p:set>
                                    <p:animEffect transition="in" filter="circle(in)">
                                      <p:cBhvr>
                                        <p:cTn id="20" dur="2000"/>
                                        <p:tgtEl>
                                          <p:spTgt spid="133122"/>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133125"/>
                                        </p:tgtEl>
                                        <p:attrNameLst>
                                          <p:attrName>style.visibility</p:attrName>
                                        </p:attrNameLst>
                                      </p:cBhvr>
                                      <p:to>
                                        <p:strVal val="visible"/>
                                      </p:to>
                                    </p:set>
                                    <p:animEffect transition="in" filter="randombar(horizontal)">
                                      <p:cBhvr>
                                        <p:cTn id="25" dur="500"/>
                                        <p:tgtEl>
                                          <p:spTgt spid="133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3"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3"/>
          <p:cNvSpPr>
            <a:spLocks noGrp="1" noRot="1"/>
          </p:cNvSpPr>
          <p:nvPr>
            <p:ph type="body" sz="half" idx="1"/>
          </p:nvPr>
        </p:nvSpPr>
        <p:spPr>
          <a:xfrm>
            <a:off x="12700" y="188913"/>
            <a:ext cx="9144000" cy="5084762"/>
          </a:xfrm>
        </p:spPr>
        <p:txBody>
          <a:bodyPr vert="horz" wrap="square" lIns="91440" tIns="45720" rIns="91440" bIns="45720" anchor="t"/>
          <a:lstStyle/>
          <a:p>
            <a:pPr eaLnBrk="1" hangingPunct="1">
              <a:buClr>
                <a:srgbClr val="956B21"/>
              </a:buClr>
              <a:buSzPct val="50000"/>
              <a:buFont typeface="Wingdings" panose="05000000000000000000" pitchFamily="2" charset="2"/>
            </a:pPr>
            <a:r>
              <a:rPr lang="zh-CN" altLang="en-US" sz="2800" dirty="0">
                <a:solidFill>
                  <a:srgbClr val="FF0000"/>
                </a:solidFill>
              </a:rPr>
              <a:t>全关联阵</a:t>
            </a:r>
            <a:r>
              <a:rPr lang="en-US" altLang="zh-CN" sz="2800" dirty="0">
                <a:solidFill>
                  <a:srgbClr val="DB0716"/>
                </a:solidFill>
              </a:rPr>
              <a:t>A</a:t>
            </a:r>
            <a:r>
              <a:rPr lang="en-US" altLang="zh-CN" sz="2800" baseline="-25000" dirty="0">
                <a:solidFill>
                  <a:srgbClr val="DB0716"/>
                </a:solidFill>
              </a:rPr>
              <a:t>0</a:t>
            </a:r>
            <a:r>
              <a:rPr lang="zh-CN" altLang="en-US" sz="2800" baseline="-25000" dirty="0">
                <a:solidFill>
                  <a:srgbClr val="DB0716"/>
                </a:solidFill>
              </a:rPr>
              <a:t>：</a:t>
            </a:r>
            <a:r>
              <a:rPr lang="zh-CN" altLang="en-US" sz="2800" dirty="0"/>
              <a:t>一个含有</a:t>
            </a:r>
            <a:r>
              <a:rPr lang="en-US" altLang="zh-CN" sz="2800" dirty="0"/>
              <a:t>n</a:t>
            </a:r>
            <a:r>
              <a:rPr lang="zh-CN" altLang="en-US" sz="2800" dirty="0"/>
              <a:t>个端、</a:t>
            </a:r>
            <a:r>
              <a:rPr lang="en-US" altLang="zh-CN" sz="2800" dirty="0"/>
              <a:t>m</a:t>
            </a:r>
            <a:r>
              <a:rPr lang="zh-CN" altLang="en-US" sz="2800" dirty="0"/>
              <a:t>条边的图的</a:t>
            </a:r>
            <a:r>
              <a:rPr lang="zh-CN" altLang="en-US" sz="2800" dirty="0">
                <a:solidFill>
                  <a:srgbClr val="FF0000"/>
                </a:solidFill>
              </a:rPr>
              <a:t>全关联阵</a:t>
            </a:r>
          </a:p>
          <a:p>
            <a:pPr lvl="1" eaLnBrk="1" hangingPunct="1">
              <a:buSzTx/>
            </a:pPr>
            <a:r>
              <a:rPr lang="zh-CN" altLang="en-US" sz="2800" dirty="0">
                <a:solidFill>
                  <a:srgbClr val="FF0000"/>
                </a:solidFill>
              </a:rPr>
              <a:t>对简单图：</a:t>
            </a:r>
            <a:endParaRPr lang="en-US" altLang="zh-CN" sz="2800" dirty="0">
              <a:solidFill>
                <a:srgbClr val="FF0000"/>
              </a:solidFill>
            </a:endParaRPr>
          </a:p>
          <a:p>
            <a:pPr lvl="1" eaLnBrk="1" hangingPunct="1">
              <a:buSzTx/>
              <a:buFont typeface="Wingdings" panose="05000000000000000000" pitchFamily="2" charset="2"/>
              <a:buChar char="Ø"/>
            </a:pPr>
            <a:r>
              <a:rPr lang="zh-CN" altLang="en-US" sz="2800" dirty="0">
                <a:solidFill>
                  <a:srgbClr val="FF0000"/>
                </a:solidFill>
              </a:rPr>
              <a:t>每行中非零元素</a:t>
            </a:r>
            <a:r>
              <a:rPr lang="zh-CN" altLang="en-US" sz="2800" dirty="0">
                <a:solidFill>
                  <a:srgbClr val="002699"/>
                </a:solidFill>
              </a:rPr>
              <a:t>的个数</a:t>
            </a:r>
            <a:r>
              <a:rPr lang="zh-CN" altLang="en-US" sz="2800" dirty="0">
                <a:solidFill>
                  <a:srgbClr val="FF0000"/>
                </a:solidFill>
              </a:rPr>
              <a:t>等于该端的度数</a:t>
            </a:r>
            <a:endParaRPr lang="en-US" altLang="zh-CN" sz="2800" dirty="0">
              <a:solidFill>
                <a:srgbClr val="FF0000"/>
              </a:solidFill>
            </a:endParaRPr>
          </a:p>
          <a:p>
            <a:pPr lvl="1" eaLnBrk="1" hangingPunct="1">
              <a:buSzTx/>
              <a:buFont typeface="Wingdings" panose="05000000000000000000" pitchFamily="2" charset="2"/>
              <a:buChar char="Ø"/>
            </a:pPr>
            <a:r>
              <a:rPr lang="zh-CN" altLang="en-US" sz="2800" dirty="0">
                <a:solidFill>
                  <a:srgbClr val="FF0000"/>
                </a:solidFill>
              </a:rPr>
              <a:t>每一列元素之和为对无向图为</a:t>
            </a:r>
            <a:r>
              <a:rPr lang="en-US" altLang="zh-CN" sz="2800" dirty="0">
                <a:solidFill>
                  <a:srgbClr val="FF0000"/>
                </a:solidFill>
              </a:rPr>
              <a:t>2</a:t>
            </a:r>
            <a:r>
              <a:rPr lang="zh-CN" altLang="en-US" sz="2800" dirty="0">
                <a:solidFill>
                  <a:srgbClr val="FF0000"/>
                </a:solidFill>
              </a:rPr>
              <a:t>，对有向图为</a:t>
            </a:r>
            <a:r>
              <a:rPr lang="en-US" altLang="zh-CN" sz="2800" dirty="0">
                <a:solidFill>
                  <a:srgbClr val="FF0000"/>
                </a:solidFill>
              </a:rPr>
              <a:t>0</a:t>
            </a:r>
            <a:endParaRPr lang="zh-CN" altLang="en-US" sz="2800" dirty="0">
              <a:solidFill>
                <a:srgbClr val="FF0000"/>
              </a:solidFill>
            </a:endParaRPr>
          </a:p>
        </p:txBody>
      </p:sp>
      <p:graphicFrame>
        <p:nvGraphicFramePr>
          <p:cNvPr id="225282" name="Object 4"/>
          <p:cNvGraphicFramePr>
            <a:graphicFrameLocks noGrp="1" noChangeAspect="1"/>
          </p:cNvGraphicFramePr>
          <p:nvPr>
            <p:ph sz="quarter" idx="2"/>
          </p:nvPr>
        </p:nvGraphicFramePr>
        <p:xfrm>
          <a:off x="6875463" y="2133600"/>
          <a:ext cx="2017712" cy="2249488"/>
        </p:xfrm>
        <a:graphic>
          <a:graphicData uri="http://schemas.openxmlformats.org/presentationml/2006/ole">
            <mc:AlternateContent xmlns:mc="http://schemas.openxmlformats.org/markup-compatibility/2006">
              <mc:Choice xmlns:v="urn:schemas-microsoft-com:vml" Requires="v">
                <p:oleObj spid="_x0000_s56501" r:id="rId4" imgW="1388745" imgH="1535430" progId="Visio.Drawing.11">
                  <p:embed/>
                </p:oleObj>
              </mc:Choice>
              <mc:Fallback>
                <p:oleObj r:id="rId4" imgW="1388745" imgH="1535430" progId="Visio.Drawing.11">
                  <p:embed/>
                  <p:pic>
                    <p:nvPicPr>
                      <p:cNvPr id="0" name="图片 3158"/>
                      <p:cNvPicPr/>
                      <p:nvPr/>
                    </p:nvPicPr>
                    <p:blipFill>
                      <a:blip r:embed="rId5"/>
                      <a:stretch>
                        <a:fillRect/>
                      </a:stretch>
                    </p:blipFill>
                    <p:spPr>
                      <a:xfrm>
                        <a:off x="6875463" y="2133600"/>
                        <a:ext cx="2017712" cy="2249488"/>
                      </a:xfrm>
                      <a:prstGeom prst="rect">
                        <a:avLst/>
                      </a:prstGeom>
                      <a:solidFill>
                        <a:schemeClr val="bg2"/>
                      </a:solidFill>
                      <a:ln w="38100">
                        <a:miter/>
                      </a:ln>
                    </p:spPr>
                  </p:pic>
                </p:oleObj>
              </mc:Fallback>
            </mc:AlternateContent>
          </a:graphicData>
        </a:graphic>
      </p:graphicFrame>
      <p:graphicFrame>
        <p:nvGraphicFramePr>
          <p:cNvPr id="225283" name="Object 7"/>
          <p:cNvGraphicFramePr>
            <a:graphicFrameLocks noGrp="1" noChangeAspect="1"/>
          </p:cNvGraphicFramePr>
          <p:nvPr>
            <p:ph sz="quarter" idx="3"/>
          </p:nvPr>
        </p:nvGraphicFramePr>
        <p:xfrm>
          <a:off x="3175" y="3425825"/>
          <a:ext cx="6513513" cy="3219450"/>
        </p:xfrm>
        <a:graphic>
          <a:graphicData uri="http://schemas.openxmlformats.org/presentationml/2006/ole">
            <mc:AlternateContent xmlns:mc="http://schemas.openxmlformats.org/markup-compatibility/2006">
              <mc:Choice xmlns:v="urn:schemas-microsoft-com:vml" Requires="v">
                <p:oleObj spid="_x0000_s56502" r:id="rId6" imgW="2286000" imgH="1130300" progId="Equation.3">
                  <p:embed/>
                </p:oleObj>
              </mc:Choice>
              <mc:Fallback>
                <p:oleObj r:id="rId6" imgW="2286000" imgH="1130300" progId="Equation.3">
                  <p:embed/>
                  <p:pic>
                    <p:nvPicPr>
                      <p:cNvPr id="0" name="图片 3163"/>
                      <p:cNvPicPr/>
                      <p:nvPr/>
                    </p:nvPicPr>
                    <p:blipFill>
                      <a:blip r:embed="rId7"/>
                      <a:stretch>
                        <a:fillRect/>
                      </a:stretch>
                    </p:blipFill>
                    <p:spPr>
                      <a:xfrm>
                        <a:off x="3175" y="3425825"/>
                        <a:ext cx="6513513" cy="3219450"/>
                      </a:xfrm>
                      <a:prstGeom prst="rect">
                        <a:avLst/>
                      </a:prstGeom>
                      <a:solidFill>
                        <a:schemeClr val="bg2"/>
                      </a:solidFill>
                      <a:ln w="38100">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4146">
                                            <p:txEl>
                                              <p:pRg st="0" end="0"/>
                                            </p:txEl>
                                          </p:spTgt>
                                        </p:tgtEl>
                                        <p:attrNameLst>
                                          <p:attrName>style.visibility</p:attrName>
                                        </p:attrNameLst>
                                      </p:cBhvr>
                                      <p:to>
                                        <p:strVal val="visible"/>
                                      </p:to>
                                    </p:set>
                                    <p:animEffect transition="in" filter="fade">
                                      <p:cBhvr>
                                        <p:cTn id="7" dur="500"/>
                                        <p:tgtEl>
                                          <p:spTgt spid="13414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4146">
                                            <p:txEl>
                                              <p:pRg st="1" end="1"/>
                                            </p:txEl>
                                          </p:spTgt>
                                        </p:tgtEl>
                                        <p:attrNameLst>
                                          <p:attrName>style.visibility</p:attrName>
                                        </p:attrNameLst>
                                      </p:cBhvr>
                                      <p:to>
                                        <p:strVal val="visible"/>
                                      </p:to>
                                    </p:set>
                                    <p:animEffect transition="in" filter="fade">
                                      <p:cBhvr>
                                        <p:cTn id="10" dur="500"/>
                                        <p:tgtEl>
                                          <p:spTgt spid="13414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4146">
                                            <p:txEl>
                                              <p:pRg st="2" end="2"/>
                                            </p:txEl>
                                          </p:spTgt>
                                        </p:tgtEl>
                                        <p:attrNameLst>
                                          <p:attrName>style.visibility</p:attrName>
                                        </p:attrNameLst>
                                      </p:cBhvr>
                                      <p:to>
                                        <p:strVal val="visible"/>
                                      </p:to>
                                    </p:set>
                                    <p:animEffect transition="in" filter="fade">
                                      <p:cBhvr>
                                        <p:cTn id="13" dur="500"/>
                                        <p:tgtEl>
                                          <p:spTgt spid="13414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4146">
                                            <p:txEl>
                                              <p:pRg st="3" end="3"/>
                                            </p:txEl>
                                          </p:spTgt>
                                        </p:tgtEl>
                                        <p:attrNameLst>
                                          <p:attrName>style.visibility</p:attrName>
                                        </p:attrNameLst>
                                      </p:cBhvr>
                                      <p:to>
                                        <p:strVal val="visible"/>
                                      </p:to>
                                    </p:set>
                                    <p:animEffect transition="in" filter="fade">
                                      <p:cBhvr>
                                        <p:cTn id="16" dur="500"/>
                                        <p:tgtEl>
                                          <p:spTgt spid="13414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6"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3"/>
          <p:cNvSpPr>
            <a:spLocks noGrp="1" noRot="1"/>
          </p:cNvSpPr>
          <p:nvPr>
            <p:ph type="body" sz="half" idx="1"/>
          </p:nvPr>
        </p:nvSpPr>
        <p:spPr>
          <a:xfrm>
            <a:off x="-468312" y="188913"/>
            <a:ext cx="9720262" cy="2374900"/>
          </a:xfrm>
        </p:spPr>
        <p:txBody>
          <a:bodyPr vert="horz" wrap="square" lIns="91440" tIns="45720" rIns="91440" bIns="45720" anchor="t"/>
          <a:lstStyle/>
          <a:p>
            <a:pPr lvl="1" eaLnBrk="1" hangingPunct="1">
              <a:buSzTx/>
            </a:pPr>
            <a:r>
              <a:rPr lang="zh-CN" altLang="en-US" sz="3200" dirty="0">
                <a:solidFill>
                  <a:srgbClr val="FF0000"/>
                </a:solidFill>
              </a:rPr>
              <a:t>关联阵</a:t>
            </a:r>
            <a:r>
              <a:rPr lang="en-US" altLang="zh-CN" sz="3200" dirty="0">
                <a:solidFill>
                  <a:srgbClr val="FF0000"/>
                </a:solidFill>
              </a:rPr>
              <a:t>A</a:t>
            </a:r>
            <a:r>
              <a:rPr lang="zh-CN" altLang="en-US" sz="3200" dirty="0">
                <a:solidFill>
                  <a:srgbClr val="FF0000"/>
                </a:solidFill>
              </a:rPr>
              <a:t>：</a:t>
            </a:r>
            <a:r>
              <a:rPr lang="zh-CN" altLang="en-US" sz="3200" dirty="0"/>
              <a:t>去掉</a:t>
            </a:r>
            <a:r>
              <a:rPr lang="zh-CN" altLang="en-US" sz="3200" dirty="0">
                <a:solidFill>
                  <a:srgbClr val="FF0000"/>
                </a:solidFill>
              </a:rPr>
              <a:t>全关联阵</a:t>
            </a:r>
            <a:r>
              <a:rPr lang="zh-CN" altLang="en-US" sz="3200" dirty="0"/>
              <a:t>中的任一行即得</a:t>
            </a:r>
            <a:r>
              <a:rPr lang="zh-CN" altLang="en-US" sz="3200" dirty="0">
                <a:solidFill>
                  <a:srgbClr val="FF0000"/>
                </a:solidFill>
              </a:rPr>
              <a:t>关联阵</a:t>
            </a:r>
          </a:p>
          <a:p>
            <a:pPr lvl="2" eaLnBrk="1" hangingPunct="1">
              <a:buClrTx/>
            </a:pPr>
            <a:r>
              <a:rPr lang="zh-CN" altLang="en-US" sz="2800" b="1" dirty="0"/>
              <a:t>全关联阵中</a:t>
            </a:r>
            <a:r>
              <a:rPr lang="en-US" altLang="zh-CN" sz="2800" b="1" dirty="0"/>
              <a:t>n</a:t>
            </a:r>
            <a:r>
              <a:rPr lang="zh-CN" altLang="en-US" sz="2800" b="1" dirty="0"/>
              <a:t>个行向量不是线性无关的，至多只有</a:t>
            </a:r>
            <a:r>
              <a:rPr lang="en-US" altLang="zh-CN" sz="2800" b="1" dirty="0"/>
              <a:t>n-1</a:t>
            </a:r>
            <a:r>
              <a:rPr lang="zh-CN" altLang="en-US" sz="2800" b="1" dirty="0"/>
              <a:t>个线性无关。</a:t>
            </a:r>
          </a:p>
          <a:p>
            <a:pPr lvl="3" eaLnBrk="1" hangingPunct="1"/>
            <a:r>
              <a:rPr lang="zh-CN" altLang="en-US" sz="3200" b="1" dirty="0"/>
              <a:t>对上例，从全关联阵中去掉</a:t>
            </a:r>
            <a:r>
              <a:rPr lang="en-US" altLang="zh-CN" sz="3200" b="1" dirty="0"/>
              <a:t>v</a:t>
            </a:r>
            <a:r>
              <a:rPr lang="en-US" altLang="zh-CN" sz="3200" b="1" baseline="-25000" dirty="0"/>
              <a:t>5</a:t>
            </a:r>
            <a:r>
              <a:rPr lang="zh-CN" altLang="en-US" sz="3200" b="1" dirty="0"/>
              <a:t>的行，可得</a:t>
            </a:r>
            <a:r>
              <a:rPr lang="zh-CN" altLang="en-US" sz="3200" b="1" dirty="0">
                <a:solidFill>
                  <a:srgbClr val="FF0000"/>
                </a:solidFill>
              </a:rPr>
              <a:t>关联阵：</a:t>
            </a:r>
          </a:p>
        </p:txBody>
      </p:sp>
      <p:graphicFrame>
        <p:nvGraphicFramePr>
          <p:cNvPr id="226306" name="Object 4"/>
          <p:cNvGraphicFramePr>
            <a:graphicFrameLocks noGrp="1" noChangeAspect="1"/>
          </p:cNvGraphicFramePr>
          <p:nvPr>
            <p:ph sz="half" idx="2"/>
          </p:nvPr>
        </p:nvGraphicFramePr>
        <p:xfrm>
          <a:off x="755650" y="3068638"/>
          <a:ext cx="7705725" cy="3289300"/>
        </p:xfrm>
        <a:graphic>
          <a:graphicData uri="http://schemas.openxmlformats.org/presentationml/2006/ole">
            <mc:AlternateContent xmlns:mc="http://schemas.openxmlformats.org/markup-compatibility/2006">
              <mc:Choice xmlns:v="urn:schemas-microsoft-com:vml" Requires="v">
                <p:oleObj spid="_x0000_s57441" r:id="rId4" imgW="2171700" imgH="927100" progId="Equation.3">
                  <p:embed/>
                </p:oleObj>
              </mc:Choice>
              <mc:Fallback>
                <p:oleObj r:id="rId4" imgW="2171700" imgH="927100" progId="Equation.3">
                  <p:embed/>
                  <p:pic>
                    <p:nvPicPr>
                      <p:cNvPr id="0" name="图片 3157"/>
                      <p:cNvPicPr/>
                      <p:nvPr/>
                    </p:nvPicPr>
                    <p:blipFill>
                      <a:blip r:embed="rId5"/>
                      <a:stretch>
                        <a:fillRect/>
                      </a:stretch>
                    </p:blipFill>
                    <p:spPr>
                      <a:xfrm>
                        <a:off x="755650" y="3068638"/>
                        <a:ext cx="7705725" cy="3289300"/>
                      </a:xfrm>
                      <a:prstGeom prst="rect">
                        <a:avLst/>
                      </a:prstGeom>
                      <a:noFill/>
                      <a:ln w="38100">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5170">
                                            <p:txEl>
                                              <p:pRg st="0" end="0"/>
                                            </p:txEl>
                                          </p:spTgt>
                                        </p:tgtEl>
                                        <p:attrNameLst>
                                          <p:attrName>style.visibility</p:attrName>
                                        </p:attrNameLst>
                                      </p:cBhvr>
                                      <p:to>
                                        <p:strVal val="visible"/>
                                      </p:to>
                                    </p:set>
                                    <p:animEffect transition="in" filter="barn(inVertical)">
                                      <p:cBhvr>
                                        <p:cTn id="7" dur="500"/>
                                        <p:tgtEl>
                                          <p:spTgt spid="135170">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5170">
                                            <p:txEl>
                                              <p:pRg st="1" end="1"/>
                                            </p:txEl>
                                          </p:spTgt>
                                        </p:tgtEl>
                                        <p:attrNameLst>
                                          <p:attrName>style.visibility</p:attrName>
                                        </p:attrNameLst>
                                      </p:cBhvr>
                                      <p:to>
                                        <p:strVal val="visible"/>
                                      </p:to>
                                    </p:set>
                                    <p:animEffect transition="in" filter="barn(inVertical)">
                                      <p:cBhvr>
                                        <p:cTn id="10" dur="500"/>
                                        <p:tgtEl>
                                          <p:spTgt spid="135170">
                                            <p:txEl>
                                              <p:pRg st="1" end="1"/>
                                            </p:txEl>
                                          </p:spTgt>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35170">
                                            <p:txEl>
                                              <p:pRg st="2" end="2"/>
                                            </p:txEl>
                                          </p:spTgt>
                                        </p:tgtEl>
                                        <p:attrNameLst>
                                          <p:attrName>style.visibility</p:attrName>
                                        </p:attrNameLst>
                                      </p:cBhvr>
                                      <p:to>
                                        <p:strVal val="visible"/>
                                      </p:to>
                                    </p:set>
                                    <p:animEffect transition="in" filter="barn(inVertical)">
                                      <p:cBhvr>
                                        <p:cTn id="13" dur="500"/>
                                        <p:tgtEl>
                                          <p:spTgt spid="13517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0"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标题 2"/>
          <p:cNvSpPr>
            <a:spLocks noGrp="1"/>
          </p:cNvSpPr>
          <p:nvPr>
            <p:ph type="title"/>
            <p:custDataLst>
              <p:tags r:id="rId3"/>
            </p:custDataLst>
          </p:nvPr>
        </p:nvSpPr>
        <p:spPr>
          <a:xfrm>
            <a:off x="301625" y="200025"/>
            <a:ext cx="8540750" cy="720725"/>
          </a:xfrm>
        </p:spPr>
        <p:txBody>
          <a:bodyPr vert="horz" lIns="91440" tIns="45720" rIns="91440" bIns="45720" rtlCol="0" anchor="b">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4000" b="1" i="0" u="none" strike="noStrike" kern="1200" cap="all" spc="0" normalizeH="0" baseline="0" noProof="0" dirty="0">
                <a:ln>
                  <a:noFill/>
                </a:ln>
                <a:solidFill>
                  <a:srgbClr val="00B050"/>
                </a:solidFill>
                <a:effectLst/>
                <a:uLnTx/>
                <a:uFillTx/>
                <a:latin typeface="+mj-lt"/>
                <a:ea typeface="华文新魏" panose="02010800040101010101" pitchFamily="2" charset="-122"/>
                <a:cs typeface="+mj-cs"/>
                <a:sym typeface="+mn-ea"/>
              </a:rPr>
              <a:t>奇点与偶点</a:t>
            </a:r>
          </a:p>
        </p:txBody>
      </p:sp>
      <p:graphicFrame>
        <p:nvGraphicFramePr>
          <p:cNvPr id="5" name="内容占位符 4"/>
          <p:cNvGraphicFramePr>
            <a:graphicFrameLocks noGrp="1"/>
          </p:cNvGraphicFramePr>
          <p:nvPr>
            <p:ph idx="1"/>
          </p:nvPr>
        </p:nvGraphicFramePr>
        <p:xfrm>
          <a:off x="302260" y="754380"/>
          <a:ext cx="8561705" cy="3152775"/>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pSp>
        <p:nvGrpSpPr>
          <p:cNvPr id="44035" name="PA-组合 5"/>
          <p:cNvGrpSpPr/>
          <p:nvPr/>
        </p:nvGrpSpPr>
        <p:grpSpPr>
          <a:xfrm>
            <a:off x="5530850" y="4056063"/>
            <a:ext cx="2273300" cy="2290762"/>
            <a:chOff x="-45" y="7193"/>
            <a:chExt cx="3148" cy="3607"/>
          </a:xfrm>
        </p:grpSpPr>
        <p:pic>
          <p:nvPicPr>
            <p:cNvPr id="106500" name="PA-图片 6"/>
            <p:cNvPicPr>
              <a:picLocks noChangeAspect="1"/>
            </p:cNvPicPr>
            <p:nvPr>
              <p:custDataLst>
                <p:tags r:id="rId6"/>
              </p:custDataLst>
            </p:nvPr>
          </p:nvPicPr>
          <p:blipFill>
            <a:blip r:embed="rId15"/>
            <a:stretch>
              <a:fillRect/>
            </a:stretch>
          </p:blipFill>
          <p:spPr>
            <a:xfrm>
              <a:off x="-45" y="7193"/>
              <a:ext cx="3148" cy="3607"/>
            </a:xfrm>
            <a:prstGeom prst="rect">
              <a:avLst/>
            </a:prstGeom>
            <a:noFill/>
            <a:ln w="9525">
              <a:noFill/>
            </a:ln>
          </p:spPr>
        </p:pic>
        <p:sp>
          <p:nvSpPr>
            <p:cNvPr id="106501" name="PA-文本框 4"/>
            <p:cNvSpPr txBox="1"/>
            <p:nvPr>
              <p:custDataLst>
                <p:tags r:id="rId7"/>
              </p:custDataLst>
            </p:nvPr>
          </p:nvSpPr>
          <p:spPr>
            <a:xfrm>
              <a:off x="2060" y="9483"/>
              <a:ext cx="1043" cy="725"/>
            </a:xfrm>
            <a:prstGeom prst="rect">
              <a:avLst/>
            </a:prstGeom>
            <a:noFill/>
            <a:ln w="9525">
              <a:noFill/>
            </a:ln>
          </p:spPr>
          <p:txBody>
            <a:bodyPr anchor="t">
              <a:spAutoFit/>
            </a:bodyPr>
            <a:lstStyle/>
            <a:p>
              <a:r>
                <a:rPr lang="zh-CN" altLang="zh-CN" sz="2400" b="1" dirty="0">
                  <a:solidFill>
                    <a:srgbClr val="007A77"/>
                  </a:solidFill>
                  <a:latin typeface="Century Gothic" panose="020B0502020202020204" pitchFamily="34" charset="0"/>
                  <a:ea typeface="幼圆" panose="02010509060101010101" pitchFamily="49" charset="-122"/>
                </a:rPr>
                <a:t>图</a:t>
              </a:r>
              <a:r>
                <a:rPr lang="en-US" altLang="zh-CN" sz="2400" b="1" dirty="0">
                  <a:solidFill>
                    <a:srgbClr val="007A77"/>
                  </a:solidFill>
                  <a:latin typeface="Century Gothic" panose="020B0502020202020204" pitchFamily="34" charset="0"/>
                  <a:ea typeface="幼圆" panose="02010509060101010101" pitchFamily="49" charset="-122"/>
                </a:rPr>
                <a:t>b</a:t>
              </a:r>
            </a:p>
          </p:txBody>
        </p:sp>
      </p:grpSp>
      <p:grpSp>
        <p:nvGrpSpPr>
          <p:cNvPr id="44038" name="PA-组合 14"/>
          <p:cNvGrpSpPr/>
          <p:nvPr/>
        </p:nvGrpSpPr>
        <p:grpSpPr>
          <a:xfrm>
            <a:off x="1755775" y="3743325"/>
            <a:ext cx="1971675" cy="2352675"/>
            <a:chOff x="2765" y="5895"/>
            <a:chExt cx="3105" cy="3705"/>
          </a:xfrm>
        </p:grpSpPr>
        <p:graphicFrame>
          <p:nvGraphicFramePr>
            <p:cNvPr id="106503" name="PA-对象 15"/>
            <p:cNvGraphicFramePr>
              <a:graphicFrameLocks noChangeAspect="1"/>
            </p:cNvGraphicFramePr>
            <p:nvPr>
              <p:custDataLst>
                <p:tags r:id="rId4"/>
              </p:custDataLst>
            </p:nvPr>
          </p:nvGraphicFramePr>
          <p:xfrm>
            <a:off x="2765" y="5895"/>
            <a:ext cx="3105" cy="3705"/>
          </p:xfrm>
          <a:graphic>
            <a:graphicData uri="http://schemas.openxmlformats.org/presentationml/2006/ole">
              <mc:AlternateContent xmlns:mc="http://schemas.openxmlformats.org/markup-compatibility/2006">
                <mc:Choice xmlns:v="urn:schemas-microsoft-com:vml" Requires="v">
                  <p:oleObj spid="_x0000_s4193" r:id="rId16" imgW="1971675" imgH="2352675" progId="Paint.Picture">
                    <p:embed/>
                  </p:oleObj>
                </mc:Choice>
                <mc:Fallback>
                  <p:oleObj r:id="rId16" imgW="1971675" imgH="2352675" progId="Paint.Picture">
                    <p:embed/>
                    <p:pic>
                      <p:nvPicPr>
                        <p:cNvPr id="0" name="图片 3078"/>
                        <p:cNvPicPr/>
                        <p:nvPr/>
                      </p:nvPicPr>
                      <p:blipFill>
                        <a:blip r:embed="rId17"/>
                        <a:stretch>
                          <a:fillRect/>
                        </a:stretch>
                      </p:blipFill>
                      <p:spPr>
                        <a:xfrm>
                          <a:off x="2765" y="5895"/>
                          <a:ext cx="3105" cy="3705"/>
                        </a:xfrm>
                        <a:prstGeom prst="rect">
                          <a:avLst/>
                        </a:prstGeom>
                        <a:noFill/>
                        <a:ln w="38100">
                          <a:noFill/>
                          <a:miter/>
                        </a:ln>
                      </p:spPr>
                    </p:pic>
                  </p:oleObj>
                </mc:Fallback>
              </mc:AlternateContent>
            </a:graphicData>
          </a:graphic>
        </p:graphicFrame>
        <p:sp>
          <p:nvSpPr>
            <p:cNvPr id="106504" name="PA-文本框 5"/>
            <p:cNvSpPr txBox="1"/>
            <p:nvPr>
              <p:custDataLst>
                <p:tags r:id="rId5"/>
              </p:custDataLst>
            </p:nvPr>
          </p:nvSpPr>
          <p:spPr>
            <a:xfrm>
              <a:off x="4634" y="8875"/>
              <a:ext cx="1204" cy="725"/>
            </a:xfrm>
            <a:prstGeom prst="rect">
              <a:avLst/>
            </a:prstGeom>
            <a:noFill/>
            <a:ln w="9525">
              <a:noFill/>
            </a:ln>
          </p:spPr>
          <p:txBody>
            <a:bodyPr anchor="t">
              <a:spAutoFit/>
            </a:bodyPr>
            <a:lstStyle/>
            <a:p>
              <a:r>
                <a:rPr lang="zh-CN" altLang="zh-CN" sz="2400" b="1" dirty="0">
                  <a:solidFill>
                    <a:srgbClr val="007A77"/>
                  </a:solidFill>
                  <a:latin typeface="Century Gothic" panose="020B0502020202020204" pitchFamily="34" charset="0"/>
                  <a:ea typeface="幼圆" panose="02010509060101010101" pitchFamily="49" charset="-122"/>
                </a:rPr>
                <a:t>图</a:t>
              </a:r>
              <a:r>
                <a:rPr lang="en-US" altLang="zh-CN" sz="2400" b="1" dirty="0">
                  <a:solidFill>
                    <a:srgbClr val="007A77"/>
                  </a:solidFill>
                  <a:latin typeface="Century Gothic" panose="020B0502020202020204" pitchFamily="34" charset="0"/>
                  <a:ea typeface="幼圆" panose="02010509060101010101" pitchFamily="49" charset="-122"/>
                </a:rPr>
                <a:t>a</a:t>
              </a:r>
            </a:p>
          </p:txBody>
        </p:sp>
      </p:grpSp>
    </p:spTree>
    <p:custDataLst>
      <p:tags r:id="rId2"/>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1.5"/>
                                          </p:val>
                                        </p:tav>
                                      </p:tavLst>
                                    </p:anim>
                                    <p:anim calcmode="lin" valueType="num">
                                      <p:cBhvr>
                                        <p:cTn id="8" dur="500" fill="hold"/>
                                        <p:tgtEl>
                                          <p:spTgt spid="3"/>
                                        </p:tgtEl>
                                        <p:attrNameLst>
                                          <p:attrName>ppt_h</p:attrName>
                                        </p:attrNameLst>
                                      </p:cBhvr>
                                      <p:tavLst>
                                        <p:tav tm="0">
                                          <p:val>
                                            <p:fltVal val="0"/>
                                          </p:val>
                                        </p:tav>
                                        <p:tav tm="100000">
                                          <p:val>
                                            <p:strVal val="#ppt_h*1.5"/>
                                          </p:val>
                                        </p:tav>
                                      </p:tavLst>
                                    </p:anim>
                                    <p:animEffect transition="in" filter="fade">
                                      <p:cBhvr>
                                        <p:cTn id="9" dur="500"/>
                                        <p:tgtEl>
                                          <p:spTgt spid="3"/>
                                        </p:tgtEl>
                                      </p:cBhvr>
                                    </p:animEffect>
                                    <p:anim calcmode="lin" valueType="num">
                                      <p:cBhvr>
                                        <p:cTn id="10" dur="500" fill="hold">
                                          <p:stCondLst>
                                            <p:cond delay="0"/>
                                          </p:stCondLst>
                                        </p:cTn>
                                        <p:tgtEl>
                                          <p:spTgt spid="3"/>
                                        </p:tgtEl>
                                        <p:attrNameLst>
                                          <p:attrName>ppt_x</p:attrName>
                                        </p:attrNameLst>
                                      </p:cBhvr>
                                      <p:tavLst>
                                        <p:tav tm="0">
                                          <p:val>
                                            <p:strVal val="#ppt_x"/>
                                          </p:val>
                                        </p:tav>
                                        <p:tav tm="100000">
                                          <p:val>
                                            <p:fltVal val="0.5"/>
                                          </p:val>
                                        </p:tav>
                                      </p:tavLst>
                                    </p:anim>
                                    <p:anim calcmode="lin" valueType="num">
                                      <p:cBhvr>
                                        <p:cTn id="11" dur="500" fill="hold">
                                          <p:stCondLst>
                                            <p:cond delay="0"/>
                                          </p:stCondLst>
                                        </p:cTn>
                                        <p:tgtEl>
                                          <p:spTgt spid="3"/>
                                        </p:tgtEl>
                                        <p:attrNameLst>
                                          <p:attrName>ppt_y</p:attrName>
                                        </p:attrNameLst>
                                      </p:cBhvr>
                                      <p:tavLst>
                                        <p:tav tm="0">
                                          <p:val>
                                            <p:strVal val="#ppt_y"/>
                                          </p:val>
                                        </p:tav>
                                        <p:tav tm="100000">
                                          <p:val>
                                            <p:fltVal val="0.5"/>
                                          </p:val>
                                        </p:tav>
                                      </p:tavLst>
                                    </p:anim>
                                  </p:childTnLst>
                                </p:cTn>
                              </p:par>
                            </p:childTnLst>
                          </p:cTn>
                        </p:par>
                        <p:par>
                          <p:cTn id="12" fill="hold">
                            <p:stCondLst>
                              <p:cond delay="500"/>
                            </p:stCondLst>
                            <p:childTnLst>
                              <p:par>
                                <p:cTn id="13" presetID="53" presetClass="entr" presetSubtype="16" fill="hold" grpId="1"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strVal val="#ppt_w*1.5"/>
                                          </p:val>
                                        </p:tav>
                                        <p:tav tm="100000">
                                          <p:val>
                                            <p:strVal val="#ppt_w"/>
                                          </p:val>
                                        </p:tav>
                                      </p:tavLst>
                                    </p:anim>
                                    <p:anim calcmode="lin" valueType="num">
                                      <p:cBhvr>
                                        <p:cTn id="16" dur="500" fill="hold"/>
                                        <p:tgtEl>
                                          <p:spTgt spid="3"/>
                                        </p:tgtEl>
                                        <p:attrNameLst>
                                          <p:attrName>ppt_h</p:attrName>
                                        </p:attrNameLst>
                                      </p:cBhvr>
                                      <p:tavLst>
                                        <p:tav tm="0">
                                          <p:val>
                                            <p:strVal val="#ppt_h*1.5"/>
                                          </p:val>
                                        </p:tav>
                                        <p:tav tm="100000">
                                          <p:val>
                                            <p:strVal val="#ppt_h"/>
                                          </p:val>
                                        </p:tav>
                                      </p:tavLst>
                                    </p:anim>
                                    <p:animEffect transition="in" filter="fade">
                                      <p:cBhvr>
                                        <p:cTn id="17" dur="500"/>
                                        <p:tgtEl>
                                          <p:spTgt spid="3"/>
                                        </p:tgtEl>
                                      </p:cBhvr>
                                    </p:animEffect>
                                    <p:anim calcmode="lin" valueType="num">
                                      <p:cBhvr>
                                        <p:cTn id="18" dur="500" fill="hold">
                                          <p:stCondLst>
                                            <p:cond delay="0"/>
                                          </p:stCondLst>
                                        </p:cTn>
                                        <p:tgtEl>
                                          <p:spTgt spid="3"/>
                                        </p:tgtEl>
                                        <p:attrNameLst>
                                          <p:attrName>ppt_x</p:attrName>
                                        </p:attrNameLst>
                                      </p:cBhvr>
                                      <p:tavLst>
                                        <p:tav tm="0">
                                          <p:val>
                                            <p:fltVal val="0.5"/>
                                          </p:val>
                                        </p:tav>
                                        <p:tav tm="100000">
                                          <p:val>
                                            <p:strVal val="#ppt_x"/>
                                          </p:val>
                                        </p:tav>
                                      </p:tavLst>
                                    </p:anim>
                                    <p:anim calcmode="lin" valueType="num">
                                      <p:cBhvr>
                                        <p:cTn id="19" dur="500" fill="hold">
                                          <p:stCondLst>
                                            <p:cond delay="0"/>
                                          </p:stCondLst>
                                        </p:cTn>
                                        <p:tgtEl>
                                          <p:spTgt spid="3"/>
                                        </p:tgtEl>
                                        <p:attrNameLst>
                                          <p:attrName>ppt_y</p:attrName>
                                        </p:attrNameLst>
                                      </p:cBhvr>
                                      <p:tavLst>
                                        <p:tav tm="0">
                                          <p:val>
                                            <p:fltVal val="0.5"/>
                                          </p:val>
                                        </p:tav>
                                        <p:tav tm="100000">
                                          <p:val>
                                            <p:strVal val="#ppt_y"/>
                                          </p:val>
                                        </p:tav>
                                      </p:tavLst>
                                    </p:anim>
                                  </p:childTnLst>
                                </p:cTn>
                              </p:par>
                            </p:childTnLst>
                          </p:cTn>
                        </p:par>
                        <p:par>
                          <p:cTn id="20" fill="hold">
                            <p:stCondLst>
                              <p:cond delay="1000"/>
                            </p:stCondLst>
                            <p:childTnLst>
                              <p:par>
                                <p:cTn id="21" presetID="30" presetClass="entr" presetSubtype="0" fill="hold" nodeType="afterEffect">
                                  <p:stCondLst>
                                    <p:cond delay="0"/>
                                  </p:stCondLst>
                                  <p:childTnLst>
                                    <p:set>
                                      <p:cBhvr>
                                        <p:cTn id="22" dur="1" fill="hold">
                                          <p:stCondLst>
                                            <p:cond delay="0"/>
                                          </p:stCondLst>
                                        </p:cTn>
                                        <p:tgtEl>
                                          <p:spTgt spid="44035"/>
                                        </p:tgtEl>
                                        <p:attrNameLst>
                                          <p:attrName>style.visibility</p:attrName>
                                        </p:attrNameLst>
                                      </p:cBhvr>
                                      <p:to>
                                        <p:strVal val="visible"/>
                                      </p:to>
                                    </p:set>
                                    <p:animEffect transition="in" filter="fade">
                                      <p:cBhvr>
                                        <p:cTn id="23" dur="800" decel="100000"/>
                                        <p:tgtEl>
                                          <p:spTgt spid="44035"/>
                                        </p:tgtEl>
                                      </p:cBhvr>
                                    </p:animEffect>
                                    <p:anim calcmode="lin" valueType="num">
                                      <p:cBhvr>
                                        <p:cTn id="24" dur="800" decel="100000" fill="hold"/>
                                        <p:tgtEl>
                                          <p:spTgt spid="44035"/>
                                        </p:tgtEl>
                                        <p:attrNameLst>
                                          <p:attrName>style.rotation</p:attrName>
                                        </p:attrNameLst>
                                      </p:cBhvr>
                                      <p:tavLst>
                                        <p:tav tm="0">
                                          <p:val>
                                            <p:fltVal val="-90"/>
                                          </p:val>
                                        </p:tav>
                                        <p:tav tm="100000">
                                          <p:val>
                                            <p:fltVal val="0"/>
                                          </p:val>
                                        </p:tav>
                                      </p:tavLst>
                                    </p:anim>
                                    <p:anim calcmode="lin" valueType="num">
                                      <p:cBhvr>
                                        <p:cTn id="25" dur="800" decel="100000" fill="hold"/>
                                        <p:tgtEl>
                                          <p:spTgt spid="44035"/>
                                        </p:tgtEl>
                                        <p:attrNameLst>
                                          <p:attrName>ppt_x</p:attrName>
                                        </p:attrNameLst>
                                      </p:cBhvr>
                                      <p:tavLst>
                                        <p:tav tm="0">
                                          <p:val>
                                            <p:strVal val="#ppt_x+0.4"/>
                                          </p:val>
                                        </p:tav>
                                        <p:tav tm="100000">
                                          <p:val>
                                            <p:strVal val="#ppt_x-0.05"/>
                                          </p:val>
                                        </p:tav>
                                      </p:tavLst>
                                    </p:anim>
                                    <p:anim calcmode="lin" valueType="num">
                                      <p:cBhvr>
                                        <p:cTn id="26" dur="800" decel="100000" fill="hold"/>
                                        <p:tgtEl>
                                          <p:spTgt spid="44035"/>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44035"/>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44035"/>
                                        </p:tgtEl>
                                        <p:attrNameLst>
                                          <p:attrName>ppt_y</p:attrName>
                                        </p:attrNameLst>
                                      </p:cBhvr>
                                      <p:tavLst>
                                        <p:tav tm="0">
                                          <p:val>
                                            <p:strVal val="#ppt_y+0.1"/>
                                          </p:val>
                                        </p:tav>
                                        <p:tav tm="100000">
                                          <p:val>
                                            <p:strVal val="#ppt_y"/>
                                          </p:val>
                                        </p:tav>
                                      </p:tavLst>
                                    </p:anim>
                                  </p:childTnLst>
                                </p:cTn>
                              </p:par>
                            </p:childTnLst>
                          </p:cTn>
                        </p:par>
                        <p:par>
                          <p:cTn id="29" fill="hold">
                            <p:stCondLst>
                              <p:cond delay="2000"/>
                            </p:stCondLst>
                            <p:childTnLst>
                              <p:par>
                                <p:cTn id="30" presetID="30" presetClass="entr" presetSubtype="0" fill="hold" nodeType="afterEffect">
                                  <p:stCondLst>
                                    <p:cond delay="0"/>
                                  </p:stCondLst>
                                  <p:childTnLst>
                                    <p:set>
                                      <p:cBhvr>
                                        <p:cTn id="31" dur="1" fill="hold">
                                          <p:stCondLst>
                                            <p:cond delay="0"/>
                                          </p:stCondLst>
                                        </p:cTn>
                                        <p:tgtEl>
                                          <p:spTgt spid="44038"/>
                                        </p:tgtEl>
                                        <p:attrNameLst>
                                          <p:attrName>style.visibility</p:attrName>
                                        </p:attrNameLst>
                                      </p:cBhvr>
                                      <p:to>
                                        <p:strVal val="visible"/>
                                      </p:to>
                                    </p:set>
                                    <p:animEffect transition="in" filter="fade">
                                      <p:cBhvr>
                                        <p:cTn id="32" dur="800" decel="100000"/>
                                        <p:tgtEl>
                                          <p:spTgt spid="44038"/>
                                        </p:tgtEl>
                                      </p:cBhvr>
                                    </p:animEffect>
                                    <p:anim calcmode="lin" valueType="num">
                                      <p:cBhvr>
                                        <p:cTn id="33" dur="800" decel="100000" fill="hold"/>
                                        <p:tgtEl>
                                          <p:spTgt spid="44038"/>
                                        </p:tgtEl>
                                        <p:attrNameLst>
                                          <p:attrName>style.rotation</p:attrName>
                                        </p:attrNameLst>
                                      </p:cBhvr>
                                      <p:tavLst>
                                        <p:tav tm="0">
                                          <p:val>
                                            <p:fltVal val="-90"/>
                                          </p:val>
                                        </p:tav>
                                        <p:tav tm="100000">
                                          <p:val>
                                            <p:fltVal val="0"/>
                                          </p:val>
                                        </p:tav>
                                      </p:tavLst>
                                    </p:anim>
                                    <p:anim calcmode="lin" valueType="num">
                                      <p:cBhvr>
                                        <p:cTn id="34" dur="800" decel="100000" fill="hold"/>
                                        <p:tgtEl>
                                          <p:spTgt spid="44038"/>
                                        </p:tgtEl>
                                        <p:attrNameLst>
                                          <p:attrName>ppt_x</p:attrName>
                                        </p:attrNameLst>
                                      </p:cBhvr>
                                      <p:tavLst>
                                        <p:tav tm="0">
                                          <p:val>
                                            <p:strVal val="#ppt_x+0.4"/>
                                          </p:val>
                                        </p:tav>
                                        <p:tav tm="100000">
                                          <p:val>
                                            <p:strVal val="#ppt_x-0.05"/>
                                          </p:val>
                                        </p:tav>
                                      </p:tavLst>
                                    </p:anim>
                                    <p:anim calcmode="lin" valueType="num">
                                      <p:cBhvr>
                                        <p:cTn id="35" dur="800" decel="100000" fill="hold"/>
                                        <p:tgtEl>
                                          <p:spTgt spid="44038"/>
                                        </p:tgtEl>
                                        <p:attrNameLst>
                                          <p:attrName>ppt_y</p:attrName>
                                        </p:attrNameLst>
                                      </p:cBhvr>
                                      <p:tavLst>
                                        <p:tav tm="0">
                                          <p:val>
                                            <p:strVal val="#ppt_y-0.4"/>
                                          </p:val>
                                        </p:tav>
                                        <p:tav tm="100000">
                                          <p:val>
                                            <p:strVal val="#ppt_y+0.1"/>
                                          </p:val>
                                        </p:tav>
                                      </p:tavLst>
                                    </p:anim>
                                    <p:anim calcmode="lin" valueType="num">
                                      <p:cBhvr>
                                        <p:cTn id="36" dur="200" accel="100000" fill="hold">
                                          <p:stCondLst>
                                            <p:cond delay="800"/>
                                          </p:stCondLst>
                                        </p:cTn>
                                        <p:tgtEl>
                                          <p:spTgt spid="44038"/>
                                        </p:tgtEl>
                                        <p:attrNameLst>
                                          <p:attrName>ppt_x</p:attrName>
                                        </p:attrNameLst>
                                      </p:cBhvr>
                                      <p:tavLst>
                                        <p:tav tm="0">
                                          <p:val>
                                            <p:strVal val="#ppt_x-0.05"/>
                                          </p:val>
                                        </p:tav>
                                        <p:tav tm="100000">
                                          <p:val>
                                            <p:strVal val="#ppt_x"/>
                                          </p:val>
                                        </p:tav>
                                      </p:tavLst>
                                    </p:anim>
                                    <p:anim calcmode="lin" valueType="num">
                                      <p:cBhvr>
                                        <p:cTn id="37" dur="200" accel="100000" fill="hold">
                                          <p:stCondLst>
                                            <p:cond delay="800"/>
                                          </p:stCondLst>
                                        </p:cTn>
                                        <p:tgtEl>
                                          <p:spTgt spid="44038"/>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3"/>
          <p:cNvSpPr>
            <a:spLocks noGrp="1" noRot="1" noChangeArrowheads="1"/>
          </p:cNvSpPr>
          <p:nvPr>
            <p:ph idx="1"/>
          </p:nvPr>
        </p:nvSpPr>
        <p:spPr>
          <a:xfrm>
            <a:off x="250825" y="188913"/>
            <a:ext cx="8802688" cy="5184775"/>
          </a:xfrm>
        </p:spPr>
        <p:txBody>
          <a:bodyPr vert="horz" wrap="square" lIns="91440" tIns="45720" rIns="91440" bIns="45720" numCol="1" rtlCol="0" anchor="t" anchorCtr="0" compatLnSpc="1">
            <a:normAutofit/>
          </a:bodyPr>
          <a:lstStyle/>
          <a:p>
            <a:pPr marL="36195" marR="0" lvl="1" indent="0" algn="just" defTabSz="914400" rtl="0" eaLnBrk="1" fontAlgn="auto" latinLnBrk="0" hangingPunct="1">
              <a:lnSpc>
                <a:spcPct val="100000"/>
              </a:lnSpc>
              <a:spcBef>
                <a:spcPts val="0"/>
              </a:spcBef>
              <a:spcAft>
                <a:spcPts val="600"/>
              </a:spcAft>
              <a:buClr>
                <a:schemeClr val="accent1">
                  <a:lumMod val="60000"/>
                  <a:lumOff val="40000"/>
                </a:schemeClr>
              </a:buClr>
              <a:buSzTx/>
              <a:buFont typeface="Wingdings" panose="05000000000000000000" pitchFamily="2" charset="2"/>
              <a:buNone/>
              <a:defRPr/>
            </a:pPr>
            <a:r>
              <a:rPr kumimoji="0" lang="zh-CN" altLang="en-US"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对于联结图，</a:t>
            </a:r>
            <a:r>
              <a:rPr kumimoji="0" lang="zh-CN" altLang="en-US" sz="28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ea"/>
              </a:rPr>
              <a:t>关联阵的阶是</a:t>
            </a:r>
            <a:r>
              <a:rPr kumimoji="0" lang="en-US" altLang="zh-CN" sz="28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ea"/>
              </a:rPr>
              <a:t>n-1</a:t>
            </a:r>
            <a:r>
              <a:rPr kumimoji="0" lang="zh-CN" altLang="en-US"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，实际上就是图的阶，即</a:t>
            </a:r>
            <a:r>
              <a:rPr kumimoji="0" lang="zh-CN" altLang="en-US" sz="28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ea"/>
              </a:rPr>
              <a:t>主树的边数</a:t>
            </a:r>
            <a:r>
              <a:rPr kumimoji="0" lang="zh-CN" altLang="en-US"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a:t>
            </a:r>
          </a:p>
          <a:p>
            <a:pPr marL="36195" marR="0" lvl="0" indent="-357505" algn="just" defTabSz="914400" rtl="0" eaLnBrk="1" fontAlgn="auto" latinLnBrk="0" hangingPunct="1">
              <a:lnSpc>
                <a:spcPct val="100000"/>
              </a:lnSpc>
              <a:spcBef>
                <a:spcPts val="0"/>
              </a:spcBef>
              <a:spcAft>
                <a:spcPts val="0"/>
              </a:spcAft>
              <a:buClr>
                <a:schemeClr val="accent1">
                  <a:lumMod val="75000"/>
                </a:schemeClr>
              </a:buClr>
              <a:buSzPct val="50000"/>
              <a:buFont typeface="Wingdings" panose="05000000000000000000" pitchFamily="2" charset="2"/>
              <a:buChar char="u"/>
              <a:defRPr/>
            </a:pPr>
            <a:r>
              <a:rPr kumimoji="0" lang="zh-CN" altLang="en-US" sz="24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换句话说，联结图的关联矩阵中，必存在至少一个</a:t>
            </a:r>
            <a:r>
              <a:rPr kumimoji="0" lang="en-US" altLang="zh-CN" sz="24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(n-1) ×(n-1)</a:t>
            </a:r>
            <a:r>
              <a:rPr kumimoji="0" lang="zh-CN" altLang="en-US" sz="24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的方阵是</a:t>
            </a:r>
            <a:r>
              <a:rPr kumimoji="0" lang="zh-CN" altLang="en-US" sz="24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rPr>
              <a:t>非奇异</a:t>
            </a:r>
            <a:r>
              <a:rPr kumimoji="0" lang="zh-CN" altLang="en-US" sz="24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的，这个</a:t>
            </a:r>
            <a:r>
              <a:rPr kumimoji="0" lang="zh-CN" altLang="en-US" sz="24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rPr>
              <a:t>方阵所对应的边集就是一棵主树。</a:t>
            </a:r>
          </a:p>
          <a:p>
            <a:pPr marL="36195" marR="0" lvl="0" indent="-357505" algn="just" defTabSz="914400" rtl="0" eaLnBrk="1" fontAlgn="auto" latinLnBrk="0" hangingPunct="1">
              <a:lnSpc>
                <a:spcPct val="100000"/>
              </a:lnSpc>
              <a:spcBef>
                <a:spcPts val="0"/>
              </a:spcBef>
              <a:spcAft>
                <a:spcPts val="0"/>
              </a:spcAft>
              <a:buClr>
                <a:schemeClr val="accent1">
                  <a:lumMod val="75000"/>
                </a:schemeClr>
              </a:buClr>
              <a:buSzPct val="50000"/>
              <a:buFont typeface="Wingdings" panose="05000000000000000000" pitchFamily="2" charset="2"/>
              <a:buChar char="u"/>
              <a:defRPr/>
            </a:pPr>
            <a:r>
              <a:rPr kumimoji="0" lang="zh-CN" altLang="en-US" sz="24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若关联矩阵中有一个</a:t>
            </a:r>
            <a:r>
              <a:rPr kumimoji="0" lang="en-US" altLang="zh-CN" sz="24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(n-1) ×(n-1)</a:t>
            </a:r>
            <a:r>
              <a:rPr kumimoji="0" lang="zh-CN" altLang="en-US" sz="24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的方阵是奇异的，即它的行列式值为零，则</a:t>
            </a:r>
            <a:r>
              <a:rPr kumimoji="0" lang="zh-CN" altLang="en-US" sz="24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rPr>
              <a:t>这方阵所对应的边集中必存在环。</a:t>
            </a:r>
            <a:endParaRPr kumimoji="0" lang="en-US" altLang="zh-CN" sz="24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endParaRPr>
          </a:p>
          <a:p>
            <a:pPr marL="357505" marR="0" lvl="0" indent="-357505" algn="just" defTabSz="914400" rtl="0" eaLnBrk="1" fontAlgn="auto" latinLnBrk="0" hangingPunct="1">
              <a:lnSpc>
                <a:spcPct val="110000"/>
              </a:lnSpc>
              <a:spcBef>
                <a:spcPts val="1400"/>
              </a:spcBef>
              <a:spcAft>
                <a:spcPts val="0"/>
              </a:spcAft>
              <a:buClr>
                <a:schemeClr val="accent1">
                  <a:lumMod val="75000"/>
                </a:schemeClr>
              </a:buClr>
              <a:buSzPct val="50000"/>
              <a:buFont typeface="Wingdings" panose="05000000000000000000" pitchFamily="2" charset="2"/>
              <a:buChar char="u"/>
              <a:defRPr/>
            </a:pPr>
            <a:r>
              <a:rPr kumimoji="0" lang="zh-CN" altLang="en-US" sz="2400" b="1" i="0" u="none" strike="noStrike" kern="1200" cap="none" spc="0" normalizeH="0" baseline="0" noProof="0" dirty="0">
                <a:ln>
                  <a:noFill/>
                </a:ln>
                <a:solidFill>
                  <a:srgbClr val="7030A0"/>
                </a:solidFill>
                <a:effectLst/>
                <a:uLnTx/>
                <a:uFillTx/>
                <a:latin typeface="幼圆" panose="02010509060101010101" pitchFamily="49" charset="-122"/>
                <a:ea typeface="幼圆" panose="02010509060101010101" pitchFamily="49" charset="-122"/>
                <a:cs typeface="+mn-cs"/>
              </a:rPr>
              <a:t>若</a:t>
            </a:r>
            <a:r>
              <a:rPr kumimoji="0" lang="en-US" altLang="zh-CN" sz="2400" b="1" i="0" u="none" strike="noStrike" kern="1200" cap="none" spc="0" normalizeH="0" baseline="0" noProof="0" dirty="0">
                <a:ln>
                  <a:noFill/>
                </a:ln>
                <a:solidFill>
                  <a:srgbClr val="7030A0"/>
                </a:solidFill>
                <a:effectLst/>
                <a:uLnTx/>
                <a:uFillTx/>
                <a:latin typeface="幼圆" panose="02010509060101010101" pitchFamily="49" charset="-122"/>
                <a:ea typeface="幼圆" panose="02010509060101010101" pitchFamily="49" charset="-122"/>
                <a:cs typeface="+mn-cs"/>
              </a:rPr>
              <a:t>n</a:t>
            </a:r>
            <a:r>
              <a:rPr kumimoji="0" lang="zh-CN" altLang="en-US" sz="2400" b="1" i="0" u="none" strike="noStrike" kern="1200" cap="none" spc="0" normalizeH="0" baseline="0" noProof="0" dirty="0">
                <a:ln>
                  <a:noFill/>
                </a:ln>
                <a:solidFill>
                  <a:srgbClr val="7030A0"/>
                </a:solidFill>
                <a:effectLst/>
                <a:uLnTx/>
                <a:uFillTx/>
                <a:latin typeface="幼圆" panose="02010509060101010101" pitchFamily="49" charset="-122"/>
                <a:ea typeface="幼圆" panose="02010509060101010101" pitchFamily="49" charset="-122"/>
                <a:cs typeface="+mn-cs"/>
              </a:rPr>
              <a:t>阶矩阵</a:t>
            </a:r>
            <a:r>
              <a:rPr kumimoji="0" lang="en-US" altLang="zh-CN" sz="2400" b="1" i="0" u="none" strike="noStrike" kern="1200" cap="none" spc="0" normalizeH="0" baseline="0" noProof="0" dirty="0">
                <a:ln>
                  <a:noFill/>
                </a:ln>
                <a:solidFill>
                  <a:srgbClr val="7030A0"/>
                </a:solidFill>
                <a:effectLst/>
                <a:uLnTx/>
                <a:uFillTx/>
                <a:latin typeface="幼圆" panose="02010509060101010101" pitchFamily="49" charset="-122"/>
                <a:ea typeface="幼圆" panose="02010509060101010101" pitchFamily="49" charset="-122"/>
                <a:cs typeface="+mn-cs"/>
              </a:rPr>
              <a:t>K</a:t>
            </a:r>
            <a:r>
              <a:rPr kumimoji="0" lang="zh-CN" altLang="en-US" sz="2400" b="1" i="0" u="none" strike="noStrike" kern="1200" cap="none" spc="0" normalizeH="0" baseline="0" noProof="0" dirty="0">
                <a:ln>
                  <a:noFill/>
                </a:ln>
                <a:solidFill>
                  <a:srgbClr val="7030A0"/>
                </a:solidFill>
                <a:effectLst/>
                <a:uLnTx/>
                <a:uFillTx/>
                <a:latin typeface="幼圆" panose="02010509060101010101" pitchFamily="49" charset="-122"/>
                <a:ea typeface="幼圆" panose="02010509060101010101" pitchFamily="49" charset="-122"/>
                <a:cs typeface="+mn-cs"/>
              </a:rPr>
              <a:t>的行列式不为零，即 </a:t>
            </a:r>
            <a:r>
              <a:rPr kumimoji="0" lang="en-US" altLang="zh-CN" sz="2400" b="1" i="0" u="none" strike="noStrike" kern="1200" cap="none" spc="0" normalizeH="0" baseline="0" noProof="0" dirty="0">
                <a:ln>
                  <a:noFill/>
                </a:ln>
                <a:solidFill>
                  <a:srgbClr val="7030A0"/>
                </a:solidFill>
                <a:effectLst/>
                <a:uLnTx/>
                <a:uFillTx/>
                <a:latin typeface="幼圆" panose="02010509060101010101" pitchFamily="49" charset="-122"/>
                <a:ea typeface="幼圆" panose="02010509060101010101" pitchFamily="49" charset="-122"/>
                <a:cs typeface="+mn-cs"/>
              </a:rPr>
              <a:t>|K|≠0</a:t>
            </a:r>
            <a:r>
              <a:rPr kumimoji="0" lang="zh-CN" altLang="en-US" sz="2400" b="1" i="0" u="none" strike="noStrike" kern="1200" cap="none" spc="0" normalizeH="0" baseline="0" noProof="0" dirty="0">
                <a:ln>
                  <a:noFill/>
                </a:ln>
                <a:solidFill>
                  <a:srgbClr val="7030A0"/>
                </a:solidFill>
                <a:effectLst/>
                <a:uLnTx/>
                <a:uFillTx/>
                <a:latin typeface="幼圆" panose="02010509060101010101" pitchFamily="49" charset="-122"/>
                <a:ea typeface="幼圆" panose="02010509060101010101" pitchFamily="49" charset="-122"/>
                <a:cs typeface="+mn-cs"/>
              </a:rPr>
              <a:t>，则称</a:t>
            </a:r>
            <a:r>
              <a:rPr kumimoji="0" lang="en-US" altLang="zh-CN" sz="2400" b="1" i="0" u="none" strike="noStrike" kern="1200" cap="none" spc="0" normalizeH="0" baseline="0" noProof="0" dirty="0">
                <a:ln>
                  <a:noFill/>
                </a:ln>
                <a:solidFill>
                  <a:srgbClr val="7030A0"/>
                </a:solidFill>
                <a:effectLst/>
                <a:uLnTx/>
                <a:uFillTx/>
                <a:latin typeface="幼圆" panose="02010509060101010101" pitchFamily="49" charset="-122"/>
                <a:ea typeface="幼圆" panose="02010509060101010101" pitchFamily="49" charset="-122"/>
                <a:cs typeface="+mn-cs"/>
              </a:rPr>
              <a:t>K</a:t>
            </a:r>
            <a:r>
              <a:rPr kumimoji="0" lang="zh-CN" altLang="en-US" sz="2400" b="1" i="0" u="none" strike="noStrike" kern="1200" cap="none" spc="0" normalizeH="0" baseline="0" noProof="0" dirty="0">
                <a:ln>
                  <a:noFill/>
                </a:ln>
                <a:solidFill>
                  <a:srgbClr val="7030A0"/>
                </a:solidFill>
                <a:effectLst/>
                <a:uLnTx/>
                <a:uFillTx/>
                <a:latin typeface="幼圆" panose="02010509060101010101" pitchFamily="49" charset="-122"/>
                <a:ea typeface="幼圆" panose="02010509060101010101" pitchFamily="49" charset="-122"/>
                <a:cs typeface="+mn-cs"/>
              </a:rPr>
              <a:t>为</a:t>
            </a:r>
            <a:r>
              <a:rPr kumimoji="0" lang="zh-CN" altLang="en-US" sz="2400" b="1" i="1" u="none" strike="noStrike" kern="1200" cap="none" spc="0" normalizeH="0" baseline="0" noProof="0" dirty="0">
                <a:ln>
                  <a:noFill/>
                </a:ln>
                <a:solidFill>
                  <a:srgbClr val="7030A0"/>
                </a:solidFill>
                <a:effectLst/>
                <a:uLnTx/>
                <a:uFillTx/>
                <a:latin typeface="幼圆" panose="02010509060101010101" pitchFamily="49" charset="-122"/>
                <a:ea typeface="幼圆" panose="02010509060101010101" pitchFamily="49" charset="-122"/>
                <a:cs typeface="+mn-cs"/>
              </a:rPr>
              <a:t>非奇异</a:t>
            </a:r>
            <a:r>
              <a:rPr kumimoji="0" lang="zh-CN" altLang="en-US" sz="2400" b="1" i="0" u="none" strike="noStrike" kern="1200" cap="none" spc="0" normalizeH="0" baseline="0" noProof="0" dirty="0">
                <a:ln>
                  <a:noFill/>
                </a:ln>
                <a:solidFill>
                  <a:srgbClr val="7030A0"/>
                </a:solidFill>
                <a:effectLst/>
                <a:uLnTx/>
                <a:uFillTx/>
                <a:latin typeface="幼圆" panose="02010509060101010101" pitchFamily="49" charset="-122"/>
                <a:ea typeface="幼圆" panose="02010509060101010101" pitchFamily="49" charset="-122"/>
                <a:cs typeface="+mn-cs"/>
              </a:rPr>
              <a:t>矩阵，否则称</a:t>
            </a:r>
            <a:r>
              <a:rPr kumimoji="0" lang="en-US" altLang="zh-CN" sz="2400" b="1" i="0" u="none" strike="noStrike" kern="1200" cap="none" spc="0" normalizeH="0" baseline="0" noProof="0" dirty="0">
                <a:ln>
                  <a:noFill/>
                </a:ln>
                <a:solidFill>
                  <a:srgbClr val="7030A0"/>
                </a:solidFill>
                <a:effectLst/>
                <a:uLnTx/>
                <a:uFillTx/>
                <a:latin typeface="幼圆" panose="02010509060101010101" pitchFamily="49" charset="-122"/>
                <a:ea typeface="幼圆" panose="02010509060101010101" pitchFamily="49" charset="-122"/>
                <a:cs typeface="+mn-cs"/>
              </a:rPr>
              <a:t>A</a:t>
            </a:r>
            <a:r>
              <a:rPr kumimoji="0" lang="zh-CN" altLang="en-US" sz="2400" b="1" i="0" u="none" strike="noStrike" kern="1200" cap="none" spc="0" normalizeH="0" baseline="0" noProof="0" dirty="0">
                <a:ln>
                  <a:noFill/>
                </a:ln>
                <a:solidFill>
                  <a:srgbClr val="7030A0"/>
                </a:solidFill>
                <a:effectLst/>
                <a:uLnTx/>
                <a:uFillTx/>
                <a:latin typeface="幼圆" panose="02010509060101010101" pitchFamily="49" charset="-122"/>
                <a:ea typeface="幼圆" panose="02010509060101010101" pitchFamily="49" charset="-122"/>
                <a:cs typeface="+mn-cs"/>
              </a:rPr>
              <a:t>为奇异矩阵。</a:t>
            </a:r>
          </a:p>
        </p:txBody>
      </p:sp>
      <p:graphicFrame>
        <p:nvGraphicFramePr>
          <p:cNvPr id="228354" name="对象 1"/>
          <p:cNvGraphicFramePr>
            <a:graphicFrameLocks noChangeAspect="1"/>
          </p:cNvGraphicFramePr>
          <p:nvPr/>
        </p:nvGraphicFramePr>
        <p:xfrm>
          <a:off x="2339975" y="4005263"/>
          <a:ext cx="6345238" cy="2708275"/>
        </p:xfrm>
        <a:graphic>
          <a:graphicData uri="http://schemas.openxmlformats.org/presentationml/2006/ole">
            <mc:AlternateContent xmlns:mc="http://schemas.openxmlformats.org/markup-compatibility/2006">
              <mc:Choice xmlns:v="urn:schemas-microsoft-com:vml" Requires="v">
                <p:oleObj spid="_x0000_s58465" r:id="rId3" imgW="2171700" imgH="927100" progId="Equation.3">
                  <p:embed/>
                </p:oleObj>
              </mc:Choice>
              <mc:Fallback>
                <p:oleObj r:id="rId3" imgW="2171700" imgH="927100" progId="Equation.3">
                  <p:embed/>
                  <p:pic>
                    <p:nvPicPr>
                      <p:cNvPr id="0" name="图片 3164"/>
                      <p:cNvPicPr/>
                      <p:nvPr/>
                    </p:nvPicPr>
                    <p:blipFill>
                      <a:blip r:embed="rId4"/>
                      <a:stretch>
                        <a:fillRect/>
                      </a:stretch>
                    </p:blipFill>
                    <p:spPr>
                      <a:xfrm>
                        <a:off x="2339975" y="4005263"/>
                        <a:ext cx="6345238" cy="2708275"/>
                      </a:xfrm>
                      <a:prstGeom prst="rect">
                        <a:avLst/>
                      </a:prstGeom>
                      <a:solidFill>
                        <a:schemeClr val="bg2"/>
                      </a:solid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4755">
                                            <p:txEl>
                                              <p:pRg st="0" end="0"/>
                                            </p:txEl>
                                          </p:spTgt>
                                        </p:tgtEl>
                                        <p:attrNameLst>
                                          <p:attrName>style.visibility</p:attrName>
                                        </p:attrNameLst>
                                      </p:cBhvr>
                                      <p:to>
                                        <p:strVal val="visible"/>
                                      </p:to>
                                    </p:set>
                                    <p:animEffect transition="in" filter="wipe(down)">
                                      <p:cBhvr>
                                        <p:cTn id="7" dur="500"/>
                                        <p:tgtEl>
                                          <p:spTgt spid="747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4755">
                                            <p:txEl>
                                              <p:pRg st="1" end="1"/>
                                            </p:txEl>
                                          </p:spTgt>
                                        </p:tgtEl>
                                        <p:attrNameLst>
                                          <p:attrName>style.visibility</p:attrName>
                                        </p:attrNameLst>
                                      </p:cBhvr>
                                      <p:to>
                                        <p:strVal val="visible"/>
                                      </p:to>
                                    </p:set>
                                    <p:animEffect transition="in" filter="wipe(down)">
                                      <p:cBhvr>
                                        <p:cTn id="12" dur="500"/>
                                        <p:tgtEl>
                                          <p:spTgt spid="7475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4755">
                                            <p:txEl>
                                              <p:pRg st="2" end="2"/>
                                            </p:txEl>
                                          </p:spTgt>
                                        </p:tgtEl>
                                        <p:attrNameLst>
                                          <p:attrName>style.visibility</p:attrName>
                                        </p:attrNameLst>
                                      </p:cBhvr>
                                      <p:to>
                                        <p:strVal val="visible"/>
                                      </p:to>
                                    </p:set>
                                    <p:animEffect transition="in" filter="wipe(down)">
                                      <p:cBhvr>
                                        <p:cTn id="17" dur="500"/>
                                        <p:tgtEl>
                                          <p:spTgt spid="7475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4755">
                                            <p:txEl>
                                              <p:pRg st="3" end="3"/>
                                            </p:txEl>
                                          </p:spTgt>
                                        </p:tgtEl>
                                        <p:attrNameLst>
                                          <p:attrName>style.visibility</p:attrName>
                                        </p:attrNameLst>
                                      </p:cBhvr>
                                      <p:to>
                                        <p:strVal val="visible"/>
                                      </p:to>
                                    </p:set>
                                    <p:animEffect transition="in" filter="wipe(down)">
                                      <p:cBhvr>
                                        <p:cTn id="22" dur="500"/>
                                        <p:tgtEl>
                                          <p:spTgt spid="7475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5"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3"/>
          <p:cNvSpPr>
            <a:spLocks noGrp="1" noRot="1" noChangeArrowheads="1"/>
          </p:cNvSpPr>
          <p:nvPr>
            <p:ph type="body" sz="half" idx="1"/>
          </p:nvPr>
        </p:nvSpPr>
        <p:spPr>
          <a:xfrm>
            <a:off x="-180975" y="2276475"/>
            <a:ext cx="9324975" cy="4581525"/>
          </a:xfrm>
        </p:spPr>
        <p:txBody>
          <a:bodyPr vert="horz" wrap="square" lIns="91440" tIns="45720" rIns="91440" bIns="45720" numCol="1" rtlCol="0" anchor="t" anchorCtr="0" compatLnSpc="1">
            <a:normAutofit/>
          </a:bodyPr>
          <a:lstStyle/>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kumimoji="0" lang="zh-CN" altLang="en-US" sz="2800" b="1" i="0" u="none" strike="noStrike" kern="1200" cap="none" spc="0" normalizeH="0" baseline="0" noProof="0" dirty="0">
                <a:ln>
                  <a:noFill/>
                </a:ln>
                <a:solidFill>
                  <a:schemeClr val="tx1"/>
                </a:solidFill>
                <a:effectLst/>
                <a:uLnTx/>
                <a:uFillTx/>
                <a:latin typeface="+mn-lt"/>
                <a:ea typeface="+mn-ea"/>
                <a:cs typeface="+mn-ea"/>
              </a:rPr>
              <a:t>对上例</a:t>
            </a:r>
            <a:endParaRPr kumimoji="0" lang="en-US" altLang="zh-CN" sz="2800" b="1" i="0" u="none" strike="noStrike" kern="1200" cap="none" spc="0" normalizeH="0" baseline="0" noProof="0" dirty="0">
              <a:ln>
                <a:noFill/>
              </a:ln>
              <a:solidFill>
                <a:schemeClr val="tx1"/>
              </a:solidFill>
              <a:effectLst/>
              <a:uLnTx/>
              <a:uFillTx/>
              <a:latin typeface="+mn-lt"/>
              <a:ea typeface="+mn-ea"/>
              <a:cs typeface="+mn-ea"/>
            </a:endParaRP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endParaRPr kumimoji="0" lang="en-US" altLang="zh-CN" sz="2800" b="1" i="0" u="none" strike="noStrike" kern="1200" cap="none" spc="0" normalizeH="0" baseline="0" noProof="0" dirty="0">
              <a:ln>
                <a:noFill/>
              </a:ln>
              <a:solidFill>
                <a:schemeClr val="tx1"/>
              </a:solidFill>
              <a:effectLst/>
              <a:uLnTx/>
              <a:uFillTx/>
              <a:latin typeface="+mn-lt"/>
              <a:ea typeface="+mn-ea"/>
              <a:cs typeface="+mn-ea"/>
            </a:endParaRP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endParaRPr kumimoji="0" lang="zh-CN" altLang="en-US" sz="2800" b="1" i="0" u="none" strike="noStrike" kern="1200" cap="none" spc="0" normalizeH="0" baseline="0" noProof="0" dirty="0">
              <a:ln>
                <a:noFill/>
              </a:ln>
              <a:solidFill>
                <a:schemeClr val="tx1"/>
              </a:solidFill>
              <a:effectLst/>
              <a:uLnTx/>
              <a:uFillTx/>
              <a:latin typeface="+mn-lt"/>
              <a:ea typeface="+mn-ea"/>
              <a:cs typeface="+mn-ea"/>
            </a:endParaRP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endParaRPr kumimoji="0" lang="zh-CN" altLang="en-US" sz="2000" b="1" i="0" u="none" strike="noStrike" kern="1200" cap="none" spc="0" normalizeH="0" baseline="0" noProof="0" dirty="0">
              <a:ln>
                <a:noFill/>
              </a:ln>
              <a:solidFill>
                <a:schemeClr val="tx1"/>
              </a:solidFill>
              <a:effectLst/>
              <a:uLnTx/>
              <a:uFillTx/>
              <a:latin typeface="+mn-lt"/>
              <a:ea typeface="+mn-ea"/>
              <a:cs typeface="+mn-ea"/>
            </a:endParaRP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endParaRPr kumimoji="0" lang="zh-CN" altLang="en-US" sz="2000" b="1" i="0" u="none" strike="noStrike" kern="1200" cap="none" spc="0" normalizeH="0" baseline="0" noProof="0" dirty="0">
              <a:ln>
                <a:noFill/>
              </a:ln>
              <a:solidFill>
                <a:schemeClr val="tx1"/>
              </a:solidFill>
              <a:effectLst/>
              <a:uLnTx/>
              <a:uFillTx/>
              <a:latin typeface="+mn-lt"/>
              <a:ea typeface="+mn-ea"/>
              <a:cs typeface="+mn-ea"/>
            </a:endParaRP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endParaRPr kumimoji="0" lang="zh-CN" altLang="en-US" sz="2000" b="1" i="0" u="none" strike="noStrike" kern="1200" cap="none" spc="0" normalizeH="0" baseline="0" noProof="0" dirty="0">
              <a:ln>
                <a:noFill/>
              </a:ln>
              <a:solidFill>
                <a:schemeClr val="tx1"/>
              </a:solidFill>
              <a:effectLst/>
              <a:uLnTx/>
              <a:uFillTx/>
              <a:latin typeface="+mn-lt"/>
              <a:ea typeface="+mn-ea"/>
              <a:cs typeface="+mn-ea"/>
            </a:endParaRP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endParaRPr kumimoji="0" lang="zh-CN" altLang="en-US" sz="2000" b="1" i="0" u="none" strike="noStrike" kern="1200" cap="none" spc="0" normalizeH="0" baseline="0" noProof="0" dirty="0">
              <a:ln>
                <a:noFill/>
              </a:ln>
              <a:solidFill>
                <a:schemeClr val="tx1"/>
              </a:solidFill>
              <a:effectLst/>
              <a:uLnTx/>
              <a:uFillTx/>
              <a:latin typeface="+mn-lt"/>
              <a:ea typeface="+mn-ea"/>
              <a:cs typeface="+mn-ea"/>
            </a:endParaRP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endParaRPr kumimoji="0" lang="zh-CN" altLang="en-US" sz="2000" b="1" i="0" u="none" strike="noStrike" kern="1200" cap="none" spc="0" normalizeH="0" baseline="0" noProof="0" dirty="0">
              <a:ln>
                <a:noFill/>
              </a:ln>
              <a:solidFill>
                <a:schemeClr val="tx1"/>
              </a:solidFill>
              <a:effectLst/>
              <a:uLnTx/>
              <a:uFillTx/>
              <a:latin typeface="+mn-lt"/>
              <a:ea typeface="+mn-ea"/>
              <a:cs typeface="+mn-ea"/>
            </a:endParaRP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endParaRPr kumimoji="0" lang="zh-CN" altLang="en-US" sz="2400" b="1" i="0" u="none" strike="noStrike" kern="1200" cap="none" spc="0" normalizeH="0" baseline="0" noProof="0" dirty="0">
              <a:ln>
                <a:noFill/>
              </a:ln>
              <a:solidFill>
                <a:schemeClr val="tx1"/>
              </a:solidFill>
              <a:effectLst/>
              <a:uLnTx/>
              <a:uFillTx/>
              <a:latin typeface="+mn-lt"/>
              <a:ea typeface="+mn-ea"/>
              <a:cs typeface="+mn-ea"/>
            </a:endParaRPr>
          </a:p>
          <a:p>
            <a:pPr marL="357505" marR="0" lvl="1" indent="-285750" algn="just" defTabSz="914400" rtl="0" eaLnBrk="1" fontAlgn="auto" latinLnBrk="0" hangingPunct="1">
              <a:lnSpc>
                <a:spcPct val="100000"/>
              </a:lnSpc>
              <a:spcBef>
                <a:spcPts val="0"/>
              </a:spcBef>
              <a:spcAft>
                <a:spcPts val="600"/>
              </a:spcAft>
              <a:buClr>
                <a:schemeClr val="accent1">
                  <a:lumMod val="60000"/>
                  <a:lumOff val="40000"/>
                </a:schemeClr>
              </a:buClr>
              <a:buSzTx/>
              <a:buFont typeface="华文新魏" panose="02010800040101010101" pitchFamily="2" charset="-122"/>
              <a:buChar char=" "/>
              <a:defRPr/>
            </a:pPr>
            <a:r>
              <a:rPr kumimoji="0" lang="en-US" altLang="zh-CN" sz="2400" b="1" i="0" u="none" strike="noStrike" kern="1200" cap="none" spc="0" normalizeH="0" baseline="0" noProof="0" dirty="0">
                <a:ln>
                  <a:noFill/>
                </a:ln>
                <a:solidFill>
                  <a:schemeClr val="accent2">
                    <a:lumMod val="75000"/>
                  </a:schemeClr>
                </a:solidFill>
                <a:effectLst/>
                <a:uLnTx/>
                <a:uFillTx/>
                <a:latin typeface="华文新魏" panose="02010800040101010101" pitchFamily="2" charset="-122"/>
                <a:ea typeface="华文新魏" panose="02010800040101010101" pitchFamily="2" charset="-122"/>
                <a:cs typeface="+mn-ea"/>
              </a:rPr>
              <a:t>|A</a:t>
            </a:r>
            <a:r>
              <a:rPr kumimoji="0" lang="en-US" altLang="zh-CN" sz="2400" b="1" i="0" u="none" strike="noStrike" kern="1200" cap="none" spc="0" normalizeH="0" baseline="-25000" noProof="0" dirty="0">
                <a:ln>
                  <a:noFill/>
                </a:ln>
                <a:solidFill>
                  <a:schemeClr val="accent2">
                    <a:lumMod val="75000"/>
                  </a:schemeClr>
                </a:solidFill>
                <a:effectLst/>
                <a:uLnTx/>
                <a:uFillTx/>
                <a:latin typeface="华文新魏" panose="02010800040101010101" pitchFamily="2" charset="-122"/>
                <a:ea typeface="华文新魏" panose="02010800040101010101" pitchFamily="2" charset="-122"/>
                <a:cs typeface="+mn-ea"/>
              </a:rPr>
              <a:t>1</a:t>
            </a:r>
            <a:r>
              <a:rPr kumimoji="0" lang="en-US" altLang="zh-CN" sz="2400" b="1" i="0" u="none" strike="noStrike" kern="1200" cap="none" spc="0" normalizeH="0" baseline="0" noProof="0" dirty="0">
                <a:ln>
                  <a:noFill/>
                </a:ln>
                <a:solidFill>
                  <a:schemeClr val="accent2">
                    <a:lumMod val="75000"/>
                  </a:schemeClr>
                </a:solidFill>
                <a:effectLst/>
                <a:uLnTx/>
                <a:uFillTx/>
                <a:latin typeface="华文新魏" panose="02010800040101010101" pitchFamily="2" charset="-122"/>
                <a:ea typeface="华文新魏" panose="02010800040101010101" pitchFamily="2" charset="-122"/>
                <a:cs typeface="+mn-ea"/>
              </a:rPr>
              <a:t>|=-1</a:t>
            </a:r>
            <a:r>
              <a:rPr kumimoji="0" lang="zh-CN" altLang="en-US" sz="2400" b="1" i="0" u="none" strike="noStrike" kern="1200" cap="none" spc="0" normalizeH="0" baseline="0" noProof="0" dirty="0">
                <a:ln>
                  <a:noFill/>
                </a:ln>
                <a:solidFill>
                  <a:schemeClr val="accent2">
                    <a:lumMod val="75000"/>
                  </a:schemeClr>
                </a:solidFill>
                <a:effectLst/>
                <a:uLnTx/>
                <a:uFillTx/>
                <a:latin typeface="华文新魏" panose="02010800040101010101" pitchFamily="2" charset="-122"/>
                <a:ea typeface="华文新魏" panose="02010800040101010101" pitchFamily="2" charset="-122"/>
                <a:cs typeface="+mn-ea"/>
              </a:rPr>
              <a:t>，边集｛</a:t>
            </a:r>
            <a:r>
              <a:rPr kumimoji="0" lang="en-US" altLang="zh-CN" sz="2400" b="1" i="0" u="none" strike="noStrike" kern="1200" cap="none" spc="0" normalizeH="0" baseline="0" noProof="0" dirty="0">
                <a:ln>
                  <a:noFill/>
                </a:ln>
                <a:solidFill>
                  <a:schemeClr val="accent2">
                    <a:lumMod val="75000"/>
                  </a:schemeClr>
                </a:solidFill>
                <a:effectLst/>
                <a:uLnTx/>
                <a:uFillTx/>
                <a:latin typeface="华文新魏" panose="02010800040101010101" pitchFamily="2" charset="-122"/>
                <a:ea typeface="华文新魏" panose="02010800040101010101" pitchFamily="2" charset="-122"/>
                <a:cs typeface="+mn-ea"/>
              </a:rPr>
              <a:t>e</a:t>
            </a:r>
            <a:r>
              <a:rPr kumimoji="0" lang="en-US" altLang="zh-CN" sz="2400" b="1" i="0" u="none" strike="noStrike" kern="1200" cap="none" spc="0" normalizeH="0" baseline="-25000" noProof="0" dirty="0">
                <a:ln>
                  <a:noFill/>
                </a:ln>
                <a:solidFill>
                  <a:schemeClr val="accent2">
                    <a:lumMod val="75000"/>
                  </a:schemeClr>
                </a:solidFill>
                <a:effectLst/>
                <a:uLnTx/>
                <a:uFillTx/>
                <a:latin typeface="华文新魏" panose="02010800040101010101" pitchFamily="2" charset="-122"/>
                <a:ea typeface="华文新魏" panose="02010800040101010101" pitchFamily="2" charset="-122"/>
                <a:cs typeface="+mn-ea"/>
              </a:rPr>
              <a:t>1</a:t>
            </a:r>
            <a:r>
              <a:rPr kumimoji="0" lang="en-US" altLang="zh-CN" sz="2400" b="1" i="0" u="none" strike="noStrike" kern="1200" cap="none" spc="0" normalizeH="0" baseline="0" noProof="0" dirty="0">
                <a:ln>
                  <a:noFill/>
                </a:ln>
                <a:solidFill>
                  <a:schemeClr val="accent2">
                    <a:lumMod val="75000"/>
                  </a:schemeClr>
                </a:solidFill>
                <a:effectLst/>
                <a:uLnTx/>
                <a:uFillTx/>
                <a:latin typeface="华文新魏" panose="02010800040101010101" pitchFamily="2" charset="-122"/>
                <a:ea typeface="华文新魏" panose="02010800040101010101" pitchFamily="2" charset="-122"/>
                <a:cs typeface="+mn-ea"/>
              </a:rPr>
              <a:t>,e</a:t>
            </a:r>
            <a:r>
              <a:rPr kumimoji="0" lang="en-US" altLang="zh-CN" sz="2400" b="1" i="0" u="none" strike="noStrike" kern="1200" cap="none" spc="0" normalizeH="0" baseline="-25000" noProof="0" dirty="0">
                <a:ln>
                  <a:noFill/>
                </a:ln>
                <a:solidFill>
                  <a:schemeClr val="accent2">
                    <a:lumMod val="75000"/>
                  </a:schemeClr>
                </a:solidFill>
                <a:effectLst/>
                <a:uLnTx/>
                <a:uFillTx/>
                <a:latin typeface="华文新魏" panose="02010800040101010101" pitchFamily="2" charset="-122"/>
                <a:ea typeface="华文新魏" panose="02010800040101010101" pitchFamily="2" charset="-122"/>
                <a:cs typeface="+mn-ea"/>
              </a:rPr>
              <a:t>2</a:t>
            </a:r>
            <a:r>
              <a:rPr kumimoji="0" lang="en-US" altLang="zh-CN" sz="2400" b="1" i="0" u="none" strike="noStrike" kern="1200" cap="none" spc="0" normalizeH="0" baseline="0" noProof="0" dirty="0">
                <a:ln>
                  <a:noFill/>
                </a:ln>
                <a:solidFill>
                  <a:schemeClr val="accent2">
                    <a:lumMod val="75000"/>
                  </a:schemeClr>
                </a:solidFill>
                <a:effectLst/>
                <a:uLnTx/>
                <a:uFillTx/>
                <a:latin typeface="华文新魏" panose="02010800040101010101" pitchFamily="2" charset="-122"/>
                <a:ea typeface="华文新魏" panose="02010800040101010101" pitchFamily="2" charset="-122"/>
                <a:cs typeface="+mn-ea"/>
              </a:rPr>
              <a:t>,e</a:t>
            </a:r>
            <a:r>
              <a:rPr kumimoji="0" lang="en-US" altLang="zh-CN" sz="2400" b="1" i="0" u="none" strike="noStrike" kern="1200" cap="none" spc="0" normalizeH="0" baseline="-25000" noProof="0" dirty="0">
                <a:ln>
                  <a:noFill/>
                </a:ln>
                <a:solidFill>
                  <a:schemeClr val="accent2">
                    <a:lumMod val="75000"/>
                  </a:schemeClr>
                </a:solidFill>
                <a:effectLst/>
                <a:uLnTx/>
                <a:uFillTx/>
                <a:latin typeface="华文新魏" panose="02010800040101010101" pitchFamily="2" charset="-122"/>
                <a:ea typeface="华文新魏" panose="02010800040101010101" pitchFamily="2" charset="-122"/>
                <a:cs typeface="+mn-ea"/>
              </a:rPr>
              <a:t>4</a:t>
            </a:r>
            <a:r>
              <a:rPr kumimoji="0" lang="en-US" altLang="zh-CN" sz="2400" b="1" i="0" u="none" strike="noStrike" kern="1200" cap="none" spc="0" normalizeH="0" baseline="0" noProof="0" dirty="0">
                <a:ln>
                  <a:noFill/>
                </a:ln>
                <a:solidFill>
                  <a:schemeClr val="accent2">
                    <a:lumMod val="75000"/>
                  </a:schemeClr>
                </a:solidFill>
                <a:effectLst/>
                <a:uLnTx/>
                <a:uFillTx/>
                <a:latin typeface="华文新魏" panose="02010800040101010101" pitchFamily="2" charset="-122"/>
                <a:ea typeface="华文新魏" panose="02010800040101010101" pitchFamily="2" charset="-122"/>
                <a:cs typeface="+mn-ea"/>
              </a:rPr>
              <a:t>,e</a:t>
            </a:r>
            <a:r>
              <a:rPr kumimoji="0" lang="en-US" altLang="zh-CN" sz="2400" b="1" i="0" u="none" strike="noStrike" kern="1200" cap="none" spc="0" normalizeH="0" baseline="-25000" noProof="0" dirty="0">
                <a:ln>
                  <a:noFill/>
                </a:ln>
                <a:solidFill>
                  <a:schemeClr val="accent2">
                    <a:lumMod val="75000"/>
                  </a:schemeClr>
                </a:solidFill>
                <a:effectLst/>
                <a:uLnTx/>
                <a:uFillTx/>
                <a:latin typeface="华文新魏" panose="02010800040101010101" pitchFamily="2" charset="-122"/>
                <a:ea typeface="华文新魏" panose="02010800040101010101" pitchFamily="2" charset="-122"/>
                <a:cs typeface="+mn-ea"/>
              </a:rPr>
              <a:t>7</a:t>
            </a:r>
            <a:r>
              <a:rPr kumimoji="0" lang="zh-CN" altLang="en-US" sz="2400" b="1" i="0" u="none" strike="noStrike" kern="1200" cap="none" spc="0" normalizeH="0" baseline="0" noProof="0" dirty="0">
                <a:ln>
                  <a:noFill/>
                </a:ln>
                <a:solidFill>
                  <a:schemeClr val="accent2">
                    <a:lumMod val="75000"/>
                  </a:schemeClr>
                </a:solidFill>
                <a:effectLst/>
                <a:uLnTx/>
                <a:uFillTx/>
                <a:latin typeface="华文新魏" panose="02010800040101010101" pitchFamily="2" charset="-122"/>
                <a:ea typeface="华文新魏" panose="02010800040101010101" pitchFamily="2" charset="-122"/>
                <a:cs typeface="+mn-ea"/>
              </a:rPr>
              <a:t>｝是一棵主树</a:t>
            </a:r>
          </a:p>
          <a:p>
            <a:pPr marL="357505" marR="0" lvl="1" indent="-285750" algn="just" defTabSz="914400" rtl="0" eaLnBrk="1" fontAlgn="auto" latinLnBrk="0" hangingPunct="1">
              <a:lnSpc>
                <a:spcPct val="100000"/>
              </a:lnSpc>
              <a:spcBef>
                <a:spcPts val="0"/>
              </a:spcBef>
              <a:spcAft>
                <a:spcPts val="600"/>
              </a:spcAft>
              <a:buClr>
                <a:schemeClr val="accent1">
                  <a:lumMod val="60000"/>
                  <a:lumOff val="40000"/>
                </a:schemeClr>
              </a:buClr>
              <a:buSzTx/>
              <a:buFont typeface="华文新魏" panose="02010800040101010101" pitchFamily="2" charset="-122"/>
              <a:buChar char=" "/>
              <a:defRPr/>
            </a:pPr>
            <a:r>
              <a:rPr kumimoji="0" lang="en-US" altLang="zh-CN" sz="2400" b="1" i="0" u="none" strike="noStrike" kern="1200" cap="none" spc="0" normalizeH="0" baseline="0" noProof="0" dirty="0">
                <a:ln>
                  <a:noFill/>
                </a:ln>
                <a:solidFill>
                  <a:schemeClr val="accent2">
                    <a:lumMod val="75000"/>
                  </a:schemeClr>
                </a:solidFill>
                <a:effectLst/>
                <a:uLnTx/>
                <a:uFillTx/>
                <a:latin typeface="华文新魏" panose="02010800040101010101" pitchFamily="2" charset="-122"/>
                <a:ea typeface="华文新魏" panose="02010800040101010101" pitchFamily="2" charset="-122"/>
                <a:cs typeface="+mn-ea"/>
              </a:rPr>
              <a:t>|A</a:t>
            </a:r>
            <a:r>
              <a:rPr kumimoji="0" lang="en-US" altLang="zh-CN" sz="2400" b="1" i="0" u="none" strike="noStrike" kern="1200" cap="none" spc="0" normalizeH="0" baseline="-25000" noProof="0" dirty="0">
                <a:ln>
                  <a:noFill/>
                </a:ln>
                <a:solidFill>
                  <a:schemeClr val="accent2">
                    <a:lumMod val="75000"/>
                  </a:schemeClr>
                </a:solidFill>
                <a:effectLst/>
                <a:uLnTx/>
                <a:uFillTx/>
                <a:latin typeface="华文新魏" panose="02010800040101010101" pitchFamily="2" charset="-122"/>
                <a:ea typeface="华文新魏" panose="02010800040101010101" pitchFamily="2" charset="-122"/>
                <a:cs typeface="+mn-ea"/>
              </a:rPr>
              <a:t>2</a:t>
            </a:r>
            <a:r>
              <a:rPr kumimoji="0" lang="en-US" altLang="zh-CN" sz="2400" b="1" i="0" u="none" strike="noStrike" kern="1200" cap="none" spc="0" normalizeH="0" baseline="0" noProof="0" dirty="0">
                <a:ln>
                  <a:noFill/>
                </a:ln>
                <a:solidFill>
                  <a:schemeClr val="accent2">
                    <a:lumMod val="75000"/>
                  </a:schemeClr>
                </a:solidFill>
                <a:effectLst/>
                <a:uLnTx/>
                <a:uFillTx/>
                <a:latin typeface="华文新魏" panose="02010800040101010101" pitchFamily="2" charset="-122"/>
                <a:ea typeface="华文新魏" panose="02010800040101010101" pitchFamily="2" charset="-122"/>
                <a:cs typeface="+mn-ea"/>
              </a:rPr>
              <a:t>|=0</a:t>
            </a:r>
            <a:r>
              <a:rPr kumimoji="0" lang="zh-CN" altLang="en-US" sz="2400" b="1" i="0" u="none" strike="noStrike" kern="1200" cap="none" spc="0" normalizeH="0" baseline="0" noProof="0" dirty="0">
                <a:ln>
                  <a:noFill/>
                </a:ln>
                <a:solidFill>
                  <a:schemeClr val="accent2">
                    <a:lumMod val="75000"/>
                  </a:schemeClr>
                </a:solidFill>
                <a:effectLst/>
                <a:uLnTx/>
                <a:uFillTx/>
                <a:latin typeface="华文新魏" panose="02010800040101010101" pitchFamily="2" charset="-122"/>
                <a:ea typeface="华文新魏" panose="02010800040101010101" pitchFamily="2" charset="-122"/>
                <a:cs typeface="+mn-ea"/>
              </a:rPr>
              <a:t>，边集｛</a:t>
            </a:r>
            <a:r>
              <a:rPr kumimoji="0" lang="en-US" altLang="zh-CN" sz="2400" b="1" i="0" u="none" strike="noStrike" kern="1200" cap="none" spc="0" normalizeH="0" baseline="0" noProof="0" dirty="0">
                <a:ln>
                  <a:noFill/>
                </a:ln>
                <a:solidFill>
                  <a:schemeClr val="accent2">
                    <a:lumMod val="75000"/>
                  </a:schemeClr>
                </a:solidFill>
                <a:effectLst/>
                <a:uLnTx/>
                <a:uFillTx/>
                <a:latin typeface="华文新魏" panose="02010800040101010101" pitchFamily="2" charset="-122"/>
                <a:ea typeface="华文新魏" panose="02010800040101010101" pitchFamily="2" charset="-122"/>
                <a:cs typeface="+mn-ea"/>
              </a:rPr>
              <a:t>e</a:t>
            </a:r>
            <a:r>
              <a:rPr kumimoji="0" lang="en-US" altLang="zh-CN" sz="2400" b="1" i="0" u="none" strike="noStrike" kern="1200" cap="none" spc="0" normalizeH="0" baseline="-25000" noProof="0" dirty="0">
                <a:ln>
                  <a:noFill/>
                </a:ln>
                <a:solidFill>
                  <a:schemeClr val="accent2">
                    <a:lumMod val="75000"/>
                  </a:schemeClr>
                </a:solidFill>
                <a:effectLst/>
                <a:uLnTx/>
                <a:uFillTx/>
                <a:latin typeface="华文新魏" panose="02010800040101010101" pitchFamily="2" charset="-122"/>
                <a:ea typeface="华文新魏" panose="02010800040101010101" pitchFamily="2" charset="-122"/>
                <a:cs typeface="+mn-ea"/>
              </a:rPr>
              <a:t>1</a:t>
            </a:r>
            <a:r>
              <a:rPr kumimoji="0" lang="en-US" altLang="zh-CN" sz="2400" b="1" i="0" u="none" strike="noStrike" kern="1200" cap="none" spc="0" normalizeH="0" baseline="0" noProof="0" dirty="0">
                <a:ln>
                  <a:noFill/>
                </a:ln>
                <a:solidFill>
                  <a:schemeClr val="accent2">
                    <a:lumMod val="75000"/>
                  </a:schemeClr>
                </a:solidFill>
                <a:effectLst/>
                <a:uLnTx/>
                <a:uFillTx/>
                <a:latin typeface="华文新魏" panose="02010800040101010101" pitchFamily="2" charset="-122"/>
                <a:ea typeface="华文新魏" panose="02010800040101010101" pitchFamily="2" charset="-122"/>
                <a:cs typeface="+mn-ea"/>
              </a:rPr>
              <a:t>,e</a:t>
            </a:r>
            <a:r>
              <a:rPr kumimoji="0" lang="en-US" altLang="zh-CN" sz="2400" b="1" i="0" u="none" strike="noStrike" kern="1200" cap="none" spc="0" normalizeH="0" baseline="-25000" noProof="0" dirty="0">
                <a:ln>
                  <a:noFill/>
                </a:ln>
                <a:solidFill>
                  <a:schemeClr val="accent2">
                    <a:lumMod val="75000"/>
                  </a:schemeClr>
                </a:solidFill>
                <a:effectLst/>
                <a:uLnTx/>
                <a:uFillTx/>
                <a:latin typeface="华文新魏" panose="02010800040101010101" pitchFamily="2" charset="-122"/>
                <a:ea typeface="华文新魏" panose="02010800040101010101" pitchFamily="2" charset="-122"/>
                <a:cs typeface="+mn-ea"/>
              </a:rPr>
              <a:t>2</a:t>
            </a:r>
            <a:r>
              <a:rPr kumimoji="0" lang="en-US" altLang="zh-CN" sz="2400" b="1" i="0" u="none" strike="noStrike" kern="1200" cap="none" spc="0" normalizeH="0" baseline="0" noProof="0" dirty="0">
                <a:ln>
                  <a:noFill/>
                </a:ln>
                <a:solidFill>
                  <a:schemeClr val="accent2">
                    <a:lumMod val="75000"/>
                  </a:schemeClr>
                </a:solidFill>
                <a:effectLst/>
                <a:uLnTx/>
                <a:uFillTx/>
                <a:latin typeface="华文新魏" panose="02010800040101010101" pitchFamily="2" charset="-122"/>
                <a:ea typeface="华文新魏" panose="02010800040101010101" pitchFamily="2" charset="-122"/>
                <a:cs typeface="+mn-ea"/>
              </a:rPr>
              <a:t>,e</a:t>
            </a:r>
            <a:r>
              <a:rPr kumimoji="0" lang="en-US" altLang="zh-CN" sz="2400" b="1" i="0" u="none" strike="noStrike" kern="1200" cap="none" spc="0" normalizeH="0" baseline="-25000" noProof="0" dirty="0">
                <a:ln>
                  <a:noFill/>
                </a:ln>
                <a:solidFill>
                  <a:schemeClr val="accent2">
                    <a:lumMod val="75000"/>
                  </a:schemeClr>
                </a:solidFill>
                <a:effectLst/>
                <a:uLnTx/>
                <a:uFillTx/>
                <a:latin typeface="华文新魏" panose="02010800040101010101" pitchFamily="2" charset="-122"/>
                <a:ea typeface="华文新魏" panose="02010800040101010101" pitchFamily="2" charset="-122"/>
                <a:cs typeface="+mn-ea"/>
              </a:rPr>
              <a:t>3</a:t>
            </a:r>
            <a:r>
              <a:rPr kumimoji="0" lang="en-US" altLang="zh-CN" sz="2400" b="1" i="0" u="none" strike="noStrike" kern="1200" cap="none" spc="0" normalizeH="0" baseline="0" noProof="0" dirty="0">
                <a:ln>
                  <a:noFill/>
                </a:ln>
                <a:solidFill>
                  <a:schemeClr val="accent2">
                    <a:lumMod val="75000"/>
                  </a:schemeClr>
                </a:solidFill>
                <a:effectLst/>
                <a:uLnTx/>
                <a:uFillTx/>
                <a:latin typeface="华文新魏" panose="02010800040101010101" pitchFamily="2" charset="-122"/>
                <a:ea typeface="华文新魏" panose="02010800040101010101" pitchFamily="2" charset="-122"/>
                <a:cs typeface="+mn-ea"/>
              </a:rPr>
              <a:t>,e</a:t>
            </a:r>
            <a:r>
              <a:rPr kumimoji="0" lang="en-US" altLang="zh-CN" sz="2400" b="1" i="0" u="none" strike="noStrike" kern="1200" cap="none" spc="0" normalizeH="0" baseline="-25000" noProof="0" dirty="0">
                <a:ln>
                  <a:noFill/>
                </a:ln>
                <a:solidFill>
                  <a:schemeClr val="accent2">
                    <a:lumMod val="75000"/>
                  </a:schemeClr>
                </a:solidFill>
                <a:effectLst/>
                <a:uLnTx/>
                <a:uFillTx/>
                <a:latin typeface="华文新魏" panose="02010800040101010101" pitchFamily="2" charset="-122"/>
                <a:ea typeface="华文新魏" panose="02010800040101010101" pitchFamily="2" charset="-122"/>
                <a:cs typeface="+mn-ea"/>
              </a:rPr>
              <a:t>4</a:t>
            </a:r>
            <a:r>
              <a:rPr kumimoji="0" lang="zh-CN" altLang="en-US" sz="2400" b="1" i="0" u="none" strike="noStrike" kern="1200" cap="none" spc="0" normalizeH="0" baseline="0" noProof="0" dirty="0">
                <a:ln>
                  <a:noFill/>
                </a:ln>
                <a:solidFill>
                  <a:schemeClr val="accent2">
                    <a:lumMod val="75000"/>
                  </a:schemeClr>
                </a:solidFill>
                <a:effectLst/>
                <a:uLnTx/>
                <a:uFillTx/>
                <a:latin typeface="华文新魏" panose="02010800040101010101" pitchFamily="2" charset="-122"/>
                <a:ea typeface="华文新魏" panose="02010800040101010101" pitchFamily="2" charset="-122"/>
                <a:cs typeface="+mn-ea"/>
              </a:rPr>
              <a:t>｝存在环，实际上，</a:t>
            </a:r>
            <a:r>
              <a:rPr kumimoji="0" lang="en-US" altLang="zh-CN" sz="2400" b="1" i="0" u="none" strike="noStrike" kern="1200" cap="none" spc="0" normalizeH="0" baseline="0" noProof="0" dirty="0">
                <a:ln>
                  <a:noFill/>
                </a:ln>
                <a:solidFill>
                  <a:schemeClr val="accent2">
                    <a:lumMod val="75000"/>
                  </a:schemeClr>
                </a:solidFill>
                <a:effectLst/>
                <a:uLnTx/>
                <a:uFillTx/>
                <a:latin typeface="华文新魏" panose="02010800040101010101" pitchFamily="2" charset="-122"/>
                <a:ea typeface="华文新魏" panose="02010800040101010101" pitchFamily="2" charset="-122"/>
                <a:cs typeface="+mn-ea"/>
              </a:rPr>
              <a:t>e1-e2-e3=0</a:t>
            </a:r>
            <a:r>
              <a:rPr kumimoji="0" lang="zh-CN" altLang="en-US" sz="2400" b="1" i="0" u="none" strike="noStrike" kern="1200" cap="none" spc="0" normalizeH="0" baseline="0" noProof="0" dirty="0">
                <a:ln>
                  <a:noFill/>
                </a:ln>
                <a:solidFill>
                  <a:schemeClr val="accent2">
                    <a:lumMod val="75000"/>
                  </a:schemeClr>
                </a:solidFill>
                <a:effectLst/>
                <a:uLnTx/>
                <a:uFillTx/>
                <a:latin typeface="华文新魏" panose="02010800040101010101" pitchFamily="2" charset="-122"/>
                <a:ea typeface="华文新魏" panose="02010800040101010101" pitchFamily="2" charset="-122"/>
                <a:cs typeface="+mn-ea"/>
              </a:rPr>
              <a:t>。</a:t>
            </a:r>
          </a:p>
        </p:txBody>
      </p:sp>
      <p:graphicFrame>
        <p:nvGraphicFramePr>
          <p:cNvPr id="137219" name="Object 4"/>
          <p:cNvGraphicFramePr>
            <a:graphicFrameLocks noGrp="1" noChangeAspect="1"/>
          </p:cNvGraphicFramePr>
          <p:nvPr>
            <p:ph sz="half" idx="2"/>
          </p:nvPr>
        </p:nvGraphicFramePr>
        <p:xfrm>
          <a:off x="33338" y="2663825"/>
          <a:ext cx="4356100" cy="2649538"/>
        </p:xfrm>
        <a:graphic>
          <a:graphicData uri="http://schemas.openxmlformats.org/presentationml/2006/ole">
            <mc:AlternateContent xmlns:mc="http://schemas.openxmlformats.org/markup-compatibility/2006">
              <mc:Choice xmlns:v="urn:schemas-microsoft-com:vml" Requires="v">
                <p:oleObj spid="_x0000_s59657" r:id="rId4" imgW="1524000" imgH="927100" progId="Equation.3">
                  <p:embed/>
                </p:oleObj>
              </mc:Choice>
              <mc:Fallback>
                <p:oleObj r:id="rId4" imgW="1524000" imgH="927100" progId="Equation.3">
                  <p:embed/>
                  <p:pic>
                    <p:nvPicPr>
                      <p:cNvPr id="0" name="图片 3165"/>
                      <p:cNvPicPr/>
                      <p:nvPr/>
                    </p:nvPicPr>
                    <p:blipFill>
                      <a:blip r:embed="rId5"/>
                      <a:stretch>
                        <a:fillRect/>
                      </a:stretch>
                    </p:blipFill>
                    <p:spPr>
                      <a:xfrm>
                        <a:off x="33338" y="2663825"/>
                        <a:ext cx="4356100" cy="2649538"/>
                      </a:xfrm>
                      <a:prstGeom prst="rect">
                        <a:avLst/>
                      </a:prstGeom>
                      <a:noFill/>
                      <a:ln w="38100">
                        <a:miter/>
                      </a:ln>
                    </p:spPr>
                  </p:pic>
                </p:oleObj>
              </mc:Fallback>
            </mc:AlternateContent>
          </a:graphicData>
        </a:graphic>
      </p:graphicFrame>
      <p:graphicFrame>
        <p:nvGraphicFramePr>
          <p:cNvPr id="137220" name="Object 7"/>
          <p:cNvGraphicFramePr>
            <a:graphicFrameLocks noChangeAspect="1"/>
          </p:cNvGraphicFramePr>
          <p:nvPr/>
        </p:nvGraphicFramePr>
        <p:xfrm>
          <a:off x="4572000" y="2781300"/>
          <a:ext cx="4406900" cy="2657475"/>
        </p:xfrm>
        <a:graphic>
          <a:graphicData uri="http://schemas.openxmlformats.org/presentationml/2006/ole">
            <mc:AlternateContent xmlns:mc="http://schemas.openxmlformats.org/markup-compatibility/2006">
              <mc:Choice xmlns:v="urn:schemas-microsoft-com:vml" Requires="v">
                <p:oleObj spid="_x0000_s59658" r:id="rId6" imgW="1536700" imgH="927100" progId="Equation.3">
                  <p:embed/>
                </p:oleObj>
              </mc:Choice>
              <mc:Fallback>
                <p:oleObj r:id="rId6" imgW="1536700" imgH="927100" progId="Equation.3">
                  <p:embed/>
                  <p:pic>
                    <p:nvPicPr>
                      <p:cNvPr id="0" name="图片 3167"/>
                      <p:cNvPicPr/>
                      <p:nvPr/>
                    </p:nvPicPr>
                    <p:blipFill>
                      <a:blip r:embed="rId7"/>
                      <a:stretch>
                        <a:fillRect/>
                      </a:stretch>
                    </p:blipFill>
                    <p:spPr>
                      <a:xfrm>
                        <a:off x="4572000" y="2781300"/>
                        <a:ext cx="4406900" cy="2657475"/>
                      </a:xfrm>
                      <a:prstGeom prst="rect">
                        <a:avLst/>
                      </a:prstGeom>
                      <a:noFill/>
                      <a:ln w="38100">
                        <a:noFill/>
                        <a:miter/>
                      </a:ln>
                    </p:spPr>
                  </p:pic>
                </p:oleObj>
              </mc:Fallback>
            </mc:AlternateContent>
          </a:graphicData>
        </a:graphic>
      </p:graphicFrame>
      <p:graphicFrame>
        <p:nvGraphicFramePr>
          <p:cNvPr id="137221" name="对象 1"/>
          <p:cNvGraphicFramePr>
            <a:graphicFrameLocks noChangeAspect="1"/>
          </p:cNvGraphicFramePr>
          <p:nvPr/>
        </p:nvGraphicFramePr>
        <p:xfrm>
          <a:off x="6694488" y="-26987"/>
          <a:ext cx="2449512" cy="2736850"/>
        </p:xfrm>
        <a:graphic>
          <a:graphicData uri="http://schemas.openxmlformats.org/presentationml/2006/ole">
            <mc:AlternateContent xmlns:mc="http://schemas.openxmlformats.org/markup-compatibility/2006">
              <mc:Choice xmlns:v="urn:schemas-microsoft-com:vml" Requires="v">
                <p:oleObj spid="_x0000_s59659" r:id="rId8" imgW="1388745" imgH="1535430" progId="Visio.Drawing.11">
                  <p:embed/>
                </p:oleObj>
              </mc:Choice>
              <mc:Fallback>
                <p:oleObj r:id="rId8" imgW="1388745" imgH="1535430" progId="Visio.Drawing.11">
                  <p:embed/>
                  <p:pic>
                    <p:nvPicPr>
                      <p:cNvPr id="0" name="图片 3168"/>
                      <p:cNvPicPr/>
                      <p:nvPr/>
                    </p:nvPicPr>
                    <p:blipFill>
                      <a:blip r:embed="rId9"/>
                      <a:stretch>
                        <a:fillRect/>
                      </a:stretch>
                    </p:blipFill>
                    <p:spPr>
                      <a:xfrm>
                        <a:off x="6694488" y="-26987"/>
                        <a:ext cx="2449512" cy="2736850"/>
                      </a:xfrm>
                      <a:prstGeom prst="rect">
                        <a:avLst/>
                      </a:prstGeom>
                      <a:noFill/>
                      <a:ln w="38100">
                        <a:noFill/>
                        <a:miter/>
                      </a:ln>
                    </p:spPr>
                  </p:pic>
                </p:oleObj>
              </mc:Fallback>
            </mc:AlternateContent>
          </a:graphicData>
        </a:graphic>
      </p:graphicFrame>
      <p:sp>
        <p:nvSpPr>
          <p:cNvPr id="137222" name="矩形 1"/>
          <p:cNvSpPr/>
          <p:nvPr/>
        </p:nvSpPr>
        <p:spPr>
          <a:xfrm>
            <a:off x="107950" y="14288"/>
            <a:ext cx="6583363" cy="2308225"/>
          </a:xfrm>
          <a:prstGeom prst="rect">
            <a:avLst/>
          </a:prstGeom>
          <a:noFill/>
          <a:ln w="9525">
            <a:noFill/>
          </a:ln>
        </p:spPr>
        <p:txBody>
          <a:bodyPr anchor="t">
            <a:spAutoFit/>
          </a:bodyPr>
          <a:lstStyle/>
          <a:p>
            <a:pPr>
              <a:buSzTx/>
            </a:pPr>
            <a:r>
              <a:rPr lang="zh-CN" altLang="en-US" sz="2400" b="1" dirty="0">
                <a:latin typeface="Arial" panose="020B0604020202020204" pitchFamily="34" charset="0"/>
                <a:ea typeface="宋体" panose="02010600030101010101" pitchFamily="2" charset="-122"/>
              </a:rPr>
              <a:t>联结图的关联矩阵中，必存在至少一个</a:t>
            </a:r>
            <a:r>
              <a:rPr lang="en-US" altLang="zh-CN" sz="2400" b="1" dirty="0">
                <a:latin typeface="Arial" panose="020B0604020202020204" pitchFamily="34" charset="0"/>
                <a:ea typeface="宋体" panose="02010600030101010101" pitchFamily="2" charset="-122"/>
              </a:rPr>
              <a:t>(n-1) ×(n-1)</a:t>
            </a:r>
            <a:r>
              <a:rPr lang="zh-CN" altLang="en-US" sz="2400" b="1" dirty="0">
                <a:latin typeface="Arial" panose="020B0604020202020204" pitchFamily="34" charset="0"/>
                <a:ea typeface="宋体" panose="02010600030101010101" pitchFamily="2" charset="-122"/>
              </a:rPr>
              <a:t>的方阵是</a:t>
            </a:r>
            <a:r>
              <a:rPr lang="zh-CN" altLang="en-US" sz="2400" b="1" dirty="0">
                <a:solidFill>
                  <a:srgbClr val="FF0000"/>
                </a:solidFill>
                <a:latin typeface="Arial" panose="020B0604020202020204" pitchFamily="34" charset="0"/>
                <a:ea typeface="宋体" panose="02010600030101010101" pitchFamily="2" charset="-122"/>
              </a:rPr>
              <a:t>非奇异</a:t>
            </a:r>
            <a:r>
              <a:rPr lang="zh-CN" altLang="en-US" sz="2400" b="1" dirty="0">
                <a:latin typeface="Arial" panose="020B0604020202020204" pitchFamily="34" charset="0"/>
                <a:ea typeface="宋体" panose="02010600030101010101" pitchFamily="2" charset="-122"/>
              </a:rPr>
              <a:t>的，这个</a:t>
            </a:r>
            <a:r>
              <a:rPr lang="zh-CN" altLang="en-US" sz="2400" b="1" dirty="0">
                <a:solidFill>
                  <a:srgbClr val="FF0000"/>
                </a:solidFill>
                <a:latin typeface="Arial" panose="020B0604020202020204" pitchFamily="34" charset="0"/>
                <a:ea typeface="宋体" panose="02010600030101010101" pitchFamily="2" charset="-122"/>
              </a:rPr>
              <a:t>方阵所对应的边集就是一棵主树。</a:t>
            </a:r>
          </a:p>
          <a:p>
            <a:pPr>
              <a:buSzTx/>
            </a:pPr>
            <a:r>
              <a:rPr lang="zh-CN" altLang="en-US" sz="2400" b="1" dirty="0">
                <a:latin typeface="Arial" panose="020B0604020202020204" pitchFamily="34" charset="0"/>
                <a:ea typeface="宋体" panose="02010600030101010101" pitchFamily="2" charset="-122"/>
              </a:rPr>
              <a:t>若关联矩阵中有一个</a:t>
            </a:r>
            <a:r>
              <a:rPr lang="en-US" altLang="zh-CN" sz="2400" b="1" dirty="0">
                <a:latin typeface="Arial" panose="020B0604020202020204" pitchFamily="34" charset="0"/>
                <a:ea typeface="宋体" panose="02010600030101010101" pitchFamily="2" charset="-122"/>
              </a:rPr>
              <a:t>(n-1) ×(n-1)</a:t>
            </a:r>
            <a:r>
              <a:rPr lang="zh-CN" altLang="en-US" sz="2400" b="1" dirty="0">
                <a:latin typeface="Arial" panose="020B0604020202020204" pitchFamily="34" charset="0"/>
                <a:ea typeface="宋体" panose="02010600030101010101" pitchFamily="2" charset="-122"/>
              </a:rPr>
              <a:t>的方阵是奇异的，即它的行列式值为零，则</a:t>
            </a:r>
            <a:r>
              <a:rPr lang="zh-CN" altLang="en-US" sz="2400" b="1" dirty="0">
                <a:solidFill>
                  <a:srgbClr val="FF0000"/>
                </a:solidFill>
                <a:latin typeface="Arial" panose="020B0604020202020204" pitchFamily="34" charset="0"/>
                <a:ea typeface="宋体" panose="02010600030101010101" pitchFamily="2" charset="-122"/>
              </a:rPr>
              <a:t>这方阵所对应的边集中必存在环。</a:t>
            </a:r>
            <a:endParaRPr lang="en-US" altLang="zh-CN" sz="2400" b="1" dirty="0">
              <a:solidFill>
                <a:srgbClr val="FF0000"/>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7222"/>
                                        </p:tgtEl>
                                        <p:attrNameLst>
                                          <p:attrName>style.visibility</p:attrName>
                                        </p:attrNameLst>
                                      </p:cBhvr>
                                      <p:to>
                                        <p:strVal val="visible"/>
                                      </p:to>
                                    </p:set>
                                    <p:animEffect transition="in" filter="wipe(down)">
                                      <p:cBhvr>
                                        <p:cTn id="7" dur="500"/>
                                        <p:tgtEl>
                                          <p:spTgt spid="13722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37221"/>
                                        </p:tgtEl>
                                        <p:attrNameLst>
                                          <p:attrName>style.visibility</p:attrName>
                                        </p:attrNameLst>
                                      </p:cBhvr>
                                      <p:to>
                                        <p:strVal val="visible"/>
                                      </p:to>
                                    </p:set>
                                    <p:animEffect transition="in" filter="wheel(1)">
                                      <p:cBhvr>
                                        <p:cTn id="12" dur="2000"/>
                                        <p:tgtEl>
                                          <p:spTgt spid="1372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6802">
                                            <p:txEl>
                                              <p:pRg st="0" end="0"/>
                                            </p:txEl>
                                          </p:spTgt>
                                        </p:tgtEl>
                                        <p:attrNameLst>
                                          <p:attrName>style.visibility</p:attrName>
                                        </p:attrNameLst>
                                      </p:cBhvr>
                                      <p:to>
                                        <p:strVal val="visible"/>
                                      </p:to>
                                    </p:set>
                                    <p:animEffect transition="in" filter="fade">
                                      <p:cBhvr>
                                        <p:cTn id="17" dur="500"/>
                                        <p:tgtEl>
                                          <p:spTgt spid="76802">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6802">
                                            <p:txEl>
                                              <p:pRg st="9" end="9"/>
                                            </p:txEl>
                                          </p:spTgt>
                                        </p:tgtEl>
                                        <p:attrNameLst>
                                          <p:attrName>style.visibility</p:attrName>
                                        </p:attrNameLst>
                                      </p:cBhvr>
                                      <p:to>
                                        <p:strVal val="visible"/>
                                      </p:to>
                                    </p:set>
                                    <p:animEffect transition="in" filter="fade">
                                      <p:cBhvr>
                                        <p:cTn id="20" dur="500"/>
                                        <p:tgtEl>
                                          <p:spTgt spid="76802">
                                            <p:txEl>
                                              <p:pRg st="9" end="9"/>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6802">
                                            <p:txEl>
                                              <p:pRg st="10" end="10"/>
                                            </p:txEl>
                                          </p:spTgt>
                                        </p:tgtEl>
                                        <p:attrNameLst>
                                          <p:attrName>style.visibility</p:attrName>
                                        </p:attrNameLst>
                                      </p:cBhvr>
                                      <p:to>
                                        <p:strVal val="visible"/>
                                      </p:to>
                                    </p:set>
                                    <p:animEffect transition="in" filter="fade">
                                      <p:cBhvr>
                                        <p:cTn id="23" dur="500"/>
                                        <p:tgtEl>
                                          <p:spTgt spid="76802">
                                            <p:txEl>
                                              <p:pRg st="10" end="1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37219"/>
                                        </p:tgtEl>
                                        <p:attrNameLst>
                                          <p:attrName>style.visibility</p:attrName>
                                        </p:attrNameLst>
                                      </p:cBhvr>
                                      <p:to>
                                        <p:strVal val="visible"/>
                                      </p:to>
                                    </p:set>
                                    <p:anim calcmode="lin" valueType="num">
                                      <p:cBhvr additive="base">
                                        <p:cTn id="28" dur="500" fill="hold"/>
                                        <p:tgtEl>
                                          <p:spTgt spid="137219"/>
                                        </p:tgtEl>
                                        <p:attrNameLst>
                                          <p:attrName>ppt_x</p:attrName>
                                        </p:attrNameLst>
                                      </p:cBhvr>
                                      <p:tavLst>
                                        <p:tav tm="0">
                                          <p:val>
                                            <p:strVal val="#ppt_x"/>
                                          </p:val>
                                        </p:tav>
                                        <p:tav tm="100000">
                                          <p:val>
                                            <p:strVal val="#ppt_x"/>
                                          </p:val>
                                        </p:tav>
                                      </p:tavLst>
                                    </p:anim>
                                    <p:anim calcmode="lin" valueType="num">
                                      <p:cBhvr additive="base">
                                        <p:cTn id="29" dur="500" fill="hold"/>
                                        <p:tgtEl>
                                          <p:spTgt spid="137219"/>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nodeType="clickEffect">
                                  <p:stCondLst>
                                    <p:cond delay="0"/>
                                  </p:stCondLst>
                                  <p:childTnLst>
                                    <p:set>
                                      <p:cBhvr>
                                        <p:cTn id="33" dur="1" fill="hold">
                                          <p:stCondLst>
                                            <p:cond delay="0"/>
                                          </p:stCondLst>
                                        </p:cTn>
                                        <p:tgtEl>
                                          <p:spTgt spid="137220"/>
                                        </p:tgtEl>
                                        <p:attrNameLst>
                                          <p:attrName>style.visibility</p:attrName>
                                        </p:attrNameLst>
                                      </p:cBhvr>
                                      <p:to>
                                        <p:strVal val="visible"/>
                                      </p:to>
                                    </p:set>
                                    <p:animEffect transition="in" filter="circle(in)">
                                      <p:cBhvr>
                                        <p:cTn id="34" dur="2000"/>
                                        <p:tgtEl>
                                          <p:spTgt spid="137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2" grpId="0" build="p"/>
      <p:bldP spid="137222"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3"/>
          <p:cNvSpPr>
            <a:spLocks noGrp="1" noRot="1"/>
          </p:cNvSpPr>
          <p:nvPr>
            <p:ph idx="1"/>
          </p:nvPr>
        </p:nvSpPr>
        <p:spPr>
          <a:xfrm>
            <a:off x="-288925" y="260350"/>
            <a:ext cx="9432925" cy="5184775"/>
          </a:xfrm>
        </p:spPr>
        <p:txBody>
          <a:bodyPr vert="horz" wrap="square" lIns="91440" tIns="45720" rIns="91440" bIns="45720" anchor="t"/>
          <a:lstStyle/>
          <a:p>
            <a:pPr lvl="1" eaLnBrk="1" hangingPunct="1">
              <a:buClr>
                <a:srgbClr val="E2BD7B"/>
              </a:buClr>
            </a:pPr>
            <a:r>
              <a:rPr lang="zh-CN" altLang="en-US" sz="2800" kern="1200" dirty="0">
                <a:latin typeface="华文新魏" panose="02010800040101010101" pitchFamily="2" charset="-122"/>
                <a:ea typeface="华文新魏" panose="02010800040101010101" pitchFamily="2" charset="-122"/>
                <a:cs typeface="+mn-cs"/>
              </a:rPr>
              <a:t>当关联矩阵的阶</a:t>
            </a:r>
            <a:r>
              <a:rPr lang="zh-CN" altLang="en-US" sz="2800" kern="1200" dirty="0">
                <a:solidFill>
                  <a:srgbClr val="DB0716"/>
                </a:solidFill>
                <a:latin typeface="华文新魏" panose="02010800040101010101" pitchFamily="2" charset="-122"/>
                <a:ea typeface="华文新魏" panose="02010800040101010101" pitchFamily="2" charset="-122"/>
                <a:cs typeface="+mn-cs"/>
              </a:rPr>
              <a:t>小于</a:t>
            </a:r>
            <a:r>
              <a:rPr lang="en-US" altLang="zh-CN" sz="2800" kern="1200" dirty="0">
                <a:solidFill>
                  <a:srgbClr val="DB0716"/>
                </a:solidFill>
                <a:latin typeface="华文新魏" panose="02010800040101010101" pitchFamily="2" charset="-122"/>
                <a:ea typeface="华文新魏" panose="02010800040101010101" pitchFamily="2" charset="-122"/>
                <a:cs typeface="+mn-cs"/>
              </a:rPr>
              <a:t>n-1</a:t>
            </a:r>
            <a:r>
              <a:rPr lang="zh-CN" altLang="en-US" sz="2800" kern="1200" dirty="0">
                <a:latin typeface="华文新魏" panose="02010800040101010101" pitchFamily="2" charset="-122"/>
                <a:ea typeface="华文新魏" panose="02010800040101010101" pitchFamily="2" charset="-122"/>
                <a:cs typeface="+mn-cs"/>
              </a:rPr>
              <a:t>时，它所对应的图必为</a:t>
            </a:r>
            <a:r>
              <a:rPr lang="zh-CN" altLang="en-US" sz="2800" kern="1200" dirty="0">
                <a:solidFill>
                  <a:srgbClr val="DB0716"/>
                </a:solidFill>
                <a:latin typeface="华文新魏" panose="02010800040101010101" pitchFamily="2" charset="-122"/>
                <a:ea typeface="华文新魏" panose="02010800040101010101" pitchFamily="2" charset="-122"/>
                <a:cs typeface="+mn-cs"/>
              </a:rPr>
              <a:t>非联结图</a:t>
            </a:r>
            <a:r>
              <a:rPr lang="zh-CN" altLang="en-US" sz="2800" kern="1200" dirty="0">
                <a:latin typeface="华文新魏" panose="02010800040101010101" pitchFamily="2" charset="-122"/>
                <a:ea typeface="华文新魏" panose="02010800040101010101" pitchFamily="2" charset="-122"/>
                <a:cs typeface="+mn-cs"/>
              </a:rPr>
              <a:t>，因为没有</a:t>
            </a:r>
            <a:r>
              <a:rPr lang="en-US" altLang="zh-CN" sz="2800" kern="1200" dirty="0">
                <a:latin typeface="华文新魏" panose="02010800040101010101" pitchFamily="2" charset="-122"/>
                <a:ea typeface="华文新魏" panose="02010800040101010101" pitchFamily="2" charset="-122"/>
                <a:cs typeface="+mn-cs"/>
              </a:rPr>
              <a:t>(n-1) ×(n-1)</a:t>
            </a:r>
            <a:r>
              <a:rPr lang="zh-CN" altLang="en-US" sz="2800" kern="1200" dirty="0">
                <a:latin typeface="华文新魏" panose="02010800040101010101" pitchFamily="2" charset="-122"/>
                <a:ea typeface="华文新魏" panose="02010800040101010101" pitchFamily="2" charset="-122"/>
                <a:cs typeface="+mn-cs"/>
              </a:rPr>
              <a:t>的方阵是非奇异的，也就是不存在主树。</a:t>
            </a:r>
          </a:p>
          <a:p>
            <a:pPr lvl="1" eaLnBrk="1" hangingPunct="1">
              <a:buClr>
                <a:srgbClr val="E2BD7B"/>
              </a:buClr>
            </a:pPr>
            <a:r>
              <a:rPr lang="zh-CN" altLang="en-US" sz="2800" kern="1200" dirty="0">
                <a:solidFill>
                  <a:srgbClr val="DB0716"/>
                </a:solidFill>
                <a:latin typeface="华文新魏" panose="02010800040101010101" pitchFamily="2" charset="-122"/>
                <a:ea typeface="华文新魏" panose="02010800040101010101" pitchFamily="2" charset="-122"/>
                <a:cs typeface="+mn-cs"/>
              </a:rPr>
              <a:t>联结图主树数目</a:t>
            </a:r>
            <a:r>
              <a:rPr lang="en-US" altLang="zh-CN" sz="2800" kern="1200" dirty="0">
                <a:latin typeface="华文新魏" panose="02010800040101010101" pitchFamily="2" charset="-122"/>
                <a:ea typeface="华文新魏" panose="02010800040101010101" pitchFamily="2" charset="-122"/>
                <a:cs typeface="+mn-cs"/>
              </a:rPr>
              <a:t>S</a:t>
            </a:r>
            <a:r>
              <a:rPr lang="zh-CN" altLang="en-US" sz="2800" kern="1200" dirty="0">
                <a:latin typeface="华文新魏" panose="02010800040101010101" pitchFamily="2" charset="-122"/>
                <a:ea typeface="华文新魏" panose="02010800040101010101" pitchFamily="2" charset="-122"/>
                <a:cs typeface="+mn-cs"/>
              </a:rPr>
              <a:t>与关联阵的关系</a:t>
            </a:r>
          </a:p>
          <a:p>
            <a:pPr lvl="2" eaLnBrk="1" hangingPunct="1">
              <a:spcBef>
                <a:spcPct val="0"/>
              </a:spcBef>
              <a:buFont typeface="Wingdings" panose="05000000000000000000" pitchFamily="2" charset="2"/>
              <a:buNone/>
            </a:pPr>
            <a:r>
              <a:rPr lang="zh-CN" altLang="en-US" sz="2800" b="1" dirty="0">
                <a:solidFill>
                  <a:srgbClr val="FF0000"/>
                </a:solidFill>
              </a:rPr>
              <a:t>                       </a:t>
            </a:r>
            <a:r>
              <a:rPr lang="en-US" altLang="zh-CN" sz="2800" b="1" dirty="0">
                <a:solidFill>
                  <a:srgbClr val="FF0000"/>
                </a:solidFill>
              </a:rPr>
              <a:t>S=|AA</a:t>
            </a:r>
            <a:r>
              <a:rPr lang="en-US" altLang="zh-CN" sz="2800" b="1" baseline="30000" dirty="0">
                <a:solidFill>
                  <a:srgbClr val="FF0000"/>
                </a:solidFill>
              </a:rPr>
              <a:t>T</a:t>
            </a:r>
            <a:r>
              <a:rPr lang="en-US" altLang="zh-CN" sz="2800" b="1" dirty="0">
                <a:solidFill>
                  <a:srgbClr val="FF0000"/>
                </a:solidFill>
              </a:rPr>
              <a:t>|</a:t>
            </a:r>
          </a:p>
          <a:p>
            <a:pPr lvl="2" eaLnBrk="1" hangingPunct="1">
              <a:spcBef>
                <a:spcPct val="0"/>
              </a:spcBef>
            </a:pPr>
            <a:r>
              <a:rPr lang="zh-CN" altLang="en-US" sz="2800" b="1" dirty="0">
                <a:solidFill>
                  <a:srgbClr val="0000FF"/>
                </a:solidFill>
              </a:rPr>
              <a:t>对上例有     </a:t>
            </a:r>
            <a:r>
              <a:rPr lang="en-US" altLang="zh-CN" sz="2800" b="1" dirty="0">
                <a:solidFill>
                  <a:srgbClr val="0000FF"/>
                </a:solidFill>
              </a:rPr>
              <a:t>S=|AA</a:t>
            </a:r>
            <a:r>
              <a:rPr lang="en-US" altLang="zh-CN" sz="2800" b="1" baseline="30000" dirty="0">
                <a:solidFill>
                  <a:srgbClr val="0000FF"/>
                </a:solidFill>
              </a:rPr>
              <a:t>T</a:t>
            </a:r>
            <a:r>
              <a:rPr lang="en-US" altLang="zh-CN" sz="2800" b="1" dirty="0">
                <a:solidFill>
                  <a:srgbClr val="0000FF"/>
                </a:solidFill>
              </a:rPr>
              <a:t>|=21</a:t>
            </a:r>
          </a:p>
        </p:txBody>
      </p:sp>
      <p:graphicFrame>
        <p:nvGraphicFramePr>
          <p:cNvPr id="138243" name="对象 1"/>
          <p:cNvGraphicFramePr>
            <a:graphicFrameLocks noChangeAspect="1"/>
          </p:cNvGraphicFramePr>
          <p:nvPr/>
        </p:nvGraphicFramePr>
        <p:xfrm>
          <a:off x="6372225" y="1412875"/>
          <a:ext cx="2449513" cy="2736850"/>
        </p:xfrm>
        <a:graphic>
          <a:graphicData uri="http://schemas.openxmlformats.org/presentationml/2006/ole">
            <mc:AlternateContent xmlns:mc="http://schemas.openxmlformats.org/markup-compatibility/2006">
              <mc:Choice xmlns:v="urn:schemas-microsoft-com:vml" Requires="v">
                <p:oleObj spid="_x0000_s60597" r:id="rId4" imgW="1388745" imgH="1535430" progId="Visio.Drawing.11">
                  <p:embed/>
                </p:oleObj>
              </mc:Choice>
              <mc:Fallback>
                <p:oleObj r:id="rId4" imgW="1388745" imgH="1535430" progId="Visio.Drawing.11">
                  <p:embed/>
                  <p:pic>
                    <p:nvPicPr>
                      <p:cNvPr id="0" name="图片 3166"/>
                      <p:cNvPicPr/>
                      <p:nvPr/>
                    </p:nvPicPr>
                    <p:blipFill>
                      <a:blip r:embed="rId5"/>
                      <a:stretch>
                        <a:fillRect/>
                      </a:stretch>
                    </p:blipFill>
                    <p:spPr>
                      <a:xfrm>
                        <a:off x="6372225" y="1412875"/>
                        <a:ext cx="2449513" cy="2736850"/>
                      </a:xfrm>
                      <a:prstGeom prst="rect">
                        <a:avLst/>
                      </a:prstGeom>
                      <a:noFill/>
                      <a:ln w="38100">
                        <a:noFill/>
                        <a:miter/>
                      </a:ln>
                    </p:spPr>
                  </p:pic>
                </p:oleObj>
              </mc:Fallback>
            </mc:AlternateContent>
          </a:graphicData>
        </a:graphic>
      </p:graphicFrame>
      <p:graphicFrame>
        <p:nvGraphicFramePr>
          <p:cNvPr id="138244" name="对象 2"/>
          <p:cNvGraphicFramePr>
            <a:graphicFrameLocks noChangeAspect="1"/>
          </p:cNvGraphicFramePr>
          <p:nvPr/>
        </p:nvGraphicFramePr>
        <p:xfrm>
          <a:off x="250825" y="3716338"/>
          <a:ext cx="5976938" cy="2551112"/>
        </p:xfrm>
        <a:graphic>
          <a:graphicData uri="http://schemas.openxmlformats.org/presentationml/2006/ole">
            <mc:AlternateContent xmlns:mc="http://schemas.openxmlformats.org/markup-compatibility/2006">
              <mc:Choice xmlns:v="urn:schemas-microsoft-com:vml" Requires="v">
                <p:oleObj spid="_x0000_s60598" r:id="rId6" imgW="2171700" imgH="927100" progId="Equation.3">
                  <p:embed/>
                </p:oleObj>
              </mc:Choice>
              <mc:Fallback>
                <p:oleObj r:id="rId6" imgW="2171700" imgH="927100" progId="Equation.3">
                  <p:embed/>
                  <p:pic>
                    <p:nvPicPr>
                      <p:cNvPr id="0" name="图片 3170"/>
                      <p:cNvPicPr/>
                      <p:nvPr/>
                    </p:nvPicPr>
                    <p:blipFill>
                      <a:blip r:embed="rId7"/>
                      <a:stretch>
                        <a:fillRect/>
                      </a:stretch>
                    </p:blipFill>
                    <p:spPr>
                      <a:xfrm>
                        <a:off x="250825" y="3716338"/>
                        <a:ext cx="5976938" cy="2551112"/>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8242">
                                            <p:txEl>
                                              <p:pRg st="0" end="0"/>
                                            </p:txEl>
                                          </p:spTgt>
                                        </p:tgtEl>
                                        <p:attrNameLst>
                                          <p:attrName>style.visibility</p:attrName>
                                        </p:attrNameLst>
                                      </p:cBhvr>
                                      <p:to>
                                        <p:strVal val="visible"/>
                                      </p:to>
                                    </p:set>
                                    <p:animEffect transition="in" filter="fade">
                                      <p:cBhvr>
                                        <p:cTn id="7" dur="1000"/>
                                        <p:tgtEl>
                                          <p:spTgt spid="138242">
                                            <p:txEl>
                                              <p:pRg st="0" end="0"/>
                                            </p:txEl>
                                          </p:spTgt>
                                        </p:tgtEl>
                                      </p:cBhvr>
                                    </p:animEffect>
                                    <p:anim calcmode="lin" valueType="num">
                                      <p:cBhvr>
                                        <p:cTn id="8" dur="1000" fill="hold"/>
                                        <p:tgtEl>
                                          <p:spTgt spid="13824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824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8242">
                                            <p:txEl>
                                              <p:pRg st="1" end="1"/>
                                            </p:txEl>
                                          </p:spTgt>
                                        </p:tgtEl>
                                        <p:attrNameLst>
                                          <p:attrName>style.visibility</p:attrName>
                                        </p:attrNameLst>
                                      </p:cBhvr>
                                      <p:to>
                                        <p:strVal val="visible"/>
                                      </p:to>
                                    </p:set>
                                    <p:animEffect transition="in" filter="fade">
                                      <p:cBhvr>
                                        <p:cTn id="12" dur="1000"/>
                                        <p:tgtEl>
                                          <p:spTgt spid="138242">
                                            <p:txEl>
                                              <p:pRg st="1" end="1"/>
                                            </p:txEl>
                                          </p:spTgt>
                                        </p:tgtEl>
                                      </p:cBhvr>
                                    </p:animEffect>
                                    <p:anim calcmode="lin" valueType="num">
                                      <p:cBhvr>
                                        <p:cTn id="13" dur="1000" fill="hold"/>
                                        <p:tgtEl>
                                          <p:spTgt spid="13824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38242">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8242">
                                            <p:txEl>
                                              <p:pRg st="2" end="2"/>
                                            </p:txEl>
                                          </p:spTgt>
                                        </p:tgtEl>
                                        <p:attrNameLst>
                                          <p:attrName>style.visibility</p:attrName>
                                        </p:attrNameLst>
                                      </p:cBhvr>
                                      <p:to>
                                        <p:strVal val="visible"/>
                                      </p:to>
                                    </p:set>
                                    <p:animEffect transition="in" filter="fade">
                                      <p:cBhvr>
                                        <p:cTn id="17" dur="1000"/>
                                        <p:tgtEl>
                                          <p:spTgt spid="138242">
                                            <p:txEl>
                                              <p:pRg st="2" end="2"/>
                                            </p:txEl>
                                          </p:spTgt>
                                        </p:tgtEl>
                                      </p:cBhvr>
                                    </p:animEffect>
                                    <p:anim calcmode="lin" valueType="num">
                                      <p:cBhvr>
                                        <p:cTn id="18" dur="1000" fill="hold"/>
                                        <p:tgtEl>
                                          <p:spTgt spid="138242">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38242">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38242">
                                            <p:txEl>
                                              <p:pRg st="3" end="3"/>
                                            </p:txEl>
                                          </p:spTgt>
                                        </p:tgtEl>
                                        <p:attrNameLst>
                                          <p:attrName>style.visibility</p:attrName>
                                        </p:attrNameLst>
                                      </p:cBhvr>
                                      <p:to>
                                        <p:strVal val="visible"/>
                                      </p:to>
                                    </p:set>
                                    <p:animEffect transition="in" filter="fade">
                                      <p:cBhvr>
                                        <p:cTn id="22" dur="1000"/>
                                        <p:tgtEl>
                                          <p:spTgt spid="138242">
                                            <p:txEl>
                                              <p:pRg st="3" end="3"/>
                                            </p:txEl>
                                          </p:spTgt>
                                        </p:tgtEl>
                                      </p:cBhvr>
                                    </p:animEffect>
                                    <p:anim calcmode="lin" valueType="num">
                                      <p:cBhvr>
                                        <p:cTn id="23" dur="1000" fill="hold"/>
                                        <p:tgtEl>
                                          <p:spTgt spid="138242">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13824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138243"/>
                                        </p:tgtEl>
                                        <p:attrNameLst>
                                          <p:attrName>style.visibility</p:attrName>
                                        </p:attrNameLst>
                                      </p:cBhvr>
                                      <p:to>
                                        <p:strVal val="visible"/>
                                      </p:to>
                                    </p:set>
                                    <p:animEffect transition="in" filter="circle(in)">
                                      <p:cBhvr>
                                        <p:cTn id="29" dur="2000"/>
                                        <p:tgtEl>
                                          <p:spTgt spid="13824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38244"/>
                                        </p:tgtEl>
                                        <p:attrNameLst>
                                          <p:attrName>style.visibility</p:attrName>
                                        </p:attrNameLst>
                                      </p:cBhvr>
                                      <p:to>
                                        <p:strVal val="visible"/>
                                      </p:to>
                                    </p:set>
                                    <p:animEffect transition="in" filter="wipe(down)">
                                      <p:cBhvr>
                                        <p:cTn id="34" dur="500"/>
                                        <p:tgtEl>
                                          <p:spTgt spid="138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2"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3"/>
          <p:cNvSpPr>
            <a:spLocks noGrp="1" noRot="1"/>
          </p:cNvSpPr>
          <p:nvPr>
            <p:ph idx="1"/>
          </p:nvPr>
        </p:nvSpPr>
        <p:spPr>
          <a:xfrm>
            <a:off x="-180975" y="333375"/>
            <a:ext cx="9432925" cy="5184775"/>
          </a:xfrm>
        </p:spPr>
        <p:txBody>
          <a:bodyPr vert="horz" wrap="square" lIns="91440" tIns="45720" rIns="91440" bIns="45720" anchor="t"/>
          <a:lstStyle/>
          <a:p>
            <a:pPr lvl="1" eaLnBrk="1" hangingPunct="1">
              <a:buClr>
                <a:srgbClr val="E2BD7B"/>
              </a:buClr>
            </a:pPr>
            <a:r>
              <a:rPr lang="zh-CN" altLang="en-US" i="1" kern="1200" dirty="0">
                <a:solidFill>
                  <a:srgbClr val="FF0000"/>
                </a:solidFill>
                <a:latin typeface="华文新魏" panose="02010800040101010101" pitchFamily="2" charset="-122"/>
                <a:ea typeface="华文新魏" panose="02010800040101010101" pitchFamily="2" charset="-122"/>
                <a:cs typeface="+mn-cs"/>
              </a:rPr>
              <a:t>转置矩阵：</a:t>
            </a:r>
            <a:r>
              <a:rPr lang="zh-CN" altLang="en-US" kern="1200" dirty="0">
                <a:latin typeface="华文新魏" panose="02010800040101010101" pitchFamily="2" charset="-122"/>
                <a:ea typeface="华文新魏" panose="02010800040101010101" pitchFamily="2" charset="-122"/>
                <a:cs typeface="+mn-cs"/>
              </a:rPr>
              <a:t>把原矩阵</a:t>
            </a:r>
            <a:r>
              <a:rPr lang="en-US" altLang="zh-CN" kern="1200" dirty="0">
                <a:latin typeface="华文新魏" panose="02010800040101010101" pitchFamily="2" charset="-122"/>
                <a:ea typeface="华文新魏" panose="02010800040101010101" pitchFamily="2" charset="-122"/>
                <a:cs typeface="+mn-cs"/>
              </a:rPr>
              <a:t>A</a:t>
            </a:r>
            <a:r>
              <a:rPr lang="zh-CN" altLang="en-US" kern="1200" dirty="0">
                <a:latin typeface="华文新魏" panose="02010800040101010101" pitchFamily="2" charset="-122"/>
                <a:ea typeface="华文新魏" panose="02010800040101010101" pitchFamily="2" charset="-122"/>
                <a:cs typeface="+mn-cs"/>
              </a:rPr>
              <a:t>矩阵的第</a:t>
            </a:r>
            <a:r>
              <a:rPr lang="en-US" altLang="zh-CN" kern="1200" dirty="0">
                <a:latin typeface="华文新魏" panose="02010800040101010101" pitchFamily="2" charset="-122"/>
                <a:ea typeface="华文新魏" panose="02010800040101010101" pitchFamily="2" charset="-122"/>
                <a:cs typeface="+mn-cs"/>
              </a:rPr>
              <a:t>m</a:t>
            </a:r>
            <a:r>
              <a:rPr lang="zh-CN" altLang="en-US" kern="1200" dirty="0">
                <a:latin typeface="华文新魏" panose="02010800040101010101" pitchFamily="2" charset="-122"/>
                <a:ea typeface="华文新魏" panose="02010800040101010101" pitchFamily="2" charset="-122"/>
                <a:cs typeface="+mn-cs"/>
              </a:rPr>
              <a:t>行</a:t>
            </a:r>
            <a:r>
              <a:rPr lang="en-US" altLang="zh-CN" kern="1200" dirty="0">
                <a:latin typeface="华文新魏" panose="02010800040101010101" pitchFamily="2" charset="-122"/>
                <a:ea typeface="华文新魏" panose="02010800040101010101" pitchFamily="2" charset="-122"/>
                <a:cs typeface="+mn-cs"/>
              </a:rPr>
              <a:t>n</a:t>
            </a:r>
            <a:r>
              <a:rPr lang="zh-CN" altLang="en-US" kern="1200" dirty="0">
                <a:latin typeface="华文新魏" panose="02010800040101010101" pitchFamily="2" charset="-122"/>
                <a:ea typeface="华文新魏" panose="02010800040101010101" pitchFamily="2" charset="-122"/>
                <a:cs typeface="+mn-cs"/>
              </a:rPr>
              <a:t>列位置的数换到第</a:t>
            </a:r>
            <a:r>
              <a:rPr lang="en-US" altLang="zh-CN" kern="1200" dirty="0">
                <a:latin typeface="华文新魏" panose="02010800040101010101" pitchFamily="2" charset="-122"/>
                <a:ea typeface="华文新魏" panose="02010800040101010101" pitchFamily="2" charset="-122"/>
                <a:cs typeface="+mn-cs"/>
              </a:rPr>
              <a:t>n</a:t>
            </a:r>
            <a:r>
              <a:rPr lang="zh-CN" altLang="en-US" kern="1200" dirty="0">
                <a:latin typeface="华文新魏" panose="02010800040101010101" pitchFamily="2" charset="-122"/>
                <a:ea typeface="华文新魏" panose="02010800040101010101" pitchFamily="2" charset="-122"/>
                <a:cs typeface="+mn-cs"/>
              </a:rPr>
              <a:t>行</a:t>
            </a:r>
            <a:r>
              <a:rPr lang="en-US" altLang="zh-CN" kern="1200" dirty="0">
                <a:latin typeface="华文新魏" panose="02010800040101010101" pitchFamily="2" charset="-122"/>
                <a:ea typeface="华文新魏" panose="02010800040101010101" pitchFamily="2" charset="-122"/>
                <a:cs typeface="+mn-cs"/>
              </a:rPr>
              <a:t>m</a:t>
            </a:r>
            <a:r>
              <a:rPr lang="zh-CN" altLang="en-US" kern="1200" dirty="0">
                <a:latin typeface="华文新魏" panose="02010800040101010101" pitchFamily="2" charset="-122"/>
                <a:ea typeface="华文新魏" panose="02010800040101010101" pitchFamily="2" charset="-122"/>
                <a:cs typeface="+mn-cs"/>
              </a:rPr>
              <a:t>列，得到的新矩阵称为</a:t>
            </a:r>
            <a:r>
              <a:rPr lang="en-US" altLang="zh-CN" kern="1200" dirty="0">
                <a:latin typeface="华文新魏" panose="02010800040101010101" pitchFamily="2" charset="-122"/>
                <a:ea typeface="华文新魏" panose="02010800040101010101" pitchFamily="2" charset="-122"/>
                <a:cs typeface="+mn-cs"/>
              </a:rPr>
              <a:t>A</a:t>
            </a:r>
            <a:r>
              <a:rPr lang="zh-CN" altLang="en-US" kern="1200" dirty="0">
                <a:latin typeface="华文新魏" panose="02010800040101010101" pitchFamily="2" charset="-122"/>
                <a:ea typeface="华文新魏" panose="02010800040101010101" pitchFamily="2" charset="-122"/>
                <a:cs typeface="+mn-cs"/>
              </a:rPr>
              <a:t>的转置矩阵</a:t>
            </a:r>
            <a:r>
              <a:rPr lang="en-US" altLang="zh-CN" kern="1200" dirty="0">
                <a:solidFill>
                  <a:schemeClr val="hlink"/>
                </a:solidFill>
                <a:latin typeface="华文新魏" panose="02010800040101010101" pitchFamily="2" charset="-122"/>
                <a:ea typeface="华文新魏" panose="02010800040101010101" pitchFamily="2" charset="-122"/>
                <a:cs typeface="+mn-cs"/>
              </a:rPr>
              <a:t>A</a:t>
            </a:r>
            <a:r>
              <a:rPr lang="en-US" altLang="zh-CN" kern="1200" baseline="30000" dirty="0">
                <a:solidFill>
                  <a:schemeClr val="hlink"/>
                </a:solidFill>
                <a:latin typeface="华文新魏" panose="02010800040101010101" pitchFamily="2" charset="-122"/>
                <a:ea typeface="华文新魏" panose="02010800040101010101" pitchFamily="2" charset="-122"/>
                <a:cs typeface="+mn-cs"/>
              </a:rPr>
              <a:t>T</a:t>
            </a:r>
            <a:endParaRPr lang="en-US" altLang="zh-CN" kern="1200" dirty="0">
              <a:latin typeface="华文新魏" panose="02010800040101010101" pitchFamily="2" charset="-122"/>
              <a:ea typeface="华文新魏" panose="02010800040101010101" pitchFamily="2" charset="-122"/>
              <a:cs typeface="+mn-cs"/>
            </a:endParaRPr>
          </a:p>
          <a:p>
            <a:pPr lvl="1" eaLnBrk="1" hangingPunct="1">
              <a:buClr>
                <a:srgbClr val="E2BD7B"/>
              </a:buClr>
            </a:pPr>
            <a:r>
              <a:rPr lang="zh-CN" altLang="en-US" kern="1200" dirty="0">
                <a:latin typeface="华文新魏" panose="02010800040101010101" pitchFamily="2" charset="-122"/>
                <a:ea typeface="华文新魏" panose="02010800040101010101" pitchFamily="2" charset="-122"/>
                <a:cs typeface="+mn-cs"/>
              </a:rPr>
              <a:t>联结图主树数目</a:t>
            </a:r>
            <a:r>
              <a:rPr lang="en-US" altLang="zh-CN" kern="1200" dirty="0">
                <a:latin typeface="华文新魏" panose="02010800040101010101" pitchFamily="2" charset="-122"/>
                <a:ea typeface="华文新魏" panose="02010800040101010101" pitchFamily="2" charset="-122"/>
                <a:cs typeface="+mn-cs"/>
              </a:rPr>
              <a:t>S</a:t>
            </a:r>
            <a:r>
              <a:rPr lang="zh-CN" altLang="en-US" kern="1200" dirty="0">
                <a:latin typeface="华文新魏" panose="02010800040101010101" pitchFamily="2" charset="-122"/>
                <a:ea typeface="华文新魏" panose="02010800040101010101" pitchFamily="2" charset="-122"/>
                <a:cs typeface="+mn-cs"/>
              </a:rPr>
              <a:t>与关联阵的关系     </a:t>
            </a:r>
            <a:r>
              <a:rPr lang="en-US" altLang="zh-CN" kern="1200" dirty="0">
                <a:solidFill>
                  <a:schemeClr val="hlink"/>
                </a:solidFill>
                <a:latin typeface="华文新魏" panose="02010800040101010101" pitchFamily="2" charset="-122"/>
                <a:ea typeface="华文新魏" panose="02010800040101010101" pitchFamily="2" charset="-122"/>
                <a:cs typeface="+mn-cs"/>
              </a:rPr>
              <a:t>S=|AA</a:t>
            </a:r>
            <a:r>
              <a:rPr lang="en-US" altLang="zh-CN" kern="1200" baseline="30000" dirty="0">
                <a:solidFill>
                  <a:schemeClr val="hlink"/>
                </a:solidFill>
                <a:latin typeface="华文新魏" panose="02010800040101010101" pitchFamily="2" charset="-122"/>
                <a:ea typeface="华文新魏" panose="02010800040101010101" pitchFamily="2" charset="-122"/>
                <a:cs typeface="+mn-cs"/>
              </a:rPr>
              <a:t>T</a:t>
            </a:r>
            <a:r>
              <a:rPr lang="en-US" altLang="zh-CN" kern="1200" dirty="0">
                <a:solidFill>
                  <a:schemeClr val="hlink"/>
                </a:solidFill>
                <a:latin typeface="华文新魏" panose="02010800040101010101" pitchFamily="2" charset="-122"/>
                <a:ea typeface="华文新魏" panose="02010800040101010101" pitchFamily="2" charset="-122"/>
                <a:cs typeface="+mn-cs"/>
              </a:rPr>
              <a:t>|</a:t>
            </a:r>
            <a:endParaRPr lang="en-US" altLang="zh-CN" kern="1200" dirty="0">
              <a:latin typeface="华文新魏" panose="02010800040101010101" pitchFamily="2" charset="-122"/>
              <a:ea typeface="华文新魏" panose="02010800040101010101" pitchFamily="2" charset="-122"/>
              <a:cs typeface="+mn-cs"/>
            </a:endParaRPr>
          </a:p>
          <a:p>
            <a:pPr lvl="2" eaLnBrk="1" hangingPunct="1">
              <a:spcBef>
                <a:spcPct val="0"/>
              </a:spcBef>
            </a:pPr>
            <a:r>
              <a:rPr lang="zh-CN" altLang="en-US" sz="2400" b="1" dirty="0"/>
              <a:t>对上例有     </a:t>
            </a:r>
            <a:r>
              <a:rPr lang="en-US" altLang="zh-CN" sz="2400" b="1" dirty="0"/>
              <a:t>S=|AA</a:t>
            </a:r>
            <a:r>
              <a:rPr lang="en-US" altLang="zh-CN" sz="2400" b="1" baseline="30000" dirty="0"/>
              <a:t>T</a:t>
            </a:r>
            <a:r>
              <a:rPr lang="en-US" altLang="zh-CN" sz="2400" b="1" dirty="0"/>
              <a:t>|=21</a:t>
            </a:r>
          </a:p>
        </p:txBody>
      </p:sp>
      <p:graphicFrame>
        <p:nvGraphicFramePr>
          <p:cNvPr id="139267" name="对象 2"/>
          <p:cNvGraphicFramePr>
            <a:graphicFrameLocks noChangeAspect="1"/>
          </p:cNvGraphicFramePr>
          <p:nvPr/>
        </p:nvGraphicFramePr>
        <p:xfrm>
          <a:off x="684213" y="1933575"/>
          <a:ext cx="7642225" cy="4956175"/>
        </p:xfrm>
        <a:graphic>
          <a:graphicData uri="http://schemas.openxmlformats.org/presentationml/2006/ole">
            <mc:AlternateContent xmlns:mc="http://schemas.openxmlformats.org/markup-compatibility/2006">
              <mc:Choice xmlns:v="urn:schemas-microsoft-com:vml" Requires="v">
                <p:oleObj spid="_x0000_s61537" r:id="rId4" imgW="5854700" imgH="3797300" progId="Equation.3">
                  <p:embed/>
                </p:oleObj>
              </mc:Choice>
              <mc:Fallback>
                <p:oleObj r:id="rId4" imgW="5854700" imgH="3797300" progId="Equation.3">
                  <p:embed/>
                  <p:pic>
                    <p:nvPicPr>
                      <p:cNvPr id="0" name="图片 3169"/>
                      <p:cNvPicPr/>
                      <p:nvPr/>
                    </p:nvPicPr>
                    <p:blipFill>
                      <a:blip r:embed="rId5"/>
                      <a:stretch>
                        <a:fillRect/>
                      </a:stretch>
                    </p:blipFill>
                    <p:spPr>
                      <a:xfrm>
                        <a:off x="684213" y="1933575"/>
                        <a:ext cx="7642225" cy="4956175"/>
                      </a:xfrm>
                      <a:prstGeom prst="rect">
                        <a:avLst/>
                      </a:prstGeom>
                      <a:noFill/>
                      <a:ln w="38100">
                        <a:noFill/>
                        <a:miter/>
                      </a:ln>
                    </p:spPr>
                  </p:pic>
                </p:oleObj>
              </mc:Fallback>
            </mc:AlternateContent>
          </a:graphicData>
        </a:graphic>
      </p:graphicFrame>
      <p:sp>
        <p:nvSpPr>
          <p:cNvPr id="139268" name="Rectangle 5"/>
          <p:cNvSpPr>
            <a:spLocks noChangeArrowheads="1"/>
          </p:cNvSpPr>
          <p:nvPr/>
        </p:nvSpPr>
        <p:spPr bwMode="auto">
          <a:xfrm>
            <a:off x="4337050" y="5805488"/>
            <a:ext cx="453707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0" dirty="0">
                <a:ln>
                  <a:noFill/>
                </a:ln>
                <a:solidFill>
                  <a:srgbClr val="FC3E3E"/>
                </a:solidFill>
                <a:effectLst/>
                <a:uLnTx/>
                <a:uFillTx/>
                <a:latin typeface="Times New Roman" panose="02020603050405020304" pitchFamily="18" charset="0"/>
                <a:ea typeface="+mj-ea"/>
                <a:cs typeface="Times New Roman" panose="02020603050405020304" pitchFamily="18" charset="0"/>
              </a:rPr>
              <a:t>A</a:t>
            </a:r>
            <a:r>
              <a:rPr kumimoji="0" lang="zh-CN" altLang="en-US" sz="1800" b="1" i="0" u="none" strike="noStrike" kern="1200" cap="none" spc="0" normalizeH="0" baseline="0" noProof="0" dirty="0">
                <a:ln>
                  <a:noFill/>
                </a:ln>
                <a:solidFill>
                  <a:srgbClr val="FC3E3E"/>
                </a:solidFill>
                <a:effectLst/>
                <a:uLnTx/>
                <a:uFillTx/>
                <a:latin typeface="Times New Roman" panose="02020603050405020304" pitchFamily="18" charset="0"/>
                <a:ea typeface="+mj-ea"/>
                <a:cs typeface="Times New Roman" panose="02020603050405020304" pitchFamily="18" charset="0"/>
              </a:rPr>
              <a:t>与</a:t>
            </a:r>
            <a:r>
              <a:rPr kumimoji="0" lang="en-US" altLang="zh-CN" sz="1800" b="1" i="0" u="none" strike="noStrike" kern="1200" cap="none" spc="0" normalizeH="0" baseline="0" noProof="0" dirty="0">
                <a:ln>
                  <a:noFill/>
                </a:ln>
                <a:solidFill>
                  <a:srgbClr val="FC3E3E"/>
                </a:solidFill>
                <a:effectLst/>
                <a:uLnTx/>
                <a:uFillTx/>
                <a:latin typeface="Times New Roman" panose="02020603050405020304" pitchFamily="18" charset="0"/>
                <a:ea typeface="+mj-ea"/>
                <a:cs typeface="Times New Roman" panose="02020603050405020304" pitchFamily="18" charset="0"/>
              </a:rPr>
              <a:t>B</a:t>
            </a:r>
            <a:r>
              <a:rPr kumimoji="0" lang="zh-CN" altLang="en-US" sz="1800" b="1" i="0" u="none" strike="noStrike" kern="1200" cap="none" spc="0" normalizeH="0" baseline="0" noProof="0" dirty="0">
                <a:ln>
                  <a:noFill/>
                </a:ln>
                <a:solidFill>
                  <a:srgbClr val="FC3E3E"/>
                </a:solidFill>
                <a:effectLst/>
                <a:uLnTx/>
                <a:uFillTx/>
                <a:latin typeface="Times New Roman" panose="02020603050405020304" pitchFamily="18" charset="0"/>
                <a:ea typeface="+mj-ea"/>
                <a:cs typeface="Times New Roman" panose="02020603050405020304" pitchFamily="18" charset="0"/>
              </a:rPr>
              <a:t>矩阵相乘：</a:t>
            </a:r>
            <a:r>
              <a:rPr kumimoji="0" lang="zh-CN" altLang="en-US" sz="1800" b="1" i="0" u="none" strike="noStrike" kern="1200" cap="none" spc="0" normalizeH="0" baseline="0" noProof="0" dirty="0">
                <a:ln>
                  <a:noFill/>
                </a:ln>
                <a:solidFill>
                  <a:schemeClr val="accent2"/>
                </a:solidFill>
                <a:effectLst/>
                <a:uLnTx/>
                <a:uFillTx/>
                <a:latin typeface="Times New Roman" panose="02020603050405020304" pitchFamily="18" charset="0"/>
                <a:ea typeface="+mj-ea"/>
                <a:cs typeface="Times New Roman" panose="02020603050405020304" pitchFamily="18" charset="0"/>
              </a:rPr>
              <a:t>用</a:t>
            </a:r>
            <a:r>
              <a:rPr kumimoji="0" lang="en-US" altLang="zh-CN" sz="1800" b="1" i="0" u="none" strike="noStrike" kern="1200" cap="none" spc="0" normalizeH="0" baseline="0" noProof="0" dirty="0">
                <a:ln>
                  <a:noFill/>
                </a:ln>
                <a:solidFill>
                  <a:schemeClr val="accent2"/>
                </a:solidFill>
                <a:effectLst/>
                <a:uLnTx/>
                <a:uFillTx/>
                <a:latin typeface="Times New Roman" panose="02020603050405020304" pitchFamily="18" charset="0"/>
                <a:ea typeface="+mj-ea"/>
                <a:cs typeface="Times New Roman" panose="02020603050405020304" pitchFamily="18" charset="0"/>
              </a:rPr>
              <a:t>A</a:t>
            </a:r>
            <a:r>
              <a:rPr kumimoji="0" lang="zh-CN" altLang="en-US" sz="1800" b="1" i="0" u="none" strike="noStrike" kern="1200" cap="none" spc="0" normalizeH="0" baseline="0" noProof="0" dirty="0">
                <a:ln>
                  <a:noFill/>
                </a:ln>
                <a:solidFill>
                  <a:schemeClr val="accent2"/>
                </a:solidFill>
                <a:effectLst/>
                <a:uLnTx/>
                <a:uFillTx/>
                <a:latin typeface="Times New Roman" panose="02020603050405020304" pitchFamily="18" charset="0"/>
                <a:ea typeface="+mj-ea"/>
                <a:cs typeface="Times New Roman" panose="02020603050405020304" pitchFamily="18" charset="0"/>
              </a:rPr>
              <a:t>的第</a:t>
            </a:r>
            <a:r>
              <a:rPr kumimoji="0" lang="en-US" altLang="zh-CN" sz="1800" b="1" i="0" u="none" strike="noStrike" kern="1200" cap="none" spc="0" normalizeH="0" baseline="0" noProof="0" dirty="0" err="1">
                <a:ln>
                  <a:noFill/>
                </a:ln>
                <a:solidFill>
                  <a:schemeClr val="accent2"/>
                </a:solidFill>
                <a:effectLst/>
                <a:uLnTx/>
                <a:uFillTx/>
                <a:latin typeface="Times New Roman" panose="02020603050405020304" pitchFamily="18" charset="0"/>
                <a:ea typeface="+mj-ea"/>
                <a:cs typeface="Times New Roman" panose="02020603050405020304" pitchFamily="18" charset="0"/>
              </a:rPr>
              <a:t>i</a:t>
            </a:r>
            <a:r>
              <a:rPr kumimoji="0" lang="zh-CN" altLang="en-US" sz="1800" b="1" i="0" u="none" strike="noStrike" kern="1200" cap="none" spc="0" normalizeH="0" baseline="0" noProof="0" dirty="0">
                <a:ln>
                  <a:noFill/>
                </a:ln>
                <a:solidFill>
                  <a:schemeClr val="accent2"/>
                </a:solidFill>
                <a:effectLst/>
                <a:uLnTx/>
                <a:uFillTx/>
                <a:latin typeface="Times New Roman" panose="02020603050405020304" pitchFamily="18" charset="0"/>
                <a:ea typeface="+mj-ea"/>
                <a:cs typeface="Times New Roman" panose="02020603050405020304" pitchFamily="18" charset="0"/>
              </a:rPr>
              <a:t>行各个数与</a:t>
            </a:r>
            <a:r>
              <a:rPr kumimoji="0" lang="en-US" altLang="zh-CN" sz="1800" b="1" i="0" u="none" strike="noStrike" kern="1200" cap="none" spc="0" normalizeH="0" baseline="0" noProof="0" dirty="0">
                <a:ln>
                  <a:noFill/>
                </a:ln>
                <a:solidFill>
                  <a:schemeClr val="accent2"/>
                </a:solidFill>
                <a:effectLst/>
                <a:uLnTx/>
                <a:uFillTx/>
                <a:latin typeface="Times New Roman" panose="02020603050405020304" pitchFamily="18" charset="0"/>
                <a:ea typeface="+mj-ea"/>
                <a:cs typeface="Times New Roman" panose="02020603050405020304" pitchFamily="18" charset="0"/>
              </a:rPr>
              <a:t>B</a:t>
            </a:r>
            <a:r>
              <a:rPr kumimoji="0" lang="zh-CN" altLang="en-US" sz="1800" b="1" i="0" u="none" strike="noStrike" kern="1200" cap="none" spc="0" normalizeH="0" baseline="0" noProof="0" dirty="0">
                <a:ln>
                  <a:noFill/>
                </a:ln>
                <a:solidFill>
                  <a:schemeClr val="accent2"/>
                </a:solidFill>
                <a:effectLst/>
                <a:uLnTx/>
                <a:uFillTx/>
                <a:latin typeface="Times New Roman" panose="02020603050405020304" pitchFamily="18" charset="0"/>
                <a:ea typeface="+mj-ea"/>
                <a:cs typeface="Times New Roman" panose="02020603050405020304" pitchFamily="18" charset="0"/>
              </a:rPr>
              <a:t>的第</a:t>
            </a:r>
            <a:r>
              <a:rPr kumimoji="0" lang="en-US" altLang="zh-CN" sz="1800" b="1" i="0" u="none" strike="noStrike" kern="1200" cap="none" spc="0" normalizeH="0" baseline="0" noProof="0" dirty="0">
                <a:ln>
                  <a:noFill/>
                </a:ln>
                <a:solidFill>
                  <a:schemeClr val="accent2"/>
                </a:solidFill>
                <a:effectLst/>
                <a:uLnTx/>
                <a:uFillTx/>
                <a:latin typeface="Times New Roman" panose="02020603050405020304" pitchFamily="18" charset="0"/>
                <a:ea typeface="+mj-ea"/>
                <a:cs typeface="Times New Roman" panose="02020603050405020304" pitchFamily="18" charset="0"/>
              </a:rPr>
              <a:t>j</a:t>
            </a:r>
            <a:r>
              <a:rPr kumimoji="0" lang="zh-CN" altLang="en-US" sz="1800" b="1" i="0" u="none" strike="noStrike" kern="1200" cap="none" spc="0" normalizeH="0" baseline="0" noProof="0" dirty="0">
                <a:ln>
                  <a:noFill/>
                </a:ln>
                <a:solidFill>
                  <a:schemeClr val="accent2"/>
                </a:solidFill>
                <a:effectLst/>
                <a:uLnTx/>
                <a:uFillTx/>
                <a:latin typeface="Times New Roman" panose="02020603050405020304" pitchFamily="18" charset="0"/>
                <a:ea typeface="+mj-ea"/>
                <a:cs typeface="Times New Roman" panose="02020603050405020304" pitchFamily="18" charset="0"/>
              </a:rPr>
              <a:t>列各个数对应相乘后加起来</a:t>
            </a:r>
            <a:r>
              <a:rPr kumimoji="0" lang="en-US" altLang="zh-CN" sz="1800" b="1" i="0" u="none" strike="noStrike" kern="1200" cap="none" spc="0" normalizeH="0" baseline="0" noProof="0" dirty="0">
                <a:ln>
                  <a:noFill/>
                </a:ln>
                <a:solidFill>
                  <a:schemeClr val="accent2"/>
                </a:solidFill>
                <a:effectLst/>
                <a:uLnTx/>
                <a:uFillTx/>
                <a:latin typeface="Times New Roman" panose="02020603050405020304" pitchFamily="18" charset="0"/>
                <a:ea typeface="+mj-ea"/>
                <a:cs typeface="Times New Roman" panose="02020603050405020304" pitchFamily="18" charset="0"/>
              </a:rPr>
              <a:t>,</a:t>
            </a:r>
            <a:r>
              <a:rPr kumimoji="0" lang="zh-CN" altLang="en-US" sz="1800" b="1" i="0" u="none" strike="noStrike" kern="1200" cap="none" spc="0" normalizeH="0" baseline="0" noProof="0" dirty="0">
                <a:ln>
                  <a:noFill/>
                </a:ln>
                <a:solidFill>
                  <a:schemeClr val="accent2"/>
                </a:solidFill>
                <a:effectLst/>
                <a:uLnTx/>
                <a:uFillTx/>
                <a:latin typeface="Times New Roman" panose="02020603050405020304" pitchFamily="18" charset="0"/>
                <a:ea typeface="+mj-ea"/>
                <a:cs typeface="Times New Roman" panose="02020603050405020304" pitchFamily="18" charset="0"/>
              </a:rPr>
              <a:t>就是乘法结果中第</a:t>
            </a:r>
            <a:r>
              <a:rPr kumimoji="0" lang="en-US" altLang="zh-CN" sz="1800" b="1" i="0" u="none" strike="noStrike" kern="1200" cap="none" spc="0" normalizeH="0" baseline="0" noProof="0" dirty="0" err="1">
                <a:ln>
                  <a:noFill/>
                </a:ln>
                <a:solidFill>
                  <a:schemeClr val="accent2"/>
                </a:solidFill>
                <a:effectLst/>
                <a:uLnTx/>
                <a:uFillTx/>
                <a:latin typeface="Times New Roman" panose="02020603050405020304" pitchFamily="18" charset="0"/>
                <a:ea typeface="+mj-ea"/>
                <a:cs typeface="Times New Roman" panose="02020603050405020304" pitchFamily="18" charset="0"/>
              </a:rPr>
              <a:t>i</a:t>
            </a:r>
            <a:r>
              <a:rPr kumimoji="0" lang="zh-CN" altLang="en-US" sz="1800" b="1" i="0" u="none" strike="noStrike" kern="1200" cap="none" spc="0" normalizeH="0" baseline="0" noProof="0" dirty="0">
                <a:ln>
                  <a:noFill/>
                </a:ln>
                <a:solidFill>
                  <a:schemeClr val="accent2"/>
                </a:solidFill>
                <a:effectLst/>
                <a:uLnTx/>
                <a:uFillTx/>
                <a:latin typeface="Times New Roman" panose="02020603050405020304" pitchFamily="18" charset="0"/>
                <a:ea typeface="+mj-ea"/>
                <a:cs typeface="Times New Roman" panose="02020603050405020304" pitchFamily="18" charset="0"/>
              </a:rPr>
              <a:t>行第</a:t>
            </a:r>
            <a:r>
              <a:rPr kumimoji="0" lang="en-US" altLang="zh-CN" sz="1800" b="1" i="0" u="none" strike="noStrike" kern="1200" cap="none" spc="0" normalizeH="0" baseline="0" noProof="0" dirty="0">
                <a:ln>
                  <a:noFill/>
                </a:ln>
                <a:solidFill>
                  <a:schemeClr val="accent2"/>
                </a:solidFill>
                <a:effectLst/>
                <a:uLnTx/>
                <a:uFillTx/>
                <a:latin typeface="Times New Roman" panose="02020603050405020304" pitchFamily="18" charset="0"/>
                <a:ea typeface="+mj-ea"/>
                <a:cs typeface="Times New Roman" panose="02020603050405020304" pitchFamily="18" charset="0"/>
              </a:rPr>
              <a:t>j</a:t>
            </a:r>
            <a:r>
              <a:rPr kumimoji="0" lang="zh-CN" altLang="en-US" sz="1800" b="1" i="0" u="none" strike="noStrike" kern="1200" cap="none" spc="0" normalizeH="0" baseline="0" noProof="0" dirty="0">
                <a:ln>
                  <a:noFill/>
                </a:ln>
                <a:solidFill>
                  <a:schemeClr val="accent2"/>
                </a:solidFill>
                <a:effectLst/>
                <a:uLnTx/>
                <a:uFillTx/>
                <a:latin typeface="Times New Roman" panose="02020603050405020304" pitchFamily="18" charset="0"/>
                <a:ea typeface="+mj-ea"/>
                <a:cs typeface="Times New Roman" panose="02020603050405020304" pitchFamily="18" charset="0"/>
              </a:rPr>
              <a:t>列的数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9266">
                                            <p:txEl>
                                              <p:pRg st="0" end="0"/>
                                            </p:txEl>
                                          </p:spTgt>
                                        </p:tgtEl>
                                        <p:attrNameLst>
                                          <p:attrName>style.visibility</p:attrName>
                                        </p:attrNameLst>
                                      </p:cBhvr>
                                      <p:to>
                                        <p:strVal val="visible"/>
                                      </p:to>
                                    </p:set>
                                    <p:animEffect transition="in" filter="barn(inVertical)">
                                      <p:cBhvr>
                                        <p:cTn id="7" dur="500"/>
                                        <p:tgtEl>
                                          <p:spTgt spid="139266">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9266">
                                            <p:txEl>
                                              <p:pRg st="1" end="1"/>
                                            </p:txEl>
                                          </p:spTgt>
                                        </p:tgtEl>
                                        <p:attrNameLst>
                                          <p:attrName>style.visibility</p:attrName>
                                        </p:attrNameLst>
                                      </p:cBhvr>
                                      <p:to>
                                        <p:strVal val="visible"/>
                                      </p:to>
                                    </p:set>
                                    <p:animEffect transition="in" filter="barn(inVertical)">
                                      <p:cBhvr>
                                        <p:cTn id="10" dur="500"/>
                                        <p:tgtEl>
                                          <p:spTgt spid="139266">
                                            <p:txEl>
                                              <p:pRg st="1" end="1"/>
                                            </p:txEl>
                                          </p:spTgt>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39266">
                                            <p:txEl>
                                              <p:pRg st="2" end="2"/>
                                            </p:txEl>
                                          </p:spTgt>
                                        </p:tgtEl>
                                        <p:attrNameLst>
                                          <p:attrName>style.visibility</p:attrName>
                                        </p:attrNameLst>
                                      </p:cBhvr>
                                      <p:to>
                                        <p:strVal val="visible"/>
                                      </p:to>
                                    </p:set>
                                    <p:animEffect transition="in" filter="barn(inVertical)">
                                      <p:cBhvr>
                                        <p:cTn id="13" dur="500"/>
                                        <p:tgtEl>
                                          <p:spTgt spid="13926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39267"/>
                                        </p:tgtEl>
                                        <p:attrNameLst>
                                          <p:attrName>style.visibility</p:attrName>
                                        </p:attrNameLst>
                                      </p:cBhvr>
                                      <p:to>
                                        <p:strVal val="visible"/>
                                      </p:to>
                                    </p:set>
                                    <p:animEffect transition="in" filter="fade">
                                      <p:cBhvr>
                                        <p:cTn id="18" dur="1000"/>
                                        <p:tgtEl>
                                          <p:spTgt spid="139267"/>
                                        </p:tgtEl>
                                      </p:cBhvr>
                                    </p:animEffect>
                                    <p:anim calcmode="lin" valueType="num">
                                      <p:cBhvr>
                                        <p:cTn id="19" dur="1000" fill="hold"/>
                                        <p:tgtEl>
                                          <p:spTgt spid="139267"/>
                                        </p:tgtEl>
                                        <p:attrNameLst>
                                          <p:attrName>ppt_x</p:attrName>
                                        </p:attrNameLst>
                                      </p:cBhvr>
                                      <p:tavLst>
                                        <p:tav tm="0">
                                          <p:val>
                                            <p:strVal val="#ppt_x"/>
                                          </p:val>
                                        </p:tav>
                                        <p:tav tm="100000">
                                          <p:val>
                                            <p:strVal val="#ppt_x"/>
                                          </p:val>
                                        </p:tav>
                                      </p:tavLst>
                                    </p:anim>
                                    <p:anim calcmode="lin" valueType="num">
                                      <p:cBhvr>
                                        <p:cTn id="20" dur="1000" fill="hold"/>
                                        <p:tgtEl>
                                          <p:spTgt spid="139267"/>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9268"/>
                                        </p:tgtEl>
                                        <p:attrNameLst>
                                          <p:attrName>style.visibility</p:attrName>
                                        </p:attrNameLst>
                                      </p:cBhvr>
                                      <p:to>
                                        <p:strVal val="visible"/>
                                      </p:to>
                                    </p:set>
                                    <p:animEffect transition="in" filter="fade">
                                      <p:cBhvr>
                                        <p:cTn id="25" dur="500"/>
                                        <p:tgtEl>
                                          <p:spTgt spid="139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6" grpId="0" build="p"/>
      <p:bldP spid="139268"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3"/>
          <p:cNvSpPr>
            <a:spLocks noGrp="1" noRot="1"/>
          </p:cNvSpPr>
          <p:nvPr>
            <p:ph idx="1"/>
          </p:nvPr>
        </p:nvSpPr>
        <p:spPr>
          <a:xfrm>
            <a:off x="-263525" y="260350"/>
            <a:ext cx="9432925" cy="2808288"/>
          </a:xfrm>
        </p:spPr>
        <p:txBody>
          <a:bodyPr vert="horz" wrap="square" lIns="91440" tIns="45720" rIns="91440" bIns="45720" anchor="t"/>
          <a:lstStyle/>
          <a:p>
            <a:pPr lvl="1" eaLnBrk="1" hangingPunct="1">
              <a:buClr>
                <a:srgbClr val="E2BD7B"/>
              </a:buClr>
            </a:pPr>
            <a:r>
              <a:rPr lang="zh-CN" altLang="en-US" sz="2800" kern="1200" dirty="0">
                <a:latin typeface="华文新魏" panose="02010800040101010101" pitchFamily="2" charset="-122"/>
                <a:ea typeface="华文新魏" panose="02010800040101010101" pitchFamily="2" charset="-122"/>
                <a:cs typeface="+mn-cs"/>
              </a:rPr>
              <a:t>联结图主树数目</a:t>
            </a:r>
            <a:r>
              <a:rPr lang="en-US" altLang="zh-CN" sz="2800" kern="1200" dirty="0">
                <a:latin typeface="华文新魏" panose="02010800040101010101" pitchFamily="2" charset="-122"/>
                <a:ea typeface="华文新魏" panose="02010800040101010101" pitchFamily="2" charset="-122"/>
                <a:cs typeface="+mn-cs"/>
              </a:rPr>
              <a:t>S</a:t>
            </a:r>
            <a:r>
              <a:rPr lang="zh-CN" altLang="en-US" sz="2800" kern="1200" dirty="0">
                <a:latin typeface="华文新魏" panose="02010800040101010101" pitchFamily="2" charset="-122"/>
                <a:ea typeface="华文新魏" panose="02010800040101010101" pitchFamily="2" charset="-122"/>
                <a:cs typeface="+mn-cs"/>
              </a:rPr>
              <a:t>与关联阵的关系</a:t>
            </a:r>
            <a:r>
              <a:rPr lang="zh-CN" altLang="en-US" kern="1200" dirty="0">
                <a:latin typeface="华文新魏" panose="02010800040101010101" pitchFamily="2" charset="-122"/>
                <a:ea typeface="华文新魏" panose="02010800040101010101" pitchFamily="2" charset="-122"/>
                <a:cs typeface="+mn-cs"/>
              </a:rPr>
              <a:t>   </a:t>
            </a:r>
            <a:r>
              <a:rPr lang="en-US" altLang="zh-CN" kern="1200" dirty="0">
                <a:solidFill>
                  <a:schemeClr val="hlink"/>
                </a:solidFill>
                <a:latin typeface="华文新魏" panose="02010800040101010101" pitchFamily="2" charset="-122"/>
                <a:ea typeface="华文新魏" panose="02010800040101010101" pitchFamily="2" charset="-122"/>
                <a:cs typeface="+mn-cs"/>
              </a:rPr>
              <a:t>S=|AA</a:t>
            </a:r>
            <a:r>
              <a:rPr lang="en-US" altLang="zh-CN" kern="1200" baseline="30000" dirty="0">
                <a:solidFill>
                  <a:schemeClr val="hlink"/>
                </a:solidFill>
                <a:latin typeface="华文新魏" panose="02010800040101010101" pitchFamily="2" charset="-122"/>
                <a:ea typeface="华文新魏" panose="02010800040101010101" pitchFamily="2" charset="-122"/>
                <a:cs typeface="+mn-cs"/>
              </a:rPr>
              <a:t>T</a:t>
            </a:r>
            <a:r>
              <a:rPr lang="en-US" altLang="zh-CN" kern="1200" dirty="0">
                <a:solidFill>
                  <a:schemeClr val="hlink"/>
                </a:solidFill>
                <a:latin typeface="华文新魏" panose="02010800040101010101" pitchFamily="2" charset="-122"/>
                <a:ea typeface="华文新魏" panose="02010800040101010101" pitchFamily="2" charset="-122"/>
                <a:cs typeface="+mn-cs"/>
              </a:rPr>
              <a:t>|</a:t>
            </a:r>
            <a:endParaRPr lang="en-US" altLang="zh-CN" kern="1200" dirty="0">
              <a:latin typeface="华文新魏" panose="02010800040101010101" pitchFamily="2" charset="-122"/>
              <a:ea typeface="华文新魏" panose="02010800040101010101" pitchFamily="2" charset="-122"/>
              <a:cs typeface="+mn-cs"/>
            </a:endParaRPr>
          </a:p>
          <a:p>
            <a:pPr lvl="2" eaLnBrk="1" hangingPunct="1">
              <a:spcBef>
                <a:spcPct val="0"/>
              </a:spcBef>
            </a:pPr>
            <a:r>
              <a:rPr lang="en-US" altLang="zh-CN" sz="2800" b="1" dirty="0"/>
              <a:t>AA</a:t>
            </a:r>
            <a:r>
              <a:rPr lang="en-US" altLang="zh-CN" sz="2800" b="1" baseline="30000" dirty="0"/>
              <a:t>T</a:t>
            </a:r>
            <a:r>
              <a:rPr lang="zh-CN" altLang="en-US" sz="2800" b="1" dirty="0"/>
              <a:t>（无重复边）对角线上的元是端的度数</a:t>
            </a:r>
            <a:r>
              <a:rPr lang="zh-CN" altLang="en-US" sz="2800" b="1" dirty="0">
                <a:solidFill>
                  <a:srgbClr val="FF0000"/>
                </a:solidFill>
              </a:rPr>
              <a:t>（</a:t>
            </a:r>
            <a:r>
              <a:rPr lang="en-US" altLang="zh-CN" sz="2800" b="1" dirty="0">
                <a:solidFill>
                  <a:srgbClr val="FF0000"/>
                </a:solidFill>
              </a:rPr>
              <a:t>A0</a:t>
            </a:r>
            <a:r>
              <a:rPr lang="zh-CN" altLang="en-US" sz="2800" b="1" dirty="0">
                <a:solidFill>
                  <a:srgbClr val="FF0000"/>
                </a:solidFill>
              </a:rPr>
              <a:t>中没有删的行所对应的端）</a:t>
            </a:r>
            <a:r>
              <a:rPr lang="zh-CN" altLang="en-US" sz="2800" b="1" dirty="0"/>
              <a:t>，其他元非</a:t>
            </a:r>
            <a:r>
              <a:rPr lang="en-US" altLang="zh-CN" sz="2800" b="1" dirty="0"/>
              <a:t>-1</a:t>
            </a:r>
            <a:r>
              <a:rPr lang="zh-CN" altLang="en-US" sz="2800" b="1" dirty="0"/>
              <a:t>即零（若两个端之间没有边，为零，有边为</a:t>
            </a:r>
            <a:r>
              <a:rPr lang="en-US" altLang="zh-CN" sz="2800" b="1" dirty="0"/>
              <a:t>-1</a:t>
            </a:r>
            <a:r>
              <a:rPr lang="zh-CN" altLang="en-US" sz="2800" b="1" dirty="0"/>
              <a:t>）。</a:t>
            </a:r>
          </a:p>
          <a:p>
            <a:pPr lvl="2" eaLnBrk="1" hangingPunct="1">
              <a:spcBef>
                <a:spcPct val="0"/>
              </a:spcBef>
            </a:pPr>
            <a:r>
              <a:rPr lang="zh-CN" altLang="en-US" sz="2800" b="1" dirty="0"/>
              <a:t>对于无向图，可以在图上任意加箭头，得相应的有向图，这样就可以求得无向图的主树数目。</a:t>
            </a:r>
            <a:endParaRPr lang="zh-CN" altLang="en-US" sz="2800" b="1" baseline="30000" dirty="0">
              <a:solidFill>
                <a:schemeClr val="hlink"/>
              </a:solidFill>
            </a:endParaRPr>
          </a:p>
        </p:txBody>
      </p:sp>
      <p:graphicFrame>
        <p:nvGraphicFramePr>
          <p:cNvPr id="140291" name="对象 1"/>
          <p:cNvGraphicFramePr>
            <a:graphicFrameLocks noChangeAspect="1"/>
          </p:cNvGraphicFramePr>
          <p:nvPr/>
        </p:nvGraphicFramePr>
        <p:xfrm>
          <a:off x="6443663" y="3860800"/>
          <a:ext cx="2449512" cy="2736850"/>
        </p:xfrm>
        <a:graphic>
          <a:graphicData uri="http://schemas.openxmlformats.org/presentationml/2006/ole">
            <mc:AlternateContent xmlns:mc="http://schemas.openxmlformats.org/markup-compatibility/2006">
              <mc:Choice xmlns:v="urn:schemas-microsoft-com:vml" Requires="v">
                <p:oleObj spid="_x0000_s62645" r:id="rId4" imgW="1388745" imgH="1535430" progId="Visio.Drawing.11">
                  <p:embed/>
                </p:oleObj>
              </mc:Choice>
              <mc:Fallback>
                <p:oleObj r:id="rId4" imgW="1388745" imgH="1535430" progId="Visio.Drawing.11">
                  <p:embed/>
                  <p:pic>
                    <p:nvPicPr>
                      <p:cNvPr id="0" name="图片 3171"/>
                      <p:cNvPicPr/>
                      <p:nvPr/>
                    </p:nvPicPr>
                    <p:blipFill>
                      <a:blip r:embed="rId5"/>
                      <a:stretch>
                        <a:fillRect/>
                      </a:stretch>
                    </p:blipFill>
                    <p:spPr>
                      <a:xfrm>
                        <a:off x="6443663" y="3860800"/>
                        <a:ext cx="2449512" cy="2736850"/>
                      </a:xfrm>
                      <a:prstGeom prst="rect">
                        <a:avLst/>
                      </a:prstGeom>
                      <a:noFill/>
                      <a:ln w="38100">
                        <a:noFill/>
                        <a:miter/>
                      </a:ln>
                    </p:spPr>
                  </p:pic>
                </p:oleObj>
              </mc:Fallback>
            </mc:AlternateContent>
          </a:graphicData>
        </a:graphic>
      </p:graphicFrame>
      <p:graphicFrame>
        <p:nvGraphicFramePr>
          <p:cNvPr id="140292" name="对象 3"/>
          <p:cNvGraphicFramePr>
            <a:graphicFrameLocks noChangeAspect="1"/>
          </p:cNvGraphicFramePr>
          <p:nvPr/>
        </p:nvGraphicFramePr>
        <p:xfrm>
          <a:off x="107950" y="3524250"/>
          <a:ext cx="5832475" cy="2928938"/>
        </p:xfrm>
        <a:graphic>
          <a:graphicData uri="http://schemas.openxmlformats.org/presentationml/2006/ole">
            <mc:AlternateContent xmlns:mc="http://schemas.openxmlformats.org/markup-compatibility/2006">
              <mc:Choice xmlns:v="urn:schemas-microsoft-com:vml" Requires="v">
                <p:oleObj spid="_x0000_s62646" r:id="rId6" imgW="3187700" imgH="1333500" progId="Equation.DSMT4">
                  <p:embed/>
                </p:oleObj>
              </mc:Choice>
              <mc:Fallback>
                <p:oleObj r:id="rId6" imgW="3187700" imgH="1333500" progId="Equation.DSMT4">
                  <p:embed/>
                  <p:pic>
                    <p:nvPicPr>
                      <p:cNvPr id="0" name="图片 3172"/>
                      <p:cNvPicPr/>
                      <p:nvPr/>
                    </p:nvPicPr>
                    <p:blipFill>
                      <a:blip r:embed="rId7"/>
                      <a:stretch>
                        <a:fillRect/>
                      </a:stretch>
                    </p:blipFill>
                    <p:spPr>
                      <a:xfrm>
                        <a:off x="107950" y="3524250"/>
                        <a:ext cx="5832475" cy="2928938"/>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0290">
                                            <p:txEl>
                                              <p:pRg st="0" end="0"/>
                                            </p:txEl>
                                          </p:spTgt>
                                        </p:tgtEl>
                                        <p:attrNameLst>
                                          <p:attrName>style.visibility</p:attrName>
                                        </p:attrNameLst>
                                      </p:cBhvr>
                                      <p:to>
                                        <p:strVal val="visible"/>
                                      </p:to>
                                    </p:set>
                                    <p:animEffect transition="in" filter="fade">
                                      <p:cBhvr>
                                        <p:cTn id="7" dur="500"/>
                                        <p:tgtEl>
                                          <p:spTgt spid="14029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0290">
                                            <p:txEl>
                                              <p:pRg st="1" end="1"/>
                                            </p:txEl>
                                          </p:spTgt>
                                        </p:tgtEl>
                                        <p:attrNameLst>
                                          <p:attrName>style.visibility</p:attrName>
                                        </p:attrNameLst>
                                      </p:cBhvr>
                                      <p:to>
                                        <p:strVal val="visible"/>
                                      </p:to>
                                    </p:set>
                                    <p:animEffect transition="in" filter="fade">
                                      <p:cBhvr>
                                        <p:cTn id="10" dur="500"/>
                                        <p:tgtEl>
                                          <p:spTgt spid="140290">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0290">
                                            <p:txEl>
                                              <p:pRg st="2" end="2"/>
                                            </p:txEl>
                                          </p:spTgt>
                                        </p:tgtEl>
                                        <p:attrNameLst>
                                          <p:attrName>style.visibility</p:attrName>
                                        </p:attrNameLst>
                                      </p:cBhvr>
                                      <p:to>
                                        <p:strVal val="visible"/>
                                      </p:to>
                                    </p:set>
                                    <p:animEffect transition="in" filter="fade">
                                      <p:cBhvr>
                                        <p:cTn id="13" dur="500"/>
                                        <p:tgtEl>
                                          <p:spTgt spid="140290">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140291"/>
                                        </p:tgtEl>
                                        <p:attrNameLst>
                                          <p:attrName>style.visibility</p:attrName>
                                        </p:attrNameLst>
                                      </p:cBhvr>
                                      <p:to>
                                        <p:strVal val="visible"/>
                                      </p:to>
                                    </p:set>
                                    <p:animEffect transition="in" filter="circle(in)">
                                      <p:cBhvr>
                                        <p:cTn id="18" dur="2000"/>
                                        <p:tgtEl>
                                          <p:spTgt spid="14029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0292"/>
                                        </p:tgtEl>
                                        <p:attrNameLst>
                                          <p:attrName>style.visibility</p:attrName>
                                        </p:attrNameLst>
                                      </p:cBhvr>
                                      <p:to>
                                        <p:strVal val="visible"/>
                                      </p:to>
                                    </p:set>
                                    <p:animEffect transition="in" filter="fade">
                                      <p:cBhvr>
                                        <p:cTn id="23" dur="500"/>
                                        <p:tgtEl>
                                          <p:spTgt spid="140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0"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H_Others_1"/>
          <p:cNvSpPr txBox="1"/>
          <p:nvPr>
            <p:custDataLst>
              <p:tags r:id="rId1"/>
            </p:custDataLst>
          </p:nvPr>
        </p:nvSpPr>
        <p:spPr>
          <a:xfrm>
            <a:off x="3481388" y="1876425"/>
            <a:ext cx="1833563" cy="369888"/>
          </a:xfrm>
          <a:prstGeom prst="rect">
            <a:avLst/>
          </a:prstGeom>
          <a:noFill/>
        </p:spPr>
        <p:txBody>
          <a:bodyPr/>
          <a:lstStyle/>
          <a:p>
            <a:pPr marR="0" defTabSz="914400" fontAlgn="auto">
              <a:spcBef>
                <a:spcPts val="0"/>
              </a:spcBef>
              <a:spcAft>
                <a:spcPts val="0"/>
              </a:spcAft>
              <a:buClrTx/>
              <a:buSzTx/>
              <a:buFontTx/>
              <a:defRPr/>
            </a:pPr>
            <a:r>
              <a:rPr kumimoji="0" lang="en-US" altLang="zh-CN" kern="1200" cap="none" spc="400" normalizeH="0" baseline="0" noProof="0" dirty="0">
                <a:solidFill>
                  <a:srgbClr val="DFDEDD"/>
                </a:solidFill>
                <a:latin typeface="微软雅黑" panose="020B0503020204020204" pitchFamily="34" charset="-122"/>
                <a:ea typeface="微软雅黑" panose="020B0503020204020204" pitchFamily="34" charset="-122"/>
                <a:cs typeface="+mn-cs"/>
              </a:rPr>
              <a:t>CONTENTS</a:t>
            </a:r>
            <a:endParaRPr kumimoji="0" lang="zh-CN" altLang="en-US" kern="1200" cap="none" spc="400" normalizeH="0" baseline="0" noProof="0" dirty="0">
              <a:solidFill>
                <a:srgbClr val="DFDEDD"/>
              </a:solidFill>
              <a:latin typeface="微软雅黑" panose="020B0503020204020204" pitchFamily="34" charset="-122"/>
              <a:ea typeface="微软雅黑" panose="020B0503020204020204" pitchFamily="34" charset="-122"/>
              <a:cs typeface="+mn-cs"/>
            </a:endParaRPr>
          </a:p>
        </p:txBody>
      </p:sp>
      <p:sp>
        <p:nvSpPr>
          <p:cNvPr id="5" name="MH_Others_2"/>
          <p:cNvSpPr txBox="1">
            <a:spLocks noChangeArrowheads="1"/>
          </p:cNvSpPr>
          <p:nvPr>
            <p:custDataLst>
              <p:tags r:id="rId2"/>
            </p:custDataLst>
          </p:nvPr>
        </p:nvSpPr>
        <p:spPr bwMode="auto">
          <a:xfrm>
            <a:off x="1259632" y="1138700"/>
            <a:ext cx="7128792" cy="923330"/>
          </a:xfrm>
          <a:prstGeom prst="rect">
            <a:avLst/>
          </a:prstGeom>
          <a:solidFill>
            <a:srgbClr val="FFFF00"/>
          </a:solidFill>
          <a:ln w="9525">
            <a:solidFill>
              <a:srgbClr val="000000"/>
            </a:solidFill>
            <a:miter lim="800000"/>
          </a:ln>
          <a:effectLst>
            <a:softEdge rad="63500"/>
          </a:effectLst>
          <a:scene3d>
            <a:camera prst="orthographicFront"/>
            <a:lightRig rig="threePt" dir="t"/>
          </a:scene3d>
          <a:sp3d>
            <a:bevelT prst="angle"/>
          </a:sp3d>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zh-CN" sz="5400" b="0" i="0" u="none" strike="noStrike" kern="1200" cap="none" spc="0" normalizeH="0" baseline="0" noProof="0" dirty="0">
                <a:ln>
                  <a:noFill/>
                </a:ln>
                <a:solidFill>
                  <a:srgbClr val="5D2513"/>
                </a:solidFill>
                <a:effectLst/>
                <a:uLnTx/>
                <a:uFillTx/>
                <a:latin typeface="方正粗黑宋简体" panose="02000000000000000000" pitchFamily="2" charset="-122"/>
                <a:ea typeface="方正粗黑宋简体" panose="02000000000000000000" pitchFamily="2" charset="-122"/>
                <a:cs typeface="+mn-cs"/>
              </a:rPr>
              <a:t>3.1.6 </a:t>
            </a:r>
            <a:r>
              <a:rPr kumimoji="0" lang="zh-CN" altLang="en-US" sz="5400" b="0" i="0" u="none" strike="noStrike" kern="1200" cap="none" spc="0" normalizeH="0" baseline="0" noProof="0" dirty="0">
                <a:ln>
                  <a:noFill/>
                </a:ln>
                <a:solidFill>
                  <a:srgbClr val="5D2513"/>
                </a:solidFill>
                <a:effectLst/>
                <a:uLnTx/>
                <a:uFillTx/>
                <a:latin typeface="方正粗黑宋简体" panose="02000000000000000000" pitchFamily="2" charset="-122"/>
                <a:ea typeface="方正粗黑宋简体" panose="02000000000000000000" pitchFamily="2" charset="-122"/>
                <a:cs typeface="+mn-cs"/>
              </a:rPr>
              <a:t>图的矩阵表示</a:t>
            </a:r>
            <a:endParaRPr kumimoji="0" lang="zh-CN" altLang="en-US" sz="5400" b="1" i="0" u="none" strike="noStrike" kern="1200" cap="none" spc="0" normalizeH="0" baseline="0" noProof="0" dirty="0">
              <a:ln w="3175">
                <a:noFill/>
              </a:ln>
              <a:solidFill>
                <a:srgbClr val="5F5F5F"/>
              </a:solidFill>
              <a:effectLst/>
              <a:uLnTx/>
              <a:uFillTx/>
              <a:latin typeface="方正粗黑宋简体" panose="02000000000000000000" pitchFamily="2" charset="-122"/>
              <a:ea typeface="方正粗黑宋简体" panose="02000000000000000000" pitchFamily="2" charset="-122"/>
              <a:cs typeface="+mn-cs"/>
            </a:endParaRPr>
          </a:p>
        </p:txBody>
      </p:sp>
      <p:cxnSp>
        <p:nvCxnSpPr>
          <p:cNvPr id="6" name="MH_Others_3"/>
          <p:cNvCxnSpPr/>
          <p:nvPr>
            <p:custDataLst>
              <p:tags r:id="rId3"/>
            </p:custDataLst>
          </p:nvPr>
        </p:nvCxnSpPr>
        <p:spPr>
          <a:xfrm>
            <a:off x="2946400" y="1870075"/>
            <a:ext cx="2882900" cy="0"/>
          </a:xfrm>
          <a:prstGeom prst="line">
            <a:avLst/>
          </a:prstGeom>
          <a:ln>
            <a:solidFill>
              <a:srgbClr val="EEEEEE"/>
            </a:solidFill>
          </a:ln>
        </p:spPr>
        <p:style>
          <a:lnRef idx="1">
            <a:schemeClr val="accent1"/>
          </a:lnRef>
          <a:fillRef idx="0">
            <a:schemeClr val="accent1"/>
          </a:fillRef>
          <a:effectRef idx="0">
            <a:schemeClr val="accent1"/>
          </a:effectRef>
          <a:fontRef idx="minor">
            <a:schemeClr val="tx1"/>
          </a:fontRef>
        </p:style>
      </p:cxnSp>
      <p:cxnSp>
        <p:nvCxnSpPr>
          <p:cNvPr id="7" name="MH_Others_4"/>
          <p:cNvCxnSpPr/>
          <p:nvPr>
            <p:custDataLst>
              <p:tags r:id="rId4"/>
            </p:custDataLst>
          </p:nvPr>
        </p:nvCxnSpPr>
        <p:spPr>
          <a:xfrm>
            <a:off x="2945750" y="2184400"/>
            <a:ext cx="2882900" cy="0"/>
          </a:xfrm>
          <a:prstGeom prst="line">
            <a:avLst/>
          </a:prstGeom>
          <a:ln>
            <a:solidFill>
              <a:srgbClr val="EEEEEE"/>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8" name="MH_Entry_1">
            <a:hlinkClick r:id="rId14" action="ppaction://hlinksldjump"/>
          </p:cNvPr>
          <p:cNvSpPr/>
          <p:nvPr>
            <p:custDataLst>
              <p:tags r:id="rId5"/>
            </p:custDataLst>
          </p:nvPr>
        </p:nvSpPr>
        <p:spPr>
          <a:xfrm>
            <a:off x="1979613" y="2755900"/>
            <a:ext cx="1787525" cy="1584325"/>
          </a:xfrm>
          <a:custGeom>
            <a:avLst/>
            <a:gdLst>
              <a:gd name="connsiteX0" fmla="*/ 201298 w 1673525"/>
              <a:gd name="connsiteY0" fmla="*/ 89098 h 1138904"/>
              <a:gd name="connsiteX1" fmla="*/ 99204 w 1673525"/>
              <a:gd name="connsiteY1" fmla="*/ 191192 h 1138904"/>
              <a:gd name="connsiteX2" fmla="*/ 99204 w 1673525"/>
              <a:gd name="connsiteY2" fmla="*/ 947712 h 1138904"/>
              <a:gd name="connsiteX3" fmla="*/ 201298 w 1673525"/>
              <a:gd name="connsiteY3" fmla="*/ 1049806 h 1138904"/>
              <a:gd name="connsiteX4" fmla="*/ 1472227 w 1673525"/>
              <a:gd name="connsiteY4" fmla="*/ 1049806 h 1138904"/>
              <a:gd name="connsiteX5" fmla="*/ 1574321 w 1673525"/>
              <a:gd name="connsiteY5" fmla="*/ 947712 h 1138904"/>
              <a:gd name="connsiteX6" fmla="*/ 1574321 w 1673525"/>
              <a:gd name="connsiteY6" fmla="*/ 191192 h 1138904"/>
              <a:gd name="connsiteX7" fmla="*/ 1472227 w 1673525"/>
              <a:gd name="connsiteY7" fmla="*/ 89098 h 1138904"/>
              <a:gd name="connsiteX8" fmla="*/ 121031 w 1673525"/>
              <a:gd name="connsiteY8" fmla="*/ 0 h 1138904"/>
              <a:gd name="connsiteX9" fmla="*/ 1552494 w 1673525"/>
              <a:gd name="connsiteY9" fmla="*/ 0 h 1138904"/>
              <a:gd name="connsiteX10" fmla="*/ 1673525 w 1673525"/>
              <a:gd name="connsiteY10" fmla="*/ 121031 h 1138904"/>
              <a:gd name="connsiteX11" fmla="*/ 1673525 w 1673525"/>
              <a:gd name="connsiteY11" fmla="*/ 1017873 h 1138904"/>
              <a:gd name="connsiteX12" fmla="*/ 1552494 w 1673525"/>
              <a:gd name="connsiteY12" fmla="*/ 1138904 h 1138904"/>
              <a:gd name="connsiteX13" fmla="*/ 121031 w 1673525"/>
              <a:gd name="connsiteY13" fmla="*/ 1138904 h 1138904"/>
              <a:gd name="connsiteX14" fmla="*/ 0 w 1673525"/>
              <a:gd name="connsiteY14" fmla="*/ 1017873 h 1138904"/>
              <a:gd name="connsiteX15" fmla="*/ 0 w 1673525"/>
              <a:gd name="connsiteY15" fmla="*/ 121031 h 1138904"/>
              <a:gd name="connsiteX16" fmla="*/ 121031 w 1673525"/>
              <a:gd name="connsiteY16" fmla="*/ 0 h 11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3525" h="1138904">
                <a:moveTo>
                  <a:pt x="201298" y="89098"/>
                </a:moveTo>
                <a:cubicBezTo>
                  <a:pt x="144913" y="89098"/>
                  <a:pt x="99204" y="134807"/>
                  <a:pt x="99204" y="191192"/>
                </a:cubicBezTo>
                <a:lnTo>
                  <a:pt x="99204" y="947712"/>
                </a:lnTo>
                <a:cubicBezTo>
                  <a:pt x="99204" y="1004097"/>
                  <a:pt x="144913" y="1049806"/>
                  <a:pt x="201298" y="1049806"/>
                </a:cubicBezTo>
                <a:lnTo>
                  <a:pt x="1472227" y="1049806"/>
                </a:lnTo>
                <a:cubicBezTo>
                  <a:pt x="1528612" y="1049806"/>
                  <a:pt x="1574321" y="1004097"/>
                  <a:pt x="1574321" y="947712"/>
                </a:cubicBezTo>
                <a:lnTo>
                  <a:pt x="1574321" y="191192"/>
                </a:lnTo>
                <a:cubicBezTo>
                  <a:pt x="1574321" y="134807"/>
                  <a:pt x="1528612" y="89098"/>
                  <a:pt x="1472227" y="89098"/>
                </a:cubicBezTo>
                <a:close/>
                <a:moveTo>
                  <a:pt x="121031" y="0"/>
                </a:moveTo>
                <a:lnTo>
                  <a:pt x="1552494" y="0"/>
                </a:lnTo>
                <a:cubicBezTo>
                  <a:pt x="1619338" y="0"/>
                  <a:pt x="1673525" y="54187"/>
                  <a:pt x="1673525" y="121031"/>
                </a:cubicBezTo>
                <a:lnTo>
                  <a:pt x="1673525" y="1017873"/>
                </a:lnTo>
                <a:cubicBezTo>
                  <a:pt x="1673525" y="1084717"/>
                  <a:pt x="1619338" y="1138904"/>
                  <a:pt x="1552494" y="1138904"/>
                </a:cubicBezTo>
                <a:lnTo>
                  <a:pt x="121031" y="1138904"/>
                </a:lnTo>
                <a:cubicBezTo>
                  <a:pt x="54187" y="1138904"/>
                  <a:pt x="0" y="1084717"/>
                  <a:pt x="0" y="1017873"/>
                </a:cubicBezTo>
                <a:lnTo>
                  <a:pt x="0" y="121031"/>
                </a:lnTo>
                <a:cubicBezTo>
                  <a:pt x="0" y="54187"/>
                  <a:pt x="54187" y="0"/>
                  <a:pt x="121031" y="0"/>
                </a:cubicBezTo>
                <a:close/>
              </a:path>
            </a:pathLst>
          </a:custGeom>
          <a:solidFill>
            <a:schemeClr val="accent1">
              <a:lumMod val="60000"/>
              <a:lumOff val="40000"/>
            </a:schemeClr>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lIns="144000" rIns="14400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none" spc="0" normalizeH="0" baseline="0" noProof="0" dirty="0">
                <a:ln>
                  <a:noFill/>
                </a:ln>
                <a:solidFill>
                  <a:srgbClr val="0000FF"/>
                </a:solidFill>
                <a:effectLst/>
                <a:uLnTx/>
                <a:uFillTx/>
                <a:latin typeface="方正粗黑宋简体" panose="02000000000000000000" pitchFamily="2" charset="-122"/>
                <a:ea typeface="方正粗黑宋简体" panose="02000000000000000000" pitchFamily="2" charset="-122"/>
                <a:cs typeface="+mn-cs"/>
              </a:rPr>
              <a:t>关联阵</a:t>
            </a:r>
            <a:endParaRPr kumimoji="0" lang="en-US" altLang="zh-CN" sz="3600" b="1" i="0" u="none" strike="noStrike" kern="1200" cap="none" spc="0" normalizeH="0" baseline="0" noProof="0" dirty="0">
              <a:ln>
                <a:noFill/>
              </a:ln>
              <a:solidFill>
                <a:srgbClr val="0000FF"/>
              </a:solidFill>
              <a:effectLst/>
              <a:uLnTx/>
              <a:uFillTx/>
              <a:latin typeface="方正粗黑宋简体" panose="02000000000000000000" pitchFamily="2" charset="-122"/>
              <a:ea typeface="方正粗黑宋简体" panose="02000000000000000000" pitchFamily="2" charset="-122"/>
              <a:cs typeface="+mn-cs"/>
            </a:endParaRPr>
          </a:p>
        </p:txBody>
      </p:sp>
      <p:sp>
        <p:nvSpPr>
          <p:cNvPr id="9" name="MH_Number_1">
            <a:hlinkClick r:id="rId14" action="ppaction://hlinksldjump"/>
          </p:cNvPr>
          <p:cNvSpPr/>
          <p:nvPr>
            <p:custDataLst>
              <p:tags r:id="rId6"/>
            </p:custDataLst>
          </p:nvPr>
        </p:nvSpPr>
        <p:spPr>
          <a:xfrm>
            <a:off x="3686175" y="3268663"/>
            <a:ext cx="428625" cy="331788"/>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a:ln>
                  <a:noFill/>
                </a:ln>
                <a:solidFill>
                  <a:srgbClr val="FFFFFF"/>
                </a:solidFill>
                <a:effectLst/>
                <a:uLnTx/>
                <a:uFillTx/>
                <a:latin typeface="+mn-lt"/>
                <a:ea typeface="Arial Unicode MS" panose="020B0604020202020204" charset="-122"/>
                <a:cs typeface="Arial Unicode MS" panose="020B0604020202020204" charset="-122"/>
              </a:rPr>
              <a:t>01</a:t>
            </a:r>
            <a:endParaRPr kumimoji="0" lang="zh-CN" altLang="en-US" sz="2800" b="0" i="0" u="none" strike="noStrike" kern="1200" cap="none" spc="0" normalizeH="0" baseline="0" noProof="0">
              <a:ln>
                <a:noFill/>
              </a:ln>
              <a:solidFill>
                <a:srgbClr val="FFFFFF"/>
              </a:solidFill>
              <a:effectLst/>
              <a:uLnTx/>
              <a:uFillTx/>
              <a:latin typeface="+mn-lt"/>
              <a:ea typeface="Arial Unicode MS" panose="020B0604020202020204" charset="-122"/>
              <a:cs typeface="Arial Unicode MS" panose="020B0604020202020204" charset="-122"/>
            </a:endParaRPr>
          </a:p>
        </p:txBody>
      </p:sp>
      <p:sp>
        <p:nvSpPr>
          <p:cNvPr id="10" name="MH_Entry_2">
            <a:hlinkClick r:id="rId14" action="ppaction://hlinksldjump"/>
          </p:cNvPr>
          <p:cNvSpPr/>
          <p:nvPr>
            <p:custDataLst>
              <p:tags r:id="rId7"/>
            </p:custDataLst>
          </p:nvPr>
        </p:nvSpPr>
        <p:spPr>
          <a:xfrm>
            <a:off x="5519738" y="2708275"/>
            <a:ext cx="1787525" cy="1584325"/>
          </a:xfrm>
          <a:custGeom>
            <a:avLst/>
            <a:gdLst>
              <a:gd name="connsiteX0" fmla="*/ 201298 w 1673525"/>
              <a:gd name="connsiteY0" fmla="*/ 89098 h 1138904"/>
              <a:gd name="connsiteX1" fmla="*/ 99204 w 1673525"/>
              <a:gd name="connsiteY1" fmla="*/ 191192 h 1138904"/>
              <a:gd name="connsiteX2" fmla="*/ 99204 w 1673525"/>
              <a:gd name="connsiteY2" fmla="*/ 947712 h 1138904"/>
              <a:gd name="connsiteX3" fmla="*/ 201298 w 1673525"/>
              <a:gd name="connsiteY3" fmla="*/ 1049806 h 1138904"/>
              <a:gd name="connsiteX4" fmla="*/ 1472227 w 1673525"/>
              <a:gd name="connsiteY4" fmla="*/ 1049806 h 1138904"/>
              <a:gd name="connsiteX5" fmla="*/ 1574321 w 1673525"/>
              <a:gd name="connsiteY5" fmla="*/ 947712 h 1138904"/>
              <a:gd name="connsiteX6" fmla="*/ 1574321 w 1673525"/>
              <a:gd name="connsiteY6" fmla="*/ 191192 h 1138904"/>
              <a:gd name="connsiteX7" fmla="*/ 1472227 w 1673525"/>
              <a:gd name="connsiteY7" fmla="*/ 89098 h 1138904"/>
              <a:gd name="connsiteX8" fmla="*/ 121031 w 1673525"/>
              <a:gd name="connsiteY8" fmla="*/ 0 h 1138904"/>
              <a:gd name="connsiteX9" fmla="*/ 1552494 w 1673525"/>
              <a:gd name="connsiteY9" fmla="*/ 0 h 1138904"/>
              <a:gd name="connsiteX10" fmla="*/ 1673525 w 1673525"/>
              <a:gd name="connsiteY10" fmla="*/ 121031 h 1138904"/>
              <a:gd name="connsiteX11" fmla="*/ 1673525 w 1673525"/>
              <a:gd name="connsiteY11" fmla="*/ 1017873 h 1138904"/>
              <a:gd name="connsiteX12" fmla="*/ 1552494 w 1673525"/>
              <a:gd name="connsiteY12" fmla="*/ 1138904 h 1138904"/>
              <a:gd name="connsiteX13" fmla="*/ 121031 w 1673525"/>
              <a:gd name="connsiteY13" fmla="*/ 1138904 h 1138904"/>
              <a:gd name="connsiteX14" fmla="*/ 0 w 1673525"/>
              <a:gd name="connsiteY14" fmla="*/ 1017873 h 1138904"/>
              <a:gd name="connsiteX15" fmla="*/ 0 w 1673525"/>
              <a:gd name="connsiteY15" fmla="*/ 121031 h 1138904"/>
              <a:gd name="connsiteX16" fmla="*/ 121031 w 1673525"/>
              <a:gd name="connsiteY16" fmla="*/ 0 h 11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3525" h="1138904">
                <a:moveTo>
                  <a:pt x="201298" y="89098"/>
                </a:moveTo>
                <a:cubicBezTo>
                  <a:pt x="144913" y="89098"/>
                  <a:pt x="99204" y="134807"/>
                  <a:pt x="99204" y="191192"/>
                </a:cubicBezTo>
                <a:lnTo>
                  <a:pt x="99204" y="947712"/>
                </a:lnTo>
                <a:cubicBezTo>
                  <a:pt x="99204" y="1004097"/>
                  <a:pt x="144913" y="1049806"/>
                  <a:pt x="201298" y="1049806"/>
                </a:cubicBezTo>
                <a:lnTo>
                  <a:pt x="1472227" y="1049806"/>
                </a:lnTo>
                <a:cubicBezTo>
                  <a:pt x="1528612" y="1049806"/>
                  <a:pt x="1574321" y="1004097"/>
                  <a:pt x="1574321" y="947712"/>
                </a:cubicBezTo>
                <a:lnTo>
                  <a:pt x="1574321" y="191192"/>
                </a:lnTo>
                <a:cubicBezTo>
                  <a:pt x="1574321" y="134807"/>
                  <a:pt x="1528612" y="89098"/>
                  <a:pt x="1472227" y="89098"/>
                </a:cubicBezTo>
                <a:close/>
                <a:moveTo>
                  <a:pt x="121031" y="0"/>
                </a:moveTo>
                <a:lnTo>
                  <a:pt x="1552494" y="0"/>
                </a:lnTo>
                <a:cubicBezTo>
                  <a:pt x="1619338" y="0"/>
                  <a:pt x="1673525" y="54187"/>
                  <a:pt x="1673525" y="121031"/>
                </a:cubicBezTo>
                <a:lnTo>
                  <a:pt x="1673525" y="1017873"/>
                </a:lnTo>
                <a:cubicBezTo>
                  <a:pt x="1673525" y="1084717"/>
                  <a:pt x="1619338" y="1138904"/>
                  <a:pt x="1552494" y="1138904"/>
                </a:cubicBezTo>
                <a:lnTo>
                  <a:pt x="121031" y="1138904"/>
                </a:lnTo>
                <a:cubicBezTo>
                  <a:pt x="54187" y="1138904"/>
                  <a:pt x="0" y="1084717"/>
                  <a:pt x="0" y="1017873"/>
                </a:cubicBezTo>
                <a:lnTo>
                  <a:pt x="0" y="121031"/>
                </a:lnTo>
                <a:cubicBezTo>
                  <a:pt x="0" y="54187"/>
                  <a:pt x="54187" y="0"/>
                  <a:pt x="121031" y="0"/>
                </a:cubicBezTo>
                <a:close/>
              </a:path>
            </a:pathLst>
          </a:custGeom>
          <a:solidFill>
            <a:schemeClr val="accent1">
              <a:lumMod val="60000"/>
              <a:lumOff val="40000"/>
            </a:schemeClr>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lIns="180000" rIns="18000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none" spc="0" normalizeH="0" baseline="0" noProof="0" dirty="0">
                <a:ln>
                  <a:noFill/>
                </a:ln>
                <a:solidFill>
                  <a:srgbClr val="FF0000"/>
                </a:solidFill>
                <a:effectLst/>
                <a:uLnTx/>
                <a:uFillTx/>
                <a:latin typeface="方正粗黑宋简体" panose="02000000000000000000" pitchFamily="2" charset="-122"/>
                <a:ea typeface="方正粗黑宋简体" panose="02000000000000000000" pitchFamily="2" charset="-122"/>
                <a:cs typeface="+mn-cs"/>
              </a:rPr>
              <a:t>割阵</a:t>
            </a:r>
          </a:p>
        </p:txBody>
      </p:sp>
      <p:sp>
        <p:nvSpPr>
          <p:cNvPr id="11" name="MH_Number_2">
            <a:hlinkClick r:id="rId14" action="ppaction://hlinksldjump"/>
          </p:cNvPr>
          <p:cNvSpPr/>
          <p:nvPr>
            <p:custDataLst>
              <p:tags r:id="rId8"/>
            </p:custDataLst>
          </p:nvPr>
        </p:nvSpPr>
        <p:spPr>
          <a:xfrm>
            <a:off x="7231063" y="3022600"/>
            <a:ext cx="428625" cy="331788"/>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FFFFF"/>
                </a:solidFill>
                <a:effectLst/>
                <a:uLnTx/>
                <a:uFillTx/>
                <a:latin typeface="+mn-lt"/>
                <a:ea typeface="Arial Unicode MS" panose="020B0604020202020204" charset="-122"/>
                <a:cs typeface="Arial Unicode MS" panose="020B0604020202020204" charset="-122"/>
              </a:rPr>
              <a:t>02</a:t>
            </a:r>
            <a:endParaRPr kumimoji="0" lang="zh-CN" altLang="en-US" sz="2800" b="0" i="0" u="none" strike="noStrike" kern="1200" cap="none" spc="0" normalizeH="0" baseline="0" noProof="0" dirty="0">
              <a:ln>
                <a:noFill/>
              </a:ln>
              <a:solidFill>
                <a:srgbClr val="FFFFFF"/>
              </a:solidFill>
              <a:effectLst/>
              <a:uLnTx/>
              <a:uFillTx/>
              <a:latin typeface="+mn-lt"/>
              <a:ea typeface="Arial Unicode MS" panose="020B0604020202020204" charset="-122"/>
              <a:cs typeface="Arial Unicode MS" panose="020B0604020202020204" charset="-122"/>
            </a:endParaRPr>
          </a:p>
        </p:txBody>
      </p:sp>
      <p:sp>
        <p:nvSpPr>
          <p:cNvPr id="12" name="MH_Entry_1">
            <a:hlinkClick r:id="rId14" action="ppaction://hlinksldjump"/>
          </p:cNvPr>
          <p:cNvSpPr/>
          <p:nvPr>
            <p:custDataLst>
              <p:tags r:id="rId9"/>
            </p:custDataLst>
          </p:nvPr>
        </p:nvSpPr>
        <p:spPr>
          <a:xfrm>
            <a:off x="2060575" y="4724400"/>
            <a:ext cx="1787525" cy="1584325"/>
          </a:xfrm>
          <a:custGeom>
            <a:avLst/>
            <a:gdLst>
              <a:gd name="connsiteX0" fmla="*/ 201298 w 1673525"/>
              <a:gd name="connsiteY0" fmla="*/ 89098 h 1138904"/>
              <a:gd name="connsiteX1" fmla="*/ 99204 w 1673525"/>
              <a:gd name="connsiteY1" fmla="*/ 191192 h 1138904"/>
              <a:gd name="connsiteX2" fmla="*/ 99204 w 1673525"/>
              <a:gd name="connsiteY2" fmla="*/ 947712 h 1138904"/>
              <a:gd name="connsiteX3" fmla="*/ 201298 w 1673525"/>
              <a:gd name="connsiteY3" fmla="*/ 1049806 h 1138904"/>
              <a:gd name="connsiteX4" fmla="*/ 1472227 w 1673525"/>
              <a:gd name="connsiteY4" fmla="*/ 1049806 h 1138904"/>
              <a:gd name="connsiteX5" fmla="*/ 1574321 w 1673525"/>
              <a:gd name="connsiteY5" fmla="*/ 947712 h 1138904"/>
              <a:gd name="connsiteX6" fmla="*/ 1574321 w 1673525"/>
              <a:gd name="connsiteY6" fmla="*/ 191192 h 1138904"/>
              <a:gd name="connsiteX7" fmla="*/ 1472227 w 1673525"/>
              <a:gd name="connsiteY7" fmla="*/ 89098 h 1138904"/>
              <a:gd name="connsiteX8" fmla="*/ 121031 w 1673525"/>
              <a:gd name="connsiteY8" fmla="*/ 0 h 1138904"/>
              <a:gd name="connsiteX9" fmla="*/ 1552494 w 1673525"/>
              <a:gd name="connsiteY9" fmla="*/ 0 h 1138904"/>
              <a:gd name="connsiteX10" fmla="*/ 1673525 w 1673525"/>
              <a:gd name="connsiteY10" fmla="*/ 121031 h 1138904"/>
              <a:gd name="connsiteX11" fmla="*/ 1673525 w 1673525"/>
              <a:gd name="connsiteY11" fmla="*/ 1017873 h 1138904"/>
              <a:gd name="connsiteX12" fmla="*/ 1552494 w 1673525"/>
              <a:gd name="connsiteY12" fmla="*/ 1138904 h 1138904"/>
              <a:gd name="connsiteX13" fmla="*/ 121031 w 1673525"/>
              <a:gd name="connsiteY13" fmla="*/ 1138904 h 1138904"/>
              <a:gd name="connsiteX14" fmla="*/ 0 w 1673525"/>
              <a:gd name="connsiteY14" fmla="*/ 1017873 h 1138904"/>
              <a:gd name="connsiteX15" fmla="*/ 0 w 1673525"/>
              <a:gd name="connsiteY15" fmla="*/ 121031 h 1138904"/>
              <a:gd name="connsiteX16" fmla="*/ 121031 w 1673525"/>
              <a:gd name="connsiteY16" fmla="*/ 0 h 11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3525" h="1138904">
                <a:moveTo>
                  <a:pt x="201298" y="89098"/>
                </a:moveTo>
                <a:cubicBezTo>
                  <a:pt x="144913" y="89098"/>
                  <a:pt x="99204" y="134807"/>
                  <a:pt x="99204" y="191192"/>
                </a:cubicBezTo>
                <a:lnTo>
                  <a:pt x="99204" y="947712"/>
                </a:lnTo>
                <a:cubicBezTo>
                  <a:pt x="99204" y="1004097"/>
                  <a:pt x="144913" y="1049806"/>
                  <a:pt x="201298" y="1049806"/>
                </a:cubicBezTo>
                <a:lnTo>
                  <a:pt x="1472227" y="1049806"/>
                </a:lnTo>
                <a:cubicBezTo>
                  <a:pt x="1528612" y="1049806"/>
                  <a:pt x="1574321" y="1004097"/>
                  <a:pt x="1574321" y="947712"/>
                </a:cubicBezTo>
                <a:lnTo>
                  <a:pt x="1574321" y="191192"/>
                </a:lnTo>
                <a:cubicBezTo>
                  <a:pt x="1574321" y="134807"/>
                  <a:pt x="1528612" y="89098"/>
                  <a:pt x="1472227" y="89098"/>
                </a:cubicBezTo>
                <a:close/>
                <a:moveTo>
                  <a:pt x="121031" y="0"/>
                </a:moveTo>
                <a:lnTo>
                  <a:pt x="1552494" y="0"/>
                </a:lnTo>
                <a:cubicBezTo>
                  <a:pt x="1619338" y="0"/>
                  <a:pt x="1673525" y="54187"/>
                  <a:pt x="1673525" y="121031"/>
                </a:cubicBezTo>
                <a:lnTo>
                  <a:pt x="1673525" y="1017873"/>
                </a:lnTo>
                <a:cubicBezTo>
                  <a:pt x="1673525" y="1084717"/>
                  <a:pt x="1619338" y="1138904"/>
                  <a:pt x="1552494" y="1138904"/>
                </a:cubicBezTo>
                <a:lnTo>
                  <a:pt x="121031" y="1138904"/>
                </a:lnTo>
                <a:cubicBezTo>
                  <a:pt x="54187" y="1138904"/>
                  <a:pt x="0" y="1084717"/>
                  <a:pt x="0" y="1017873"/>
                </a:cubicBezTo>
                <a:lnTo>
                  <a:pt x="0" y="121031"/>
                </a:lnTo>
                <a:cubicBezTo>
                  <a:pt x="0" y="54187"/>
                  <a:pt x="54187" y="0"/>
                  <a:pt x="121031" y="0"/>
                </a:cubicBezTo>
                <a:close/>
              </a:path>
            </a:pathLst>
          </a:custGeom>
          <a:solidFill>
            <a:schemeClr val="accent1">
              <a:lumMod val="60000"/>
              <a:lumOff val="40000"/>
            </a:schemeClr>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lIns="144000" rIns="14400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none" spc="0" normalizeH="0" baseline="0" noProof="0" dirty="0">
                <a:ln>
                  <a:noFill/>
                </a:ln>
                <a:solidFill>
                  <a:srgbClr val="0000FF"/>
                </a:solidFill>
                <a:effectLst/>
                <a:uLnTx/>
                <a:uFillTx/>
                <a:latin typeface="方正粗黑宋简体" panose="02000000000000000000" pitchFamily="2" charset="-122"/>
                <a:ea typeface="方正粗黑宋简体" panose="02000000000000000000" pitchFamily="2" charset="-122"/>
                <a:cs typeface="+mn-cs"/>
              </a:rPr>
              <a:t>环阵</a:t>
            </a:r>
            <a:endParaRPr kumimoji="0" lang="en-US" altLang="zh-CN" sz="3600" b="1" i="0" u="none" strike="noStrike" kern="1200" cap="none" spc="0" normalizeH="0" baseline="0" noProof="0" dirty="0">
              <a:ln>
                <a:noFill/>
              </a:ln>
              <a:solidFill>
                <a:srgbClr val="0000FF"/>
              </a:solidFill>
              <a:effectLst/>
              <a:uLnTx/>
              <a:uFillTx/>
              <a:latin typeface="方正粗黑宋简体" panose="02000000000000000000" pitchFamily="2" charset="-122"/>
              <a:ea typeface="方正粗黑宋简体" panose="02000000000000000000" pitchFamily="2" charset="-122"/>
              <a:cs typeface="+mn-cs"/>
            </a:endParaRPr>
          </a:p>
        </p:txBody>
      </p:sp>
      <p:sp>
        <p:nvSpPr>
          <p:cNvPr id="13" name="MH_Number_1">
            <a:hlinkClick r:id="rId14" action="ppaction://hlinksldjump"/>
          </p:cNvPr>
          <p:cNvSpPr/>
          <p:nvPr>
            <p:custDataLst>
              <p:tags r:id="rId10"/>
            </p:custDataLst>
          </p:nvPr>
        </p:nvSpPr>
        <p:spPr>
          <a:xfrm>
            <a:off x="3767138" y="5237163"/>
            <a:ext cx="428625" cy="331788"/>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FFFFF"/>
                </a:solidFill>
                <a:effectLst/>
                <a:uLnTx/>
                <a:uFillTx/>
                <a:latin typeface="+mn-lt"/>
                <a:ea typeface="Arial Unicode MS" panose="020B0604020202020204" charset="-122"/>
                <a:cs typeface="Arial Unicode MS" panose="020B0604020202020204" charset="-122"/>
              </a:rPr>
              <a:t>03</a:t>
            </a:r>
            <a:endParaRPr kumimoji="0" lang="zh-CN" altLang="en-US" sz="2800" b="0" i="0" u="none" strike="noStrike" kern="1200" cap="none" spc="0" normalizeH="0" baseline="0" noProof="0" dirty="0">
              <a:ln>
                <a:noFill/>
              </a:ln>
              <a:solidFill>
                <a:srgbClr val="FFFFFF"/>
              </a:solidFill>
              <a:effectLst/>
              <a:uLnTx/>
              <a:uFillTx/>
              <a:latin typeface="+mn-lt"/>
              <a:ea typeface="Arial Unicode MS" panose="020B0604020202020204" charset="-122"/>
              <a:cs typeface="Arial Unicode MS" panose="020B0604020202020204" charset="-122"/>
            </a:endParaRPr>
          </a:p>
        </p:txBody>
      </p:sp>
      <p:sp>
        <p:nvSpPr>
          <p:cNvPr id="14" name="MH_Entry_2">
            <a:hlinkClick r:id="rId14" action="ppaction://hlinksldjump"/>
          </p:cNvPr>
          <p:cNvSpPr/>
          <p:nvPr>
            <p:custDataLst>
              <p:tags r:id="rId11"/>
            </p:custDataLst>
          </p:nvPr>
        </p:nvSpPr>
        <p:spPr>
          <a:xfrm>
            <a:off x="5600700" y="4676775"/>
            <a:ext cx="1787525" cy="1584325"/>
          </a:xfrm>
          <a:custGeom>
            <a:avLst/>
            <a:gdLst>
              <a:gd name="connsiteX0" fmla="*/ 201298 w 1673525"/>
              <a:gd name="connsiteY0" fmla="*/ 89098 h 1138904"/>
              <a:gd name="connsiteX1" fmla="*/ 99204 w 1673525"/>
              <a:gd name="connsiteY1" fmla="*/ 191192 h 1138904"/>
              <a:gd name="connsiteX2" fmla="*/ 99204 w 1673525"/>
              <a:gd name="connsiteY2" fmla="*/ 947712 h 1138904"/>
              <a:gd name="connsiteX3" fmla="*/ 201298 w 1673525"/>
              <a:gd name="connsiteY3" fmla="*/ 1049806 h 1138904"/>
              <a:gd name="connsiteX4" fmla="*/ 1472227 w 1673525"/>
              <a:gd name="connsiteY4" fmla="*/ 1049806 h 1138904"/>
              <a:gd name="connsiteX5" fmla="*/ 1574321 w 1673525"/>
              <a:gd name="connsiteY5" fmla="*/ 947712 h 1138904"/>
              <a:gd name="connsiteX6" fmla="*/ 1574321 w 1673525"/>
              <a:gd name="connsiteY6" fmla="*/ 191192 h 1138904"/>
              <a:gd name="connsiteX7" fmla="*/ 1472227 w 1673525"/>
              <a:gd name="connsiteY7" fmla="*/ 89098 h 1138904"/>
              <a:gd name="connsiteX8" fmla="*/ 121031 w 1673525"/>
              <a:gd name="connsiteY8" fmla="*/ 0 h 1138904"/>
              <a:gd name="connsiteX9" fmla="*/ 1552494 w 1673525"/>
              <a:gd name="connsiteY9" fmla="*/ 0 h 1138904"/>
              <a:gd name="connsiteX10" fmla="*/ 1673525 w 1673525"/>
              <a:gd name="connsiteY10" fmla="*/ 121031 h 1138904"/>
              <a:gd name="connsiteX11" fmla="*/ 1673525 w 1673525"/>
              <a:gd name="connsiteY11" fmla="*/ 1017873 h 1138904"/>
              <a:gd name="connsiteX12" fmla="*/ 1552494 w 1673525"/>
              <a:gd name="connsiteY12" fmla="*/ 1138904 h 1138904"/>
              <a:gd name="connsiteX13" fmla="*/ 121031 w 1673525"/>
              <a:gd name="connsiteY13" fmla="*/ 1138904 h 1138904"/>
              <a:gd name="connsiteX14" fmla="*/ 0 w 1673525"/>
              <a:gd name="connsiteY14" fmla="*/ 1017873 h 1138904"/>
              <a:gd name="connsiteX15" fmla="*/ 0 w 1673525"/>
              <a:gd name="connsiteY15" fmla="*/ 121031 h 1138904"/>
              <a:gd name="connsiteX16" fmla="*/ 121031 w 1673525"/>
              <a:gd name="connsiteY16" fmla="*/ 0 h 11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3525" h="1138904">
                <a:moveTo>
                  <a:pt x="201298" y="89098"/>
                </a:moveTo>
                <a:cubicBezTo>
                  <a:pt x="144913" y="89098"/>
                  <a:pt x="99204" y="134807"/>
                  <a:pt x="99204" y="191192"/>
                </a:cubicBezTo>
                <a:lnTo>
                  <a:pt x="99204" y="947712"/>
                </a:lnTo>
                <a:cubicBezTo>
                  <a:pt x="99204" y="1004097"/>
                  <a:pt x="144913" y="1049806"/>
                  <a:pt x="201298" y="1049806"/>
                </a:cubicBezTo>
                <a:lnTo>
                  <a:pt x="1472227" y="1049806"/>
                </a:lnTo>
                <a:cubicBezTo>
                  <a:pt x="1528612" y="1049806"/>
                  <a:pt x="1574321" y="1004097"/>
                  <a:pt x="1574321" y="947712"/>
                </a:cubicBezTo>
                <a:lnTo>
                  <a:pt x="1574321" y="191192"/>
                </a:lnTo>
                <a:cubicBezTo>
                  <a:pt x="1574321" y="134807"/>
                  <a:pt x="1528612" y="89098"/>
                  <a:pt x="1472227" y="89098"/>
                </a:cubicBezTo>
                <a:close/>
                <a:moveTo>
                  <a:pt x="121031" y="0"/>
                </a:moveTo>
                <a:lnTo>
                  <a:pt x="1552494" y="0"/>
                </a:lnTo>
                <a:cubicBezTo>
                  <a:pt x="1619338" y="0"/>
                  <a:pt x="1673525" y="54187"/>
                  <a:pt x="1673525" y="121031"/>
                </a:cubicBezTo>
                <a:lnTo>
                  <a:pt x="1673525" y="1017873"/>
                </a:lnTo>
                <a:cubicBezTo>
                  <a:pt x="1673525" y="1084717"/>
                  <a:pt x="1619338" y="1138904"/>
                  <a:pt x="1552494" y="1138904"/>
                </a:cubicBezTo>
                <a:lnTo>
                  <a:pt x="121031" y="1138904"/>
                </a:lnTo>
                <a:cubicBezTo>
                  <a:pt x="54187" y="1138904"/>
                  <a:pt x="0" y="1084717"/>
                  <a:pt x="0" y="1017873"/>
                </a:cubicBezTo>
                <a:lnTo>
                  <a:pt x="0" y="121031"/>
                </a:lnTo>
                <a:cubicBezTo>
                  <a:pt x="0" y="54187"/>
                  <a:pt x="54187" y="0"/>
                  <a:pt x="121031" y="0"/>
                </a:cubicBezTo>
                <a:close/>
              </a:path>
            </a:pathLst>
          </a:custGeom>
          <a:solidFill>
            <a:schemeClr val="accent1">
              <a:lumMod val="60000"/>
              <a:lumOff val="40000"/>
            </a:schemeClr>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lIns="144000" rIns="14400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none" spc="0" normalizeH="0" baseline="0" noProof="0" dirty="0">
                <a:ln>
                  <a:noFill/>
                </a:ln>
                <a:solidFill>
                  <a:srgbClr val="0000FF"/>
                </a:solidFill>
                <a:effectLst/>
                <a:uLnTx/>
                <a:uFillTx/>
                <a:latin typeface="方正粗黑宋简体" panose="02000000000000000000" pitchFamily="2" charset="-122"/>
                <a:ea typeface="方正粗黑宋简体" panose="02000000000000000000" pitchFamily="2" charset="-122"/>
                <a:cs typeface="+mn-cs"/>
              </a:rPr>
              <a:t>邻接阵</a:t>
            </a:r>
          </a:p>
        </p:txBody>
      </p:sp>
      <p:sp>
        <p:nvSpPr>
          <p:cNvPr id="15" name="MH_Number_2">
            <a:hlinkClick r:id="rId14" action="ppaction://hlinksldjump"/>
          </p:cNvPr>
          <p:cNvSpPr/>
          <p:nvPr>
            <p:custDataLst>
              <p:tags r:id="rId12"/>
            </p:custDataLst>
          </p:nvPr>
        </p:nvSpPr>
        <p:spPr>
          <a:xfrm>
            <a:off x="7312025" y="4991100"/>
            <a:ext cx="428625" cy="331788"/>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FFFFF"/>
                </a:solidFill>
                <a:effectLst/>
                <a:uLnTx/>
                <a:uFillTx/>
                <a:latin typeface="+mn-lt"/>
                <a:ea typeface="Arial Unicode MS" panose="020B0604020202020204" charset="-122"/>
                <a:cs typeface="Arial Unicode MS" panose="020B0604020202020204" charset="-122"/>
              </a:rPr>
              <a:t>04</a:t>
            </a:r>
            <a:endParaRPr kumimoji="0" lang="zh-CN" altLang="en-US" sz="2800" b="0" i="0" u="none" strike="noStrike" kern="1200" cap="none" spc="0" normalizeH="0" baseline="0" noProof="0" dirty="0">
              <a:ln>
                <a:noFill/>
              </a:ln>
              <a:solidFill>
                <a:srgbClr val="FFFFFF"/>
              </a:solidFill>
              <a:effectLst/>
              <a:uLnTx/>
              <a:uFillTx/>
              <a:latin typeface="+mn-lt"/>
              <a:ea typeface="Arial Unicode MS" panose="020B0604020202020204" charset="-122"/>
              <a:cs typeface="Arial Unicode MS" panose="020B0604020202020204" charset="-122"/>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3"/>
          <p:cNvSpPr>
            <a:spLocks noGrp="1" noRot="1"/>
          </p:cNvSpPr>
          <p:nvPr>
            <p:ph type="body" sz="half" idx="1"/>
          </p:nvPr>
        </p:nvSpPr>
        <p:spPr>
          <a:xfrm>
            <a:off x="0" y="908050"/>
            <a:ext cx="8712200" cy="5184775"/>
          </a:xfrm>
        </p:spPr>
        <p:txBody>
          <a:bodyPr vert="horz" wrap="square" lIns="91440" tIns="45720" rIns="91440" bIns="45720" anchor="t"/>
          <a:lstStyle/>
          <a:p>
            <a:pPr eaLnBrk="1" hangingPunct="1">
              <a:spcBef>
                <a:spcPct val="0"/>
              </a:spcBef>
              <a:buClr>
                <a:srgbClr val="956B21"/>
              </a:buClr>
              <a:buSzPct val="50000"/>
              <a:buFont typeface="Wingdings" panose="05000000000000000000" pitchFamily="2" charset="2"/>
            </a:pPr>
            <a:r>
              <a:rPr lang="zh-CN" altLang="en-US" sz="2800" dirty="0"/>
              <a:t>割阵表达的是</a:t>
            </a:r>
            <a:r>
              <a:rPr lang="zh-CN" altLang="en-US" sz="2800" dirty="0">
                <a:solidFill>
                  <a:srgbClr val="FF0000"/>
                </a:solidFill>
              </a:rPr>
              <a:t>基本割集与边</a:t>
            </a:r>
            <a:r>
              <a:rPr lang="zh-CN" altLang="en-US" sz="2800" dirty="0"/>
              <a:t>的关系。</a:t>
            </a:r>
          </a:p>
          <a:p>
            <a:pPr lvl="2" eaLnBrk="1" hangingPunct="1">
              <a:spcBef>
                <a:spcPct val="0"/>
              </a:spcBef>
              <a:buClrTx/>
            </a:pPr>
            <a:r>
              <a:rPr lang="zh-CN" altLang="en-US" sz="3200" b="1" dirty="0"/>
              <a:t>对于有向图，</a:t>
            </a:r>
            <a:r>
              <a:rPr lang="zh-CN" altLang="en-US" sz="3200" b="1" dirty="0">
                <a:solidFill>
                  <a:srgbClr val="FF0000"/>
                </a:solidFill>
              </a:rPr>
              <a:t>基本割集的方向</a:t>
            </a:r>
            <a:r>
              <a:rPr lang="zh-CN" altLang="en-US" sz="3200" b="1" dirty="0"/>
              <a:t>取所含的</a:t>
            </a:r>
            <a:r>
              <a:rPr lang="zh-CN" altLang="en-US" sz="3200" b="1" dirty="0">
                <a:solidFill>
                  <a:srgbClr val="FF0000"/>
                </a:solidFill>
              </a:rPr>
              <a:t>主树树枝的方向为正</a:t>
            </a:r>
            <a:r>
              <a:rPr lang="zh-CN" altLang="en-US" sz="3200" b="1" dirty="0"/>
              <a:t>。</a:t>
            </a:r>
          </a:p>
          <a:p>
            <a:pPr lvl="2" eaLnBrk="1" hangingPunct="1">
              <a:spcBef>
                <a:spcPct val="0"/>
              </a:spcBef>
              <a:buClrTx/>
            </a:pPr>
            <a:endParaRPr lang="zh-CN" altLang="en-US" b="1" dirty="0"/>
          </a:p>
        </p:txBody>
      </p:sp>
      <p:sp>
        <p:nvSpPr>
          <p:cNvPr id="46086" name="Rectangle 6"/>
          <p:cNvSpPr>
            <a:spLocks noChangeArrowheads="1"/>
          </p:cNvSpPr>
          <p:nvPr/>
        </p:nvSpPr>
        <p:spPr bwMode="auto">
          <a:xfrm>
            <a:off x="3586163" y="115888"/>
            <a:ext cx="1338263" cy="579438"/>
          </a:xfrm>
          <a:prstGeom prst="rect">
            <a:avLst/>
          </a:prstGeom>
          <a:noFill/>
          <a:ln>
            <a:noFill/>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a:t>
            </a:r>
            <a:r>
              <a:rPr kumimoji="0" lang="zh-CN" altLang="en-US" sz="32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割阵</a:t>
            </a:r>
          </a:p>
        </p:txBody>
      </p:sp>
      <p:graphicFrame>
        <p:nvGraphicFramePr>
          <p:cNvPr id="141316" name="Object 7"/>
          <p:cNvGraphicFramePr>
            <a:graphicFrameLocks noChangeAspect="1"/>
          </p:cNvGraphicFramePr>
          <p:nvPr/>
        </p:nvGraphicFramePr>
        <p:xfrm>
          <a:off x="4902200" y="2085975"/>
          <a:ext cx="3990975" cy="4268788"/>
        </p:xfrm>
        <a:graphic>
          <a:graphicData uri="http://schemas.openxmlformats.org/presentationml/2006/ole">
            <mc:AlternateContent xmlns:mc="http://schemas.openxmlformats.org/markup-compatibility/2006">
              <mc:Choice xmlns:v="urn:schemas-microsoft-com:vml" Requires="v">
                <p:oleObj spid="_x0000_s63669" r:id="rId3" imgW="1891030" imgH="2016125" progId="Visio.Drawing.11">
                  <p:embed/>
                </p:oleObj>
              </mc:Choice>
              <mc:Fallback>
                <p:oleObj r:id="rId3" imgW="1891030" imgH="2016125" progId="Visio.Drawing.11">
                  <p:embed/>
                  <p:pic>
                    <p:nvPicPr>
                      <p:cNvPr id="0" name="图片 3176"/>
                      <p:cNvPicPr/>
                      <p:nvPr/>
                    </p:nvPicPr>
                    <p:blipFill>
                      <a:blip r:embed="rId4"/>
                      <a:stretch>
                        <a:fillRect/>
                      </a:stretch>
                    </p:blipFill>
                    <p:spPr>
                      <a:xfrm>
                        <a:off x="4902200" y="2085975"/>
                        <a:ext cx="3990975" cy="4268788"/>
                      </a:xfrm>
                      <a:prstGeom prst="rect">
                        <a:avLst/>
                      </a:prstGeom>
                      <a:solidFill>
                        <a:srgbClr val="ECF3D7"/>
                      </a:solidFill>
                      <a:ln w="38100">
                        <a:noFill/>
                        <a:miter/>
                      </a:ln>
                    </p:spPr>
                  </p:pic>
                </p:oleObj>
              </mc:Fallback>
            </mc:AlternateContent>
          </a:graphicData>
        </a:graphic>
      </p:graphicFrame>
      <p:graphicFrame>
        <p:nvGraphicFramePr>
          <p:cNvPr id="141317" name="Object 10"/>
          <p:cNvGraphicFramePr>
            <a:graphicFrameLocks noChangeAspect="1"/>
          </p:cNvGraphicFramePr>
          <p:nvPr/>
        </p:nvGraphicFramePr>
        <p:xfrm>
          <a:off x="539750" y="2565400"/>
          <a:ext cx="3960813" cy="3894138"/>
        </p:xfrm>
        <a:graphic>
          <a:graphicData uri="http://schemas.openxmlformats.org/presentationml/2006/ole">
            <mc:AlternateContent xmlns:mc="http://schemas.openxmlformats.org/markup-compatibility/2006">
              <mc:Choice xmlns:v="urn:schemas-microsoft-com:vml" Requires="v">
                <p:oleObj spid="_x0000_s63670" r:id="rId5" imgW="786765" imgH="774065" progId="Equation.DSMT4">
                  <p:embed/>
                </p:oleObj>
              </mc:Choice>
              <mc:Fallback>
                <p:oleObj r:id="rId5" imgW="786765" imgH="774065" progId="Equation.DSMT4">
                  <p:embed/>
                  <p:pic>
                    <p:nvPicPr>
                      <p:cNvPr id="0" name="图片 3177"/>
                      <p:cNvPicPr/>
                      <p:nvPr/>
                    </p:nvPicPr>
                    <p:blipFill>
                      <a:blip r:embed="rId6"/>
                      <a:stretch>
                        <a:fillRect/>
                      </a:stretch>
                    </p:blipFill>
                    <p:spPr>
                      <a:xfrm>
                        <a:off x="539750" y="2565400"/>
                        <a:ext cx="3960813" cy="3894138"/>
                      </a:xfrm>
                      <a:prstGeom prst="rect">
                        <a:avLst/>
                      </a:prstGeom>
                      <a:solidFill>
                        <a:srgbClr val="ECF3D7"/>
                      </a:solid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1314">
                                            <p:txEl>
                                              <p:pRg st="0" end="0"/>
                                            </p:txEl>
                                          </p:spTgt>
                                        </p:tgtEl>
                                        <p:attrNameLst>
                                          <p:attrName>style.visibility</p:attrName>
                                        </p:attrNameLst>
                                      </p:cBhvr>
                                      <p:to>
                                        <p:strVal val="visible"/>
                                      </p:to>
                                    </p:set>
                                    <p:animEffect transition="in" filter="fade">
                                      <p:cBhvr>
                                        <p:cTn id="7" dur="500"/>
                                        <p:tgtEl>
                                          <p:spTgt spid="14131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1314">
                                            <p:txEl>
                                              <p:pRg st="1" end="1"/>
                                            </p:txEl>
                                          </p:spTgt>
                                        </p:tgtEl>
                                        <p:attrNameLst>
                                          <p:attrName>style.visibility</p:attrName>
                                        </p:attrNameLst>
                                      </p:cBhvr>
                                      <p:to>
                                        <p:strVal val="visible"/>
                                      </p:to>
                                    </p:set>
                                    <p:animEffect transition="in" filter="fade">
                                      <p:cBhvr>
                                        <p:cTn id="10" dur="500"/>
                                        <p:tgtEl>
                                          <p:spTgt spid="14131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41317"/>
                                        </p:tgtEl>
                                        <p:attrNameLst>
                                          <p:attrName>style.visibility</p:attrName>
                                        </p:attrNameLst>
                                      </p:cBhvr>
                                      <p:to>
                                        <p:strVal val="visible"/>
                                      </p:to>
                                    </p:set>
                                    <p:animEffect transition="in" filter="fade">
                                      <p:cBhvr>
                                        <p:cTn id="15" dur="1000"/>
                                        <p:tgtEl>
                                          <p:spTgt spid="141317"/>
                                        </p:tgtEl>
                                      </p:cBhvr>
                                    </p:animEffect>
                                    <p:anim calcmode="lin" valueType="num">
                                      <p:cBhvr>
                                        <p:cTn id="16" dur="1000" fill="hold"/>
                                        <p:tgtEl>
                                          <p:spTgt spid="141317"/>
                                        </p:tgtEl>
                                        <p:attrNameLst>
                                          <p:attrName>ppt_x</p:attrName>
                                        </p:attrNameLst>
                                      </p:cBhvr>
                                      <p:tavLst>
                                        <p:tav tm="0">
                                          <p:val>
                                            <p:strVal val="#ppt_x"/>
                                          </p:val>
                                        </p:tav>
                                        <p:tav tm="100000">
                                          <p:val>
                                            <p:strVal val="#ppt_x"/>
                                          </p:val>
                                        </p:tav>
                                      </p:tavLst>
                                    </p:anim>
                                    <p:anim calcmode="lin" valueType="num">
                                      <p:cBhvr>
                                        <p:cTn id="17" dur="1000" fill="hold"/>
                                        <p:tgtEl>
                                          <p:spTgt spid="141317"/>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41316"/>
                                        </p:tgtEl>
                                        <p:attrNameLst>
                                          <p:attrName>style.visibility</p:attrName>
                                        </p:attrNameLst>
                                      </p:cBhvr>
                                      <p:to>
                                        <p:strVal val="visible"/>
                                      </p:to>
                                    </p:set>
                                    <p:animEffect transition="in" filter="wipe(down)">
                                      <p:cBhvr>
                                        <p:cTn id="22" dur="500"/>
                                        <p:tgtEl>
                                          <p:spTgt spid="141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4"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2338" name="Object 10"/>
          <p:cNvGraphicFramePr>
            <a:graphicFrameLocks noChangeAspect="1"/>
          </p:cNvGraphicFramePr>
          <p:nvPr/>
        </p:nvGraphicFramePr>
        <p:xfrm>
          <a:off x="6516688" y="4273550"/>
          <a:ext cx="2627312" cy="2584450"/>
        </p:xfrm>
        <a:graphic>
          <a:graphicData uri="http://schemas.openxmlformats.org/presentationml/2006/ole">
            <mc:AlternateContent xmlns:mc="http://schemas.openxmlformats.org/markup-compatibility/2006">
              <mc:Choice xmlns:v="urn:schemas-microsoft-com:vml" Requires="v">
                <p:oleObj spid="_x0000_s64777" r:id="rId4" imgW="786765" imgH="774065" progId="Equation.3">
                  <p:embed/>
                </p:oleObj>
              </mc:Choice>
              <mc:Fallback>
                <p:oleObj r:id="rId4" imgW="786765" imgH="774065" progId="Equation.3">
                  <p:embed/>
                  <p:pic>
                    <p:nvPicPr>
                      <p:cNvPr id="0" name="图片 3174"/>
                      <p:cNvPicPr/>
                      <p:nvPr/>
                    </p:nvPicPr>
                    <p:blipFill>
                      <a:blip r:embed="rId5"/>
                      <a:stretch>
                        <a:fillRect/>
                      </a:stretch>
                    </p:blipFill>
                    <p:spPr>
                      <a:xfrm>
                        <a:off x="6516688" y="4273550"/>
                        <a:ext cx="2627312" cy="2584450"/>
                      </a:xfrm>
                      <a:prstGeom prst="rect">
                        <a:avLst/>
                      </a:prstGeom>
                      <a:solidFill>
                        <a:srgbClr val="FFFF00"/>
                      </a:solidFill>
                      <a:ln w="38100">
                        <a:noFill/>
                        <a:miter/>
                      </a:ln>
                    </p:spPr>
                  </p:pic>
                </p:oleObj>
              </mc:Fallback>
            </mc:AlternateContent>
          </a:graphicData>
        </a:graphic>
      </p:graphicFrame>
      <p:sp>
        <p:nvSpPr>
          <p:cNvPr id="256003" name="Rectangle 3"/>
          <p:cNvSpPr>
            <a:spLocks noGrp="1" noRot="1" noChangeArrowheads="1"/>
          </p:cNvSpPr>
          <p:nvPr>
            <p:ph type="body" sz="half" idx="1"/>
          </p:nvPr>
        </p:nvSpPr>
        <p:spPr>
          <a:xfrm>
            <a:off x="0" y="0"/>
            <a:ext cx="9036050" cy="1484313"/>
          </a:xfrm>
        </p:spPr>
        <p:txBody>
          <a:bodyPr vert="horz" wrap="square" lIns="91440" tIns="45720" rIns="91440" bIns="45720" numCol="1" rtlCol="0" anchor="t" anchorCtr="0" compatLnSpc="1">
            <a:normAutofit/>
          </a:bodyPr>
          <a:lstStyle/>
          <a:p>
            <a:pPr marL="357505" marR="0" lvl="0" indent="-357505" algn="ctr" defTabSz="914400" rtl="0" eaLnBrk="1" fontAlgn="auto" latinLnBrk="0" hangingPunct="1">
              <a:lnSpc>
                <a:spcPct val="90000"/>
              </a:lnSpc>
              <a:spcBef>
                <a:spcPct val="0"/>
              </a:spcBef>
              <a:spcAft>
                <a:spcPts val="0"/>
              </a:spcAft>
              <a:buClr>
                <a:schemeClr val="accent1">
                  <a:lumMod val="75000"/>
                </a:schemeClr>
              </a:buClr>
              <a:buSzPct val="50000"/>
              <a:buFont typeface="Wingdings" panose="05000000000000000000" pitchFamily="2" charset="2"/>
              <a:buChar char="u"/>
              <a:defRPr/>
            </a:pPr>
            <a:r>
              <a:rPr kumimoji="0" lang="zh-CN" altLang="en-US" sz="20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rPr>
              <a:t>割阵</a:t>
            </a:r>
          </a:p>
          <a:p>
            <a:pPr marL="357505" marR="0" lvl="0" indent="-357505" algn="just" defTabSz="914400" rtl="0" eaLnBrk="1" fontAlgn="auto" latinLnBrk="0" hangingPunct="1">
              <a:lnSpc>
                <a:spcPct val="90000"/>
              </a:lnSpc>
              <a:spcBef>
                <a:spcPct val="0"/>
              </a:spcBef>
              <a:spcAft>
                <a:spcPts val="0"/>
              </a:spcAft>
              <a:buClr>
                <a:schemeClr val="accent1">
                  <a:lumMod val="75000"/>
                </a:schemeClr>
              </a:buClr>
              <a:buSzPct val="50000"/>
              <a:buFont typeface="Wingdings" panose="05000000000000000000" pitchFamily="2" charset="2"/>
              <a:buChar char="u"/>
              <a:defRPr/>
            </a:pPr>
            <a:r>
              <a:rPr kumimoji="0" lang="zh-CN" altLang="en-US" sz="2400" b="1" i="0" u="none" strike="noStrike" kern="1200" cap="none" spc="0" normalizeH="0" baseline="0" noProof="0" dirty="0">
                <a:ln>
                  <a:noFill/>
                </a:ln>
                <a:solidFill>
                  <a:srgbClr val="0000FF"/>
                </a:solidFill>
                <a:effectLst/>
                <a:uLnTx/>
                <a:uFillTx/>
                <a:latin typeface="幼圆" panose="02010509060101010101" pitchFamily="49" charset="-122"/>
                <a:ea typeface="幼圆" panose="02010509060101010101" pitchFamily="49" charset="-122"/>
                <a:cs typeface="+mn-cs"/>
              </a:rPr>
              <a:t>对于具有</a:t>
            </a:r>
            <a:r>
              <a:rPr kumimoji="0" lang="en-US" altLang="zh-CN" sz="2400" b="1" i="0" u="none" strike="noStrike" kern="1200" cap="none" spc="0" normalizeH="0" baseline="0" noProof="0" dirty="0">
                <a:ln>
                  <a:noFill/>
                </a:ln>
                <a:solidFill>
                  <a:srgbClr val="0000FF"/>
                </a:solidFill>
                <a:effectLst/>
                <a:uLnTx/>
                <a:uFillTx/>
                <a:latin typeface="幼圆" panose="02010509060101010101" pitchFamily="49" charset="-122"/>
                <a:ea typeface="幼圆" panose="02010509060101010101" pitchFamily="49" charset="-122"/>
                <a:cs typeface="+mn-cs"/>
              </a:rPr>
              <a:t>n</a:t>
            </a:r>
            <a:r>
              <a:rPr kumimoji="0" lang="zh-CN" altLang="en-US" sz="2400" b="1" i="0" u="none" strike="noStrike" kern="1200" cap="none" spc="0" normalizeH="0" baseline="0" noProof="0" dirty="0">
                <a:ln>
                  <a:noFill/>
                </a:ln>
                <a:solidFill>
                  <a:srgbClr val="0000FF"/>
                </a:solidFill>
                <a:effectLst/>
                <a:uLnTx/>
                <a:uFillTx/>
                <a:latin typeface="幼圆" panose="02010509060101010101" pitchFamily="49" charset="-122"/>
                <a:ea typeface="幼圆" panose="02010509060101010101" pitchFamily="49" charset="-122"/>
                <a:cs typeface="+mn-cs"/>
              </a:rPr>
              <a:t>个端</a:t>
            </a:r>
            <a:r>
              <a:rPr kumimoji="0" lang="en-US" altLang="zh-CN" sz="2400" b="1" i="0" u="none" strike="noStrike" kern="1200" cap="none" spc="0" normalizeH="0" baseline="0" noProof="0" dirty="0">
                <a:ln>
                  <a:noFill/>
                </a:ln>
                <a:solidFill>
                  <a:srgbClr val="0000FF"/>
                </a:solidFill>
                <a:effectLst/>
                <a:uLnTx/>
                <a:uFillTx/>
                <a:latin typeface="幼圆" panose="02010509060101010101" pitchFamily="49" charset="-122"/>
                <a:ea typeface="幼圆" panose="02010509060101010101" pitchFamily="49" charset="-122"/>
                <a:cs typeface="+mn-cs"/>
              </a:rPr>
              <a:t>m</a:t>
            </a:r>
            <a:r>
              <a:rPr kumimoji="0" lang="zh-CN" altLang="en-US" sz="2400" b="1" i="0" u="none" strike="noStrike" kern="1200" cap="none" spc="0" normalizeH="0" baseline="0" noProof="0" dirty="0">
                <a:ln>
                  <a:noFill/>
                </a:ln>
                <a:solidFill>
                  <a:srgbClr val="0000FF"/>
                </a:solidFill>
                <a:effectLst/>
                <a:uLnTx/>
                <a:uFillTx/>
                <a:latin typeface="幼圆" panose="02010509060101010101" pitchFamily="49" charset="-122"/>
                <a:ea typeface="幼圆" panose="02010509060101010101" pitchFamily="49" charset="-122"/>
                <a:cs typeface="+mn-cs"/>
              </a:rPr>
              <a:t>条边的联结图的基本割集有</a:t>
            </a:r>
            <a:r>
              <a:rPr kumimoji="0" lang="en-US" altLang="zh-CN" sz="2400" b="1" i="0" u="none" strike="noStrike" kern="1200" cap="none" spc="0" normalizeH="0" baseline="0" noProof="0" dirty="0">
                <a:ln>
                  <a:noFill/>
                </a:ln>
                <a:solidFill>
                  <a:srgbClr val="0000FF"/>
                </a:solidFill>
                <a:effectLst/>
                <a:uLnTx/>
                <a:uFillTx/>
                <a:latin typeface="幼圆" panose="02010509060101010101" pitchFamily="49" charset="-122"/>
                <a:ea typeface="幼圆" panose="02010509060101010101" pitchFamily="49" charset="-122"/>
                <a:cs typeface="+mn-cs"/>
              </a:rPr>
              <a:t>n-1</a:t>
            </a:r>
            <a:r>
              <a:rPr kumimoji="0" lang="zh-CN" altLang="en-US" sz="2400" b="1" i="0" u="none" strike="noStrike" kern="1200" cap="none" spc="0" normalizeH="0" baseline="0" noProof="0" dirty="0">
                <a:ln>
                  <a:noFill/>
                </a:ln>
                <a:solidFill>
                  <a:srgbClr val="0000FF"/>
                </a:solidFill>
                <a:effectLst/>
                <a:uLnTx/>
                <a:uFillTx/>
                <a:latin typeface="幼圆" panose="02010509060101010101" pitchFamily="49" charset="-122"/>
                <a:ea typeface="幼圆" panose="02010509060101010101" pitchFamily="49" charset="-122"/>
                <a:cs typeface="+mn-cs"/>
              </a:rPr>
              <a:t>个，所以</a:t>
            </a:r>
            <a:r>
              <a:rPr kumimoji="0" lang="zh-CN" altLang="en-US" sz="24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rPr>
              <a:t>割阵是一个</a:t>
            </a:r>
            <a:r>
              <a:rPr kumimoji="0" lang="en-US" altLang="zh-CN" sz="24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rPr>
              <a:t>(n-1) ×m</a:t>
            </a:r>
            <a:r>
              <a:rPr kumimoji="0" lang="zh-CN" altLang="en-US" sz="2400" b="1" i="0" u="none" strike="noStrike" kern="1200" cap="none" spc="0" normalizeH="0" baseline="0" noProof="0" dirty="0">
                <a:ln>
                  <a:noFill/>
                </a:ln>
                <a:solidFill>
                  <a:srgbClr val="0000FF"/>
                </a:solidFill>
                <a:effectLst/>
                <a:uLnTx/>
                <a:uFillTx/>
                <a:latin typeface="幼圆" panose="02010509060101010101" pitchFamily="49" charset="-122"/>
                <a:ea typeface="幼圆" panose="02010509060101010101" pitchFamily="49" charset="-122"/>
                <a:cs typeface="+mn-cs"/>
              </a:rPr>
              <a:t>的矩阵。它对应于某一棵主树。每行对应一个基本割集，每列对应一条边</a:t>
            </a:r>
            <a:endParaRPr kumimoji="0" lang="en-US" altLang="zh-CN" sz="2400" b="1" i="0" u="none" strike="noStrike" kern="1200" cap="none" spc="0" normalizeH="0" baseline="0" noProof="0" dirty="0">
              <a:ln>
                <a:noFill/>
              </a:ln>
              <a:solidFill>
                <a:srgbClr val="0000FF"/>
              </a:solidFill>
              <a:effectLst/>
              <a:uLnTx/>
              <a:uFillTx/>
              <a:latin typeface="幼圆" panose="02010509060101010101" pitchFamily="49" charset="-122"/>
              <a:ea typeface="幼圆" panose="02010509060101010101" pitchFamily="49" charset="-122"/>
              <a:cs typeface="+mn-cs"/>
            </a:endParaRPr>
          </a:p>
          <a:p>
            <a:pPr marL="1143000" marR="0" lvl="2" indent="-228600" algn="l" defTabSz="914400" rtl="0" eaLnBrk="1" fontAlgn="auto" latinLnBrk="0" hangingPunct="1">
              <a:lnSpc>
                <a:spcPct val="90000"/>
              </a:lnSpc>
              <a:spcBef>
                <a:spcPct val="0"/>
              </a:spcBef>
              <a:spcAft>
                <a:spcPts val="0"/>
              </a:spcAft>
              <a:buClrTx/>
              <a:buSzTx/>
              <a:buFont typeface="Arial" panose="020B0604020202020204" pitchFamily="34" charset="0"/>
              <a:buChar char="•"/>
              <a:defRPr/>
            </a:pPr>
            <a:endParaRPr kumimoji="0" lang="zh-CN" altLang="en-US" sz="2000" b="1" i="0" u="none" strike="noStrike" kern="1200" cap="none" spc="0" normalizeH="0" baseline="0" noProof="0" dirty="0">
              <a:ln>
                <a:noFill/>
              </a:ln>
              <a:solidFill>
                <a:schemeClr val="tx1"/>
              </a:solidFill>
              <a:effectLst/>
              <a:uLnTx/>
              <a:uFillTx/>
              <a:latin typeface="+mn-lt"/>
              <a:ea typeface="+mn-ea"/>
              <a:cs typeface="+mn-ea"/>
            </a:endParaRPr>
          </a:p>
        </p:txBody>
      </p:sp>
      <p:graphicFrame>
        <p:nvGraphicFramePr>
          <p:cNvPr id="142340" name="Object 11"/>
          <p:cNvGraphicFramePr>
            <a:graphicFrameLocks noChangeAspect="1"/>
          </p:cNvGraphicFramePr>
          <p:nvPr/>
        </p:nvGraphicFramePr>
        <p:xfrm>
          <a:off x="0" y="4137025"/>
          <a:ext cx="6084888" cy="2720975"/>
        </p:xfrm>
        <a:graphic>
          <a:graphicData uri="http://schemas.openxmlformats.org/presentationml/2006/ole">
            <mc:AlternateContent xmlns:mc="http://schemas.openxmlformats.org/markup-compatibility/2006">
              <mc:Choice xmlns:v="urn:schemas-microsoft-com:vml" Requires="v">
                <p:oleObj spid="_x0000_s64778" r:id="rId6" imgW="2070100" imgH="927100" progId="Equation.3">
                  <p:embed/>
                </p:oleObj>
              </mc:Choice>
              <mc:Fallback>
                <p:oleObj r:id="rId6" imgW="2070100" imgH="927100" progId="Equation.3">
                  <p:embed/>
                  <p:pic>
                    <p:nvPicPr>
                      <p:cNvPr id="0" name="图片 3173"/>
                      <p:cNvPicPr/>
                      <p:nvPr/>
                    </p:nvPicPr>
                    <p:blipFill>
                      <a:blip r:embed="rId7"/>
                      <a:stretch>
                        <a:fillRect/>
                      </a:stretch>
                    </p:blipFill>
                    <p:spPr>
                      <a:xfrm>
                        <a:off x="0" y="4137025"/>
                        <a:ext cx="6084888" cy="2720975"/>
                      </a:xfrm>
                      <a:prstGeom prst="rect">
                        <a:avLst/>
                      </a:prstGeom>
                      <a:solidFill>
                        <a:srgbClr val="ECF3D7"/>
                      </a:solidFill>
                      <a:ln w="38100">
                        <a:noFill/>
                        <a:miter/>
                      </a:ln>
                    </p:spPr>
                  </p:pic>
                </p:oleObj>
              </mc:Fallback>
            </mc:AlternateContent>
          </a:graphicData>
        </a:graphic>
      </p:graphicFrame>
      <p:graphicFrame>
        <p:nvGraphicFramePr>
          <p:cNvPr id="142341" name="Object 7"/>
          <p:cNvGraphicFramePr>
            <a:graphicFrameLocks noChangeAspect="1"/>
          </p:cNvGraphicFramePr>
          <p:nvPr/>
        </p:nvGraphicFramePr>
        <p:xfrm>
          <a:off x="4408488" y="1052513"/>
          <a:ext cx="2935287" cy="3140075"/>
        </p:xfrm>
        <a:graphic>
          <a:graphicData uri="http://schemas.openxmlformats.org/presentationml/2006/ole">
            <mc:AlternateContent xmlns:mc="http://schemas.openxmlformats.org/markup-compatibility/2006">
              <mc:Choice xmlns:v="urn:schemas-microsoft-com:vml" Requires="v">
                <p:oleObj spid="_x0000_s64779" r:id="rId8" imgW="1891030" imgH="2016125" progId="Visio.Drawing.11">
                  <p:embed/>
                </p:oleObj>
              </mc:Choice>
              <mc:Fallback>
                <p:oleObj r:id="rId8" imgW="1891030" imgH="2016125" progId="Visio.Drawing.11">
                  <p:embed/>
                  <p:pic>
                    <p:nvPicPr>
                      <p:cNvPr id="0" name="图片 3178"/>
                      <p:cNvPicPr/>
                      <p:nvPr/>
                    </p:nvPicPr>
                    <p:blipFill>
                      <a:blip r:embed="rId9"/>
                      <a:stretch>
                        <a:fillRect/>
                      </a:stretch>
                    </p:blipFill>
                    <p:spPr>
                      <a:xfrm>
                        <a:off x="4408488" y="1052513"/>
                        <a:ext cx="2935287" cy="314007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56003">
                                            <p:txEl>
                                              <p:pRg st="0" end="0"/>
                                            </p:txEl>
                                          </p:spTgt>
                                        </p:tgtEl>
                                        <p:attrNameLst>
                                          <p:attrName>style.visibility</p:attrName>
                                        </p:attrNameLst>
                                      </p:cBhvr>
                                      <p:to>
                                        <p:strVal val="visible"/>
                                      </p:to>
                                    </p:set>
                                    <p:animEffect transition="in" filter="wipe(down)">
                                      <p:cBhvr>
                                        <p:cTn id="7" dur="500"/>
                                        <p:tgtEl>
                                          <p:spTgt spid="2560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56003">
                                            <p:txEl>
                                              <p:pRg st="1" end="1"/>
                                            </p:txEl>
                                          </p:spTgt>
                                        </p:tgtEl>
                                        <p:attrNameLst>
                                          <p:attrName>style.visibility</p:attrName>
                                        </p:attrNameLst>
                                      </p:cBhvr>
                                      <p:to>
                                        <p:strVal val="visible"/>
                                      </p:to>
                                    </p:set>
                                    <p:animEffect transition="in" filter="wipe(down)">
                                      <p:cBhvr>
                                        <p:cTn id="12" dur="500"/>
                                        <p:tgtEl>
                                          <p:spTgt spid="25600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42341"/>
                                        </p:tgtEl>
                                        <p:attrNameLst>
                                          <p:attrName>style.visibility</p:attrName>
                                        </p:attrNameLst>
                                      </p:cBhvr>
                                      <p:to>
                                        <p:strVal val="visible"/>
                                      </p:to>
                                    </p:set>
                                    <p:animEffect transition="in" filter="circle(in)">
                                      <p:cBhvr>
                                        <p:cTn id="17" dur="2000"/>
                                        <p:tgtEl>
                                          <p:spTgt spid="142341"/>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42338"/>
                                        </p:tgtEl>
                                        <p:attrNameLst>
                                          <p:attrName>style.visibility</p:attrName>
                                        </p:attrNameLst>
                                      </p:cBhvr>
                                      <p:to>
                                        <p:strVal val="visible"/>
                                      </p:to>
                                    </p:set>
                                    <p:animEffect transition="in" filter="randombar(horizontal)">
                                      <p:cBhvr>
                                        <p:cTn id="22" dur="500"/>
                                        <p:tgtEl>
                                          <p:spTgt spid="142338"/>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142340"/>
                                        </p:tgtEl>
                                        <p:attrNameLst>
                                          <p:attrName>style.visibility</p:attrName>
                                        </p:attrNameLst>
                                      </p:cBhvr>
                                      <p:to>
                                        <p:strVal val="visible"/>
                                      </p:to>
                                    </p:set>
                                    <p:animEffect transition="in" filter="wheel(1)">
                                      <p:cBhvr>
                                        <p:cTn id="27" dur="2000"/>
                                        <p:tgtEl>
                                          <p:spTgt spid="142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03"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62" name="Object 7"/>
          <p:cNvGraphicFramePr>
            <a:graphicFrameLocks noGrp="1" noChangeAspect="1"/>
          </p:cNvGraphicFramePr>
          <p:nvPr>
            <p:ph sz="quarter" idx="2"/>
          </p:nvPr>
        </p:nvGraphicFramePr>
        <p:xfrm>
          <a:off x="5940425" y="1557338"/>
          <a:ext cx="3203575" cy="3427412"/>
        </p:xfrm>
        <a:graphic>
          <a:graphicData uri="http://schemas.openxmlformats.org/presentationml/2006/ole">
            <mc:AlternateContent xmlns:mc="http://schemas.openxmlformats.org/markup-compatibility/2006">
              <mc:Choice xmlns:v="urn:schemas-microsoft-com:vml" Requires="v">
                <p:oleObj spid="_x0000_s65969" r:id="rId3" imgW="1891030" imgH="2016125" progId="Visio.Drawing.11">
                  <p:embed/>
                </p:oleObj>
              </mc:Choice>
              <mc:Fallback>
                <p:oleObj r:id="rId3" imgW="1891030" imgH="2016125" progId="Visio.Drawing.11">
                  <p:embed/>
                  <p:pic>
                    <p:nvPicPr>
                      <p:cNvPr id="0" name="图片 3175"/>
                      <p:cNvPicPr/>
                      <p:nvPr/>
                    </p:nvPicPr>
                    <p:blipFill>
                      <a:blip r:embed="rId4"/>
                      <a:stretch>
                        <a:fillRect/>
                      </a:stretch>
                    </p:blipFill>
                    <p:spPr>
                      <a:xfrm>
                        <a:off x="5940425" y="1557338"/>
                        <a:ext cx="3203575" cy="3427412"/>
                      </a:xfrm>
                      <a:prstGeom prst="rect">
                        <a:avLst/>
                      </a:prstGeom>
                      <a:noFill/>
                      <a:ln w="38100">
                        <a:miter/>
                      </a:ln>
                    </p:spPr>
                  </p:pic>
                </p:oleObj>
              </mc:Fallback>
            </mc:AlternateContent>
          </a:graphicData>
        </a:graphic>
      </p:graphicFrame>
      <p:graphicFrame>
        <p:nvGraphicFramePr>
          <p:cNvPr id="143363" name="Object 10"/>
          <p:cNvGraphicFramePr>
            <a:graphicFrameLocks noChangeAspect="1"/>
          </p:cNvGraphicFramePr>
          <p:nvPr/>
        </p:nvGraphicFramePr>
        <p:xfrm>
          <a:off x="6227763" y="4851400"/>
          <a:ext cx="2041525" cy="2006600"/>
        </p:xfrm>
        <a:graphic>
          <a:graphicData uri="http://schemas.openxmlformats.org/presentationml/2006/ole">
            <mc:AlternateContent xmlns:mc="http://schemas.openxmlformats.org/markup-compatibility/2006">
              <mc:Choice xmlns:v="urn:schemas-microsoft-com:vml" Requires="v">
                <p:oleObj spid="_x0000_s65970" r:id="rId5" imgW="786765" imgH="774065" progId="Equation.3">
                  <p:embed/>
                </p:oleObj>
              </mc:Choice>
              <mc:Fallback>
                <p:oleObj r:id="rId5" imgW="786765" imgH="774065" progId="Equation.3">
                  <p:embed/>
                  <p:pic>
                    <p:nvPicPr>
                      <p:cNvPr id="0" name="图片 3179"/>
                      <p:cNvPicPr/>
                      <p:nvPr/>
                    </p:nvPicPr>
                    <p:blipFill>
                      <a:blip r:embed="rId6"/>
                      <a:stretch>
                        <a:fillRect/>
                      </a:stretch>
                    </p:blipFill>
                    <p:spPr>
                      <a:xfrm>
                        <a:off x="6227763" y="4851400"/>
                        <a:ext cx="2041525" cy="2006600"/>
                      </a:xfrm>
                      <a:prstGeom prst="rect">
                        <a:avLst/>
                      </a:prstGeom>
                      <a:solidFill>
                        <a:srgbClr val="F8F7D6"/>
                      </a:solidFill>
                      <a:ln w="38100">
                        <a:noFill/>
                        <a:miter/>
                      </a:ln>
                    </p:spPr>
                  </p:pic>
                </p:oleObj>
              </mc:Fallback>
            </mc:AlternateContent>
          </a:graphicData>
        </a:graphic>
      </p:graphicFrame>
      <p:graphicFrame>
        <p:nvGraphicFramePr>
          <p:cNvPr id="143364" name="Object 11"/>
          <p:cNvGraphicFramePr>
            <a:graphicFrameLocks noChangeAspect="1"/>
          </p:cNvGraphicFramePr>
          <p:nvPr/>
        </p:nvGraphicFramePr>
        <p:xfrm>
          <a:off x="0" y="4249738"/>
          <a:ext cx="5832475" cy="2608262"/>
        </p:xfrm>
        <a:graphic>
          <a:graphicData uri="http://schemas.openxmlformats.org/presentationml/2006/ole">
            <mc:AlternateContent xmlns:mc="http://schemas.openxmlformats.org/markup-compatibility/2006">
              <mc:Choice xmlns:v="urn:schemas-microsoft-com:vml" Requires="v">
                <p:oleObj spid="_x0000_s65971" r:id="rId7" imgW="2070100" imgH="927100" progId="Equation.3">
                  <p:embed/>
                </p:oleObj>
              </mc:Choice>
              <mc:Fallback>
                <p:oleObj r:id="rId7" imgW="2070100" imgH="927100" progId="Equation.3">
                  <p:embed/>
                  <p:pic>
                    <p:nvPicPr>
                      <p:cNvPr id="0" name="图片 3181"/>
                      <p:cNvPicPr/>
                      <p:nvPr/>
                    </p:nvPicPr>
                    <p:blipFill>
                      <a:blip r:embed="rId8"/>
                      <a:stretch>
                        <a:fillRect/>
                      </a:stretch>
                    </p:blipFill>
                    <p:spPr>
                      <a:xfrm>
                        <a:off x="0" y="4249738"/>
                        <a:ext cx="5832475" cy="2608262"/>
                      </a:xfrm>
                      <a:prstGeom prst="rect">
                        <a:avLst/>
                      </a:prstGeom>
                      <a:noFill/>
                      <a:ln w="38100">
                        <a:noFill/>
                        <a:miter/>
                      </a:ln>
                    </p:spPr>
                  </p:pic>
                </p:oleObj>
              </mc:Fallback>
            </mc:AlternateContent>
          </a:graphicData>
        </a:graphic>
      </p:graphicFrame>
      <p:graphicFrame>
        <p:nvGraphicFramePr>
          <p:cNvPr id="143365" name="对象 1"/>
          <p:cNvGraphicFramePr>
            <a:graphicFrameLocks noChangeAspect="1"/>
          </p:cNvGraphicFramePr>
          <p:nvPr/>
        </p:nvGraphicFramePr>
        <p:xfrm>
          <a:off x="0" y="0"/>
          <a:ext cx="6859588" cy="2722563"/>
        </p:xfrm>
        <a:graphic>
          <a:graphicData uri="http://schemas.openxmlformats.org/presentationml/2006/ole">
            <mc:AlternateContent xmlns:mc="http://schemas.openxmlformats.org/markup-compatibility/2006">
              <mc:Choice xmlns:v="urn:schemas-microsoft-com:vml" Requires="v">
                <p:oleObj spid="_x0000_s65972" r:id="rId9" imgW="3175000" imgH="1257300" progId="Equation.3">
                  <p:embed/>
                </p:oleObj>
              </mc:Choice>
              <mc:Fallback>
                <p:oleObj r:id="rId9" imgW="3175000" imgH="1257300" progId="Equation.3">
                  <p:embed/>
                  <p:pic>
                    <p:nvPicPr>
                      <p:cNvPr id="0" name="图片 3182"/>
                      <p:cNvPicPr/>
                      <p:nvPr/>
                    </p:nvPicPr>
                    <p:blipFill>
                      <a:blip r:embed="rId10"/>
                      <a:stretch>
                        <a:fillRect/>
                      </a:stretch>
                    </p:blipFill>
                    <p:spPr>
                      <a:xfrm>
                        <a:off x="0" y="0"/>
                        <a:ext cx="6859588" cy="2722563"/>
                      </a:xfrm>
                      <a:prstGeom prst="rect">
                        <a:avLst/>
                      </a:prstGeom>
                      <a:noFill/>
                      <a:ln w="38100">
                        <a:noFill/>
                        <a:miter/>
                      </a:ln>
                    </p:spPr>
                  </p:pic>
                </p:oleObj>
              </mc:Fallback>
            </mc:AlternateContent>
          </a:graphicData>
        </a:graphic>
      </p:graphicFrame>
      <p:sp>
        <p:nvSpPr>
          <p:cNvPr id="240645" name="矩形 3"/>
          <p:cNvSpPr/>
          <p:nvPr/>
        </p:nvSpPr>
        <p:spPr>
          <a:xfrm>
            <a:off x="3495675" y="-14287"/>
            <a:ext cx="1008063" cy="585787"/>
          </a:xfrm>
          <a:prstGeom prst="rect">
            <a:avLst/>
          </a:prstGeom>
          <a:noFill/>
          <a:ln w="9525">
            <a:noFill/>
          </a:ln>
        </p:spPr>
        <p:txBody>
          <a:bodyPr wrap="none" anchor="t">
            <a:spAutoFit/>
          </a:bodyPr>
          <a:lstStyle/>
          <a:p>
            <a:pPr>
              <a:buSzTx/>
            </a:pPr>
            <a:r>
              <a:rPr lang="zh-CN" altLang="en-US" sz="3200" b="1" dirty="0">
                <a:solidFill>
                  <a:srgbClr val="FF0000"/>
                </a:solidFill>
                <a:latin typeface="Arial" panose="020B0604020202020204" pitchFamily="34" charset="0"/>
                <a:ea typeface="宋体" panose="02010600030101010101" pitchFamily="2" charset="-122"/>
              </a:rPr>
              <a:t>割阵</a:t>
            </a:r>
            <a:endParaRPr lang="zh-CN" altLang="en-US" sz="3200" dirty="0">
              <a:solidFill>
                <a:srgbClr val="FF0000"/>
              </a:solidFill>
              <a:latin typeface="Arial" panose="020B0604020202020204" pitchFamily="34" charset="0"/>
              <a:ea typeface="宋体" panose="02010600030101010101" pitchFamily="2" charset="-122"/>
            </a:endParaRPr>
          </a:p>
        </p:txBody>
      </p:sp>
      <p:graphicFrame>
        <p:nvGraphicFramePr>
          <p:cNvPr id="143367" name="Object 8"/>
          <p:cNvGraphicFramePr>
            <a:graphicFrameLocks noChangeAspect="1"/>
          </p:cNvGraphicFramePr>
          <p:nvPr/>
        </p:nvGraphicFramePr>
        <p:xfrm>
          <a:off x="395288" y="2708275"/>
          <a:ext cx="5021262" cy="1568450"/>
        </p:xfrm>
        <a:graphic>
          <a:graphicData uri="http://schemas.openxmlformats.org/presentationml/2006/ole">
            <mc:AlternateContent xmlns:mc="http://schemas.openxmlformats.org/markup-compatibility/2006">
              <mc:Choice xmlns:v="urn:schemas-microsoft-com:vml" Requires="v">
                <p:oleObj spid="_x0000_s65973" r:id="rId11" imgW="2324100" imgH="723900" progId="Equation.3">
                  <p:embed/>
                </p:oleObj>
              </mc:Choice>
              <mc:Fallback>
                <p:oleObj r:id="rId11" imgW="2324100" imgH="723900" progId="Equation.3">
                  <p:embed/>
                  <p:pic>
                    <p:nvPicPr>
                      <p:cNvPr id="0" name="图片 3183"/>
                      <p:cNvPicPr/>
                      <p:nvPr/>
                    </p:nvPicPr>
                    <p:blipFill>
                      <a:blip r:embed="rId12"/>
                      <a:stretch>
                        <a:fillRect/>
                      </a:stretch>
                    </p:blipFill>
                    <p:spPr>
                      <a:xfrm>
                        <a:off x="395288" y="2708275"/>
                        <a:ext cx="5021262" cy="1568450"/>
                      </a:xfrm>
                      <a:prstGeom prst="rect">
                        <a:avLst/>
                      </a:prstGeom>
                      <a:solidFill>
                        <a:srgbClr val="FFFF00"/>
                      </a:solid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3365"/>
                                        </p:tgtEl>
                                        <p:attrNameLst>
                                          <p:attrName>style.visibility</p:attrName>
                                        </p:attrNameLst>
                                      </p:cBhvr>
                                      <p:to>
                                        <p:strVal val="visible"/>
                                      </p:to>
                                    </p:set>
                                    <p:animEffect transition="in" filter="wipe(down)">
                                      <p:cBhvr>
                                        <p:cTn id="7" dur="500"/>
                                        <p:tgtEl>
                                          <p:spTgt spid="14336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43367"/>
                                        </p:tgtEl>
                                        <p:attrNameLst>
                                          <p:attrName>style.visibility</p:attrName>
                                        </p:attrNameLst>
                                      </p:cBhvr>
                                      <p:to>
                                        <p:strVal val="visible"/>
                                      </p:to>
                                    </p:set>
                                    <p:animEffect transition="in" filter="wheel(1)">
                                      <p:cBhvr>
                                        <p:cTn id="12" dur="2000"/>
                                        <p:tgtEl>
                                          <p:spTgt spid="14336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43362"/>
                                        </p:tgtEl>
                                        <p:attrNameLst>
                                          <p:attrName>style.visibility</p:attrName>
                                        </p:attrNameLst>
                                      </p:cBhvr>
                                      <p:to>
                                        <p:strVal val="visible"/>
                                      </p:to>
                                    </p:set>
                                    <p:animEffect transition="in" filter="barn(inVertical)">
                                      <p:cBhvr>
                                        <p:cTn id="17" dur="500"/>
                                        <p:tgtEl>
                                          <p:spTgt spid="14336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43363"/>
                                        </p:tgtEl>
                                        <p:attrNameLst>
                                          <p:attrName>style.visibility</p:attrName>
                                        </p:attrNameLst>
                                      </p:cBhvr>
                                      <p:to>
                                        <p:strVal val="visible"/>
                                      </p:to>
                                    </p:set>
                                    <p:animEffect transition="in" filter="barn(inVertical)">
                                      <p:cBhvr>
                                        <p:cTn id="22" dur="500"/>
                                        <p:tgtEl>
                                          <p:spTgt spid="14336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3364"/>
                                        </p:tgtEl>
                                        <p:attrNameLst>
                                          <p:attrName>style.visibility</p:attrName>
                                        </p:attrNameLst>
                                      </p:cBhvr>
                                      <p:to>
                                        <p:strVal val="visible"/>
                                      </p:to>
                                    </p:set>
                                    <p:animEffect transition="in" filter="fade">
                                      <p:cBhvr>
                                        <p:cTn id="27" dur="500"/>
                                        <p:tgtEl>
                                          <p:spTgt spid="143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3"/>
          <p:cNvSpPr>
            <a:spLocks noGrp="1" noRot="1"/>
          </p:cNvSpPr>
          <p:nvPr>
            <p:ph type="body" sz="half" idx="1"/>
          </p:nvPr>
        </p:nvSpPr>
        <p:spPr>
          <a:xfrm>
            <a:off x="-257175" y="692150"/>
            <a:ext cx="8642350" cy="3125788"/>
          </a:xfrm>
        </p:spPr>
        <p:txBody>
          <a:bodyPr vert="horz" wrap="square" lIns="91440" tIns="45720" rIns="91440" bIns="45720" anchor="t"/>
          <a:lstStyle/>
          <a:p>
            <a:pPr lvl="2" eaLnBrk="1" hangingPunct="1">
              <a:spcBef>
                <a:spcPts val="600"/>
              </a:spcBef>
              <a:buClrTx/>
            </a:pPr>
            <a:r>
              <a:rPr lang="zh-CN" altLang="en-US" sz="2800" b="1" dirty="0"/>
              <a:t>重排</a:t>
            </a:r>
            <a:r>
              <a:rPr lang="en-US" altLang="zh-CN" sz="2800" b="1" dirty="0"/>
              <a:t>Q</a:t>
            </a:r>
            <a:r>
              <a:rPr lang="zh-CN" altLang="en-US" sz="2800" b="1" dirty="0"/>
              <a:t>阵中边的次序，将树枝放在前面，可得</a:t>
            </a:r>
          </a:p>
        </p:txBody>
      </p:sp>
      <p:graphicFrame>
        <p:nvGraphicFramePr>
          <p:cNvPr id="144387" name="Object 4"/>
          <p:cNvGraphicFramePr>
            <a:graphicFrameLocks noGrp="1" noChangeAspect="1"/>
          </p:cNvGraphicFramePr>
          <p:nvPr>
            <p:ph sz="half" idx="2"/>
          </p:nvPr>
        </p:nvGraphicFramePr>
        <p:xfrm>
          <a:off x="774700" y="1196975"/>
          <a:ext cx="6550025" cy="2427288"/>
        </p:xfrm>
        <a:graphic>
          <a:graphicData uri="http://schemas.openxmlformats.org/presentationml/2006/ole">
            <mc:AlternateContent xmlns:mc="http://schemas.openxmlformats.org/markup-compatibility/2006">
              <mc:Choice xmlns:v="urn:schemas-microsoft-com:vml" Requires="v">
                <p:oleObj spid="_x0000_s66741" r:id="rId3" imgW="2501900" imgH="927100" progId="Equation.3">
                  <p:embed/>
                </p:oleObj>
              </mc:Choice>
              <mc:Fallback>
                <p:oleObj r:id="rId3" imgW="2501900" imgH="927100" progId="Equation.3">
                  <p:embed/>
                  <p:pic>
                    <p:nvPicPr>
                      <p:cNvPr id="0" name="图片 3180"/>
                      <p:cNvPicPr/>
                      <p:nvPr/>
                    </p:nvPicPr>
                    <p:blipFill>
                      <a:blip r:embed="rId4"/>
                      <a:stretch>
                        <a:fillRect/>
                      </a:stretch>
                    </p:blipFill>
                    <p:spPr>
                      <a:xfrm>
                        <a:off x="774700" y="1196975"/>
                        <a:ext cx="6550025" cy="2427288"/>
                      </a:xfrm>
                      <a:prstGeom prst="rect">
                        <a:avLst/>
                      </a:prstGeom>
                      <a:noFill/>
                      <a:ln w="38100">
                        <a:miter/>
                      </a:ln>
                    </p:spPr>
                  </p:pic>
                </p:oleObj>
              </mc:Fallback>
            </mc:AlternateContent>
          </a:graphicData>
        </a:graphic>
      </p:graphicFrame>
      <p:graphicFrame>
        <p:nvGraphicFramePr>
          <p:cNvPr id="144388" name="对象 1"/>
          <p:cNvGraphicFramePr>
            <a:graphicFrameLocks noChangeAspect="1"/>
          </p:cNvGraphicFramePr>
          <p:nvPr/>
        </p:nvGraphicFramePr>
        <p:xfrm>
          <a:off x="5938838" y="3430588"/>
          <a:ext cx="3203575" cy="3427412"/>
        </p:xfrm>
        <a:graphic>
          <a:graphicData uri="http://schemas.openxmlformats.org/presentationml/2006/ole">
            <mc:AlternateContent xmlns:mc="http://schemas.openxmlformats.org/markup-compatibility/2006">
              <mc:Choice xmlns:v="urn:schemas-microsoft-com:vml" Requires="v">
                <p:oleObj spid="_x0000_s66742" r:id="rId5" imgW="1891030" imgH="2016125" progId="Visio.Drawing.11">
                  <p:embed/>
                </p:oleObj>
              </mc:Choice>
              <mc:Fallback>
                <p:oleObj r:id="rId5" imgW="1891030" imgH="2016125" progId="Visio.Drawing.11">
                  <p:embed/>
                  <p:pic>
                    <p:nvPicPr>
                      <p:cNvPr id="0" name="图片 3184"/>
                      <p:cNvPicPr/>
                      <p:nvPr/>
                    </p:nvPicPr>
                    <p:blipFill>
                      <a:blip r:embed="rId6"/>
                      <a:stretch>
                        <a:fillRect/>
                      </a:stretch>
                    </p:blipFill>
                    <p:spPr>
                      <a:xfrm>
                        <a:off x="5938838" y="3430588"/>
                        <a:ext cx="3203575" cy="3427412"/>
                      </a:xfrm>
                      <a:prstGeom prst="rect">
                        <a:avLst/>
                      </a:prstGeom>
                      <a:noFill/>
                      <a:ln w="38100">
                        <a:noFill/>
                        <a:miter/>
                      </a:ln>
                    </p:spPr>
                  </p:pic>
                </p:oleObj>
              </mc:Fallback>
            </mc:AlternateContent>
          </a:graphicData>
        </a:graphic>
      </p:graphicFrame>
      <p:sp>
        <p:nvSpPr>
          <p:cNvPr id="241668" name="矩形 2"/>
          <p:cNvSpPr/>
          <p:nvPr/>
        </p:nvSpPr>
        <p:spPr>
          <a:xfrm>
            <a:off x="3597275" y="-3175"/>
            <a:ext cx="906463" cy="522288"/>
          </a:xfrm>
          <a:prstGeom prst="rect">
            <a:avLst/>
          </a:prstGeom>
          <a:noFill/>
          <a:ln w="9525">
            <a:noFill/>
          </a:ln>
        </p:spPr>
        <p:txBody>
          <a:bodyPr wrap="none" anchor="t">
            <a:spAutoFit/>
          </a:bodyPr>
          <a:lstStyle/>
          <a:p>
            <a:pPr>
              <a:buSzTx/>
            </a:pPr>
            <a:r>
              <a:rPr lang="zh-CN" altLang="en-US" sz="2800" b="1" dirty="0">
                <a:solidFill>
                  <a:srgbClr val="FF0000"/>
                </a:solidFill>
                <a:latin typeface="Arial" panose="020B0604020202020204" pitchFamily="34" charset="0"/>
                <a:ea typeface="宋体" panose="02010600030101010101" pitchFamily="2" charset="-122"/>
              </a:rPr>
              <a:t>割阵</a:t>
            </a:r>
            <a:endParaRPr lang="zh-CN" altLang="en-US" sz="2800" dirty="0">
              <a:solidFill>
                <a:srgbClr val="FF0000"/>
              </a:solidFill>
              <a:latin typeface="Arial" panose="020B0604020202020204" pitchFamily="34" charset="0"/>
              <a:ea typeface="宋体" panose="02010600030101010101" pitchFamily="2" charset="-122"/>
            </a:endParaRPr>
          </a:p>
        </p:txBody>
      </p:sp>
      <p:sp>
        <p:nvSpPr>
          <p:cNvPr id="144390" name="Rectangle 3"/>
          <p:cNvSpPr txBox="1">
            <a:spLocks noRot="1"/>
          </p:cNvSpPr>
          <p:nvPr/>
        </p:nvSpPr>
        <p:spPr>
          <a:xfrm>
            <a:off x="-269875" y="3933825"/>
            <a:ext cx="8642350" cy="3124200"/>
          </a:xfrm>
          <a:prstGeom prst="rect">
            <a:avLst/>
          </a:prstGeom>
          <a:noFill/>
          <a:ln w="9525">
            <a:noFill/>
          </a:ln>
        </p:spPr>
        <p:txBody>
          <a:bodyPr anchor="t"/>
          <a:lstStyle/>
          <a:p>
            <a:pPr marL="1143000" lvl="2" indent="-228600" algn="l" rtl="0" eaLnBrk="1" fontAlgn="base" hangingPunct="1">
              <a:lnSpc>
                <a:spcPct val="100000"/>
              </a:lnSpc>
              <a:spcBef>
                <a:spcPts val="600"/>
              </a:spcBef>
              <a:spcAft>
                <a:spcPct val="0"/>
              </a:spcAft>
              <a:buClr>
                <a:schemeClr val="hlink"/>
              </a:buClr>
              <a:buSzPct val="85000"/>
              <a:buFont typeface="Wingdings" panose="05000000000000000000" pitchFamily="2" charset="2"/>
              <a:buChar char="v"/>
            </a:pPr>
            <a:r>
              <a:rPr lang="en-US" altLang="zh-CN" sz="2800" b="1" i="1" dirty="0">
                <a:solidFill>
                  <a:schemeClr val="tx2"/>
                </a:solidFill>
                <a:latin typeface="Arial" panose="020B0604020202020204" pitchFamily="34" charset="0"/>
                <a:ea typeface="宋体" panose="02010600030101010101" pitchFamily="2" charset="-122"/>
              </a:rPr>
              <a:t>I</a:t>
            </a:r>
            <a:r>
              <a:rPr lang="zh-CN" altLang="en-US" sz="2800" b="1" dirty="0">
                <a:solidFill>
                  <a:schemeClr val="tx2"/>
                </a:solidFill>
                <a:latin typeface="Arial" panose="020B0604020202020204" pitchFamily="34" charset="0"/>
                <a:ea typeface="宋体" panose="02010600030101010101" pitchFamily="2" charset="-122"/>
              </a:rPr>
              <a:t>是</a:t>
            </a:r>
            <a:r>
              <a:rPr lang="en-US" altLang="zh-CN" sz="2800" b="1" dirty="0">
                <a:solidFill>
                  <a:schemeClr val="tx2"/>
                </a:solidFill>
                <a:latin typeface="Arial" panose="020B0604020202020204" pitchFamily="34" charset="0"/>
                <a:ea typeface="宋体" panose="02010600030101010101" pitchFamily="2" charset="-122"/>
              </a:rPr>
              <a:t>(n-1)</a:t>
            </a:r>
            <a:r>
              <a:rPr lang="en-US" altLang="zh-CN" sz="2800" b="1" dirty="0">
                <a:solidFill>
                  <a:schemeClr val="tx2"/>
                </a:solidFill>
                <a:latin typeface="宋体" panose="02010600030101010101" pitchFamily="2" charset="-122"/>
                <a:ea typeface="宋体" panose="02010600030101010101" pitchFamily="2" charset="-122"/>
              </a:rPr>
              <a:t>×</a:t>
            </a:r>
            <a:r>
              <a:rPr lang="en-US" altLang="zh-CN" sz="2800" b="1" dirty="0">
                <a:solidFill>
                  <a:schemeClr val="tx2"/>
                </a:solidFill>
                <a:latin typeface="Arial" panose="020B0604020202020204" pitchFamily="34" charset="0"/>
                <a:ea typeface="宋体" panose="02010600030101010101" pitchFamily="2" charset="-122"/>
              </a:rPr>
              <a:t>(n-1)</a:t>
            </a:r>
            <a:r>
              <a:rPr lang="zh-CN" altLang="en-US" sz="2800" b="1" dirty="0">
                <a:solidFill>
                  <a:schemeClr val="tx2"/>
                </a:solidFill>
                <a:latin typeface="Arial" panose="020B0604020202020204" pitchFamily="34" charset="0"/>
                <a:ea typeface="宋体" panose="02010600030101010101" pitchFamily="2" charset="-122"/>
              </a:rPr>
              <a:t>单位矩阵</a:t>
            </a:r>
            <a:endParaRPr lang="en-US" altLang="zh-CN" sz="2800" b="1" dirty="0">
              <a:solidFill>
                <a:schemeClr val="tx2"/>
              </a:solidFill>
              <a:latin typeface="Arial" panose="020B0604020202020204" pitchFamily="34" charset="0"/>
              <a:ea typeface="宋体" panose="02010600030101010101" pitchFamily="2" charset="-122"/>
            </a:endParaRPr>
          </a:p>
          <a:p>
            <a:pPr marL="1143000" lvl="2" indent="-228600" algn="l" rtl="0" eaLnBrk="1" fontAlgn="base" hangingPunct="1">
              <a:lnSpc>
                <a:spcPct val="100000"/>
              </a:lnSpc>
              <a:spcBef>
                <a:spcPts val="600"/>
              </a:spcBef>
              <a:spcAft>
                <a:spcPct val="0"/>
              </a:spcAft>
              <a:buClr>
                <a:schemeClr val="hlink"/>
              </a:buClr>
              <a:buSzPct val="85000"/>
              <a:buFont typeface="Wingdings" panose="05000000000000000000" pitchFamily="2" charset="2"/>
              <a:buChar char="v"/>
            </a:pPr>
            <a:r>
              <a:rPr lang="en-US" altLang="zh-CN" sz="2800" b="1" dirty="0">
                <a:solidFill>
                  <a:schemeClr val="tx2"/>
                </a:solidFill>
                <a:latin typeface="Arial" panose="020B0604020202020204" pitchFamily="34" charset="0"/>
                <a:ea typeface="宋体" panose="02010600030101010101" pitchFamily="2" charset="-122"/>
              </a:rPr>
              <a:t>Q</a:t>
            </a:r>
            <a:r>
              <a:rPr lang="en-US" altLang="zh-CN" sz="2800" b="1" baseline="-25000" dirty="0">
                <a:solidFill>
                  <a:schemeClr val="tx2"/>
                </a:solidFill>
                <a:latin typeface="Arial" panose="020B0604020202020204" pitchFamily="34" charset="0"/>
                <a:ea typeface="宋体" panose="02010600030101010101" pitchFamily="2" charset="-122"/>
              </a:rPr>
              <a:t>t</a:t>
            </a:r>
            <a:r>
              <a:rPr lang="zh-CN" altLang="en-US" sz="2800" b="1" dirty="0">
                <a:solidFill>
                  <a:schemeClr val="tx2"/>
                </a:solidFill>
                <a:latin typeface="Arial" panose="020B0604020202020204" pitchFamily="34" charset="0"/>
                <a:ea typeface="宋体" panose="02010600030101010101" pitchFamily="2" charset="-122"/>
              </a:rPr>
              <a:t>是</a:t>
            </a:r>
            <a:r>
              <a:rPr lang="en-US" altLang="zh-CN" sz="2800" b="1" dirty="0">
                <a:solidFill>
                  <a:schemeClr val="tx2"/>
                </a:solidFill>
                <a:latin typeface="Arial" panose="020B0604020202020204" pitchFamily="34" charset="0"/>
                <a:ea typeface="宋体" panose="02010600030101010101" pitchFamily="2" charset="-122"/>
              </a:rPr>
              <a:t>(n-1)</a:t>
            </a:r>
            <a:r>
              <a:rPr lang="en-US" altLang="zh-CN" sz="2800" b="1" dirty="0">
                <a:solidFill>
                  <a:schemeClr val="tx2"/>
                </a:solidFill>
                <a:latin typeface="宋体" panose="02010600030101010101" pitchFamily="2" charset="-122"/>
                <a:ea typeface="宋体" panose="02010600030101010101" pitchFamily="2" charset="-122"/>
              </a:rPr>
              <a:t>×</a:t>
            </a:r>
            <a:r>
              <a:rPr lang="en-US" altLang="zh-CN" sz="2800" b="1" dirty="0">
                <a:solidFill>
                  <a:schemeClr val="tx2"/>
                </a:solidFill>
                <a:latin typeface="Arial" panose="020B0604020202020204" pitchFamily="34" charset="0"/>
                <a:ea typeface="宋体" panose="02010600030101010101" pitchFamily="2" charset="-122"/>
              </a:rPr>
              <a:t>(m-n+1)</a:t>
            </a:r>
            <a:r>
              <a:rPr lang="zh-CN" altLang="en-US" sz="2800" b="1" dirty="0">
                <a:solidFill>
                  <a:schemeClr val="tx2"/>
                </a:solidFill>
                <a:latin typeface="Arial" panose="020B0604020202020204" pitchFamily="34" charset="0"/>
                <a:ea typeface="宋体" panose="02010600030101010101" pitchFamily="2" charset="-122"/>
              </a:rPr>
              <a:t>的矩阵</a:t>
            </a:r>
            <a:endParaRPr lang="en-US" altLang="zh-CN" sz="2800" b="1" dirty="0">
              <a:solidFill>
                <a:schemeClr val="tx2"/>
              </a:solidFill>
              <a:latin typeface="Arial" panose="020B0604020202020204" pitchFamily="34" charset="0"/>
              <a:ea typeface="宋体" panose="02010600030101010101" pitchFamily="2" charset="-122"/>
            </a:endParaRPr>
          </a:p>
          <a:p>
            <a:pPr marL="1143000" lvl="2" indent="-228600" algn="l" rtl="0" eaLnBrk="1" fontAlgn="base" hangingPunct="1">
              <a:lnSpc>
                <a:spcPct val="100000"/>
              </a:lnSpc>
              <a:spcBef>
                <a:spcPts val="600"/>
              </a:spcBef>
              <a:spcAft>
                <a:spcPct val="0"/>
              </a:spcAft>
              <a:buClr>
                <a:schemeClr val="hlink"/>
              </a:buClr>
              <a:buSzPct val="85000"/>
              <a:buFont typeface="Wingdings" panose="05000000000000000000" pitchFamily="2" charset="2"/>
              <a:buChar char="v"/>
            </a:pPr>
            <a:r>
              <a:rPr lang="en-US" altLang="zh-CN" sz="2800" b="1" dirty="0">
                <a:solidFill>
                  <a:schemeClr val="tx2"/>
                </a:solidFill>
                <a:latin typeface="Arial" panose="020B0604020202020204" pitchFamily="34" charset="0"/>
                <a:ea typeface="宋体" panose="02010600030101010101" pitchFamily="2" charset="-122"/>
              </a:rPr>
              <a:t>Q</a:t>
            </a:r>
            <a:r>
              <a:rPr lang="en-US" altLang="zh-CN" sz="2800" b="1" baseline="-25000" dirty="0">
                <a:solidFill>
                  <a:schemeClr val="tx2"/>
                </a:solidFill>
                <a:latin typeface="Arial" panose="020B0604020202020204" pitchFamily="34" charset="0"/>
                <a:ea typeface="宋体" panose="02010600030101010101" pitchFamily="2" charset="-122"/>
              </a:rPr>
              <a:t>t</a:t>
            </a:r>
            <a:r>
              <a:rPr lang="zh-CN" altLang="en-US" sz="2800" b="1" dirty="0">
                <a:solidFill>
                  <a:schemeClr val="tx2"/>
                </a:solidFill>
                <a:latin typeface="Arial" panose="020B0604020202020204" pitchFamily="34" charset="0"/>
                <a:ea typeface="宋体" panose="02010600030101010101" pitchFamily="2" charset="-122"/>
              </a:rPr>
              <a:t>对应于</a:t>
            </a:r>
            <a:r>
              <a:rPr lang="zh-CN" altLang="en-US" sz="2800" b="1" dirty="0">
                <a:solidFill>
                  <a:srgbClr val="FF0000"/>
                </a:solidFill>
                <a:latin typeface="Arial" panose="020B0604020202020204" pitchFamily="34" charset="0"/>
                <a:ea typeface="宋体" panose="02010600030101010101" pitchFamily="2" charset="-122"/>
              </a:rPr>
              <a:t>连枝集</a:t>
            </a:r>
            <a:r>
              <a:rPr lang="zh-CN" altLang="en-US" sz="2800" b="1" dirty="0">
                <a:solidFill>
                  <a:schemeClr val="tx2"/>
                </a:solidFill>
                <a:latin typeface="Arial" panose="020B0604020202020204" pitchFamily="34" charset="0"/>
                <a:ea typeface="宋体" panose="02010600030101010101" pitchFamily="2" charset="-122"/>
              </a:rPr>
              <a:t>的边。</a:t>
            </a:r>
          </a:p>
        </p:txBody>
      </p:sp>
      <p:sp>
        <p:nvSpPr>
          <p:cNvPr id="4" name="矩形 3"/>
          <p:cNvSpPr/>
          <p:nvPr/>
        </p:nvSpPr>
        <p:spPr>
          <a:xfrm>
            <a:off x="2268538" y="1700213"/>
            <a:ext cx="2159000" cy="18002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a:off x="4643438" y="1700213"/>
            <a:ext cx="1441450" cy="1800225"/>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44388"/>
                                        </p:tgtEl>
                                        <p:attrNameLst>
                                          <p:attrName>style.visibility</p:attrName>
                                        </p:attrNameLst>
                                      </p:cBhvr>
                                      <p:to>
                                        <p:strVal val="visible"/>
                                      </p:to>
                                    </p:set>
                                    <p:animEffect transition="in" filter="circle(in)">
                                      <p:cBhvr>
                                        <p:cTn id="7" dur="2000"/>
                                        <p:tgtEl>
                                          <p:spTgt spid="14438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44386">
                                            <p:txEl>
                                              <p:pRg st="0" end="0"/>
                                            </p:txEl>
                                          </p:spTgt>
                                        </p:tgtEl>
                                        <p:attrNameLst>
                                          <p:attrName>style.visibility</p:attrName>
                                        </p:attrNameLst>
                                      </p:cBhvr>
                                      <p:to>
                                        <p:strVal val="visible"/>
                                      </p:to>
                                    </p:set>
                                    <p:animEffect transition="in" filter="fade">
                                      <p:cBhvr>
                                        <p:cTn id="12" dur="1000"/>
                                        <p:tgtEl>
                                          <p:spTgt spid="144386">
                                            <p:txEl>
                                              <p:pRg st="0" end="0"/>
                                            </p:txEl>
                                          </p:spTgt>
                                        </p:tgtEl>
                                      </p:cBhvr>
                                    </p:animEffect>
                                    <p:anim calcmode="lin" valueType="num">
                                      <p:cBhvr>
                                        <p:cTn id="13" dur="1000" fill="hold"/>
                                        <p:tgtEl>
                                          <p:spTgt spid="14438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4438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44387"/>
                                        </p:tgtEl>
                                        <p:attrNameLst>
                                          <p:attrName>style.visibility</p:attrName>
                                        </p:attrNameLst>
                                      </p:cBhvr>
                                      <p:to>
                                        <p:strVal val="visible"/>
                                      </p:to>
                                    </p:set>
                                    <p:animEffect transition="in" filter="wipe(down)">
                                      <p:cBhvr>
                                        <p:cTn id="19" dur="500"/>
                                        <p:tgtEl>
                                          <p:spTgt spid="14438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44390"/>
                                        </p:tgtEl>
                                        <p:attrNameLst>
                                          <p:attrName>style.visibility</p:attrName>
                                        </p:attrNameLst>
                                      </p:cBhvr>
                                      <p:to>
                                        <p:strVal val="visible"/>
                                      </p:to>
                                    </p:set>
                                    <p:animEffect transition="in" filter="barn(inVertical)">
                                      <p:cBhvr>
                                        <p:cTn id="29" dur="500"/>
                                        <p:tgtEl>
                                          <p:spTgt spid="144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6" grpId="0" build="p"/>
      <p:bldP spid="144390" grpId="0"/>
      <p:bldP spid="8"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标题 2"/>
          <p:cNvSpPr>
            <a:spLocks noGrp="1"/>
          </p:cNvSpPr>
          <p:nvPr>
            <p:ph type="title"/>
            <p:custDataLst>
              <p:tags r:id="rId3"/>
            </p:custDataLst>
          </p:nvPr>
        </p:nvSpPr>
        <p:spPr>
          <a:xfrm>
            <a:off x="323850" y="620713"/>
            <a:ext cx="8540750" cy="720725"/>
          </a:xfrm>
        </p:spPr>
        <p:txBody>
          <a:bodyPr vert="horz" lIns="91440" tIns="45720" rIns="91440" bIns="45720" rtlCol="0" anchor="b">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4000" b="1" i="0" u="none" strike="noStrike" kern="1200" cap="all" spc="0" normalizeH="0" baseline="0" noProof="0" dirty="0">
                <a:ln>
                  <a:noFill/>
                </a:ln>
                <a:solidFill>
                  <a:schemeClr val="accent1">
                    <a:lumMod val="75000"/>
                  </a:schemeClr>
                </a:solidFill>
                <a:effectLst/>
                <a:uLnTx/>
                <a:uFillTx/>
                <a:latin typeface="+mj-lt"/>
                <a:ea typeface="华文新魏" panose="02010800040101010101" pitchFamily="2" charset="-122"/>
                <a:cs typeface="+mj-cs"/>
                <a:sym typeface="+mn-ea"/>
              </a:rPr>
              <a:t>一笔画问题</a:t>
            </a:r>
          </a:p>
        </p:txBody>
      </p:sp>
      <p:sp>
        <p:nvSpPr>
          <p:cNvPr id="4" name="PA-内容占位符 3"/>
          <p:cNvSpPr>
            <a:spLocks noGrp="1"/>
          </p:cNvSpPr>
          <p:nvPr>
            <p:ph idx="1"/>
            <p:custDataLst>
              <p:tags r:id="rId4"/>
            </p:custDataLst>
          </p:nvPr>
        </p:nvSpPr>
        <p:spPr>
          <a:xfrm>
            <a:off x="323850" y="1525588"/>
            <a:ext cx="8540750" cy="2411412"/>
          </a:xfrm>
        </p:spPr>
        <p:txBody>
          <a:bodyPr vert="horz" wrap="square" lIns="91440" tIns="45720" rIns="91440" bIns="45720" anchor="t"/>
          <a:lstStyle/>
          <a:p>
            <a:pPr eaLnBrk="1" hangingPunct="1">
              <a:lnSpc>
                <a:spcPts val="3365"/>
              </a:lnSpc>
              <a:spcBef>
                <a:spcPts val="600"/>
              </a:spcBef>
            </a:pPr>
            <a:r>
              <a:rPr lang="en-US" altLang="zh-CN" b="1" dirty="0">
                <a:solidFill>
                  <a:srgbClr val="FF0000"/>
                </a:solidFill>
                <a:latin typeface="方正粗黑宋简体" panose="02000000000000000000" pitchFamily="2" charset="-122"/>
                <a:ea typeface="方正粗黑宋简体" panose="02000000000000000000" pitchFamily="2" charset="-122"/>
                <a:sym typeface="+mn-ea"/>
              </a:rPr>
              <a:t>图b可以一笔画出</a:t>
            </a:r>
            <a:r>
              <a:rPr lang="en-US" altLang="zh-CN" b="1" dirty="0">
                <a:latin typeface="方正粗黑宋简体" panose="02000000000000000000" pitchFamily="2" charset="-122"/>
                <a:ea typeface="方正粗黑宋简体" panose="02000000000000000000" pitchFamily="2" charset="-122"/>
                <a:sym typeface="+mn-ea"/>
              </a:rPr>
              <a:t>，奇点E出发         F       G        E        奇点F；</a:t>
            </a:r>
          </a:p>
          <a:p>
            <a:pPr eaLnBrk="1" hangingPunct="1">
              <a:lnSpc>
                <a:spcPts val="3365"/>
              </a:lnSpc>
              <a:spcBef>
                <a:spcPts val="600"/>
              </a:spcBef>
            </a:pPr>
            <a:r>
              <a:rPr lang="en-US" altLang="zh-CN" b="1" dirty="0">
                <a:latin typeface="方正粗黑宋简体" panose="02000000000000000000" pitchFamily="2" charset="-122"/>
                <a:ea typeface="方正粗黑宋简体" panose="02000000000000000000" pitchFamily="2" charset="-122"/>
                <a:sym typeface="+mn-ea"/>
              </a:rPr>
              <a:t>同理，从奇点F出发也可以一笔画出，最后到达奇点E。</a:t>
            </a:r>
          </a:p>
          <a:p>
            <a:pPr eaLnBrk="1" hangingPunct="1">
              <a:lnSpc>
                <a:spcPts val="3365"/>
              </a:lnSpc>
              <a:spcBef>
                <a:spcPts val="600"/>
              </a:spcBef>
            </a:pPr>
            <a:r>
              <a:rPr lang="en-US" altLang="zh-CN" b="1" dirty="0">
                <a:latin typeface="方正粗黑宋简体" panose="02000000000000000000" pitchFamily="2" charset="-122"/>
                <a:ea typeface="方正粗黑宋简体" panose="02000000000000000000" pitchFamily="2" charset="-122"/>
                <a:sym typeface="+mn-ea"/>
              </a:rPr>
              <a:t>从偶点G出发，却不能一笔画出，这是</a:t>
            </a:r>
            <a:r>
              <a:rPr lang="en-US" altLang="zh-CN" b="1" dirty="0">
                <a:solidFill>
                  <a:srgbClr val="FF0000"/>
                </a:solidFill>
                <a:latin typeface="方正粗黑宋简体" panose="02000000000000000000" pitchFamily="2" charset="-122"/>
                <a:ea typeface="方正粗黑宋简体" panose="02000000000000000000" pitchFamily="2" charset="-122"/>
                <a:sym typeface="+mn-ea"/>
              </a:rPr>
              <a:t>为什么</a:t>
            </a:r>
            <a:r>
              <a:rPr lang="en-US" altLang="zh-CN" b="1" dirty="0">
                <a:latin typeface="方正粗黑宋简体" panose="02000000000000000000" pitchFamily="2" charset="-122"/>
                <a:ea typeface="方正粗黑宋简体" panose="02000000000000000000" pitchFamily="2" charset="-122"/>
                <a:sym typeface="+mn-ea"/>
              </a:rPr>
              <a:t>呢？</a:t>
            </a:r>
          </a:p>
          <a:p>
            <a:pPr eaLnBrk="1" hangingPunct="1">
              <a:lnSpc>
                <a:spcPts val="3365"/>
              </a:lnSpc>
              <a:spcBef>
                <a:spcPts val="600"/>
              </a:spcBef>
            </a:pPr>
            <a:endParaRPr lang="en-US" altLang="zh-CN" b="1" dirty="0">
              <a:latin typeface="方正粗黑宋简体" panose="02000000000000000000" pitchFamily="2" charset="-122"/>
              <a:ea typeface="方正粗黑宋简体" panose="02000000000000000000" pitchFamily="2" charset="-122"/>
              <a:sym typeface="+mn-ea"/>
            </a:endParaRPr>
          </a:p>
        </p:txBody>
      </p:sp>
      <p:grpSp>
        <p:nvGrpSpPr>
          <p:cNvPr id="45059" name="PA-组合 5"/>
          <p:cNvGrpSpPr/>
          <p:nvPr/>
        </p:nvGrpSpPr>
        <p:grpSpPr>
          <a:xfrm>
            <a:off x="5530850" y="3856038"/>
            <a:ext cx="2565400" cy="2290762"/>
            <a:chOff x="-45" y="7193"/>
            <a:chExt cx="3553" cy="3607"/>
          </a:xfrm>
        </p:grpSpPr>
        <p:pic>
          <p:nvPicPr>
            <p:cNvPr id="108548" name="PA-图片 6"/>
            <p:cNvPicPr>
              <a:picLocks noChangeAspect="1"/>
            </p:cNvPicPr>
            <p:nvPr>
              <p:custDataLst>
                <p:tags r:id="rId11"/>
              </p:custDataLst>
            </p:nvPr>
          </p:nvPicPr>
          <p:blipFill>
            <a:blip r:embed="rId15"/>
            <a:stretch>
              <a:fillRect/>
            </a:stretch>
          </p:blipFill>
          <p:spPr>
            <a:xfrm>
              <a:off x="-45" y="7193"/>
              <a:ext cx="3148" cy="3607"/>
            </a:xfrm>
            <a:prstGeom prst="rect">
              <a:avLst/>
            </a:prstGeom>
            <a:noFill/>
            <a:ln w="9525">
              <a:noFill/>
            </a:ln>
          </p:spPr>
        </p:pic>
        <p:sp>
          <p:nvSpPr>
            <p:cNvPr id="108549" name="PA-文本框 4"/>
            <p:cNvSpPr txBox="1"/>
            <p:nvPr>
              <p:custDataLst>
                <p:tags r:id="rId12"/>
              </p:custDataLst>
            </p:nvPr>
          </p:nvSpPr>
          <p:spPr>
            <a:xfrm>
              <a:off x="2465" y="9483"/>
              <a:ext cx="1043" cy="725"/>
            </a:xfrm>
            <a:prstGeom prst="rect">
              <a:avLst/>
            </a:prstGeom>
            <a:noFill/>
            <a:ln w="9525">
              <a:noFill/>
            </a:ln>
          </p:spPr>
          <p:txBody>
            <a:bodyPr anchor="t">
              <a:spAutoFit/>
            </a:bodyPr>
            <a:lstStyle/>
            <a:p>
              <a:r>
                <a:rPr lang="zh-CN" altLang="zh-CN" sz="2400" b="1" dirty="0">
                  <a:solidFill>
                    <a:srgbClr val="007A77"/>
                  </a:solidFill>
                  <a:latin typeface="Century Gothic" panose="020B0502020202020204" pitchFamily="34" charset="0"/>
                  <a:ea typeface="幼圆" panose="02010509060101010101" pitchFamily="49" charset="-122"/>
                </a:rPr>
                <a:t>图</a:t>
              </a:r>
              <a:r>
                <a:rPr lang="en-US" altLang="zh-CN" sz="2400" b="1" dirty="0">
                  <a:solidFill>
                    <a:srgbClr val="007A77"/>
                  </a:solidFill>
                  <a:latin typeface="Century Gothic" panose="020B0502020202020204" pitchFamily="34" charset="0"/>
                  <a:ea typeface="幼圆" panose="02010509060101010101" pitchFamily="49" charset="-122"/>
                </a:rPr>
                <a:t>b</a:t>
              </a:r>
            </a:p>
          </p:txBody>
        </p:sp>
      </p:grpSp>
      <p:grpSp>
        <p:nvGrpSpPr>
          <p:cNvPr id="45062" name="PA-组合 13"/>
          <p:cNvGrpSpPr/>
          <p:nvPr/>
        </p:nvGrpSpPr>
        <p:grpSpPr>
          <a:xfrm>
            <a:off x="1755775" y="3743325"/>
            <a:ext cx="1971675" cy="2352675"/>
            <a:chOff x="2765" y="5895"/>
            <a:chExt cx="3104" cy="3704"/>
          </a:xfrm>
        </p:grpSpPr>
        <p:graphicFrame>
          <p:nvGraphicFramePr>
            <p:cNvPr id="108551" name="PA-对象 11"/>
            <p:cNvGraphicFramePr>
              <a:graphicFrameLocks noChangeAspect="1"/>
            </p:cNvGraphicFramePr>
            <p:nvPr>
              <p:custDataLst>
                <p:tags r:id="rId9"/>
              </p:custDataLst>
            </p:nvPr>
          </p:nvGraphicFramePr>
          <p:xfrm>
            <a:off x="2765" y="5895"/>
            <a:ext cx="3105" cy="3705"/>
          </p:xfrm>
          <a:graphic>
            <a:graphicData uri="http://schemas.openxmlformats.org/presentationml/2006/ole">
              <mc:AlternateContent xmlns:mc="http://schemas.openxmlformats.org/markup-compatibility/2006">
                <mc:Choice xmlns:v="urn:schemas-microsoft-com:vml" Requires="v">
                  <p:oleObj spid="_x0000_s5217" r:id="rId16" imgW="1971675" imgH="2352675" progId="Paint.Picture">
                    <p:embed/>
                  </p:oleObj>
                </mc:Choice>
                <mc:Fallback>
                  <p:oleObj r:id="rId16" imgW="1971675" imgH="2352675" progId="Paint.Picture">
                    <p:embed/>
                    <p:pic>
                      <p:nvPicPr>
                        <p:cNvPr id="0" name="图片 3077"/>
                        <p:cNvPicPr/>
                        <p:nvPr/>
                      </p:nvPicPr>
                      <p:blipFill>
                        <a:blip r:embed="rId17"/>
                        <a:stretch>
                          <a:fillRect/>
                        </a:stretch>
                      </p:blipFill>
                      <p:spPr>
                        <a:xfrm>
                          <a:off x="2765" y="5895"/>
                          <a:ext cx="3105" cy="3705"/>
                        </a:xfrm>
                        <a:prstGeom prst="rect">
                          <a:avLst/>
                        </a:prstGeom>
                        <a:noFill/>
                        <a:ln w="38100">
                          <a:noFill/>
                          <a:miter/>
                        </a:ln>
                      </p:spPr>
                    </p:pic>
                  </p:oleObj>
                </mc:Fallback>
              </mc:AlternateContent>
            </a:graphicData>
          </a:graphic>
        </p:graphicFrame>
        <p:sp>
          <p:nvSpPr>
            <p:cNvPr id="108552" name="PA-文本框 5"/>
            <p:cNvSpPr txBox="1"/>
            <p:nvPr>
              <p:custDataLst>
                <p:tags r:id="rId10"/>
              </p:custDataLst>
            </p:nvPr>
          </p:nvSpPr>
          <p:spPr>
            <a:xfrm>
              <a:off x="4634" y="8875"/>
              <a:ext cx="1043" cy="725"/>
            </a:xfrm>
            <a:prstGeom prst="rect">
              <a:avLst/>
            </a:prstGeom>
            <a:noFill/>
            <a:ln w="9525">
              <a:noFill/>
            </a:ln>
          </p:spPr>
          <p:txBody>
            <a:bodyPr anchor="t">
              <a:spAutoFit/>
            </a:bodyPr>
            <a:lstStyle/>
            <a:p>
              <a:r>
                <a:rPr lang="zh-CN" altLang="zh-CN" sz="2400" b="1" dirty="0">
                  <a:solidFill>
                    <a:srgbClr val="007A77"/>
                  </a:solidFill>
                  <a:latin typeface="Century Gothic" panose="020B0502020202020204" pitchFamily="34" charset="0"/>
                  <a:ea typeface="幼圆" panose="02010509060101010101" pitchFamily="49" charset="-122"/>
                </a:rPr>
                <a:t>图</a:t>
              </a:r>
              <a:r>
                <a:rPr lang="en-US" altLang="zh-CN" sz="2400" b="1" dirty="0">
                  <a:solidFill>
                    <a:srgbClr val="007A77"/>
                  </a:solidFill>
                  <a:latin typeface="Century Gothic" panose="020B0502020202020204" pitchFamily="34" charset="0"/>
                  <a:ea typeface="幼圆" panose="02010509060101010101" pitchFamily="49" charset="-122"/>
                </a:rPr>
                <a:t>a</a:t>
              </a:r>
            </a:p>
          </p:txBody>
        </p:sp>
      </p:grpSp>
      <p:grpSp>
        <p:nvGrpSpPr>
          <p:cNvPr id="6" name="组合 5"/>
          <p:cNvGrpSpPr/>
          <p:nvPr/>
        </p:nvGrpSpPr>
        <p:grpSpPr>
          <a:xfrm>
            <a:off x="4716017" y="1739900"/>
            <a:ext cx="2808312" cy="176932"/>
            <a:chOff x="4954786" y="1740278"/>
            <a:chExt cx="3340985" cy="81723"/>
          </a:xfrm>
        </p:grpSpPr>
        <p:sp>
          <p:nvSpPr>
            <p:cNvPr id="5" name="PA-右箭头 1"/>
            <p:cNvSpPr/>
            <p:nvPr>
              <p:custDataLst>
                <p:tags r:id="rId5"/>
              </p:custDataLst>
            </p:nvPr>
          </p:nvSpPr>
          <p:spPr>
            <a:xfrm>
              <a:off x="4954786" y="1740278"/>
              <a:ext cx="576141" cy="4557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 name="PA-右箭头 10"/>
            <p:cNvSpPr/>
            <p:nvPr>
              <p:custDataLst>
                <p:tags r:id="rId6"/>
              </p:custDataLst>
            </p:nvPr>
          </p:nvSpPr>
          <p:spPr>
            <a:xfrm>
              <a:off x="5867406" y="1776425"/>
              <a:ext cx="576142" cy="4557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 name="PA-右箭头 11"/>
            <p:cNvSpPr/>
            <p:nvPr>
              <p:custDataLst>
                <p:tags r:id="rId7"/>
              </p:custDataLst>
            </p:nvPr>
          </p:nvSpPr>
          <p:spPr>
            <a:xfrm>
              <a:off x="6767330" y="1754423"/>
              <a:ext cx="576141" cy="4557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 name="PA-右箭头 12"/>
            <p:cNvSpPr/>
            <p:nvPr>
              <p:custDataLst>
                <p:tags r:id="rId8"/>
              </p:custDataLst>
            </p:nvPr>
          </p:nvSpPr>
          <p:spPr>
            <a:xfrm>
              <a:off x="7719630" y="1740278"/>
              <a:ext cx="576141" cy="4557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spTree>
    <p:custDataLst>
      <p:tags r:id="rId2"/>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45059"/>
                                        </p:tgtEl>
                                        <p:attrNameLst>
                                          <p:attrName>style.visibility</p:attrName>
                                        </p:attrNameLst>
                                      </p:cBhvr>
                                      <p:to>
                                        <p:strVal val="visible"/>
                                      </p:to>
                                    </p:set>
                                    <p:animEffect transition="in" filter="fade">
                                      <p:cBhvr>
                                        <p:cTn id="7" dur="800" decel="100000"/>
                                        <p:tgtEl>
                                          <p:spTgt spid="45059"/>
                                        </p:tgtEl>
                                      </p:cBhvr>
                                    </p:animEffect>
                                    <p:anim calcmode="lin" valueType="num">
                                      <p:cBhvr>
                                        <p:cTn id="8" dur="800" decel="100000" fill="hold"/>
                                        <p:tgtEl>
                                          <p:spTgt spid="45059"/>
                                        </p:tgtEl>
                                        <p:attrNameLst>
                                          <p:attrName>style.rotation</p:attrName>
                                        </p:attrNameLst>
                                      </p:cBhvr>
                                      <p:tavLst>
                                        <p:tav tm="0">
                                          <p:val>
                                            <p:fltVal val="-90"/>
                                          </p:val>
                                        </p:tav>
                                        <p:tav tm="100000">
                                          <p:val>
                                            <p:fltVal val="0"/>
                                          </p:val>
                                        </p:tav>
                                      </p:tavLst>
                                    </p:anim>
                                    <p:anim calcmode="lin" valueType="num">
                                      <p:cBhvr>
                                        <p:cTn id="9" dur="800" decel="100000" fill="hold"/>
                                        <p:tgtEl>
                                          <p:spTgt spid="45059"/>
                                        </p:tgtEl>
                                        <p:attrNameLst>
                                          <p:attrName>ppt_x</p:attrName>
                                        </p:attrNameLst>
                                      </p:cBhvr>
                                      <p:tavLst>
                                        <p:tav tm="0">
                                          <p:val>
                                            <p:strVal val="#ppt_x+0.4"/>
                                          </p:val>
                                        </p:tav>
                                        <p:tav tm="100000">
                                          <p:val>
                                            <p:strVal val="#ppt_x-0.05"/>
                                          </p:val>
                                        </p:tav>
                                      </p:tavLst>
                                    </p:anim>
                                    <p:anim calcmode="lin" valueType="num">
                                      <p:cBhvr>
                                        <p:cTn id="10" dur="800" decel="100000" fill="hold"/>
                                        <p:tgtEl>
                                          <p:spTgt spid="45059"/>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5059"/>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5059"/>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30" presetClass="entr" presetSubtype="0" fill="hold" nodeType="afterEffect">
                                  <p:stCondLst>
                                    <p:cond delay="0"/>
                                  </p:stCondLst>
                                  <p:childTnLst>
                                    <p:set>
                                      <p:cBhvr>
                                        <p:cTn id="15" dur="1" fill="hold">
                                          <p:stCondLst>
                                            <p:cond delay="0"/>
                                          </p:stCondLst>
                                        </p:cTn>
                                        <p:tgtEl>
                                          <p:spTgt spid="45062"/>
                                        </p:tgtEl>
                                        <p:attrNameLst>
                                          <p:attrName>style.visibility</p:attrName>
                                        </p:attrNameLst>
                                      </p:cBhvr>
                                      <p:to>
                                        <p:strVal val="visible"/>
                                      </p:to>
                                    </p:set>
                                    <p:animEffect transition="in" filter="fade">
                                      <p:cBhvr>
                                        <p:cTn id="16" dur="800" decel="100000"/>
                                        <p:tgtEl>
                                          <p:spTgt spid="45062"/>
                                        </p:tgtEl>
                                      </p:cBhvr>
                                    </p:animEffect>
                                    <p:anim calcmode="lin" valueType="num">
                                      <p:cBhvr>
                                        <p:cTn id="17" dur="800" decel="100000" fill="hold"/>
                                        <p:tgtEl>
                                          <p:spTgt spid="45062"/>
                                        </p:tgtEl>
                                        <p:attrNameLst>
                                          <p:attrName>style.rotation</p:attrName>
                                        </p:attrNameLst>
                                      </p:cBhvr>
                                      <p:tavLst>
                                        <p:tav tm="0">
                                          <p:val>
                                            <p:fltVal val="-90"/>
                                          </p:val>
                                        </p:tav>
                                        <p:tav tm="100000">
                                          <p:val>
                                            <p:fltVal val="0"/>
                                          </p:val>
                                        </p:tav>
                                      </p:tavLst>
                                    </p:anim>
                                    <p:anim calcmode="lin" valueType="num">
                                      <p:cBhvr>
                                        <p:cTn id="18" dur="800" decel="100000" fill="hold"/>
                                        <p:tgtEl>
                                          <p:spTgt spid="45062"/>
                                        </p:tgtEl>
                                        <p:attrNameLst>
                                          <p:attrName>ppt_x</p:attrName>
                                        </p:attrNameLst>
                                      </p:cBhvr>
                                      <p:tavLst>
                                        <p:tav tm="0">
                                          <p:val>
                                            <p:strVal val="#ppt_x+0.4"/>
                                          </p:val>
                                        </p:tav>
                                        <p:tav tm="100000">
                                          <p:val>
                                            <p:strVal val="#ppt_x-0.05"/>
                                          </p:val>
                                        </p:tav>
                                      </p:tavLst>
                                    </p:anim>
                                    <p:anim calcmode="lin" valueType="num">
                                      <p:cBhvr>
                                        <p:cTn id="19" dur="800" decel="100000" fill="hold"/>
                                        <p:tgtEl>
                                          <p:spTgt spid="45062"/>
                                        </p:tgtEl>
                                        <p:attrNameLst>
                                          <p:attrName>ppt_y</p:attrName>
                                        </p:attrNameLst>
                                      </p:cBhvr>
                                      <p:tavLst>
                                        <p:tav tm="0">
                                          <p:val>
                                            <p:strVal val="#ppt_y-0.4"/>
                                          </p:val>
                                        </p:tav>
                                        <p:tav tm="100000">
                                          <p:val>
                                            <p:strVal val="#ppt_y+0.1"/>
                                          </p:val>
                                        </p:tav>
                                      </p:tavLst>
                                    </p:anim>
                                    <p:anim calcmode="lin" valueType="num">
                                      <p:cBhvr>
                                        <p:cTn id="20" dur="200" accel="100000" fill="hold">
                                          <p:stCondLst>
                                            <p:cond delay="800"/>
                                          </p:stCondLst>
                                        </p:cTn>
                                        <p:tgtEl>
                                          <p:spTgt spid="45062"/>
                                        </p:tgtEl>
                                        <p:attrNameLst>
                                          <p:attrName>ppt_x</p:attrName>
                                        </p:attrNameLst>
                                      </p:cBhvr>
                                      <p:tavLst>
                                        <p:tav tm="0">
                                          <p:val>
                                            <p:strVal val="#ppt_x-0.05"/>
                                          </p:val>
                                        </p:tav>
                                        <p:tav tm="100000">
                                          <p:val>
                                            <p:strVal val="#ppt_x"/>
                                          </p:val>
                                        </p:tav>
                                      </p:tavLst>
                                    </p:anim>
                                    <p:anim calcmode="lin" valueType="num">
                                      <p:cBhvr>
                                        <p:cTn id="21" dur="200" accel="100000" fill="hold">
                                          <p:stCondLst>
                                            <p:cond delay="800"/>
                                          </p:stCondLst>
                                        </p:cTn>
                                        <p:tgtEl>
                                          <p:spTgt spid="45062"/>
                                        </p:tgtEl>
                                        <p:attrNameLst>
                                          <p:attrName>ppt_y</p:attrName>
                                        </p:attrNameLst>
                                      </p:cBhvr>
                                      <p:tavLst>
                                        <p:tav tm="0">
                                          <p:val>
                                            <p:strVal val="#ppt_y+0.1"/>
                                          </p:val>
                                        </p:tav>
                                        <p:tav tm="100000">
                                          <p:val>
                                            <p:strVal val="#ppt_y"/>
                                          </p:val>
                                        </p:tav>
                                      </p:tavLst>
                                    </p:anim>
                                  </p:childTnLst>
                                </p:cTn>
                              </p:par>
                            </p:childTnLst>
                          </p:cTn>
                        </p:par>
                        <p:par>
                          <p:cTn id="22" fill="hold">
                            <p:stCondLst>
                              <p:cond delay="2000"/>
                            </p:stCondLst>
                            <p:childTnLst>
                              <p:par>
                                <p:cTn id="23" presetID="53" presetClass="entr" presetSubtype="16" fill="hold" grpId="0"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500" fill="hold"/>
                                        <p:tgtEl>
                                          <p:spTgt spid="3"/>
                                        </p:tgtEl>
                                        <p:attrNameLst>
                                          <p:attrName>ppt_w</p:attrName>
                                        </p:attrNameLst>
                                      </p:cBhvr>
                                      <p:tavLst>
                                        <p:tav tm="0">
                                          <p:val>
                                            <p:fltVal val="0"/>
                                          </p:val>
                                        </p:tav>
                                        <p:tav tm="100000">
                                          <p:val>
                                            <p:strVal val="#ppt_w*1.5"/>
                                          </p:val>
                                        </p:tav>
                                      </p:tavLst>
                                    </p:anim>
                                    <p:anim calcmode="lin" valueType="num">
                                      <p:cBhvr>
                                        <p:cTn id="26" dur="500" fill="hold"/>
                                        <p:tgtEl>
                                          <p:spTgt spid="3"/>
                                        </p:tgtEl>
                                        <p:attrNameLst>
                                          <p:attrName>ppt_h</p:attrName>
                                        </p:attrNameLst>
                                      </p:cBhvr>
                                      <p:tavLst>
                                        <p:tav tm="0">
                                          <p:val>
                                            <p:fltVal val="0"/>
                                          </p:val>
                                        </p:tav>
                                        <p:tav tm="100000">
                                          <p:val>
                                            <p:strVal val="#ppt_h*1.5"/>
                                          </p:val>
                                        </p:tav>
                                      </p:tavLst>
                                    </p:anim>
                                    <p:animEffect transition="in" filter="fade">
                                      <p:cBhvr>
                                        <p:cTn id="27" dur="500"/>
                                        <p:tgtEl>
                                          <p:spTgt spid="3"/>
                                        </p:tgtEl>
                                      </p:cBhvr>
                                    </p:animEffect>
                                    <p:anim calcmode="lin" valueType="num">
                                      <p:cBhvr>
                                        <p:cTn id="28" dur="500" fill="hold">
                                          <p:stCondLst>
                                            <p:cond delay="0"/>
                                          </p:stCondLst>
                                        </p:cTn>
                                        <p:tgtEl>
                                          <p:spTgt spid="3"/>
                                        </p:tgtEl>
                                        <p:attrNameLst>
                                          <p:attrName>ppt_x</p:attrName>
                                        </p:attrNameLst>
                                      </p:cBhvr>
                                      <p:tavLst>
                                        <p:tav tm="0">
                                          <p:val>
                                            <p:strVal val="#ppt_x"/>
                                          </p:val>
                                        </p:tav>
                                        <p:tav tm="100000">
                                          <p:val>
                                            <p:fltVal val="0.5"/>
                                          </p:val>
                                        </p:tav>
                                      </p:tavLst>
                                    </p:anim>
                                    <p:anim calcmode="lin" valueType="num">
                                      <p:cBhvr>
                                        <p:cTn id="29" dur="500" fill="hold">
                                          <p:stCondLst>
                                            <p:cond delay="0"/>
                                          </p:stCondLst>
                                        </p:cTn>
                                        <p:tgtEl>
                                          <p:spTgt spid="3"/>
                                        </p:tgtEl>
                                        <p:attrNameLst>
                                          <p:attrName>ppt_y</p:attrName>
                                        </p:attrNameLst>
                                      </p:cBhvr>
                                      <p:tavLst>
                                        <p:tav tm="0">
                                          <p:val>
                                            <p:strVal val="#ppt_y"/>
                                          </p:val>
                                        </p:tav>
                                        <p:tav tm="100000">
                                          <p:val>
                                            <p:fltVal val="0.5"/>
                                          </p:val>
                                        </p:tav>
                                      </p:tavLst>
                                    </p:anim>
                                  </p:childTnLst>
                                </p:cTn>
                              </p:par>
                            </p:childTnLst>
                          </p:cTn>
                        </p:par>
                        <p:par>
                          <p:cTn id="30" fill="hold">
                            <p:stCondLst>
                              <p:cond delay="2500"/>
                            </p:stCondLst>
                            <p:childTnLst>
                              <p:par>
                                <p:cTn id="31" presetID="53" presetClass="entr" presetSubtype="16" fill="hold" grpId="1" nodeType="after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p:cTn id="33" dur="500" fill="hold"/>
                                        <p:tgtEl>
                                          <p:spTgt spid="3"/>
                                        </p:tgtEl>
                                        <p:attrNameLst>
                                          <p:attrName>ppt_w</p:attrName>
                                        </p:attrNameLst>
                                      </p:cBhvr>
                                      <p:tavLst>
                                        <p:tav tm="0">
                                          <p:val>
                                            <p:strVal val="#ppt_w*1.5"/>
                                          </p:val>
                                        </p:tav>
                                        <p:tav tm="100000">
                                          <p:val>
                                            <p:strVal val="#ppt_w"/>
                                          </p:val>
                                        </p:tav>
                                      </p:tavLst>
                                    </p:anim>
                                    <p:anim calcmode="lin" valueType="num">
                                      <p:cBhvr>
                                        <p:cTn id="34" dur="500" fill="hold"/>
                                        <p:tgtEl>
                                          <p:spTgt spid="3"/>
                                        </p:tgtEl>
                                        <p:attrNameLst>
                                          <p:attrName>ppt_h</p:attrName>
                                        </p:attrNameLst>
                                      </p:cBhvr>
                                      <p:tavLst>
                                        <p:tav tm="0">
                                          <p:val>
                                            <p:strVal val="#ppt_h*1.5"/>
                                          </p:val>
                                        </p:tav>
                                        <p:tav tm="100000">
                                          <p:val>
                                            <p:strVal val="#ppt_h"/>
                                          </p:val>
                                        </p:tav>
                                      </p:tavLst>
                                    </p:anim>
                                    <p:animEffect transition="in" filter="fade">
                                      <p:cBhvr>
                                        <p:cTn id="35" dur="500"/>
                                        <p:tgtEl>
                                          <p:spTgt spid="3"/>
                                        </p:tgtEl>
                                      </p:cBhvr>
                                    </p:animEffect>
                                    <p:anim calcmode="lin" valueType="num">
                                      <p:cBhvr>
                                        <p:cTn id="36" dur="500" fill="hold">
                                          <p:stCondLst>
                                            <p:cond delay="0"/>
                                          </p:stCondLst>
                                        </p:cTn>
                                        <p:tgtEl>
                                          <p:spTgt spid="3"/>
                                        </p:tgtEl>
                                        <p:attrNameLst>
                                          <p:attrName>ppt_x</p:attrName>
                                        </p:attrNameLst>
                                      </p:cBhvr>
                                      <p:tavLst>
                                        <p:tav tm="0">
                                          <p:val>
                                            <p:fltVal val="0.5"/>
                                          </p:val>
                                        </p:tav>
                                        <p:tav tm="100000">
                                          <p:val>
                                            <p:strVal val="#ppt_x"/>
                                          </p:val>
                                        </p:tav>
                                      </p:tavLst>
                                    </p:anim>
                                    <p:anim calcmode="lin" valueType="num">
                                      <p:cBhvr>
                                        <p:cTn id="37" dur="500" fill="hold">
                                          <p:stCondLst>
                                            <p:cond delay="0"/>
                                          </p:stCondLst>
                                        </p:cTn>
                                        <p:tgtEl>
                                          <p:spTgt spid="3"/>
                                        </p:tgtEl>
                                        <p:attrNameLst>
                                          <p:attrName>ppt_y</p:attrName>
                                        </p:attrNameLst>
                                      </p:cBhvr>
                                      <p:tavLst>
                                        <p:tav tm="0">
                                          <p:val>
                                            <p:fltVal val="0.5"/>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6" presetClass="entr" presetSubtype="0" fill="hold" grpId="1" nodeType="clickEffect">
                                  <p:stCondLst>
                                    <p:cond delay="0"/>
                                  </p:stCondLst>
                                  <p:childTnLst>
                                    <p:set>
                                      <p:cBhvr>
                                        <p:cTn id="45" dur="1" fill="hold">
                                          <p:stCondLst>
                                            <p:cond delay="0"/>
                                          </p:stCondLst>
                                        </p:cTn>
                                        <p:tgtEl>
                                          <p:spTgt spid="4">
                                            <p:txEl>
                                              <p:pRg st="0" end="0"/>
                                            </p:txEl>
                                          </p:spTgt>
                                        </p:tgtEl>
                                        <p:attrNameLst>
                                          <p:attrName>style.visibility</p:attrName>
                                        </p:attrNameLst>
                                      </p:cBhvr>
                                      <p:to>
                                        <p:strVal val="visible"/>
                                      </p:to>
                                    </p:set>
                                    <p:animEffect transition="in" filter="wipe(down)">
                                      <p:cBhvr>
                                        <p:cTn id="46" dur="580">
                                          <p:stCondLst>
                                            <p:cond delay="0"/>
                                          </p:stCondLst>
                                        </p:cTn>
                                        <p:tgtEl>
                                          <p:spTgt spid="4">
                                            <p:txEl>
                                              <p:pRg st="0" end="0"/>
                                            </p:txEl>
                                          </p:spTgt>
                                        </p:tgtEl>
                                      </p:cBhvr>
                                    </p:animEffect>
                                    <p:anim calcmode="lin" valueType="num">
                                      <p:cBhvr>
                                        <p:cTn id="47"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48"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49"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50"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51"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52" dur="26">
                                          <p:stCondLst>
                                            <p:cond delay="650"/>
                                          </p:stCondLst>
                                        </p:cTn>
                                        <p:tgtEl>
                                          <p:spTgt spid="4">
                                            <p:txEl>
                                              <p:pRg st="0" end="0"/>
                                            </p:txEl>
                                          </p:spTgt>
                                        </p:tgtEl>
                                      </p:cBhvr>
                                      <p:to x="100000" y="60000"/>
                                    </p:animScale>
                                    <p:animScale>
                                      <p:cBhvr>
                                        <p:cTn id="53" dur="166" decel="50000">
                                          <p:stCondLst>
                                            <p:cond delay="676"/>
                                          </p:stCondLst>
                                        </p:cTn>
                                        <p:tgtEl>
                                          <p:spTgt spid="4">
                                            <p:txEl>
                                              <p:pRg st="0" end="0"/>
                                            </p:txEl>
                                          </p:spTgt>
                                        </p:tgtEl>
                                      </p:cBhvr>
                                      <p:to x="100000" y="100000"/>
                                    </p:animScale>
                                    <p:animScale>
                                      <p:cBhvr>
                                        <p:cTn id="54" dur="26">
                                          <p:stCondLst>
                                            <p:cond delay="1312"/>
                                          </p:stCondLst>
                                        </p:cTn>
                                        <p:tgtEl>
                                          <p:spTgt spid="4">
                                            <p:txEl>
                                              <p:pRg st="0" end="0"/>
                                            </p:txEl>
                                          </p:spTgt>
                                        </p:tgtEl>
                                      </p:cBhvr>
                                      <p:to x="100000" y="80000"/>
                                    </p:animScale>
                                    <p:animScale>
                                      <p:cBhvr>
                                        <p:cTn id="55" dur="166" decel="50000">
                                          <p:stCondLst>
                                            <p:cond delay="1338"/>
                                          </p:stCondLst>
                                        </p:cTn>
                                        <p:tgtEl>
                                          <p:spTgt spid="4">
                                            <p:txEl>
                                              <p:pRg st="0" end="0"/>
                                            </p:txEl>
                                          </p:spTgt>
                                        </p:tgtEl>
                                      </p:cBhvr>
                                      <p:to x="100000" y="100000"/>
                                    </p:animScale>
                                    <p:animScale>
                                      <p:cBhvr>
                                        <p:cTn id="56" dur="26">
                                          <p:stCondLst>
                                            <p:cond delay="1642"/>
                                          </p:stCondLst>
                                        </p:cTn>
                                        <p:tgtEl>
                                          <p:spTgt spid="4">
                                            <p:txEl>
                                              <p:pRg st="0" end="0"/>
                                            </p:txEl>
                                          </p:spTgt>
                                        </p:tgtEl>
                                      </p:cBhvr>
                                      <p:to x="100000" y="90000"/>
                                    </p:animScale>
                                    <p:animScale>
                                      <p:cBhvr>
                                        <p:cTn id="57" dur="166" decel="50000">
                                          <p:stCondLst>
                                            <p:cond delay="1668"/>
                                          </p:stCondLst>
                                        </p:cTn>
                                        <p:tgtEl>
                                          <p:spTgt spid="4">
                                            <p:txEl>
                                              <p:pRg st="0" end="0"/>
                                            </p:txEl>
                                          </p:spTgt>
                                        </p:tgtEl>
                                      </p:cBhvr>
                                      <p:to x="100000" y="100000"/>
                                    </p:animScale>
                                    <p:animScale>
                                      <p:cBhvr>
                                        <p:cTn id="58" dur="26">
                                          <p:stCondLst>
                                            <p:cond delay="1808"/>
                                          </p:stCondLst>
                                        </p:cTn>
                                        <p:tgtEl>
                                          <p:spTgt spid="4">
                                            <p:txEl>
                                              <p:pRg st="0" end="0"/>
                                            </p:txEl>
                                          </p:spTgt>
                                        </p:tgtEl>
                                      </p:cBhvr>
                                      <p:to x="100000" y="95000"/>
                                    </p:animScale>
                                    <p:animScale>
                                      <p:cBhvr>
                                        <p:cTn id="59" dur="166" decel="50000">
                                          <p:stCondLst>
                                            <p:cond delay="1834"/>
                                          </p:stCondLst>
                                        </p:cTn>
                                        <p:tgtEl>
                                          <p:spTgt spid="4">
                                            <p:txEl>
                                              <p:pRg st="0" end="0"/>
                                            </p:txEl>
                                          </p:spTgt>
                                        </p:tgtEl>
                                      </p:cBhvr>
                                      <p:to x="100000" y="100000"/>
                                    </p:animScale>
                                  </p:childTnLst>
                                </p:cTn>
                              </p:par>
                            </p:childTnLst>
                          </p:cTn>
                        </p:par>
                      </p:childTnLst>
                    </p:cTn>
                  </p:par>
                  <p:par>
                    <p:cTn id="60" fill="hold">
                      <p:stCondLst>
                        <p:cond delay="indefinite"/>
                      </p:stCondLst>
                      <p:childTnLst>
                        <p:par>
                          <p:cTn id="61" fill="hold">
                            <p:stCondLst>
                              <p:cond delay="0"/>
                            </p:stCondLst>
                            <p:childTnLst>
                              <p:par>
                                <p:cTn id="62" presetID="26" presetClass="entr" presetSubtype="0" fill="hold" grpId="1" nodeType="clickEffect">
                                  <p:stCondLst>
                                    <p:cond delay="0"/>
                                  </p:stCondLst>
                                  <p:childTnLst>
                                    <p:set>
                                      <p:cBhvr>
                                        <p:cTn id="63" dur="1" fill="hold">
                                          <p:stCondLst>
                                            <p:cond delay="0"/>
                                          </p:stCondLst>
                                        </p:cTn>
                                        <p:tgtEl>
                                          <p:spTgt spid="4">
                                            <p:txEl>
                                              <p:pRg st="1" end="1"/>
                                            </p:txEl>
                                          </p:spTgt>
                                        </p:tgtEl>
                                        <p:attrNameLst>
                                          <p:attrName>style.visibility</p:attrName>
                                        </p:attrNameLst>
                                      </p:cBhvr>
                                      <p:to>
                                        <p:strVal val="visible"/>
                                      </p:to>
                                    </p:set>
                                    <p:animEffect transition="in" filter="wipe(down)">
                                      <p:cBhvr>
                                        <p:cTn id="64" dur="580">
                                          <p:stCondLst>
                                            <p:cond delay="0"/>
                                          </p:stCondLst>
                                        </p:cTn>
                                        <p:tgtEl>
                                          <p:spTgt spid="4">
                                            <p:txEl>
                                              <p:pRg st="1" end="1"/>
                                            </p:txEl>
                                          </p:spTgt>
                                        </p:tgtEl>
                                      </p:cBhvr>
                                    </p:animEffect>
                                    <p:anim calcmode="lin" valueType="num">
                                      <p:cBhvr>
                                        <p:cTn id="65" dur="1822" tmFilter="0,0; 0.14,0.36; 0.43,0.73; 0.71,0.91; 1.0,1.0">
                                          <p:stCondLst>
                                            <p:cond delay="0"/>
                                          </p:stCondLst>
                                        </p:cTn>
                                        <p:tgtEl>
                                          <p:spTgt spid="4">
                                            <p:txEl>
                                              <p:pRg st="1" end="1"/>
                                            </p:txEl>
                                          </p:spTgt>
                                        </p:tgtEl>
                                        <p:attrNameLst>
                                          <p:attrName>ppt_x</p:attrName>
                                        </p:attrNameLst>
                                      </p:cBhvr>
                                      <p:tavLst>
                                        <p:tav tm="0">
                                          <p:val>
                                            <p:strVal val="#ppt_x-0.25"/>
                                          </p:val>
                                        </p:tav>
                                        <p:tav tm="100000">
                                          <p:val>
                                            <p:strVal val="#ppt_x"/>
                                          </p:val>
                                        </p:tav>
                                      </p:tavLst>
                                    </p:anim>
                                    <p:anim calcmode="lin" valueType="num">
                                      <p:cBhvr>
                                        <p:cTn id="66" dur="664" tmFilter="0.0,0.0; 0.25,0.07; 0.50,0.2; 0.75,0.467; 1.0,1.0">
                                          <p:stCondLst>
                                            <p:cond delay="0"/>
                                          </p:stCondLst>
                                        </p:cTn>
                                        <p:tgtEl>
                                          <p:spTgt spid="4">
                                            <p:txEl>
                                              <p:pRg st="1" end="1"/>
                                            </p:txEl>
                                          </p:spTgt>
                                        </p:tgtEl>
                                        <p:attrNameLst>
                                          <p:attrName>ppt_y</p:attrName>
                                        </p:attrNameLst>
                                      </p:cBhvr>
                                      <p:tavLst>
                                        <p:tav tm="0" fmla="#ppt_y-sin(pi*$)/3">
                                          <p:val>
                                            <p:fltVal val="0.5"/>
                                          </p:val>
                                        </p:tav>
                                        <p:tav tm="100000">
                                          <p:val>
                                            <p:fltVal val="1"/>
                                          </p:val>
                                        </p:tav>
                                      </p:tavLst>
                                    </p:anim>
                                    <p:anim calcmode="lin" valueType="num">
                                      <p:cBhvr>
                                        <p:cTn id="67" dur="664" tmFilter="0, 0; 0.125,0.2665; 0.25,0.4; 0.375,0.465; 0.5,0.5;  0.625,0.535; 0.75,0.6; 0.875,0.7335; 1,1">
                                          <p:stCondLst>
                                            <p:cond delay="664"/>
                                          </p:stCondLst>
                                        </p:cTn>
                                        <p:tgtEl>
                                          <p:spTgt spid="4">
                                            <p:txEl>
                                              <p:pRg st="1" end="1"/>
                                            </p:txEl>
                                          </p:spTgt>
                                        </p:tgtEl>
                                        <p:attrNameLst>
                                          <p:attrName>ppt_y</p:attrName>
                                        </p:attrNameLst>
                                      </p:cBhvr>
                                      <p:tavLst>
                                        <p:tav tm="0" fmla="#ppt_y-sin(pi*$)/9">
                                          <p:val>
                                            <p:fltVal val="0"/>
                                          </p:val>
                                        </p:tav>
                                        <p:tav tm="100000">
                                          <p:val>
                                            <p:fltVal val="1"/>
                                          </p:val>
                                        </p:tav>
                                      </p:tavLst>
                                    </p:anim>
                                    <p:anim calcmode="lin" valueType="num">
                                      <p:cBhvr>
                                        <p:cTn id="68" dur="332" tmFilter="0, 0; 0.125,0.2665; 0.25,0.4; 0.375,0.465; 0.5,0.5;  0.625,0.535; 0.75,0.6; 0.875,0.7335; 1,1">
                                          <p:stCondLst>
                                            <p:cond delay="1324"/>
                                          </p:stCondLst>
                                        </p:cTn>
                                        <p:tgtEl>
                                          <p:spTgt spid="4">
                                            <p:txEl>
                                              <p:pRg st="1" end="1"/>
                                            </p:txEl>
                                          </p:spTgt>
                                        </p:tgtEl>
                                        <p:attrNameLst>
                                          <p:attrName>ppt_y</p:attrName>
                                        </p:attrNameLst>
                                      </p:cBhvr>
                                      <p:tavLst>
                                        <p:tav tm="0" fmla="#ppt_y-sin(pi*$)/27">
                                          <p:val>
                                            <p:fltVal val="0"/>
                                          </p:val>
                                        </p:tav>
                                        <p:tav tm="100000">
                                          <p:val>
                                            <p:fltVal val="1"/>
                                          </p:val>
                                        </p:tav>
                                      </p:tavLst>
                                    </p:anim>
                                    <p:anim calcmode="lin" valueType="num">
                                      <p:cBhvr>
                                        <p:cTn id="69" dur="164" tmFilter="0, 0; 0.125,0.2665; 0.25,0.4; 0.375,0.465; 0.5,0.5;  0.625,0.535; 0.75,0.6; 0.875,0.7335; 1,1">
                                          <p:stCondLst>
                                            <p:cond delay="1656"/>
                                          </p:stCondLst>
                                        </p:cTn>
                                        <p:tgtEl>
                                          <p:spTgt spid="4">
                                            <p:txEl>
                                              <p:pRg st="1" end="1"/>
                                            </p:txEl>
                                          </p:spTgt>
                                        </p:tgtEl>
                                        <p:attrNameLst>
                                          <p:attrName>ppt_y</p:attrName>
                                        </p:attrNameLst>
                                      </p:cBhvr>
                                      <p:tavLst>
                                        <p:tav tm="0" fmla="#ppt_y-sin(pi*$)/81">
                                          <p:val>
                                            <p:fltVal val="0"/>
                                          </p:val>
                                        </p:tav>
                                        <p:tav tm="100000">
                                          <p:val>
                                            <p:fltVal val="1"/>
                                          </p:val>
                                        </p:tav>
                                      </p:tavLst>
                                    </p:anim>
                                    <p:animScale>
                                      <p:cBhvr>
                                        <p:cTn id="70" dur="26">
                                          <p:stCondLst>
                                            <p:cond delay="650"/>
                                          </p:stCondLst>
                                        </p:cTn>
                                        <p:tgtEl>
                                          <p:spTgt spid="4">
                                            <p:txEl>
                                              <p:pRg st="1" end="1"/>
                                            </p:txEl>
                                          </p:spTgt>
                                        </p:tgtEl>
                                      </p:cBhvr>
                                      <p:to x="100000" y="60000"/>
                                    </p:animScale>
                                    <p:animScale>
                                      <p:cBhvr>
                                        <p:cTn id="71" dur="166" decel="50000">
                                          <p:stCondLst>
                                            <p:cond delay="676"/>
                                          </p:stCondLst>
                                        </p:cTn>
                                        <p:tgtEl>
                                          <p:spTgt spid="4">
                                            <p:txEl>
                                              <p:pRg st="1" end="1"/>
                                            </p:txEl>
                                          </p:spTgt>
                                        </p:tgtEl>
                                      </p:cBhvr>
                                      <p:to x="100000" y="100000"/>
                                    </p:animScale>
                                    <p:animScale>
                                      <p:cBhvr>
                                        <p:cTn id="72" dur="26">
                                          <p:stCondLst>
                                            <p:cond delay="1312"/>
                                          </p:stCondLst>
                                        </p:cTn>
                                        <p:tgtEl>
                                          <p:spTgt spid="4">
                                            <p:txEl>
                                              <p:pRg st="1" end="1"/>
                                            </p:txEl>
                                          </p:spTgt>
                                        </p:tgtEl>
                                      </p:cBhvr>
                                      <p:to x="100000" y="80000"/>
                                    </p:animScale>
                                    <p:animScale>
                                      <p:cBhvr>
                                        <p:cTn id="73" dur="166" decel="50000">
                                          <p:stCondLst>
                                            <p:cond delay="1338"/>
                                          </p:stCondLst>
                                        </p:cTn>
                                        <p:tgtEl>
                                          <p:spTgt spid="4">
                                            <p:txEl>
                                              <p:pRg st="1" end="1"/>
                                            </p:txEl>
                                          </p:spTgt>
                                        </p:tgtEl>
                                      </p:cBhvr>
                                      <p:to x="100000" y="100000"/>
                                    </p:animScale>
                                    <p:animScale>
                                      <p:cBhvr>
                                        <p:cTn id="74" dur="26">
                                          <p:stCondLst>
                                            <p:cond delay="1642"/>
                                          </p:stCondLst>
                                        </p:cTn>
                                        <p:tgtEl>
                                          <p:spTgt spid="4">
                                            <p:txEl>
                                              <p:pRg st="1" end="1"/>
                                            </p:txEl>
                                          </p:spTgt>
                                        </p:tgtEl>
                                      </p:cBhvr>
                                      <p:to x="100000" y="90000"/>
                                    </p:animScale>
                                    <p:animScale>
                                      <p:cBhvr>
                                        <p:cTn id="75" dur="166" decel="50000">
                                          <p:stCondLst>
                                            <p:cond delay="1668"/>
                                          </p:stCondLst>
                                        </p:cTn>
                                        <p:tgtEl>
                                          <p:spTgt spid="4">
                                            <p:txEl>
                                              <p:pRg st="1" end="1"/>
                                            </p:txEl>
                                          </p:spTgt>
                                        </p:tgtEl>
                                      </p:cBhvr>
                                      <p:to x="100000" y="100000"/>
                                    </p:animScale>
                                    <p:animScale>
                                      <p:cBhvr>
                                        <p:cTn id="76" dur="26">
                                          <p:stCondLst>
                                            <p:cond delay="1808"/>
                                          </p:stCondLst>
                                        </p:cTn>
                                        <p:tgtEl>
                                          <p:spTgt spid="4">
                                            <p:txEl>
                                              <p:pRg st="1" end="1"/>
                                            </p:txEl>
                                          </p:spTgt>
                                        </p:tgtEl>
                                      </p:cBhvr>
                                      <p:to x="100000" y="95000"/>
                                    </p:animScale>
                                    <p:animScale>
                                      <p:cBhvr>
                                        <p:cTn id="77" dur="166" decel="50000">
                                          <p:stCondLst>
                                            <p:cond delay="1834"/>
                                          </p:stCondLst>
                                        </p:cTn>
                                        <p:tgtEl>
                                          <p:spTgt spid="4">
                                            <p:txEl>
                                              <p:pRg st="1" end="1"/>
                                            </p:txEl>
                                          </p:spTgt>
                                        </p:tgtEl>
                                      </p:cBhvr>
                                      <p:to x="100000" y="100000"/>
                                    </p:animScale>
                                  </p:childTnLst>
                                </p:cTn>
                              </p:par>
                            </p:childTnLst>
                          </p:cTn>
                        </p:par>
                      </p:childTnLst>
                    </p:cTn>
                  </p:par>
                  <p:par>
                    <p:cTn id="78" fill="hold">
                      <p:stCondLst>
                        <p:cond delay="indefinite"/>
                      </p:stCondLst>
                      <p:childTnLst>
                        <p:par>
                          <p:cTn id="79" fill="hold">
                            <p:stCondLst>
                              <p:cond delay="0"/>
                            </p:stCondLst>
                            <p:childTnLst>
                              <p:par>
                                <p:cTn id="80" presetID="26" presetClass="entr" presetSubtype="0" fill="hold" grpId="1" nodeType="clickEffect">
                                  <p:stCondLst>
                                    <p:cond delay="0"/>
                                  </p:stCondLst>
                                  <p:childTnLst>
                                    <p:set>
                                      <p:cBhvr>
                                        <p:cTn id="81" dur="1" fill="hold">
                                          <p:stCondLst>
                                            <p:cond delay="0"/>
                                          </p:stCondLst>
                                        </p:cTn>
                                        <p:tgtEl>
                                          <p:spTgt spid="4">
                                            <p:txEl>
                                              <p:pRg st="2" end="2"/>
                                            </p:txEl>
                                          </p:spTgt>
                                        </p:tgtEl>
                                        <p:attrNameLst>
                                          <p:attrName>style.visibility</p:attrName>
                                        </p:attrNameLst>
                                      </p:cBhvr>
                                      <p:to>
                                        <p:strVal val="visible"/>
                                      </p:to>
                                    </p:set>
                                    <p:animEffect transition="in" filter="wipe(down)">
                                      <p:cBhvr>
                                        <p:cTn id="82" dur="580">
                                          <p:stCondLst>
                                            <p:cond delay="0"/>
                                          </p:stCondLst>
                                        </p:cTn>
                                        <p:tgtEl>
                                          <p:spTgt spid="4">
                                            <p:txEl>
                                              <p:pRg st="2" end="2"/>
                                            </p:txEl>
                                          </p:spTgt>
                                        </p:tgtEl>
                                      </p:cBhvr>
                                    </p:animEffect>
                                    <p:anim calcmode="lin" valueType="num">
                                      <p:cBhvr>
                                        <p:cTn id="83" dur="1822" tmFilter="0,0; 0.14,0.36; 0.43,0.73; 0.71,0.91; 1.0,1.0">
                                          <p:stCondLst>
                                            <p:cond delay="0"/>
                                          </p:stCondLst>
                                        </p:cTn>
                                        <p:tgtEl>
                                          <p:spTgt spid="4">
                                            <p:txEl>
                                              <p:pRg st="2" end="2"/>
                                            </p:txEl>
                                          </p:spTgt>
                                        </p:tgtEl>
                                        <p:attrNameLst>
                                          <p:attrName>ppt_x</p:attrName>
                                        </p:attrNameLst>
                                      </p:cBhvr>
                                      <p:tavLst>
                                        <p:tav tm="0">
                                          <p:val>
                                            <p:strVal val="#ppt_x-0.25"/>
                                          </p:val>
                                        </p:tav>
                                        <p:tav tm="100000">
                                          <p:val>
                                            <p:strVal val="#ppt_x"/>
                                          </p:val>
                                        </p:tav>
                                      </p:tavLst>
                                    </p:anim>
                                    <p:anim calcmode="lin" valueType="num">
                                      <p:cBhvr>
                                        <p:cTn id="84" dur="664" tmFilter="0.0,0.0; 0.25,0.07; 0.50,0.2; 0.75,0.467; 1.0,1.0">
                                          <p:stCondLst>
                                            <p:cond delay="0"/>
                                          </p:stCondLst>
                                        </p:cTn>
                                        <p:tgtEl>
                                          <p:spTgt spid="4">
                                            <p:txEl>
                                              <p:pRg st="2" end="2"/>
                                            </p:txEl>
                                          </p:spTgt>
                                        </p:tgtEl>
                                        <p:attrNameLst>
                                          <p:attrName>ppt_y</p:attrName>
                                        </p:attrNameLst>
                                      </p:cBhvr>
                                      <p:tavLst>
                                        <p:tav tm="0" fmla="#ppt_y-sin(pi*$)/3">
                                          <p:val>
                                            <p:fltVal val="0.5"/>
                                          </p:val>
                                        </p:tav>
                                        <p:tav tm="100000">
                                          <p:val>
                                            <p:fltVal val="1"/>
                                          </p:val>
                                        </p:tav>
                                      </p:tavLst>
                                    </p:anim>
                                    <p:anim calcmode="lin" valueType="num">
                                      <p:cBhvr>
                                        <p:cTn id="85" dur="664" tmFilter="0, 0; 0.125,0.2665; 0.25,0.4; 0.375,0.465; 0.5,0.5;  0.625,0.535; 0.75,0.6; 0.875,0.7335; 1,1">
                                          <p:stCondLst>
                                            <p:cond delay="664"/>
                                          </p:stCondLst>
                                        </p:cTn>
                                        <p:tgtEl>
                                          <p:spTgt spid="4">
                                            <p:txEl>
                                              <p:pRg st="2" end="2"/>
                                            </p:txEl>
                                          </p:spTgt>
                                        </p:tgtEl>
                                        <p:attrNameLst>
                                          <p:attrName>ppt_y</p:attrName>
                                        </p:attrNameLst>
                                      </p:cBhvr>
                                      <p:tavLst>
                                        <p:tav tm="0" fmla="#ppt_y-sin(pi*$)/9">
                                          <p:val>
                                            <p:fltVal val="0"/>
                                          </p:val>
                                        </p:tav>
                                        <p:tav tm="100000">
                                          <p:val>
                                            <p:fltVal val="1"/>
                                          </p:val>
                                        </p:tav>
                                      </p:tavLst>
                                    </p:anim>
                                    <p:anim calcmode="lin" valueType="num">
                                      <p:cBhvr>
                                        <p:cTn id="86" dur="332" tmFilter="0, 0; 0.125,0.2665; 0.25,0.4; 0.375,0.465; 0.5,0.5;  0.625,0.535; 0.75,0.6; 0.875,0.7335; 1,1">
                                          <p:stCondLst>
                                            <p:cond delay="1324"/>
                                          </p:stCondLst>
                                        </p:cTn>
                                        <p:tgtEl>
                                          <p:spTgt spid="4">
                                            <p:txEl>
                                              <p:pRg st="2" end="2"/>
                                            </p:txEl>
                                          </p:spTgt>
                                        </p:tgtEl>
                                        <p:attrNameLst>
                                          <p:attrName>ppt_y</p:attrName>
                                        </p:attrNameLst>
                                      </p:cBhvr>
                                      <p:tavLst>
                                        <p:tav tm="0" fmla="#ppt_y-sin(pi*$)/27">
                                          <p:val>
                                            <p:fltVal val="0"/>
                                          </p:val>
                                        </p:tav>
                                        <p:tav tm="100000">
                                          <p:val>
                                            <p:fltVal val="1"/>
                                          </p:val>
                                        </p:tav>
                                      </p:tavLst>
                                    </p:anim>
                                    <p:anim calcmode="lin" valueType="num">
                                      <p:cBhvr>
                                        <p:cTn id="87" dur="164" tmFilter="0, 0; 0.125,0.2665; 0.25,0.4; 0.375,0.465; 0.5,0.5;  0.625,0.535; 0.75,0.6; 0.875,0.7335; 1,1">
                                          <p:stCondLst>
                                            <p:cond delay="1656"/>
                                          </p:stCondLst>
                                        </p:cTn>
                                        <p:tgtEl>
                                          <p:spTgt spid="4">
                                            <p:txEl>
                                              <p:pRg st="2" end="2"/>
                                            </p:txEl>
                                          </p:spTgt>
                                        </p:tgtEl>
                                        <p:attrNameLst>
                                          <p:attrName>ppt_y</p:attrName>
                                        </p:attrNameLst>
                                      </p:cBhvr>
                                      <p:tavLst>
                                        <p:tav tm="0" fmla="#ppt_y-sin(pi*$)/81">
                                          <p:val>
                                            <p:fltVal val="0"/>
                                          </p:val>
                                        </p:tav>
                                        <p:tav tm="100000">
                                          <p:val>
                                            <p:fltVal val="1"/>
                                          </p:val>
                                        </p:tav>
                                      </p:tavLst>
                                    </p:anim>
                                    <p:animScale>
                                      <p:cBhvr>
                                        <p:cTn id="88" dur="26">
                                          <p:stCondLst>
                                            <p:cond delay="650"/>
                                          </p:stCondLst>
                                        </p:cTn>
                                        <p:tgtEl>
                                          <p:spTgt spid="4">
                                            <p:txEl>
                                              <p:pRg st="2" end="2"/>
                                            </p:txEl>
                                          </p:spTgt>
                                        </p:tgtEl>
                                      </p:cBhvr>
                                      <p:to x="100000" y="60000"/>
                                    </p:animScale>
                                    <p:animScale>
                                      <p:cBhvr>
                                        <p:cTn id="89" dur="166" decel="50000">
                                          <p:stCondLst>
                                            <p:cond delay="676"/>
                                          </p:stCondLst>
                                        </p:cTn>
                                        <p:tgtEl>
                                          <p:spTgt spid="4">
                                            <p:txEl>
                                              <p:pRg st="2" end="2"/>
                                            </p:txEl>
                                          </p:spTgt>
                                        </p:tgtEl>
                                      </p:cBhvr>
                                      <p:to x="100000" y="100000"/>
                                    </p:animScale>
                                    <p:animScale>
                                      <p:cBhvr>
                                        <p:cTn id="90" dur="26">
                                          <p:stCondLst>
                                            <p:cond delay="1312"/>
                                          </p:stCondLst>
                                        </p:cTn>
                                        <p:tgtEl>
                                          <p:spTgt spid="4">
                                            <p:txEl>
                                              <p:pRg st="2" end="2"/>
                                            </p:txEl>
                                          </p:spTgt>
                                        </p:tgtEl>
                                      </p:cBhvr>
                                      <p:to x="100000" y="80000"/>
                                    </p:animScale>
                                    <p:animScale>
                                      <p:cBhvr>
                                        <p:cTn id="91" dur="166" decel="50000">
                                          <p:stCondLst>
                                            <p:cond delay="1338"/>
                                          </p:stCondLst>
                                        </p:cTn>
                                        <p:tgtEl>
                                          <p:spTgt spid="4">
                                            <p:txEl>
                                              <p:pRg st="2" end="2"/>
                                            </p:txEl>
                                          </p:spTgt>
                                        </p:tgtEl>
                                      </p:cBhvr>
                                      <p:to x="100000" y="100000"/>
                                    </p:animScale>
                                    <p:animScale>
                                      <p:cBhvr>
                                        <p:cTn id="92" dur="26">
                                          <p:stCondLst>
                                            <p:cond delay="1642"/>
                                          </p:stCondLst>
                                        </p:cTn>
                                        <p:tgtEl>
                                          <p:spTgt spid="4">
                                            <p:txEl>
                                              <p:pRg st="2" end="2"/>
                                            </p:txEl>
                                          </p:spTgt>
                                        </p:tgtEl>
                                      </p:cBhvr>
                                      <p:to x="100000" y="90000"/>
                                    </p:animScale>
                                    <p:animScale>
                                      <p:cBhvr>
                                        <p:cTn id="93" dur="166" decel="50000">
                                          <p:stCondLst>
                                            <p:cond delay="1668"/>
                                          </p:stCondLst>
                                        </p:cTn>
                                        <p:tgtEl>
                                          <p:spTgt spid="4">
                                            <p:txEl>
                                              <p:pRg st="2" end="2"/>
                                            </p:txEl>
                                          </p:spTgt>
                                        </p:tgtEl>
                                      </p:cBhvr>
                                      <p:to x="100000" y="100000"/>
                                    </p:animScale>
                                    <p:animScale>
                                      <p:cBhvr>
                                        <p:cTn id="94" dur="26">
                                          <p:stCondLst>
                                            <p:cond delay="1808"/>
                                          </p:stCondLst>
                                        </p:cTn>
                                        <p:tgtEl>
                                          <p:spTgt spid="4">
                                            <p:txEl>
                                              <p:pRg st="2" end="2"/>
                                            </p:txEl>
                                          </p:spTgt>
                                        </p:tgtEl>
                                      </p:cBhvr>
                                      <p:to x="100000" y="95000"/>
                                    </p:animScale>
                                    <p:animScale>
                                      <p:cBhvr>
                                        <p:cTn id="95" dur="166" decel="50000">
                                          <p:stCondLst>
                                            <p:cond delay="1834"/>
                                          </p:stCondLst>
                                        </p:cTn>
                                        <p:tgtEl>
                                          <p:spTgt spid="4">
                                            <p:txEl>
                                              <p:pRg st="2" end="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build="p"/>
      <p:bldP spid="4" grpId="1"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H_Others_1"/>
          <p:cNvSpPr txBox="1"/>
          <p:nvPr>
            <p:custDataLst>
              <p:tags r:id="rId1"/>
            </p:custDataLst>
          </p:nvPr>
        </p:nvSpPr>
        <p:spPr>
          <a:xfrm>
            <a:off x="3481388" y="1876425"/>
            <a:ext cx="1833563" cy="369888"/>
          </a:xfrm>
          <a:prstGeom prst="rect">
            <a:avLst/>
          </a:prstGeom>
          <a:noFill/>
        </p:spPr>
        <p:txBody>
          <a:bodyPr/>
          <a:lstStyle/>
          <a:p>
            <a:pPr marR="0" defTabSz="914400" fontAlgn="auto">
              <a:spcBef>
                <a:spcPts val="0"/>
              </a:spcBef>
              <a:spcAft>
                <a:spcPts val="0"/>
              </a:spcAft>
              <a:buClrTx/>
              <a:buSzTx/>
              <a:buFontTx/>
              <a:defRPr/>
            </a:pPr>
            <a:r>
              <a:rPr kumimoji="0" lang="en-US" altLang="zh-CN" kern="1200" cap="none" spc="400" normalizeH="0" baseline="0" noProof="0" dirty="0">
                <a:solidFill>
                  <a:srgbClr val="DFDEDD"/>
                </a:solidFill>
                <a:latin typeface="微软雅黑" panose="020B0503020204020204" pitchFamily="34" charset="-122"/>
                <a:ea typeface="微软雅黑" panose="020B0503020204020204" pitchFamily="34" charset="-122"/>
                <a:cs typeface="+mn-cs"/>
              </a:rPr>
              <a:t>CONTENTS</a:t>
            </a:r>
            <a:endParaRPr kumimoji="0" lang="zh-CN" altLang="en-US" kern="1200" cap="none" spc="400" normalizeH="0" baseline="0" noProof="0" dirty="0">
              <a:solidFill>
                <a:srgbClr val="DFDEDD"/>
              </a:solidFill>
              <a:latin typeface="微软雅黑" panose="020B0503020204020204" pitchFamily="34" charset="-122"/>
              <a:ea typeface="微软雅黑" panose="020B0503020204020204" pitchFamily="34" charset="-122"/>
              <a:cs typeface="+mn-cs"/>
            </a:endParaRPr>
          </a:p>
        </p:txBody>
      </p:sp>
      <p:sp>
        <p:nvSpPr>
          <p:cNvPr id="5" name="MH_Others_2"/>
          <p:cNvSpPr txBox="1">
            <a:spLocks noChangeArrowheads="1"/>
          </p:cNvSpPr>
          <p:nvPr>
            <p:custDataLst>
              <p:tags r:id="rId2"/>
            </p:custDataLst>
          </p:nvPr>
        </p:nvSpPr>
        <p:spPr bwMode="auto">
          <a:xfrm>
            <a:off x="1259632" y="1138700"/>
            <a:ext cx="7128792" cy="923330"/>
          </a:xfrm>
          <a:prstGeom prst="rect">
            <a:avLst/>
          </a:prstGeom>
          <a:solidFill>
            <a:srgbClr val="FFFF00"/>
          </a:solidFill>
          <a:ln w="9525">
            <a:solidFill>
              <a:srgbClr val="000000"/>
            </a:solidFill>
            <a:miter lim="800000"/>
          </a:ln>
          <a:effectLst>
            <a:softEdge rad="63500"/>
          </a:effectLst>
          <a:scene3d>
            <a:camera prst="orthographicFront"/>
            <a:lightRig rig="threePt" dir="t"/>
          </a:scene3d>
          <a:sp3d>
            <a:bevelT prst="angle"/>
          </a:sp3d>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zh-CN" sz="5400" b="0" i="0" u="none" strike="noStrike" kern="1200" cap="none" spc="0" normalizeH="0" baseline="0" noProof="0" dirty="0">
                <a:ln>
                  <a:noFill/>
                </a:ln>
                <a:solidFill>
                  <a:srgbClr val="5D2513"/>
                </a:solidFill>
                <a:effectLst/>
                <a:uLnTx/>
                <a:uFillTx/>
                <a:latin typeface="方正粗黑宋简体" panose="02000000000000000000" pitchFamily="2" charset="-122"/>
                <a:ea typeface="方正粗黑宋简体" panose="02000000000000000000" pitchFamily="2" charset="-122"/>
                <a:cs typeface="+mn-cs"/>
              </a:rPr>
              <a:t>3.1.6 </a:t>
            </a:r>
            <a:r>
              <a:rPr kumimoji="0" lang="zh-CN" altLang="en-US" sz="5400" b="0" i="0" u="none" strike="noStrike" kern="1200" cap="none" spc="0" normalizeH="0" baseline="0" noProof="0" dirty="0">
                <a:ln>
                  <a:noFill/>
                </a:ln>
                <a:solidFill>
                  <a:srgbClr val="5D2513"/>
                </a:solidFill>
                <a:effectLst/>
                <a:uLnTx/>
                <a:uFillTx/>
                <a:latin typeface="方正粗黑宋简体" panose="02000000000000000000" pitchFamily="2" charset="-122"/>
                <a:ea typeface="方正粗黑宋简体" panose="02000000000000000000" pitchFamily="2" charset="-122"/>
                <a:cs typeface="+mn-cs"/>
              </a:rPr>
              <a:t>图的矩阵表示</a:t>
            </a:r>
            <a:endParaRPr kumimoji="0" lang="zh-CN" altLang="en-US" sz="5400" b="1" i="0" u="none" strike="noStrike" kern="1200" cap="none" spc="0" normalizeH="0" baseline="0" noProof="0" dirty="0">
              <a:ln w="3175">
                <a:noFill/>
              </a:ln>
              <a:solidFill>
                <a:srgbClr val="5F5F5F"/>
              </a:solidFill>
              <a:effectLst/>
              <a:uLnTx/>
              <a:uFillTx/>
              <a:latin typeface="方正粗黑宋简体" panose="02000000000000000000" pitchFamily="2" charset="-122"/>
              <a:ea typeface="方正粗黑宋简体" panose="02000000000000000000" pitchFamily="2" charset="-122"/>
              <a:cs typeface="+mn-cs"/>
            </a:endParaRPr>
          </a:p>
        </p:txBody>
      </p:sp>
      <p:cxnSp>
        <p:nvCxnSpPr>
          <p:cNvPr id="6" name="MH_Others_3"/>
          <p:cNvCxnSpPr/>
          <p:nvPr>
            <p:custDataLst>
              <p:tags r:id="rId3"/>
            </p:custDataLst>
          </p:nvPr>
        </p:nvCxnSpPr>
        <p:spPr>
          <a:xfrm>
            <a:off x="2946400" y="1870075"/>
            <a:ext cx="2882900" cy="0"/>
          </a:xfrm>
          <a:prstGeom prst="line">
            <a:avLst/>
          </a:prstGeom>
          <a:ln>
            <a:solidFill>
              <a:srgbClr val="EEEEEE"/>
            </a:solidFill>
          </a:ln>
        </p:spPr>
        <p:style>
          <a:lnRef idx="1">
            <a:schemeClr val="accent1"/>
          </a:lnRef>
          <a:fillRef idx="0">
            <a:schemeClr val="accent1"/>
          </a:fillRef>
          <a:effectRef idx="0">
            <a:schemeClr val="accent1"/>
          </a:effectRef>
          <a:fontRef idx="minor">
            <a:schemeClr val="tx1"/>
          </a:fontRef>
        </p:style>
      </p:cxnSp>
      <p:cxnSp>
        <p:nvCxnSpPr>
          <p:cNvPr id="7" name="MH_Others_4"/>
          <p:cNvCxnSpPr/>
          <p:nvPr>
            <p:custDataLst>
              <p:tags r:id="rId4"/>
            </p:custDataLst>
          </p:nvPr>
        </p:nvCxnSpPr>
        <p:spPr>
          <a:xfrm>
            <a:off x="2945750" y="2184400"/>
            <a:ext cx="2882900" cy="0"/>
          </a:xfrm>
          <a:prstGeom prst="line">
            <a:avLst/>
          </a:prstGeom>
          <a:ln>
            <a:solidFill>
              <a:srgbClr val="EEEEEE"/>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8" name="MH_Entry_1">
            <a:hlinkClick r:id="rId15" action="ppaction://hlinksldjump"/>
          </p:cNvPr>
          <p:cNvSpPr/>
          <p:nvPr>
            <p:custDataLst>
              <p:tags r:id="rId5"/>
            </p:custDataLst>
          </p:nvPr>
        </p:nvSpPr>
        <p:spPr>
          <a:xfrm>
            <a:off x="1979613" y="2755900"/>
            <a:ext cx="1787525" cy="1584325"/>
          </a:xfrm>
          <a:custGeom>
            <a:avLst/>
            <a:gdLst>
              <a:gd name="connsiteX0" fmla="*/ 201298 w 1673525"/>
              <a:gd name="connsiteY0" fmla="*/ 89098 h 1138904"/>
              <a:gd name="connsiteX1" fmla="*/ 99204 w 1673525"/>
              <a:gd name="connsiteY1" fmla="*/ 191192 h 1138904"/>
              <a:gd name="connsiteX2" fmla="*/ 99204 w 1673525"/>
              <a:gd name="connsiteY2" fmla="*/ 947712 h 1138904"/>
              <a:gd name="connsiteX3" fmla="*/ 201298 w 1673525"/>
              <a:gd name="connsiteY3" fmla="*/ 1049806 h 1138904"/>
              <a:gd name="connsiteX4" fmla="*/ 1472227 w 1673525"/>
              <a:gd name="connsiteY4" fmla="*/ 1049806 h 1138904"/>
              <a:gd name="connsiteX5" fmla="*/ 1574321 w 1673525"/>
              <a:gd name="connsiteY5" fmla="*/ 947712 h 1138904"/>
              <a:gd name="connsiteX6" fmla="*/ 1574321 w 1673525"/>
              <a:gd name="connsiteY6" fmla="*/ 191192 h 1138904"/>
              <a:gd name="connsiteX7" fmla="*/ 1472227 w 1673525"/>
              <a:gd name="connsiteY7" fmla="*/ 89098 h 1138904"/>
              <a:gd name="connsiteX8" fmla="*/ 121031 w 1673525"/>
              <a:gd name="connsiteY8" fmla="*/ 0 h 1138904"/>
              <a:gd name="connsiteX9" fmla="*/ 1552494 w 1673525"/>
              <a:gd name="connsiteY9" fmla="*/ 0 h 1138904"/>
              <a:gd name="connsiteX10" fmla="*/ 1673525 w 1673525"/>
              <a:gd name="connsiteY10" fmla="*/ 121031 h 1138904"/>
              <a:gd name="connsiteX11" fmla="*/ 1673525 w 1673525"/>
              <a:gd name="connsiteY11" fmla="*/ 1017873 h 1138904"/>
              <a:gd name="connsiteX12" fmla="*/ 1552494 w 1673525"/>
              <a:gd name="connsiteY12" fmla="*/ 1138904 h 1138904"/>
              <a:gd name="connsiteX13" fmla="*/ 121031 w 1673525"/>
              <a:gd name="connsiteY13" fmla="*/ 1138904 h 1138904"/>
              <a:gd name="connsiteX14" fmla="*/ 0 w 1673525"/>
              <a:gd name="connsiteY14" fmla="*/ 1017873 h 1138904"/>
              <a:gd name="connsiteX15" fmla="*/ 0 w 1673525"/>
              <a:gd name="connsiteY15" fmla="*/ 121031 h 1138904"/>
              <a:gd name="connsiteX16" fmla="*/ 121031 w 1673525"/>
              <a:gd name="connsiteY16" fmla="*/ 0 h 11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3525" h="1138904">
                <a:moveTo>
                  <a:pt x="201298" y="89098"/>
                </a:moveTo>
                <a:cubicBezTo>
                  <a:pt x="144913" y="89098"/>
                  <a:pt x="99204" y="134807"/>
                  <a:pt x="99204" y="191192"/>
                </a:cubicBezTo>
                <a:lnTo>
                  <a:pt x="99204" y="947712"/>
                </a:lnTo>
                <a:cubicBezTo>
                  <a:pt x="99204" y="1004097"/>
                  <a:pt x="144913" y="1049806"/>
                  <a:pt x="201298" y="1049806"/>
                </a:cubicBezTo>
                <a:lnTo>
                  <a:pt x="1472227" y="1049806"/>
                </a:lnTo>
                <a:cubicBezTo>
                  <a:pt x="1528612" y="1049806"/>
                  <a:pt x="1574321" y="1004097"/>
                  <a:pt x="1574321" y="947712"/>
                </a:cubicBezTo>
                <a:lnTo>
                  <a:pt x="1574321" y="191192"/>
                </a:lnTo>
                <a:cubicBezTo>
                  <a:pt x="1574321" y="134807"/>
                  <a:pt x="1528612" y="89098"/>
                  <a:pt x="1472227" y="89098"/>
                </a:cubicBezTo>
                <a:close/>
                <a:moveTo>
                  <a:pt x="121031" y="0"/>
                </a:moveTo>
                <a:lnTo>
                  <a:pt x="1552494" y="0"/>
                </a:lnTo>
                <a:cubicBezTo>
                  <a:pt x="1619338" y="0"/>
                  <a:pt x="1673525" y="54187"/>
                  <a:pt x="1673525" y="121031"/>
                </a:cubicBezTo>
                <a:lnTo>
                  <a:pt x="1673525" y="1017873"/>
                </a:lnTo>
                <a:cubicBezTo>
                  <a:pt x="1673525" y="1084717"/>
                  <a:pt x="1619338" y="1138904"/>
                  <a:pt x="1552494" y="1138904"/>
                </a:cubicBezTo>
                <a:lnTo>
                  <a:pt x="121031" y="1138904"/>
                </a:lnTo>
                <a:cubicBezTo>
                  <a:pt x="54187" y="1138904"/>
                  <a:pt x="0" y="1084717"/>
                  <a:pt x="0" y="1017873"/>
                </a:cubicBezTo>
                <a:lnTo>
                  <a:pt x="0" y="121031"/>
                </a:lnTo>
                <a:cubicBezTo>
                  <a:pt x="0" y="54187"/>
                  <a:pt x="54187" y="0"/>
                  <a:pt x="121031" y="0"/>
                </a:cubicBezTo>
                <a:close/>
              </a:path>
            </a:pathLst>
          </a:custGeom>
          <a:solidFill>
            <a:schemeClr val="accent1">
              <a:lumMod val="60000"/>
              <a:lumOff val="40000"/>
            </a:schemeClr>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lIns="144000" rIns="14400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none" spc="0" normalizeH="0" baseline="0" noProof="0" dirty="0">
                <a:ln>
                  <a:noFill/>
                </a:ln>
                <a:solidFill>
                  <a:srgbClr val="0000FF"/>
                </a:solidFill>
                <a:effectLst/>
                <a:uLnTx/>
                <a:uFillTx/>
                <a:latin typeface="方正粗黑宋简体" panose="02000000000000000000" pitchFamily="2" charset="-122"/>
                <a:ea typeface="方正粗黑宋简体" panose="02000000000000000000" pitchFamily="2" charset="-122"/>
                <a:cs typeface="+mn-cs"/>
              </a:rPr>
              <a:t>关联阵</a:t>
            </a:r>
            <a:endParaRPr kumimoji="0" lang="en-US" altLang="zh-CN" sz="3600" b="1" i="0" u="none" strike="noStrike" kern="1200" cap="none" spc="0" normalizeH="0" baseline="0" noProof="0" dirty="0">
              <a:ln>
                <a:noFill/>
              </a:ln>
              <a:solidFill>
                <a:srgbClr val="0000FF"/>
              </a:solidFill>
              <a:effectLst/>
              <a:uLnTx/>
              <a:uFillTx/>
              <a:latin typeface="方正粗黑宋简体" panose="02000000000000000000" pitchFamily="2" charset="-122"/>
              <a:ea typeface="方正粗黑宋简体" panose="02000000000000000000" pitchFamily="2" charset="-122"/>
              <a:cs typeface="+mn-cs"/>
            </a:endParaRPr>
          </a:p>
        </p:txBody>
      </p:sp>
      <p:sp>
        <p:nvSpPr>
          <p:cNvPr id="9" name="MH_Number_1">
            <a:hlinkClick r:id="rId15" action="ppaction://hlinksldjump"/>
          </p:cNvPr>
          <p:cNvSpPr/>
          <p:nvPr>
            <p:custDataLst>
              <p:tags r:id="rId6"/>
            </p:custDataLst>
          </p:nvPr>
        </p:nvSpPr>
        <p:spPr>
          <a:xfrm>
            <a:off x="3679825" y="3268663"/>
            <a:ext cx="428625" cy="331788"/>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a:ln>
                  <a:noFill/>
                </a:ln>
                <a:solidFill>
                  <a:srgbClr val="FFFFFF"/>
                </a:solidFill>
                <a:effectLst/>
                <a:uLnTx/>
                <a:uFillTx/>
                <a:latin typeface="+mn-lt"/>
                <a:ea typeface="Arial Unicode MS" panose="020B0604020202020204" charset="-122"/>
                <a:cs typeface="Arial Unicode MS" panose="020B0604020202020204" charset="-122"/>
              </a:rPr>
              <a:t>01</a:t>
            </a:r>
            <a:endParaRPr kumimoji="0" lang="zh-CN" altLang="en-US" sz="2800" b="0" i="0" u="none" strike="noStrike" kern="1200" cap="none" spc="0" normalizeH="0" baseline="0" noProof="0">
              <a:ln>
                <a:noFill/>
              </a:ln>
              <a:solidFill>
                <a:srgbClr val="FFFFFF"/>
              </a:solidFill>
              <a:effectLst/>
              <a:uLnTx/>
              <a:uFillTx/>
              <a:latin typeface="+mn-lt"/>
              <a:ea typeface="Arial Unicode MS" panose="020B0604020202020204" charset="-122"/>
              <a:cs typeface="Arial Unicode MS" panose="020B0604020202020204" charset="-122"/>
            </a:endParaRPr>
          </a:p>
        </p:txBody>
      </p:sp>
      <p:sp>
        <p:nvSpPr>
          <p:cNvPr id="10" name="MH_Entry_2">
            <a:hlinkClick r:id="rId15" action="ppaction://hlinksldjump"/>
          </p:cNvPr>
          <p:cNvSpPr/>
          <p:nvPr>
            <p:custDataLst>
              <p:tags r:id="rId7"/>
            </p:custDataLst>
          </p:nvPr>
        </p:nvSpPr>
        <p:spPr>
          <a:xfrm>
            <a:off x="5519738" y="2708275"/>
            <a:ext cx="1787525" cy="1584325"/>
          </a:xfrm>
          <a:custGeom>
            <a:avLst/>
            <a:gdLst>
              <a:gd name="connsiteX0" fmla="*/ 201298 w 1673525"/>
              <a:gd name="connsiteY0" fmla="*/ 89098 h 1138904"/>
              <a:gd name="connsiteX1" fmla="*/ 99204 w 1673525"/>
              <a:gd name="connsiteY1" fmla="*/ 191192 h 1138904"/>
              <a:gd name="connsiteX2" fmla="*/ 99204 w 1673525"/>
              <a:gd name="connsiteY2" fmla="*/ 947712 h 1138904"/>
              <a:gd name="connsiteX3" fmla="*/ 201298 w 1673525"/>
              <a:gd name="connsiteY3" fmla="*/ 1049806 h 1138904"/>
              <a:gd name="connsiteX4" fmla="*/ 1472227 w 1673525"/>
              <a:gd name="connsiteY4" fmla="*/ 1049806 h 1138904"/>
              <a:gd name="connsiteX5" fmla="*/ 1574321 w 1673525"/>
              <a:gd name="connsiteY5" fmla="*/ 947712 h 1138904"/>
              <a:gd name="connsiteX6" fmla="*/ 1574321 w 1673525"/>
              <a:gd name="connsiteY6" fmla="*/ 191192 h 1138904"/>
              <a:gd name="connsiteX7" fmla="*/ 1472227 w 1673525"/>
              <a:gd name="connsiteY7" fmla="*/ 89098 h 1138904"/>
              <a:gd name="connsiteX8" fmla="*/ 121031 w 1673525"/>
              <a:gd name="connsiteY8" fmla="*/ 0 h 1138904"/>
              <a:gd name="connsiteX9" fmla="*/ 1552494 w 1673525"/>
              <a:gd name="connsiteY9" fmla="*/ 0 h 1138904"/>
              <a:gd name="connsiteX10" fmla="*/ 1673525 w 1673525"/>
              <a:gd name="connsiteY10" fmla="*/ 121031 h 1138904"/>
              <a:gd name="connsiteX11" fmla="*/ 1673525 w 1673525"/>
              <a:gd name="connsiteY11" fmla="*/ 1017873 h 1138904"/>
              <a:gd name="connsiteX12" fmla="*/ 1552494 w 1673525"/>
              <a:gd name="connsiteY12" fmla="*/ 1138904 h 1138904"/>
              <a:gd name="connsiteX13" fmla="*/ 121031 w 1673525"/>
              <a:gd name="connsiteY13" fmla="*/ 1138904 h 1138904"/>
              <a:gd name="connsiteX14" fmla="*/ 0 w 1673525"/>
              <a:gd name="connsiteY14" fmla="*/ 1017873 h 1138904"/>
              <a:gd name="connsiteX15" fmla="*/ 0 w 1673525"/>
              <a:gd name="connsiteY15" fmla="*/ 121031 h 1138904"/>
              <a:gd name="connsiteX16" fmla="*/ 121031 w 1673525"/>
              <a:gd name="connsiteY16" fmla="*/ 0 h 11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3525" h="1138904">
                <a:moveTo>
                  <a:pt x="201298" y="89098"/>
                </a:moveTo>
                <a:cubicBezTo>
                  <a:pt x="144913" y="89098"/>
                  <a:pt x="99204" y="134807"/>
                  <a:pt x="99204" y="191192"/>
                </a:cubicBezTo>
                <a:lnTo>
                  <a:pt x="99204" y="947712"/>
                </a:lnTo>
                <a:cubicBezTo>
                  <a:pt x="99204" y="1004097"/>
                  <a:pt x="144913" y="1049806"/>
                  <a:pt x="201298" y="1049806"/>
                </a:cubicBezTo>
                <a:lnTo>
                  <a:pt x="1472227" y="1049806"/>
                </a:lnTo>
                <a:cubicBezTo>
                  <a:pt x="1528612" y="1049806"/>
                  <a:pt x="1574321" y="1004097"/>
                  <a:pt x="1574321" y="947712"/>
                </a:cubicBezTo>
                <a:lnTo>
                  <a:pt x="1574321" y="191192"/>
                </a:lnTo>
                <a:cubicBezTo>
                  <a:pt x="1574321" y="134807"/>
                  <a:pt x="1528612" y="89098"/>
                  <a:pt x="1472227" y="89098"/>
                </a:cubicBezTo>
                <a:close/>
                <a:moveTo>
                  <a:pt x="121031" y="0"/>
                </a:moveTo>
                <a:lnTo>
                  <a:pt x="1552494" y="0"/>
                </a:lnTo>
                <a:cubicBezTo>
                  <a:pt x="1619338" y="0"/>
                  <a:pt x="1673525" y="54187"/>
                  <a:pt x="1673525" y="121031"/>
                </a:cubicBezTo>
                <a:lnTo>
                  <a:pt x="1673525" y="1017873"/>
                </a:lnTo>
                <a:cubicBezTo>
                  <a:pt x="1673525" y="1084717"/>
                  <a:pt x="1619338" y="1138904"/>
                  <a:pt x="1552494" y="1138904"/>
                </a:cubicBezTo>
                <a:lnTo>
                  <a:pt x="121031" y="1138904"/>
                </a:lnTo>
                <a:cubicBezTo>
                  <a:pt x="54187" y="1138904"/>
                  <a:pt x="0" y="1084717"/>
                  <a:pt x="0" y="1017873"/>
                </a:cubicBezTo>
                <a:lnTo>
                  <a:pt x="0" y="121031"/>
                </a:lnTo>
                <a:cubicBezTo>
                  <a:pt x="0" y="54187"/>
                  <a:pt x="54187" y="0"/>
                  <a:pt x="121031" y="0"/>
                </a:cubicBezTo>
                <a:close/>
              </a:path>
            </a:pathLst>
          </a:custGeom>
          <a:solidFill>
            <a:schemeClr val="accent1">
              <a:lumMod val="60000"/>
              <a:lumOff val="40000"/>
            </a:schemeClr>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lIns="144000" rIns="14400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none" spc="0" normalizeH="0" baseline="0" noProof="0" dirty="0">
                <a:ln>
                  <a:noFill/>
                </a:ln>
                <a:solidFill>
                  <a:srgbClr val="0000FF"/>
                </a:solidFill>
                <a:effectLst/>
                <a:uLnTx/>
                <a:uFillTx/>
                <a:latin typeface="方正粗黑宋简体" panose="02000000000000000000" pitchFamily="2" charset="-122"/>
                <a:ea typeface="方正粗黑宋简体" panose="02000000000000000000" pitchFamily="2" charset="-122"/>
                <a:cs typeface="+mn-cs"/>
              </a:rPr>
              <a:t>割阵</a:t>
            </a:r>
          </a:p>
        </p:txBody>
      </p:sp>
      <p:sp>
        <p:nvSpPr>
          <p:cNvPr id="11" name="MH_Number_2">
            <a:hlinkClick r:id="rId15" action="ppaction://hlinksldjump"/>
          </p:cNvPr>
          <p:cNvSpPr/>
          <p:nvPr>
            <p:custDataLst>
              <p:tags r:id="rId8"/>
            </p:custDataLst>
          </p:nvPr>
        </p:nvSpPr>
        <p:spPr>
          <a:xfrm>
            <a:off x="7231063" y="3022600"/>
            <a:ext cx="428625" cy="331788"/>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FFFFF"/>
                </a:solidFill>
                <a:effectLst/>
                <a:uLnTx/>
                <a:uFillTx/>
                <a:latin typeface="+mn-lt"/>
                <a:ea typeface="Arial Unicode MS" panose="020B0604020202020204" charset="-122"/>
                <a:cs typeface="Arial Unicode MS" panose="020B0604020202020204" charset="-122"/>
              </a:rPr>
              <a:t>02</a:t>
            </a:r>
            <a:endParaRPr kumimoji="0" lang="zh-CN" altLang="en-US" sz="2800" b="0" i="0" u="none" strike="noStrike" kern="1200" cap="none" spc="0" normalizeH="0" baseline="0" noProof="0" dirty="0">
              <a:ln>
                <a:noFill/>
              </a:ln>
              <a:solidFill>
                <a:srgbClr val="FFFFFF"/>
              </a:solidFill>
              <a:effectLst/>
              <a:uLnTx/>
              <a:uFillTx/>
              <a:latin typeface="+mn-lt"/>
              <a:ea typeface="Arial Unicode MS" panose="020B0604020202020204" charset="-122"/>
              <a:cs typeface="Arial Unicode MS" panose="020B0604020202020204" charset="-122"/>
            </a:endParaRPr>
          </a:p>
        </p:txBody>
      </p:sp>
      <p:sp>
        <p:nvSpPr>
          <p:cNvPr id="12" name="MH_Entry_1">
            <a:hlinkClick r:id="rId15" action="ppaction://hlinksldjump"/>
          </p:cNvPr>
          <p:cNvSpPr/>
          <p:nvPr>
            <p:custDataLst>
              <p:tags r:id="rId9"/>
            </p:custDataLst>
          </p:nvPr>
        </p:nvSpPr>
        <p:spPr>
          <a:xfrm>
            <a:off x="1979613" y="4610100"/>
            <a:ext cx="1787525" cy="1584325"/>
          </a:xfrm>
          <a:custGeom>
            <a:avLst/>
            <a:gdLst>
              <a:gd name="connsiteX0" fmla="*/ 201298 w 1673525"/>
              <a:gd name="connsiteY0" fmla="*/ 89098 h 1138904"/>
              <a:gd name="connsiteX1" fmla="*/ 99204 w 1673525"/>
              <a:gd name="connsiteY1" fmla="*/ 191192 h 1138904"/>
              <a:gd name="connsiteX2" fmla="*/ 99204 w 1673525"/>
              <a:gd name="connsiteY2" fmla="*/ 947712 h 1138904"/>
              <a:gd name="connsiteX3" fmla="*/ 201298 w 1673525"/>
              <a:gd name="connsiteY3" fmla="*/ 1049806 h 1138904"/>
              <a:gd name="connsiteX4" fmla="*/ 1472227 w 1673525"/>
              <a:gd name="connsiteY4" fmla="*/ 1049806 h 1138904"/>
              <a:gd name="connsiteX5" fmla="*/ 1574321 w 1673525"/>
              <a:gd name="connsiteY5" fmla="*/ 947712 h 1138904"/>
              <a:gd name="connsiteX6" fmla="*/ 1574321 w 1673525"/>
              <a:gd name="connsiteY6" fmla="*/ 191192 h 1138904"/>
              <a:gd name="connsiteX7" fmla="*/ 1472227 w 1673525"/>
              <a:gd name="connsiteY7" fmla="*/ 89098 h 1138904"/>
              <a:gd name="connsiteX8" fmla="*/ 121031 w 1673525"/>
              <a:gd name="connsiteY8" fmla="*/ 0 h 1138904"/>
              <a:gd name="connsiteX9" fmla="*/ 1552494 w 1673525"/>
              <a:gd name="connsiteY9" fmla="*/ 0 h 1138904"/>
              <a:gd name="connsiteX10" fmla="*/ 1673525 w 1673525"/>
              <a:gd name="connsiteY10" fmla="*/ 121031 h 1138904"/>
              <a:gd name="connsiteX11" fmla="*/ 1673525 w 1673525"/>
              <a:gd name="connsiteY11" fmla="*/ 1017873 h 1138904"/>
              <a:gd name="connsiteX12" fmla="*/ 1552494 w 1673525"/>
              <a:gd name="connsiteY12" fmla="*/ 1138904 h 1138904"/>
              <a:gd name="connsiteX13" fmla="*/ 121031 w 1673525"/>
              <a:gd name="connsiteY13" fmla="*/ 1138904 h 1138904"/>
              <a:gd name="connsiteX14" fmla="*/ 0 w 1673525"/>
              <a:gd name="connsiteY14" fmla="*/ 1017873 h 1138904"/>
              <a:gd name="connsiteX15" fmla="*/ 0 w 1673525"/>
              <a:gd name="connsiteY15" fmla="*/ 121031 h 1138904"/>
              <a:gd name="connsiteX16" fmla="*/ 121031 w 1673525"/>
              <a:gd name="connsiteY16" fmla="*/ 0 h 11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3525" h="1138904">
                <a:moveTo>
                  <a:pt x="201298" y="89098"/>
                </a:moveTo>
                <a:cubicBezTo>
                  <a:pt x="144913" y="89098"/>
                  <a:pt x="99204" y="134807"/>
                  <a:pt x="99204" y="191192"/>
                </a:cubicBezTo>
                <a:lnTo>
                  <a:pt x="99204" y="947712"/>
                </a:lnTo>
                <a:cubicBezTo>
                  <a:pt x="99204" y="1004097"/>
                  <a:pt x="144913" y="1049806"/>
                  <a:pt x="201298" y="1049806"/>
                </a:cubicBezTo>
                <a:lnTo>
                  <a:pt x="1472227" y="1049806"/>
                </a:lnTo>
                <a:cubicBezTo>
                  <a:pt x="1528612" y="1049806"/>
                  <a:pt x="1574321" y="1004097"/>
                  <a:pt x="1574321" y="947712"/>
                </a:cubicBezTo>
                <a:lnTo>
                  <a:pt x="1574321" y="191192"/>
                </a:lnTo>
                <a:cubicBezTo>
                  <a:pt x="1574321" y="134807"/>
                  <a:pt x="1528612" y="89098"/>
                  <a:pt x="1472227" y="89098"/>
                </a:cubicBezTo>
                <a:close/>
                <a:moveTo>
                  <a:pt x="121031" y="0"/>
                </a:moveTo>
                <a:lnTo>
                  <a:pt x="1552494" y="0"/>
                </a:lnTo>
                <a:cubicBezTo>
                  <a:pt x="1619338" y="0"/>
                  <a:pt x="1673525" y="54187"/>
                  <a:pt x="1673525" y="121031"/>
                </a:cubicBezTo>
                <a:lnTo>
                  <a:pt x="1673525" y="1017873"/>
                </a:lnTo>
                <a:cubicBezTo>
                  <a:pt x="1673525" y="1084717"/>
                  <a:pt x="1619338" y="1138904"/>
                  <a:pt x="1552494" y="1138904"/>
                </a:cubicBezTo>
                <a:lnTo>
                  <a:pt x="121031" y="1138904"/>
                </a:lnTo>
                <a:cubicBezTo>
                  <a:pt x="54187" y="1138904"/>
                  <a:pt x="0" y="1084717"/>
                  <a:pt x="0" y="1017873"/>
                </a:cubicBezTo>
                <a:lnTo>
                  <a:pt x="0" y="121031"/>
                </a:lnTo>
                <a:cubicBezTo>
                  <a:pt x="0" y="54187"/>
                  <a:pt x="54187" y="0"/>
                  <a:pt x="121031" y="0"/>
                </a:cubicBezTo>
                <a:close/>
              </a:path>
            </a:pathLst>
          </a:custGeom>
          <a:solidFill>
            <a:schemeClr val="accent1">
              <a:lumMod val="60000"/>
              <a:lumOff val="40000"/>
            </a:schemeClr>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lIns="180000" rIns="18000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none" spc="0" normalizeH="0" baseline="0" noProof="0" dirty="0">
                <a:ln>
                  <a:noFill/>
                </a:ln>
                <a:solidFill>
                  <a:srgbClr val="FF0000"/>
                </a:solidFill>
                <a:effectLst/>
                <a:uLnTx/>
                <a:uFillTx/>
                <a:latin typeface="方正粗黑宋简体" panose="02000000000000000000" pitchFamily="2" charset="-122"/>
                <a:ea typeface="方正粗黑宋简体" panose="02000000000000000000" pitchFamily="2" charset="-122"/>
                <a:cs typeface="+mn-cs"/>
              </a:rPr>
              <a:t>环阵</a:t>
            </a:r>
            <a:endParaRPr kumimoji="0" lang="en-US" altLang="zh-CN" sz="3600" b="1" i="0" u="none" strike="noStrike" kern="1200" cap="none" spc="0" normalizeH="0" baseline="0" noProof="0" dirty="0">
              <a:ln>
                <a:noFill/>
              </a:ln>
              <a:solidFill>
                <a:srgbClr val="FF0000"/>
              </a:solidFill>
              <a:effectLst/>
              <a:uLnTx/>
              <a:uFillTx/>
              <a:latin typeface="方正粗黑宋简体" panose="02000000000000000000" pitchFamily="2" charset="-122"/>
              <a:ea typeface="方正粗黑宋简体" panose="02000000000000000000" pitchFamily="2" charset="-122"/>
              <a:cs typeface="+mn-cs"/>
            </a:endParaRPr>
          </a:p>
        </p:txBody>
      </p:sp>
      <p:sp>
        <p:nvSpPr>
          <p:cNvPr id="13" name="MH_Number_1">
            <a:hlinkClick r:id="rId15" action="ppaction://hlinksldjump"/>
          </p:cNvPr>
          <p:cNvSpPr/>
          <p:nvPr>
            <p:custDataLst>
              <p:tags r:id="rId10"/>
            </p:custDataLst>
          </p:nvPr>
        </p:nvSpPr>
        <p:spPr>
          <a:xfrm>
            <a:off x="3679825" y="5122863"/>
            <a:ext cx="428625" cy="331788"/>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FFFFF"/>
                </a:solidFill>
                <a:effectLst/>
                <a:uLnTx/>
                <a:uFillTx/>
                <a:latin typeface="+mn-lt"/>
                <a:ea typeface="Arial Unicode MS" panose="020B0604020202020204" charset="-122"/>
                <a:cs typeface="Arial Unicode MS" panose="020B0604020202020204" charset="-122"/>
              </a:rPr>
              <a:t>03</a:t>
            </a:r>
            <a:endParaRPr kumimoji="0" lang="zh-CN" altLang="en-US" sz="2800" b="0" i="0" u="none" strike="noStrike" kern="1200" cap="none" spc="0" normalizeH="0" baseline="0" noProof="0" dirty="0">
              <a:ln>
                <a:noFill/>
              </a:ln>
              <a:solidFill>
                <a:srgbClr val="FFFFFF"/>
              </a:solidFill>
              <a:effectLst/>
              <a:uLnTx/>
              <a:uFillTx/>
              <a:latin typeface="+mn-lt"/>
              <a:ea typeface="Arial Unicode MS" panose="020B0604020202020204" charset="-122"/>
              <a:cs typeface="Arial Unicode MS" panose="020B0604020202020204" charset="-122"/>
            </a:endParaRPr>
          </a:p>
        </p:txBody>
      </p:sp>
      <p:sp>
        <p:nvSpPr>
          <p:cNvPr id="14" name="MH_Entry_2">
            <a:hlinkClick r:id="rId15" action="ppaction://hlinksldjump"/>
          </p:cNvPr>
          <p:cNvSpPr/>
          <p:nvPr>
            <p:custDataLst>
              <p:tags r:id="rId11"/>
            </p:custDataLst>
          </p:nvPr>
        </p:nvSpPr>
        <p:spPr>
          <a:xfrm>
            <a:off x="5519738" y="4562475"/>
            <a:ext cx="1787525" cy="1584325"/>
          </a:xfrm>
          <a:custGeom>
            <a:avLst/>
            <a:gdLst>
              <a:gd name="connsiteX0" fmla="*/ 201298 w 1673525"/>
              <a:gd name="connsiteY0" fmla="*/ 89098 h 1138904"/>
              <a:gd name="connsiteX1" fmla="*/ 99204 w 1673525"/>
              <a:gd name="connsiteY1" fmla="*/ 191192 h 1138904"/>
              <a:gd name="connsiteX2" fmla="*/ 99204 w 1673525"/>
              <a:gd name="connsiteY2" fmla="*/ 947712 h 1138904"/>
              <a:gd name="connsiteX3" fmla="*/ 201298 w 1673525"/>
              <a:gd name="connsiteY3" fmla="*/ 1049806 h 1138904"/>
              <a:gd name="connsiteX4" fmla="*/ 1472227 w 1673525"/>
              <a:gd name="connsiteY4" fmla="*/ 1049806 h 1138904"/>
              <a:gd name="connsiteX5" fmla="*/ 1574321 w 1673525"/>
              <a:gd name="connsiteY5" fmla="*/ 947712 h 1138904"/>
              <a:gd name="connsiteX6" fmla="*/ 1574321 w 1673525"/>
              <a:gd name="connsiteY6" fmla="*/ 191192 h 1138904"/>
              <a:gd name="connsiteX7" fmla="*/ 1472227 w 1673525"/>
              <a:gd name="connsiteY7" fmla="*/ 89098 h 1138904"/>
              <a:gd name="connsiteX8" fmla="*/ 121031 w 1673525"/>
              <a:gd name="connsiteY8" fmla="*/ 0 h 1138904"/>
              <a:gd name="connsiteX9" fmla="*/ 1552494 w 1673525"/>
              <a:gd name="connsiteY9" fmla="*/ 0 h 1138904"/>
              <a:gd name="connsiteX10" fmla="*/ 1673525 w 1673525"/>
              <a:gd name="connsiteY10" fmla="*/ 121031 h 1138904"/>
              <a:gd name="connsiteX11" fmla="*/ 1673525 w 1673525"/>
              <a:gd name="connsiteY11" fmla="*/ 1017873 h 1138904"/>
              <a:gd name="connsiteX12" fmla="*/ 1552494 w 1673525"/>
              <a:gd name="connsiteY12" fmla="*/ 1138904 h 1138904"/>
              <a:gd name="connsiteX13" fmla="*/ 121031 w 1673525"/>
              <a:gd name="connsiteY13" fmla="*/ 1138904 h 1138904"/>
              <a:gd name="connsiteX14" fmla="*/ 0 w 1673525"/>
              <a:gd name="connsiteY14" fmla="*/ 1017873 h 1138904"/>
              <a:gd name="connsiteX15" fmla="*/ 0 w 1673525"/>
              <a:gd name="connsiteY15" fmla="*/ 121031 h 1138904"/>
              <a:gd name="connsiteX16" fmla="*/ 121031 w 1673525"/>
              <a:gd name="connsiteY16" fmla="*/ 0 h 11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3525" h="1138904">
                <a:moveTo>
                  <a:pt x="201298" y="89098"/>
                </a:moveTo>
                <a:cubicBezTo>
                  <a:pt x="144913" y="89098"/>
                  <a:pt x="99204" y="134807"/>
                  <a:pt x="99204" y="191192"/>
                </a:cubicBezTo>
                <a:lnTo>
                  <a:pt x="99204" y="947712"/>
                </a:lnTo>
                <a:cubicBezTo>
                  <a:pt x="99204" y="1004097"/>
                  <a:pt x="144913" y="1049806"/>
                  <a:pt x="201298" y="1049806"/>
                </a:cubicBezTo>
                <a:lnTo>
                  <a:pt x="1472227" y="1049806"/>
                </a:lnTo>
                <a:cubicBezTo>
                  <a:pt x="1528612" y="1049806"/>
                  <a:pt x="1574321" y="1004097"/>
                  <a:pt x="1574321" y="947712"/>
                </a:cubicBezTo>
                <a:lnTo>
                  <a:pt x="1574321" y="191192"/>
                </a:lnTo>
                <a:cubicBezTo>
                  <a:pt x="1574321" y="134807"/>
                  <a:pt x="1528612" y="89098"/>
                  <a:pt x="1472227" y="89098"/>
                </a:cubicBezTo>
                <a:close/>
                <a:moveTo>
                  <a:pt x="121031" y="0"/>
                </a:moveTo>
                <a:lnTo>
                  <a:pt x="1552494" y="0"/>
                </a:lnTo>
                <a:cubicBezTo>
                  <a:pt x="1619338" y="0"/>
                  <a:pt x="1673525" y="54187"/>
                  <a:pt x="1673525" y="121031"/>
                </a:cubicBezTo>
                <a:lnTo>
                  <a:pt x="1673525" y="1017873"/>
                </a:lnTo>
                <a:cubicBezTo>
                  <a:pt x="1673525" y="1084717"/>
                  <a:pt x="1619338" y="1138904"/>
                  <a:pt x="1552494" y="1138904"/>
                </a:cubicBezTo>
                <a:lnTo>
                  <a:pt x="121031" y="1138904"/>
                </a:lnTo>
                <a:cubicBezTo>
                  <a:pt x="54187" y="1138904"/>
                  <a:pt x="0" y="1084717"/>
                  <a:pt x="0" y="1017873"/>
                </a:cubicBezTo>
                <a:lnTo>
                  <a:pt x="0" y="121031"/>
                </a:lnTo>
                <a:cubicBezTo>
                  <a:pt x="0" y="54187"/>
                  <a:pt x="54187" y="0"/>
                  <a:pt x="121031" y="0"/>
                </a:cubicBezTo>
                <a:close/>
              </a:path>
            </a:pathLst>
          </a:custGeom>
          <a:solidFill>
            <a:schemeClr val="accent1">
              <a:lumMod val="60000"/>
              <a:lumOff val="40000"/>
            </a:schemeClr>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lIns="144000" rIns="14400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none" spc="0" normalizeH="0" baseline="0" noProof="0" dirty="0">
                <a:ln>
                  <a:noFill/>
                </a:ln>
                <a:solidFill>
                  <a:srgbClr val="0000FF"/>
                </a:solidFill>
                <a:effectLst/>
                <a:uLnTx/>
                <a:uFillTx/>
                <a:latin typeface="方正粗黑宋简体" panose="02000000000000000000" pitchFamily="2" charset="-122"/>
                <a:ea typeface="方正粗黑宋简体" panose="02000000000000000000" pitchFamily="2" charset="-122"/>
                <a:cs typeface="+mn-cs"/>
              </a:rPr>
              <a:t>邻接阵</a:t>
            </a:r>
          </a:p>
        </p:txBody>
      </p:sp>
      <p:sp>
        <p:nvSpPr>
          <p:cNvPr id="15" name="MH_Number_2">
            <a:hlinkClick r:id="rId15" action="ppaction://hlinksldjump"/>
          </p:cNvPr>
          <p:cNvSpPr/>
          <p:nvPr>
            <p:custDataLst>
              <p:tags r:id="rId12"/>
            </p:custDataLst>
          </p:nvPr>
        </p:nvSpPr>
        <p:spPr>
          <a:xfrm>
            <a:off x="7231063" y="4876800"/>
            <a:ext cx="428625" cy="331788"/>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FFFFF"/>
                </a:solidFill>
                <a:effectLst/>
                <a:uLnTx/>
                <a:uFillTx/>
                <a:latin typeface="+mn-lt"/>
                <a:ea typeface="Arial Unicode MS" panose="020B0604020202020204" charset="-122"/>
                <a:cs typeface="Arial Unicode MS" panose="020B0604020202020204" charset="-122"/>
              </a:rPr>
              <a:t>04</a:t>
            </a:r>
            <a:endParaRPr kumimoji="0" lang="zh-CN" altLang="en-US" sz="2800" b="0" i="0" u="none" strike="noStrike" kern="1200" cap="none" spc="0" normalizeH="0" baseline="0" noProof="0" dirty="0">
              <a:ln>
                <a:noFill/>
              </a:ln>
              <a:solidFill>
                <a:srgbClr val="FFFFFF"/>
              </a:solidFill>
              <a:effectLst/>
              <a:uLnTx/>
              <a:uFillTx/>
              <a:latin typeface="+mn-lt"/>
              <a:ea typeface="Arial Unicode MS" panose="020B0604020202020204" charset="-122"/>
              <a:cs typeface="Arial Unicode MS" panose="020B0604020202020204" charset="-122"/>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3"/>
          <p:cNvSpPr>
            <a:spLocks noGrp="1" noRot="1"/>
          </p:cNvSpPr>
          <p:nvPr>
            <p:ph type="body" sz="half" idx="1"/>
          </p:nvPr>
        </p:nvSpPr>
        <p:spPr>
          <a:xfrm>
            <a:off x="501650" y="765175"/>
            <a:ext cx="8642350" cy="5184775"/>
          </a:xfrm>
        </p:spPr>
        <p:txBody>
          <a:bodyPr vert="horz" wrap="square" lIns="91440" tIns="45720" rIns="91440" bIns="45720" anchor="t"/>
          <a:lstStyle/>
          <a:p>
            <a:pPr lvl="1" eaLnBrk="1" hangingPunct="1">
              <a:spcBef>
                <a:spcPts val="600"/>
              </a:spcBef>
              <a:buSzTx/>
            </a:pPr>
            <a:r>
              <a:rPr lang="zh-CN" altLang="en-US" sz="3200" dirty="0"/>
              <a:t>环阵是用</a:t>
            </a:r>
            <a:r>
              <a:rPr lang="zh-CN" altLang="en-US" sz="3200" dirty="0">
                <a:solidFill>
                  <a:srgbClr val="FF0000"/>
                </a:solidFill>
              </a:rPr>
              <a:t>基本环与边</a:t>
            </a:r>
            <a:r>
              <a:rPr lang="zh-CN" altLang="en-US" sz="3200" dirty="0"/>
              <a:t>的关系来表达。</a:t>
            </a:r>
          </a:p>
          <a:p>
            <a:pPr lvl="2" eaLnBrk="1" hangingPunct="1">
              <a:spcBef>
                <a:spcPts val="600"/>
              </a:spcBef>
              <a:buClrTx/>
            </a:pPr>
            <a:r>
              <a:rPr lang="zh-CN" altLang="en-US" sz="2800" b="1" dirty="0"/>
              <a:t>联结图的环阵是对某一主树而言，以</a:t>
            </a:r>
            <a:r>
              <a:rPr lang="zh-CN" altLang="en-US" sz="2800" b="1" dirty="0">
                <a:solidFill>
                  <a:srgbClr val="FF0000"/>
                </a:solidFill>
              </a:rPr>
              <a:t>基本环</a:t>
            </a:r>
            <a:r>
              <a:rPr lang="zh-CN" altLang="en-US" sz="2800" b="1" dirty="0"/>
              <a:t>为</a:t>
            </a:r>
            <a:r>
              <a:rPr lang="zh-CN" altLang="en-US" sz="2800" b="1" dirty="0">
                <a:solidFill>
                  <a:srgbClr val="FF0000"/>
                </a:solidFill>
              </a:rPr>
              <a:t>行</a:t>
            </a:r>
            <a:r>
              <a:rPr lang="zh-CN" altLang="en-US" sz="2800" b="1" dirty="0"/>
              <a:t>，边为列，是一个</a:t>
            </a:r>
            <a:r>
              <a:rPr lang="en-US" altLang="zh-CN" sz="2800" b="1" dirty="0"/>
              <a:t>(m-n+1) ×m</a:t>
            </a:r>
            <a:r>
              <a:rPr lang="zh-CN" altLang="en-US" sz="2800" b="1" dirty="0"/>
              <a:t>的矩阵。</a:t>
            </a:r>
            <a:endParaRPr lang="en-US" altLang="zh-CN" sz="2800" b="1" dirty="0"/>
          </a:p>
          <a:p>
            <a:pPr lvl="2" eaLnBrk="1" hangingPunct="1">
              <a:spcBef>
                <a:spcPts val="600"/>
              </a:spcBef>
              <a:buClrTx/>
            </a:pPr>
            <a:r>
              <a:rPr lang="zh-CN" altLang="en-US" sz="2800" b="1" dirty="0">
                <a:solidFill>
                  <a:srgbClr val="FF0000"/>
                </a:solidFill>
              </a:rPr>
              <a:t>环的方向取所含连枝的方向</a:t>
            </a:r>
          </a:p>
        </p:txBody>
      </p:sp>
      <p:graphicFrame>
        <p:nvGraphicFramePr>
          <p:cNvPr id="145411" name="对象 4"/>
          <p:cNvGraphicFramePr>
            <a:graphicFrameLocks noChangeAspect="1"/>
          </p:cNvGraphicFramePr>
          <p:nvPr/>
        </p:nvGraphicFramePr>
        <p:xfrm>
          <a:off x="1403350" y="2924175"/>
          <a:ext cx="6769100" cy="3660775"/>
        </p:xfrm>
        <a:graphic>
          <a:graphicData uri="http://schemas.openxmlformats.org/presentationml/2006/ole">
            <mc:AlternateContent xmlns:mc="http://schemas.openxmlformats.org/markup-compatibility/2006">
              <mc:Choice xmlns:v="urn:schemas-microsoft-com:vml" Requires="v">
                <p:oleObj spid="_x0000_s67681" r:id="rId3" imgW="2324100" imgH="1257300" progId="Equation.3">
                  <p:embed/>
                </p:oleObj>
              </mc:Choice>
              <mc:Fallback>
                <p:oleObj r:id="rId3" imgW="2324100" imgH="1257300" progId="Equation.3">
                  <p:embed/>
                  <p:pic>
                    <p:nvPicPr>
                      <p:cNvPr id="0" name="图片 3186"/>
                      <p:cNvPicPr/>
                      <p:nvPr/>
                    </p:nvPicPr>
                    <p:blipFill>
                      <a:blip r:embed="rId4"/>
                      <a:stretch>
                        <a:fillRect/>
                      </a:stretch>
                    </p:blipFill>
                    <p:spPr>
                      <a:xfrm>
                        <a:off x="1403350" y="2924175"/>
                        <a:ext cx="6769100" cy="3660775"/>
                      </a:xfrm>
                      <a:prstGeom prst="rect">
                        <a:avLst/>
                      </a:prstGeom>
                      <a:noFill/>
                      <a:ln w="38100">
                        <a:noFill/>
                        <a:miter/>
                      </a:ln>
                    </p:spPr>
                  </p:pic>
                </p:oleObj>
              </mc:Fallback>
            </mc:AlternateContent>
          </a:graphicData>
        </a:graphic>
      </p:graphicFrame>
      <p:sp>
        <p:nvSpPr>
          <p:cNvPr id="244739" name="Rectangle 5"/>
          <p:cNvSpPr>
            <a:spLocks noRot="1"/>
          </p:cNvSpPr>
          <p:nvPr/>
        </p:nvSpPr>
        <p:spPr>
          <a:xfrm>
            <a:off x="323850" y="0"/>
            <a:ext cx="8540750" cy="720725"/>
          </a:xfrm>
          <a:prstGeom prst="rect">
            <a:avLst/>
          </a:prstGeom>
          <a:noFill/>
          <a:ln w="9525">
            <a:noFill/>
          </a:ln>
        </p:spPr>
        <p:txBody>
          <a:bodyPr anchor="ctr"/>
          <a:lstStyle/>
          <a:p>
            <a:pPr algn="ctr">
              <a:buSzTx/>
            </a:pPr>
            <a:r>
              <a:rPr lang="en-US" altLang="zh-CN" sz="4400" b="1" dirty="0">
                <a:solidFill>
                  <a:srgbClr val="FF0000"/>
                </a:solidFill>
                <a:latin typeface="Arial" panose="020B0604020202020204" pitchFamily="34" charset="0"/>
                <a:ea typeface="宋体" panose="02010600030101010101" pitchFamily="2" charset="-122"/>
              </a:rPr>
              <a:t>3.</a:t>
            </a:r>
            <a:r>
              <a:rPr lang="zh-CN" altLang="en-US" sz="4400" b="1" dirty="0">
                <a:solidFill>
                  <a:srgbClr val="FF0000"/>
                </a:solidFill>
                <a:latin typeface="Arial" panose="020B0604020202020204" pitchFamily="34" charset="0"/>
                <a:ea typeface="宋体" panose="02010600030101010101" pitchFamily="2" charset="-122"/>
              </a:rPr>
              <a:t>环阵</a:t>
            </a:r>
            <a:endParaRPr lang="zh-CN" altLang="zh-CN" sz="4400" b="1" dirty="0">
              <a:solidFill>
                <a:srgbClr val="FF0000"/>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5410">
                                            <p:txEl>
                                              <p:pRg st="0" end="0"/>
                                            </p:txEl>
                                          </p:spTgt>
                                        </p:tgtEl>
                                        <p:attrNameLst>
                                          <p:attrName>style.visibility</p:attrName>
                                        </p:attrNameLst>
                                      </p:cBhvr>
                                      <p:to>
                                        <p:strVal val="visible"/>
                                      </p:to>
                                    </p:set>
                                    <p:animEffect transition="in" filter="fade">
                                      <p:cBhvr>
                                        <p:cTn id="7" dur="500"/>
                                        <p:tgtEl>
                                          <p:spTgt spid="1454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5410">
                                            <p:txEl>
                                              <p:pRg st="1" end="1"/>
                                            </p:txEl>
                                          </p:spTgt>
                                        </p:tgtEl>
                                        <p:attrNameLst>
                                          <p:attrName>style.visibility</p:attrName>
                                        </p:attrNameLst>
                                      </p:cBhvr>
                                      <p:to>
                                        <p:strVal val="visible"/>
                                      </p:to>
                                    </p:set>
                                    <p:animEffect transition="in" filter="fade">
                                      <p:cBhvr>
                                        <p:cTn id="10" dur="500"/>
                                        <p:tgtEl>
                                          <p:spTgt spid="145410">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5410">
                                            <p:txEl>
                                              <p:pRg st="2" end="2"/>
                                            </p:txEl>
                                          </p:spTgt>
                                        </p:tgtEl>
                                        <p:attrNameLst>
                                          <p:attrName>style.visibility</p:attrName>
                                        </p:attrNameLst>
                                      </p:cBhvr>
                                      <p:to>
                                        <p:strVal val="visible"/>
                                      </p:to>
                                    </p:set>
                                    <p:animEffect transition="in" filter="fade">
                                      <p:cBhvr>
                                        <p:cTn id="13" dur="500"/>
                                        <p:tgtEl>
                                          <p:spTgt spid="145410">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45411"/>
                                        </p:tgtEl>
                                        <p:attrNameLst>
                                          <p:attrName>style.visibility</p:attrName>
                                        </p:attrNameLst>
                                      </p:cBhvr>
                                      <p:to>
                                        <p:strVal val="visible"/>
                                      </p:to>
                                    </p:set>
                                    <p:animEffect transition="in" filter="fade">
                                      <p:cBhvr>
                                        <p:cTn id="18" dur="1000"/>
                                        <p:tgtEl>
                                          <p:spTgt spid="145411"/>
                                        </p:tgtEl>
                                      </p:cBhvr>
                                    </p:animEffect>
                                    <p:anim calcmode="lin" valueType="num">
                                      <p:cBhvr>
                                        <p:cTn id="19" dur="1000" fill="hold"/>
                                        <p:tgtEl>
                                          <p:spTgt spid="145411"/>
                                        </p:tgtEl>
                                        <p:attrNameLst>
                                          <p:attrName>ppt_x</p:attrName>
                                        </p:attrNameLst>
                                      </p:cBhvr>
                                      <p:tavLst>
                                        <p:tav tm="0">
                                          <p:val>
                                            <p:strVal val="#ppt_x"/>
                                          </p:val>
                                        </p:tav>
                                        <p:tav tm="100000">
                                          <p:val>
                                            <p:strVal val="#ppt_x"/>
                                          </p:val>
                                        </p:tav>
                                      </p:tavLst>
                                    </p:anim>
                                    <p:anim calcmode="lin" valueType="num">
                                      <p:cBhvr>
                                        <p:cTn id="20" dur="1000" fill="hold"/>
                                        <p:tgtEl>
                                          <p:spTgt spid="1454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0"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6434" name="Object 4"/>
          <p:cNvGraphicFramePr>
            <a:graphicFrameLocks noGrp="1" noChangeAspect="1"/>
          </p:cNvGraphicFramePr>
          <p:nvPr>
            <p:ph sz="half" idx="1"/>
          </p:nvPr>
        </p:nvGraphicFramePr>
        <p:xfrm>
          <a:off x="4311650" y="0"/>
          <a:ext cx="4448175" cy="2405063"/>
        </p:xfrm>
        <a:graphic>
          <a:graphicData uri="http://schemas.openxmlformats.org/presentationml/2006/ole">
            <mc:AlternateContent xmlns:mc="http://schemas.openxmlformats.org/markup-compatibility/2006">
              <mc:Choice xmlns:v="urn:schemas-microsoft-com:vml" Requires="v">
                <p:oleObj spid="_x0000_s68957" r:id="rId4" imgW="2324100" imgH="1257300" progId="Equation.3">
                  <p:embed/>
                </p:oleObj>
              </mc:Choice>
              <mc:Fallback>
                <p:oleObj r:id="rId4" imgW="2324100" imgH="1257300" progId="Equation.3">
                  <p:embed/>
                  <p:pic>
                    <p:nvPicPr>
                      <p:cNvPr id="0" name="图片 3187"/>
                      <p:cNvPicPr/>
                      <p:nvPr/>
                    </p:nvPicPr>
                    <p:blipFill>
                      <a:blip r:embed="rId5"/>
                      <a:stretch>
                        <a:fillRect/>
                      </a:stretch>
                    </p:blipFill>
                    <p:spPr>
                      <a:xfrm>
                        <a:off x="4311650" y="0"/>
                        <a:ext cx="4448175" cy="2405063"/>
                      </a:xfrm>
                      <a:prstGeom prst="rect">
                        <a:avLst/>
                      </a:prstGeom>
                      <a:solidFill>
                        <a:schemeClr val="bg2"/>
                      </a:solidFill>
                      <a:ln w="38100">
                        <a:miter/>
                      </a:ln>
                    </p:spPr>
                  </p:pic>
                </p:oleObj>
              </mc:Fallback>
            </mc:AlternateContent>
          </a:graphicData>
        </a:graphic>
      </p:graphicFrame>
      <p:graphicFrame>
        <p:nvGraphicFramePr>
          <p:cNvPr id="146435" name="Object 13"/>
          <p:cNvGraphicFramePr>
            <a:graphicFrameLocks noGrp="1" noChangeAspect="1"/>
          </p:cNvGraphicFramePr>
          <p:nvPr>
            <p:ph sz="half" idx="2"/>
          </p:nvPr>
        </p:nvGraphicFramePr>
        <p:xfrm>
          <a:off x="935038" y="-171450"/>
          <a:ext cx="2674937" cy="3019425"/>
        </p:xfrm>
        <a:graphic>
          <a:graphicData uri="http://schemas.openxmlformats.org/presentationml/2006/ole">
            <mc:AlternateContent xmlns:mc="http://schemas.openxmlformats.org/markup-compatibility/2006">
              <mc:Choice xmlns:v="urn:schemas-microsoft-com:vml" Requires="v">
                <p:oleObj spid="_x0000_s68958" r:id="rId6" imgW="1371600" imgH="1535430" progId="Visio.Drawing.11">
                  <p:embed/>
                </p:oleObj>
              </mc:Choice>
              <mc:Fallback>
                <p:oleObj r:id="rId6" imgW="1371600" imgH="1535430" progId="Visio.Drawing.11">
                  <p:embed/>
                  <p:pic>
                    <p:nvPicPr>
                      <p:cNvPr id="0" name="图片 3185"/>
                      <p:cNvPicPr/>
                      <p:nvPr/>
                    </p:nvPicPr>
                    <p:blipFill>
                      <a:blip r:embed="rId7"/>
                      <a:stretch>
                        <a:fillRect/>
                      </a:stretch>
                    </p:blipFill>
                    <p:spPr>
                      <a:xfrm>
                        <a:off x="935038" y="-171450"/>
                        <a:ext cx="2674937" cy="3019425"/>
                      </a:xfrm>
                      <a:prstGeom prst="rect">
                        <a:avLst/>
                      </a:prstGeom>
                      <a:noFill/>
                      <a:ln w="38100">
                        <a:miter/>
                      </a:ln>
                    </p:spPr>
                  </p:pic>
                </p:oleObj>
              </mc:Fallback>
            </mc:AlternateContent>
          </a:graphicData>
        </a:graphic>
      </p:graphicFrame>
      <p:graphicFrame>
        <p:nvGraphicFramePr>
          <p:cNvPr id="146436" name="Object 8"/>
          <p:cNvGraphicFramePr>
            <a:graphicFrameLocks noChangeAspect="1"/>
          </p:cNvGraphicFramePr>
          <p:nvPr/>
        </p:nvGraphicFramePr>
        <p:xfrm>
          <a:off x="4284663" y="2781300"/>
          <a:ext cx="2520950" cy="1800225"/>
        </p:xfrm>
        <a:graphic>
          <a:graphicData uri="http://schemas.openxmlformats.org/presentationml/2006/ole">
            <mc:AlternateContent xmlns:mc="http://schemas.openxmlformats.org/markup-compatibility/2006">
              <mc:Choice xmlns:v="urn:schemas-microsoft-com:vml" Requires="v">
                <p:oleObj spid="_x0000_s68959" r:id="rId8" imgW="799465" imgH="571500" progId="Equation.3">
                  <p:embed/>
                </p:oleObj>
              </mc:Choice>
              <mc:Fallback>
                <p:oleObj r:id="rId8" imgW="799465" imgH="571500" progId="Equation.3">
                  <p:embed/>
                  <p:pic>
                    <p:nvPicPr>
                      <p:cNvPr id="0" name="图片 3188"/>
                      <p:cNvPicPr/>
                      <p:nvPr/>
                    </p:nvPicPr>
                    <p:blipFill>
                      <a:blip r:embed="rId9"/>
                      <a:stretch>
                        <a:fillRect/>
                      </a:stretch>
                    </p:blipFill>
                    <p:spPr>
                      <a:xfrm>
                        <a:off x="4284663" y="2781300"/>
                        <a:ext cx="2520950" cy="1800225"/>
                      </a:xfrm>
                      <a:prstGeom prst="rect">
                        <a:avLst/>
                      </a:prstGeom>
                      <a:solidFill>
                        <a:schemeClr val="bg2"/>
                      </a:solidFill>
                      <a:ln w="38100">
                        <a:noFill/>
                        <a:miter/>
                      </a:ln>
                    </p:spPr>
                  </p:pic>
                </p:oleObj>
              </mc:Fallback>
            </mc:AlternateContent>
          </a:graphicData>
        </a:graphic>
      </p:graphicFrame>
      <p:graphicFrame>
        <p:nvGraphicFramePr>
          <p:cNvPr id="146437" name="Object 9"/>
          <p:cNvGraphicFramePr>
            <a:graphicFrameLocks noChangeAspect="1"/>
          </p:cNvGraphicFramePr>
          <p:nvPr/>
        </p:nvGraphicFramePr>
        <p:xfrm>
          <a:off x="250825" y="4597400"/>
          <a:ext cx="7705725" cy="2260600"/>
        </p:xfrm>
        <a:graphic>
          <a:graphicData uri="http://schemas.openxmlformats.org/presentationml/2006/ole">
            <mc:AlternateContent xmlns:mc="http://schemas.openxmlformats.org/markup-compatibility/2006">
              <mc:Choice xmlns:v="urn:schemas-microsoft-com:vml" Requires="v">
                <p:oleObj spid="_x0000_s68960" r:id="rId10" imgW="3022600" imgH="889000" progId="Equation.3">
                  <p:embed/>
                </p:oleObj>
              </mc:Choice>
              <mc:Fallback>
                <p:oleObj r:id="rId10" imgW="3022600" imgH="889000" progId="Equation.3">
                  <p:embed/>
                  <p:pic>
                    <p:nvPicPr>
                      <p:cNvPr id="0" name="图片 3189"/>
                      <p:cNvPicPr/>
                      <p:nvPr/>
                    </p:nvPicPr>
                    <p:blipFill>
                      <a:blip r:embed="rId11"/>
                      <a:stretch>
                        <a:fillRect/>
                      </a:stretch>
                    </p:blipFill>
                    <p:spPr>
                      <a:xfrm>
                        <a:off x="250825" y="4597400"/>
                        <a:ext cx="7705725" cy="2260600"/>
                      </a:xfrm>
                      <a:prstGeom prst="rect">
                        <a:avLst/>
                      </a:prstGeom>
                      <a:noFill/>
                      <a:ln w="38100">
                        <a:noFill/>
                        <a:miter/>
                      </a:ln>
                    </p:spPr>
                  </p:pic>
                </p:oleObj>
              </mc:Fallback>
            </mc:AlternateContent>
          </a:graphicData>
        </a:graphic>
      </p:graphicFrame>
      <p:sp>
        <p:nvSpPr>
          <p:cNvPr id="245765" name="矩形 6"/>
          <p:cNvSpPr/>
          <p:nvPr/>
        </p:nvSpPr>
        <p:spPr>
          <a:xfrm>
            <a:off x="0" y="-3175"/>
            <a:ext cx="906463" cy="522288"/>
          </a:xfrm>
          <a:prstGeom prst="rect">
            <a:avLst/>
          </a:prstGeom>
          <a:noFill/>
          <a:ln w="9525">
            <a:noFill/>
          </a:ln>
        </p:spPr>
        <p:txBody>
          <a:bodyPr wrap="none" anchor="t">
            <a:spAutoFit/>
          </a:bodyPr>
          <a:lstStyle/>
          <a:p>
            <a:pPr>
              <a:buSzTx/>
            </a:pPr>
            <a:r>
              <a:rPr lang="zh-CN" altLang="en-US" sz="2800" b="1" dirty="0">
                <a:solidFill>
                  <a:srgbClr val="FF0000"/>
                </a:solidFill>
                <a:latin typeface="Arial" panose="020B0604020202020204" pitchFamily="34" charset="0"/>
                <a:ea typeface="宋体" panose="02010600030101010101" pitchFamily="2" charset="-122"/>
              </a:rPr>
              <a:t>环阵</a:t>
            </a:r>
            <a:endParaRPr lang="zh-CN" altLang="en-US" sz="2800" dirty="0">
              <a:solidFill>
                <a:srgbClr val="FF0000"/>
              </a:solidFill>
              <a:latin typeface="Arial" panose="020B0604020202020204" pitchFamily="34" charset="0"/>
              <a:ea typeface="宋体" panose="02010600030101010101" pitchFamily="2" charset="-122"/>
            </a:endParaRPr>
          </a:p>
        </p:txBody>
      </p:sp>
      <p:sp>
        <p:nvSpPr>
          <p:cNvPr id="7" name="矩形 6"/>
          <p:cNvSpPr/>
          <p:nvPr/>
        </p:nvSpPr>
        <p:spPr>
          <a:xfrm>
            <a:off x="5033963" y="5143500"/>
            <a:ext cx="1501775" cy="15716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a:off x="1979613" y="5072063"/>
            <a:ext cx="2786063" cy="164306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64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46434"/>
                                        </p:tgtEl>
                                        <p:attrNameLst>
                                          <p:attrName>style.visibility</p:attrName>
                                        </p:attrNameLst>
                                      </p:cBhvr>
                                      <p:to>
                                        <p:strVal val="visible"/>
                                      </p:to>
                                    </p:set>
                                    <p:anim calcmode="lin" valueType="num">
                                      <p:cBhvr additive="base">
                                        <p:cTn id="11" dur="500" fill="hold"/>
                                        <p:tgtEl>
                                          <p:spTgt spid="146434"/>
                                        </p:tgtEl>
                                        <p:attrNameLst>
                                          <p:attrName>ppt_x</p:attrName>
                                        </p:attrNameLst>
                                      </p:cBhvr>
                                      <p:tavLst>
                                        <p:tav tm="0">
                                          <p:val>
                                            <p:strVal val="#ppt_x"/>
                                          </p:val>
                                        </p:tav>
                                        <p:tav tm="100000">
                                          <p:val>
                                            <p:strVal val="#ppt_x"/>
                                          </p:val>
                                        </p:tav>
                                      </p:tavLst>
                                    </p:anim>
                                    <p:anim calcmode="lin" valueType="num">
                                      <p:cBhvr additive="base">
                                        <p:cTn id="12" dur="500" fill="hold"/>
                                        <p:tgtEl>
                                          <p:spTgt spid="14643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46436"/>
                                        </p:tgtEl>
                                        <p:attrNameLst>
                                          <p:attrName>style.visibility</p:attrName>
                                        </p:attrNameLst>
                                      </p:cBhvr>
                                      <p:to>
                                        <p:strVal val="visible"/>
                                      </p:to>
                                    </p:set>
                                    <p:animEffect transition="in" filter="barn(inVertical)">
                                      <p:cBhvr>
                                        <p:cTn id="17" dur="500"/>
                                        <p:tgtEl>
                                          <p:spTgt spid="146436"/>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146437"/>
                                        </p:tgtEl>
                                        <p:attrNameLst>
                                          <p:attrName>style.visibility</p:attrName>
                                        </p:attrNameLst>
                                      </p:cBhvr>
                                      <p:to>
                                        <p:strVal val="visible"/>
                                      </p:to>
                                    </p:set>
                                    <p:animEffect transition="in" filter="circle(in)">
                                      <p:cBhvr>
                                        <p:cTn id="22" dur="2000"/>
                                        <p:tgtEl>
                                          <p:spTgt spid="146437"/>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down)">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5" name="Rectangle 3"/>
          <p:cNvSpPr>
            <a:spLocks noGrp="1" noRot="1" noChangeArrowheads="1"/>
          </p:cNvSpPr>
          <p:nvPr>
            <p:ph idx="1"/>
          </p:nvPr>
        </p:nvSpPr>
        <p:spPr>
          <a:xfrm>
            <a:off x="0" y="188913"/>
            <a:ext cx="9144000" cy="5184775"/>
          </a:xfrm>
        </p:spPr>
        <p:txBody>
          <a:bodyPr vert="horz" wrap="square" lIns="91440" tIns="45720" rIns="91440" bIns="45720" numCol="1" rtlCol="0" anchor="t" anchorCtr="0" compatLnSpc="1">
            <a:normAutofit/>
          </a:bodyPr>
          <a:lstStyle/>
          <a:p>
            <a:pPr marL="357505" marR="0" lvl="0" indent="-357505" algn="just" defTabSz="914400" rtl="0" eaLnBrk="1" fontAlgn="auto" latinLnBrk="0" hangingPunct="1">
              <a:lnSpc>
                <a:spcPct val="110000"/>
              </a:lnSpc>
              <a:spcBef>
                <a:spcPts val="1400"/>
              </a:spcBef>
              <a:spcAft>
                <a:spcPts val="0"/>
              </a:spcAft>
              <a:buClr>
                <a:schemeClr val="accent1">
                  <a:lumMod val="75000"/>
                </a:schemeClr>
              </a:buClr>
              <a:buSzPct val="50000"/>
              <a:buFont typeface="Wingdings" panose="05000000000000000000" pitchFamily="2" charset="2"/>
              <a:buChar char="u"/>
              <a:defRPr/>
            </a:pPr>
            <a:r>
              <a:rPr kumimoji="0" lang="zh-CN" altLang="en-US" sz="28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联结图的</a:t>
            </a:r>
            <a:r>
              <a:rPr kumimoji="0" lang="zh-CN" altLang="en-US" sz="28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rPr>
              <a:t>环阵</a:t>
            </a:r>
            <a:r>
              <a:rPr kumimoji="0" lang="en-US" altLang="zh-CN" sz="28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rPr>
              <a:t>B</a:t>
            </a:r>
            <a:r>
              <a:rPr kumimoji="0" lang="zh-CN" altLang="en-US" sz="28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rPr>
              <a:t>和割阵</a:t>
            </a:r>
            <a:r>
              <a:rPr kumimoji="0" lang="en-US" altLang="zh-CN" sz="28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rPr>
              <a:t>Q</a:t>
            </a:r>
            <a:r>
              <a:rPr kumimoji="0" lang="zh-CN" altLang="en-US" sz="28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以下关系，若边的次序是一样的： </a:t>
            </a:r>
            <a:r>
              <a:rPr kumimoji="0" lang="en-US" altLang="zh-CN" sz="2800" b="1" i="0" u="none" strike="noStrike" kern="1200" cap="none" spc="0" normalizeH="0" baseline="0" noProof="0" dirty="0">
                <a:ln>
                  <a:noFill/>
                </a:ln>
                <a:solidFill>
                  <a:srgbClr val="0000FF"/>
                </a:solidFill>
                <a:effectLst/>
                <a:uLnTx/>
                <a:uFillTx/>
                <a:latin typeface="幼圆" panose="02010509060101010101" pitchFamily="49" charset="-122"/>
                <a:ea typeface="幼圆" panose="02010509060101010101" pitchFamily="49" charset="-122"/>
                <a:cs typeface="+mn-cs"/>
              </a:rPr>
              <a:t>BQ</a:t>
            </a:r>
            <a:r>
              <a:rPr kumimoji="0" lang="en-US" altLang="zh-CN" sz="2800" b="1" i="0" u="none" strike="noStrike" kern="1200" cap="none" spc="0" normalizeH="0" baseline="30000" noProof="0" dirty="0">
                <a:ln>
                  <a:noFill/>
                </a:ln>
                <a:solidFill>
                  <a:srgbClr val="0000FF"/>
                </a:solidFill>
                <a:effectLst/>
                <a:uLnTx/>
                <a:uFillTx/>
                <a:latin typeface="幼圆" panose="02010509060101010101" pitchFamily="49" charset="-122"/>
                <a:ea typeface="幼圆" panose="02010509060101010101" pitchFamily="49" charset="-122"/>
                <a:cs typeface="+mn-cs"/>
              </a:rPr>
              <a:t>T</a:t>
            </a:r>
            <a:r>
              <a:rPr kumimoji="0" lang="en-US" altLang="zh-CN" sz="2800" b="1" i="0" u="none" strike="noStrike" kern="1200" cap="none" spc="0" normalizeH="0" baseline="0" noProof="0" dirty="0">
                <a:ln>
                  <a:noFill/>
                </a:ln>
                <a:solidFill>
                  <a:srgbClr val="0000FF"/>
                </a:solidFill>
                <a:effectLst/>
                <a:uLnTx/>
                <a:uFillTx/>
                <a:latin typeface="幼圆" panose="02010509060101010101" pitchFamily="49" charset="-122"/>
                <a:ea typeface="幼圆" panose="02010509060101010101" pitchFamily="49" charset="-122"/>
                <a:cs typeface="+mn-cs"/>
              </a:rPr>
              <a:t>=0</a:t>
            </a:r>
          </a:p>
          <a:p>
            <a:pPr marL="357505" marR="0" lvl="1" indent="-285750" algn="just" defTabSz="914400" rtl="0" eaLnBrk="1" fontAlgn="auto" latinLnBrk="0" hangingPunct="1">
              <a:lnSpc>
                <a:spcPct val="100000"/>
              </a:lnSpc>
              <a:spcBef>
                <a:spcPts val="0"/>
              </a:spcBef>
              <a:spcAft>
                <a:spcPts val="600"/>
              </a:spcAft>
              <a:buClr>
                <a:schemeClr val="accent1">
                  <a:lumMod val="60000"/>
                  <a:lumOff val="40000"/>
                </a:schemeClr>
              </a:buClr>
              <a:buSzTx/>
              <a:buFont typeface="华文新魏" panose="02010800040101010101" pitchFamily="2" charset="-122"/>
              <a:buChar char=" "/>
              <a:defRPr/>
            </a:pPr>
            <a:r>
              <a:rPr kumimoji="0" lang="zh-CN" altLang="en-US"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上式说明，</a:t>
            </a:r>
            <a:r>
              <a:rPr kumimoji="0" lang="zh-CN" altLang="en-US" sz="28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ea"/>
              </a:rPr>
              <a:t>任一割集的</a:t>
            </a:r>
            <a:r>
              <a:rPr kumimoji="0" lang="en-US" altLang="zh-CN" sz="28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ea"/>
              </a:rPr>
              <a:t>m</a:t>
            </a:r>
            <a:r>
              <a:rPr kumimoji="0" lang="zh-CN" altLang="en-US" sz="28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ea"/>
              </a:rPr>
              <a:t>维向量与任一环的</a:t>
            </a:r>
            <a:r>
              <a:rPr kumimoji="0" lang="en-US" altLang="zh-CN" sz="28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ea"/>
              </a:rPr>
              <a:t>m</a:t>
            </a:r>
            <a:r>
              <a:rPr kumimoji="0" lang="zh-CN" altLang="en-US" sz="28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ea"/>
              </a:rPr>
              <a:t>维向量都是正交的</a:t>
            </a:r>
            <a:r>
              <a:rPr kumimoji="0" lang="zh-CN" altLang="en-US"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。这也进一步说明了割与环的对偶性。</a:t>
            </a:r>
          </a:p>
        </p:txBody>
      </p:sp>
      <p:graphicFrame>
        <p:nvGraphicFramePr>
          <p:cNvPr id="147459" name="对象 1"/>
          <p:cNvGraphicFramePr>
            <a:graphicFrameLocks noChangeAspect="1"/>
          </p:cNvGraphicFramePr>
          <p:nvPr/>
        </p:nvGraphicFramePr>
        <p:xfrm>
          <a:off x="107950" y="5018088"/>
          <a:ext cx="5076825" cy="1839912"/>
        </p:xfrm>
        <a:graphic>
          <a:graphicData uri="http://schemas.openxmlformats.org/presentationml/2006/ole">
            <mc:AlternateContent xmlns:mc="http://schemas.openxmlformats.org/markup-compatibility/2006">
              <mc:Choice xmlns:v="urn:schemas-microsoft-com:vml" Requires="v">
                <p:oleObj spid="_x0000_s69897" r:id="rId3" imgW="3530600" imgH="1282700" progId="Equation.3">
                  <p:embed/>
                </p:oleObj>
              </mc:Choice>
              <mc:Fallback>
                <p:oleObj r:id="rId3" imgW="3530600" imgH="1282700" progId="Equation.3">
                  <p:embed/>
                  <p:pic>
                    <p:nvPicPr>
                      <p:cNvPr id="0" name="图片 3190"/>
                      <p:cNvPicPr/>
                      <p:nvPr/>
                    </p:nvPicPr>
                    <p:blipFill>
                      <a:blip r:embed="rId4"/>
                      <a:stretch>
                        <a:fillRect/>
                      </a:stretch>
                    </p:blipFill>
                    <p:spPr>
                      <a:xfrm>
                        <a:off x="107950" y="5018088"/>
                        <a:ext cx="5076825" cy="1839912"/>
                      </a:xfrm>
                      <a:prstGeom prst="rect">
                        <a:avLst/>
                      </a:prstGeom>
                      <a:solidFill>
                        <a:srgbClr val="FFFF00"/>
                      </a:solidFill>
                      <a:ln w="38100">
                        <a:noFill/>
                        <a:miter/>
                      </a:ln>
                    </p:spPr>
                  </p:pic>
                </p:oleObj>
              </mc:Fallback>
            </mc:AlternateContent>
          </a:graphicData>
        </a:graphic>
      </p:graphicFrame>
      <p:graphicFrame>
        <p:nvGraphicFramePr>
          <p:cNvPr id="147460" name="对象 4"/>
          <p:cNvGraphicFramePr>
            <a:graphicFrameLocks noChangeAspect="1"/>
          </p:cNvGraphicFramePr>
          <p:nvPr/>
        </p:nvGraphicFramePr>
        <p:xfrm>
          <a:off x="5795963" y="4005263"/>
          <a:ext cx="2613025" cy="2720975"/>
        </p:xfrm>
        <a:graphic>
          <a:graphicData uri="http://schemas.openxmlformats.org/presentationml/2006/ole">
            <mc:AlternateContent xmlns:mc="http://schemas.openxmlformats.org/markup-compatibility/2006">
              <mc:Choice xmlns:v="urn:schemas-microsoft-com:vml" Requires="v">
                <p:oleObj spid="_x0000_s69898" r:id="rId5" imgW="2273300" imgH="2374900" progId="Equation.3">
                  <p:embed/>
                </p:oleObj>
              </mc:Choice>
              <mc:Fallback>
                <p:oleObj r:id="rId5" imgW="2273300" imgH="2374900" progId="Equation.3">
                  <p:embed/>
                  <p:pic>
                    <p:nvPicPr>
                      <p:cNvPr id="0" name="图片 3191"/>
                      <p:cNvPicPr/>
                      <p:nvPr/>
                    </p:nvPicPr>
                    <p:blipFill>
                      <a:blip r:embed="rId6"/>
                      <a:stretch>
                        <a:fillRect/>
                      </a:stretch>
                    </p:blipFill>
                    <p:spPr>
                      <a:xfrm>
                        <a:off x="5795963" y="4005263"/>
                        <a:ext cx="2613025" cy="2720975"/>
                      </a:xfrm>
                      <a:prstGeom prst="rect">
                        <a:avLst/>
                      </a:prstGeom>
                      <a:solidFill>
                        <a:srgbClr val="FFFF00"/>
                      </a:solidFill>
                      <a:ln w="38100">
                        <a:noFill/>
                        <a:miter/>
                      </a:ln>
                    </p:spPr>
                  </p:pic>
                </p:oleObj>
              </mc:Fallback>
            </mc:AlternateContent>
          </a:graphicData>
        </a:graphic>
      </p:graphicFrame>
      <p:graphicFrame>
        <p:nvGraphicFramePr>
          <p:cNvPr id="147461" name="Object 5"/>
          <p:cNvGraphicFramePr>
            <a:graphicFrameLocks noChangeAspect="1"/>
          </p:cNvGraphicFramePr>
          <p:nvPr/>
        </p:nvGraphicFramePr>
        <p:xfrm>
          <a:off x="107950" y="2205038"/>
          <a:ext cx="5311775" cy="2278062"/>
        </p:xfrm>
        <a:graphic>
          <a:graphicData uri="http://schemas.openxmlformats.org/presentationml/2006/ole">
            <mc:AlternateContent xmlns:mc="http://schemas.openxmlformats.org/markup-compatibility/2006">
              <mc:Choice xmlns:v="urn:schemas-microsoft-com:vml" Requires="v">
                <p:oleObj spid="_x0000_s69899" r:id="rId7" imgW="3759200" imgH="1612900" progId="Equation.3">
                  <p:embed/>
                </p:oleObj>
              </mc:Choice>
              <mc:Fallback>
                <p:oleObj r:id="rId7" imgW="3759200" imgH="1612900" progId="Equation.3">
                  <p:embed/>
                  <p:pic>
                    <p:nvPicPr>
                      <p:cNvPr id="0" name="图片 3192"/>
                      <p:cNvPicPr/>
                      <p:nvPr/>
                    </p:nvPicPr>
                    <p:blipFill>
                      <a:blip r:embed="rId8"/>
                      <a:stretch>
                        <a:fillRect/>
                      </a:stretch>
                    </p:blipFill>
                    <p:spPr>
                      <a:xfrm>
                        <a:off x="107950" y="2205038"/>
                        <a:ext cx="5311775" cy="2278062"/>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0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20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7461"/>
                                        </p:tgtEl>
                                        <p:attrNameLst>
                                          <p:attrName>style.visibility</p:attrName>
                                        </p:attrNameLst>
                                      </p:cBhvr>
                                      <p:to>
                                        <p:strVal val="visible"/>
                                      </p:to>
                                    </p:set>
                                    <p:anim calcmode="lin" valueType="num">
                                      <p:cBhvr additive="base">
                                        <p:cTn id="13" dur="500" fill="hold"/>
                                        <p:tgtEl>
                                          <p:spTgt spid="147461"/>
                                        </p:tgtEl>
                                        <p:attrNameLst>
                                          <p:attrName>ppt_x</p:attrName>
                                        </p:attrNameLst>
                                      </p:cBhvr>
                                      <p:tavLst>
                                        <p:tav tm="0">
                                          <p:val>
                                            <p:strVal val="#ppt_x"/>
                                          </p:val>
                                        </p:tav>
                                        <p:tav tm="100000">
                                          <p:val>
                                            <p:strVal val="#ppt_x"/>
                                          </p:val>
                                        </p:tav>
                                      </p:tavLst>
                                    </p:anim>
                                    <p:anim calcmode="lin" valueType="num">
                                      <p:cBhvr additive="base">
                                        <p:cTn id="14" dur="500" fill="hold"/>
                                        <p:tgtEl>
                                          <p:spTgt spid="14746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47459"/>
                                        </p:tgtEl>
                                        <p:attrNameLst>
                                          <p:attrName>style.visibility</p:attrName>
                                        </p:attrNameLst>
                                      </p:cBhvr>
                                      <p:to>
                                        <p:strVal val="visible"/>
                                      </p:to>
                                    </p:set>
                                    <p:animEffect transition="in" filter="wipe(down)">
                                      <p:cBhvr>
                                        <p:cTn id="19" dur="500"/>
                                        <p:tgtEl>
                                          <p:spTgt spid="147459"/>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147460"/>
                                        </p:tgtEl>
                                        <p:attrNameLst>
                                          <p:attrName>style.visibility</p:attrName>
                                        </p:attrNameLst>
                                      </p:cBhvr>
                                      <p:to>
                                        <p:strVal val="visible"/>
                                      </p:to>
                                    </p:set>
                                    <p:animEffect transition="in" filter="circle(in)">
                                      <p:cBhvr>
                                        <p:cTn id="24" dur="2000"/>
                                        <p:tgtEl>
                                          <p:spTgt spid="147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5"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H_Others_1"/>
          <p:cNvSpPr txBox="1"/>
          <p:nvPr>
            <p:custDataLst>
              <p:tags r:id="rId1"/>
            </p:custDataLst>
          </p:nvPr>
        </p:nvSpPr>
        <p:spPr>
          <a:xfrm>
            <a:off x="3481388" y="1876425"/>
            <a:ext cx="1833563" cy="369888"/>
          </a:xfrm>
          <a:prstGeom prst="rect">
            <a:avLst/>
          </a:prstGeom>
          <a:noFill/>
        </p:spPr>
        <p:txBody>
          <a:bodyPr/>
          <a:lstStyle/>
          <a:p>
            <a:pPr marR="0" defTabSz="914400" fontAlgn="auto">
              <a:spcBef>
                <a:spcPts val="0"/>
              </a:spcBef>
              <a:spcAft>
                <a:spcPts val="0"/>
              </a:spcAft>
              <a:buClrTx/>
              <a:buSzTx/>
              <a:buFontTx/>
              <a:defRPr/>
            </a:pPr>
            <a:r>
              <a:rPr kumimoji="0" lang="en-US" altLang="zh-CN" kern="1200" cap="none" spc="400" normalizeH="0" baseline="0" noProof="0" dirty="0">
                <a:solidFill>
                  <a:srgbClr val="DFDEDD"/>
                </a:solidFill>
                <a:latin typeface="微软雅黑" panose="020B0503020204020204" pitchFamily="34" charset="-122"/>
                <a:ea typeface="微软雅黑" panose="020B0503020204020204" pitchFamily="34" charset="-122"/>
                <a:cs typeface="+mn-cs"/>
              </a:rPr>
              <a:t>CONTENTS</a:t>
            </a:r>
            <a:endParaRPr kumimoji="0" lang="zh-CN" altLang="en-US" kern="1200" cap="none" spc="400" normalizeH="0" baseline="0" noProof="0" dirty="0">
              <a:solidFill>
                <a:srgbClr val="DFDEDD"/>
              </a:solidFill>
              <a:latin typeface="微软雅黑" panose="020B0503020204020204" pitchFamily="34" charset="-122"/>
              <a:ea typeface="微软雅黑" panose="020B0503020204020204" pitchFamily="34" charset="-122"/>
              <a:cs typeface="+mn-cs"/>
            </a:endParaRPr>
          </a:p>
        </p:txBody>
      </p:sp>
      <p:sp>
        <p:nvSpPr>
          <p:cNvPr id="5" name="MH_Others_2"/>
          <p:cNvSpPr txBox="1">
            <a:spLocks noChangeArrowheads="1"/>
          </p:cNvSpPr>
          <p:nvPr>
            <p:custDataLst>
              <p:tags r:id="rId2"/>
            </p:custDataLst>
          </p:nvPr>
        </p:nvSpPr>
        <p:spPr bwMode="auto">
          <a:xfrm>
            <a:off x="1259632" y="1138700"/>
            <a:ext cx="7128792" cy="923330"/>
          </a:xfrm>
          <a:prstGeom prst="rect">
            <a:avLst/>
          </a:prstGeom>
          <a:solidFill>
            <a:srgbClr val="FFFF00"/>
          </a:solidFill>
          <a:ln w="9525">
            <a:solidFill>
              <a:srgbClr val="000000"/>
            </a:solidFill>
            <a:miter lim="800000"/>
          </a:ln>
          <a:effectLst>
            <a:softEdge rad="63500"/>
          </a:effectLst>
          <a:scene3d>
            <a:camera prst="orthographicFront"/>
            <a:lightRig rig="threePt" dir="t"/>
          </a:scene3d>
          <a:sp3d>
            <a:bevelT prst="angle"/>
          </a:sp3d>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zh-CN" sz="5400" b="0" i="0" u="none" strike="noStrike" kern="1200" cap="none" spc="0" normalizeH="0" baseline="0" noProof="0" dirty="0">
                <a:ln>
                  <a:noFill/>
                </a:ln>
                <a:solidFill>
                  <a:srgbClr val="5D2513"/>
                </a:solidFill>
                <a:effectLst/>
                <a:uLnTx/>
                <a:uFillTx/>
                <a:latin typeface="方正粗黑宋简体" panose="02000000000000000000" pitchFamily="2" charset="-122"/>
                <a:ea typeface="方正粗黑宋简体" panose="02000000000000000000" pitchFamily="2" charset="-122"/>
                <a:cs typeface="+mn-cs"/>
              </a:rPr>
              <a:t>3.1.6 </a:t>
            </a:r>
            <a:r>
              <a:rPr kumimoji="0" lang="zh-CN" altLang="en-US" sz="5400" b="0" i="0" u="none" strike="noStrike" kern="1200" cap="none" spc="0" normalizeH="0" baseline="0" noProof="0" dirty="0">
                <a:ln>
                  <a:noFill/>
                </a:ln>
                <a:solidFill>
                  <a:srgbClr val="5D2513"/>
                </a:solidFill>
                <a:effectLst/>
                <a:uLnTx/>
                <a:uFillTx/>
                <a:latin typeface="方正粗黑宋简体" panose="02000000000000000000" pitchFamily="2" charset="-122"/>
                <a:ea typeface="方正粗黑宋简体" panose="02000000000000000000" pitchFamily="2" charset="-122"/>
                <a:cs typeface="+mn-cs"/>
              </a:rPr>
              <a:t>图的矩阵表示</a:t>
            </a:r>
            <a:endParaRPr kumimoji="0" lang="zh-CN" altLang="en-US" sz="5400" b="1" i="0" u="none" strike="noStrike" kern="1200" cap="none" spc="0" normalizeH="0" baseline="0" noProof="0" dirty="0">
              <a:ln w="3175">
                <a:noFill/>
              </a:ln>
              <a:solidFill>
                <a:srgbClr val="5F5F5F"/>
              </a:solidFill>
              <a:effectLst/>
              <a:uLnTx/>
              <a:uFillTx/>
              <a:latin typeface="方正粗黑宋简体" panose="02000000000000000000" pitchFamily="2" charset="-122"/>
              <a:ea typeface="方正粗黑宋简体" panose="02000000000000000000" pitchFamily="2" charset="-122"/>
              <a:cs typeface="+mn-cs"/>
            </a:endParaRPr>
          </a:p>
        </p:txBody>
      </p:sp>
      <p:cxnSp>
        <p:nvCxnSpPr>
          <p:cNvPr id="6" name="MH_Others_3"/>
          <p:cNvCxnSpPr/>
          <p:nvPr>
            <p:custDataLst>
              <p:tags r:id="rId3"/>
            </p:custDataLst>
          </p:nvPr>
        </p:nvCxnSpPr>
        <p:spPr>
          <a:xfrm>
            <a:off x="2946400" y="1870075"/>
            <a:ext cx="2882900" cy="0"/>
          </a:xfrm>
          <a:prstGeom prst="line">
            <a:avLst/>
          </a:prstGeom>
          <a:ln>
            <a:solidFill>
              <a:srgbClr val="EEEEEE"/>
            </a:solidFill>
          </a:ln>
        </p:spPr>
        <p:style>
          <a:lnRef idx="1">
            <a:schemeClr val="accent1"/>
          </a:lnRef>
          <a:fillRef idx="0">
            <a:schemeClr val="accent1"/>
          </a:fillRef>
          <a:effectRef idx="0">
            <a:schemeClr val="accent1"/>
          </a:effectRef>
          <a:fontRef idx="minor">
            <a:schemeClr val="tx1"/>
          </a:fontRef>
        </p:style>
      </p:cxnSp>
      <p:cxnSp>
        <p:nvCxnSpPr>
          <p:cNvPr id="7" name="MH_Others_4"/>
          <p:cNvCxnSpPr/>
          <p:nvPr>
            <p:custDataLst>
              <p:tags r:id="rId4"/>
            </p:custDataLst>
          </p:nvPr>
        </p:nvCxnSpPr>
        <p:spPr>
          <a:xfrm>
            <a:off x="2945750" y="2184400"/>
            <a:ext cx="2882900" cy="0"/>
          </a:xfrm>
          <a:prstGeom prst="line">
            <a:avLst/>
          </a:prstGeom>
          <a:ln>
            <a:solidFill>
              <a:srgbClr val="EEEEEE"/>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8" name="MH_Entry_1">
            <a:hlinkClick r:id="rId15" action="ppaction://hlinksldjump"/>
          </p:cNvPr>
          <p:cNvSpPr/>
          <p:nvPr>
            <p:custDataLst>
              <p:tags r:id="rId5"/>
            </p:custDataLst>
          </p:nvPr>
        </p:nvSpPr>
        <p:spPr>
          <a:xfrm>
            <a:off x="1979613" y="2755900"/>
            <a:ext cx="1787525" cy="1584325"/>
          </a:xfrm>
          <a:custGeom>
            <a:avLst/>
            <a:gdLst>
              <a:gd name="connsiteX0" fmla="*/ 201298 w 1673525"/>
              <a:gd name="connsiteY0" fmla="*/ 89098 h 1138904"/>
              <a:gd name="connsiteX1" fmla="*/ 99204 w 1673525"/>
              <a:gd name="connsiteY1" fmla="*/ 191192 h 1138904"/>
              <a:gd name="connsiteX2" fmla="*/ 99204 w 1673525"/>
              <a:gd name="connsiteY2" fmla="*/ 947712 h 1138904"/>
              <a:gd name="connsiteX3" fmla="*/ 201298 w 1673525"/>
              <a:gd name="connsiteY3" fmla="*/ 1049806 h 1138904"/>
              <a:gd name="connsiteX4" fmla="*/ 1472227 w 1673525"/>
              <a:gd name="connsiteY4" fmla="*/ 1049806 h 1138904"/>
              <a:gd name="connsiteX5" fmla="*/ 1574321 w 1673525"/>
              <a:gd name="connsiteY5" fmla="*/ 947712 h 1138904"/>
              <a:gd name="connsiteX6" fmla="*/ 1574321 w 1673525"/>
              <a:gd name="connsiteY6" fmla="*/ 191192 h 1138904"/>
              <a:gd name="connsiteX7" fmla="*/ 1472227 w 1673525"/>
              <a:gd name="connsiteY7" fmla="*/ 89098 h 1138904"/>
              <a:gd name="connsiteX8" fmla="*/ 121031 w 1673525"/>
              <a:gd name="connsiteY8" fmla="*/ 0 h 1138904"/>
              <a:gd name="connsiteX9" fmla="*/ 1552494 w 1673525"/>
              <a:gd name="connsiteY9" fmla="*/ 0 h 1138904"/>
              <a:gd name="connsiteX10" fmla="*/ 1673525 w 1673525"/>
              <a:gd name="connsiteY10" fmla="*/ 121031 h 1138904"/>
              <a:gd name="connsiteX11" fmla="*/ 1673525 w 1673525"/>
              <a:gd name="connsiteY11" fmla="*/ 1017873 h 1138904"/>
              <a:gd name="connsiteX12" fmla="*/ 1552494 w 1673525"/>
              <a:gd name="connsiteY12" fmla="*/ 1138904 h 1138904"/>
              <a:gd name="connsiteX13" fmla="*/ 121031 w 1673525"/>
              <a:gd name="connsiteY13" fmla="*/ 1138904 h 1138904"/>
              <a:gd name="connsiteX14" fmla="*/ 0 w 1673525"/>
              <a:gd name="connsiteY14" fmla="*/ 1017873 h 1138904"/>
              <a:gd name="connsiteX15" fmla="*/ 0 w 1673525"/>
              <a:gd name="connsiteY15" fmla="*/ 121031 h 1138904"/>
              <a:gd name="connsiteX16" fmla="*/ 121031 w 1673525"/>
              <a:gd name="connsiteY16" fmla="*/ 0 h 11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3525" h="1138904">
                <a:moveTo>
                  <a:pt x="201298" y="89098"/>
                </a:moveTo>
                <a:cubicBezTo>
                  <a:pt x="144913" y="89098"/>
                  <a:pt x="99204" y="134807"/>
                  <a:pt x="99204" y="191192"/>
                </a:cubicBezTo>
                <a:lnTo>
                  <a:pt x="99204" y="947712"/>
                </a:lnTo>
                <a:cubicBezTo>
                  <a:pt x="99204" y="1004097"/>
                  <a:pt x="144913" y="1049806"/>
                  <a:pt x="201298" y="1049806"/>
                </a:cubicBezTo>
                <a:lnTo>
                  <a:pt x="1472227" y="1049806"/>
                </a:lnTo>
                <a:cubicBezTo>
                  <a:pt x="1528612" y="1049806"/>
                  <a:pt x="1574321" y="1004097"/>
                  <a:pt x="1574321" y="947712"/>
                </a:cubicBezTo>
                <a:lnTo>
                  <a:pt x="1574321" y="191192"/>
                </a:lnTo>
                <a:cubicBezTo>
                  <a:pt x="1574321" y="134807"/>
                  <a:pt x="1528612" y="89098"/>
                  <a:pt x="1472227" y="89098"/>
                </a:cubicBezTo>
                <a:close/>
                <a:moveTo>
                  <a:pt x="121031" y="0"/>
                </a:moveTo>
                <a:lnTo>
                  <a:pt x="1552494" y="0"/>
                </a:lnTo>
                <a:cubicBezTo>
                  <a:pt x="1619338" y="0"/>
                  <a:pt x="1673525" y="54187"/>
                  <a:pt x="1673525" y="121031"/>
                </a:cubicBezTo>
                <a:lnTo>
                  <a:pt x="1673525" y="1017873"/>
                </a:lnTo>
                <a:cubicBezTo>
                  <a:pt x="1673525" y="1084717"/>
                  <a:pt x="1619338" y="1138904"/>
                  <a:pt x="1552494" y="1138904"/>
                </a:cubicBezTo>
                <a:lnTo>
                  <a:pt x="121031" y="1138904"/>
                </a:lnTo>
                <a:cubicBezTo>
                  <a:pt x="54187" y="1138904"/>
                  <a:pt x="0" y="1084717"/>
                  <a:pt x="0" y="1017873"/>
                </a:cubicBezTo>
                <a:lnTo>
                  <a:pt x="0" y="121031"/>
                </a:lnTo>
                <a:cubicBezTo>
                  <a:pt x="0" y="54187"/>
                  <a:pt x="54187" y="0"/>
                  <a:pt x="121031" y="0"/>
                </a:cubicBezTo>
                <a:close/>
              </a:path>
            </a:pathLst>
          </a:custGeom>
          <a:solidFill>
            <a:schemeClr val="accent1">
              <a:lumMod val="60000"/>
              <a:lumOff val="40000"/>
            </a:schemeClr>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lIns="144000" rIns="14400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none" spc="0" normalizeH="0" baseline="0" noProof="0" dirty="0">
                <a:ln>
                  <a:noFill/>
                </a:ln>
                <a:solidFill>
                  <a:srgbClr val="0000FF"/>
                </a:solidFill>
                <a:effectLst/>
                <a:uLnTx/>
                <a:uFillTx/>
                <a:latin typeface="方正粗黑宋简体" panose="02000000000000000000" pitchFamily="2" charset="-122"/>
                <a:ea typeface="方正粗黑宋简体" panose="02000000000000000000" pitchFamily="2" charset="-122"/>
                <a:cs typeface="+mn-cs"/>
              </a:rPr>
              <a:t>关联阵</a:t>
            </a:r>
            <a:endParaRPr kumimoji="0" lang="en-US" altLang="zh-CN" sz="3600" b="1" i="0" u="none" strike="noStrike" kern="1200" cap="none" spc="0" normalizeH="0" baseline="0" noProof="0" dirty="0">
              <a:ln>
                <a:noFill/>
              </a:ln>
              <a:solidFill>
                <a:srgbClr val="0000FF"/>
              </a:solidFill>
              <a:effectLst/>
              <a:uLnTx/>
              <a:uFillTx/>
              <a:latin typeface="方正粗黑宋简体" panose="02000000000000000000" pitchFamily="2" charset="-122"/>
              <a:ea typeface="方正粗黑宋简体" panose="02000000000000000000" pitchFamily="2" charset="-122"/>
              <a:cs typeface="+mn-cs"/>
            </a:endParaRPr>
          </a:p>
        </p:txBody>
      </p:sp>
      <p:sp>
        <p:nvSpPr>
          <p:cNvPr id="9" name="MH_Number_1">
            <a:hlinkClick r:id="rId15" action="ppaction://hlinksldjump"/>
          </p:cNvPr>
          <p:cNvSpPr/>
          <p:nvPr>
            <p:custDataLst>
              <p:tags r:id="rId6"/>
            </p:custDataLst>
          </p:nvPr>
        </p:nvSpPr>
        <p:spPr>
          <a:xfrm>
            <a:off x="3679825" y="3268663"/>
            <a:ext cx="428625" cy="331788"/>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a:ln>
                  <a:noFill/>
                </a:ln>
                <a:solidFill>
                  <a:srgbClr val="FFFFFF"/>
                </a:solidFill>
                <a:effectLst/>
                <a:uLnTx/>
                <a:uFillTx/>
                <a:latin typeface="+mn-lt"/>
                <a:ea typeface="Arial Unicode MS" panose="020B0604020202020204" charset="-122"/>
                <a:cs typeface="Arial Unicode MS" panose="020B0604020202020204" charset="-122"/>
              </a:rPr>
              <a:t>01</a:t>
            </a:r>
            <a:endParaRPr kumimoji="0" lang="zh-CN" altLang="en-US" sz="2800" b="0" i="0" u="none" strike="noStrike" kern="1200" cap="none" spc="0" normalizeH="0" baseline="0" noProof="0">
              <a:ln>
                <a:noFill/>
              </a:ln>
              <a:solidFill>
                <a:srgbClr val="FFFFFF"/>
              </a:solidFill>
              <a:effectLst/>
              <a:uLnTx/>
              <a:uFillTx/>
              <a:latin typeface="+mn-lt"/>
              <a:ea typeface="Arial Unicode MS" panose="020B0604020202020204" charset="-122"/>
              <a:cs typeface="Arial Unicode MS" panose="020B0604020202020204" charset="-122"/>
            </a:endParaRPr>
          </a:p>
        </p:txBody>
      </p:sp>
      <p:sp>
        <p:nvSpPr>
          <p:cNvPr id="10" name="MH_Entry_2">
            <a:hlinkClick r:id="rId15" action="ppaction://hlinksldjump"/>
          </p:cNvPr>
          <p:cNvSpPr/>
          <p:nvPr>
            <p:custDataLst>
              <p:tags r:id="rId7"/>
            </p:custDataLst>
          </p:nvPr>
        </p:nvSpPr>
        <p:spPr>
          <a:xfrm>
            <a:off x="5519738" y="2708275"/>
            <a:ext cx="1787525" cy="1584325"/>
          </a:xfrm>
          <a:custGeom>
            <a:avLst/>
            <a:gdLst>
              <a:gd name="connsiteX0" fmla="*/ 201298 w 1673525"/>
              <a:gd name="connsiteY0" fmla="*/ 89098 h 1138904"/>
              <a:gd name="connsiteX1" fmla="*/ 99204 w 1673525"/>
              <a:gd name="connsiteY1" fmla="*/ 191192 h 1138904"/>
              <a:gd name="connsiteX2" fmla="*/ 99204 w 1673525"/>
              <a:gd name="connsiteY2" fmla="*/ 947712 h 1138904"/>
              <a:gd name="connsiteX3" fmla="*/ 201298 w 1673525"/>
              <a:gd name="connsiteY3" fmla="*/ 1049806 h 1138904"/>
              <a:gd name="connsiteX4" fmla="*/ 1472227 w 1673525"/>
              <a:gd name="connsiteY4" fmla="*/ 1049806 h 1138904"/>
              <a:gd name="connsiteX5" fmla="*/ 1574321 w 1673525"/>
              <a:gd name="connsiteY5" fmla="*/ 947712 h 1138904"/>
              <a:gd name="connsiteX6" fmla="*/ 1574321 w 1673525"/>
              <a:gd name="connsiteY6" fmla="*/ 191192 h 1138904"/>
              <a:gd name="connsiteX7" fmla="*/ 1472227 w 1673525"/>
              <a:gd name="connsiteY7" fmla="*/ 89098 h 1138904"/>
              <a:gd name="connsiteX8" fmla="*/ 121031 w 1673525"/>
              <a:gd name="connsiteY8" fmla="*/ 0 h 1138904"/>
              <a:gd name="connsiteX9" fmla="*/ 1552494 w 1673525"/>
              <a:gd name="connsiteY9" fmla="*/ 0 h 1138904"/>
              <a:gd name="connsiteX10" fmla="*/ 1673525 w 1673525"/>
              <a:gd name="connsiteY10" fmla="*/ 121031 h 1138904"/>
              <a:gd name="connsiteX11" fmla="*/ 1673525 w 1673525"/>
              <a:gd name="connsiteY11" fmla="*/ 1017873 h 1138904"/>
              <a:gd name="connsiteX12" fmla="*/ 1552494 w 1673525"/>
              <a:gd name="connsiteY12" fmla="*/ 1138904 h 1138904"/>
              <a:gd name="connsiteX13" fmla="*/ 121031 w 1673525"/>
              <a:gd name="connsiteY13" fmla="*/ 1138904 h 1138904"/>
              <a:gd name="connsiteX14" fmla="*/ 0 w 1673525"/>
              <a:gd name="connsiteY14" fmla="*/ 1017873 h 1138904"/>
              <a:gd name="connsiteX15" fmla="*/ 0 w 1673525"/>
              <a:gd name="connsiteY15" fmla="*/ 121031 h 1138904"/>
              <a:gd name="connsiteX16" fmla="*/ 121031 w 1673525"/>
              <a:gd name="connsiteY16" fmla="*/ 0 h 11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3525" h="1138904">
                <a:moveTo>
                  <a:pt x="201298" y="89098"/>
                </a:moveTo>
                <a:cubicBezTo>
                  <a:pt x="144913" y="89098"/>
                  <a:pt x="99204" y="134807"/>
                  <a:pt x="99204" y="191192"/>
                </a:cubicBezTo>
                <a:lnTo>
                  <a:pt x="99204" y="947712"/>
                </a:lnTo>
                <a:cubicBezTo>
                  <a:pt x="99204" y="1004097"/>
                  <a:pt x="144913" y="1049806"/>
                  <a:pt x="201298" y="1049806"/>
                </a:cubicBezTo>
                <a:lnTo>
                  <a:pt x="1472227" y="1049806"/>
                </a:lnTo>
                <a:cubicBezTo>
                  <a:pt x="1528612" y="1049806"/>
                  <a:pt x="1574321" y="1004097"/>
                  <a:pt x="1574321" y="947712"/>
                </a:cubicBezTo>
                <a:lnTo>
                  <a:pt x="1574321" y="191192"/>
                </a:lnTo>
                <a:cubicBezTo>
                  <a:pt x="1574321" y="134807"/>
                  <a:pt x="1528612" y="89098"/>
                  <a:pt x="1472227" y="89098"/>
                </a:cubicBezTo>
                <a:close/>
                <a:moveTo>
                  <a:pt x="121031" y="0"/>
                </a:moveTo>
                <a:lnTo>
                  <a:pt x="1552494" y="0"/>
                </a:lnTo>
                <a:cubicBezTo>
                  <a:pt x="1619338" y="0"/>
                  <a:pt x="1673525" y="54187"/>
                  <a:pt x="1673525" y="121031"/>
                </a:cubicBezTo>
                <a:lnTo>
                  <a:pt x="1673525" y="1017873"/>
                </a:lnTo>
                <a:cubicBezTo>
                  <a:pt x="1673525" y="1084717"/>
                  <a:pt x="1619338" y="1138904"/>
                  <a:pt x="1552494" y="1138904"/>
                </a:cubicBezTo>
                <a:lnTo>
                  <a:pt x="121031" y="1138904"/>
                </a:lnTo>
                <a:cubicBezTo>
                  <a:pt x="54187" y="1138904"/>
                  <a:pt x="0" y="1084717"/>
                  <a:pt x="0" y="1017873"/>
                </a:cubicBezTo>
                <a:lnTo>
                  <a:pt x="0" y="121031"/>
                </a:lnTo>
                <a:cubicBezTo>
                  <a:pt x="0" y="54187"/>
                  <a:pt x="54187" y="0"/>
                  <a:pt x="121031" y="0"/>
                </a:cubicBezTo>
                <a:close/>
              </a:path>
            </a:pathLst>
          </a:custGeom>
          <a:solidFill>
            <a:schemeClr val="accent1">
              <a:lumMod val="60000"/>
              <a:lumOff val="40000"/>
            </a:schemeClr>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lIns="144000" rIns="14400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none" spc="0" normalizeH="0" baseline="0" noProof="0" dirty="0">
                <a:ln>
                  <a:noFill/>
                </a:ln>
                <a:solidFill>
                  <a:srgbClr val="0000FF"/>
                </a:solidFill>
                <a:effectLst/>
                <a:uLnTx/>
                <a:uFillTx/>
                <a:latin typeface="方正粗黑宋简体" panose="02000000000000000000" pitchFamily="2" charset="-122"/>
                <a:ea typeface="方正粗黑宋简体" panose="02000000000000000000" pitchFamily="2" charset="-122"/>
                <a:cs typeface="+mn-cs"/>
              </a:rPr>
              <a:t>割阵</a:t>
            </a:r>
          </a:p>
        </p:txBody>
      </p:sp>
      <p:sp>
        <p:nvSpPr>
          <p:cNvPr id="11" name="MH_Number_2">
            <a:hlinkClick r:id="rId15" action="ppaction://hlinksldjump"/>
          </p:cNvPr>
          <p:cNvSpPr/>
          <p:nvPr>
            <p:custDataLst>
              <p:tags r:id="rId8"/>
            </p:custDataLst>
          </p:nvPr>
        </p:nvSpPr>
        <p:spPr>
          <a:xfrm>
            <a:off x="7231063" y="3022600"/>
            <a:ext cx="428625" cy="331788"/>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FFFFF"/>
                </a:solidFill>
                <a:effectLst/>
                <a:uLnTx/>
                <a:uFillTx/>
                <a:latin typeface="+mn-lt"/>
                <a:ea typeface="Arial Unicode MS" panose="020B0604020202020204" charset="-122"/>
                <a:cs typeface="Arial Unicode MS" panose="020B0604020202020204" charset="-122"/>
              </a:rPr>
              <a:t>02</a:t>
            </a:r>
            <a:endParaRPr kumimoji="0" lang="zh-CN" altLang="en-US" sz="2800" b="0" i="0" u="none" strike="noStrike" kern="1200" cap="none" spc="0" normalizeH="0" baseline="0" noProof="0" dirty="0">
              <a:ln>
                <a:noFill/>
              </a:ln>
              <a:solidFill>
                <a:srgbClr val="FFFFFF"/>
              </a:solidFill>
              <a:effectLst/>
              <a:uLnTx/>
              <a:uFillTx/>
              <a:latin typeface="+mn-lt"/>
              <a:ea typeface="Arial Unicode MS" panose="020B0604020202020204" charset="-122"/>
              <a:cs typeface="Arial Unicode MS" panose="020B0604020202020204" charset="-122"/>
            </a:endParaRPr>
          </a:p>
        </p:txBody>
      </p:sp>
      <p:sp>
        <p:nvSpPr>
          <p:cNvPr id="12" name="MH_Entry_1">
            <a:hlinkClick r:id="rId15" action="ppaction://hlinksldjump"/>
          </p:cNvPr>
          <p:cNvSpPr/>
          <p:nvPr>
            <p:custDataLst>
              <p:tags r:id="rId9"/>
            </p:custDataLst>
          </p:nvPr>
        </p:nvSpPr>
        <p:spPr>
          <a:xfrm>
            <a:off x="1979613" y="4610100"/>
            <a:ext cx="1787525" cy="1584325"/>
          </a:xfrm>
          <a:custGeom>
            <a:avLst/>
            <a:gdLst>
              <a:gd name="connsiteX0" fmla="*/ 201298 w 1673525"/>
              <a:gd name="connsiteY0" fmla="*/ 89098 h 1138904"/>
              <a:gd name="connsiteX1" fmla="*/ 99204 w 1673525"/>
              <a:gd name="connsiteY1" fmla="*/ 191192 h 1138904"/>
              <a:gd name="connsiteX2" fmla="*/ 99204 w 1673525"/>
              <a:gd name="connsiteY2" fmla="*/ 947712 h 1138904"/>
              <a:gd name="connsiteX3" fmla="*/ 201298 w 1673525"/>
              <a:gd name="connsiteY3" fmla="*/ 1049806 h 1138904"/>
              <a:gd name="connsiteX4" fmla="*/ 1472227 w 1673525"/>
              <a:gd name="connsiteY4" fmla="*/ 1049806 h 1138904"/>
              <a:gd name="connsiteX5" fmla="*/ 1574321 w 1673525"/>
              <a:gd name="connsiteY5" fmla="*/ 947712 h 1138904"/>
              <a:gd name="connsiteX6" fmla="*/ 1574321 w 1673525"/>
              <a:gd name="connsiteY6" fmla="*/ 191192 h 1138904"/>
              <a:gd name="connsiteX7" fmla="*/ 1472227 w 1673525"/>
              <a:gd name="connsiteY7" fmla="*/ 89098 h 1138904"/>
              <a:gd name="connsiteX8" fmla="*/ 121031 w 1673525"/>
              <a:gd name="connsiteY8" fmla="*/ 0 h 1138904"/>
              <a:gd name="connsiteX9" fmla="*/ 1552494 w 1673525"/>
              <a:gd name="connsiteY9" fmla="*/ 0 h 1138904"/>
              <a:gd name="connsiteX10" fmla="*/ 1673525 w 1673525"/>
              <a:gd name="connsiteY10" fmla="*/ 121031 h 1138904"/>
              <a:gd name="connsiteX11" fmla="*/ 1673525 w 1673525"/>
              <a:gd name="connsiteY11" fmla="*/ 1017873 h 1138904"/>
              <a:gd name="connsiteX12" fmla="*/ 1552494 w 1673525"/>
              <a:gd name="connsiteY12" fmla="*/ 1138904 h 1138904"/>
              <a:gd name="connsiteX13" fmla="*/ 121031 w 1673525"/>
              <a:gd name="connsiteY13" fmla="*/ 1138904 h 1138904"/>
              <a:gd name="connsiteX14" fmla="*/ 0 w 1673525"/>
              <a:gd name="connsiteY14" fmla="*/ 1017873 h 1138904"/>
              <a:gd name="connsiteX15" fmla="*/ 0 w 1673525"/>
              <a:gd name="connsiteY15" fmla="*/ 121031 h 1138904"/>
              <a:gd name="connsiteX16" fmla="*/ 121031 w 1673525"/>
              <a:gd name="connsiteY16" fmla="*/ 0 h 11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3525" h="1138904">
                <a:moveTo>
                  <a:pt x="201298" y="89098"/>
                </a:moveTo>
                <a:cubicBezTo>
                  <a:pt x="144913" y="89098"/>
                  <a:pt x="99204" y="134807"/>
                  <a:pt x="99204" y="191192"/>
                </a:cubicBezTo>
                <a:lnTo>
                  <a:pt x="99204" y="947712"/>
                </a:lnTo>
                <a:cubicBezTo>
                  <a:pt x="99204" y="1004097"/>
                  <a:pt x="144913" y="1049806"/>
                  <a:pt x="201298" y="1049806"/>
                </a:cubicBezTo>
                <a:lnTo>
                  <a:pt x="1472227" y="1049806"/>
                </a:lnTo>
                <a:cubicBezTo>
                  <a:pt x="1528612" y="1049806"/>
                  <a:pt x="1574321" y="1004097"/>
                  <a:pt x="1574321" y="947712"/>
                </a:cubicBezTo>
                <a:lnTo>
                  <a:pt x="1574321" y="191192"/>
                </a:lnTo>
                <a:cubicBezTo>
                  <a:pt x="1574321" y="134807"/>
                  <a:pt x="1528612" y="89098"/>
                  <a:pt x="1472227" y="89098"/>
                </a:cubicBezTo>
                <a:close/>
                <a:moveTo>
                  <a:pt x="121031" y="0"/>
                </a:moveTo>
                <a:lnTo>
                  <a:pt x="1552494" y="0"/>
                </a:lnTo>
                <a:cubicBezTo>
                  <a:pt x="1619338" y="0"/>
                  <a:pt x="1673525" y="54187"/>
                  <a:pt x="1673525" y="121031"/>
                </a:cubicBezTo>
                <a:lnTo>
                  <a:pt x="1673525" y="1017873"/>
                </a:lnTo>
                <a:cubicBezTo>
                  <a:pt x="1673525" y="1084717"/>
                  <a:pt x="1619338" y="1138904"/>
                  <a:pt x="1552494" y="1138904"/>
                </a:cubicBezTo>
                <a:lnTo>
                  <a:pt x="121031" y="1138904"/>
                </a:lnTo>
                <a:cubicBezTo>
                  <a:pt x="54187" y="1138904"/>
                  <a:pt x="0" y="1084717"/>
                  <a:pt x="0" y="1017873"/>
                </a:cubicBezTo>
                <a:lnTo>
                  <a:pt x="0" y="121031"/>
                </a:lnTo>
                <a:cubicBezTo>
                  <a:pt x="0" y="54187"/>
                  <a:pt x="54187" y="0"/>
                  <a:pt x="121031" y="0"/>
                </a:cubicBezTo>
                <a:close/>
              </a:path>
            </a:pathLst>
          </a:custGeom>
          <a:solidFill>
            <a:schemeClr val="accent1">
              <a:lumMod val="60000"/>
              <a:lumOff val="40000"/>
            </a:schemeClr>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lIns="144000" rIns="14400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none" spc="0" normalizeH="0" baseline="0" noProof="0" dirty="0">
                <a:ln>
                  <a:noFill/>
                </a:ln>
                <a:solidFill>
                  <a:srgbClr val="0000FF"/>
                </a:solidFill>
                <a:effectLst/>
                <a:uLnTx/>
                <a:uFillTx/>
                <a:latin typeface="方正粗黑宋简体" panose="02000000000000000000" pitchFamily="2" charset="-122"/>
                <a:ea typeface="方正粗黑宋简体" panose="02000000000000000000" pitchFamily="2" charset="-122"/>
                <a:cs typeface="+mn-cs"/>
              </a:rPr>
              <a:t>环阵</a:t>
            </a:r>
            <a:endParaRPr kumimoji="0" lang="en-US" altLang="zh-CN" sz="3600" b="1" i="0" u="none" strike="noStrike" kern="1200" cap="none" spc="0" normalizeH="0" baseline="0" noProof="0" dirty="0">
              <a:ln>
                <a:noFill/>
              </a:ln>
              <a:solidFill>
                <a:srgbClr val="0000FF"/>
              </a:solidFill>
              <a:effectLst/>
              <a:uLnTx/>
              <a:uFillTx/>
              <a:latin typeface="方正粗黑宋简体" panose="02000000000000000000" pitchFamily="2" charset="-122"/>
              <a:ea typeface="方正粗黑宋简体" panose="02000000000000000000" pitchFamily="2" charset="-122"/>
              <a:cs typeface="+mn-cs"/>
            </a:endParaRPr>
          </a:p>
        </p:txBody>
      </p:sp>
      <p:sp>
        <p:nvSpPr>
          <p:cNvPr id="13" name="MH_Number_1">
            <a:hlinkClick r:id="rId15" action="ppaction://hlinksldjump"/>
          </p:cNvPr>
          <p:cNvSpPr/>
          <p:nvPr>
            <p:custDataLst>
              <p:tags r:id="rId10"/>
            </p:custDataLst>
          </p:nvPr>
        </p:nvSpPr>
        <p:spPr>
          <a:xfrm>
            <a:off x="3679825" y="5122863"/>
            <a:ext cx="428625" cy="331788"/>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FFFFF"/>
                </a:solidFill>
                <a:effectLst/>
                <a:uLnTx/>
                <a:uFillTx/>
                <a:latin typeface="+mn-lt"/>
                <a:ea typeface="Arial Unicode MS" panose="020B0604020202020204" charset="-122"/>
                <a:cs typeface="Arial Unicode MS" panose="020B0604020202020204" charset="-122"/>
              </a:rPr>
              <a:t>03</a:t>
            </a:r>
            <a:endParaRPr kumimoji="0" lang="zh-CN" altLang="en-US" sz="2800" b="0" i="0" u="none" strike="noStrike" kern="1200" cap="none" spc="0" normalizeH="0" baseline="0" noProof="0" dirty="0">
              <a:ln>
                <a:noFill/>
              </a:ln>
              <a:solidFill>
                <a:srgbClr val="FFFFFF"/>
              </a:solidFill>
              <a:effectLst/>
              <a:uLnTx/>
              <a:uFillTx/>
              <a:latin typeface="+mn-lt"/>
              <a:ea typeface="Arial Unicode MS" panose="020B0604020202020204" charset="-122"/>
              <a:cs typeface="Arial Unicode MS" panose="020B0604020202020204" charset="-122"/>
            </a:endParaRPr>
          </a:p>
        </p:txBody>
      </p:sp>
      <p:sp>
        <p:nvSpPr>
          <p:cNvPr id="14" name="MH_Entry_2">
            <a:hlinkClick r:id="rId15" action="ppaction://hlinksldjump"/>
          </p:cNvPr>
          <p:cNvSpPr/>
          <p:nvPr>
            <p:custDataLst>
              <p:tags r:id="rId11"/>
            </p:custDataLst>
          </p:nvPr>
        </p:nvSpPr>
        <p:spPr>
          <a:xfrm>
            <a:off x="5519738" y="4562475"/>
            <a:ext cx="1787525" cy="1584325"/>
          </a:xfrm>
          <a:custGeom>
            <a:avLst/>
            <a:gdLst>
              <a:gd name="connsiteX0" fmla="*/ 201298 w 1673525"/>
              <a:gd name="connsiteY0" fmla="*/ 89098 h 1138904"/>
              <a:gd name="connsiteX1" fmla="*/ 99204 w 1673525"/>
              <a:gd name="connsiteY1" fmla="*/ 191192 h 1138904"/>
              <a:gd name="connsiteX2" fmla="*/ 99204 w 1673525"/>
              <a:gd name="connsiteY2" fmla="*/ 947712 h 1138904"/>
              <a:gd name="connsiteX3" fmla="*/ 201298 w 1673525"/>
              <a:gd name="connsiteY3" fmla="*/ 1049806 h 1138904"/>
              <a:gd name="connsiteX4" fmla="*/ 1472227 w 1673525"/>
              <a:gd name="connsiteY4" fmla="*/ 1049806 h 1138904"/>
              <a:gd name="connsiteX5" fmla="*/ 1574321 w 1673525"/>
              <a:gd name="connsiteY5" fmla="*/ 947712 h 1138904"/>
              <a:gd name="connsiteX6" fmla="*/ 1574321 w 1673525"/>
              <a:gd name="connsiteY6" fmla="*/ 191192 h 1138904"/>
              <a:gd name="connsiteX7" fmla="*/ 1472227 w 1673525"/>
              <a:gd name="connsiteY7" fmla="*/ 89098 h 1138904"/>
              <a:gd name="connsiteX8" fmla="*/ 121031 w 1673525"/>
              <a:gd name="connsiteY8" fmla="*/ 0 h 1138904"/>
              <a:gd name="connsiteX9" fmla="*/ 1552494 w 1673525"/>
              <a:gd name="connsiteY9" fmla="*/ 0 h 1138904"/>
              <a:gd name="connsiteX10" fmla="*/ 1673525 w 1673525"/>
              <a:gd name="connsiteY10" fmla="*/ 121031 h 1138904"/>
              <a:gd name="connsiteX11" fmla="*/ 1673525 w 1673525"/>
              <a:gd name="connsiteY11" fmla="*/ 1017873 h 1138904"/>
              <a:gd name="connsiteX12" fmla="*/ 1552494 w 1673525"/>
              <a:gd name="connsiteY12" fmla="*/ 1138904 h 1138904"/>
              <a:gd name="connsiteX13" fmla="*/ 121031 w 1673525"/>
              <a:gd name="connsiteY13" fmla="*/ 1138904 h 1138904"/>
              <a:gd name="connsiteX14" fmla="*/ 0 w 1673525"/>
              <a:gd name="connsiteY14" fmla="*/ 1017873 h 1138904"/>
              <a:gd name="connsiteX15" fmla="*/ 0 w 1673525"/>
              <a:gd name="connsiteY15" fmla="*/ 121031 h 1138904"/>
              <a:gd name="connsiteX16" fmla="*/ 121031 w 1673525"/>
              <a:gd name="connsiteY16" fmla="*/ 0 h 11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3525" h="1138904">
                <a:moveTo>
                  <a:pt x="201298" y="89098"/>
                </a:moveTo>
                <a:cubicBezTo>
                  <a:pt x="144913" y="89098"/>
                  <a:pt x="99204" y="134807"/>
                  <a:pt x="99204" y="191192"/>
                </a:cubicBezTo>
                <a:lnTo>
                  <a:pt x="99204" y="947712"/>
                </a:lnTo>
                <a:cubicBezTo>
                  <a:pt x="99204" y="1004097"/>
                  <a:pt x="144913" y="1049806"/>
                  <a:pt x="201298" y="1049806"/>
                </a:cubicBezTo>
                <a:lnTo>
                  <a:pt x="1472227" y="1049806"/>
                </a:lnTo>
                <a:cubicBezTo>
                  <a:pt x="1528612" y="1049806"/>
                  <a:pt x="1574321" y="1004097"/>
                  <a:pt x="1574321" y="947712"/>
                </a:cubicBezTo>
                <a:lnTo>
                  <a:pt x="1574321" y="191192"/>
                </a:lnTo>
                <a:cubicBezTo>
                  <a:pt x="1574321" y="134807"/>
                  <a:pt x="1528612" y="89098"/>
                  <a:pt x="1472227" y="89098"/>
                </a:cubicBezTo>
                <a:close/>
                <a:moveTo>
                  <a:pt x="121031" y="0"/>
                </a:moveTo>
                <a:lnTo>
                  <a:pt x="1552494" y="0"/>
                </a:lnTo>
                <a:cubicBezTo>
                  <a:pt x="1619338" y="0"/>
                  <a:pt x="1673525" y="54187"/>
                  <a:pt x="1673525" y="121031"/>
                </a:cubicBezTo>
                <a:lnTo>
                  <a:pt x="1673525" y="1017873"/>
                </a:lnTo>
                <a:cubicBezTo>
                  <a:pt x="1673525" y="1084717"/>
                  <a:pt x="1619338" y="1138904"/>
                  <a:pt x="1552494" y="1138904"/>
                </a:cubicBezTo>
                <a:lnTo>
                  <a:pt x="121031" y="1138904"/>
                </a:lnTo>
                <a:cubicBezTo>
                  <a:pt x="54187" y="1138904"/>
                  <a:pt x="0" y="1084717"/>
                  <a:pt x="0" y="1017873"/>
                </a:cubicBezTo>
                <a:lnTo>
                  <a:pt x="0" y="121031"/>
                </a:lnTo>
                <a:cubicBezTo>
                  <a:pt x="0" y="54187"/>
                  <a:pt x="54187" y="0"/>
                  <a:pt x="121031" y="0"/>
                </a:cubicBezTo>
                <a:close/>
              </a:path>
            </a:pathLst>
          </a:custGeom>
          <a:solidFill>
            <a:schemeClr val="accent1">
              <a:lumMod val="60000"/>
              <a:lumOff val="40000"/>
            </a:schemeClr>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lIns="180000" rIns="18000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none" spc="0" normalizeH="0" baseline="0" noProof="0" dirty="0">
                <a:ln>
                  <a:noFill/>
                </a:ln>
                <a:solidFill>
                  <a:srgbClr val="FF0000"/>
                </a:solidFill>
                <a:effectLst/>
                <a:uLnTx/>
                <a:uFillTx/>
                <a:latin typeface="方正粗黑宋简体" panose="02000000000000000000" pitchFamily="2" charset="-122"/>
                <a:ea typeface="方正粗黑宋简体" panose="02000000000000000000" pitchFamily="2" charset="-122"/>
                <a:cs typeface="+mn-cs"/>
              </a:rPr>
              <a:t>邻接阵</a:t>
            </a:r>
          </a:p>
        </p:txBody>
      </p:sp>
      <p:sp>
        <p:nvSpPr>
          <p:cNvPr id="15" name="MH_Number_2">
            <a:hlinkClick r:id="rId15" action="ppaction://hlinksldjump"/>
          </p:cNvPr>
          <p:cNvSpPr/>
          <p:nvPr>
            <p:custDataLst>
              <p:tags r:id="rId12"/>
            </p:custDataLst>
          </p:nvPr>
        </p:nvSpPr>
        <p:spPr>
          <a:xfrm>
            <a:off x="7231063" y="4876800"/>
            <a:ext cx="428625" cy="331788"/>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FFFFF"/>
                </a:solidFill>
                <a:effectLst/>
                <a:uLnTx/>
                <a:uFillTx/>
                <a:latin typeface="+mn-lt"/>
                <a:ea typeface="Arial Unicode MS" panose="020B0604020202020204" charset="-122"/>
                <a:cs typeface="Arial Unicode MS" panose="020B0604020202020204" charset="-122"/>
              </a:rPr>
              <a:t>04</a:t>
            </a:r>
            <a:endParaRPr kumimoji="0" lang="zh-CN" altLang="en-US" sz="2800" b="0" i="0" u="none" strike="noStrike" kern="1200" cap="none" spc="0" normalizeH="0" baseline="0" noProof="0" dirty="0">
              <a:ln>
                <a:noFill/>
              </a:ln>
              <a:solidFill>
                <a:srgbClr val="FFFFFF"/>
              </a:solidFill>
              <a:effectLst/>
              <a:uLnTx/>
              <a:uFillTx/>
              <a:latin typeface="+mn-lt"/>
              <a:ea typeface="Arial Unicode MS" panose="020B0604020202020204" charset="-122"/>
              <a:cs typeface="Arial Unicode MS" panose="020B0604020202020204" charset="-122"/>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5"/>
          <p:cNvSpPr>
            <a:spLocks noGrp="1" noRot="1"/>
          </p:cNvSpPr>
          <p:nvPr>
            <p:ph type="title"/>
          </p:nvPr>
        </p:nvSpPr>
        <p:spPr>
          <a:xfrm>
            <a:off x="323850" y="0"/>
            <a:ext cx="8540750" cy="720725"/>
          </a:xfrm>
        </p:spPr>
        <p:txBody>
          <a:bodyPr vert="horz" wrap="square" lIns="91440" tIns="45720" rIns="91440" bIns="45720" anchor="b"/>
          <a:lstStyle/>
          <a:p>
            <a:pPr eaLnBrk="1" hangingPunct="1"/>
            <a:r>
              <a:rPr lang="en-US" altLang="zh-CN" sz="4800" dirty="0"/>
              <a:t>4.</a:t>
            </a:r>
            <a:r>
              <a:rPr lang="zh-CN" altLang="en-US" sz="4800" dirty="0"/>
              <a:t>邻接阵</a:t>
            </a:r>
            <a:endParaRPr lang="zh-CN" altLang="zh-CN" sz="4800" dirty="0"/>
          </a:p>
        </p:txBody>
      </p:sp>
      <p:sp>
        <p:nvSpPr>
          <p:cNvPr id="250882" name="Rectangle 3"/>
          <p:cNvSpPr>
            <a:spLocks noGrp="1" noRot="1"/>
          </p:cNvSpPr>
          <p:nvPr>
            <p:ph type="body" sz="half" idx="1"/>
          </p:nvPr>
        </p:nvSpPr>
        <p:spPr>
          <a:xfrm>
            <a:off x="0" y="836613"/>
            <a:ext cx="9144000" cy="6021387"/>
          </a:xfrm>
        </p:spPr>
        <p:txBody>
          <a:bodyPr vert="horz" wrap="square" lIns="91440" tIns="45720" rIns="91440" bIns="45720" anchor="t"/>
          <a:lstStyle/>
          <a:p>
            <a:pPr eaLnBrk="1" hangingPunct="1">
              <a:buClr>
                <a:srgbClr val="956B21"/>
              </a:buClr>
              <a:buSzPct val="50000"/>
              <a:buFont typeface="Wingdings" panose="05000000000000000000" pitchFamily="2" charset="2"/>
            </a:pPr>
            <a:r>
              <a:rPr lang="zh-CN" altLang="en-US" dirty="0"/>
              <a:t>表示</a:t>
            </a:r>
            <a:r>
              <a:rPr lang="zh-CN" altLang="en-US" dirty="0">
                <a:solidFill>
                  <a:srgbClr val="FF0000"/>
                </a:solidFill>
              </a:rPr>
              <a:t>端与端</a:t>
            </a:r>
            <a:r>
              <a:rPr lang="zh-CN" altLang="en-US" dirty="0"/>
              <a:t>之间的关系的矩阵，称为邻接阵。它的行和列都与端相对应。</a:t>
            </a:r>
          </a:p>
          <a:p>
            <a:pPr lvl="2" eaLnBrk="1" hangingPunct="1">
              <a:buClrTx/>
            </a:pPr>
            <a:r>
              <a:rPr lang="zh-CN" altLang="en-US" sz="2800" b="1" dirty="0"/>
              <a:t>因此，对于一个有</a:t>
            </a:r>
            <a:r>
              <a:rPr lang="en-US" altLang="zh-CN" sz="2800" b="1" dirty="0"/>
              <a:t>n</a:t>
            </a:r>
            <a:r>
              <a:rPr lang="zh-CN" altLang="en-US" sz="2800" b="1" dirty="0"/>
              <a:t>端的图，邻接阵是一个</a:t>
            </a:r>
            <a:r>
              <a:rPr lang="en-US" altLang="zh-CN" sz="2800" b="1" dirty="0"/>
              <a:t>n×n</a:t>
            </a:r>
            <a:r>
              <a:rPr lang="zh-CN" altLang="en-US" sz="2800" b="1" dirty="0"/>
              <a:t>的方阵，即</a:t>
            </a:r>
          </a:p>
          <a:p>
            <a:pPr lvl="2" eaLnBrk="1" hangingPunct="1">
              <a:buClrTx/>
            </a:pPr>
            <a:endParaRPr lang="zh-CN" altLang="en-US" b="1" dirty="0"/>
          </a:p>
          <a:p>
            <a:pPr lvl="2" eaLnBrk="1" hangingPunct="1">
              <a:buClrTx/>
            </a:pPr>
            <a:endParaRPr lang="en-US" altLang="zh-CN" b="1" dirty="0"/>
          </a:p>
          <a:p>
            <a:pPr lvl="2" eaLnBrk="1" hangingPunct="1">
              <a:buClrTx/>
            </a:pPr>
            <a:endParaRPr lang="en-US" altLang="zh-CN" b="1" dirty="0"/>
          </a:p>
          <a:p>
            <a:pPr lvl="2" eaLnBrk="1" hangingPunct="1">
              <a:buClrTx/>
            </a:pPr>
            <a:endParaRPr lang="en-US" altLang="zh-CN" b="1" dirty="0"/>
          </a:p>
          <a:p>
            <a:pPr lvl="2" eaLnBrk="1" hangingPunct="1">
              <a:buClrTx/>
            </a:pPr>
            <a:endParaRPr lang="en-US" altLang="zh-CN" b="1" dirty="0"/>
          </a:p>
          <a:p>
            <a:pPr lvl="2" eaLnBrk="1" hangingPunct="1">
              <a:buClrTx/>
            </a:pPr>
            <a:endParaRPr lang="en-US" altLang="zh-CN" b="1" dirty="0"/>
          </a:p>
          <a:p>
            <a:pPr lvl="2" eaLnBrk="1" hangingPunct="1">
              <a:buClrTx/>
            </a:pPr>
            <a:endParaRPr lang="en-US" altLang="zh-CN" b="1" dirty="0"/>
          </a:p>
          <a:p>
            <a:pPr lvl="2" eaLnBrk="1" hangingPunct="1">
              <a:buClrTx/>
            </a:pPr>
            <a:endParaRPr lang="zh-CN" altLang="en-US" b="1" dirty="0"/>
          </a:p>
          <a:p>
            <a:pPr lvl="3" eaLnBrk="1" hangingPunct="1"/>
            <a:endParaRPr lang="zh-CN" altLang="en-US" sz="1800" b="1" dirty="0"/>
          </a:p>
          <a:p>
            <a:pPr lvl="3" eaLnBrk="1" hangingPunct="1"/>
            <a:endParaRPr lang="zh-CN" altLang="en-US" sz="1800" b="1" dirty="0"/>
          </a:p>
          <a:p>
            <a:pPr lvl="3" eaLnBrk="1" hangingPunct="1"/>
            <a:endParaRPr lang="zh-CN" altLang="en-US" sz="1800" b="1" dirty="0"/>
          </a:p>
        </p:txBody>
      </p:sp>
      <p:graphicFrame>
        <p:nvGraphicFramePr>
          <p:cNvPr id="148484" name="Object 4"/>
          <p:cNvGraphicFramePr>
            <a:graphicFrameLocks noGrp="1" noChangeAspect="1"/>
          </p:cNvGraphicFramePr>
          <p:nvPr>
            <p:ph sz="half" idx="2"/>
          </p:nvPr>
        </p:nvGraphicFramePr>
        <p:xfrm>
          <a:off x="1116013" y="2636838"/>
          <a:ext cx="7119937" cy="2565400"/>
        </p:xfrm>
        <a:graphic>
          <a:graphicData uri="http://schemas.openxmlformats.org/presentationml/2006/ole">
            <mc:AlternateContent xmlns:mc="http://schemas.openxmlformats.org/markup-compatibility/2006">
              <mc:Choice xmlns:v="urn:schemas-microsoft-com:vml" Requires="v">
                <p:oleObj spid="_x0000_s70753" r:id="rId3" imgW="1727200" imgH="622300" progId="Equation.3">
                  <p:embed/>
                </p:oleObj>
              </mc:Choice>
              <mc:Fallback>
                <p:oleObj r:id="rId3" imgW="1727200" imgH="622300" progId="Equation.3">
                  <p:embed/>
                  <p:pic>
                    <p:nvPicPr>
                      <p:cNvPr id="0" name="图片 3195"/>
                      <p:cNvPicPr/>
                      <p:nvPr/>
                    </p:nvPicPr>
                    <p:blipFill>
                      <a:blip r:embed="rId4"/>
                      <a:stretch>
                        <a:fillRect/>
                      </a:stretch>
                    </p:blipFill>
                    <p:spPr>
                      <a:xfrm>
                        <a:off x="1116013" y="2636838"/>
                        <a:ext cx="7119937" cy="2565400"/>
                      </a:xfrm>
                      <a:prstGeom prst="rect">
                        <a:avLst/>
                      </a:prstGeom>
                      <a:solidFill>
                        <a:schemeClr val="bg2"/>
                      </a:solidFill>
                      <a:ln w="38100">
                        <a:miter/>
                      </a:ln>
                    </p:spPr>
                  </p:pic>
                </p:oleObj>
              </mc:Fallback>
            </mc:AlternateContent>
          </a:graphicData>
        </a:graphic>
      </p:graphicFrame>
      <p:sp>
        <p:nvSpPr>
          <p:cNvPr id="3" name="矩形 2"/>
          <p:cNvSpPr/>
          <p:nvPr/>
        </p:nvSpPr>
        <p:spPr>
          <a:xfrm>
            <a:off x="1116013" y="5516563"/>
            <a:ext cx="5903912" cy="538162"/>
          </a:xfrm>
          <a:prstGeom prst="rect">
            <a:avLst/>
          </a:prstGeom>
          <a:noFill/>
          <a:ln w="9525">
            <a:noFill/>
          </a:ln>
        </p:spPr>
        <p:txBody>
          <a:bodyPr anchor="t">
            <a:spAutoFit/>
          </a:bodyPr>
          <a:lstStyle/>
          <a:p>
            <a:pPr marL="1600200" lvl="3" indent="-228600" algn="l" rtl="0" eaLnBrk="1" fontAlgn="base" hangingPunct="1">
              <a:lnSpc>
                <a:spcPct val="90000"/>
              </a:lnSpc>
              <a:spcBef>
                <a:spcPts val="500"/>
              </a:spcBef>
              <a:spcAft>
                <a:spcPct val="0"/>
              </a:spcAft>
              <a:buFont typeface="Arial" panose="020B0604020202020204" pitchFamily="34" charset="0"/>
              <a:buChar char="•"/>
            </a:pPr>
            <a:r>
              <a:rPr lang="zh-CN" altLang="en-US" sz="3200" b="1" dirty="0">
                <a:solidFill>
                  <a:srgbClr val="DB0716"/>
                </a:solidFill>
                <a:latin typeface="Calibri" panose="020F0502020204030204" charset="0"/>
                <a:ea typeface="华文新魏" panose="02010800040101010101" pitchFamily="2" charset="-122"/>
              </a:rPr>
              <a:t>对无向图，</a:t>
            </a:r>
            <a:r>
              <a:rPr lang="en-US" altLang="zh-CN" sz="3200" b="1" dirty="0">
                <a:solidFill>
                  <a:srgbClr val="DB0716"/>
                </a:solidFill>
                <a:latin typeface="Calibri" panose="020F0502020204030204" charset="0"/>
                <a:ea typeface="华文新魏" panose="02010800040101010101" pitchFamily="2" charset="-122"/>
              </a:rPr>
              <a:t>C</a:t>
            </a:r>
            <a:r>
              <a:rPr lang="zh-CN" altLang="en-US" sz="3200" b="1" dirty="0">
                <a:solidFill>
                  <a:srgbClr val="DB0716"/>
                </a:solidFill>
                <a:latin typeface="Calibri" panose="020F0502020204030204" charset="0"/>
                <a:ea typeface="华文新魏" panose="02010800040101010101" pitchFamily="2" charset="-122"/>
              </a:rPr>
              <a:t>为对称阵。</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8482"/>
                                        </p:tgtEl>
                                        <p:attrNameLst>
                                          <p:attrName>style.visibility</p:attrName>
                                        </p:attrNameLst>
                                      </p:cBhvr>
                                      <p:to>
                                        <p:strVal val="visible"/>
                                      </p:to>
                                    </p:set>
                                    <p:animEffect transition="in" filter="fade">
                                      <p:cBhvr>
                                        <p:cTn id="7" dur="500"/>
                                        <p:tgtEl>
                                          <p:spTgt spid="14848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48484"/>
                                        </p:tgtEl>
                                        <p:attrNameLst>
                                          <p:attrName>style.visibility</p:attrName>
                                        </p:attrNameLst>
                                      </p:cBhvr>
                                      <p:to>
                                        <p:strVal val="visible"/>
                                      </p:to>
                                    </p:set>
                                    <p:animEffect transition="in" filter="barn(inVertical)">
                                      <p:cBhvr>
                                        <p:cTn id="12" dur="500"/>
                                        <p:tgtEl>
                                          <p:spTgt spid="1484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82"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Rectangle 2"/>
          <p:cNvSpPr>
            <a:spLocks noGrp="1" noRot="1"/>
          </p:cNvSpPr>
          <p:nvPr>
            <p:ph type="title"/>
          </p:nvPr>
        </p:nvSpPr>
        <p:spPr>
          <a:xfrm>
            <a:off x="323850" y="0"/>
            <a:ext cx="8540750" cy="720725"/>
          </a:xfrm>
        </p:spPr>
        <p:txBody>
          <a:bodyPr vert="horz" wrap="square" lIns="91440" tIns="45720" rIns="91440" bIns="45720" anchor="b"/>
          <a:lstStyle/>
          <a:p>
            <a:pPr eaLnBrk="1" hangingPunct="1"/>
            <a:endParaRPr lang="zh-CN" altLang="zh-CN" dirty="0"/>
          </a:p>
        </p:txBody>
      </p:sp>
      <p:sp>
        <p:nvSpPr>
          <p:cNvPr id="251906" name="Rectangle 3"/>
          <p:cNvSpPr>
            <a:spLocks noGrp="1" noRot="1"/>
          </p:cNvSpPr>
          <p:nvPr>
            <p:ph type="body" sz="half" idx="1"/>
          </p:nvPr>
        </p:nvSpPr>
        <p:spPr>
          <a:xfrm>
            <a:off x="250825" y="1268413"/>
            <a:ext cx="8569325" cy="5184775"/>
          </a:xfrm>
        </p:spPr>
        <p:txBody>
          <a:bodyPr vert="horz" wrap="square" lIns="91440" tIns="45720" rIns="91440" bIns="45720" anchor="t"/>
          <a:lstStyle/>
          <a:p>
            <a:pPr lvl="1" eaLnBrk="1" hangingPunct="1">
              <a:buSzTx/>
            </a:pPr>
            <a:r>
              <a:rPr lang="zh-CN" altLang="en-US" sz="2800" dirty="0"/>
              <a:t>示例</a:t>
            </a:r>
          </a:p>
        </p:txBody>
      </p:sp>
      <p:graphicFrame>
        <p:nvGraphicFramePr>
          <p:cNvPr id="149508" name="Object 4"/>
          <p:cNvGraphicFramePr>
            <a:graphicFrameLocks noGrp="1" noChangeAspect="1"/>
          </p:cNvGraphicFramePr>
          <p:nvPr>
            <p:ph sz="quarter" idx="2"/>
          </p:nvPr>
        </p:nvGraphicFramePr>
        <p:xfrm>
          <a:off x="6008688" y="1760538"/>
          <a:ext cx="2524125" cy="2816225"/>
        </p:xfrm>
        <a:graphic>
          <a:graphicData uri="http://schemas.openxmlformats.org/presentationml/2006/ole">
            <mc:AlternateContent xmlns:mc="http://schemas.openxmlformats.org/markup-compatibility/2006">
              <mc:Choice xmlns:v="urn:schemas-microsoft-com:vml" Requires="v">
                <p:oleObj spid="_x0000_s71861" r:id="rId3" imgW="1388745" imgH="1535430" progId="Visio.Drawing.11">
                  <p:embed/>
                </p:oleObj>
              </mc:Choice>
              <mc:Fallback>
                <p:oleObj r:id="rId3" imgW="1388745" imgH="1535430" progId="Visio.Drawing.11">
                  <p:embed/>
                  <p:pic>
                    <p:nvPicPr>
                      <p:cNvPr id="0" name="图片 3194"/>
                      <p:cNvPicPr/>
                      <p:nvPr/>
                    </p:nvPicPr>
                    <p:blipFill>
                      <a:blip r:embed="rId4"/>
                      <a:stretch>
                        <a:fillRect/>
                      </a:stretch>
                    </p:blipFill>
                    <p:spPr>
                      <a:xfrm>
                        <a:off x="6008688" y="1760538"/>
                        <a:ext cx="2524125" cy="2816225"/>
                      </a:xfrm>
                      <a:prstGeom prst="rect">
                        <a:avLst/>
                      </a:prstGeom>
                      <a:noFill/>
                      <a:ln w="38100">
                        <a:miter/>
                      </a:ln>
                    </p:spPr>
                  </p:pic>
                </p:oleObj>
              </mc:Fallback>
            </mc:AlternateContent>
          </a:graphicData>
        </a:graphic>
      </p:graphicFrame>
      <p:graphicFrame>
        <p:nvGraphicFramePr>
          <p:cNvPr id="149509" name="Object 5"/>
          <p:cNvGraphicFramePr>
            <a:graphicFrameLocks noGrp="1" noChangeAspect="1"/>
          </p:cNvGraphicFramePr>
          <p:nvPr>
            <p:ph sz="quarter" idx="3"/>
          </p:nvPr>
        </p:nvGraphicFramePr>
        <p:xfrm>
          <a:off x="828675" y="1773238"/>
          <a:ext cx="4321175" cy="3052762"/>
        </p:xfrm>
        <a:graphic>
          <a:graphicData uri="http://schemas.openxmlformats.org/presentationml/2006/ole">
            <mc:AlternateContent xmlns:mc="http://schemas.openxmlformats.org/markup-compatibility/2006">
              <mc:Choice xmlns:v="urn:schemas-microsoft-com:vml" Requires="v">
                <p:oleObj spid="_x0000_s71862" r:id="rId5" imgW="1600200" imgH="1130300" progId="Equation.3">
                  <p:embed/>
                </p:oleObj>
              </mc:Choice>
              <mc:Fallback>
                <p:oleObj r:id="rId5" imgW="1600200" imgH="1130300" progId="Equation.3">
                  <p:embed/>
                  <p:pic>
                    <p:nvPicPr>
                      <p:cNvPr id="0" name="图片 3193"/>
                      <p:cNvPicPr/>
                      <p:nvPr/>
                    </p:nvPicPr>
                    <p:blipFill>
                      <a:blip r:embed="rId6"/>
                      <a:stretch>
                        <a:fillRect/>
                      </a:stretch>
                    </p:blipFill>
                    <p:spPr>
                      <a:xfrm>
                        <a:off x="828675" y="1773238"/>
                        <a:ext cx="4321175" cy="3052762"/>
                      </a:xfrm>
                      <a:prstGeom prst="rect">
                        <a:avLst/>
                      </a:prstGeom>
                      <a:noFill/>
                      <a:ln w="38100">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9508"/>
                                        </p:tgtEl>
                                        <p:attrNameLst>
                                          <p:attrName>style.visibility</p:attrName>
                                        </p:attrNameLst>
                                      </p:cBhvr>
                                      <p:to>
                                        <p:strVal val="visible"/>
                                      </p:to>
                                    </p:set>
                                    <p:animEffect transition="in" filter="fade">
                                      <p:cBhvr>
                                        <p:cTn id="7" dur="1000"/>
                                        <p:tgtEl>
                                          <p:spTgt spid="149508"/>
                                        </p:tgtEl>
                                      </p:cBhvr>
                                    </p:animEffect>
                                    <p:anim calcmode="lin" valueType="num">
                                      <p:cBhvr>
                                        <p:cTn id="8" dur="1000" fill="hold"/>
                                        <p:tgtEl>
                                          <p:spTgt spid="149508"/>
                                        </p:tgtEl>
                                        <p:attrNameLst>
                                          <p:attrName>ppt_x</p:attrName>
                                        </p:attrNameLst>
                                      </p:cBhvr>
                                      <p:tavLst>
                                        <p:tav tm="0">
                                          <p:val>
                                            <p:strVal val="#ppt_x"/>
                                          </p:val>
                                        </p:tav>
                                        <p:tav tm="100000">
                                          <p:val>
                                            <p:strVal val="#ppt_x"/>
                                          </p:val>
                                        </p:tav>
                                      </p:tavLst>
                                    </p:anim>
                                    <p:anim calcmode="lin" valueType="num">
                                      <p:cBhvr>
                                        <p:cTn id="9" dur="1000" fill="hold"/>
                                        <p:tgtEl>
                                          <p:spTgt spid="14950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49509"/>
                                        </p:tgtEl>
                                        <p:attrNameLst>
                                          <p:attrName>style.visibility</p:attrName>
                                        </p:attrNameLst>
                                      </p:cBhvr>
                                      <p:to>
                                        <p:strVal val="visible"/>
                                      </p:to>
                                    </p:set>
                                    <p:animEffect transition="in" filter="barn(inVertical)">
                                      <p:cBhvr>
                                        <p:cTn id="14" dur="500"/>
                                        <p:tgtEl>
                                          <p:spTgt spid="149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custDataLst>
              <p:tags r:id="rId2"/>
            </p:custDataLst>
          </p:nvPr>
        </p:nvSpPr>
        <p:spPr>
          <a:xfrm rot="5400000">
            <a:off x="317500" y="1647190"/>
            <a:ext cx="286385" cy="248920"/>
          </a:xfrm>
          <a:custGeom>
            <a:avLst/>
            <a:gdLst>
              <a:gd name="connsiteX0" fmla="*/ 190327 w 381967"/>
              <a:gd name="connsiteY0" fmla="*/ 0 h 331931"/>
              <a:gd name="connsiteX1" fmla="*/ 381967 w 381967"/>
              <a:gd name="connsiteY1" fmla="*/ 331931 h 331931"/>
              <a:gd name="connsiteX2" fmla="*/ 0 w 381967"/>
              <a:gd name="connsiteY2" fmla="*/ 331173 h 331931"/>
            </a:gdLst>
            <a:ahLst/>
            <a:cxnLst>
              <a:cxn ang="0">
                <a:pos x="connsiteX0" y="connsiteY0"/>
              </a:cxn>
              <a:cxn ang="0">
                <a:pos x="connsiteX1" y="connsiteY1"/>
              </a:cxn>
              <a:cxn ang="0">
                <a:pos x="connsiteX2" y="connsiteY2"/>
              </a:cxn>
            </a:cxnLst>
            <a:rect l="l" t="t" r="r" b="b"/>
            <a:pathLst>
              <a:path w="381967" h="331931">
                <a:moveTo>
                  <a:pt x="190327" y="0"/>
                </a:moveTo>
                <a:lnTo>
                  <a:pt x="381967" y="331931"/>
                </a:lnTo>
                <a:lnTo>
                  <a:pt x="0" y="331173"/>
                </a:lnTo>
                <a:close/>
              </a:path>
            </a:pathLst>
          </a:custGeom>
          <a:solidFill>
            <a:srgbClr val="4EBFE7">
              <a:alpha val="60000"/>
            </a:srgbClr>
          </a:solidFill>
          <a:ln w="12700" cap="flat" cmpd="sng" algn="ctr">
            <a:noFill/>
            <a:prstDash val="solid"/>
            <a:miter lim="800000"/>
          </a:ln>
          <a:effectLst/>
        </p:spPr>
        <p:txBody>
          <a:bodyPr rtlCol="0" anchor="ctr"/>
          <a:lstStyle/>
          <a:p>
            <a:pPr fontAlgn="base">
              <a:spcBef>
                <a:spcPct val="0"/>
              </a:spcBef>
              <a:spcAft>
                <a:spcPct val="0"/>
              </a:spcAft>
              <a:buFont typeface="Arial" panose="020B0604020202020204" pitchFamily="34" charset="0"/>
              <a:buNone/>
            </a:pPr>
            <a:endParaRPr lang="zh-CN" altLang="en-US" sz="1350">
              <a:solidFill>
                <a:srgbClr val="5F5F5F"/>
              </a:solidFill>
              <a:ea typeface="宋体" panose="02010600030101010101" pitchFamily="2" charset="-122"/>
            </a:endParaRPr>
          </a:p>
        </p:txBody>
      </p:sp>
      <p:sp>
        <p:nvSpPr>
          <p:cNvPr id="6" name="任意多边形 5"/>
          <p:cNvSpPr/>
          <p:nvPr>
            <p:custDataLst>
              <p:tags r:id="rId3"/>
            </p:custDataLst>
          </p:nvPr>
        </p:nvSpPr>
        <p:spPr>
          <a:xfrm rot="5400000">
            <a:off x="307340" y="1765300"/>
            <a:ext cx="447040" cy="387985"/>
          </a:xfrm>
          <a:custGeom>
            <a:avLst/>
            <a:gdLst>
              <a:gd name="connsiteX0" fmla="*/ 190327 w 381967"/>
              <a:gd name="connsiteY0" fmla="*/ 0 h 331931"/>
              <a:gd name="connsiteX1" fmla="*/ 381967 w 381967"/>
              <a:gd name="connsiteY1" fmla="*/ 331931 h 331931"/>
              <a:gd name="connsiteX2" fmla="*/ 0 w 381967"/>
              <a:gd name="connsiteY2" fmla="*/ 331173 h 331931"/>
            </a:gdLst>
            <a:ahLst/>
            <a:cxnLst>
              <a:cxn ang="0">
                <a:pos x="connsiteX0" y="connsiteY0"/>
              </a:cxn>
              <a:cxn ang="0">
                <a:pos x="connsiteX1" y="connsiteY1"/>
              </a:cxn>
              <a:cxn ang="0">
                <a:pos x="connsiteX2" y="connsiteY2"/>
              </a:cxn>
            </a:cxnLst>
            <a:rect l="l" t="t" r="r" b="b"/>
            <a:pathLst>
              <a:path w="381967" h="331931">
                <a:moveTo>
                  <a:pt x="190327" y="0"/>
                </a:moveTo>
                <a:lnTo>
                  <a:pt x="381967" y="331931"/>
                </a:lnTo>
                <a:lnTo>
                  <a:pt x="0" y="331173"/>
                </a:lnTo>
                <a:close/>
              </a:path>
            </a:pathLst>
          </a:custGeom>
          <a:solidFill>
            <a:srgbClr val="A0D468">
              <a:alpha val="60000"/>
            </a:srgbClr>
          </a:solidFill>
          <a:ln w="12700" cap="flat" cmpd="sng" algn="ctr">
            <a:noFill/>
            <a:prstDash val="solid"/>
            <a:miter lim="800000"/>
          </a:ln>
          <a:effectLst/>
        </p:spPr>
        <p:txBody>
          <a:bodyPr rtlCol="0" anchor="ctr"/>
          <a:lstStyle/>
          <a:p>
            <a:pPr fontAlgn="base">
              <a:spcBef>
                <a:spcPct val="0"/>
              </a:spcBef>
              <a:spcAft>
                <a:spcPct val="0"/>
              </a:spcAft>
              <a:buFont typeface="Arial" panose="020B0604020202020204" pitchFamily="34" charset="0"/>
              <a:buNone/>
            </a:pPr>
            <a:endParaRPr lang="zh-CN" altLang="en-US" sz="1350">
              <a:solidFill>
                <a:srgbClr val="5F5F5F"/>
              </a:solidFill>
              <a:ea typeface="宋体" panose="02010600030101010101" pitchFamily="2" charset="-122"/>
            </a:endParaRPr>
          </a:p>
        </p:txBody>
      </p:sp>
      <p:sp>
        <p:nvSpPr>
          <p:cNvPr id="7" name="任意多边形 6"/>
          <p:cNvSpPr/>
          <p:nvPr>
            <p:custDataLst>
              <p:tags r:id="rId4"/>
            </p:custDataLst>
          </p:nvPr>
        </p:nvSpPr>
        <p:spPr>
          <a:xfrm rot="5400000">
            <a:off x="317500" y="2022475"/>
            <a:ext cx="286385" cy="248920"/>
          </a:xfrm>
          <a:custGeom>
            <a:avLst/>
            <a:gdLst>
              <a:gd name="connsiteX0" fmla="*/ 190327 w 381967"/>
              <a:gd name="connsiteY0" fmla="*/ 0 h 331931"/>
              <a:gd name="connsiteX1" fmla="*/ 381967 w 381967"/>
              <a:gd name="connsiteY1" fmla="*/ 331931 h 331931"/>
              <a:gd name="connsiteX2" fmla="*/ 0 w 381967"/>
              <a:gd name="connsiteY2" fmla="*/ 331173 h 331931"/>
            </a:gdLst>
            <a:ahLst/>
            <a:cxnLst>
              <a:cxn ang="0">
                <a:pos x="connsiteX0" y="connsiteY0"/>
              </a:cxn>
              <a:cxn ang="0">
                <a:pos x="connsiteX1" y="connsiteY1"/>
              </a:cxn>
              <a:cxn ang="0">
                <a:pos x="connsiteX2" y="connsiteY2"/>
              </a:cxn>
            </a:cxnLst>
            <a:rect l="l" t="t" r="r" b="b"/>
            <a:pathLst>
              <a:path w="381967" h="331931">
                <a:moveTo>
                  <a:pt x="190327" y="0"/>
                </a:moveTo>
                <a:lnTo>
                  <a:pt x="381967" y="331931"/>
                </a:lnTo>
                <a:lnTo>
                  <a:pt x="0" y="331173"/>
                </a:lnTo>
                <a:close/>
              </a:path>
            </a:pathLst>
          </a:custGeom>
          <a:solidFill>
            <a:srgbClr val="FECD54">
              <a:alpha val="60000"/>
            </a:srgbClr>
          </a:solidFill>
          <a:ln w="12700" cap="flat" cmpd="sng" algn="ctr">
            <a:noFill/>
            <a:prstDash val="solid"/>
            <a:miter lim="800000"/>
          </a:ln>
          <a:effectLst/>
        </p:spPr>
        <p:txBody>
          <a:bodyPr rtlCol="0" anchor="ctr"/>
          <a:lstStyle/>
          <a:p>
            <a:pPr fontAlgn="base">
              <a:spcBef>
                <a:spcPct val="0"/>
              </a:spcBef>
              <a:spcAft>
                <a:spcPct val="0"/>
              </a:spcAft>
              <a:buFont typeface="Arial" panose="020B0604020202020204" pitchFamily="34" charset="0"/>
              <a:buNone/>
            </a:pPr>
            <a:endParaRPr lang="zh-CN" altLang="en-US" sz="1350">
              <a:solidFill>
                <a:srgbClr val="5F5F5F"/>
              </a:solidFill>
              <a:ea typeface="宋体" panose="02010600030101010101" pitchFamily="2" charset="-122"/>
            </a:endParaRPr>
          </a:p>
        </p:txBody>
      </p:sp>
      <p:sp>
        <p:nvSpPr>
          <p:cNvPr id="8" name="任意多边形 7"/>
          <p:cNvSpPr/>
          <p:nvPr>
            <p:custDataLst>
              <p:tags r:id="rId5"/>
            </p:custDataLst>
          </p:nvPr>
        </p:nvSpPr>
        <p:spPr>
          <a:xfrm rot="5400000">
            <a:off x="317500" y="2129790"/>
            <a:ext cx="286385" cy="248920"/>
          </a:xfrm>
          <a:custGeom>
            <a:avLst/>
            <a:gdLst>
              <a:gd name="connsiteX0" fmla="*/ 190327 w 381967"/>
              <a:gd name="connsiteY0" fmla="*/ 0 h 331931"/>
              <a:gd name="connsiteX1" fmla="*/ 381967 w 381967"/>
              <a:gd name="connsiteY1" fmla="*/ 331931 h 331931"/>
              <a:gd name="connsiteX2" fmla="*/ 0 w 381967"/>
              <a:gd name="connsiteY2" fmla="*/ 331173 h 331931"/>
            </a:gdLst>
            <a:ahLst/>
            <a:cxnLst>
              <a:cxn ang="0">
                <a:pos x="connsiteX0" y="connsiteY0"/>
              </a:cxn>
              <a:cxn ang="0">
                <a:pos x="connsiteX1" y="connsiteY1"/>
              </a:cxn>
              <a:cxn ang="0">
                <a:pos x="connsiteX2" y="connsiteY2"/>
              </a:cxn>
            </a:cxnLst>
            <a:rect l="l" t="t" r="r" b="b"/>
            <a:pathLst>
              <a:path w="381967" h="331931">
                <a:moveTo>
                  <a:pt x="190327" y="0"/>
                </a:moveTo>
                <a:lnTo>
                  <a:pt x="381967" y="331931"/>
                </a:lnTo>
                <a:lnTo>
                  <a:pt x="0" y="331173"/>
                </a:lnTo>
                <a:close/>
              </a:path>
            </a:pathLst>
          </a:custGeom>
          <a:solidFill>
            <a:srgbClr val="FC6E6D">
              <a:alpha val="60000"/>
            </a:srgbClr>
          </a:solidFill>
          <a:ln w="12700" cap="flat" cmpd="sng" algn="ctr">
            <a:noFill/>
            <a:prstDash val="solid"/>
            <a:miter lim="800000"/>
          </a:ln>
          <a:effectLst/>
        </p:spPr>
        <p:txBody>
          <a:bodyPr rtlCol="0" anchor="ctr"/>
          <a:lstStyle/>
          <a:p>
            <a:pPr fontAlgn="base">
              <a:spcBef>
                <a:spcPct val="0"/>
              </a:spcBef>
              <a:spcAft>
                <a:spcPct val="0"/>
              </a:spcAft>
              <a:buFont typeface="Arial" panose="020B0604020202020204" pitchFamily="34" charset="0"/>
              <a:buNone/>
            </a:pPr>
            <a:endParaRPr lang="zh-CN" altLang="en-US" sz="1350">
              <a:solidFill>
                <a:srgbClr val="5F5F5F"/>
              </a:solidFill>
              <a:ea typeface="宋体" panose="02010600030101010101" pitchFamily="2" charset="-122"/>
            </a:endParaRPr>
          </a:p>
        </p:txBody>
      </p:sp>
      <p:sp>
        <p:nvSpPr>
          <p:cNvPr id="2" name="标题 1"/>
          <p:cNvSpPr>
            <a:spLocks noGrp="1"/>
          </p:cNvSpPr>
          <p:nvPr>
            <p:custDataLst>
              <p:tags r:id="rId6"/>
            </p:custDataLst>
          </p:nvPr>
        </p:nvSpPr>
        <p:spPr>
          <a:xfrm>
            <a:off x="628650" y="1124140"/>
            <a:ext cx="7886700" cy="879601"/>
          </a:xfrm>
          <a:prstGeom prst="rect">
            <a:avLst/>
          </a:prstGeom>
        </p:spPr>
        <p:txBody>
          <a:bodyPr vert="horz" lIns="91440" tIns="45720" rIns="91440" bIns="45720" rtlCol="0" anchor="ctr">
            <a:normAutofit fontScale="92500" lnSpcReduction="10000"/>
          </a:bodyPr>
          <a:lstStyle>
            <a:lvl1pPr algn="l" defTabSz="685800" rtl="0" eaLnBrk="1" latinLnBrk="0" hangingPunct="1">
              <a:lnSpc>
                <a:spcPct val="90000"/>
              </a:lnSpc>
              <a:spcBef>
                <a:spcPct val="0"/>
              </a:spcBef>
              <a:buNone/>
              <a:defRPr sz="3200" kern="1200">
                <a:solidFill>
                  <a:srgbClr val="00B0E2"/>
                </a:solidFill>
                <a:latin typeface="Arial" panose="020B0604020202020204" pitchFamily="34" charset="0"/>
                <a:ea typeface="黑体" panose="02010609060101010101" charset="-122"/>
                <a:cs typeface="+mn-ea"/>
              </a:defRPr>
            </a:lvl1pPr>
          </a:lstStyle>
          <a:p>
            <a:pPr fontAlgn="base">
              <a:spcAft>
                <a:spcPct val="0"/>
              </a:spcAft>
              <a:buFont typeface="Arial" panose="020B0604020202020204" pitchFamily="34" charset="0"/>
              <a:buNone/>
            </a:pPr>
            <a:r>
              <a:rPr lang="en-US" altLang="zh-CN" dirty="0">
                <a:solidFill>
                  <a:srgbClr val="FF0000"/>
                </a:solidFill>
              </a:rPr>
              <a:t>3.1.7计算复杂性理论</a:t>
            </a:r>
            <a:br>
              <a:rPr lang="en-US" altLang="zh-CN" dirty="0">
                <a:solidFill>
                  <a:srgbClr val="FF0000"/>
                </a:solidFill>
              </a:rPr>
            </a:br>
            <a:r>
              <a:rPr lang="en-US" altLang="zh-CN" dirty="0">
                <a:solidFill>
                  <a:srgbClr val="FF0000"/>
                </a:solidFill>
              </a:rPr>
              <a:t>                (Complexity Theory)</a:t>
            </a:r>
          </a:p>
        </p:txBody>
      </p:sp>
      <p:sp>
        <p:nvSpPr>
          <p:cNvPr id="3" name="内容占位符 2"/>
          <p:cNvSpPr>
            <a:spLocks noGrp="1"/>
          </p:cNvSpPr>
          <p:nvPr>
            <p:custDataLst>
              <p:tags r:id="rId7"/>
            </p:custDataLst>
          </p:nvPr>
        </p:nvSpPr>
        <p:spPr>
          <a:xfrm>
            <a:off x="628650" y="2036218"/>
            <a:ext cx="7886700" cy="419719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rgbClr val="5F5F5F"/>
                </a:solidFill>
                <a:latin typeface="Arial" panose="020B0604020202020204" pitchFamily="34" charset="0"/>
                <a:ea typeface="黑体" panose="02010609060101010101" charset="-122"/>
                <a:cs typeface="+mn-ea"/>
              </a:defRPr>
            </a:lvl1pPr>
            <a:lvl2pPr marL="514350" indent="-171450" algn="l" defTabSz="685800" rtl="0" eaLnBrk="1" latinLnBrk="0" hangingPunct="1">
              <a:lnSpc>
                <a:spcPct val="90000"/>
              </a:lnSpc>
              <a:spcBef>
                <a:spcPts val="375"/>
              </a:spcBef>
              <a:buFont typeface="Arial" panose="020B0604020202020204" pitchFamily="34" charset="0"/>
              <a:buChar char="•"/>
              <a:defRPr sz="2000" kern="1200">
                <a:solidFill>
                  <a:srgbClr val="5F5F5F"/>
                </a:solidFill>
                <a:latin typeface="Arial" panose="020B0604020202020204" pitchFamily="34" charset="0"/>
                <a:ea typeface="黑体" panose="02010609060101010101" charset="-122"/>
                <a:cs typeface="+mn-ea"/>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rgbClr val="5F5F5F"/>
                </a:solidFill>
                <a:latin typeface="Arial" panose="020B0604020202020204" pitchFamily="34" charset="0"/>
                <a:ea typeface="黑体" panose="02010609060101010101" charset="-122"/>
                <a:cs typeface="+mn-ea"/>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rgbClr val="5F5F5F"/>
                </a:solidFill>
                <a:latin typeface="Arial" panose="020B0604020202020204" pitchFamily="34" charset="0"/>
                <a:ea typeface="黑体" panose="02010609060101010101" charset="-122"/>
                <a:cs typeface="+mn-ea"/>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rgbClr val="5F5F5F"/>
                </a:solidFill>
                <a:latin typeface="Arial" panose="020B0604020202020204" pitchFamily="34" charset="0"/>
                <a:ea typeface="黑体" panose="02010609060101010101" charset="-122"/>
                <a:cs typeface="+mn-ea"/>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rgbClr val="5F5F5F"/>
                </a:solidFill>
                <a:latin typeface="Arial" panose="020B0604020202020204" pitchFamily="34" charset="0"/>
                <a:ea typeface="黑体" panose="02010609060101010101" charset="-122"/>
                <a:cs typeface="+mn-ea"/>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rgbClr val="5F5F5F"/>
                </a:solidFill>
                <a:latin typeface="Arial" panose="020B0604020202020204" pitchFamily="34" charset="0"/>
                <a:ea typeface="黑体" panose="02010609060101010101" charset="-122"/>
                <a:cs typeface="+mn-ea"/>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rgbClr val="5F5F5F"/>
                </a:solidFill>
                <a:latin typeface="Arial" panose="020B0604020202020204" pitchFamily="34" charset="0"/>
                <a:ea typeface="黑体" panose="02010609060101010101" charset="-122"/>
                <a:cs typeface="+mn-ea"/>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rgbClr val="5F5F5F"/>
                </a:solidFill>
                <a:latin typeface="Arial" panose="020B0604020202020204" pitchFamily="34" charset="0"/>
                <a:ea typeface="黑体" panose="02010609060101010101" charset="-122"/>
                <a:cs typeface="+mn-ea"/>
              </a:defRPr>
            </a:lvl9pPr>
          </a:lstStyle>
          <a:p>
            <a:pPr marL="342900" indent="-342900" fontAlgn="base">
              <a:spcAft>
                <a:spcPct val="0"/>
              </a:spcAft>
              <a:buClr>
                <a:srgbClr val="5F5F5F"/>
              </a:buClr>
              <a:buFont typeface="Wingdings" panose="05000000000000000000" pitchFamily="2" charset="2"/>
              <a:buChar char="l"/>
            </a:pPr>
            <a:r>
              <a:rPr lang="en-US" altLang="zh-CN" dirty="0"/>
              <a:t>计算量的概念</a:t>
            </a:r>
          </a:p>
          <a:p>
            <a:pPr marL="342900" indent="-342900" fontAlgn="base">
              <a:spcAft>
                <a:spcPct val="0"/>
              </a:spcAft>
              <a:buClr>
                <a:srgbClr val="5F5F5F"/>
              </a:buClr>
              <a:buFont typeface="Wingdings" panose="05000000000000000000" pitchFamily="2" charset="2"/>
              <a:buChar char="l"/>
            </a:pPr>
            <a:r>
              <a:rPr lang="en-US" altLang="zh-CN" dirty="0"/>
              <a:t>计算量的表示</a:t>
            </a:r>
          </a:p>
          <a:p>
            <a:pPr marL="342900" indent="-342900" fontAlgn="base">
              <a:spcAft>
                <a:spcPct val="0"/>
              </a:spcAft>
              <a:buClr>
                <a:srgbClr val="5F5F5F"/>
              </a:buClr>
              <a:buFont typeface="Wingdings" panose="05000000000000000000" pitchFamily="2" charset="2"/>
              <a:buChar char="l"/>
            </a:pPr>
            <a:r>
              <a:rPr lang="en-US" altLang="zh-CN" dirty="0"/>
              <a:t>算法与计算量</a:t>
            </a:r>
          </a:p>
          <a:p>
            <a:pPr marL="342900" indent="-342900" fontAlgn="base">
              <a:spcAft>
                <a:spcPct val="0"/>
              </a:spcAft>
              <a:buClr>
                <a:srgbClr val="5F5F5F"/>
              </a:buClr>
              <a:buFont typeface="Wingdings" panose="05000000000000000000" pitchFamily="2" charset="2"/>
              <a:buChar char="l"/>
            </a:pPr>
            <a:r>
              <a:rPr lang="en-US" altLang="zh-CN" dirty="0"/>
              <a:t>计算复杂性</a:t>
            </a:r>
          </a:p>
          <a:p>
            <a:pPr marL="342900" indent="-342900" fontAlgn="base">
              <a:spcAft>
                <a:spcPct val="0"/>
              </a:spcAft>
              <a:buClr>
                <a:srgbClr val="5F5F5F"/>
              </a:buClr>
              <a:buFont typeface="Wingdings" panose="05000000000000000000" pitchFamily="2" charset="2"/>
              <a:buChar char="l"/>
            </a:pPr>
            <a:r>
              <a:rPr lang="en-US" altLang="zh-CN" dirty="0"/>
              <a:t>影响计算复杂性的因素</a:t>
            </a:r>
          </a:p>
        </p:txBody>
      </p:sp>
    </p:spTree>
    <p:custDataLst>
      <p:tags r:id="rId1"/>
    </p:custData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ChangeArrowheads="1"/>
          </p:cNvSpPr>
          <p:nvPr/>
        </p:nvSpPr>
        <p:spPr bwMode="auto">
          <a:xfrm>
            <a:off x="304800" y="1219200"/>
            <a:ext cx="8077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Arial" panose="020B0604020202020204" pitchFamily="34" charset="0"/>
                <a:ea typeface="宋体" panose="02010600030101010101" pitchFamily="2" charset="-122"/>
              </a:defRPr>
            </a:lvl1pPr>
            <a:lvl2pPr>
              <a:defRPr kumimoji="1" sz="2400">
                <a:solidFill>
                  <a:schemeClr val="tx1"/>
                </a:solidFill>
                <a:latin typeface="Arial" panose="020B0604020202020204" pitchFamily="34" charset="0"/>
                <a:ea typeface="宋体" panose="02010600030101010101" pitchFamily="2" charset="-122"/>
              </a:defRPr>
            </a:lvl2pPr>
            <a:lvl3pPr>
              <a:defRPr kumimoji="1" sz="2400">
                <a:solidFill>
                  <a:schemeClr val="tx1"/>
                </a:solidFill>
                <a:latin typeface="Arial" panose="020B0604020202020204" pitchFamily="34" charset="0"/>
                <a:ea typeface="宋体" panose="02010600030101010101" pitchFamily="2" charset="-122"/>
              </a:defRPr>
            </a:lvl3pPr>
            <a:lvl4pPr>
              <a:defRPr kumimoji="1" sz="2400">
                <a:solidFill>
                  <a:schemeClr val="tx1"/>
                </a:solidFill>
                <a:latin typeface="Arial" panose="020B0604020202020204" pitchFamily="34" charset="0"/>
                <a:ea typeface="宋体" panose="02010600030101010101" pitchFamily="2" charset="-122"/>
              </a:defRPr>
            </a:lvl4pPr>
            <a:lvl5pPr>
              <a:defRPr kumimoji="1" sz="2400">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fontAlgn="base">
              <a:lnSpc>
                <a:spcPct val="90000"/>
              </a:lnSpc>
              <a:spcBef>
                <a:spcPct val="0"/>
              </a:spcBef>
              <a:spcAft>
                <a:spcPct val="0"/>
              </a:spcAft>
            </a:pPr>
            <a:r>
              <a:rPr lang="ja-JP" altLang="en-US" sz="4000" b="1" dirty="0">
                <a:solidFill>
                  <a:srgbClr val="006666"/>
                </a:solidFill>
              </a:rPr>
              <a:t>计算量(1)</a:t>
            </a:r>
          </a:p>
        </p:txBody>
      </p:sp>
      <p:sp>
        <p:nvSpPr>
          <p:cNvPr id="44035" name="Rectangle 3"/>
          <p:cNvSpPr>
            <a:spLocks noChangeArrowheads="1"/>
          </p:cNvSpPr>
          <p:nvPr/>
        </p:nvSpPr>
        <p:spPr bwMode="auto">
          <a:xfrm>
            <a:off x="381000" y="1772816"/>
            <a:ext cx="8763635"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fontAlgn="base">
              <a:lnSpc>
                <a:spcPct val="150000"/>
              </a:lnSpc>
              <a:spcBef>
                <a:spcPct val="20000"/>
              </a:spcBef>
              <a:spcAft>
                <a:spcPct val="0"/>
              </a:spcAft>
              <a:buClr>
                <a:srgbClr val="003366"/>
              </a:buClr>
              <a:buSzPct val="75000"/>
              <a:buFont typeface="Wingdings" panose="05000000000000000000" pitchFamily="2" charset="2"/>
              <a:buChar char="l"/>
            </a:pPr>
            <a:r>
              <a:rPr lang="ja-JP" altLang="en-US" sz="3600" b="1" dirty="0">
                <a:solidFill>
                  <a:srgbClr val="FF0000"/>
                </a:solidFill>
              </a:rPr>
              <a:t>＋,－,×,÷ </a:t>
            </a:r>
          </a:p>
          <a:p>
            <a:pPr fontAlgn="base">
              <a:lnSpc>
                <a:spcPct val="150000"/>
              </a:lnSpc>
              <a:spcBef>
                <a:spcPct val="20000"/>
              </a:spcBef>
              <a:spcAft>
                <a:spcPct val="0"/>
              </a:spcAft>
              <a:buClr>
                <a:srgbClr val="003366"/>
              </a:buClr>
              <a:buSzPct val="75000"/>
              <a:buFont typeface="Wingdings" panose="05000000000000000000" pitchFamily="2" charset="2"/>
              <a:buChar char="l"/>
            </a:pPr>
            <a:r>
              <a:rPr lang="ja-JP" altLang="en-US" sz="3600" b="1" dirty="0">
                <a:solidFill>
                  <a:srgbClr val="FF0000"/>
                </a:solidFill>
              </a:rPr>
              <a:t>比</a:t>
            </a:r>
            <a:r>
              <a:rPr lang="zh-CN" altLang="en-US" sz="3600" b="1" dirty="0">
                <a:solidFill>
                  <a:srgbClr val="FF0000"/>
                </a:solidFill>
              </a:rPr>
              <a:t>较：</a:t>
            </a:r>
            <a:r>
              <a:rPr lang="ja-JP" altLang="en-US" sz="3600" b="1" dirty="0">
                <a:solidFill>
                  <a:srgbClr val="003366"/>
                </a:solidFill>
              </a:rPr>
              <a:t>≠</a:t>
            </a:r>
            <a:r>
              <a:rPr lang="zh-CN" altLang="en-US" sz="3600" b="1" dirty="0">
                <a:solidFill>
                  <a:srgbClr val="003366"/>
                </a:solidFill>
              </a:rPr>
              <a:t>，</a:t>
            </a:r>
            <a:r>
              <a:rPr lang="ja-JP" altLang="en-US" sz="3600" b="1" dirty="0">
                <a:solidFill>
                  <a:srgbClr val="003366"/>
                </a:solidFill>
              </a:rPr>
              <a:t>≤</a:t>
            </a:r>
            <a:r>
              <a:rPr lang="zh-CN" altLang="en-US" sz="3600" b="1" dirty="0">
                <a:solidFill>
                  <a:srgbClr val="003366"/>
                </a:solidFill>
              </a:rPr>
              <a:t>，</a:t>
            </a:r>
            <a:r>
              <a:rPr lang="ja-JP" altLang="en-US" sz="3600" b="1" dirty="0">
                <a:solidFill>
                  <a:srgbClr val="003366"/>
                </a:solidFill>
              </a:rPr>
              <a:t>≥</a:t>
            </a:r>
            <a:r>
              <a:rPr lang="zh-CN" altLang="en-US" sz="3600" b="1" dirty="0">
                <a:solidFill>
                  <a:srgbClr val="003366"/>
                </a:solidFill>
              </a:rPr>
              <a:t>，</a:t>
            </a:r>
            <a:r>
              <a:rPr lang="ja-JP" altLang="en-US" sz="3600" b="1" dirty="0">
                <a:solidFill>
                  <a:srgbClr val="003366"/>
                </a:solidFill>
              </a:rPr>
              <a:t>＜</a:t>
            </a:r>
            <a:r>
              <a:rPr lang="zh-CN" altLang="en-US" sz="3600" b="1" dirty="0">
                <a:solidFill>
                  <a:srgbClr val="003366"/>
                </a:solidFill>
              </a:rPr>
              <a:t>，</a:t>
            </a:r>
            <a:r>
              <a:rPr lang="ja-JP" altLang="en-US" sz="3600" b="1" dirty="0">
                <a:solidFill>
                  <a:srgbClr val="003366"/>
                </a:solidFill>
              </a:rPr>
              <a:t>＞</a:t>
            </a:r>
          </a:p>
          <a:p>
            <a:pPr fontAlgn="base">
              <a:lnSpc>
                <a:spcPct val="150000"/>
              </a:lnSpc>
              <a:spcBef>
                <a:spcPct val="20000"/>
              </a:spcBef>
              <a:spcAft>
                <a:spcPct val="0"/>
              </a:spcAft>
              <a:buClr>
                <a:srgbClr val="003366"/>
              </a:buClr>
              <a:buSzPct val="75000"/>
              <a:buFont typeface="Wingdings" panose="05000000000000000000" pitchFamily="2" charset="2"/>
              <a:buChar char="l"/>
            </a:pPr>
            <a:r>
              <a:rPr lang="ja-JP" altLang="en-US" sz="3600" b="1" dirty="0">
                <a:solidFill>
                  <a:srgbClr val="003366"/>
                </a:solidFill>
              </a:rPr>
              <a:t>5</a:t>
            </a:r>
            <a:r>
              <a:rPr lang="zh-CN" altLang="en-US" sz="3600" b="1" dirty="0">
                <a:solidFill>
                  <a:srgbClr val="003366"/>
                </a:solidFill>
              </a:rPr>
              <a:t>种</a:t>
            </a:r>
            <a:r>
              <a:rPr lang="ja-JP" altLang="en-US" sz="3600" b="1" dirty="0">
                <a:solidFill>
                  <a:srgbClr val="003366"/>
                </a:solidFill>
              </a:rPr>
              <a:t>基本演算</a:t>
            </a:r>
            <a:r>
              <a:rPr lang="zh-CN" altLang="en-US" sz="3600" b="1" dirty="0">
                <a:solidFill>
                  <a:srgbClr val="003366"/>
                </a:solidFill>
              </a:rPr>
              <a:t>都是用</a:t>
            </a:r>
            <a:r>
              <a:rPr lang="ja-JP" altLang="en-US" sz="3600" b="1" dirty="0">
                <a:solidFill>
                  <a:srgbClr val="FF0000"/>
                </a:solidFill>
              </a:rPr>
              <a:t>1</a:t>
            </a:r>
            <a:r>
              <a:rPr lang="en-US" altLang="ja-JP" sz="3600" b="1" dirty="0">
                <a:solidFill>
                  <a:srgbClr val="FF0000"/>
                </a:solidFill>
              </a:rPr>
              <a:t>step</a:t>
            </a:r>
            <a:r>
              <a:rPr lang="zh-CN" altLang="en-US" sz="3600" b="1" dirty="0">
                <a:solidFill>
                  <a:srgbClr val="003366"/>
                </a:solidFill>
              </a:rPr>
              <a:t>可以实现</a:t>
            </a:r>
            <a:r>
              <a:rPr lang="ja-JP" altLang="en-US" sz="3600" b="1" dirty="0">
                <a:solidFill>
                  <a:srgbClr val="003366"/>
                </a:solidFill>
              </a:rPr>
              <a:t>.</a:t>
            </a:r>
          </a:p>
          <a:p>
            <a:pPr fontAlgn="base">
              <a:lnSpc>
                <a:spcPct val="150000"/>
              </a:lnSpc>
              <a:spcBef>
                <a:spcPct val="20000"/>
              </a:spcBef>
              <a:spcAft>
                <a:spcPct val="0"/>
              </a:spcAft>
              <a:buClr>
                <a:srgbClr val="003366"/>
              </a:buClr>
              <a:buSzPct val="75000"/>
              <a:buFont typeface="Wingdings" panose="05000000000000000000" pitchFamily="2" charset="2"/>
              <a:buChar char="l"/>
            </a:pPr>
            <a:r>
              <a:rPr lang="ja-JP" altLang="en-US" sz="3600" b="1" dirty="0">
                <a:solidFill>
                  <a:srgbClr val="003366"/>
                </a:solidFill>
              </a:rPr>
              <a:t> </a:t>
            </a:r>
            <a:r>
              <a:rPr lang="zh-CN" altLang="en-US" sz="3600" b="1" dirty="0">
                <a:solidFill>
                  <a:srgbClr val="003366"/>
                </a:solidFill>
              </a:rPr>
              <a:t>实际上</a:t>
            </a:r>
            <a:r>
              <a:rPr lang="ja-JP" altLang="en-US" sz="3600" b="1" dirty="0">
                <a:solidFill>
                  <a:srgbClr val="003366"/>
                </a:solidFill>
              </a:rPr>
              <a:t>,×</a:t>
            </a:r>
            <a:r>
              <a:rPr lang="zh-CN" altLang="en-US" sz="3600" b="1" dirty="0">
                <a:solidFill>
                  <a:srgbClr val="003366"/>
                </a:solidFill>
              </a:rPr>
              <a:t>比</a:t>
            </a:r>
            <a:r>
              <a:rPr lang="ja-JP" altLang="en-US" sz="3600" b="1" dirty="0">
                <a:solidFill>
                  <a:srgbClr val="003366"/>
                </a:solidFill>
              </a:rPr>
              <a:t>＋</a:t>
            </a:r>
            <a:r>
              <a:rPr lang="zh-CN" altLang="en-US" sz="3600" b="1" dirty="0">
                <a:solidFill>
                  <a:srgbClr val="003366"/>
                </a:solidFill>
              </a:rPr>
              <a:t>多占用</a:t>
            </a:r>
            <a:r>
              <a:rPr lang="ja-JP" altLang="en-US" sz="3600" b="1" dirty="0">
                <a:solidFill>
                  <a:srgbClr val="003366"/>
                </a:solidFill>
              </a:rPr>
              <a:t>时间.</a:t>
            </a:r>
          </a:p>
          <a:p>
            <a:pPr fontAlgn="base">
              <a:lnSpc>
                <a:spcPct val="150000"/>
              </a:lnSpc>
              <a:spcBef>
                <a:spcPct val="20000"/>
              </a:spcBef>
              <a:spcAft>
                <a:spcPct val="0"/>
              </a:spcAft>
              <a:buClr>
                <a:srgbClr val="003366"/>
              </a:buClr>
              <a:buSzPct val="75000"/>
              <a:buFont typeface="Wingdings" panose="05000000000000000000" pitchFamily="2" charset="2"/>
              <a:buChar char="l"/>
            </a:pPr>
            <a:r>
              <a:rPr lang="ja-JP" altLang="en-US" sz="3600" b="1" dirty="0">
                <a:solidFill>
                  <a:srgbClr val="FF0000"/>
                </a:solidFill>
              </a:rPr>
              <a:t>「</a:t>
            </a:r>
            <a:r>
              <a:rPr lang="zh-CN" altLang="en-US" sz="3600" b="1" dirty="0">
                <a:solidFill>
                  <a:srgbClr val="FF0000"/>
                </a:solidFill>
              </a:rPr>
              <a:t>四舍五入</a:t>
            </a:r>
            <a:r>
              <a:rPr lang="ja-JP" altLang="en-US" sz="3600" b="1" dirty="0">
                <a:solidFill>
                  <a:srgbClr val="FF0000"/>
                </a:solidFill>
              </a:rPr>
              <a:t>」</a:t>
            </a:r>
            <a:r>
              <a:rPr lang="zh-CN" altLang="en-US" sz="3600" b="1" dirty="0">
                <a:solidFill>
                  <a:srgbClr val="FF0000"/>
                </a:solidFill>
              </a:rPr>
              <a:t>不算</a:t>
            </a:r>
            <a:r>
              <a:rPr lang="ja-JP" altLang="en-US" sz="3600" b="1" dirty="0">
                <a:solidFill>
                  <a:srgbClr val="FF0000"/>
                </a:solidFill>
              </a:rPr>
              <a:t>基本演算.</a:t>
            </a:r>
          </a:p>
          <a:p>
            <a:pPr fontAlgn="base">
              <a:lnSpc>
                <a:spcPct val="150000"/>
              </a:lnSpc>
              <a:spcBef>
                <a:spcPct val="20000"/>
              </a:spcBef>
              <a:spcAft>
                <a:spcPct val="0"/>
              </a:spcAft>
              <a:buClr>
                <a:srgbClr val="003366"/>
              </a:buClr>
              <a:buSzPct val="75000"/>
              <a:buFont typeface="Wingdings" panose="05000000000000000000" pitchFamily="2" charset="2"/>
              <a:buNone/>
            </a:pPr>
            <a:endParaRPr lang="ja-JP" altLang="en-US" sz="3600" b="1" dirty="0">
              <a:solidFill>
                <a:srgbClr val="003366"/>
              </a:solidFill>
            </a:endParaRPr>
          </a:p>
          <a:p>
            <a:pPr fontAlgn="base">
              <a:lnSpc>
                <a:spcPct val="150000"/>
              </a:lnSpc>
              <a:spcBef>
                <a:spcPct val="20000"/>
              </a:spcBef>
              <a:spcAft>
                <a:spcPct val="0"/>
              </a:spcAft>
              <a:buClr>
                <a:srgbClr val="003366"/>
              </a:buClr>
              <a:buSzPct val="75000"/>
              <a:buFont typeface="Wingdings" panose="05000000000000000000" pitchFamily="2" charset="2"/>
              <a:buChar char="l"/>
            </a:pPr>
            <a:endParaRPr lang="ja-JP" altLang="en-US" sz="3600" b="1" dirty="0">
              <a:solidFill>
                <a:srgbClr val="003366"/>
              </a:solidFill>
            </a:endParaRPr>
          </a:p>
        </p:txBody>
      </p:sp>
      <p:sp>
        <p:nvSpPr>
          <p:cNvPr id="2" name="矩形 1"/>
          <p:cNvSpPr/>
          <p:nvPr/>
        </p:nvSpPr>
        <p:spPr>
          <a:xfrm>
            <a:off x="3275856" y="194737"/>
            <a:ext cx="4267200" cy="701040"/>
          </a:xfrm>
          <a:prstGeom prst="rect">
            <a:avLst/>
          </a:prstGeom>
        </p:spPr>
        <p:txBody>
          <a:bodyPr wrap="none">
            <a:spAutoFit/>
          </a:bodyPr>
          <a:lstStyle/>
          <a:p>
            <a:pPr fontAlgn="base">
              <a:spcBef>
                <a:spcPct val="0"/>
              </a:spcBef>
              <a:spcAft>
                <a:spcPct val="0"/>
              </a:spcAft>
              <a:buFont typeface="Arial" panose="020B0604020202020204" pitchFamily="34" charset="0"/>
              <a:buNone/>
            </a:pPr>
            <a:r>
              <a:rPr lang="zh-CN" altLang="en-US" sz="4000" b="1" dirty="0">
                <a:solidFill>
                  <a:srgbClr val="FF0000"/>
                </a:solidFill>
                <a:ea typeface="宋体" panose="02010600030101010101" pitchFamily="2" charset="-122"/>
              </a:rPr>
              <a:t>一、计算量的概念</a:t>
            </a:r>
          </a:p>
        </p:txBody>
      </p:sp>
    </p:spTree>
    <p:custDataLst>
      <p:tags r:id="rId1"/>
    </p:custData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539552" y="620688"/>
            <a:ext cx="7886700" cy="783744"/>
          </a:xfrm>
        </p:spPr>
        <p:txBody>
          <a:bodyPr/>
          <a:lstStyle/>
          <a:p>
            <a:r>
              <a:rPr lang="ja-JP" altLang="en-US" dirty="0"/>
              <a:t> </a:t>
            </a:r>
            <a:r>
              <a:rPr lang="ja-JP" altLang="en-US" sz="4000" dirty="0"/>
              <a:t>计算量(2)</a:t>
            </a:r>
            <a:endParaRPr lang="zh-CN" altLang="en-US" sz="4000" dirty="0"/>
          </a:p>
        </p:txBody>
      </p:sp>
      <p:sp>
        <p:nvSpPr>
          <p:cNvPr id="45060" name="Rectangle 4"/>
          <p:cNvSpPr>
            <a:spLocks noChangeArrowheads="1"/>
          </p:cNvSpPr>
          <p:nvPr/>
        </p:nvSpPr>
        <p:spPr bwMode="auto">
          <a:xfrm>
            <a:off x="914400" y="1628800"/>
            <a:ext cx="8229600" cy="3905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80000"/>
              </a:lnSpc>
              <a:spcBef>
                <a:spcPct val="50000"/>
              </a:spcBef>
              <a:spcAft>
                <a:spcPct val="0"/>
              </a:spcAft>
            </a:pPr>
            <a:r>
              <a:rPr kumimoji="1" lang="ja-JP" altLang="en-US" sz="3200" b="1" dirty="0">
                <a:solidFill>
                  <a:srgbClr val="FF0000"/>
                </a:solidFill>
                <a:latin typeface="Times New Roman" panose="02020603050405020304" pitchFamily="18" charset="0"/>
                <a:ea typeface="MS PGothic" panose="020B0600070205080204" pitchFamily="34" charset="-128"/>
              </a:rPr>
              <a:t>｛</a:t>
            </a:r>
            <a:r>
              <a:rPr kumimoji="1" lang="en-US" altLang="ja-JP" sz="3200" b="1" i="1" dirty="0">
                <a:solidFill>
                  <a:srgbClr val="FF0000"/>
                </a:solidFill>
                <a:latin typeface="Times New Roman" panose="02020603050405020304" pitchFamily="18" charset="0"/>
                <a:ea typeface="MS PGothic" panose="020B0600070205080204" pitchFamily="34" charset="-128"/>
              </a:rPr>
              <a:t>a</a:t>
            </a:r>
            <a:r>
              <a:rPr kumimoji="1" lang="en-US" altLang="ja-JP" sz="3200" b="1" baseline="-25000" dirty="0">
                <a:solidFill>
                  <a:srgbClr val="FF0000"/>
                </a:solidFill>
                <a:latin typeface="Times New Roman" panose="02020603050405020304" pitchFamily="18" charset="0"/>
                <a:ea typeface="MS PGothic" panose="020B0600070205080204" pitchFamily="34" charset="-128"/>
              </a:rPr>
              <a:t>1</a:t>
            </a:r>
            <a:r>
              <a:rPr kumimoji="1" lang="en-US" altLang="ja-JP" sz="3200" b="1" dirty="0">
                <a:solidFill>
                  <a:srgbClr val="FF0000"/>
                </a:solidFill>
                <a:latin typeface="Times New Roman" panose="02020603050405020304" pitchFamily="18" charset="0"/>
                <a:ea typeface="MS PGothic" panose="020B0600070205080204" pitchFamily="34" charset="-128"/>
              </a:rPr>
              <a:t>, </a:t>
            </a:r>
            <a:r>
              <a:rPr kumimoji="1" lang="en-US" altLang="ja-JP" sz="3200" b="1" i="1" dirty="0">
                <a:solidFill>
                  <a:srgbClr val="FF0000"/>
                </a:solidFill>
                <a:latin typeface="Times New Roman" panose="02020603050405020304" pitchFamily="18" charset="0"/>
                <a:ea typeface="MS PGothic" panose="020B0600070205080204" pitchFamily="34" charset="-128"/>
              </a:rPr>
              <a:t>a</a:t>
            </a:r>
            <a:r>
              <a:rPr kumimoji="1" lang="en-US" altLang="ja-JP" sz="3200" b="1" baseline="-25000" dirty="0">
                <a:solidFill>
                  <a:srgbClr val="FF0000"/>
                </a:solidFill>
                <a:latin typeface="Times New Roman" panose="02020603050405020304" pitchFamily="18" charset="0"/>
                <a:ea typeface="MS PGothic" panose="020B0600070205080204" pitchFamily="34" charset="-128"/>
              </a:rPr>
              <a:t>2</a:t>
            </a:r>
            <a:r>
              <a:rPr kumimoji="1" lang="en-US" altLang="ja-JP" sz="3200" b="1" dirty="0">
                <a:solidFill>
                  <a:srgbClr val="FF0000"/>
                </a:solidFill>
                <a:latin typeface="Times New Roman" panose="02020603050405020304" pitchFamily="18" charset="0"/>
                <a:ea typeface="MS PGothic" panose="020B0600070205080204" pitchFamily="34" charset="-128"/>
              </a:rPr>
              <a:t>,..., </a:t>
            </a:r>
            <a:r>
              <a:rPr kumimoji="1" lang="en-US" altLang="ja-JP" sz="3200" b="1" i="1" dirty="0">
                <a:solidFill>
                  <a:srgbClr val="FF0000"/>
                </a:solidFill>
                <a:latin typeface="Times New Roman" panose="02020603050405020304" pitchFamily="18" charset="0"/>
                <a:ea typeface="MS PGothic" panose="020B0600070205080204" pitchFamily="34" charset="-128"/>
              </a:rPr>
              <a:t>a</a:t>
            </a:r>
            <a:r>
              <a:rPr kumimoji="1" lang="en-US" altLang="ja-JP" sz="3200" b="1" i="1" baseline="-25000" dirty="0">
                <a:solidFill>
                  <a:srgbClr val="FF0000"/>
                </a:solidFill>
                <a:latin typeface="Times New Roman" panose="02020603050405020304" pitchFamily="18" charset="0"/>
                <a:ea typeface="MS PGothic" panose="020B0600070205080204" pitchFamily="34" charset="-128"/>
              </a:rPr>
              <a:t>n</a:t>
            </a:r>
            <a:r>
              <a:rPr kumimoji="1" lang="en-US" altLang="ja-JP" sz="3200" b="1" dirty="0">
                <a:solidFill>
                  <a:srgbClr val="FF0000"/>
                </a:solidFill>
                <a:latin typeface="Times New Roman" panose="02020603050405020304" pitchFamily="18" charset="0"/>
                <a:ea typeface="MS PGothic" panose="020B0600070205080204" pitchFamily="34" charset="-128"/>
              </a:rPr>
              <a:t>｝：</a:t>
            </a:r>
            <a:r>
              <a:rPr kumimoji="1" lang="en-US" altLang="ja-JP" sz="3200" b="1" i="1" dirty="0">
                <a:solidFill>
                  <a:srgbClr val="FF0000"/>
                </a:solidFill>
                <a:latin typeface="Times New Roman" panose="02020603050405020304" pitchFamily="18" charset="0"/>
                <a:ea typeface="MS PGothic" panose="020B0600070205080204" pitchFamily="34" charset="-128"/>
              </a:rPr>
              <a:t>n</a:t>
            </a:r>
            <a:r>
              <a:rPr kumimoji="1" lang="zh-CN" altLang="en-US" sz="3200" b="1" i="1" dirty="0">
                <a:solidFill>
                  <a:srgbClr val="FF0000"/>
                </a:solidFill>
                <a:latin typeface="Times New Roman" panose="02020603050405020304" pitchFamily="18" charset="0"/>
                <a:ea typeface="MS PGothic" panose="020B0600070205080204" pitchFamily="34" charset="-128"/>
              </a:rPr>
              <a:t>个</a:t>
            </a:r>
            <a:r>
              <a:rPr kumimoji="1" lang="ja-JP" altLang="en-US" sz="3200" b="1" dirty="0">
                <a:solidFill>
                  <a:srgbClr val="FF0000"/>
                </a:solidFill>
                <a:latin typeface="Times New Roman" panose="02020603050405020304" pitchFamily="18" charset="0"/>
                <a:ea typeface="MS PGothic" panose="020B0600070205080204" pitchFamily="34" charset="-128"/>
              </a:rPr>
              <a:t>整数</a:t>
            </a:r>
          </a:p>
          <a:p>
            <a:pPr fontAlgn="base">
              <a:lnSpc>
                <a:spcPct val="110000"/>
              </a:lnSpc>
              <a:spcBef>
                <a:spcPct val="50000"/>
              </a:spcBef>
              <a:spcAft>
                <a:spcPct val="0"/>
              </a:spcAft>
            </a:pPr>
            <a:r>
              <a:rPr kumimoji="1" lang="en-US" altLang="ja-JP" sz="3200" b="1" dirty="0">
                <a:solidFill>
                  <a:srgbClr val="FF0000"/>
                </a:solidFill>
                <a:latin typeface="Times New Roman" panose="02020603050405020304" pitchFamily="18" charset="0"/>
                <a:ea typeface="MS PGothic" panose="020B0600070205080204" pitchFamily="34" charset="-128"/>
              </a:rPr>
              <a:t>Q1. </a:t>
            </a:r>
            <a:r>
              <a:rPr kumimoji="1" lang="zh-CN" altLang="en-US" sz="3200" b="1" dirty="0">
                <a:solidFill>
                  <a:srgbClr val="003366"/>
                </a:solidFill>
                <a:latin typeface="Times New Roman" panose="02020603050405020304" pitchFamily="18" charset="0"/>
                <a:ea typeface="宋体" panose="02010600030101010101" pitchFamily="2" charset="-122"/>
              </a:rPr>
              <a:t>求</a:t>
            </a:r>
            <a:r>
              <a:rPr kumimoji="1" lang="ja-JP" altLang="en-US" sz="3200" b="1" dirty="0">
                <a:solidFill>
                  <a:srgbClr val="003366"/>
                </a:solidFill>
                <a:latin typeface="Times New Roman" panose="02020603050405020304" pitchFamily="18" charset="0"/>
                <a:ea typeface="MS PGothic" panose="020B0600070205080204" pitchFamily="34" charset="-128"/>
              </a:rPr>
              <a:t>和</a:t>
            </a:r>
            <a:r>
              <a:rPr kumimoji="1" lang="zh-CN" altLang="en-US" sz="3200" b="1" dirty="0">
                <a:solidFill>
                  <a:srgbClr val="003366"/>
                </a:solidFill>
                <a:latin typeface="Times New Roman" panose="02020603050405020304" pitchFamily="18" charset="0"/>
                <a:ea typeface="宋体" panose="02010600030101010101" pitchFamily="2" charset="-122"/>
              </a:rPr>
              <a:t>（1）：</a:t>
            </a:r>
            <a:r>
              <a:rPr kumimoji="1" lang="ja-JP" altLang="en-US" sz="3200" b="1" dirty="0">
                <a:solidFill>
                  <a:srgbClr val="003366"/>
                </a:solidFill>
                <a:latin typeface="Times New Roman" panose="02020603050405020304" pitchFamily="18" charset="0"/>
                <a:ea typeface="MS PGothic" panose="020B0600070205080204" pitchFamily="34" charset="-128"/>
              </a:rPr>
              <a:t> </a:t>
            </a:r>
            <a:r>
              <a:rPr kumimoji="1" lang="en-US" altLang="ja-JP" sz="3200" b="1" i="1" dirty="0">
                <a:solidFill>
                  <a:srgbClr val="003366"/>
                </a:solidFill>
                <a:latin typeface="Times New Roman" panose="02020603050405020304" pitchFamily="18" charset="0"/>
                <a:ea typeface="MS PGothic" panose="020B0600070205080204" pitchFamily="34" charset="-128"/>
              </a:rPr>
              <a:t>a</a:t>
            </a:r>
            <a:r>
              <a:rPr kumimoji="1" lang="en-US" altLang="ja-JP" sz="3200" b="1" baseline="-25000" dirty="0">
                <a:solidFill>
                  <a:srgbClr val="003366"/>
                </a:solidFill>
                <a:latin typeface="Times New Roman" panose="02020603050405020304" pitchFamily="18" charset="0"/>
                <a:ea typeface="MS PGothic" panose="020B0600070205080204" pitchFamily="34" charset="-128"/>
              </a:rPr>
              <a:t>1</a:t>
            </a:r>
            <a:r>
              <a:rPr kumimoji="1" lang="en-US" altLang="ja-JP" sz="3200" b="1" dirty="0">
                <a:solidFill>
                  <a:srgbClr val="003366"/>
                </a:solidFill>
                <a:latin typeface="Times New Roman" panose="02020603050405020304" pitchFamily="18" charset="0"/>
                <a:ea typeface="MS PGothic" panose="020B0600070205080204" pitchFamily="34" charset="-128"/>
              </a:rPr>
              <a:t>+</a:t>
            </a:r>
            <a:r>
              <a:rPr kumimoji="1" lang="en-US" altLang="ja-JP" sz="3200" b="1" i="1" dirty="0">
                <a:solidFill>
                  <a:srgbClr val="003366"/>
                </a:solidFill>
                <a:latin typeface="Times New Roman" panose="02020603050405020304" pitchFamily="18" charset="0"/>
                <a:ea typeface="MS PGothic" panose="020B0600070205080204" pitchFamily="34" charset="-128"/>
              </a:rPr>
              <a:t>a</a:t>
            </a:r>
            <a:r>
              <a:rPr kumimoji="1" lang="en-US" altLang="ja-JP" sz="3200" b="1" baseline="-25000" dirty="0">
                <a:solidFill>
                  <a:srgbClr val="003366"/>
                </a:solidFill>
                <a:latin typeface="Times New Roman" panose="02020603050405020304" pitchFamily="18" charset="0"/>
                <a:ea typeface="MS PGothic" panose="020B0600070205080204" pitchFamily="34" charset="-128"/>
              </a:rPr>
              <a:t>2</a:t>
            </a:r>
            <a:r>
              <a:rPr kumimoji="1" lang="en-US" altLang="ja-JP" sz="3200" b="1" dirty="0">
                <a:solidFill>
                  <a:srgbClr val="003366"/>
                </a:solidFill>
                <a:latin typeface="Times New Roman" panose="02020603050405020304" pitchFamily="18" charset="0"/>
                <a:ea typeface="MS PGothic" panose="020B0600070205080204" pitchFamily="34" charset="-128"/>
              </a:rPr>
              <a:t>+･･･+</a:t>
            </a:r>
            <a:r>
              <a:rPr kumimoji="1" lang="en-US" altLang="ja-JP" sz="3200" b="1" i="1" dirty="0">
                <a:solidFill>
                  <a:srgbClr val="003366"/>
                </a:solidFill>
                <a:latin typeface="Times New Roman" panose="02020603050405020304" pitchFamily="18" charset="0"/>
                <a:ea typeface="MS PGothic" panose="020B0600070205080204" pitchFamily="34" charset="-128"/>
              </a:rPr>
              <a:t>a</a:t>
            </a:r>
            <a:r>
              <a:rPr kumimoji="1" lang="en-US" altLang="ja-JP" sz="3200" b="1" i="1" baseline="-25000" dirty="0">
                <a:solidFill>
                  <a:srgbClr val="003366"/>
                </a:solidFill>
                <a:latin typeface="Times New Roman" panose="02020603050405020304" pitchFamily="18" charset="0"/>
                <a:ea typeface="MS PGothic" panose="020B0600070205080204" pitchFamily="34" charset="-128"/>
              </a:rPr>
              <a:t>n</a:t>
            </a:r>
            <a:r>
              <a:rPr kumimoji="1" lang="ja-JP" altLang="en-US" sz="3200" b="1" dirty="0">
                <a:solidFill>
                  <a:srgbClr val="003366"/>
                </a:solidFill>
                <a:latin typeface="Times New Roman" panose="02020603050405020304" pitchFamily="18" charset="0"/>
                <a:ea typeface="MS PGothic" panose="020B0600070205080204" pitchFamily="34" charset="-128"/>
              </a:rPr>
              <a:t>.   </a:t>
            </a:r>
          </a:p>
          <a:p>
            <a:pPr fontAlgn="base">
              <a:lnSpc>
                <a:spcPct val="60000"/>
              </a:lnSpc>
              <a:spcBef>
                <a:spcPct val="50000"/>
              </a:spcBef>
              <a:spcAft>
                <a:spcPct val="0"/>
              </a:spcAft>
            </a:pPr>
            <a:r>
              <a:rPr kumimoji="1" lang="ja-JP" altLang="en-US" sz="3200" b="1" dirty="0">
                <a:solidFill>
                  <a:srgbClr val="003366"/>
                </a:solidFill>
                <a:latin typeface="Times New Roman" panose="02020603050405020304" pitchFamily="18" charset="0"/>
                <a:ea typeface="MS PGothic" panose="020B0600070205080204" pitchFamily="34" charset="-128"/>
              </a:rPr>
              <a:t>                                        </a:t>
            </a:r>
            <a:r>
              <a:rPr kumimoji="1" lang="en-US" altLang="ja-JP" sz="3200" b="1" i="1" dirty="0">
                <a:solidFill>
                  <a:srgbClr val="FF0000"/>
                </a:solidFill>
                <a:latin typeface="Times New Roman" panose="02020603050405020304" pitchFamily="18" charset="0"/>
                <a:ea typeface="MS PGothic" panose="020B0600070205080204" pitchFamily="34" charset="-128"/>
              </a:rPr>
              <a:t>n</a:t>
            </a:r>
            <a:r>
              <a:rPr kumimoji="1" lang="en-US" altLang="ja-JP" sz="3200" b="1" dirty="0">
                <a:solidFill>
                  <a:srgbClr val="FF0000"/>
                </a:solidFill>
                <a:latin typeface="Times New Roman" panose="02020603050405020304" pitchFamily="18" charset="0"/>
                <a:ea typeface="MS PGothic" panose="020B0600070205080204" pitchFamily="34" charset="-128"/>
              </a:rPr>
              <a:t>-1</a:t>
            </a:r>
            <a:r>
              <a:rPr kumimoji="1" lang="en-US" altLang="ja-JP" sz="3200" b="1" dirty="0">
                <a:solidFill>
                  <a:srgbClr val="003366"/>
                </a:solidFill>
                <a:latin typeface="Times New Roman" panose="02020603050405020304" pitchFamily="18" charset="0"/>
                <a:ea typeface="MS PGothic" panose="020B0600070205080204" pitchFamily="34" charset="-128"/>
              </a:rPr>
              <a:t> steps → </a:t>
            </a:r>
            <a:r>
              <a:rPr kumimoji="1" lang="en-US" altLang="ja-JP" sz="3200" b="1" dirty="0">
                <a:solidFill>
                  <a:srgbClr val="0000FF"/>
                </a:solidFill>
                <a:latin typeface="Times New Roman" panose="02020603050405020304" pitchFamily="18" charset="0"/>
                <a:ea typeface="MS PGothic" panose="020B0600070205080204" pitchFamily="34" charset="-128"/>
              </a:rPr>
              <a:t>O(</a:t>
            </a:r>
            <a:r>
              <a:rPr kumimoji="1" lang="en-US" altLang="ja-JP" sz="3200" b="1" i="1" dirty="0">
                <a:solidFill>
                  <a:srgbClr val="0000FF"/>
                </a:solidFill>
                <a:latin typeface="Times New Roman" panose="02020603050405020304" pitchFamily="18" charset="0"/>
                <a:ea typeface="MS PGothic" panose="020B0600070205080204" pitchFamily="34" charset="-128"/>
              </a:rPr>
              <a:t>n</a:t>
            </a:r>
            <a:r>
              <a:rPr kumimoji="1" lang="en-US" altLang="ja-JP" sz="3200" b="1" dirty="0">
                <a:solidFill>
                  <a:srgbClr val="0000FF"/>
                </a:solidFill>
                <a:latin typeface="Times New Roman" panose="02020603050405020304" pitchFamily="18" charset="0"/>
                <a:ea typeface="MS PGothic" panose="020B0600070205080204" pitchFamily="34" charset="-128"/>
              </a:rPr>
              <a:t>)</a:t>
            </a:r>
            <a:r>
              <a:rPr kumimoji="1" lang="ja-JP" altLang="en-US" sz="3200" b="1" dirty="0">
                <a:solidFill>
                  <a:srgbClr val="0000FF"/>
                </a:solidFill>
                <a:latin typeface="Times New Roman" panose="02020603050405020304" pitchFamily="18" charset="0"/>
                <a:ea typeface="MS PGothic" panose="020B0600070205080204" pitchFamily="34" charset="-128"/>
              </a:rPr>
              <a:t>算法</a:t>
            </a:r>
            <a:r>
              <a:rPr kumimoji="1" lang="ja-JP" altLang="en-US" sz="3200" b="1" dirty="0">
                <a:solidFill>
                  <a:srgbClr val="003366"/>
                </a:solidFill>
                <a:latin typeface="Times New Roman" panose="02020603050405020304" pitchFamily="18" charset="0"/>
                <a:ea typeface="MS PGothic" panose="020B0600070205080204" pitchFamily="34" charset="-128"/>
              </a:rPr>
              <a:t>.</a:t>
            </a:r>
          </a:p>
          <a:p>
            <a:pPr fontAlgn="base">
              <a:lnSpc>
                <a:spcPct val="110000"/>
              </a:lnSpc>
              <a:spcBef>
                <a:spcPct val="50000"/>
              </a:spcBef>
              <a:spcAft>
                <a:spcPct val="0"/>
              </a:spcAft>
            </a:pPr>
            <a:r>
              <a:rPr kumimoji="1" lang="en-US" altLang="ja-JP" sz="3200" b="1" dirty="0">
                <a:solidFill>
                  <a:srgbClr val="FF0000"/>
                </a:solidFill>
                <a:latin typeface="Times New Roman" panose="02020603050405020304" pitchFamily="18" charset="0"/>
                <a:ea typeface="MS PGothic" panose="020B0600070205080204" pitchFamily="34" charset="-128"/>
              </a:rPr>
              <a:t>Q2. </a:t>
            </a:r>
            <a:r>
              <a:rPr kumimoji="1" lang="zh-CN" altLang="en-US" sz="3200" b="1" dirty="0">
                <a:solidFill>
                  <a:srgbClr val="003366"/>
                </a:solidFill>
                <a:latin typeface="Times New Roman" panose="02020603050405020304" pitchFamily="18" charset="0"/>
                <a:ea typeface="宋体" panose="02010600030101010101" pitchFamily="2" charset="-122"/>
              </a:rPr>
              <a:t>求和（2）：</a:t>
            </a:r>
            <a:r>
              <a:rPr kumimoji="1" lang="ja-JP" altLang="en-US" sz="3200" b="1" dirty="0">
                <a:solidFill>
                  <a:srgbClr val="003366"/>
                </a:solidFill>
                <a:latin typeface="Times New Roman" panose="02020603050405020304" pitchFamily="18" charset="0"/>
                <a:ea typeface="MS PGothic" panose="020B0600070205080204" pitchFamily="34" charset="-128"/>
              </a:rPr>
              <a:t>   </a:t>
            </a:r>
          </a:p>
          <a:p>
            <a:pPr fontAlgn="base">
              <a:lnSpc>
                <a:spcPct val="80000"/>
              </a:lnSpc>
              <a:spcBef>
                <a:spcPct val="50000"/>
              </a:spcBef>
              <a:spcAft>
                <a:spcPct val="0"/>
              </a:spcAft>
            </a:pPr>
            <a:r>
              <a:rPr kumimoji="1" lang="ja-JP" altLang="en-US" sz="3200" b="1" dirty="0">
                <a:solidFill>
                  <a:srgbClr val="003366"/>
                </a:solidFill>
                <a:latin typeface="Times New Roman" panose="02020603050405020304" pitchFamily="18" charset="0"/>
                <a:ea typeface="MS PGothic" panose="020B0600070205080204" pitchFamily="34" charset="-128"/>
              </a:rPr>
              <a:t> (1) 2×</a:t>
            </a:r>
            <a:r>
              <a:rPr kumimoji="1" lang="en-US" altLang="ja-JP" sz="3200" b="1" i="1" dirty="0">
                <a:solidFill>
                  <a:srgbClr val="003366"/>
                </a:solidFill>
                <a:latin typeface="Times New Roman" panose="02020603050405020304" pitchFamily="18" charset="0"/>
                <a:ea typeface="MS PGothic" panose="020B0600070205080204" pitchFamily="34" charset="-128"/>
              </a:rPr>
              <a:t>a</a:t>
            </a:r>
            <a:r>
              <a:rPr kumimoji="1" lang="en-US" altLang="ja-JP" sz="3200" b="1" baseline="-25000" dirty="0">
                <a:solidFill>
                  <a:srgbClr val="003366"/>
                </a:solidFill>
                <a:latin typeface="Times New Roman" panose="02020603050405020304" pitchFamily="18" charset="0"/>
                <a:ea typeface="MS PGothic" panose="020B0600070205080204" pitchFamily="34" charset="-128"/>
              </a:rPr>
              <a:t>1</a:t>
            </a:r>
            <a:r>
              <a:rPr kumimoji="1" lang="en-US" altLang="ja-JP" sz="3200" b="1" dirty="0">
                <a:solidFill>
                  <a:srgbClr val="003366"/>
                </a:solidFill>
                <a:latin typeface="Times New Roman" panose="02020603050405020304" pitchFamily="18" charset="0"/>
                <a:ea typeface="MS PGothic" panose="020B0600070205080204" pitchFamily="34" charset="-128"/>
              </a:rPr>
              <a:t>+･･･+ 2×</a:t>
            </a:r>
            <a:r>
              <a:rPr kumimoji="1" lang="en-US" altLang="ja-JP" sz="3200" b="1" i="1" dirty="0">
                <a:solidFill>
                  <a:srgbClr val="003366"/>
                </a:solidFill>
                <a:latin typeface="Times New Roman" panose="02020603050405020304" pitchFamily="18" charset="0"/>
                <a:ea typeface="MS PGothic" panose="020B0600070205080204" pitchFamily="34" charset="-128"/>
              </a:rPr>
              <a:t>a</a:t>
            </a:r>
            <a:r>
              <a:rPr kumimoji="1" lang="en-US" altLang="ja-JP" sz="3200" b="1" i="1" baseline="-25000" dirty="0">
                <a:solidFill>
                  <a:srgbClr val="003366"/>
                </a:solidFill>
                <a:latin typeface="Times New Roman" panose="02020603050405020304" pitchFamily="18" charset="0"/>
                <a:ea typeface="MS PGothic" panose="020B0600070205080204" pitchFamily="34" charset="-128"/>
              </a:rPr>
              <a:t>n </a:t>
            </a:r>
            <a:r>
              <a:rPr kumimoji="1" lang="en-US" altLang="ja-JP" sz="3200" b="1" i="1" dirty="0">
                <a:solidFill>
                  <a:srgbClr val="003366"/>
                </a:solidFill>
                <a:latin typeface="Times New Roman" panose="02020603050405020304" pitchFamily="18" charset="0"/>
                <a:ea typeface="MS PGothic" panose="020B0600070205080204" pitchFamily="34" charset="-128"/>
              </a:rPr>
              <a:t>,  </a:t>
            </a:r>
            <a:r>
              <a:rPr kumimoji="1" lang="en-US" altLang="ja-JP" sz="3200" b="1" dirty="0">
                <a:solidFill>
                  <a:srgbClr val="FF0000"/>
                </a:solidFill>
                <a:latin typeface="Times New Roman" panose="02020603050405020304" pitchFamily="18" charset="0"/>
                <a:ea typeface="MS PGothic" panose="020B0600070205080204" pitchFamily="34" charset="-128"/>
              </a:rPr>
              <a:t>2</a:t>
            </a:r>
            <a:r>
              <a:rPr kumimoji="1" lang="en-US" altLang="ja-JP" sz="3200" b="1" i="1" dirty="0">
                <a:solidFill>
                  <a:srgbClr val="FF0000"/>
                </a:solidFill>
                <a:latin typeface="Times New Roman" panose="02020603050405020304" pitchFamily="18" charset="0"/>
                <a:ea typeface="MS PGothic" panose="020B0600070205080204" pitchFamily="34" charset="-128"/>
              </a:rPr>
              <a:t>n</a:t>
            </a:r>
            <a:r>
              <a:rPr kumimoji="1" lang="en-US" altLang="ja-JP" sz="3200" b="1" dirty="0">
                <a:solidFill>
                  <a:srgbClr val="FF0000"/>
                </a:solidFill>
                <a:latin typeface="Times New Roman" panose="02020603050405020304" pitchFamily="18" charset="0"/>
                <a:ea typeface="MS PGothic" panose="020B0600070205080204" pitchFamily="34" charset="-128"/>
              </a:rPr>
              <a:t>-1 </a:t>
            </a:r>
            <a:r>
              <a:rPr kumimoji="1" lang="en-US" altLang="ja-JP" sz="3200" b="1" dirty="0">
                <a:solidFill>
                  <a:srgbClr val="003366"/>
                </a:solidFill>
                <a:latin typeface="Times New Roman" panose="02020603050405020304" pitchFamily="18" charset="0"/>
                <a:ea typeface="MS PGothic" panose="020B0600070205080204" pitchFamily="34" charset="-128"/>
              </a:rPr>
              <a:t>steps→ </a:t>
            </a:r>
            <a:r>
              <a:rPr kumimoji="1" lang="en-US" altLang="ja-JP" sz="3200" b="1" dirty="0">
                <a:solidFill>
                  <a:srgbClr val="0000FF"/>
                </a:solidFill>
                <a:latin typeface="Times New Roman" panose="02020603050405020304" pitchFamily="18" charset="0"/>
                <a:ea typeface="MS PGothic" panose="020B0600070205080204" pitchFamily="34" charset="-128"/>
              </a:rPr>
              <a:t>O(</a:t>
            </a:r>
            <a:r>
              <a:rPr kumimoji="1" lang="en-US" altLang="ja-JP" sz="3200" b="1" i="1" dirty="0">
                <a:solidFill>
                  <a:srgbClr val="0000FF"/>
                </a:solidFill>
                <a:latin typeface="Times New Roman" panose="02020603050405020304" pitchFamily="18" charset="0"/>
                <a:ea typeface="MS PGothic" panose="020B0600070205080204" pitchFamily="34" charset="-128"/>
              </a:rPr>
              <a:t>n</a:t>
            </a:r>
            <a:r>
              <a:rPr kumimoji="1" lang="en-US" altLang="ja-JP" sz="3200" b="1" dirty="0">
                <a:solidFill>
                  <a:srgbClr val="0000FF"/>
                </a:solidFill>
                <a:latin typeface="Times New Roman" panose="02020603050405020304" pitchFamily="18" charset="0"/>
                <a:ea typeface="MS PGothic" panose="020B0600070205080204" pitchFamily="34" charset="-128"/>
              </a:rPr>
              <a:t>)</a:t>
            </a:r>
            <a:r>
              <a:rPr kumimoji="1" lang="ja-JP" altLang="en-US" sz="3200" b="1" dirty="0">
                <a:solidFill>
                  <a:srgbClr val="0000FF"/>
                </a:solidFill>
                <a:latin typeface="Times New Roman" panose="02020603050405020304" pitchFamily="18" charset="0"/>
                <a:ea typeface="MS PGothic" panose="020B0600070205080204" pitchFamily="34" charset="-128"/>
              </a:rPr>
              <a:t>算法</a:t>
            </a:r>
            <a:r>
              <a:rPr kumimoji="1" lang="ja-JP" altLang="en-US" sz="3200" b="1" dirty="0">
                <a:solidFill>
                  <a:srgbClr val="003366"/>
                </a:solidFill>
                <a:latin typeface="Times New Roman" panose="02020603050405020304" pitchFamily="18" charset="0"/>
                <a:ea typeface="MS PGothic" panose="020B0600070205080204" pitchFamily="34" charset="-128"/>
              </a:rPr>
              <a:t>.</a:t>
            </a:r>
          </a:p>
          <a:p>
            <a:pPr fontAlgn="base">
              <a:lnSpc>
                <a:spcPct val="80000"/>
              </a:lnSpc>
              <a:spcBef>
                <a:spcPct val="50000"/>
              </a:spcBef>
              <a:spcAft>
                <a:spcPct val="0"/>
              </a:spcAft>
            </a:pPr>
            <a:r>
              <a:rPr kumimoji="1" lang="ja-JP" altLang="en-US" sz="3200" b="1" dirty="0">
                <a:solidFill>
                  <a:srgbClr val="003366"/>
                </a:solidFill>
                <a:latin typeface="Times New Roman" panose="02020603050405020304" pitchFamily="18" charset="0"/>
                <a:ea typeface="MS PGothic" panose="020B0600070205080204" pitchFamily="34" charset="-128"/>
              </a:rPr>
              <a:t> (2) 2×(</a:t>
            </a:r>
            <a:r>
              <a:rPr kumimoji="1" lang="en-US" altLang="ja-JP" sz="3200" b="1" i="1" dirty="0">
                <a:solidFill>
                  <a:srgbClr val="003366"/>
                </a:solidFill>
                <a:latin typeface="Times New Roman" panose="02020603050405020304" pitchFamily="18" charset="0"/>
                <a:ea typeface="MS PGothic" panose="020B0600070205080204" pitchFamily="34" charset="-128"/>
              </a:rPr>
              <a:t>a</a:t>
            </a:r>
            <a:r>
              <a:rPr kumimoji="1" lang="en-US" altLang="ja-JP" sz="3200" b="1" baseline="-25000" dirty="0">
                <a:solidFill>
                  <a:srgbClr val="003366"/>
                </a:solidFill>
                <a:latin typeface="Times New Roman" panose="02020603050405020304" pitchFamily="18" charset="0"/>
                <a:ea typeface="MS PGothic" panose="020B0600070205080204" pitchFamily="34" charset="-128"/>
              </a:rPr>
              <a:t>1</a:t>
            </a:r>
            <a:r>
              <a:rPr kumimoji="1" lang="en-US" altLang="ja-JP" sz="3200" b="1" dirty="0">
                <a:solidFill>
                  <a:srgbClr val="003366"/>
                </a:solidFill>
                <a:latin typeface="Times New Roman" panose="02020603050405020304" pitchFamily="18" charset="0"/>
                <a:ea typeface="MS PGothic" panose="020B0600070205080204" pitchFamily="34" charset="-128"/>
              </a:rPr>
              <a:t>+･･･+</a:t>
            </a:r>
            <a:r>
              <a:rPr kumimoji="1" lang="en-US" altLang="ja-JP" sz="3200" b="1" i="1" dirty="0">
                <a:solidFill>
                  <a:srgbClr val="003366"/>
                </a:solidFill>
                <a:latin typeface="Times New Roman" panose="02020603050405020304" pitchFamily="18" charset="0"/>
                <a:ea typeface="MS PGothic" panose="020B0600070205080204" pitchFamily="34" charset="-128"/>
              </a:rPr>
              <a:t>a</a:t>
            </a:r>
            <a:r>
              <a:rPr kumimoji="1" lang="en-US" altLang="ja-JP" sz="3200" b="1" i="1" baseline="-25000" dirty="0">
                <a:solidFill>
                  <a:srgbClr val="003366"/>
                </a:solidFill>
                <a:latin typeface="Times New Roman" panose="02020603050405020304" pitchFamily="18" charset="0"/>
                <a:ea typeface="MS PGothic" panose="020B0600070205080204" pitchFamily="34" charset="-128"/>
              </a:rPr>
              <a:t>n</a:t>
            </a:r>
            <a:r>
              <a:rPr kumimoji="1" lang="en-US" altLang="ja-JP" sz="3200" b="1" dirty="0">
                <a:solidFill>
                  <a:srgbClr val="003366"/>
                </a:solidFill>
                <a:latin typeface="Times New Roman" panose="02020603050405020304" pitchFamily="18" charset="0"/>
                <a:ea typeface="MS PGothic" panose="020B0600070205080204" pitchFamily="34" charset="-128"/>
              </a:rPr>
              <a:t>)</a:t>
            </a:r>
            <a:r>
              <a:rPr kumimoji="1" lang="en-US" altLang="ja-JP" sz="3200" b="1" i="1" baseline="-25000" dirty="0">
                <a:solidFill>
                  <a:srgbClr val="003366"/>
                </a:solidFill>
                <a:latin typeface="Times New Roman" panose="02020603050405020304" pitchFamily="18" charset="0"/>
                <a:ea typeface="MS PGothic" panose="020B0600070205080204" pitchFamily="34" charset="-128"/>
              </a:rPr>
              <a:t> </a:t>
            </a:r>
            <a:r>
              <a:rPr kumimoji="1" lang="en-US" altLang="ja-JP" sz="3200" b="1" i="1" dirty="0">
                <a:solidFill>
                  <a:srgbClr val="003366"/>
                </a:solidFill>
                <a:latin typeface="Times New Roman" panose="02020603050405020304" pitchFamily="18" charset="0"/>
                <a:ea typeface="MS PGothic" panose="020B0600070205080204" pitchFamily="34" charset="-128"/>
              </a:rPr>
              <a:t>,            </a:t>
            </a:r>
            <a:r>
              <a:rPr kumimoji="1" lang="en-US" altLang="ja-JP" sz="3200" b="1" i="1" dirty="0">
                <a:solidFill>
                  <a:srgbClr val="FF0000"/>
                </a:solidFill>
                <a:latin typeface="Times New Roman" panose="02020603050405020304" pitchFamily="18" charset="0"/>
                <a:ea typeface="MS PGothic" panose="020B0600070205080204" pitchFamily="34" charset="-128"/>
              </a:rPr>
              <a:t>n</a:t>
            </a:r>
            <a:r>
              <a:rPr kumimoji="1" lang="en-US" altLang="ja-JP" sz="3200" b="1" dirty="0">
                <a:solidFill>
                  <a:srgbClr val="003366"/>
                </a:solidFill>
                <a:latin typeface="Times New Roman" panose="02020603050405020304" pitchFamily="18" charset="0"/>
                <a:ea typeface="MS PGothic" panose="020B0600070205080204" pitchFamily="34" charset="-128"/>
              </a:rPr>
              <a:t> steps→ </a:t>
            </a:r>
            <a:r>
              <a:rPr kumimoji="1" lang="en-US" altLang="ja-JP" sz="3200" b="1" dirty="0">
                <a:solidFill>
                  <a:srgbClr val="0000FF"/>
                </a:solidFill>
                <a:latin typeface="Times New Roman" panose="02020603050405020304" pitchFamily="18" charset="0"/>
                <a:ea typeface="MS PGothic" panose="020B0600070205080204" pitchFamily="34" charset="-128"/>
              </a:rPr>
              <a:t>O(</a:t>
            </a:r>
            <a:r>
              <a:rPr kumimoji="1" lang="en-US" altLang="ja-JP" sz="3200" b="1" i="1" dirty="0">
                <a:solidFill>
                  <a:srgbClr val="0000FF"/>
                </a:solidFill>
                <a:latin typeface="Times New Roman" panose="02020603050405020304" pitchFamily="18" charset="0"/>
                <a:ea typeface="MS PGothic" panose="020B0600070205080204" pitchFamily="34" charset="-128"/>
              </a:rPr>
              <a:t>n</a:t>
            </a:r>
            <a:r>
              <a:rPr kumimoji="1" lang="en-US" altLang="ja-JP" sz="3200" b="1" dirty="0">
                <a:solidFill>
                  <a:srgbClr val="0000FF"/>
                </a:solidFill>
                <a:latin typeface="Times New Roman" panose="02020603050405020304" pitchFamily="18" charset="0"/>
                <a:ea typeface="MS PGothic" panose="020B0600070205080204" pitchFamily="34" charset="-128"/>
              </a:rPr>
              <a:t>)</a:t>
            </a:r>
            <a:r>
              <a:rPr kumimoji="1" lang="ja-JP" altLang="en-US" sz="3200" b="1" dirty="0">
                <a:solidFill>
                  <a:srgbClr val="0000FF"/>
                </a:solidFill>
                <a:latin typeface="Times New Roman" panose="02020603050405020304" pitchFamily="18" charset="0"/>
                <a:ea typeface="MS PGothic" panose="020B0600070205080204" pitchFamily="34" charset="-128"/>
              </a:rPr>
              <a:t>算法</a:t>
            </a:r>
            <a:r>
              <a:rPr kumimoji="1" lang="ja-JP" altLang="en-US" sz="3200" b="1" dirty="0">
                <a:solidFill>
                  <a:srgbClr val="003366"/>
                </a:solidFill>
                <a:latin typeface="Times New Roman" panose="02020603050405020304" pitchFamily="18" charset="0"/>
                <a:ea typeface="MS PGothic" panose="020B0600070205080204" pitchFamily="34" charset="-128"/>
              </a:rPr>
              <a:t>.</a:t>
            </a:r>
            <a:endParaRPr kumimoji="1" lang="zh-CN" altLang="en-US" sz="3200" b="1" dirty="0">
              <a:solidFill>
                <a:srgbClr val="003366"/>
              </a:solidFill>
              <a:latin typeface="Times New Roman" panose="02020603050405020304" pitchFamily="18" charset="0"/>
              <a:ea typeface="MS PGothic" panose="020B0600070205080204" pitchFamily="34" charset="-128"/>
            </a:endParaRP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标题 2"/>
          <p:cNvSpPr>
            <a:spLocks noGrp="1"/>
          </p:cNvSpPr>
          <p:nvPr>
            <p:ph type="title"/>
            <p:custDataLst>
              <p:tags r:id="rId3"/>
            </p:custDataLst>
          </p:nvPr>
        </p:nvSpPr>
        <p:spPr>
          <a:xfrm>
            <a:off x="467995" y="332740"/>
            <a:ext cx="8010525" cy="600075"/>
          </a:xfrm>
          <a:solidFill>
            <a:srgbClr val="FFFF00"/>
          </a:solidFill>
          <a:ln w="9525">
            <a:noFill/>
          </a:ln>
        </p:spPr>
        <p:txBody>
          <a:bodyPr vert="horz" wrap="square" lIns="91440" tIns="45720" rIns="91440" bIns="45720" rtlCol="0" anchor="t">
            <a:normAutofit/>
          </a:bodyPr>
          <a:lstStyle/>
          <a:p>
            <a:pPr marL="342900" lvl="0" indent="-228600" algn="l" eaLnBrk="1" hangingPunct="1">
              <a:lnSpc>
                <a:spcPts val="2800"/>
              </a:lnSpc>
              <a:spcBef>
                <a:spcPts val="600"/>
              </a:spcBef>
              <a:buClr>
                <a:schemeClr val="accent1"/>
              </a:buClr>
              <a:buSzTx/>
              <a:buFont typeface="Arial" panose="020B0604020202020204" pitchFamily="34" charset="0"/>
              <a:buChar char="•"/>
            </a:pPr>
            <a:r>
              <a:rPr lang="zh-CN" altLang="en-US" sz="2800" b="1" cap="none" dirty="0">
                <a:solidFill>
                  <a:srgbClr val="FF0000"/>
                </a:solidFill>
                <a:latin typeface="方正粗黑宋简体" panose="02000000000000000000" pitchFamily="2" charset="-122"/>
                <a:ea typeface="方正粗黑宋简体" panose="02000000000000000000" pitchFamily="2" charset="-122"/>
                <a:cs typeface="+mn-cs"/>
                <a:sym typeface="+mn-ea"/>
              </a:rPr>
              <a:t>图</a:t>
            </a:r>
            <a:r>
              <a:rPr lang="en-US" altLang="zh-CN" sz="2800" b="1" cap="none" dirty="0">
                <a:solidFill>
                  <a:srgbClr val="FF0000"/>
                </a:solidFill>
                <a:latin typeface="方正粗黑宋简体" panose="02000000000000000000" pitchFamily="2" charset="-122"/>
                <a:ea typeface="方正粗黑宋简体" panose="02000000000000000000" pitchFamily="2" charset="-122"/>
                <a:cs typeface="+mn-cs"/>
                <a:sym typeface="+mn-ea"/>
              </a:rPr>
              <a:t>b</a:t>
            </a:r>
            <a:r>
              <a:rPr lang="zh-CN" altLang="en-US" sz="2800" b="1" cap="none" dirty="0">
                <a:solidFill>
                  <a:srgbClr val="FF0000"/>
                </a:solidFill>
                <a:latin typeface="方正粗黑宋简体" panose="02000000000000000000" pitchFamily="2" charset="-122"/>
                <a:ea typeface="方正粗黑宋简体" panose="02000000000000000000" pitchFamily="2" charset="-122"/>
                <a:cs typeface="+mn-cs"/>
                <a:sym typeface="+mn-ea"/>
              </a:rPr>
              <a:t>可以一笔画出是偶然现象吗？</a:t>
            </a:r>
          </a:p>
        </p:txBody>
      </p:sp>
      <p:sp>
        <p:nvSpPr>
          <p:cNvPr id="4" name="PA-内容占位符 3"/>
          <p:cNvSpPr>
            <a:spLocks noGrp="1"/>
          </p:cNvSpPr>
          <p:nvPr>
            <p:ph idx="1"/>
            <p:custDataLst>
              <p:tags r:id="rId4"/>
            </p:custDataLst>
          </p:nvPr>
        </p:nvSpPr>
        <p:spPr>
          <a:xfrm>
            <a:off x="323850" y="1125538"/>
            <a:ext cx="8540750" cy="2943225"/>
          </a:xfrm>
        </p:spPr>
        <p:txBody>
          <a:bodyPr vert="horz" wrap="square" lIns="91440" tIns="45720" rIns="91440" bIns="45720" anchor="t"/>
          <a:lstStyle/>
          <a:p>
            <a:pPr eaLnBrk="1" hangingPunct="1">
              <a:lnSpc>
                <a:spcPts val="2800"/>
              </a:lnSpc>
              <a:spcBef>
                <a:spcPts val="600"/>
              </a:spcBef>
            </a:pPr>
            <a:r>
              <a:rPr lang="zh-CN" altLang="en-US" b="1" dirty="0">
                <a:latin typeface="方正粗黑宋简体" panose="02000000000000000000" pitchFamily="2" charset="-122"/>
                <a:ea typeface="方正粗黑宋简体" panose="02000000000000000000" pitchFamily="2" charset="-122"/>
              </a:rPr>
              <a:t>不是</a:t>
            </a:r>
            <a:r>
              <a:rPr lang="en-US" altLang="zh-CN" b="1" dirty="0">
                <a:latin typeface="方正粗黑宋简体" panose="02000000000000000000" pitchFamily="2" charset="-122"/>
                <a:ea typeface="方正粗黑宋简体" panose="02000000000000000000" pitchFamily="2" charset="-122"/>
              </a:rPr>
              <a:t>.</a:t>
            </a:r>
          </a:p>
          <a:p>
            <a:pPr eaLnBrk="1" hangingPunct="1">
              <a:lnSpc>
                <a:spcPts val="2800"/>
              </a:lnSpc>
              <a:spcBef>
                <a:spcPts val="600"/>
              </a:spcBef>
            </a:pPr>
            <a:r>
              <a:rPr lang="zh-CN" altLang="en-US" b="1" dirty="0">
                <a:solidFill>
                  <a:srgbClr val="FF0000"/>
                </a:solidFill>
                <a:latin typeface="方正粗黑宋简体" panose="02000000000000000000" pitchFamily="2" charset="-122"/>
                <a:ea typeface="方正粗黑宋简体" panose="02000000000000000000" pitchFamily="2" charset="-122"/>
              </a:rPr>
              <a:t>假定某个图可以一笔画成</a:t>
            </a:r>
            <a:r>
              <a:rPr lang="zh-CN" altLang="en-US" b="1" dirty="0">
                <a:latin typeface="方正粗黑宋简体" panose="02000000000000000000" pitchFamily="2" charset="-122"/>
                <a:ea typeface="方正粗黑宋简体" panose="02000000000000000000" pitchFamily="2" charset="-122"/>
              </a:rPr>
              <a:t>，设</a:t>
            </a:r>
            <a:r>
              <a:rPr lang="zh-CN" altLang="en-US" b="1" dirty="0">
                <a:solidFill>
                  <a:srgbClr val="FF0000"/>
                </a:solidFill>
                <a:latin typeface="方正粗黑宋简体" panose="02000000000000000000" pitchFamily="2" charset="-122"/>
                <a:ea typeface="方正粗黑宋简体" panose="02000000000000000000" pitchFamily="2" charset="-122"/>
              </a:rPr>
              <a:t>结点</a:t>
            </a:r>
            <a:r>
              <a:rPr lang="en-US" altLang="zh-CN" b="1" dirty="0">
                <a:solidFill>
                  <a:srgbClr val="FF0000"/>
                </a:solidFill>
                <a:latin typeface="方正粗黑宋简体" panose="02000000000000000000" pitchFamily="2" charset="-122"/>
                <a:ea typeface="方正粗黑宋简体" panose="02000000000000000000" pitchFamily="2" charset="-122"/>
              </a:rPr>
              <a:t>X</a:t>
            </a:r>
            <a:r>
              <a:rPr lang="zh-CN" altLang="en-US" b="1" dirty="0">
                <a:solidFill>
                  <a:srgbClr val="FF0000"/>
                </a:solidFill>
                <a:latin typeface="方正粗黑宋简体" panose="02000000000000000000" pitchFamily="2" charset="-122"/>
                <a:ea typeface="方正粗黑宋简体" panose="02000000000000000000" pitchFamily="2" charset="-122"/>
              </a:rPr>
              <a:t>是中间点</a:t>
            </a:r>
            <a:r>
              <a:rPr lang="zh-CN" altLang="en-US" b="1" dirty="0">
                <a:latin typeface="方正粗黑宋简体" panose="02000000000000000000" pitchFamily="2" charset="-122"/>
                <a:ea typeface="方正粗黑宋简体" panose="02000000000000000000" pitchFamily="2" charset="-122"/>
              </a:rPr>
              <a:t>，那么</a:t>
            </a:r>
            <a:r>
              <a:rPr lang="en-US" altLang="zh-CN" b="1" dirty="0">
                <a:latin typeface="方正粗黑宋简体" panose="02000000000000000000" pitchFamily="2" charset="-122"/>
                <a:ea typeface="方正粗黑宋简体" panose="02000000000000000000" pitchFamily="2" charset="-122"/>
              </a:rPr>
              <a:t>X</a:t>
            </a:r>
            <a:r>
              <a:rPr lang="zh-CN" altLang="en-US" b="1" dirty="0">
                <a:latin typeface="方正粗黑宋简体" panose="02000000000000000000" pitchFamily="2" charset="-122"/>
                <a:ea typeface="方正粗黑宋简体" panose="02000000000000000000" pitchFamily="2" charset="-122"/>
              </a:rPr>
              <a:t>一定是偶点</a:t>
            </a:r>
            <a:r>
              <a:rPr lang="en-US" altLang="zh-CN" b="1" dirty="0">
                <a:latin typeface="方正粗黑宋简体" panose="02000000000000000000" pitchFamily="2" charset="-122"/>
                <a:ea typeface="方正粗黑宋简体" panose="02000000000000000000" pitchFamily="2" charset="-122"/>
              </a:rPr>
              <a:t>.</a:t>
            </a:r>
            <a:r>
              <a:rPr lang="zh-CN" altLang="en-US" b="1" dirty="0">
                <a:latin typeface="方正粗黑宋简体" panose="02000000000000000000" pitchFamily="2" charset="-122"/>
                <a:ea typeface="方正粗黑宋简体" panose="02000000000000000000" pitchFamily="2" charset="-122"/>
              </a:rPr>
              <a:t>这是因为无论何时通过一条边到达</a:t>
            </a:r>
            <a:r>
              <a:rPr lang="en-US" altLang="zh-CN" b="1" dirty="0">
                <a:latin typeface="方正粗黑宋简体" panose="02000000000000000000" pitchFamily="2" charset="-122"/>
                <a:ea typeface="方正粗黑宋简体" panose="02000000000000000000" pitchFamily="2" charset="-122"/>
              </a:rPr>
              <a:t>X</a:t>
            </a:r>
            <a:r>
              <a:rPr lang="zh-CN" altLang="en-US" b="1" dirty="0">
                <a:latin typeface="方正粗黑宋简体" panose="02000000000000000000" pitchFamily="2" charset="-122"/>
                <a:ea typeface="方正粗黑宋简体" panose="02000000000000000000" pitchFamily="2" charset="-122"/>
              </a:rPr>
              <a:t>，由于不能重复，必须从另一条边离开</a:t>
            </a:r>
            <a:r>
              <a:rPr lang="en-US" altLang="zh-CN" b="1" dirty="0">
                <a:latin typeface="方正粗黑宋简体" panose="02000000000000000000" pitchFamily="2" charset="-122"/>
                <a:ea typeface="方正粗黑宋简体" panose="02000000000000000000" pitchFamily="2" charset="-122"/>
              </a:rPr>
              <a:t>X</a:t>
            </a:r>
            <a:r>
              <a:rPr lang="zh-CN" altLang="en-US" b="1" dirty="0">
                <a:latin typeface="方正粗黑宋简体" panose="02000000000000000000" pitchFamily="2" charset="-122"/>
                <a:ea typeface="方正粗黑宋简体" panose="02000000000000000000" pitchFamily="2" charset="-122"/>
              </a:rPr>
              <a:t>，这样与</a:t>
            </a:r>
            <a:r>
              <a:rPr lang="en-US" altLang="zh-CN" b="1" dirty="0">
                <a:latin typeface="方正粗黑宋简体" panose="02000000000000000000" pitchFamily="2" charset="-122"/>
                <a:ea typeface="方正粗黑宋简体" panose="02000000000000000000" pitchFamily="2" charset="-122"/>
              </a:rPr>
              <a:t>X</a:t>
            </a:r>
            <a:r>
              <a:rPr lang="zh-CN" altLang="en-US" b="1" dirty="0">
                <a:latin typeface="方正粗黑宋简体" panose="02000000000000000000" pitchFamily="2" charset="-122"/>
                <a:ea typeface="方正粗黑宋简体" panose="02000000000000000000" pitchFamily="2" charset="-122"/>
              </a:rPr>
              <a:t>连结的边一定成对出现，所以</a:t>
            </a:r>
            <a:r>
              <a:rPr lang="en-US" altLang="zh-CN" b="1" dirty="0">
                <a:solidFill>
                  <a:srgbClr val="FF0000"/>
                </a:solidFill>
                <a:latin typeface="方正粗黑宋简体" panose="02000000000000000000" pitchFamily="2" charset="-122"/>
                <a:ea typeface="方正粗黑宋简体" panose="02000000000000000000" pitchFamily="2" charset="-122"/>
              </a:rPr>
              <a:t>X</a:t>
            </a:r>
            <a:r>
              <a:rPr lang="zh-CN" altLang="en-US" b="1" dirty="0">
                <a:solidFill>
                  <a:srgbClr val="FF0000"/>
                </a:solidFill>
                <a:latin typeface="方正粗黑宋简体" panose="02000000000000000000" pitchFamily="2" charset="-122"/>
                <a:ea typeface="方正粗黑宋简体" panose="02000000000000000000" pitchFamily="2" charset="-122"/>
              </a:rPr>
              <a:t>必为偶点</a:t>
            </a:r>
            <a:r>
              <a:rPr lang="zh-CN" altLang="en-US" b="1" dirty="0">
                <a:latin typeface="方正粗黑宋简体" panose="02000000000000000000" pitchFamily="2" charset="-122"/>
                <a:ea typeface="方正粗黑宋简体" panose="02000000000000000000" pitchFamily="2" charset="-122"/>
              </a:rPr>
              <a:t>。</a:t>
            </a:r>
            <a:endParaRPr lang="en-US" altLang="zh-CN" b="1" dirty="0">
              <a:latin typeface="方正粗黑宋简体" panose="02000000000000000000" pitchFamily="2" charset="-122"/>
              <a:ea typeface="方正粗黑宋简体" panose="02000000000000000000" pitchFamily="2" charset="-122"/>
            </a:endParaRPr>
          </a:p>
          <a:p>
            <a:pPr eaLnBrk="1" hangingPunct="1">
              <a:lnSpc>
                <a:spcPts val="2800"/>
              </a:lnSpc>
              <a:spcBef>
                <a:spcPts val="600"/>
              </a:spcBef>
            </a:pPr>
            <a:r>
              <a:rPr lang="zh-CN" altLang="en-US" b="1" dirty="0">
                <a:latin typeface="方正粗黑宋简体" panose="02000000000000000000" pitchFamily="2" charset="-122"/>
                <a:ea typeface="方正粗黑宋简体" panose="02000000000000000000" pitchFamily="2" charset="-122"/>
              </a:rPr>
              <a:t>由上可知：</a:t>
            </a:r>
            <a:r>
              <a:rPr lang="zh-CN" altLang="en-US" b="1" dirty="0">
                <a:solidFill>
                  <a:srgbClr val="FF0000"/>
                </a:solidFill>
                <a:latin typeface="方正粗黑宋简体" panose="02000000000000000000" pitchFamily="2" charset="-122"/>
                <a:ea typeface="方正粗黑宋简体" panose="02000000000000000000" pitchFamily="2" charset="-122"/>
              </a:rPr>
              <a:t>奇点在一笔画中只能作为起或终点</a:t>
            </a:r>
            <a:r>
              <a:rPr lang="zh-CN" altLang="en-US" b="1" dirty="0">
                <a:latin typeface="方正粗黑宋简体" panose="02000000000000000000" pitchFamily="2" charset="-122"/>
                <a:ea typeface="方正粗黑宋简体" panose="02000000000000000000" pitchFamily="2" charset="-122"/>
              </a:rPr>
              <a:t>。在一个可以</a:t>
            </a:r>
            <a:r>
              <a:rPr lang="zh-CN" altLang="en-US" b="1" dirty="0">
                <a:solidFill>
                  <a:srgbClr val="FF0000"/>
                </a:solidFill>
                <a:latin typeface="方正粗黑宋简体" panose="02000000000000000000" pitchFamily="2" charset="-122"/>
                <a:ea typeface="方正粗黑宋简体" panose="02000000000000000000" pitchFamily="2" charset="-122"/>
              </a:rPr>
              <a:t>一笔画</a:t>
            </a:r>
            <a:r>
              <a:rPr lang="zh-CN" altLang="en-US" b="1" dirty="0">
                <a:latin typeface="方正粗黑宋简体" panose="02000000000000000000" pitchFamily="2" charset="-122"/>
                <a:ea typeface="方正粗黑宋简体" panose="02000000000000000000" pitchFamily="2" charset="-122"/>
              </a:rPr>
              <a:t>出的</a:t>
            </a:r>
            <a:r>
              <a:rPr lang="zh-CN" altLang="en-US" b="1" dirty="0">
                <a:solidFill>
                  <a:srgbClr val="FF0000"/>
                </a:solidFill>
                <a:latin typeface="方正粗黑宋简体" panose="02000000000000000000" pitchFamily="2" charset="-122"/>
                <a:ea typeface="方正粗黑宋简体" panose="02000000000000000000" pitchFamily="2" charset="-122"/>
              </a:rPr>
              <a:t>图</a:t>
            </a:r>
            <a:r>
              <a:rPr lang="zh-CN" altLang="en-US" b="1" dirty="0">
                <a:latin typeface="方正粗黑宋简体" panose="02000000000000000000" pitchFamily="2" charset="-122"/>
                <a:ea typeface="方正粗黑宋简体" panose="02000000000000000000" pitchFamily="2" charset="-122"/>
              </a:rPr>
              <a:t>中，</a:t>
            </a:r>
            <a:r>
              <a:rPr lang="zh-CN" altLang="en-US" b="1" dirty="0">
                <a:solidFill>
                  <a:srgbClr val="FF0000"/>
                </a:solidFill>
                <a:latin typeface="方正粗黑宋简体" panose="02000000000000000000" pitchFamily="2" charset="-122"/>
                <a:ea typeface="方正粗黑宋简体" panose="02000000000000000000" pitchFamily="2" charset="-122"/>
              </a:rPr>
              <a:t>奇点的个数最多只有两个</a:t>
            </a:r>
            <a:r>
              <a:rPr lang="zh-CN" altLang="en-US" b="1" dirty="0">
                <a:latin typeface="方正粗黑宋简体" panose="02000000000000000000" pitchFamily="2" charset="-122"/>
                <a:ea typeface="方正粗黑宋简体" panose="02000000000000000000" pitchFamily="2" charset="-122"/>
              </a:rPr>
              <a:t>。</a:t>
            </a:r>
            <a:br>
              <a:rPr lang="zh-CN" altLang="en-US" b="1" dirty="0">
                <a:latin typeface="方正粗黑宋简体" panose="02000000000000000000" pitchFamily="2" charset="-122"/>
                <a:ea typeface="方正粗黑宋简体" panose="02000000000000000000" pitchFamily="2" charset="-122"/>
              </a:rPr>
            </a:br>
            <a:endParaRPr lang="zh-CN" altLang="en-US" b="1" dirty="0">
              <a:latin typeface="方正粗黑宋简体" panose="02000000000000000000" pitchFamily="2" charset="-122"/>
              <a:ea typeface="方正粗黑宋简体" panose="02000000000000000000" pitchFamily="2" charset="-122"/>
            </a:endParaRPr>
          </a:p>
        </p:txBody>
      </p:sp>
      <p:grpSp>
        <p:nvGrpSpPr>
          <p:cNvPr id="46083" name="PA-组合 5"/>
          <p:cNvGrpSpPr/>
          <p:nvPr/>
        </p:nvGrpSpPr>
        <p:grpSpPr>
          <a:xfrm>
            <a:off x="5930900" y="4244975"/>
            <a:ext cx="2565400" cy="2289175"/>
            <a:chOff x="-45" y="7193"/>
            <a:chExt cx="3553" cy="3607"/>
          </a:xfrm>
        </p:grpSpPr>
        <p:pic>
          <p:nvPicPr>
            <p:cNvPr id="110596" name="PA-图片 6"/>
            <p:cNvPicPr>
              <a:picLocks noChangeAspect="1"/>
            </p:cNvPicPr>
            <p:nvPr>
              <p:custDataLst>
                <p:tags r:id="rId7"/>
              </p:custDataLst>
            </p:nvPr>
          </p:nvPicPr>
          <p:blipFill>
            <a:blip r:embed="rId11"/>
            <a:stretch>
              <a:fillRect/>
            </a:stretch>
          </p:blipFill>
          <p:spPr>
            <a:xfrm>
              <a:off x="-45" y="7193"/>
              <a:ext cx="3148" cy="3607"/>
            </a:xfrm>
            <a:prstGeom prst="rect">
              <a:avLst/>
            </a:prstGeom>
            <a:noFill/>
            <a:ln w="9525">
              <a:noFill/>
            </a:ln>
          </p:spPr>
        </p:pic>
        <p:sp>
          <p:nvSpPr>
            <p:cNvPr id="110597" name="PA-文本框 4"/>
            <p:cNvSpPr txBox="1"/>
            <p:nvPr>
              <p:custDataLst>
                <p:tags r:id="rId8"/>
              </p:custDataLst>
            </p:nvPr>
          </p:nvSpPr>
          <p:spPr>
            <a:xfrm>
              <a:off x="2465" y="9483"/>
              <a:ext cx="1043" cy="725"/>
            </a:xfrm>
            <a:prstGeom prst="rect">
              <a:avLst/>
            </a:prstGeom>
            <a:noFill/>
            <a:ln w="9525">
              <a:noFill/>
            </a:ln>
          </p:spPr>
          <p:txBody>
            <a:bodyPr anchor="t">
              <a:spAutoFit/>
            </a:bodyPr>
            <a:lstStyle/>
            <a:p>
              <a:r>
                <a:rPr lang="zh-CN" altLang="zh-CN" sz="2400" b="1" dirty="0">
                  <a:solidFill>
                    <a:srgbClr val="007A77"/>
                  </a:solidFill>
                  <a:latin typeface="Century Gothic" panose="020B0502020202020204" pitchFamily="34" charset="0"/>
                  <a:ea typeface="幼圆" panose="02010509060101010101" pitchFamily="49" charset="-122"/>
                </a:rPr>
                <a:t>图</a:t>
              </a:r>
              <a:r>
                <a:rPr lang="en-US" altLang="zh-CN" sz="2400" b="1" dirty="0">
                  <a:solidFill>
                    <a:srgbClr val="007A77"/>
                  </a:solidFill>
                  <a:latin typeface="Century Gothic" panose="020B0502020202020204" pitchFamily="34" charset="0"/>
                  <a:ea typeface="幼圆" panose="02010509060101010101" pitchFamily="49" charset="-122"/>
                </a:rPr>
                <a:t>b</a:t>
              </a:r>
            </a:p>
          </p:txBody>
        </p:sp>
      </p:grpSp>
      <p:grpSp>
        <p:nvGrpSpPr>
          <p:cNvPr id="46086" name="PA-组合 2"/>
          <p:cNvGrpSpPr/>
          <p:nvPr/>
        </p:nvGrpSpPr>
        <p:grpSpPr>
          <a:xfrm>
            <a:off x="2155825" y="4132263"/>
            <a:ext cx="1970088" cy="2351087"/>
            <a:chOff x="2765" y="5895"/>
            <a:chExt cx="3104" cy="3704"/>
          </a:xfrm>
        </p:grpSpPr>
        <p:graphicFrame>
          <p:nvGraphicFramePr>
            <p:cNvPr id="110599" name="PA-对象 3"/>
            <p:cNvGraphicFramePr>
              <a:graphicFrameLocks noChangeAspect="1"/>
            </p:cNvGraphicFramePr>
            <p:nvPr>
              <p:custDataLst>
                <p:tags r:id="rId5"/>
              </p:custDataLst>
            </p:nvPr>
          </p:nvGraphicFramePr>
          <p:xfrm>
            <a:off x="2765" y="5895"/>
            <a:ext cx="3105" cy="3705"/>
          </p:xfrm>
          <a:graphic>
            <a:graphicData uri="http://schemas.openxmlformats.org/presentationml/2006/ole">
              <mc:AlternateContent xmlns:mc="http://schemas.openxmlformats.org/markup-compatibility/2006">
                <mc:Choice xmlns:v="urn:schemas-microsoft-com:vml" Requires="v">
                  <p:oleObj spid="_x0000_s6241" r:id="rId12" imgW="1971675" imgH="2352675" progId="Paint.Picture">
                    <p:embed/>
                  </p:oleObj>
                </mc:Choice>
                <mc:Fallback>
                  <p:oleObj r:id="rId12" imgW="1971675" imgH="2352675" progId="Paint.Picture">
                    <p:embed/>
                    <p:pic>
                      <p:nvPicPr>
                        <p:cNvPr id="0" name="图片 3095"/>
                        <p:cNvPicPr/>
                        <p:nvPr/>
                      </p:nvPicPr>
                      <p:blipFill>
                        <a:blip r:embed="rId13"/>
                        <a:stretch>
                          <a:fillRect/>
                        </a:stretch>
                      </p:blipFill>
                      <p:spPr>
                        <a:xfrm>
                          <a:off x="2765" y="5895"/>
                          <a:ext cx="3105" cy="3705"/>
                        </a:xfrm>
                        <a:prstGeom prst="rect">
                          <a:avLst/>
                        </a:prstGeom>
                        <a:noFill/>
                        <a:ln w="38100">
                          <a:noFill/>
                          <a:miter/>
                        </a:ln>
                      </p:spPr>
                    </p:pic>
                  </p:oleObj>
                </mc:Fallback>
              </mc:AlternateContent>
            </a:graphicData>
          </a:graphic>
        </p:graphicFrame>
        <p:sp>
          <p:nvSpPr>
            <p:cNvPr id="110600" name="PA-文本框 5"/>
            <p:cNvSpPr txBox="1"/>
            <p:nvPr>
              <p:custDataLst>
                <p:tags r:id="rId6"/>
              </p:custDataLst>
            </p:nvPr>
          </p:nvSpPr>
          <p:spPr>
            <a:xfrm>
              <a:off x="4634" y="8875"/>
              <a:ext cx="1043" cy="725"/>
            </a:xfrm>
            <a:prstGeom prst="rect">
              <a:avLst/>
            </a:prstGeom>
            <a:noFill/>
            <a:ln w="9525">
              <a:noFill/>
            </a:ln>
          </p:spPr>
          <p:txBody>
            <a:bodyPr anchor="t">
              <a:spAutoFit/>
            </a:bodyPr>
            <a:lstStyle/>
            <a:p>
              <a:r>
                <a:rPr lang="zh-CN" altLang="zh-CN" sz="2400" b="1" dirty="0">
                  <a:solidFill>
                    <a:srgbClr val="007A77"/>
                  </a:solidFill>
                  <a:latin typeface="Century Gothic" panose="020B0502020202020204" pitchFamily="34" charset="0"/>
                  <a:ea typeface="幼圆" panose="02010509060101010101" pitchFamily="49" charset="-122"/>
                </a:rPr>
                <a:t>图</a:t>
              </a:r>
              <a:r>
                <a:rPr lang="en-US" altLang="zh-CN" sz="2400" b="1" dirty="0">
                  <a:solidFill>
                    <a:srgbClr val="007A77"/>
                  </a:solidFill>
                  <a:latin typeface="Century Gothic" panose="020B0502020202020204" pitchFamily="34" charset="0"/>
                  <a:ea typeface="幼圆" panose="02010509060101010101" pitchFamily="49" charset="-122"/>
                </a:rPr>
                <a:t>a</a:t>
              </a:r>
            </a:p>
          </p:txBody>
        </p:sp>
      </p:grpSp>
    </p:spTree>
    <p:custDataLst>
      <p:tags r:id="rId2"/>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1.5"/>
                                          </p:val>
                                        </p:tav>
                                      </p:tavLst>
                                    </p:anim>
                                    <p:anim calcmode="lin" valueType="num">
                                      <p:cBhvr>
                                        <p:cTn id="8" dur="500" fill="hold"/>
                                        <p:tgtEl>
                                          <p:spTgt spid="3"/>
                                        </p:tgtEl>
                                        <p:attrNameLst>
                                          <p:attrName>ppt_h</p:attrName>
                                        </p:attrNameLst>
                                      </p:cBhvr>
                                      <p:tavLst>
                                        <p:tav tm="0">
                                          <p:val>
                                            <p:fltVal val="0"/>
                                          </p:val>
                                        </p:tav>
                                        <p:tav tm="100000">
                                          <p:val>
                                            <p:strVal val="#ppt_h*1.5"/>
                                          </p:val>
                                        </p:tav>
                                      </p:tavLst>
                                    </p:anim>
                                    <p:animEffect transition="in" filter="fade">
                                      <p:cBhvr>
                                        <p:cTn id="9" dur="500"/>
                                        <p:tgtEl>
                                          <p:spTgt spid="3"/>
                                        </p:tgtEl>
                                      </p:cBhvr>
                                    </p:animEffect>
                                    <p:anim calcmode="lin" valueType="num">
                                      <p:cBhvr>
                                        <p:cTn id="10" dur="500" fill="hold">
                                          <p:stCondLst>
                                            <p:cond delay="0"/>
                                          </p:stCondLst>
                                        </p:cTn>
                                        <p:tgtEl>
                                          <p:spTgt spid="3"/>
                                        </p:tgtEl>
                                        <p:attrNameLst>
                                          <p:attrName>ppt_x</p:attrName>
                                        </p:attrNameLst>
                                      </p:cBhvr>
                                      <p:tavLst>
                                        <p:tav tm="0">
                                          <p:val>
                                            <p:strVal val="#ppt_x"/>
                                          </p:val>
                                        </p:tav>
                                        <p:tav tm="100000">
                                          <p:val>
                                            <p:fltVal val="0.5"/>
                                          </p:val>
                                        </p:tav>
                                      </p:tavLst>
                                    </p:anim>
                                    <p:anim calcmode="lin" valueType="num">
                                      <p:cBhvr>
                                        <p:cTn id="11" dur="500" fill="hold">
                                          <p:stCondLst>
                                            <p:cond delay="0"/>
                                          </p:stCondLst>
                                        </p:cTn>
                                        <p:tgtEl>
                                          <p:spTgt spid="3"/>
                                        </p:tgtEl>
                                        <p:attrNameLst>
                                          <p:attrName>ppt_y</p:attrName>
                                        </p:attrNameLst>
                                      </p:cBhvr>
                                      <p:tavLst>
                                        <p:tav tm="0">
                                          <p:val>
                                            <p:strVal val="#ppt_y"/>
                                          </p:val>
                                        </p:tav>
                                        <p:tav tm="100000">
                                          <p:val>
                                            <p:fltVal val="0.5"/>
                                          </p:val>
                                        </p:tav>
                                      </p:tavLst>
                                    </p:anim>
                                  </p:childTnLst>
                                </p:cTn>
                              </p:par>
                            </p:childTnLst>
                          </p:cTn>
                        </p:par>
                        <p:par>
                          <p:cTn id="12" fill="hold">
                            <p:stCondLst>
                              <p:cond delay="500"/>
                            </p:stCondLst>
                            <p:childTnLst>
                              <p:par>
                                <p:cTn id="13" presetID="53" presetClass="entr" presetSubtype="16" fill="hold" grpId="1"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strVal val="#ppt_w*1.5"/>
                                          </p:val>
                                        </p:tav>
                                        <p:tav tm="100000">
                                          <p:val>
                                            <p:strVal val="#ppt_w"/>
                                          </p:val>
                                        </p:tav>
                                      </p:tavLst>
                                    </p:anim>
                                    <p:anim calcmode="lin" valueType="num">
                                      <p:cBhvr>
                                        <p:cTn id="16" dur="500" fill="hold"/>
                                        <p:tgtEl>
                                          <p:spTgt spid="3"/>
                                        </p:tgtEl>
                                        <p:attrNameLst>
                                          <p:attrName>ppt_h</p:attrName>
                                        </p:attrNameLst>
                                      </p:cBhvr>
                                      <p:tavLst>
                                        <p:tav tm="0">
                                          <p:val>
                                            <p:strVal val="#ppt_h*1.5"/>
                                          </p:val>
                                        </p:tav>
                                        <p:tav tm="100000">
                                          <p:val>
                                            <p:strVal val="#ppt_h"/>
                                          </p:val>
                                        </p:tav>
                                      </p:tavLst>
                                    </p:anim>
                                    <p:animEffect transition="in" filter="fade">
                                      <p:cBhvr>
                                        <p:cTn id="17" dur="500"/>
                                        <p:tgtEl>
                                          <p:spTgt spid="3"/>
                                        </p:tgtEl>
                                      </p:cBhvr>
                                    </p:animEffect>
                                    <p:anim calcmode="lin" valueType="num">
                                      <p:cBhvr>
                                        <p:cTn id="18" dur="500" fill="hold">
                                          <p:stCondLst>
                                            <p:cond delay="0"/>
                                          </p:stCondLst>
                                        </p:cTn>
                                        <p:tgtEl>
                                          <p:spTgt spid="3"/>
                                        </p:tgtEl>
                                        <p:attrNameLst>
                                          <p:attrName>ppt_x</p:attrName>
                                        </p:attrNameLst>
                                      </p:cBhvr>
                                      <p:tavLst>
                                        <p:tav tm="0">
                                          <p:val>
                                            <p:fltVal val="0.5"/>
                                          </p:val>
                                        </p:tav>
                                        <p:tav tm="100000">
                                          <p:val>
                                            <p:strVal val="#ppt_x"/>
                                          </p:val>
                                        </p:tav>
                                      </p:tavLst>
                                    </p:anim>
                                    <p:anim calcmode="lin" valueType="num">
                                      <p:cBhvr>
                                        <p:cTn id="19" dur="500" fill="hold">
                                          <p:stCondLst>
                                            <p:cond delay="0"/>
                                          </p:stCondLst>
                                        </p:cTn>
                                        <p:tgtEl>
                                          <p:spTgt spid="3"/>
                                        </p:tgtEl>
                                        <p:attrNameLst>
                                          <p:attrName>ppt_y</p:attrName>
                                        </p:attrNameLst>
                                      </p:cBhvr>
                                      <p:tavLst>
                                        <p:tav tm="0">
                                          <p:val>
                                            <p:fltVal val="0.5"/>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4">
                                            <p:txEl>
                                              <p:pRg st="0" end="0"/>
                                            </p:txEl>
                                          </p:spTgt>
                                        </p:tgtEl>
                                        <p:attrNameLst>
                                          <p:attrName>style.visibility</p:attrName>
                                        </p:attrNameLst>
                                      </p:cBhvr>
                                      <p:to>
                                        <p:strVal val="visible"/>
                                      </p:to>
                                    </p:set>
                                    <p:anim calcmode="lin" valueType="num">
                                      <p:cBhvr>
                                        <p:cTn id="24"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25"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26" dur="500"/>
                                        <p:tgtEl>
                                          <p:spTgt spid="4">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anim calcmode="lin" valueType="num">
                                      <p:cBhvr>
                                        <p:cTn id="31" dur="500" fill="hold"/>
                                        <p:tgtEl>
                                          <p:spTgt spid="4">
                                            <p:txEl>
                                              <p:pRg st="1" end="1"/>
                                            </p:txEl>
                                          </p:spTgt>
                                        </p:tgtEl>
                                        <p:attrNameLst>
                                          <p:attrName>ppt_w</p:attrName>
                                        </p:attrNameLst>
                                      </p:cBhvr>
                                      <p:tavLst>
                                        <p:tav tm="0">
                                          <p:val>
                                            <p:fltVal val="0"/>
                                          </p:val>
                                        </p:tav>
                                        <p:tav tm="100000">
                                          <p:val>
                                            <p:strVal val="#ppt_w"/>
                                          </p:val>
                                        </p:tav>
                                      </p:tavLst>
                                    </p:anim>
                                    <p:anim calcmode="lin" valueType="num">
                                      <p:cBhvr>
                                        <p:cTn id="32" dur="5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33" dur="500"/>
                                        <p:tgtEl>
                                          <p:spTgt spid="4">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4">
                                            <p:txEl>
                                              <p:pRg st="2" end="2"/>
                                            </p:txEl>
                                          </p:spTgt>
                                        </p:tgtEl>
                                        <p:attrNameLst>
                                          <p:attrName>style.visibility</p:attrName>
                                        </p:attrNameLst>
                                      </p:cBhvr>
                                      <p:to>
                                        <p:strVal val="visible"/>
                                      </p:to>
                                    </p:set>
                                    <p:anim calcmode="lin" valueType="num">
                                      <p:cBhvr>
                                        <p:cTn id="38" dur="500" fill="hold"/>
                                        <p:tgtEl>
                                          <p:spTgt spid="4">
                                            <p:txEl>
                                              <p:pRg st="2" end="2"/>
                                            </p:txEl>
                                          </p:spTgt>
                                        </p:tgtEl>
                                        <p:attrNameLst>
                                          <p:attrName>ppt_w</p:attrName>
                                        </p:attrNameLst>
                                      </p:cBhvr>
                                      <p:tavLst>
                                        <p:tav tm="0">
                                          <p:val>
                                            <p:fltVal val="0"/>
                                          </p:val>
                                        </p:tav>
                                        <p:tav tm="100000">
                                          <p:val>
                                            <p:strVal val="#ppt_w"/>
                                          </p:val>
                                        </p:tav>
                                      </p:tavLst>
                                    </p:anim>
                                    <p:anim calcmode="lin" valueType="num">
                                      <p:cBhvr>
                                        <p:cTn id="39" dur="500" fill="hold"/>
                                        <p:tgtEl>
                                          <p:spTgt spid="4">
                                            <p:txEl>
                                              <p:pRg st="2" end="2"/>
                                            </p:txEl>
                                          </p:spTgt>
                                        </p:tgtEl>
                                        <p:attrNameLst>
                                          <p:attrName>ppt_h</p:attrName>
                                        </p:attrNameLst>
                                      </p:cBhvr>
                                      <p:tavLst>
                                        <p:tav tm="0">
                                          <p:val>
                                            <p:fltVal val="0"/>
                                          </p:val>
                                        </p:tav>
                                        <p:tav tm="100000">
                                          <p:val>
                                            <p:strVal val="#ppt_h"/>
                                          </p:val>
                                        </p:tav>
                                      </p:tavLst>
                                    </p:anim>
                                    <p:animEffect transition="in" filter="fade">
                                      <p:cBhvr>
                                        <p:cTn id="40" dur="500"/>
                                        <p:tgtEl>
                                          <p:spTgt spid="4">
                                            <p:txEl>
                                              <p:pRg st="2" end="2"/>
                                            </p:txEl>
                                          </p:spTgt>
                                        </p:tgtEl>
                                      </p:cBhvr>
                                    </p:animEffect>
                                  </p:childTnLst>
                                </p:cTn>
                              </p:par>
                            </p:childTnLst>
                          </p:cTn>
                        </p:par>
                        <p:par>
                          <p:cTn id="41" fill="hold">
                            <p:stCondLst>
                              <p:cond delay="500"/>
                            </p:stCondLst>
                            <p:childTnLst>
                              <p:par>
                                <p:cTn id="42" presetID="30" presetClass="entr" presetSubtype="0" fill="hold" nodeType="afterEffect">
                                  <p:stCondLst>
                                    <p:cond delay="0"/>
                                  </p:stCondLst>
                                  <p:childTnLst>
                                    <p:set>
                                      <p:cBhvr>
                                        <p:cTn id="43" dur="1" fill="hold">
                                          <p:stCondLst>
                                            <p:cond delay="0"/>
                                          </p:stCondLst>
                                        </p:cTn>
                                        <p:tgtEl>
                                          <p:spTgt spid="46083"/>
                                        </p:tgtEl>
                                        <p:attrNameLst>
                                          <p:attrName>style.visibility</p:attrName>
                                        </p:attrNameLst>
                                      </p:cBhvr>
                                      <p:to>
                                        <p:strVal val="visible"/>
                                      </p:to>
                                    </p:set>
                                    <p:animEffect transition="in" filter="fade">
                                      <p:cBhvr>
                                        <p:cTn id="44" dur="800" decel="100000"/>
                                        <p:tgtEl>
                                          <p:spTgt spid="46083"/>
                                        </p:tgtEl>
                                      </p:cBhvr>
                                    </p:animEffect>
                                    <p:anim calcmode="lin" valueType="num">
                                      <p:cBhvr>
                                        <p:cTn id="45" dur="800" decel="100000" fill="hold"/>
                                        <p:tgtEl>
                                          <p:spTgt spid="46083"/>
                                        </p:tgtEl>
                                        <p:attrNameLst>
                                          <p:attrName>style.rotation</p:attrName>
                                        </p:attrNameLst>
                                      </p:cBhvr>
                                      <p:tavLst>
                                        <p:tav tm="0">
                                          <p:val>
                                            <p:fltVal val="-90"/>
                                          </p:val>
                                        </p:tav>
                                        <p:tav tm="100000">
                                          <p:val>
                                            <p:fltVal val="0"/>
                                          </p:val>
                                        </p:tav>
                                      </p:tavLst>
                                    </p:anim>
                                    <p:anim calcmode="lin" valueType="num">
                                      <p:cBhvr>
                                        <p:cTn id="46" dur="800" decel="100000" fill="hold"/>
                                        <p:tgtEl>
                                          <p:spTgt spid="46083"/>
                                        </p:tgtEl>
                                        <p:attrNameLst>
                                          <p:attrName>ppt_x</p:attrName>
                                        </p:attrNameLst>
                                      </p:cBhvr>
                                      <p:tavLst>
                                        <p:tav tm="0">
                                          <p:val>
                                            <p:strVal val="#ppt_x+0.4"/>
                                          </p:val>
                                        </p:tav>
                                        <p:tav tm="100000">
                                          <p:val>
                                            <p:strVal val="#ppt_x-0.05"/>
                                          </p:val>
                                        </p:tav>
                                      </p:tavLst>
                                    </p:anim>
                                    <p:anim calcmode="lin" valueType="num">
                                      <p:cBhvr>
                                        <p:cTn id="47" dur="800" decel="100000" fill="hold"/>
                                        <p:tgtEl>
                                          <p:spTgt spid="46083"/>
                                        </p:tgtEl>
                                        <p:attrNameLst>
                                          <p:attrName>ppt_y</p:attrName>
                                        </p:attrNameLst>
                                      </p:cBhvr>
                                      <p:tavLst>
                                        <p:tav tm="0">
                                          <p:val>
                                            <p:strVal val="#ppt_y-0.4"/>
                                          </p:val>
                                        </p:tav>
                                        <p:tav tm="100000">
                                          <p:val>
                                            <p:strVal val="#ppt_y+0.1"/>
                                          </p:val>
                                        </p:tav>
                                      </p:tavLst>
                                    </p:anim>
                                    <p:anim calcmode="lin" valueType="num">
                                      <p:cBhvr>
                                        <p:cTn id="48" dur="200" accel="100000" fill="hold">
                                          <p:stCondLst>
                                            <p:cond delay="800"/>
                                          </p:stCondLst>
                                        </p:cTn>
                                        <p:tgtEl>
                                          <p:spTgt spid="46083"/>
                                        </p:tgtEl>
                                        <p:attrNameLst>
                                          <p:attrName>ppt_x</p:attrName>
                                        </p:attrNameLst>
                                      </p:cBhvr>
                                      <p:tavLst>
                                        <p:tav tm="0">
                                          <p:val>
                                            <p:strVal val="#ppt_x-0.05"/>
                                          </p:val>
                                        </p:tav>
                                        <p:tav tm="100000">
                                          <p:val>
                                            <p:strVal val="#ppt_x"/>
                                          </p:val>
                                        </p:tav>
                                      </p:tavLst>
                                    </p:anim>
                                    <p:anim calcmode="lin" valueType="num">
                                      <p:cBhvr>
                                        <p:cTn id="49" dur="200" accel="100000" fill="hold">
                                          <p:stCondLst>
                                            <p:cond delay="800"/>
                                          </p:stCondLst>
                                        </p:cTn>
                                        <p:tgtEl>
                                          <p:spTgt spid="46083"/>
                                        </p:tgtEl>
                                        <p:attrNameLst>
                                          <p:attrName>ppt_y</p:attrName>
                                        </p:attrNameLst>
                                      </p:cBhvr>
                                      <p:tavLst>
                                        <p:tav tm="0">
                                          <p:val>
                                            <p:strVal val="#ppt_y+0.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32" presetClass="emph" presetSubtype="0" fill="hold" nodeType="clickEffect">
                                  <p:stCondLst>
                                    <p:cond delay="0"/>
                                  </p:stCondLst>
                                  <p:childTnLst>
                                    <p:animRot by="120000">
                                      <p:cBhvr>
                                        <p:cTn id="53" dur="100" fill="hold">
                                          <p:stCondLst>
                                            <p:cond delay="0"/>
                                          </p:stCondLst>
                                        </p:cTn>
                                        <p:tgtEl>
                                          <p:spTgt spid="46086"/>
                                        </p:tgtEl>
                                        <p:attrNameLst>
                                          <p:attrName>r</p:attrName>
                                        </p:attrNameLst>
                                      </p:cBhvr>
                                    </p:animRot>
                                    <p:animRot by="-240000">
                                      <p:cBhvr>
                                        <p:cTn id="54" dur="200" fill="hold">
                                          <p:stCondLst>
                                            <p:cond delay="200"/>
                                          </p:stCondLst>
                                        </p:cTn>
                                        <p:tgtEl>
                                          <p:spTgt spid="46086"/>
                                        </p:tgtEl>
                                        <p:attrNameLst>
                                          <p:attrName>r</p:attrName>
                                        </p:attrNameLst>
                                      </p:cBhvr>
                                    </p:animRot>
                                    <p:animRot by="240000">
                                      <p:cBhvr>
                                        <p:cTn id="55" dur="200" fill="hold">
                                          <p:stCondLst>
                                            <p:cond delay="400"/>
                                          </p:stCondLst>
                                        </p:cTn>
                                        <p:tgtEl>
                                          <p:spTgt spid="46086"/>
                                        </p:tgtEl>
                                        <p:attrNameLst>
                                          <p:attrName>r</p:attrName>
                                        </p:attrNameLst>
                                      </p:cBhvr>
                                    </p:animRot>
                                    <p:animRot by="-240000">
                                      <p:cBhvr>
                                        <p:cTn id="56" dur="200" fill="hold">
                                          <p:stCondLst>
                                            <p:cond delay="600"/>
                                          </p:stCondLst>
                                        </p:cTn>
                                        <p:tgtEl>
                                          <p:spTgt spid="46086"/>
                                        </p:tgtEl>
                                        <p:attrNameLst>
                                          <p:attrName>r</p:attrName>
                                        </p:attrNameLst>
                                      </p:cBhvr>
                                    </p:animRot>
                                    <p:animRot by="120000">
                                      <p:cBhvr>
                                        <p:cTn id="57" dur="200" fill="hold">
                                          <p:stCondLst>
                                            <p:cond delay="800"/>
                                          </p:stCondLst>
                                        </p:cTn>
                                        <p:tgtEl>
                                          <p:spTgt spid="4608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bldLvl="0" animBg="1"/>
      <p:bldP spid="4"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custDataLst>
              <p:tags r:id="rId3"/>
            </p:custDataLst>
          </p:nvPr>
        </p:nvSpPr>
        <p:spPr>
          <a:xfrm rot="5400000">
            <a:off x="317500" y="1647190"/>
            <a:ext cx="286385" cy="248920"/>
          </a:xfrm>
          <a:custGeom>
            <a:avLst/>
            <a:gdLst>
              <a:gd name="connsiteX0" fmla="*/ 190327 w 381967"/>
              <a:gd name="connsiteY0" fmla="*/ 0 h 331931"/>
              <a:gd name="connsiteX1" fmla="*/ 381967 w 381967"/>
              <a:gd name="connsiteY1" fmla="*/ 331931 h 331931"/>
              <a:gd name="connsiteX2" fmla="*/ 0 w 381967"/>
              <a:gd name="connsiteY2" fmla="*/ 331173 h 331931"/>
            </a:gdLst>
            <a:ahLst/>
            <a:cxnLst>
              <a:cxn ang="0">
                <a:pos x="connsiteX0" y="connsiteY0"/>
              </a:cxn>
              <a:cxn ang="0">
                <a:pos x="connsiteX1" y="connsiteY1"/>
              </a:cxn>
              <a:cxn ang="0">
                <a:pos x="connsiteX2" y="connsiteY2"/>
              </a:cxn>
            </a:cxnLst>
            <a:rect l="l" t="t" r="r" b="b"/>
            <a:pathLst>
              <a:path w="381967" h="331931">
                <a:moveTo>
                  <a:pt x="190327" y="0"/>
                </a:moveTo>
                <a:lnTo>
                  <a:pt x="381967" y="331931"/>
                </a:lnTo>
                <a:lnTo>
                  <a:pt x="0" y="331173"/>
                </a:lnTo>
                <a:close/>
              </a:path>
            </a:pathLst>
          </a:custGeom>
          <a:solidFill>
            <a:srgbClr val="4EBFE7">
              <a:alpha val="60000"/>
            </a:srgbClr>
          </a:solidFill>
          <a:ln w="12700" cap="flat" cmpd="sng" algn="ctr">
            <a:noFill/>
            <a:prstDash val="solid"/>
            <a:miter lim="800000"/>
          </a:ln>
          <a:effectLst/>
        </p:spPr>
        <p:txBody>
          <a:bodyPr rtlCol="0" anchor="ctr"/>
          <a:lstStyle/>
          <a:p>
            <a:pPr fontAlgn="base">
              <a:spcBef>
                <a:spcPct val="0"/>
              </a:spcBef>
              <a:spcAft>
                <a:spcPct val="0"/>
              </a:spcAft>
              <a:buFont typeface="Arial" panose="020B0604020202020204" pitchFamily="34" charset="0"/>
              <a:buNone/>
            </a:pPr>
            <a:endParaRPr lang="zh-CN" altLang="en-US" sz="1350">
              <a:solidFill>
                <a:srgbClr val="5F5F5F"/>
              </a:solidFill>
              <a:ea typeface="宋体" panose="02010600030101010101" pitchFamily="2" charset="-122"/>
            </a:endParaRPr>
          </a:p>
        </p:txBody>
      </p:sp>
      <p:sp>
        <p:nvSpPr>
          <p:cNvPr id="6" name="任意多边形 5"/>
          <p:cNvSpPr/>
          <p:nvPr>
            <p:custDataLst>
              <p:tags r:id="rId4"/>
            </p:custDataLst>
          </p:nvPr>
        </p:nvSpPr>
        <p:spPr>
          <a:xfrm rot="5400000">
            <a:off x="307340" y="1765300"/>
            <a:ext cx="447040" cy="387985"/>
          </a:xfrm>
          <a:custGeom>
            <a:avLst/>
            <a:gdLst>
              <a:gd name="connsiteX0" fmla="*/ 190327 w 381967"/>
              <a:gd name="connsiteY0" fmla="*/ 0 h 331931"/>
              <a:gd name="connsiteX1" fmla="*/ 381967 w 381967"/>
              <a:gd name="connsiteY1" fmla="*/ 331931 h 331931"/>
              <a:gd name="connsiteX2" fmla="*/ 0 w 381967"/>
              <a:gd name="connsiteY2" fmla="*/ 331173 h 331931"/>
            </a:gdLst>
            <a:ahLst/>
            <a:cxnLst>
              <a:cxn ang="0">
                <a:pos x="connsiteX0" y="connsiteY0"/>
              </a:cxn>
              <a:cxn ang="0">
                <a:pos x="connsiteX1" y="connsiteY1"/>
              </a:cxn>
              <a:cxn ang="0">
                <a:pos x="connsiteX2" y="connsiteY2"/>
              </a:cxn>
            </a:cxnLst>
            <a:rect l="l" t="t" r="r" b="b"/>
            <a:pathLst>
              <a:path w="381967" h="331931">
                <a:moveTo>
                  <a:pt x="190327" y="0"/>
                </a:moveTo>
                <a:lnTo>
                  <a:pt x="381967" y="331931"/>
                </a:lnTo>
                <a:lnTo>
                  <a:pt x="0" y="331173"/>
                </a:lnTo>
                <a:close/>
              </a:path>
            </a:pathLst>
          </a:custGeom>
          <a:solidFill>
            <a:srgbClr val="A0D468">
              <a:alpha val="60000"/>
            </a:srgbClr>
          </a:solidFill>
          <a:ln w="12700" cap="flat" cmpd="sng" algn="ctr">
            <a:noFill/>
            <a:prstDash val="solid"/>
            <a:miter lim="800000"/>
          </a:ln>
          <a:effectLst/>
        </p:spPr>
        <p:txBody>
          <a:bodyPr rtlCol="0" anchor="ctr"/>
          <a:lstStyle/>
          <a:p>
            <a:pPr fontAlgn="base">
              <a:spcBef>
                <a:spcPct val="0"/>
              </a:spcBef>
              <a:spcAft>
                <a:spcPct val="0"/>
              </a:spcAft>
              <a:buFont typeface="Arial" panose="020B0604020202020204" pitchFamily="34" charset="0"/>
              <a:buNone/>
            </a:pPr>
            <a:endParaRPr lang="zh-CN" altLang="en-US" sz="1350">
              <a:solidFill>
                <a:srgbClr val="5F5F5F"/>
              </a:solidFill>
              <a:ea typeface="宋体" panose="02010600030101010101" pitchFamily="2" charset="-122"/>
            </a:endParaRPr>
          </a:p>
        </p:txBody>
      </p:sp>
      <p:sp>
        <p:nvSpPr>
          <p:cNvPr id="7" name="任意多边形 6"/>
          <p:cNvSpPr/>
          <p:nvPr>
            <p:custDataLst>
              <p:tags r:id="rId5"/>
            </p:custDataLst>
          </p:nvPr>
        </p:nvSpPr>
        <p:spPr>
          <a:xfrm rot="5400000">
            <a:off x="317500" y="2022475"/>
            <a:ext cx="286385" cy="248920"/>
          </a:xfrm>
          <a:custGeom>
            <a:avLst/>
            <a:gdLst>
              <a:gd name="connsiteX0" fmla="*/ 190327 w 381967"/>
              <a:gd name="connsiteY0" fmla="*/ 0 h 331931"/>
              <a:gd name="connsiteX1" fmla="*/ 381967 w 381967"/>
              <a:gd name="connsiteY1" fmla="*/ 331931 h 331931"/>
              <a:gd name="connsiteX2" fmla="*/ 0 w 381967"/>
              <a:gd name="connsiteY2" fmla="*/ 331173 h 331931"/>
            </a:gdLst>
            <a:ahLst/>
            <a:cxnLst>
              <a:cxn ang="0">
                <a:pos x="connsiteX0" y="connsiteY0"/>
              </a:cxn>
              <a:cxn ang="0">
                <a:pos x="connsiteX1" y="connsiteY1"/>
              </a:cxn>
              <a:cxn ang="0">
                <a:pos x="connsiteX2" y="connsiteY2"/>
              </a:cxn>
            </a:cxnLst>
            <a:rect l="l" t="t" r="r" b="b"/>
            <a:pathLst>
              <a:path w="381967" h="331931">
                <a:moveTo>
                  <a:pt x="190327" y="0"/>
                </a:moveTo>
                <a:lnTo>
                  <a:pt x="381967" y="331931"/>
                </a:lnTo>
                <a:lnTo>
                  <a:pt x="0" y="331173"/>
                </a:lnTo>
                <a:close/>
              </a:path>
            </a:pathLst>
          </a:custGeom>
          <a:solidFill>
            <a:srgbClr val="FECD54">
              <a:alpha val="60000"/>
            </a:srgbClr>
          </a:solidFill>
          <a:ln w="12700" cap="flat" cmpd="sng" algn="ctr">
            <a:noFill/>
            <a:prstDash val="solid"/>
            <a:miter lim="800000"/>
          </a:ln>
          <a:effectLst/>
        </p:spPr>
        <p:txBody>
          <a:bodyPr rtlCol="0" anchor="ctr"/>
          <a:lstStyle/>
          <a:p>
            <a:pPr fontAlgn="base">
              <a:spcBef>
                <a:spcPct val="0"/>
              </a:spcBef>
              <a:spcAft>
                <a:spcPct val="0"/>
              </a:spcAft>
              <a:buFont typeface="Arial" panose="020B0604020202020204" pitchFamily="34" charset="0"/>
              <a:buNone/>
            </a:pPr>
            <a:endParaRPr lang="zh-CN" altLang="en-US" sz="1350">
              <a:solidFill>
                <a:srgbClr val="5F5F5F"/>
              </a:solidFill>
              <a:ea typeface="宋体" panose="02010600030101010101" pitchFamily="2" charset="-122"/>
            </a:endParaRPr>
          </a:p>
        </p:txBody>
      </p:sp>
      <p:sp>
        <p:nvSpPr>
          <p:cNvPr id="8" name="任意多边形 7"/>
          <p:cNvSpPr/>
          <p:nvPr>
            <p:custDataLst>
              <p:tags r:id="rId6"/>
            </p:custDataLst>
          </p:nvPr>
        </p:nvSpPr>
        <p:spPr>
          <a:xfrm rot="5400000">
            <a:off x="317500" y="2129790"/>
            <a:ext cx="286385" cy="248920"/>
          </a:xfrm>
          <a:custGeom>
            <a:avLst/>
            <a:gdLst>
              <a:gd name="connsiteX0" fmla="*/ 190327 w 381967"/>
              <a:gd name="connsiteY0" fmla="*/ 0 h 331931"/>
              <a:gd name="connsiteX1" fmla="*/ 381967 w 381967"/>
              <a:gd name="connsiteY1" fmla="*/ 331931 h 331931"/>
              <a:gd name="connsiteX2" fmla="*/ 0 w 381967"/>
              <a:gd name="connsiteY2" fmla="*/ 331173 h 331931"/>
            </a:gdLst>
            <a:ahLst/>
            <a:cxnLst>
              <a:cxn ang="0">
                <a:pos x="connsiteX0" y="connsiteY0"/>
              </a:cxn>
              <a:cxn ang="0">
                <a:pos x="connsiteX1" y="connsiteY1"/>
              </a:cxn>
              <a:cxn ang="0">
                <a:pos x="connsiteX2" y="connsiteY2"/>
              </a:cxn>
            </a:cxnLst>
            <a:rect l="l" t="t" r="r" b="b"/>
            <a:pathLst>
              <a:path w="381967" h="331931">
                <a:moveTo>
                  <a:pt x="190327" y="0"/>
                </a:moveTo>
                <a:lnTo>
                  <a:pt x="381967" y="331931"/>
                </a:lnTo>
                <a:lnTo>
                  <a:pt x="0" y="331173"/>
                </a:lnTo>
                <a:close/>
              </a:path>
            </a:pathLst>
          </a:custGeom>
          <a:solidFill>
            <a:srgbClr val="FC6E6D">
              <a:alpha val="60000"/>
            </a:srgbClr>
          </a:solidFill>
          <a:ln w="12700" cap="flat" cmpd="sng" algn="ctr">
            <a:noFill/>
            <a:prstDash val="solid"/>
            <a:miter lim="800000"/>
          </a:ln>
          <a:effectLst/>
        </p:spPr>
        <p:txBody>
          <a:bodyPr rtlCol="0" anchor="ctr"/>
          <a:lstStyle/>
          <a:p>
            <a:pPr fontAlgn="base">
              <a:spcBef>
                <a:spcPct val="0"/>
              </a:spcBef>
              <a:spcAft>
                <a:spcPct val="0"/>
              </a:spcAft>
              <a:buFont typeface="Arial" panose="020B0604020202020204" pitchFamily="34" charset="0"/>
              <a:buNone/>
            </a:pPr>
            <a:endParaRPr lang="zh-CN" altLang="en-US" sz="1350">
              <a:solidFill>
                <a:srgbClr val="5F5F5F"/>
              </a:solidFill>
              <a:ea typeface="宋体" panose="02010600030101010101" pitchFamily="2" charset="-122"/>
            </a:endParaRPr>
          </a:p>
        </p:txBody>
      </p:sp>
      <p:sp>
        <p:nvSpPr>
          <p:cNvPr id="2" name="标题 1"/>
          <p:cNvSpPr>
            <a:spLocks noGrp="1"/>
          </p:cNvSpPr>
          <p:nvPr>
            <p:custDataLst>
              <p:tags r:id="rId7"/>
            </p:custDataLst>
          </p:nvPr>
        </p:nvSpPr>
        <p:spPr>
          <a:xfrm>
            <a:off x="336232" y="476672"/>
            <a:ext cx="7886700" cy="78374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200" kern="1200">
                <a:solidFill>
                  <a:srgbClr val="00B0E2"/>
                </a:solidFill>
                <a:latin typeface="Arial" panose="020B0604020202020204" pitchFamily="34" charset="0"/>
                <a:ea typeface="黑体" panose="02010609060101010101" charset="-122"/>
                <a:cs typeface="+mn-ea"/>
              </a:defRPr>
            </a:lvl1pPr>
          </a:lstStyle>
          <a:p>
            <a:pPr fontAlgn="base">
              <a:spcAft>
                <a:spcPct val="0"/>
              </a:spcAft>
              <a:buFont typeface="Arial" panose="020B0604020202020204" pitchFamily="34" charset="0"/>
              <a:buNone/>
            </a:pPr>
            <a:r>
              <a:rPr lang="en-US" altLang="zh-CN" dirty="0" err="1">
                <a:solidFill>
                  <a:srgbClr val="FF0000"/>
                </a:solidFill>
              </a:rPr>
              <a:t>计算量</a:t>
            </a:r>
            <a:r>
              <a:rPr lang="en-US" altLang="zh-CN" dirty="0">
                <a:solidFill>
                  <a:srgbClr val="FF0000"/>
                </a:solidFill>
              </a:rPr>
              <a:t>(3) </a:t>
            </a:r>
          </a:p>
        </p:txBody>
      </p:sp>
      <p:sp>
        <p:nvSpPr>
          <p:cNvPr id="3" name="内容占位符 2"/>
          <p:cNvSpPr>
            <a:spLocks noGrp="1"/>
          </p:cNvSpPr>
          <p:nvPr>
            <p:custDataLst>
              <p:tags r:id="rId8"/>
            </p:custDataLst>
          </p:nvPr>
        </p:nvSpPr>
        <p:spPr>
          <a:xfrm>
            <a:off x="646981" y="1314006"/>
            <a:ext cx="7886700" cy="419719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rgbClr val="5F5F5F"/>
                </a:solidFill>
                <a:latin typeface="Arial" panose="020B0604020202020204" pitchFamily="34" charset="0"/>
                <a:ea typeface="黑体" panose="02010609060101010101" charset="-122"/>
                <a:cs typeface="+mn-ea"/>
              </a:defRPr>
            </a:lvl1pPr>
            <a:lvl2pPr marL="514350" indent="-171450" algn="l" defTabSz="685800" rtl="0" eaLnBrk="1" latinLnBrk="0" hangingPunct="1">
              <a:lnSpc>
                <a:spcPct val="90000"/>
              </a:lnSpc>
              <a:spcBef>
                <a:spcPts val="375"/>
              </a:spcBef>
              <a:buFont typeface="Arial" panose="020B0604020202020204" pitchFamily="34" charset="0"/>
              <a:buChar char="•"/>
              <a:defRPr sz="2000" kern="1200">
                <a:solidFill>
                  <a:srgbClr val="5F5F5F"/>
                </a:solidFill>
                <a:latin typeface="Arial" panose="020B0604020202020204" pitchFamily="34" charset="0"/>
                <a:ea typeface="黑体" panose="02010609060101010101" charset="-122"/>
                <a:cs typeface="+mn-ea"/>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rgbClr val="5F5F5F"/>
                </a:solidFill>
                <a:latin typeface="Arial" panose="020B0604020202020204" pitchFamily="34" charset="0"/>
                <a:ea typeface="黑体" panose="02010609060101010101" charset="-122"/>
                <a:cs typeface="+mn-ea"/>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rgbClr val="5F5F5F"/>
                </a:solidFill>
                <a:latin typeface="Arial" panose="020B0604020202020204" pitchFamily="34" charset="0"/>
                <a:ea typeface="黑体" panose="02010609060101010101" charset="-122"/>
                <a:cs typeface="+mn-ea"/>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rgbClr val="5F5F5F"/>
                </a:solidFill>
                <a:latin typeface="Arial" panose="020B0604020202020204" pitchFamily="34" charset="0"/>
                <a:ea typeface="黑体" panose="02010609060101010101" charset="-122"/>
                <a:cs typeface="+mn-ea"/>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rgbClr val="5F5F5F"/>
                </a:solidFill>
                <a:latin typeface="Arial" panose="020B0604020202020204" pitchFamily="34" charset="0"/>
                <a:ea typeface="黑体" panose="02010609060101010101" charset="-122"/>
                <a:cs typeface="+mn-ea"/>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rgbClr val="5F5F5F"/>
                </a:solidFill>
                <a:latin typeface="Arial" panose="020B0604020202020204" pitchFamily="34" charset="0"/>
                <a:ea typeface="黑体" panose="02010609060101010101" charset="-122"/>
                <a:cs typeface="+mn-ea"/>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rgbClr val="5F5F5F"/>
                </a:solidFill>
                <a:latin typeface="Arial" panose="020B0604020202020204" pitchFamily="34" charset="0"/>
                <a:ea typeface="黑体" panose="02010609060101010101" charset="-122"/>
                <a:cs typeface="+mn-ea"/>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rgbClr val="5F5F5F"/>
                </a:solidFill>
                <a:latin typeface="Arial" panose="020B0604020202020204" pitchFamily="34" charset="0"/>
                <a:ea typeface="黑体" panose="02010609060101010101" charset="-122"/>
                <a:cs typeface="+mn-ea"/>
              </a:defRPr>
            </a:lvl9pPr>
          </a:lstStyle>
          <a:p>
            <a:pPr fontAlgn="base">
              <a:lnSpc>
                <a:spcPct val="110000"/>
              </a:lnSpc>
              <a:spcAft>
                <a:spcPct val="0"/>
              </a:spcAft>
            </a:pPr>
            <a:r>
              <a:rPr lang="en-US" altLang="zh-CN" sz="2800" b="1" dirty="0">
                <a:solidFill>
                  <a:srgbClr val="0066FF"/>
                </a:solidFill>
              </a:rPr>
              <a:t>Q3. 计算：a</a:t>
            </a:r>
            <a:r>
              <a:rPr lang="en-US" altLang="zh-CN" sz="2800" b="1" baseline="-25000" dirty="0">
                <a:solidFill>
                  <a:srgbClr val="0066FF"/>
                </a:solidFill>
              </a:rPr>
              <a:t>1</a:t>
            </a:r>
            <a:r>
              <a:rPr lang="en-US" altLang="zh-CN" sz="2800" b="1" dirty="0">
                <a:solidFill>
                  <a:srgbClr val="0066FF"/>
                </a:solidFill>
              </a:rPr>
              <a:t>b</a:t>
            </a:r>
            <a:r>
              <a:rPr lang="en-US" altLang="zh-CN" sz="2800" b="1" baseline="-25000" dirty="0">
                <a:solidFill>
                  <a:srgbClr val="0066FF"/>
                </a:solidFill>
              </a:rPr>
              <a:t>1</a:t>
            </a:r>
            <a:r>
              <a:rPr lang="en-US" altLang="zh-CN" sz="2800" b="1" dirty="0">
                <a:solidFill>
                  <a:srgbClr val="0066FF"/>
                </a:solidFill>
              </a:rPr>
              <a:t>+･･･+</a:t>
            </a:r>
            <a:r>
              <a:rPr lang="en-US" altLang="zh-CN" sz="2800" b="1" dirty="0" err="1">
                <a:solidFill>
                  <a:srgbClr val="0066FF"/>
                </a:solidFill>
              </a:rPr>
              <a:t>a</a:t>
            </a:r>
            <a:r>
              <a:rPr lang="en-US" altLang="zh-CN" sz="2800" b="1" baseline="-25000" dirty="0" err="1">
                <a:solidFill>
                  <a:srgbClr val="0066FF"/>
                </a:solidFill>
              </a:rPr>
              <a:t>n</a:t>
            </a:r>
            <a:r>
              <a:rPr lang="en-US" altLang="zh-CN" sz="2800" b="1" dirty="0" err="1">
                <a:solidFill>
                  <a:srgbClr val="0066FF"/>
                </a:solidFill>
              </a:rPr>
              <a:t>b</a:t>
            </a:r>
            <a:r>
              <a:rPr lang="en-US" altLang="zh-CN" sz="2800" b="1" baseline="-25000" dirty="0" err="1">
                <a:solidFill>
                  <a:srgbClr val="0066FF"/>
                </a:solidFill>
              </a:rPr>
              <a:t>n</a:t>
            </a:r>
            <a:r>
              <a:rPr lang="en-US" altLang="zh-CN" sz="2800" b="1" baseline="-25000" dirty="0">
                <a:solidFill>
                  <a:srgbClr val="0066FF"/>
                </a:solidFill>
              </a:rPr>
              <a:t>.</a:t>
            </a:r>
            <a:r>
              <a:rPr lang="en-US" altLang="zh-CN" sz="2800" b="1" dirty="0">
                <a:solidFill>
                  <a:srgbClr val="0066FF"/>
                </a:solidFill>
              </a:rPr>
              <a:t> </a:t>
            </a:r>
          </a:p>
          <a:p>
            <a:pPr lvl="1" fontAlgn="base">
              <a:lnSpc>
                <a:spcPct val="110000"/>
              </a:lnSpc>
              <a:spcAft>
                <a:spcPct val="0"/>
              </a:spcAft>
              <a:buFont typeface="Wingdings" panose="05000000000000000000" pitchFamily="2" charset="2"/>
              <a:buChar char="Ø"/>
            </a:pPr>
            <a:r>
              <a:rPr lang="en-US" altLang="zh-CN" sz="2800" b="1" dirty="0">
                <a:solidFill>
                  <a:srgbClr val="FF0000"/>
                </a:solidFill>
              </a:rPr>
              <a:t>2n-1 steps</a:t>
            </a:r>
            <a:r>
              <a:rPr kumimoji="1" lang="en-US" altLang="ja-JP" sz="2800" b="1" dirty="0">
                <a:solidFill>
                  <a:srgbClr val="FF0000"/>
                </a:solidFill>
                <a:latin typeface="Times New Roman" panose="02020603050405020304" pitchFamily="18" charset="0"/>
                <a:ea typeface="MS PGothic" panose="020B0600070205080204" pitchFamily="34" charset="-128"/>
              </a:rPr>
              <a:t> → O(n)</a:t>
            </a:r>
            <a:r>
              <a:rPr kumimoji="1" lang="ja-JP" altLang="en-US" sz="2800" b="1" dirty="0">
                <a:solidFill>
                  <a:srgbClr val="FF0000"/>
                </a:solidFill>
                <a:latin typeface="Times New Roman" panose="02020603050405020304" pitchFamily="18" charset="0"/>
                <a:ea typeface="MS PGothic" panose="020B0600070205080204" pitchFamily="34" charset="-128"/>
              </a:rPr>
              <a:t>算法.</a:t>
            </a:r>
          </a:p>
          <a:p>
            <a:pPr fontAlgn="base">
              <a:lnSpc>
                <a:spcPct val="110000"/>
              </a:lnSpc>
              <a:spcAft>
                <a:spcPct val="0"/>
              </a:spcAft>
            </a:pPr>
            <a:r>
              <a:rPr lang="en-US" altLang="zh-CN" sz="2800" b="1" dirty="0">
                <a:solidFill>
                  <a:srgbClr val="0066FF"/>
                </a:solidFill>
              </a:rPr>
              <a:t>Q4. 2个ｎ×ｎ阶矩阵相乘.</a:t>
            </a:r>
          </a:p>
          <a:p>
            <a:pPr lvl="1" fontAlgn="base">
              <a:lnSpc>
                <a:spcPct val="80000"/>
              </a:lnSpc>
              <a:spcAft>
                <a:spcPct val="0"/>
              </a:spcAft>
              <a:buFont typeface="Wingdings" panose="05000000000000000000" pitchFamily="2" charset="2"/>
              <a:buChar char="Ø"/>
            </a:pPr>
            <a:r>
              <a:rPr lang="en-US" altLang="zh-CN" sz="2800" b="1" dirty="0">
                <a:solidFill>
                  <a:srgbClr val="FF0000"/>
                </a:solidFill>
              </a:rPr>
              <a:t>n</a:t>
            </a:r>
            <a:r>
              <a:rPr lang="en-US" altLang="zh-CN" sz="2800" b="1" baseline="30000" dirty="0">
                <a:solidFill>
                  <a:srgbClr val="FF0000"/>
                </a:solidFill>
              </a:rPr>
              <a:t>2</a:t>
            </a:r>
            <a:r>
              <a:rPr lang="en-US" altLang="zh-CN" sz="2800" b="1" dirty="0">
                <a:solidFill>
                  <a:srgbClr val="FF0000"/>
                </a:solidFill>
              </a:rPr>
              <a:t>(2n-1) steps（ n</a:t>
            </a:r>
            <a:r>
              <a:rPr lang="en-US" altLang="zh-CN" sz="2800" b="1" baseline="30000" dirty="0">
                <a:solidFill>
                  <a:srgbClr val="FF0000"/>
                </a:solidFill>
              </a:rPr>
              <a:t>2</a:t>
            </a:r>
            <a:r>
              <a:rPr lang="en-US" altLang="zh-CN" sz="2800" b="1" dirty="0">
                <a:solidFill>
                  <a:srgbClr val="FF0000"/>
                </a:solidFill>
              </a:rPr>
              <a:t>(n+n-1)）</a:t>
            </a:r>
            <a:r>
              <a:rPr kumimoji="1" lang="en-US" altLang="ja-JP" sz="2800" b="1" dirty="0">
                <a:solidFill>
                  <a:srgbClr val="FF0000"/>
                </a:solidFill>
                <a:latin typeface="Times New Roman" panose="02020603050405020304" pitchFamily="18" charset="0"/>
                <a:ea typeface="MS PGothic" panose="020B0600070205080204" pitchFamily="34" charset="-128"/>
              </a:rPr>
              <a:t>→ O(n</a:t>
            </a:r>
            <a:r>
              <a:rPr kumimoji="1" lang="en-US" altLang="ja-JP" sz="2800" b="1" baseline="30000" dirty="0">
                <a:solidFill>
                  <a:srgbClr val="FF0000"/>
                </a:solidFill>
                <a:latin typeface="Times New Roman" panose="02020603050405020304" pitchFamily="18" charset="0"/>
                <a:ea typeface="MS PGothic" panose="020B0600070205080204" pitchFamily="34" charset="-128"/>
              </a:rPr>
              <a:t>3</a:t>
            </a:r>
            <a:r>
              <a:rPr kumimoji="1" lang="en-US" altLang="ja-JP" sz="2800" b="1" dirty="0">
                <a:solidFill>
                  <a:srgbClr val="FF0000"/>
                </a:solidFill>
                <a:latin typeface="Times New Roman" panose="02020603050405020304" pitchFamily="18" charset="0"/>
                <a:ea typeface="MS PGothic" panose="020B0600070205080204" pitchFamily="34" charset="-128"/>
              </a:rPr>
              <a:t>)</a:t>
            </a:r>
            <a:r>
              <a:rPr kumimoji="1" lang="ja-JP" altLang="en-US" sz="2800" b="1" dirty="0">
                <a:solidFill>
                  <a:srgbClr val="FF0000"/>
                </a:solidFill>
                <a:latin typeface="Times New Roman" panose="02020603050405020304" pitchFamily="18" charset="0"/>
                <a:ea typeface="MS PGothic" panose="020B0600070205080204" pitchFamily="34" charset="-128"/>
              </a:rPr>
              <a:t>算法.</a:t>
            </a:r>
          </a:p>
          <a:p>
            <a:pPr fontAlgn="base">
              <a:lnSpc>
                <a:spcPct val="80000"/>
              </a:lnSpc>
              <a:spcAft>
                <a:spcPct val="0"/>
              </a:spcAft>
            </a:pPr>
            <a:r>
              <a:rPr lang="en-US" altLang="zh-CN" sz="2800" b="1" dirty="0">
                <a:solidFill>
                  <a:srgbClr val="0066FF"/>
                </a:solidFill>
              </a:rPr>
              <a:t>.</a:t>
            </a:r>
          </a:p>
          <a:p>
            <a:pPr fontAlgn="base">
              <a:spcAft>
                <a:spcPct val="0"/>
              </a:spcAft>
            </a:pPr>
            <a:endParaRPr lang="en-US" altLang="zh-CN" sz="2800" b="1" dirty="0">
              <a:solidFill>
                <a:srgbClr val="0066FF"/>
              </a:solidFill>
            </a:endParaRPr>
          </a:p>
        </p:txBody>
      </p:sp>
      <p:graphicFrame>
        <p:nvGraphicFramePr>
          <p:cNvPr id="4" name="对象 3"/>
          <p:cNvGraphicFramePr>
            <a:graphicFrameLocks noGrp="1" noChangeAspect="1"/>
          </p:cNvGraphicFramePr>
          <p:nvPr/>
        </p:nvGraphicFramePr>
        <p:xfrm>
          <a:off x="207392" y="3573016"/>
          <a:ext cx="4356100" cy="2649538"/>
        </p:xfrm>
        <a:graphic>
          <a:graphicData uri="http://schemas.openxmlformats.org/presentationml/2006/ole">
            <mc:AlternateContent xmlns:mc="http://schemas.openxmlformats.org/markup-compatibility/2006">
              <mc:Choice xmlns:v="urn:schemas-microsoft-com:vml" Requires="v">
                <p:oleObj spid="_x0000_s243485" r:id="rId10" imgW="1524000" imgH="927100" progId="Equation.3">
                  <p:embed/>
                </p:oleObj>
              </mc:Choice>
              <mc:Fallback>
                <p:oleObj r:id="rId10" imgW="1524000" imgH="927100" progId="Equation.3">
                  <p:embed/>
                  <p:pic>
                    <p:nvPicPr>
                      <p:cNvPr id="0" name="Object 4"/>
                      <p:cNvPicPr>
                        <a:picLocks noGrp="1"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7392" y="3573016"/>
                        <a:ext cx="4356100" cy="264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Grp="1" noChangeAspect="1"/>
          </p:cNvGraphicFramePr>
          <p:nvPr/>
        </p:nvGraphicFramePr>
        <p:xfrm>
          <a:off x="4427984" y="3717032"/>
          <a:ext cx="4356100" cy="2649537"/>
        </p:xfrm>
        <a:graphic>
          <a:graphicData uri="http://schemas.openxmlformats.org/presentationml/2006/ole">
            <mc:AlternateContent xmlns:mc="http://schemas.openxmlformats.org/markup-compatibility/2006">
              <mc:Choice xmlns:v="urn:schemas-microsoft-com:vml" Requires="v">
                <p:oleObj spid="_x0000_s243486" r:id="rId12" imgW="1524000" imgH="927100" progId="Equation.3">
                  <p:embed/>
                </p:oleObj>
              </mc:Choice>
              <mc:Fallback>
                <p:oleObj r:id="rId12" imgW="1524000" imgH="927100" progId="Equation.3">
                  <p:embed/>
                  <p:pic>
                    <p:nvPicPr>
                      <p:cNvPr id="0" name="对象 3"/>
                      <p:cNvPicPr>
                        <a:picLocks noGrp="1"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27984" y="3717032"/>
                        <a:ext cx="4356100" cy="264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ustDataLst>
      <p:tags r:id="rId2"/>
    </p:custData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custDataLst>
              <p:tags r:id="rId2"/>
            </p:custDataLst>
          </p:nvPr>
        </p:nvSpPr>
        <p:spPr>
          <a:xfrm rot="5400000">
            <a:off x="317500" y="1647190"/>
            <a:ext cx="286385" cy="248920"/>
          </a:xfrm>
          <a:custGeom>
            <a:avLst/>
            <a:gdLst>
              <a:gd name="connsiteX0" fmla="*/ 190327 w 381967"/>
              <a:gd name="connsiteY0" fmla="*/ 0 h 331931"/>
              <a:gd name="connsiteX1" fmla="*/ 381967 w 381967"/>
              <a:gd name="connsiteY1" fmla="*/ 331931 h 331931"/>
              <a:gd name="connsiteX2" fmla="*/ 0 w 381967"/>
              <a:gd name="connsiteY2" fmla="*/ 331173 h 331931"/>
            </a:gdLst>
            <a:ahLst/>
            <a:cxnLst>
              <a:cxn ang="0">
                <a:pos x="connsiteX0" y="connsiteY0"/>
              </a:cxn>
              <a:cxn ang="0">
                <a:pos x="connsiteX1" y="connsiteY1"/>
              </a:cxn>
              <a:cxn ang="0">
                <a:pos x="connsiteX2" y="connsiteY2"/>
              </a:cxn>
            </a:cxnLst>
            <a:rect l="l" t="t" r="r" b="b"/>
            <a:pathLst>
              <a:path w="381967" h="331931">
                <a:moveTo>
                  <a:pt x="190327" y="0"/>
                </a:moveTo>
                <a:lnTo>
                  <a:pt x="381967" y="331931"/>
                </a:lnTo>
                <a:lnTo>
                  <a:pt x="0" y="331173"/>
                </a:lnTo>
                <a:close/>
              </a:path>
            </a:pathLst>
          </a:custGeom>
          <a:solidFill>
            <a:srgbClr val="4EBFE7">
              <a:alpha val="60000"/>
            </a:srgbClr>
          </a:solidFill>
          <a:ln w="12700" cap="flat" cmpd="sng" algn="ctr">
            <a:noFill/>
            <a:prstDash val="solid"/>
            <a:miter lim="800000"/>
          </a:ln>
          <a:effectLst/>
        </p:spPr>
        <p:txBody>
          <a:bodyPr rtlCol="0" anchor="ctr"/>
          <a:lstStyle/>
          <a:p>
            <a:pPr fontAlgn="base">
              <a:spcBef>
                <a:spcPct val="0"/>
              </a:spcBef>
              <a:spcAft>
                <a:spcPct val="0"/>
              </a:spcAft>
              <a:buFont typeface="Arial" panose="020B0604020202020204" pitchFamily="34" charset="0"/>
              <a:buNone/>
            </a:pPr>
            <a:endParaRPr lang="zh-CN" altLang="en-US" sz="1350">
              <a:solidFill>
                <a:srgbClr val="5F5F5F"/>
              </a:solidFill>
              <a:ea typeface="宋体" panose="02010600030101010101" pitchFamily="2" charset="-122"/>
            </a:endParaRPr>
          </a:p>
        </p:txBody>
      </p:sp>
      <p:sp>
        <p:nvSpPr>
          <p:cNvPr id="6" name="任意多边形 5"/>
          <p:cNvSpPr/>
          <p:nvPr>
            <p:custDataLst>
              <p:tags r:id="rId3"/>
            </p:custDataLst>
          </p:nvPr>
        </p:nvSpPr>
        <p:spPr>
          <a:xfrm rot="5400000">
            <a:off x="307340" y="1765300"/>
            <a:ext cx="447040" cy="387985"/>
          </a:xfrm>
          <a:custGeom>
            <a:avLst/>
            <a:gdLst>
              <a:gd name="connsiteX0" fmla="*/ 190327 w 381967"/>
              <a:gd name="connsiteY0" fmla="*/ 0 h 331931"/>
              <a:gd name="connsiteX1" fmla="*/ 381967 w 381967"/>
              <a:gd name="connsiteY1" fmla="*/ 331931 h 331931"/>
              <a:gd name="connsiteX2" fmla="*/ 0 w 381967"/>
              <a:gd name="connsiteY2" fmla="*/ 331173 h 331931"/>
            </a:gdLst>
            <a:ahLst/>
            <a:cxnLst>
              <a:cxn ang="0">
                <a:pos x="connsiteX0" y="connsiteY0"/>
              </a:cxn>
              <a:cxn ang="0">
                <a:pos x="connsiteX1" y="connsiteY1"/>
              </a:cxn>
              <a:cxn ang="0">
                <a:pos x="connsiteX2" y="connsiteY2"/>
              </a:cxn>
            </a:cxnLst>
            <a:rect l="l" t="t" r="r" b="b"/>
            <a:pathLst>
              <a:path w="381967" h="331931">
                <a:moveTo>
                  <a:pt x="190327" y="0"/>
                </a:moveTo>
                <a:lnTo>
                  <a:pt x="381967" y="331931"/>
                </a:lnTo>
                <a:lnTo>
                  <a:pt x="0" y="331173"/>
                </a:lnTo>
                <a:close/>
              </a:path>
            </a:pathLst>
          </a:custGeom>
          <a:solidFill>
            <a:srgbClr val="A0D468">
              <a:alpha val="60000"/>
            </a:srgbClr>
          </a:solidFill>
          <a:ln w="12700" cap="flat" cmpd="sng" algn="ctr">
            <a:noFill/>
            <a:prstDash val="solid"/>
            <a:miter lim="800000"/>
          </a:ln>
          <a:effectLst/>
        </p:spPr>
        <p:txBody>
          <a:bodyPr rtlCol="0" anchor="ctr"/>
          <a:lstStyle/>
          <a:p>
            <a:pPr fontAlgn="base">
              <a:spcBef>
                <a:spcPct val="0"/>
              </a:spcBef>
              <a:spcAft>
                <a:spcPct val="0"/>
              </a:spcAft>
              <a:buFont typeface="Arial" panose="020B0604020202020204" pitchFamily="34" charset="0"/>
              <a:buNone/>
            </a:pPr>
            <a:endParaRPr lang="zh-CN" altLang="en-US" sz="1350">
              <a:solidFill>
                <a:srgbClr val="5F5F5F"/>
              </a:solidFill>
              <a:ea typeface="宋体" panose="02010600030101010101" pitchFamily="2" charset="-122"/>
            </a:endParaRPr>
          </a:p>
        </p:txBody>
      </p:sp>
      <p:sp>
        <p:nvSpPr>
          <p:cNvPr id="7" name="任意多边形 6"/>
          <p:cNvSpPr/>
          <p:nvPr>
            <p:custDataLst>
              <p:tags r:id="rId4"/>
            </p:custDataLst>
          </p:nvPr>
        </p:nvSpPr>
        <p:spPr>
          <a:xfrm rot="5400000">
            <a:off x="317500" y="2022475"/>
            <a:ext cx="286385" cy="248920"/>
          </a:xfrm>
          <a:custGeom>
            <a:avLst/>
            <a:gdLst>
              <a:gd name="connsiteX0" fmla="*/ 190327 w 381967"/>
              <a:gd name="connsiteY0" fmla="*/ 0 h 331931"/>
              <a:gd name="connsiteX1" fmla="*/ 381967 w 381967"/>
              <a:gd name="connsiteY1" fmla="*/ 331931 h 331931"/>
              <a:gd name="connsiteX2" fmla="*/ 0 w 381967"/>
              <a:gd name="connsiteY2" fmla="*/ 331173 h 331931"/>
            </a:gdLst>
            <a:ahLst/>
            <a:cxnLst>
              <a:cxn ang="0">
                <a:pos x="connsiteX0" y="connsiteY0"/>
              </a:cxn>
              <a:cxn ang="0">
                <a:pos x="connsiteX1" y="connsiteY1"/>
              </a:cxn>
              <a:cxn ang="0">
                <a:pos x="connsiteX2" y="connsiteY2"/>
              </a:cxn>
            </a:cxnLst>
            <a:rect l="l" t="t" r="r" b="b"/>
            <a:pathLst>
              <a:path w="381967" h="331931">
                <a:moveTo>
                  <a:pt x="190327" y="0"/>
                </a:moveTo>
                <a:lnTo>
                  <a:pt x="381967" y="331931"/>
                </a:lnTo>
                <a:lnTo>
                  <a:pt x="0" y="331173"/>
                </a:lnTo>
                <a:close/>
              </a:path>
            </a:pathLst>
          </a:custGeom>
          <a:solidFill>
            <a:srgbClr val="FECD54">
              <a:alpha val="60000"/>
            </a:srgbClr>
          </a:solidFill>
          <a:ln w="12700" cap="flat" cmpd="sng" algn="ctr">
            <a:noFill/>
            <a:prstDash val="solid"/>
            <a:miter lim="800000"/>
          </a:ln>
          <a:effectLst/>
        </p:spPr>
        <p:txBody>
          <a:bodyPr rtlCol="0" anchor="ctr"/>
          <a:lstStyle/>
          <a:p>
            <a:pPr fontAlgn="base">
              <a:spcBef>
                <a:spcPct val="0"/>
              </a:spcBef>
              <a:spcAft>
                <a:spcPct val="0"/>
              </a:spcAft>
              <a:buFont typeface="Arial" panose="020B0604020202020204" pitchFamily="34" charset="0"/>
              <a:buNone/>
            </a:pPr>
            <a:endParaRPr lang="zh-CN" altLang="en-US" sz="1350">
              <a:solidFill>
                <a:srgbClr val="5F5F5F"/>
              </a:solidFill>
              <a:ea typeface="宋体" panose="02010600030101010101" pitchFamily="2" charset="-122"/>
            </a:endParaRPr>
          </a:p>
        </p:txBody>
      </p:sp>
      <p:sp>
        <p:nvSpPr>
          <p:cNvPr id="8" name="任意多边形 7"/>
          <p:cNvSpPr/>
          <p:nvPr>
            <p:custDataLst>
              <p:tags r:id="rId5"/>
            </p:custDataLst>
          </p:nvPr>
        </p:nvSpPr>
        <p:spPr>
          <a:xfrm rot="5400000">
            <a:off x="317500" y="2129790"/>
            <a:ext cx="286385" cy="248920"/>
          </a:xfrm>
          <a:custGeom>
            <a:avLst/>
            <a:gdLst>
              <a:gd name="connsiteX0" fmla="*/ 190327 w 381967"/>
              <a:gd name="connsiteY0" fmla="*/ 0 h 331931"/>
              <a:gd name="connsiteX1" fmla="*/ 381967 w 381967"/>
              <a:gd name="connsiteY1" fmla="*/ 331931 h 331931"/>
              <a:gd name="connsiteX2" fmla="*/ 0 w 381967"/>
              <a:gd name="connsiteY2" fmla="*/ 331173 h 331931"/>
            </a:gdLst>
            <a:ahLst/>
            <a:cxnLst>
              <a:cxn ang="0">
                <a:pos x="connsiteX0" y="connsiteY0"/>
              </a:cxn>
              <a:cxn ang="0">
                <a:pos x="connsiteX1" y="connsiteY1"/>
              </a:cxn>
              <a:cxn ang="0">
                <a:pos x="connsiteX2" y="connsiteY2"/>
              </a:cxn>
            </a:cxnLst>
            <a:rect l="l" t="t" r="r" b="b"/>
            <a:pathLst>
              <a:path w="381967" h="331931">
                <a:moveTo>
                  <a:pt x="190327" y="0"/>
                </a:moveTo>
                <a:lnTo>
                  <a:pt x="381967" y="331931"/>
                </a:lnTo>
                <a:lnTo>
                  <a:pt x="0" y="331173"/>
                </a:lnTo>
                <a:close/>
              </a:path>
            </a:pathLst>
          </a:custGeom>
          <a:solidFill>
            <a:srgbClr val="FC6E6D">
              <a:alpha val="60000"/>
            </a:srgbClr>
          </a:solidFill>
          <a:ln w="12700" cap="flat" cmpd="sng" algn="ctr">
            <a:noFill/>
            <a:prstDash val="solid"/>
            <a:miter lim="800000"/>
          </a:ln>
          <a:effectLst/>
        </p:spPr>
        <p:txBody>
          <a:bodyPr rtlCol="0" anchor="ctr"/>
          <a:lstStyle/>
          <a:p>
            <a:pPr fontAlgn="base">
              <a:spcBef>
                <a:spcPct val="0"/>
              </a:spcBef>
              <a:spcAft>
                <a:spcPct val="0"/>
              </a:spcAft>
              <a:buFont typeface="Arial" panose="020B0604020202020204" pitchFamily="34" charset="0"/>
              <a:buNone/>
            </a:pPr>
            <a:endParaRPr lang="zh-CN" altLang="en-US" sz="1350">
              <a:solidFill>
                <a:srgbClr val="5F5F5F"/>
              </a:solidFill>
              <a:ea typeface="宋体" panose="02010600030101010101" pitchFamily="2" charset="-122"/>
            </a:endParaRPr>
          </a:p>
        </p:txBody>
      </p:sp>
      <p:sp>
        <p:nvSpPr>
          <p:cNvPr id="2" name="标题 1"/>
          <p:cNvSpPr>
            <a:spLocks noGrp="1"/>
          </p:cNvSpPr>
          <p:nvPr>
            <p:custDataLst>
              <p:tags r:id="rId6"/>
            </p:custDataLst>
          </p:nvPr>
        </p:nvSpPr>
        <p:spPr>
          <a:xfrm>
            <a:off x="530860" y="340397"/>
            <a:ext cx="7886700" cy="78374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200" kern="1200">
                <a:solidFill>
                  <a:srgbClr val="00B0E2"/>
                </a:solidFill>
                <a:latin typeface="Arial" panose="020B0604020202020204" pitchFamily="34" charset="0"/>
                <a:ea typeface="黑体" panose="02010609060101010101" charset="-122"/>
                <a:cs typeface="+mn-ea"/>
              </a:defRPr>
            </a:lvl1pPr>
          </a:lstStyle>
          <a:p>
            <a:pPr fontAlgn="base">
              <a:spcAft>
                <a:spcPct val="0"/>
              </a:spcAft>
              <a:buFont typeface="Arial" panose="020B0604020202020204" pitchFamily="34" charset="0"/>
              <a:buNone/>
            </a:pPr>
            <a:r>
              <a:rPr lang="en-US" altLang="zh-CN" dirty="0"/>
              <a:t>问题与算法</a:t>
            </a:r>
          </a:p>
        </p:txBody>
      </p:sp>
      <p:sp>
        <p:nvSpPr>
          <p:cNvPr id="3" name="内容占位符 2"/>
          <p:cNvSpPr>
            <a:spLocks noGrp="1"/>
          </p:cNvSpPr>
          <p:nvPr>
            <p:custDataLst>
              <p:tags r:id="rId7"/>
            </p:custDataLst>
          </p:nvPr>
        </p:nvSpPr>
        <p:spPr>
          <a:xfrm>
            <a:off x="724853" y="1124912"/>
            <a:ext cx="7886700" cy="419719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rgbClr val="5F5F5F"/>
                </a:solidFill>
                <a:latin typeface="Arial" panose="020B0604020202020204" pitchFamily="34" charset="0"/>
                <a:ea typeface="黑体" panose="02010609060101010101" charset="-122"/>
                <a:cs typeface="+mn-ea"/>
              </a:defRPr>
            </a:lvl1pPr>
            <a:lvl2pPr marL="514350" indent="-171450" algn="l" defTabSz="685800" rtl="0" eaLnBrk="1" latinLnBrk="0" hangingPunct="1">
              <a:lnSpc>
                <a:spcPct val="90000"/>
              </a:lnSpc>
              <a:spcBef>
                <a:spcPts val="375"/>
              </a:spcBef>
              <a:buFont typeface="Arial" panose="020B0604020202020204" pitchFamily="34" charset="0"/>
              <a:buChar char="•"/>
              <a:defRPr sz="2000" kern="1200">
                <a:solidFill>
                  <a:srgbClr val="5F5F5F"/>
                </a:solidFill>
                <a:latin typeface="Arial" panose="020B0604020202020204" pitchFamily="34" charset="0"/>
                <a:ea typeface="黑体" panose="02010609060101010101" charset="-122"/>
                <a:cs typeface="+mn-ea"/>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rgbClr val="5F5F5F"/>
                </a:solidFill>
                <a:latin typeface="Arial" panose="020B0604020202020204" pitchFamily="34" charset="0"/>
                <a:ea typeface="黑体" panose="02010609060101010101" charset="-122"/>
                <a:cs typeface="+mn-ea"/>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rgbClr val="5F5F5F"/>
                </a:solidFill>
                <a:latin typeface="Arial" panose="020B0604020202020204" pitchFamily="34" charset="0"/>
                <a:ea typeface="黑体" panose="02010609060101010101" charset="-122"/>
                <a:cs typeface="+mn-ea"/>
              </a:defRPr>
            </a:lvl4pPr>
            <a:lvl5pPr marL="1543050" indent="-171450" algn="l" defTabSz="685800" rtl="0" eaLnBrk="1" latinLnBrk="0" hangingPunct="1">
              <a:lnSpc>
                <a:spcPct val="90000"/>
              </a:lnSpc>
              <a:spcBef>
                <a:spcPts val="375"/>
              </a:spcBef>
              <a:buFont typeface="Arial" panose="020B0604020202020204" pitchFamily="34" charset="0"/>
              <a:buChar char="•"/>
              <a:defRPr sz="1800" kern="1200">
                <a:solidFill>
                  <a:srgbClr val="5F5F5F"/>
                </a:solidFill>
                <a:latin typeface="Arial" panose="020B0604020202020204" pitchFamily="34" charset="0"/>
                <a:ea typeface="黑体" panose="02010609060101010101" charset="-122"/>
                <a:cs typeface="+mn-ea"/>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rgbClr val="5F5F5F"/>
                </a:solidFill>
                <a:latin typeface="Arial" panose="020B0604020202020204" pitchFamily="34" charset="0"/>
                <a:ea typeface="黑体" panose="02010609060101010101" charset="-122"/>
                <a:cs typeface="+mn-ea"/>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rgbClr val="5F5F5F"/>
                </a:solidFill>
                <a:latin typeface="Arial" panose="020B0604020202020204" pitchFamily="34" charset="0"/>
                <a:ea typeface="黑体" panose="02010609060101010101" charset="-122"/>
                <a:cs typeface="+mn-ea"/>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rgbClr val="5F5F5F"/>
                </a:solidFill>
                <a:latin typeface="Arial" panose="020B0604020202020204" pitchFamily="34" charset="0"/>
                <a:ea typeface="黑体" panose="02010609060101010101" charset="-122"/>
                <a:cs typeface="+mn-ea"/>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rgbClr val="5F5F5F"/>
                </a:solidFill>
                <a:latin typeface="Arial" panose="020B0604020202020204" pitchFamily="34" charset="0"/>
                <a:ea typeface="黑体" panose="02010609060101010101" charset="-122"/>
                <a:cs typeface="+mn-ea"/>
              </a:defRPr>
            </a:lvl9pPr>
          </a:lstStyle>
          <a:p>
            <a:pPr marL="342900" indent="-342900" fontAlgn="base">
              <a:lnSpc>
                <a:spcPct val="150000"/>
              </a:lnSpc>
              <a:spcAft>
                <a:spcPct val="0"/>
              </a:spcAft>
              <a:buClr>
                <a:srgbClr val="5F5F5F"/>
              </a:buClr>
              <a:buFont typeface="Wingdings" panose="05000000000000000000" pitchFamily="2" charset="2"/>
              <a:buChar char="l"/>
            </a:pPr>
            <a:r>
              <a:rPr lang="en-US" altLang="zh-CN" sz="2800" dirty="0">
                <a:solidFill>
                  <a:srgbClr val="FF0000"/>
                </a:solidFill>
              </a:rPr>
              <a:t>每个问题都可能有多个算法存在．</a:t>
            </a:r>
          </a:p>
          <a:p>
            <a:pPr marL="342900" indent="-342900" fontAlgn="base">
              <a:lnSpc>
                <a:spcPct val="150000"/>
              </a:lnSpc>
              <a:spcAft>
                <a:spcPct val="0"/>
              </a:spcAft>
              <a:buClr>
                <a:srgbClr val="5F5F5F"/>
              </a:buClr>
              <a:buFont typeface="Wingdings" panose="05000000000000000000" pitchFamily="2" charset="2"/>
              <a:buChar char="l"/>
            </a:pPr>
            <a:r>
              <a:rPr lang="en-US" altLang="zh-CN" sz="2800" dirty="0">
                <a:solidFill>
                  <a:srgbClr val="FF0000"/>
                </a:solidFill>
              </a:rPr>
              <a:t>每个算法的计算量（速度）都不同。</a:t>
            </a:r>
          </a:p>
        </p:txBody>
      </p:sp>
      <p:graphicFrame>
        <p:nvGraphicFramePr>
          <p:cNvPr id="10" name="表格 9"/>
          <p:cNvGraphicFramePr>
            <a:graphicFrameLocks noGrp="1"/>
          </p:cNvGraphicFramePr>
          <p:nvPr/>
        </p:nvGraphicFramePr>
        <p:xfrm>
          <a:off x="1475656" y="2852936"/>
          <a:ext cx="5748943" cy="3489960"/>
        </p:xfrm>
        <a:graphic>
          <a:graphicData uri="http://schemas.openxmlformats.org/drawingml/2006/table">
            <a:tbl>
              <a:tblPr/>
              <a:tblGrid>
                <a:gridCol w="863253">
                  <a:extLst>
                    <a:ext uri="{9D8B030D-6E8A-4147-A177-3AD203B41FA5}">
                      <a16:colId xmlns:a16="http://schemas.microsoft.com/office/drawing/2014/main" val="20000"/>
                    </a:ext>
                  </a:extLst>
                </a:gridCol>
                <a:gridCol w="2442845">
                  <a:extLst>
                    <a:ext uri="{9D8B030D-6E8A-4147-A177-3AD203B41FA5}">
                      <a16:colId xmlns:a16="http://schemas.microsoft.com/office/drawing/2014/main" val="20001"/>
                    </a:ext>
                  </a:extLst>
                </a:gridCol>
                <a:gridCol w="2442845">
                  <a:extLst>
                    <a:ext uri="{9D8B030D-6E8A-4147-A177-3AD203B41FA5}">
                      <a16:colId xmlns:a16="http://schemas.microsoft.com/office/drawing/2014/main" val="20002"/>
                    </a:ext>
                  </a:extLst>
                </a:gridCol>
              </a:tblGrid>
              <a:tr h="148213">
                <a:tc>
                  <a:txBody>
                    <a:bodyPr/>
                    <a:lstStyle/>
                    <a:p>
                      <a:pPr algn="l"/>
                      <a:endParaRPr lang="zh-CN" sz="1050" kern="100" dirty="0">
                        <a:effectLst/>
                        <a:latin typeface="Calibri" panose="020F0502020204030204"/>
                        <a:cs typeface="Times New Roman" panose="02020603050405020304"/>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l">
                        <a:spcAft>
                          <a:spcPts val="0"/>
                        </a:spcAft>
                      </a:pPr>
                      <a:r>
                        <a:rPr lang="zh-CN" sz="2800" b="1" kern="1200">
                          <a:solidFill>
                            <a:srgbClr val="464646"/>
                          </a:solidFill>
                          <a:effectLst/>
                          <a:latin typeface="Arial" panose="020B0604020202020204"/>
                          <a:ea typeface="黑体" panose="02010609060101010101" charset="-122"/>
                          <a:cs typeface="Arial" panose="020B0604020202020204"/>
                        </a:rPr>
                        <a:t>排序类别</a:t>
                      </a:r>
                      <a:endParaRPr lang="zh-CN" sz="1050" kern="100">
                        <a:effectLst/>
                        <a:latin typeface="Calibri" panose="020F0502020204030204"/>
                        <a:ea typeface="宋体" panose="02010600030101010101" pitchFamily="2" charset="-122"/>
                        <a:cs typeface="Times New Roman" panose="02020603050405020304"/>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l">
                        <a:spcAft>
                          <a:spcPts val="0"/>
                        </a:spcAft>
                      </a:pPr>
                      <a:r>
                        <a:rPr lang="zh-CN" sz="2800" b="1" kern="1200">
                          <a:solidFill>
                            <a:srgbClr val="464646"/>
                          </a:solidFill>
                          <a:effectLst/>
                          <a:latin typeface="Arial" panose="020B0604020202020204"/>
                          <a:ea typeface="黑体" panose="02010609060101010101" charset="-122"/>
                          <a:cs typeface="Arial" panose="020B0604020202020204"/>
                        </a:rPr>
                        <a:t>时间复杂度</a:t>
                      </a:r>
                      <a:endParaRPr lang="zh-CN" sz="1050" kern="100">
                        <a:effectLst/>
                        <a:latin typeface="Calibri" panose="020F0502020204030204"/>
                        <a:ea typeface="宋体" panose="02010600030101010101" pitchFamily="2" charset="-122"/>
                        <a:cs typeface="Times New Roman" panose="02020603050405020304"/>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0"/>
                  </a:ext>
                </a:extLst>
              </a:tr>
              <a:tr h="0">
                <a:tc>
                  <a:txBody>
                    <a:bodyPr/>
                    <a:lstStyle/>
                    <a:p>
                      <a:pPr algn="l">
                        <a:spcAft>
                          <a:spcPts val="0"/>
                        </a:spcAft>
                      </a:pPr>
                      <a:r>
                        <a:rPr lang="en-US" sz="2800" b="1" kern="1200" dirty="0">
                          <a:solidFill>
                            <a:srgbClr val="464646"/>
                          </a:solidFill>
                          <a:effectLst/>
                          <a:latin typeface="Arial" panose="020B0604020202020204"/>
                          <a:ea typeface="黑体" panose="02010609060101010101" charset="-122"/>
                          <a:cs typeface="Times New Roman" panose="02020603050405020304"/>
                        </a:rPr>
                        <a:t>1</a:t>
                      </a:r>
                      <a:endParaRPr lang="zh-CN" sz="1050" kern="100" dirty="0">
                        <a:effectLst/>
                        <a:latin typeface="Calibri" panose="020F0502020204030204"/>
                        <a:ea typeface="宋体" panose="02010600030101010101" pitchFamily="2" charset="-122"/>
                        <a:cs typeface="Times New Roman" panose="02020603050405020304"/>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l">
                        <a:spcAft>
                          <a:spcPts val="0"/>
                        </a:spcAft>
                      </a:pPr>
                      <a:r>
                        <a:rPr lang="zh-CN" sz="2800" b="1" kern="1200" dirty="0">
                          <a:solidFill>
                            <a:srgbClr val="464646"/>
                          </a:solidFill>
                          <a:effectLst/>
                          <a:latin typeface="Arial" panose="020B0604020202020204"/>
                          <a:ea typeface="黑体" panose="02010609060101010101" charset="-122"/>
                          <a:cs typeface="Arial" panose="020B0604020202020204"/>
                        </a:rPr>
                        <a:t>插入排序</a:t>
                      </a:r>
                      <a:endParaRPr lang="zh-CN" sz="1050" kern="100" dirty="0">
                        <a:effectLst/>
                        <a:latin typeface="Calibri" panose="020F0502020204030204"/>
                        <a:ea typeface="宋体" panose="02010600030101010101" pitchFamily="2" charset="-122"/>
                        <a:cs typeface="Times New Roman" panose="02020603050405020304"/>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l">
                        <a:spcAft>
                          <a:spcPts val="0"/>
                        </a:spcAft>
                      </a:pPr>
                      <a:r>
                        <a:rPr lang="en-US" sz="2800" b="1" kern="1200">
                          <a:solidFill>
                            <a:srgbClr val="464646"/>
                          </a:solidFill>
                          <a:effectLst/>
                          <a:latin typeface="Arial" panose="020B0604020202020204"/>
                          <a:ea typeface="黑体" panose="02010609060101010101" charset="-122"/>
                          <a:cs typeface="Times New Roman" panose="02020603050405020304"/>
                        </a:rPr>
                        <a:t>O(n</a:t>
                      </a:r>
                      <a:r>
                        <a:rPr lang="en-US" sz="2800" b="1" kern="1200" baseline="30000">
                          <a:solidFill>
                            <a:srgbClr val="464646"/>
                          </a:solidFill>
                          <a:effectLst/>
                          <a:latin typeface="Arial" panose="020B0604020202020204"/>
                          <a:ea typeface="黑体" panose="02010609060101010101" charset="-122"/>
                          <a:cs typeface="Times New Roman" panose="02020603050405020304"/>
                        </a:rPr>
                        <a:t>2</a:t>
                      </a:r>
                      <a:r>
                        <a:rPr lang="en-US" sz="2800" b="1" kern="1200">
                          <a:solidFill>
                            <a:srgbClr val="464646"/>
                          </a:solidFill>
                          <a:effectLst/>
                          <a:latin typeface="Arial" panose="020B0604020202020204"/>
                          <a:ea typeface="黑体" panose="02010609060101010101" charset="-122"/>
                          <a:cs typeface="Times New Roman" panose="02020603050405020304"/>
                        </a:rPr>
                        <a:t>)</a:t>
                      </a:r>
                      <a:endParaRPr lang="zh-CN" sz="1050" kern="100">
                        <a:effectLst/>
                        <a:latin typeface="Calibri" panose="020F0502020204030204"/>
                        <a:ea typeface="宋体" panose="02010600030101010101" pitchFamily="2" charset="-122"/>
                        <a:cs typeface="Times New Roman" panose="02020603050405020304"/>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1"/>
                  </a:ext>
                </a:extLst>
              </a:tr>
              <a:tr h="0">
                <a:tc>
                  <a:txBody>
                    <a:bodyPr/>
                    <a:lstStyle/>
                    <a:p>
                      <a:pPr algn="l">
                        <a:spcAft>
                          <a:spcPts val="0"/>
                        </a:spcAft>
                      </a:pPr>
                      <a:r>
                        <a:rPr lang="en-US" sz="2800" b="1" kern="1200">
                          <a:solidFill>
                            <a:srgbClr val="464646"/>
                          </a:solidFill>
                          <a:effectLst/>
                          <a:latin typeface="Arial" panose="020B0604020202020204"/>
                          <a:ea typeface="黑体" panose="02010609060101010101" charset="-122"/>
                          <a:cs typeface="Times New Roman" panose="02020603050405020304"/>
                        </a:rPr>
                        <a:t>2</a:t>
                      </a:r>
                      <a:endParaRPr lang="zh-CN" sz="1050" kern="100">
                        <a:effectLst/>
                        <a:latin typeface="Calibri" panose="020F0502020204030204"/>
                        <a:ea typeface="宋体" panose="02010600030101010101" pitchFamily="2" charset="-122"/>
                        <a:cs typeface="Times New Roman" panose="02020603050405020304"/>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l">
                        <a:spcAft>
                          <a:spcPts val="0"/>
                        </a:spcAft>
                      </a:pPr>
                      <a:r>
                        <a:rPr lang="zh-CN" sz="2800" b="1" kern="1200" dirty="0">
                          <a:solidFill>
                            <a:srgbClr val="464646"/>
                          </a:solidFill>
                          <a:effectLst/>
                          <a:latin typeface="Arial" panose="020B0604020202020204"/>
                          <a:ea typeface="黑体" panose="02010609060101010101" charset="-122"/>
                          <a:cs typeface="Arial" panose="020B0604020202020204"/>
                        </a:rPr>
                        <a:t>冒泡排序</a:t>
                      </a:r>
                      <a:endParaRPr lang="zh-CN" sz="1050" kern="100" dirty="0">
                        <a:effectLst/>
                        <a:latin typeface="Calibri" panose="020F0502020204030204"/>
                        <a:ea typeface="宋体" panose="02010600030101010101" pitchFamily="2" charset="-122"/>
                        <a:cs typeface="Times New Roman" panose="02020603050405020304"/>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l">
                        <a:spcAft>
                          <a:spcPts val="0"/>
                        </a:spcAft>
                      </a:pPr>
                      <a:r>
                        <a:rPr lang="en-US" sz="2800" b="1" kern="1200">
                          <a:solidFill>
                            <a:srgbClr val="464646"/>
                          </a:solidFill>
                          <a:effectLst/>
                          <a:latin typeface="Arial" panose="020B0604020202020204"/>
                          <a:ea typeface="黑体" panose="02010609060101010101" charset="-122"/>
                          <a:cs typeface="Times New Roman" panose="02020603050405020304"/>
                        </a:rPr>
                        <a:t>O(n</a:t>
                      </a:r>
                      <a:r>
                        <a:rPr lang="en-US" sz="2800" b="1" kern="1200" baseline="30000">
                          <a:solidFill>
                            <a:srgbClr val="464646"/>
                          </a:solidFill>
                          <a:effectLst/>
                          <a:latin typeface="Arial" panose="020B0604020202020204"/>
                          <a:ea typeface="黑体" panose="02010609060101010101" charset="-122"/>
                          <a:cs typeface="Times New Roman" panose="02020603050405020304"/>
                        </a:rPr>
                        <a:t>2</a:t>
                      </a:r>
                      <a:r>
                        <a:rPr lang="en-US" sz="2800" b="1" kern="1200">
                          <a:solidFill>
                            <a:srgbClr val="464646"/>
                          </a:solidFill>
                          <a:effectLst/>
                          <a:latin typeface="Arial" panose="020B0604020202020204"/>
                          <a:ea typeface="黑体" panose="02010609060101010101" charset="-122"/>
                          <a:cs typeface="Times New Roman" panose="02020603050405020304"/>
                        </a:rPr>
                        <a:t>)</a:t>
                      </a:r>
                      <a:endParaRPr lang="zh-CN" sz="1050" kern="100">
                        <a:effectLst/>
                        <a:latin typeface="Calibri" panose="020F0502020204030204"/>
                        <a:ea typeface="宋体" panose="02010600030101010101" pitchFamily="2" charset="-122"/>
                        <a:cs typeface="Times New Roman" panose="02020603050405020304"/>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2"/>
                  </a:ext>
                </a:extLst>
              </a:tr>
              <a:tr h="0">
                <a:tc>
                  <a:txBody>
                    <a:bodyPr/>
                    <a:lstStyle/>
                    <a:p>
                      <a:pPr algn="l">
                        <a:spcAft>
                          <a:spcPts val="0"/>
                        </a:spcAft>
                      </a:pPr>
                      <a:r>
                        <a:rPr lang="en-US" sz="2800" b="1" kern="1200">
                          <a:solidFill>
                            <a:srgbClr val="464646"/>
                          </a:solidFill>
                          <a:effectLst/>
                          <a:latin typeface="Arial" panose="020B0604020202020204"/>
                          <a:ea typeface="黑体" panose="02010609060101010101" charset="-122"/>
                          <a:cs typeface="Times New Roman" panose="02020603050405020304"/>
                        </a:rPr>
                        <a:t>3</a:t>
                      </a:r>
                      <a:endParaRPr lang="zh-CN" sz="1050" kern="100">
                        <a:effectLst/>
                        <a:latin typeface="Calibri" panose="020F0502020204030204"/>
                        <a:ea typeface="宋体" panose="02010600030101010101" pitchFamily="2" charset="-122"/>
                        <a:cs typeface="Times New Roman" panose="02020603050405020304"/>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l">
                        <a:spcAft>
                          <a:spcPts val="0"/>
                        </a:spcAft>
                      </a:pPr>
                      <a:r>
                        <a:rPr lang="zh-CN" sz="2800" b="1" kern="1200" dirty="0">
                          <a:solidFill>
                            <a:srgbClr val="464646"/>
                          </a:solidFill>
                          <a:effectLst/>
                          <a:latin typeface="Arial" panose="020B0604020202020204"/>
                          <a:ea typeface="黑体" panose="02010609060101010101" charset="-122"/>
                          <a:cs typeface="Arial" panose="020B0604020202020204"/>
                        </a:rPr>
                        <a:t>选择排序</a:t>
                      </a:r>
                      <a:endParaRPr lang="zh-CN" sz="1050" kern="100" dirty="0">
                        <a:effectLst/>
                        <a:latin typeface="Calibri" panose="020F0502020204030204"/>
                        <a:ea typeface="宋体" panose="02010600030101010101" pitchFamily="2" charset="-122"/>
                        <a:cs typeface="Times New Roman" panose="02020603050405020304"/>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l">
                        <a:spcAft>
                          <a:spcPts val="0"/>
                        </a:spcAft>
                      </a:pPr>
                      <a:r>
                        <a:rPr lang="en-US" sz="2800" b="1" kern="1200">
                          <a:solidFill>
                            <a:srgbClr val="464646"/>
                          </a:solidFill>
                          <a:effectLst/>
                          <a:latin typeface="Arial" panose="020B0604020202020204"/>
                          <a:ea typeface="黑体" panose="02010609060101010101" charset="-122"/>
                          <a:cs typeface="Times New Roman" panose="02020603050405020304"/>
                        </a:rPr>
                        <a:t>O(n</a:t>
                      </a:r>
                      <a:r>
                        <a:rPr lang="en-US" sz="2800" b="1" kern="1200" baseline="30000">
                          <a:solidFill>
                            <a:srgbClr val="464646"/>
                          </a:solidFill>
                          <a:effectLst/>
                          <a:latin typeface="Arial" panose="020B0604020202020204"/>
                          <a:ea typeface="黑体" panose="02010609060101010101" charset="-122"/>
                          <a:cs typeface="Times New Roman" panose="02020603050405020304"/>
                        </a:rPr>
                        <a:t>2</a:t>
                      </a:r>
                      <a:r>
                        <a:rPr lang="en-US" sz="2800" b="1" kern="1200">
                          <a:solidFill>
                            <a:srgbClr val="464646"/>
                          </a:solidFill>
                          <a:effectLst/>
                          <a:latin typeface="Arial" panose="020B0604020202020204"/>
                          <a:ea typeface="黑体" panose="02010609060101010101" charset="-122"/>
                          <a:cs typeface="Times New Roman" panose="02020603050405020304"/>
                        </a:rPr>
                        <a:t>)</a:t>
                      </a:r>
                      <a:endParaRPr lang="zh-CN" sz="1050" kern="100">
                        <a:effectLst/>
                        <a:latin typeface="Calibri" panose="020F0502020204030204"/>
                        <a:ea typeface="宋体" panose="02010600030101010101" pitchFamily="2" charset="-122"/>
                        <a:cs typeface="Times New Roman" panose="02020603050405020304"/>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3"/>
                  </a:ext>
                </a:extLst>
              </a:tr>
              <a:tr h="0">
                <a:tc>
                  <a:txBody>
                    <a:bodyPr/>
                    <a:lstStyle/>
                    <a:p>
                      <a:pPr algn="l">
                        <a:spcAft>
                          <a:spcPts val="0"/>
                        </a:spcAft>
                      </a:pPr>
                      <a:r>
                        <a:rPr lang="en-US" sz="2800" b="1" kern="1200">
                          <a:solidFill>
                            <a:srgbClr val="464646"/>
                          </a:solidFill>
                          <a:effectLst/>
                          <a:latin typeface="Arial" panose="020B0604020202020204"/>
                          <a:ea typeface="黑体" panose="02010609060101010101" charset="-122"/>
                          <a:cs typeface="Times New Roman" panose="02020603050405020304"/>
                        </a:rPr>
                        <a:t>4</a:t>
                      </a:r>
                      <a:endParaRPr lang="zh-CN" sz="1050" kern="100">
                        <a:effectLst/>
                        <a:latin typeface="Calibri" panose="020F0502020204030204"/>
                        <a:ea typeface="宋体" panose="02010600030101010101" pitchFamily="2" charset="-122"/>
                        <a:cs typeface="Times New Roman" panose="02020603050405020304"/>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l">
                        <a:spcAft>
                          <a:spcPts val="0"/>
                        </a:spcAft>
                      </a:pPr>
                      <a:r>
                        <a:rPr lang="zh-CN" sz="2800" b="1" kern="1200" dirty="0">
                          <a:solidFill>
                            <a:srgbClr val="464646"/>
                          </a:solidFill>
                          <a:effectLst/>
                          <a:latin typeface="Arial" panose="020B0604020202020204"/>
                          <a:ea typeface="黑体" panose="02010609060101010101" charset="-122"/>
                          <a:cs typeface="Arial" panose="020B0604020202020204"/>
                        </a:rPr>
                        <a:t>快速排序</a:t>
                      </a:r>
                      <a:endParaRPr lang="zh-CN" sz="1050" kern="100" dirty="0">
                        <a:effectLst/>
                        <a:latin typeface="Calibri" panose="020F0502020204030204"/>
                        <a:ea typeface="宋体" panose="02010600030101010101" pitchFamily="2" charset="-122"/>
                        <a:cs typeface="Times New Roman" panose="02020603050405020304"/>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l">
                        <a:spcAft>
                          <a:spcPts val="0"/>
                        </a:spcAft>
                      </a:pPr>
                      <a:r>
                        <a:rPr lang="en-US" sz="2800" b="1" kern="1200" dirty="0">
                          <a:solidFill>
                            <a:srgbClr val="464646"/>
                          </a:solidFill>
                          <a:effectLst/>
                          <a:latin typeface="Arial" panose="020B0604020202020204"/>
                          <a:ea typeface="黑体" panose="02010609060101010101" charset="-122"/>
                          <a:cs typeface="Times New Roman" panose="02020603050405020304"/>
                        </a:rPr>
                        <a:t>O(</a:t>
                      </a:r>
                      <a:r>
                        <a:rPr lang="en-US" sz="2800" b="1" kern="1200" dirty="0" err="1">
                          <a:solidFill>
                            <a:srgbClr val="464646"/>
                          </a:solidFill>
                          <a:effectLst/>
                          <a:latin typeface="Arial" panose="020B0604020202020204"/>
                          <a:ea typeface="黑体" panose="02010609060101010101" charset="-122"/>
                          <a:cs typeface="Times New Roman" panose="02020603050405020304"/>
                        </a:rPr>
                        <a:t>nlogn</a:t>
                      </a:r>
                      <a:r>
                        <a:rPr lang="en-US" sz="2800" b="1" kern="1200" dirty="0">
                          <a:solidFill>
                            <a:srgbClr val="464646"/>
                          </a:solidFill>
                          <a:effectLst/>
                          <a:latin typeface="Arial" panose="020B0604020202020204"/>
                          <a:ea typeface="黑体" panose="02010609060101010101" charset="-122"/>
                          <a:cs typeface="Times New Roman" panose="02020603050405020304"/>
                        </a:rPr>
                        <a:t>)</a:t>
                      </a:r>
                      <a:endParaRPr lang="zh-CN" sz="1050" kern="100" dirty="0">
                        <a:effectLst/>
                        <a:latin typeface="Calibri" panose="020F0502020204030204"/>
                        <a:ea typeface="宋体" panose="02010600030101010101" pitchFamily="2" charset="-122"/>
                        <a:cs typeface="Times New Roman" panose="02020603050405020304"/>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4"/>
                  </a:ext>
                </a:extLst>
              </a:tr>
              <a:tr h="0">
                <a:tc>
                  <a:txBody>
                    <a:bodyPr/>
                    <a:lstStyle/>
                    <a:p>
                      <a:pPr algn="l">
                        <a:spcAft>
                          <a:spcPts val="0"/>
                        </a:spcAft>
                      </a:pPr>
                      <a:r>
                        <a:rPr lang="en-US" sz="2800" b="1" kern="1200">
                          <a:solidFill>
                            <a:srgbClr val="464646"/>
                          </a:solidFill>
                          <a:effectLst/>
                          <a:latin typeface="Arial" panose="020B0604020202020204"/>
                          <a:ea typeface="黑体" panose="02010609060101010101" charset="-122"/>
                          <a:cs typeface="Times New Roman" panose="02020603050405020304"/>
                        </a:rPr>
                        <a:t>5</a:t>
                      </a:r>
                      <a:endParaRPr lang="zh-CN" sz="1050" kern="100">
                        <a:effectLst/>
                        <a:latin typeface="Calibri" panose="020F0502020204030204"/>
                        <a:ea typeface="宋体" panose="02010600030101010101" pitchFamily="2" charset="-122"/>
                        <a:cs typeface="Times New Roman" panose="02020603050405020304"/>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l">
                        <a:spcAft>
                          <a:spcPts val="0"/>
                        </a:spcAft>
                      </a:pPr>
                      <a:r>
                        <a:rPr lang="zh-CN" sz="2800" b="1" kern="1200">
                          <a:solidFill>
                            <a:srgbClr val="464646"/>
                          </a:solidFill>
                          <a:effectLst/>
                          <a:latin typeface="Arial" panose="020B0604020202020204"/>
                          <a:ea typeface="黑体" panose="02010609060101010101" charset="-122"/>
                          <a:cs typeface="Arial" panose="020B0604020202020204"/>
                        </a:rPr>
                        <a:t>堆排序</a:t>
                      </a:r>
                      <a:endParaRPr lang="zh-CN" sz="1050" kern="100">
                        <a:effectLst/>
                        <a:latin typeface="Calibri" panose="020F0502020204030204"/>
                        <a:ea typeface="宋体" panose="02010600030101010101" pitchFamily="2" charset="-122"/>
                        <a:cs typeface="Times New Roman" panose="02020603050405020304"/>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l">
                        <a:spcAft>
                          <a:spcPts val="0"/>
                        </a:spcAft>
                      </a:pPr>
                      <a:r>
                        <a:rPr lang="en-US" sz="2800" b="1" kern="1200" dirty="0">
                          <a:solidFill>
                            <a:srgbClr val="464646"/>
                          </a:solidFill>
                          <a:effectLst/>
                          <a:latin typeface="Arial" panose="020B0604020202020204"/>
                          <a:ea typeface="黑体" panose="02010609060101010101" charset="-122"/>
                          <a:cs typeface="Times New Roman" panose="02020603050405020304"/>
                        </a:rPr>
                        <a:t>O(</a:t>
                      </a:r>
                      <a:r>
                        <a:rPr lang="en-US" sz="2800" b="1" kern="1200" dirty="0" err="1">
                          <a:solidFill>
                            <a:srgbClr val="464646"/>
                          </a:solidFill>
                          <a:effectLst/>
                          <a:latin typeface="Arial" panose="020B0604020202020204"/>
                          <a:ea typeface="黑体" panose="02010609060101010101" charset="-122"/>
                          <a:cs typeface="Times New Roman" panose="02020603050405020304"/>
                        </a:rPr>
                        <a:t>nlogn</a:t>
                      </a:r>
                      <a:r>
                        <a:rPr lang="en-US" sz="2800" b="1" kern="1200" dirty="0">
                          <a:solidFill>
                            <a:srgbClr val="464646"/>
                          </a:solidFill>
                          <a:effectLst/>
                          <a:latin typeface="Arial" panose="020B0604020202020204"/>
                          <a:ea typeface="黑体" panose="02010609060101010101" charset="-122"/>
                          <a:cs typeface="Times New Roman" panose="02020603050405020304"/>
                        </a:rPr>
                        <a:t>)</a:t>
                      </a:r>
                      <a:endParaRPr lang="zh-CN" sz="1050" kern="100" dirty="0">
                        <a:effectLst/>
                        <a:latin typeface="Calibri" panose="020F0502020204030204"/>
                        <a:ea typeface="宋体" panose="02010600030101010101" pitchFamily="2" charset="-122"/>
                        <a:cs typeface="Times New Roman" panose="02020603050405020304"/>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5"/>
                  </a:ext>
                </a:extLst>
              </a:tr>
              <a:tr h="0">
                <a:tc>
                  <a:txBody>
                    <a:bodyPr/>
                    <a:lstStyle/>
                    <a:p>
                      <a:pPr algn="l">
                        <a:spcAft>
                          <a:spcPts val="0"/>
                        </a:spcAft>
                      </a:pPr>
                      <a:r>
                        <a:rPr lang="en-US" sz="2800" b="1" kern="1200">
                          <a:solidFill>
                            <a:srgbClr val="464646"/>
                          </a:solidFill>
                          <a:effectLst/>
                          <a:latin typeface="Arial" panose="020B0604020202020204"/>
                          <a:ea typeface="黑体" panose="02010609060101010101" charset="-122"/>
                          <a:cs typeface="Times New Roman" panose="02020603050405020304"/>
                        </a:rPr>
                        <a:t>6</a:t>
                      </a:r>
                      <a:endParaRPr lang="zh-CN" sz="1050" kern="100">
                        <a:effectLst/>
                        <a:latin typeface="Calibri" panose="020F0502020204030204"/>
                        <a:ea typeface="宋体" panose="02010600030101010101" pitchFamily="2" charset="-122"/>
                        <a:cs typeface="Times New Roman" panose="02020603050405020304"/>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l">
                        <a:spcAft>
                          <a:spcPts val="0"/>
                        </a:spcAft>
                      </a:pPr>
                      <a:r>
                        <a:rPr lang="zh-CN" sz="2800" b="1" kern="1200">
                          <a:solidFill>
                            <a:srgbClr val="464646"/>
                          </a:solidFill>
                          <a:effectLst/>
                          <a:latin typeface="Arial" panose="020B0604020202020204"/>
                          <a:ea typeface="黑体" panose="02010609060101010101" charset="-122"/>
                          <a:cs typeface="Arial" panose="020B0604020202020204"/>
                        </a:rPr>
                        <a:t>归并排序</a:t>
                      </a:r>
                      <a:endParaRPr lang="zh-CN" sz="1050" kern="100">
                        <a:effectLst/>
                        <a:latin typeface="Calibri" panose="020F0502020204030204"/>
                        <a:ea typeface="宋体" panose="02010600030101010101" pitchFamily="2" charset="-122"/>
                        <a:cs typeface="Times New Roman" panose="02020603050405020304"/>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l">
                        <a:spcAft>
                          <a:spcPts val="0"/>
                        </a:spcAft>
                      </a:pPr>
                      <a:r>
                        <a:rPr lang="en-US" sz="2800" b="1" kern="1200" dirty="0">
                          <a:solidFill>
                            <a:srgbClr val="464646"/>
                          </a:solidFill>
                          <a:effectLst/>
                          <a:latin typeface="Arial" panose="020B0604020202020204"/>
                          <a:ea typeface="黑体" panose="02010609060101010101" charset="-122"/>
                          <a:cs typeface="Times New Roman" panose="02020603050405020304"/>
                        </a:rPr>
                        <a:t>O(</a:t>
                      </a:r>
                      <a:r>
                        <a:rPr lang="en-US" sz="2800" b="1" kern="1200" dirty="0" err="1">
                          <a:solidFill>
                            <a:srgbClr val="464646"/>
                          </a:solidFill>
                          <a:effectLst/>
                          <a:latin typeface="Arial" panose="020B0604020202020204"/>
                          <a:ea typeface="黑体" panose="02010609060101010101" charset="-122"/>
                          <a:cs typeface="Times New Roman" panose="02020603050405020304"/>
                        </a:rPr>
                        <a:t>nlogn</a:t>
                      </a:r>
                      <a:r>
                        <a:rPr lang="en-US" sz="2800" b="1" kern="1200" dirty="0">
                          <a:solidFill>
                            <a:srgbClr val="464646"/>
                          </a:solidFill>
                          <a:effectLst/>
                          <a:latin typeface="Arial" panose="020B0604020202020204"/>
                          <a:ea typeface="黑体" panose="02010609060101010101" charset="-122"/>
                          <a:cs typeface="Times New Roman" panose="02020603050405020304"/>
                        </a:rPr>
                        <a:t>)</a:t>
                      </a:r>
                      <a:endParaRPr lang="zh-CN" sz="1050" kern="100" dirty="0">
                        <a:effectLst/>
                        <a:latin typeface="Calibri" panose="020F0502020204030204"/>
                        <a:ea typeface="宋体" panose="02010600030101010101" pitchFamily="2" charset="-122"/>
                        <a:cs typeface="Times New Roman" panose="02020603050405020304"/>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6"/>
                  </a:ext>
                </a:extLst>
              </a:tr>
              <a:tr h="0">
                <a:tc>
                  <a:txBody>
                    <a:bodyPr/>
                    <a:lstStyle/>
                    <a:p>
                      <a:pPr algn="l">
                        <a:spcAft>
                          <a:spcPts val="0"/>
                        </a:spcAft>
                      </a:pPr>
                      <a:r>
                        <a:rPr lang="en-US" sz="2800" b="1" kern="1200">
                          <a:solidFill>
                            <a:srgbClr val="464646"/>
                          </a:solidFill>
                          <a:effectLst/>
                          <a:latin typeface="Arial" panose="020B0604020202020204"/>
                          <a:ea typeface="黑体" panose="02010609060101010101" charset="-122"/>
                          <a:cs typeface="Times New Roman" panose="02020603050405020304"/>
                        </a:rPr>
                        <a:t>7</a:t>
                      </a:r>
                      <a:endParaRPr lang="zh-CN" sz="1050" kern="100">
                        <a:effectLst/>
                        <a:latin typeface="Calibri" panose="020F0502020204030204"/>
                        <a:ea typeface="宋体" panose="02010600030101010101" pitchFamily="2" charset="-122"/>
                        <a:cs typeface="Times New Roman" panose="02020603050405020304"/>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l">
                        <a:spcAft>
                          <a:spcPts val="0"/>
                        </a:spcAft>
                      </a:pPr>
                      <a:r>
                        <a:rPr lang="zh-CN" sz="2800" b="1" kern="1200">
                          <a:solidFill>
                            <a:srgbClr val="464646"/>
                          </a:solidFill>
                          <a:effectLst/>
                          <a:latin typeface="Arial" panose="020B0604020202020204"/>
                          <a:ea typeface="黑体" panose="02010609060101010101" charset="-122"/>
                          <a:cs typeface="Arial" panose="020B0604020202020204"/>
                        </a:rPr>
                        <a:t>希尔排序</a:t>
                      </a:r>
                      <a:endParaRPr lang="zh-CN" sz="1050" kern="100">
                        <a:effectLst/>
                        <a:latin typeface="Calibri" panose="020F0502020204030204"/>
                        <a:ea typeface="宋体" panose="02010600030101010101" pitchFamily="2" charset="-122"/>
                        <a:cs typeface="Times New Roman" panose="02020603050405020304"/>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l">
                        <a:spcAft>
                          <a:spcPts val="0"/>
                        </a:spcAft>
                      </a:pPr>
                      <a:r>
                        <a:rPr lang="en-US" sz="2800" b="1" kern="1200" dirty="0">
                          <a:solidFill>
                            <a:srgbClr val="464646"/>
                          </a:solidFill>
                          <a:effectLst/>
                          <a:latin typeface="Arial" panose="020B0604020202020204"/>
                          <a:ea typeface="黑体" panose="02010609060101010101" charset="-122"/>
                          <a:cs typeface="Times New Roman" panose="02020603050405020304"/>
                        </a:rPr>
                        <a:t>O(</a:t>
                      </a:r>
                      <a:r>
                        <a:rPr lang="en-US" sz="2800" b="1" kern="1200" dirty="0" err="1">
                          <a:solidFill>
                            <a:srgbClr val="464646"/>
                          </a:solidFill>
                          <a:effectLst/>
                          <a:latin typeface="Arial" panose="020B0604020202020204"/>
                          <a:ea typeface="黑体" panose="02010609060101010101" charset="-122"/>
                          <a:cs typeface="Times New Roman" panose="02020603050405020304"/>
                        </a:rPr>
                        <a:t>nlogn</a:t>
                      </a:r>
                      <a:r>
                        <a:rPr lang="en-US" sz="2800" b="1" kern="1200" dirty="0">
                          <a:solidFill>
                            <a:srgbClr val="464646"/>
                          </a:solidFill>
                          <a:effectLst/>
                          <a:latin typeface="Arial" panose="020B0604020202020204"/>
                          <a:ea typeface="黑体" panose="02010609060101010101" charset="-122"/>
                          <a:cs typeface="Times New Roman" panose="02020603050405020304"/>
                        </a:rPr>
                        <a:t>)</a:t>
                      </a:r>
                      <a:endParaRPr lang="zh-CN" sz="1050" kern="100" dirty="0">
                        <a:effectLst/>
                        <a:latin typeface="Calibri" panose="020F0502020204030204"/>
                        <a:ea typeface="宋体" panose="02010600030101010101" pitchFamily="2" charset="-122"/>
                        <a:cs typeface="Times New Roman" panose="02020603050405020304"/>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7"/>
                  </a:ext>
                </a:extLst>
              </a:tr>
            </a:tbl>
          </a:graphicData>
        </a:graphic>
      </p:graphicFrame>
    </p:spTree>
    <p:custDataLst>
      <p:tags r:id="rId1"/>
    </p:custData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二、算法的复杂度</a:t>
            </a:r>
            <a:br>
              <a:rPr lang="zh-CN" altLang="en-US" dirty="0"/>
            </a:br>
            <a:endParaRPr lang="zh-CN" altLang="en-US" dirty="0"/>
          </a:p>
        </p:txBody>
      </p:sp>
      <p:sp>
        <p:nvSpPr>
          <p:cNvPr id="3" name="内容占位符 2"/>
          <p:cNvSpPr>
            <a:spLocks noGrp="1"/>
          </p:cNvSpPr>
          <p:nvPr>
            <p:ph idx="1"/>
          </p:nvPr>
        </p:nvSpPr>
        <p:spPr/>
        <p:txBody>
          <a:bodyPr>
            <a:normAutofit/>
          </a:bodyPr>
          <a:lstStyle/>
          <a:p>
            <a:r>
              <a:rPr lang="zh-CN" altLang="en-US" dirty="0"/>
              <a:t>算法的时间复杂度和空间复杂度合称为算法的复杂度</a:t>
            </a:r>
            <a:endParaRPr lang="en-US" altLang="zh-CN" dirty="0"/>
          </a:p>
          <a:p>
            <a:endParaRPr lang="en-US" altLang="zh-CN" dirty="0"/>
          </a:p>
          <a:p>
            <a:r>
              <a:rPr lang="zh-CN" altLang="en-US" dirty="0"/>
              <a:t>时间复杂度：（</a:t>
            </a:r>
            <a:r>
              <a:rPr lang="en-US" altLang="zh-CN" dirty="0"/>
              <a:t>time complexity</a:t>
            </a:r>
            <a:r>
              <a:rPr lang="zh-CN" altLang="en-US" dirty="0"/>
              <a:t>）</a:t>
            </a:r>
          </a:p>
          <a:p>
            <a:r>
              <a:rPr lang="zh-CN" altLang="en-US" dirty="0"/>
              <a:t>空间复杂度</a:t>
            </a:r>
            <a:r>
              <a:rPr lang="en-US" altLang="zh-CN" dirty="0"/>
              <a:t>:</a:t>
            </a:r>
            <a:r>
              <a:rPr lang="zh-CN" altLang="en-US" dirty="0"/>
              <a:t>（</a:t>
            </a:r>
            <a:r>
              <a:rPr lang="en-US" altLang="zh-CN" dirty="0"/>
              <a:t>space complexity）</a:t>
            </a:r>
          </a:p>
          <a:p>
            <a:endParaRPr lang="zh-CN" altLang="en-US"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zh-CN" altLang="en-US" sz="3400" dirty="0"/>
              <a:t>时间复杂度</a:t>
            </a:r>
          </a:p>
        </p:txBody>
      </p:sp>
      <p:sp>
        <p:nvSpPr>
          <p:cNvPr id="7171" name="Rectangle 3"/>
          <p:cNvSpPr>
            <a:spLocks noGrp="1" noChangeArrowheads="1"/>
          </p:cNvSpPr>
          <p:nvPr>
            <p:ph type="body" idx="1"/>
          </p:nvPr>
        </p:nvSpPr>
        <p:spPr/>
        <p:txBody>
          <a:bodyPr/>
          <a:lstStyle/>
          <a:p>
            <a:r>
              <a:rPr lang="zh-CN" altLang="en-US" sz="2600" b="1" dirty="0"/>
              <a:t>时间复杂度并不是表示一个程序解决问题需要花多少时间，而是当问题规模扩大后，程序需要的时间长度</a:t>
            </a:r>
            <a:r>
              <a:rPr lang="zh-CN" altLang="en-US" sz="2600" b="1" dirty="0">
                <a:solidFill>
                  <a:srgbClr val="FF0000"/>
                </a:solidFill>
              </a:rPr>
              <a:t>增长得</a:t>
            </a:r>
            <a:r>
              <a:rPr lang="zh-CN" altLang="en-US" sz="2600" b="1" dirty="0"/>
              <a:t>有多快。</a:t>
            </a:r>
          </a:p>
          <a:p>
            <a:r>
              <a:rPr lang="zh-CN" altLang="en-US" sz="2600" dirty="0"/>
              <a:t>对于高速处理数据的计算机来说，处理某一个特定数据的效率不能衡量一个程序的好坏，而应该看当这个数据的规模变大到数百倍后，程序运行时间是否还是一样，或者也跟着慢了数百倍，或者变慢了数万倍。</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116632"/>
            <a:ext cx="7886700" cy="783744"/>
          </a:xfrm>
        </p:spPr>
        <p:txBody>
          <a:bodyPr/>
          <a:lstStyle/>
          <a:p>
            <a:r>
              <a:rPr lang="zh-CN" altLang="en-US" dirty="0"/>
              <a:t>时间复杂度</a:t>
            </a:r>
          </a:p>
        </p:txBody>
      </p:sp>
      <p:sp>
        <p:nvSpPr>
          <p:cNvPr id="3" name="内容占位符 2"/>
          <p:cNvSpPr>
            <a:spLocks noGrp="1"/>
          </p:cNvSpPr>
          <p:nvPr>
            <p:ph idx="1"/>
          </p:nvPr>
        </p:nvSpPr>
        <p:spPr>
          <a:xfrm>
            <a:off x="179512" y="764704"/>
            <a:ext cx="8856984" cy="4939088"/>
          </a:xfrm>
        </p:spPr>
        <p:txBody>
          <a:bodyPr>
            <a:noAutofit/>
          </a:bodyPr>
          <a:lstStyle/>
          <a:p>
            <a:pPr>
              <a:lnSpc>
                <a:spcPct val="100000"/>
              </a:lnSpc>
              <a:spcBef>
                <a:spcPts val="1800"/>
              </a:spcBef>
            </a:pPr>
            <a:r>
              <a:rPr lang="zh-CN" altLang="en-US" sz="2400" dirty="0">
                <a:solidFill>
                  <a:srgbClr val="FF0000"/>
                </a:solidFill>
              </a:rPr>
              <a:t>时间频度 </a:t>
            </a:r>
            <a:r>
              <a:rPr lang="en-US" altLang="zh-CN" sz="2400" dirty="0"/>
              <a:t>: </a:t>
            </a:r>
            <a:r>
              <a:rPr lang="zh-CN" altLang="en-US" sz="2400" dirty="0"/>
              <a:t> 一般情况下，算法中基本操作重复执行的次数是问题规模</a:t>
            </a:r>
            <a:r>
              <a:rPr lang="en-US" altLang="zh-CN" sz="2400" dirty="0"/>
              <a:t>n</a:t>
            </a:r>
            <a:r>
              <a:rPr lang="zh-CN" altLang="en-US" sz="2400" dirty="0"/>
              <a:t>的某个函数，用</a:t>
            </a:r>
            <a:r>
              <a:rPr lang="en-US" altLang="zh-CN" sz="2400" dirty="0"/>
              <a:t>T(n)</a:t>
            </a:r>
            <a:r>
              <a:rPr lang="zh-CN" altLang="en-US" sz="2400" dirty="0"/>
              <a:t>表示，表示算法中的语句执行次数，称为</a:t>
            </a:r>
            <a:r>
              <a:rPr lang="zh-CN" altLang="en-US" sz="2400" dirty="0">
                <a:solidFill>
                  <a:srgbClr val="FF0000"/>
                </a:solidFill>
              </a:rPr>
              <a:t>语句频度或时间频度</a:t>
            </a:r>
            <a:r>
              <a:rPr lang="zh-CN" altLang="en-US" sz="2400" dirty="0"/>
              <a:t>。记为</a:t>
            </a:r>
            <a:r>
              <a:rPr lang="en-US" altLang="zh-CN" sz="2400" dirty="0">
                <a:solidFill>
                  <a:srgbClr val="FF0000"/>
                </a:solidFill>
              </a:rPr>
              <a:t>T(n)</a:t>
            </a:r>
            <a:r>
              <a:rPr lang="zh-CN" altLang="en-US" sz="2400" dirty="0"/>
              <a:t>。</a:t>
            </a:r>
            <a:endParaRPr lang="en-US" altLang="zh-CN" sz="2400" dirty="0"/>
          </a:p>
          <a:p>
            <a:pPr>
              <a:lnSpc>
                <a:spcPct val="100000"/>
              </a:lnSpc>
              <a:spcBef>
                <a:spcPts val="1800"/>
              </a:spcBef>
            </a:pPr>
            <a:r>
              <a:rPr lang="en-US" altLang="zh-CN" sz="2400" dirty="0"/>
              <a:t>n</a:t>
            </a:r>
            <a:r>
              <a:rPr lang="zh-CN" altLang="en-US" sz="2400" dirty="0"/>
              <a:t>称为问题的规模，当</a:t>
            </a:r>
            <a:r>
              <a:rPr lang="en-US" altLang="zh-CN" sz="2400" dirty="0"/>
              <a:t>n</a:t>
            </a:r>
            <a:r>
              <a:rPr lang="zh-CN" altLang="en-US" sz="2400" dirty="0"/>
              <a:t>不断变化时，时间频度</a:t>
            </a:r>
            <a:r>
              <a:rPr lang="en-US" altLang="zh-CN" sz="2400" dirty="0"/>
              <a:t>T(n)</a:t>
            </a:r>
            <a:r>
              <a:rPr lang="zh-CN" altLang="en-US" sz="2400" dirty="0"/>
              <a:t>也会不断变化。</a:t>
            </a:r>
            <a:endParaRPr lang="en-US" altLang="zh-CN" sz="2400" dirty="0"/>
          </a:p>
          <a:p>
            <a:pPr>
              <a:lnSpc>
                <a:spcPct val="100000"/>
              </a:lnSpc>
              <a:spcBef>
                <a:spcPts val="1800"/>
              </a:spcBef>
            </a:pPr>
            <a:r>
              <a:rPr lang="zh-CN" altLang="en-US" sz="2400" dirty="0">
                <a:solidFill>
                  <a:srgbClr val="FF0000"/>
                </a:solidFill>
              </a:rPr>
              <a:t>时间复杂度：</a:t>
            </a:r>
            <a:r>
              <a:rPr lang="zh-CN" altLang="en-US" sz="2400" dirty="0"/>
              <a:t>若有某个辅助函数</a:t>
            </a:r>
            <a:r>
              <a:rPr lang="en-US" altLang="zh-CN" sz="2400" dirty="0"/>
              <a:t>f(n),</a:t>
            </a:r>
            <a:r>
              <a:rPr lang="zh-CN" altLang="en-US" sz="2400" dirty="0"/>
              <a:t>使得当</a:t>
            </a:r>
            <a:r>
              <a:rPr lang="en-US" altLang="zh-CN" sz="2400" dirty="0"/>
              <a:t>n</a:t>
            </a:r>
            <a:r>
              <a:rPr lang="zh-CN" altLang="en-US" sz="2400" dirty="0"/>
              <a:t>趋近于无穷大时，</a:t>
            </a:r>
            <a:r>
              <a:rPr lang="en-US" altLang="zh-CN" sz="2400" dirty="0"/>
              <a:t>T</a:t>
            </a:r>
            <a:r>
              <a:rPr lang="zh-CN" altLang="en-US" sz="2400" dirty="0"/>
              <a:t>（</a:t>
            </a:r>
            <a:r>
              <a:rPr lang="en-US" altLang="zh-CN" sz="2400" dirty="0"/>
              <a:t>n)/f(n)</a:t>
            </a:r>
            <a:r>
              <a:rPr lang="zh-CN" altLang="en-US" sz="2400" dirty="0"/>
              <a:t>的极限值为不等于零的常数，则称</a:t>
            </a:r>
            <a:r>
              <a:rPr lang="en-US" altLang="zh-CN" sz="2400" dirty="0"/>
              <a:t>f(n)</a:t>
            </a:r>
            <a:r>
              <a:rPr lang="zh-CN" altLang="en-US" sz="2400" dirty="0"/>
              <a:t>是</a:t>
            </a:r>
            <a:r>
              <a:rPr lang="en-US" altLang="zh-CN" sz="2400" dirty="0"/>
              <a:t>T(n)</a:t>
            </a:r>
            <a:r>
              <a:rPr lang="zh-CN" altLang="en-US" sz="2400" dirty="0"/>
              <a:t>的同数量级函数。记作</a:t>
            </a:r>
            <a:r>
              <a:rPr lang="en-US" altLang="zh-CN" sz="2400" dirty="0"/>
              <a:t>T(n)=</a:t>
            </a:r>
            <a:r>
              <a:rPr lang="zh-CN" altLang="en-US" sz="2400" dirty="0"/>
              <a:t>Ｏ</a:t>
            </a:r>
            <a:r>
              <a:rPr lang="en-US" altLang="zh-CN" sz="2400" dirty="0"/>
              <a:t>(f(n)),</a:t>
            </a:r>
            <a:r>
              <a:rPr lang="zh-CN" altLang="en-US" sz="2400" dirty="0"/>
              <a:t>称Ｏ</a:t>
            </a:r>
            <a:r>
              <a:rPr lang="en-US" altLang="zh-CN" sz="2400" dirty="0"/>
              <a:t>(f(n)) </a:t>
            </a:r>
            <a:r>
              <a:rPr lang="zh-CN" altLang="en-US" sz="2400" dirty="0"/>
              <a:t>为算法的渐进时间复杂度，简称</a:t>
            </a:r>
            <a:r>
              <a:rPr lang="zh-CN" altLang="en-US" sz="2400" dirty="0">
                <a:solidFill>
                  <a:srgbClr val="FF0000"/>
                </a:solidFill>
              </a:rPr>
              <a:t>时间复杂度</a:t>
            </a:r>
            <a:r>
              <a:rPr lang="zh-CN" altLang="en-US" sz="2400" dirty="0"/>
              <a:t>。</a:t>
            </a:r>
          </a:p>
          <a:p>
            <a:pPr>
              <a:lnSpc>
                <a:spcPct val="100000"/>
              </a:lnSpc>
              <a:spcBef>
                <a:spcPts val="1800"/>
              </a:spcBef>
            </a:pPr>
            <a:r>
              <a:rPr lang="zh-CN" altLang="en-US" sz="2400" dirty="0"/>
              <a:t>时间频度不同，但时间复杂度可能相同。如：</a:t>
            </a:r>
            <a:r>
              <a:rPr lang="en-US" altLang="zh-CN" sz="2400" dirty="0"/>
              <a:t>T(n)=n</a:t>
            </a:r>
            <a:r>
              <a:rPr lang="en-US" altLang="zh-CN" sz="2400" baseline="30000" dirty="0"/>
              <a:t>2</a:t>
            </a:r>
            <a:r>
              <a:rPr lang="en-US" altLang="zh-CN" sz="2400" dirty="0"/>
              <a:t>+3n+4</a:t>
            </a:r>
            <a:r>
              <a:rPr lang="zh-CN" altLang="en-US" sz="2400" dirty="0"/>
              <a:t>与</a:t>
            </a:r>
            <a:r>
              <a:rPr lang="en-US" altLang="zh-CN" sz="2400" dirty="0"/>
              <a:t>T(n)=4n</a:t>
            </a:r>
            <a:r>
              <a:rPr lang="en-US" altLang="zh-CN" sz="2400" baseline="30000" dirty="0"/>
              <a:t>2</a:t>
            </a:r>
            <a:r>
              <a:rPr lang="en-US" altLang="zh-CN" sz="2400" dirty="0"/>
              <a:t>+2n+1</a:t>
            </a:r>
            <a:r>
              <a:rPr lang="zh-CN" altLang="en-US" sz="2400" dirty="0"/>
              <a:t>它们的频度不同，但时间复杂度相同，都为</a:t>
            </a:r>
            <a:r>
              <a:rPr lang="en-US" altLang="zh-CN" sz="2400" dirty="0"/>
              <a:t>O(n</a:t>
            </a:r>
            <a:r>
              <a:rPr lang="en-US" altLang="zh-CN" sz="2400" baseline="30000" dirty="0"/>
              <a:t>2</a:t>
            </a:r>
            <a:r>
              <a:rPr lang="en-US" altLang="zh-CN" sz="2400" dirty="0"/>
              <a:t>)</a:t>
            </a:r>
            <a:r>
              <a:rPr lang="zh-CN" altLang="en-US" sz="2400" dirty="0"/>
              <a:t>。</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504" y="764704"/>
            <a:ext cx="8784976" cy="4114800"/>
          </a:xfrm>
        </p:spPr>
        <p:txBody>
          <a:bodyPr/>
          <a:lstStyle/>
          <a:p>
            <a:r>
              <a:rPr lang="en-US" altLang="zh-CN" b="1" dirty="0"/>
              <a:t>O(1): </a:t>
            </a:r>
            <a:r>
              <a:rPr lang="zh-CN" altLang="en-US" b="1" dirty="0"/>
              <a:t>表示算法的运行时间为常量</a:t>
            </a:r>
            <a:br>
              <a:rPr lang="zh-CN" altLang="en-US" b="1" dirty="0"/>
            </a:br>
            <a:r>
              <a:rPr lang="en-US" altLang="zh-CN" b="1" dirty="0"/>
              <a:t>O(n): </a:t>
            </a:r>
            <a:r>
              <a:rPr lang="zh-CN" altLang="en-US" b="1" dirty="0"/>
              <a:t>表示该算法是线性算法</a:t>
            </a:r>
            <a:br>
              <a:rPr lang="zh-CN" altLang="en-US" b="1" dirty="0"/>
            </a:br>
            <a:r>
              <a:rPr lang="en-US" altLang="zh-CN" b="1" dirty="0"/>
              <a:t>O(㏒</a:t>
            </a:r>
            <a:r>
              <a:rPr lang="en-US" altLang="zh-CN" b="1" baseline="-25000" dirty="0"/>
              <a:t>2</a:t>
            </a:r>
            <a:r>
              <a:rPr lang="en-US" altLang="zh-CN" b="1" dirty="0"/>
              <a:t>n): </a:t>
            </a:r>
            <a:r>
              <a:rPr lang="zh-CN" altLang="en-US" b="1" dirty="0"/>
              <a:t>二分查找算法</a:t>
            </a:r>
            <a:endParaRPr lang="en-US" altLang="zh-CN" b="1" dirty="0"/>
          </a:p>
          <a:p>
            <a:r>
              <a:rPr lang="en-US" altLang="zh-CN" b="1" dirty="0"/>
              <a:t>O(n㏒</a:t>
            </a:r>
            <a:r>
              <a:rPr lang="en-US" altLang="zh-CN" b="1" baseline="-25000" dirty="0"/>
              <a:t>2</a:t>
            </a:r>
            <a:r>
              <a:rPr lang="en-US" altLang="zh-CN" b="1" dirty="0"/>
              <a:t>n): </a:t>
            </a:r>
            <a:r>
              <a:rPr lang="zh-CN" altLang="en-US" b="1" dirty="0"/>
              <a:t>快速排序算法、希尔排序、归并排序</a:t>
            </a:r>
            <a:br>
              <a:rPr lang="zh-CN" altLang="en-US" b="1" dirty="0"/>
            </a:br>
            <a:r>
              <a:rPr lang="en-US" altLang="zh-CN" b="1" dirty="0"/>
              <a:t>O(n</a:t>
            </a:r>
            <a:r>
              <a:rPr lang="en-US" altLang="zh-CN" b="1" baseline="30000" dirty="0"/>
              <a:t>2</a:t>
            </a:r>
            <a:r>
              <a:rPr lang="en-US" altLang="zh-CN" b="1" dirty="0"/>
              <a:t>): </a:t>
            </a:r>
            <a:r>
              <a:rPr lang="zh-CN" altLang="en-US" b="1" dirty="0"/>
              <a:t>对数组进行排序的各种简单算法，例如</a:t>
            </a:r>
            <a:r>
              <a:rPr lang="zh-CN" altLang="en-US" b="1" dirty="0">
                <a:solidFill>
                  <a:srgbClr val="FF0000"/>
                </a:solidFill>
              </a:rPr>
              <a:t>直接插入</a:t>
            </a:r>
            <a:r>
              <a:rPr lang="zh-CN" altLang="en-US" b="1" dirty="0"/>
              <a:t>排序和</a:t>
            </a:r>
            <a:r>
              <a:rPr lang="zh-CN" altLang="en-US" b="1" dirty="0">
                <a:solidFill>
                  <a:srgbClr val="FF0000"/>
                </a:solidFill>
              </a:rPr>
              <a:t>冒泡</a:t>
            </a:r>
            <a:r>
              <a:rPr lang="zh-CN" altLang="en-US" b="1" dirty="0"/>
              <a:t>排序的算法。</a:t>
            </a:r>
            <a:br>
              <a:rPr lang="zh-CN" altLang="en-US" b="1" dirty="0"/>
            </a:br>
            <a:r>
              <a:rPr lang="en-US" altLang="zh-CN" b="1" dirty="0"/>
              <a:t>O(n</a:t>
            </a:r>
            <a:r>
              <a:rPr lang="en-US" altLang="zh-CN" b="1" baseline="30000" dirty="0"/>
              <a:t>3</a:t>
            </a:r>
            <a:r>
              <a:rPr lang="en-US" altLang="zh-CN" b="1" dirty="0"/>
              <a:t>): </a:t>
            </a:r>
            <a:r>
              <a:rPr lang="zh-CN" altLang="en-US" b="1" dirty="0"/>
              <a:t>做两个</a:t>
            </a:r>
            <a:r>
              <a:rPr lang="en-US" altLang="zh-CN" b="1" dirty="0"/>
              <a:t>n</a:t>
            </a:r>
            <a:r>
              <a:rPr lang="zh-CN" altLang="en-US" b="1" dirty="0"/>
              <a:t>阶矩阵的乘法运算</a:t>
            </a:r>
            <a:br>
              <a:rPr lang="zh-CN" altLang="en-US" b="1" dirty="0"/>
            </a:br>
            <a:r>
              <a:rPr lang="en-US" altLang="zh-CN" b="1" dirty="0"/>
              <a:t>O(2</a:t>
            </a:r>
            <a:r>
              <a:rPr lang="en-US" altLang="zh-CN" b="1" baseline="30000" dirty="0"/>
              <a:t>n</a:t>
            </a:r>
            <a:r>
              <a:rPr lang="en-US" altLang="zh-CN" b="1" dirty="0"/>
              <a:t>): </a:t>
            </a:r>
            <a:r>
              <a:rPr lang="zh-CN" altLang="en-US" b="1" dirty="0"/>
              <a:t>求具有</a:t>
            </a:r>
            <a:r>
              <a:rPr lang="en-US" altLang="zh-CN" b="1" dirty="0"/>
              <a:t>n</a:t>
            </a:r>
            <a:r>
              <a:rPr lang="zh-CN" altLang="en-US" b="1" dirty="0"/>
              <a:t>个元素集合的所有子集的算法</a:t>
            </a:r>
            <a:br>
              <a:rPr lang="zh-CN" altLang="en-US" b="1" dirty="0"/>
            </a:br>
            <a:r>
              <a:rPr lang="en-US" altLang="zh-CN" b="1" dirty="0"/>
              <a:t>O(n!): </a:t>
            </a:r>
            <a:r>
              <a:rPr lang="zh-CN" altLang="en-US" b="1" dirty="0"/>
              <a:t>求具有</a:t>
            </a:r>
            <a:r>
              <a:rPr lang="en-US" altLang="zh-CN" b="1" dirty="0"/>
              <a:t>n</a:t>
            </a:r>
            <a:r>
              <a:rPr lang="zh-CN" altLang="en-US" b="1" dirty="0"/>
              <a:t>个元素的全排列的算法</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aphicFrame>
        <p:nvGraphicFramePr>
          <p:cNvPr id="4" name="表格 3"/>
          <p:cNvGraphicFramePr>
            <a:graphicFrameLocks noGrp="1"/>
          </p:cNvGraphicFramePr>
          <p:nvPr>
            <p:custDataLst>
              <p:tags r:id="rId1"/>
            </p:custDataLst>
          </p:nvPr>
        </p:nvGraphicFramePr>
        <p:xfrm>
          <a:off x="1079500" y="2293620"/>
          <a:ext cx="6985000" cy="3489960"/>
        </p:xfrm>
        <a:graphic>
          <a:graphicData uri="http://schemas.openxmlformats.org/drawingml/2006/table">
            <a:tbl>
              <a:tblPr/>
              <a:tblGrid>
                <a:gridCol w="2099310">
                  <a:extLst>
                    <a:ext uri="{9D8B030D-6E8A-4147-A177-3AD203B41FA5}">
                      <a16:colId xmlns:a16="http://schemas.microsoft.com/office/drawing/2014/main" val="20000"/>
                    </a:ext>
                  </a:extLst>
                </a:gridCol>
                <a:gridCol w="2442845">
                  <a:extLst>
                    <a:ext uri="{9D8B030D-6E8A-4147-A177-3AD203B41FA5}">
                      <a16:colId xmlns:a16="http://schemas.microsoft.com/office/drawing/2014/main" val="20001"/>
                    </a:ext>
                  </a:extLst>
                </a:gridCol>
                <a:gridCol w="2442845">
                  <a:extLst>
                    <a:ext uri="{9D8B030D-6E8A-4147-A177-3AD203B41FA5}">
                      <a16:colId xmlns:a16="http://schemas.microsoft.com/office/drawing/2014/main" val="20002"/>
                    </a:ext>
                  </a:extLst>
                </a:gridCol>
              </a:tblGrid>
              <a:tr h="0">
                <a:tc>
                  <a:txBody>
                    <a:bodyPr/>
                    <a:lstStyle/>
                    <a:p>
                      <a:pPr algn="l"/>
                      <a:endParaRPr lang="zh-CN" sz="1050" kern="100" dirty="0">
                        <a:effectLst/>
                        <a:latin typeface="Calibri" panose="020F0502020204030204"/>
                        <a:cs typeface="Times New Roman" panose="02020603050405020304"/>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l">
                        <a:spcAft>
                          <a:spcPts val="0"/>
                        </a:spcAft>
                      </a:pPr>
                      <a:r>
                        <a:rPr lang="zh-CN" sz="2800" b="1" kern="1200" dirty="0">
                          <a:solidFill>
                            <a:srgbClr val="464646"/>
                          </a:solidFill>
                          <a:effectLst/>
                          <a:latin typeface="Arial" panose="020B0604020202020204"/>
                          <a:ea typeface="黑体" panose="02010609060101010101" charset="-122"/>
                          <a:cs typeface="Arial" panose="020B0604020202020204"/>
                        </a:rPr>
                        <a:t>排序类别</a:t>
                      </a:r>
                      <a:endParaRPr lang="zh-CN" sz="1050" kern="100" dirty="0">
                        <a:effectLst/>
                        <a:latin typeface="Calibri" panose="020F0502020204030204"/>
                        <a:ea typeface="宋体" panose="02010600030101010101" pitchFamily="2" charset="-122"/>
                        <a:cs typeface="Times New Roman" panose="02020603050405020304"/>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l">
                        <a:spcAft>
                          <a:spcPts val="0"/>
                        </a:spcAft>
                      </a:pPr>
                      <a:r>
                        <a:rPr lang="zh-CN" sz="2800" b="1" kern="1200">
                          <a:solidFill>
                            <a:srgbClr val="464646"/>
                          </a:solidFill>
                          <a:effectLst/>
                          <a:latin typeface="Arial" panose="020B0604020202020204"/>
                          <a:ea typeface="黑体" panose="02010609060101010101" charset="-122"/>
                          <a:cs typeface="Arial" panose="020B0604020202020204"/>
                        </a:rPr>
                        <a:t>时间复杂度</a:t>
                      </a:r>
                      <a:endParaRPr lang="zh-CN" sz="1050" kern="100">
                        <a:effectLst/>
                        <a:latin typeface="Calibri" panose="020F0502020204030204"/>
                        <a:ea typeface="宋体" panose="02010600030101010101" pitchFamily="2" charset="-122"/>
                        <a:cs typeface="Times New Roman" panose="02020603050405020304"/>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0">
                <a:tc>
                  <a:txBody>
                    <a:bodyPr/>
                    <a:lstStyle/>
                    <a:p>
                      <a:pPr algn="l">
                        <a:spcAft>
                          <a:spcPts val="0"/>
                        </a:spcAft>
                      </a:pPr>
                      <a:r>
                        <a:rPr lang="en-US" sz="2800" b="1" kern="1200" dirty="0">
                          <a:solidFill>
                            <a:srgbClr val="464646"/>
                          </a:solidFill>
                          <a:effectLst/>
                          <a:latin typeface="Arial" panose="020B0604020202020204"/>
                          <a:ea typeface="黑体" panose="02010609060101010101" charset="-122"/>
                          <a:cs typeface="Times New Roman" panose="02020603050405020304"/>
                        </a:rPr>
                        <a:t>1</a:t>
                      </a:r>
                      <a:endParaRPr lang="zh-CN" sz="1050" kern="100" dirty="0">
                        <a:effectLst/>
                        <a:latin typeface="Calibri" panose="020F0502020204030204"/>
                        <a:ea typeface="宋体" panose="02010600030101010101" pitchFamily="2" charset="-122"/>
                        <a:cs typeface="Times New Roman" panose="02020603050405020304"/>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a:spcAft>
                          <a:spcPts val="0"/>
                        </a:spcAft>
                      </a:pPr>
                      <a:r>
                        <a:rPr lang="zh-CN" sz="2800" b="1" kern="1200" dirty="0">
                          <a:solidFill>
                            <a:srgbClr val="464646"/>
                          </a:solidFill>
                          <a:effectLst/>
                          <a:latin typeface="Arial" panose="020B0604020202020204"/>
                          <a:ea typeface="黑体" panose="02010609060101010101" charset="-122"/>
                          <a:cs typeface="Arial" panose="020B0604020202020204"/>
                        </a:rPr>
                        <a:t>插入排序</a:t>
                      </a:r>
                      <a:endParaRPr lang="zh-CN" sz="1050" kern="100" dirty="0">
                        <a:effectLst/>
                        <a:latin typeface="Calibri" panose="020F0502020204030204"/>
                        <a:ea typeface="宋体" panose="02010600030101010101" pitchFamily="2" charset="-122"/>
                        <a:cs typeface="Times New Roman" panose="02020603050405020304"/>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a:spcAft>
                          <a:spcPts val="0"/>
                        </a:spcAft>
                      </a:pPr>
                      <a:r>
                        <a:rPr lang="en-US" sz="2800" b="1" kern="1200">
                          <a:solidFill>
                            <a:srgbClr val="464646"/>
                          </a:solidFill>
                          <a:effectLst/>
                          <a:latin typeface="Arial" panose="020B0604020202020204"/>
                          <a:ea typeface="黑体" panose="02010609060101010101" charset="-122"/>
                          <a:cs typeface="Times New Roman" panose="02020603050405020304"/>
                        </a:rPr>
                        <a:t>O(n</a:t>
                      </a:r>
                      <a:r>
                        <a:rPr lang="en-US" sz="2800" b="1" kern="1200" baseline="30000">
                          <a:solidFill>
                            <a:srgbClr val="464646"/>
                          </a:solidFill>
                          <a:effectLst/>
                          <a:latin typeface="Arial" panose="020B0604020202020204"/>
                          <a:ea typeface="黑体" panose="02010609060101010101" charset="-122"/>
                          <a:cs typeface="Times New Roman" panose="02020603050405020304"/>
                        </a:rPr>
                        <a:t>2</a:t>
                      </a:r>
                      <a:r>
                        <a:rPr lang="en-US" sz="2800" b="1" kern="1200">
                          <a:solidFill>
                            <a:srgbClr val="464646"/>
                          </a:solidFill>
                          <a:effectLst/>
                          <a:latin typeface="Arial" panose="020B0604020202020204"/>
                          <a:ea typeface="黑体" panose="02010609060101010101" charset="-122"/>
                          <a:cs typeface="Times New Roman" panose="02020603050405020304"/>
                        </a:rPr>
                        <a:t>)</a:t>
                      </a:r>
                      <a:endParaRPr lang="zh-CN" sz="1050" kern="100">
                        <a:effectLst/>
                        <a:latin typeface="Calibri" panose="020F0502020204030204"/>
                        <a:ea typeface="宋体" panose="02010600030101010101" pitchFamily="2" charset="-122"/>
                        <a:cs typeface="Times New Roman" panose="02020603050405020304"/>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0">
                <a:tc>
                  <a:txBody>
                    <a:bodyPr/>
                    <a:lstStyle/>
                    <a:p>
                      <a:pPr algn="l">
                        <a:spcAft>
                          <a:spcPts val="0"/>
                        </a:spcAft>
                      </a:pPr>
                      <a:r>
                        <a:rPr lang="en-US" sz="2800" b="1" kern="1200" dirty="0">
                          <a:solidFill>
                            <a:srgbClr val="464646"/>
                          </a:solidFill>
                          <a:effectLst/>
                          <a:latin typeface="Arial" panose="020B0604020202020204"/>
                          <a:ea typeface="黑体" panose="02010609060101010101" charset="-122"/>
                          <a:cs typeface="Times New Roman" panose="02020603050405020304"/>
                        </a:rPr>
                        <a:t>2</a:t>
                      </a:r>
                      <a:endParaRPr lang="zh-CN" sz="1050" kern="100" dirty="0">
                        <a:effectLst/>
                        <a:latin typeface="Calibri" panose="020F0502020204030204"/>
                        <a:ea typeface="宋体" panose="02010600030101010101" pitchFamily="2" charset="-122"/>
                        <a:cs typeface="Times New Roman" panose="02020603050405020304"/>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a:spcAft>
                          <a:spcPts val="0"/>
                        </a:spcAft>
                      </a:pPr>
                      <a:r>
                        <a:rPr lang="zh-CN" sz="2800" b="1" kern="1200" dirty="0">
                          <a:solidFill>
                            <a:srgbClr val="464646"/>
                          </a:solidFill>
                          <a:effectLst/>
                          <a:latin typeface="Arial" panose="020B0604020202020204"/>
                          <a:ea typeface="黑体" panose="02010609060101010101" charset="-122"/>
                          <a:cs typeface="Arial" panose="020B0604020202020204"/>
                        </a:rPr>
                        <a:t>冒泡排序</a:t>
                      </a:r>
                      <a:endParaRPr lang="zh-CN" sz="1050" kern="100" dirty="0">
                        <a:effectLst/>
                        <a:latin typeface="Calibri" panose="020F0502020204030204"/>
                        <a:ea typeface="宋体" panose="02010600030101010101" pitchFamily="2" charset="-122"/>
                        <a:cs typeface="Times New Roman" panose="02020603050405020304"/>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a:spcAft>
                          <a:spcPts val="0"/>
                        </a:spcAft>
                      </a:pPr>
                      <a:r>
                        <a:rPr lang="en-US" sz="2800" b="1" kern="1200" dirty="0">
                          <a:solidFill>
                            <a:srgbClr val="464646"/>
                          </a:solidFill>
                          <a:effectLst/>
                          <a:latin typeface="Arial" panose="020B0604020202020204"/>
                          <a:ea typeface="黑体" panose="02010609060101010101" charset="-122"/>
                          <a:cs typeface="Times New Roman" panose="02020603050405020304"/>
                        </a:rPr>
                        <a:t>O(n</a:t>
                      </a:r>
                      <a:r>
                        <a:rPr lang="en-US" sz="2800" b="1" kern="1200" baseline="30000" dirty="0">
                          <a:solidFill>
                            <a:srgbClr val="464646"/>
                          </a:solidFill>
                          <a:effectLst/>
                          <a:latin typeface="Arial" panose="020B0604020202020204"/>
                          <a:ea typeface="黑体" panose="02010609060101010101" charset="-122"/>
                          <a:cs typeface="Times New Roman" panose="02020603050405020304"/>
                        </a:rPr>
                        <a:t>2</a:t>
                      </a:r>
                      <a:r>
                        <a:rPr lang="en-US" sz="2800" b="1" kern="1200" dirty="0">
                          <a:solidFill>
                            <a:srgbClr val="464646"/>
                          </a:solidFill>
                          <a:effectLst/>
                          <a:latin typeface="Arial" panose="020B0604020202020204"/>
                          <a:ea typeface="黑体" panose="02010609060101010101" charset="-122"/>
                          <a:cs typeface="Times New Roman" panose="02020603050405020304"/>
                        </a:rPr>
                        <a:t>)</a:t>
                      </a:r>
                      <a:endParaRPr lang="zh-CN" sz="1050" kern="100" dirty="0">
                        <a:effectLst/>
                        <a:latin typeface="Calibri" panose="020F0502020204030204"/>
                        <a:ea typeface="宋体" panose="02010600030101010101" pitchFamily="2" charset="-122"/>
                        <a:cs typeface="Times New Roman" panose="02020603050405020304"/>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0">
                <a:tc>
                  <a:txBody>
                    <a:bodyPr/>
                    <a:lstStyle/>
                    <a:p>
                      <a:pPr algn="l">
                        <a:spcAft>
                          <a:spcPts val="0"/>
                        </a:spcAft>
                      </a:pPr>
                      <a:r>
                        <a:rPr lang="en-US" sz="2800" b="1" kern="1200" dirty="0">
                          <a:solidFill>
                            <a:srgbClr val="464646"/>
                          </a:solidFill>
                          <a:effectLst/>
                          <a:latin typeface="Arial" panose="020B0604020202020204"/>
                          <a:ea typeface="黑体" panose="02010609060101010101" charset="-122"/>
                          <a:cs typeface="Times New Roman" panose="02020603050405020304"/>
                        </a:rPr>
                        <a:t>3</a:t>
                      </a:r>
                      <a:endParaRPr lang="zh-CN" sz="1050" kern="100" dirty="0">
                        <a:effectLst/>
                        <a:latin typeface="Calibri" panose="020F0502020204030204"/>
                        <a:ea typeface="宋体" panose="02010600030101010101" pitchFamily="2" charset="-122"/>
                        <a:cs typeface="Times New Roman" panose="02020603050405020304"/>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a:spcAft>
                          <a:spcPts val="0"/>
                        </a:spcAft>
                      </a:pPr>
                      <a:r>
                        <a:rPr lang="zh-CN" sz="2800" b="1" kern="1200" dirty="0">
                          <a:solidFill>
                            <a:srgbClr val="464646"/>
                          </a:solidFill>
                          <a:effectLst/>
                          <a:latin typeface="Arial" panose="020B0604020202020204"/>
                          <a:ea typeface="黑体" panose="02010609060101010101" charset="-122"/>
                          <a:cs typeface="Arial" panose="020B0604020202020204"/>
                        </a:rPr>
                        <a:t>选择排序</a:t>
                      </a:r>
                      <a:endParaRPr lang="zh-CN" sz="1050" kern="100" dirty="0">
                        <a:effectLst/>
                        <a:latin typeface="Calibri" panose="020F0502020204030204"/>
                        <a:ea typeface="宋体" panose="02010600030101010101" pitchFamily="2" charset="-122"/>
                        <a:cs typeface="Times New Roman" panose="02020603050405020304"/>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a:spcAft>
                          <a:spcPts val="0"/>
                        </a:spcAft>
                      </a:pPr>
                      <a:r>
                        <a:rPr lang="en-US" sz="2800" b="1" kern="1200" dirty="0">
                          <a:solidFill>
                            <a:srgbClr val="464646"/>
                          </a:solidFill>
                          <a:effectLst/>
                          <a:latin typeface="Arial" panose="020B0604020202020204"/>
                          <a:ea typeface="黑体" panose="02010609060101010101" charset="-122"/>
                          <a:cs typeface="Times New Roman" panose="02020603050405020304"/>
                        </a:rPr>
                        <a:t>O(n</a:t>
                      </a:r>
                      <a:r>
                        <a:rPr lang="en-US" sz="2800" b="1" kern="1200" baseline="30000" dirty="0">
                          <a:solidFill>
                            <a:srgbClr val="464646"/>
                          </a:solidFill>
                          <a:effectLst/>
                          <a:latin typeface="Arial" panose="020B0604020202020204"/>
                          <a:ea typeface="黑体" panose="02010609060101010101" charset="-122"/>
                          <a:cs typeface="Times New Roman" panose="02020603050405020304"/>
                        </a:rPr>
                        <a:t>2</a:t>
                      </a:r>
                      <a:r>
                        <a:rPr lang="en-US" sz="2800" b="1" kern="1200" dirty="0">
                          <a:solidFill>
                            <a:srgbClr val="464646"/>
                          </a:solidFill>
                          <a:effectLst/>
                          <a:latin typeface="Arial" panose="020B0604020202020204"/>
                          <a:ea typeface="黑体" panose="02010609060101010101" charset="-122"/>
                          <a:cs typeface="Times New Roman" panose="02020603050405020304"/>
                        </a:rPr>
                        <a:t>)</a:t>
                      </a:r>
                      <a:endParaRPr lang="zh-CN" sz="1050" kern="100" dirty="0">
                        <a:effectLst/>
                        <a:latin typeface="Calibri" panose="020F0502020204030204"/>
                        <a:ea typeface="宋体" panose="02010600030101010101" pitchFamily="2" charset="-122"/>
                        <a:cs typeface="Times New Roman" panose="02020603050405020304"/>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0">
                <a:tc>
                  <a:txBody>
                    <a:bodyPr/>
                    <a:lstStyle/>
                    <a:p>
                      <a:pPr algn="l">
                        <a:spcAft>
                          <a:spcPts val="0"/>
                        </a:spcAft>
                      </a:pPr>
                      <a:r>
                        <a:rPr lang="en-US" sz="2800" b="1" kern="1200" dirty="0">
                          <a:solidFill>
                            <a:srgbClr val="464646"/>
                          </a:solidFill>
                          <a:effectLst/>
                          <a:latin typeface="Arial" panose="020B0604020202020204"/>
                          <a:ea typeface="黑体" panose="02010609060101010101" charset="-122"/>
                          <a:cs typeface="Times New Roman" panose="02020603050405020304"/>
                        </a:rPr>
                        <a:t>4</a:t>
                      </a:r>
                      <a:endParaRPr lang="zh-CN" sz="1050" kern="100" dirty="0">
                        <a:effectLst/>
                        <a:latin typeface="Calibri" panose="020F0502020204030204"/>
                        <a:ea typeface="宋体" panose="02010600030101010101" pitchFamily="2" charset="-122"/>
                        <a:cs typeface="Times New Roman" panose="02020603050405020304"/>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a:spcAft>
                          <a:spcPts val="0"/>
                        </a:spcAft>
                      </a:pPr>
                      <a:r>
                        <a:rPr lang="zh-CN" sz="2800" b="1" kern="1200" dirty="0">
                          <a:solidFill>
                            <a:srgbClr val="464646"/>
                          </a:solidFill>
                          <a:effectLst/>
                          <a:latin typeface="Arial" panose="020B0604020202020204"/>
                          <a:ea typeface="黑体" panose="02010609060101010101" charset="-122"/>
                          <a:cs typeface="Arial" panose="020B0604020202020204"/>
                        </a:rPr>
                        <a:t>快速排序</a:t>
                      </a:r>
                      <a:endParaRPr lang="zh-CN" sz="1050" kern="100" dirty="0">
                        <a:effectLst/>
                        <a:latin typeface="Calibri" panose="020F0502020204030204"/>
                        <a:ea typeface="宋体" panose="02010600030101010101" pitchFamily="2" charset="-122"/>
                        <a:cs typeface="Times New Roman" panose="02020603050405020304"/>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a:spcAft>
                          <a:spcPts val="0"/>
                        </a:spcAft>
                      </a:pPr>
                      <a:r>
                        <a:rPr lang="en-US" sz="2800" b="1" kern="1200" dirty="0">
                          <a:solidFill>
                            <a:srgbClr val="464646"/>
                          </a:solidFill>
                          <a:effectLst/>
                          <a:latin typeface="Arial" panose="020B0604020202020204"/>
                          <a:ea typeface="黑体" panose="02010609060101010101" charset="-122"/>
                          <a:cs typeface="Times New Roman" panose="02020603050405020304"/>
                        </a:rPr>
                        <a:t>O(</a:t>
                      </a:r>
                      <a:r>
                        <a:rPr lang="en-US" sz="2800" b="1" kern="1200" dirty="0" err="1">
                          <a:solidFill>
                            <a:srgbClr val="464646"/>
                          </a:solidFill>
                          <a:effectLst/>
                          <a:latin typeface="Arial" panose="020B0604020202020204"/>
                          <a:ea typeface="黑体" panose="02010609060101010101" charset="-122"/>
                          <a:cs typeface="Times New Roman" panose="02020603050405020304"/>
                        </a:rPr>
                        <a:t>nlogn</a:t>
                      </a:r>
                      <a:r>
                        <a:rPr lang="en-US" sz="2800" b="1" kern="1200" dirty="0">
                          <a:solidFill>
                            <a:srgbClr val="464646"/>
                          </a:solidFill>
                          <a:effectLst/>
                          <a:latin typeface="Arial" panose="020B0604020202020204"/>
                          <a:ea typeface="黑体" panose="02010609060101010101" charset="-122"/>
                          <a:cs typeface="Times New Roman" panose="02020603050405020304"/>
                        </a:rPr>
                        <a:t>)</a:t>
                      </a:r>
                      <a:endParaRPr lang="zh-CN" sz="1050" kern="100" dirty="0">
                        <a:effectLst/>
                        <a:latin typeface="Calibri" panose="020F0502020204030204"/>
                        <a:ea typeface="宋体" panose="02010600030101010101" pitchFamily="2" charset="-122"/>
                        <a:cs typeface="Times New Roman" panose="02020603050405020304"/>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0">
                <a:tc>
                  <a:txBody>
                    <a:bodyPr/>
                    <a:lstStyle/>
                    <a:p>
                      <a:pPr algn="l">
                        <a:spcAft>
                          <a:spcPts val="0"/>
                        </a:spcAft>
                      </a:pPr>
                      <a:r>
                        <a:rPr lang="en-US" sz="2800" b="1" kern="1200" dirty="0">
                          <a:solidFill>
                            <a:srgbClr val="464646"/>
                          </a:solidFill>
                          <a:effectLst/>
                          <a:latin typeface="Arial" panose="020B0604020202020204"/>
                          <a:ea typeface="黑体" panose="02010609060101010101" charset="-122"/>
                          <a:cs typeface="Times New Roman" panose="02020603050405020304"/>
                        </a:rPr>
                        <a:t>5</a:t>
                      </a:r>
                      <a:endParaRPr lang="zh-CN" sz="1050" kern="100" dirty="0">
                        <a:effectLst/>
                        <a:latin typeface="Calibri" panose="020F0502020204030204"/>
                        <a:ea typeface="宋体" panose="02010600030101010101" pitchFamily="2" charset="-122"/>
                        <a:cs typeface="Times New Roman" panose="02020603050405020304"/>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a:spcAft>
                          <a:spcPts val="0"/>
                        </a:spcAft>
                      </a:pPr>
                      <a:r>
                        <a:rPr lang="zh-CN" sz="2800" b="1" kern="1200">
                          <a:solidFill>
                            <a:srgbClr val="464646"/>
                          </a:solidFill>
                          <a:effectLst/>
                          <a:latin typeface="Arial" panose="020B0604020202020204"/>
                          <a:ea typeface="黑体" panose="02010609060101010101" charset="-122"/>
                          <a:cs typeface="Arial" panose="020B0604020202020204"/>
                        </a:rPr>
                        <a:t>堆排序</a:t>
                      </a:r>
                      <a:endParaRPr lang="zh-CN" sz="1050" kern="100">
                        <a:effectLst/>
                        <a:latin typeface="Calibri" panose="020F0502020204030204"/>
                        <a:ea typeface="宋体" panose="02010600030101010101" pitchFamily="2" charset="-122"/>
                        <a:cs typeface="Times New Roman" panose="02020603050405020304"/>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a:spcAft>
                          <a:spcPts val="0"/>
                        </a:spcAft>
                      </a:pPr>
                      <a:r>
                        <a:rPr lang="en-US" sz="2800" b="1" kern="1200" dirty="0">
                          <a:solidFill>
                            <a:srgbClr val="464646"/>
                          </a:solidFill>
                          <a:effectLst/>
                          <a:latin typeface="Arial" panose="020B0604020202020204"/>
                          <a:ea typeface="黑体" panose="02010609060101010101" charset="-122"/>
                          <a:cs typeface="Times New Roman" panose="02020603050405020304"/>
                        </a:rPr>
                        <a:t>O(</a:t>
                      </a:r>
                      <a:r>
                        <a:rPr lang="en-US" sz="2800" b="1" kern="1200" dirty="0" err="1">
                          <a:solidFill>
                            <a:srgbClr val="464646"/>
                          </a:solidFill>
                          <a:effectLst/>
                          <a:latin typeface="Arial" panose="020B0604020202020204"/>
                          <a:ea typeface="黑体" panose="02010609060101010101" charset="-122"/>
                          <a:cs typeface="Times New Roman" panose="02020603050405020304"/>
                        </a:rPr>
                        <a:t>nlogn</a:t>
                      </a:r>
                      <a:r>
                        <a:rPr lang="en-US" sz="2800" b="1" kern="1200" dirty="0">
                          <a:solidFill>
                            <a:srgbClr val="464646"/>
                          </a:solidFill>
                          <a:effectLst/>
                          <a:latin typeface="Arial" panose="020B0604020202020204"/>
                          <a:ea typeface="黑体" panose="02010609060101010101" charset="-122"/>
                          <a:cs typeface="Times New Roman" panose="02020603050405020304"/>
                        </a:rPr>
                        <a:t>)</a:t>
                      </a:r>
                      <a:endParaRPr lang="zh-CN" sz="1050" kern="100" dirty="0">
                        <a:effectLst/>
                        <a:latin typeface="Calibri" panose="020F0502020204030204"/>
                        <a:ea typeface="宋体" panose="02010600030101010101" pitchFamily="2" charset="-122"/>
                        <a:cs typeface="Times New Roman" panose="02020603050405020304"/>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0">
                <a:tc>
                  <a:txBody>
                    <a:bodyPr/>
                    <a:lstStyle/>
                    <a:p>
                      <a:pPr algn="l">
                        <a:spcAft>
                          <a:spcPts val="0"/>
                        </a:spcAft>
                      </a:pPr>
                      <a:r>
                        <a:rPr lang="en-US" sz="2800" b="1" kern="1200" dirty="0">
                          <a:solidFill>
                            <a:srgbClr val="464646"/>
                          </a:solidFill>
                          <a:effectLst/>
                          <a:latin typeface="Arial" panose="020B0604020202020204"/>
                          <a:ea typeface="黑体" panose="02010609060101010101" charset="-122"/>
                          <a:cs typeface="Times New Roman" panose="02020603050405020304"/>
                        </a:rPr>
                        <a:t>6</a:t>
                      </a:r>
                      <a:endParaRPr lang="zh-CN" sz="1050" kern="100" dirty="0">
                        <a:effectLst/>
                        <a:latin typeface="Calibri" panose="020F0502020204030204"/>
                        <a:ea typeface="宋体" panose="02010600030101010101" pitchFamily="2" charset="-122"/>
                        <a:cs typeface="Times New Roman" panose="02020603050405020304"/>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a:spcAft>
                          <a:spcPts val="0"/>
                        </a:spcAft>
                      </a:pPr>
                      <a:r>
                        <a:rPr lang="zh-CN" sz="2800" b="1" kern="1200">
                          <a:solidFill>
                            <a:srgbClr val="464646"/>
                          </a:solidFill>
                          <a:effectLst/>
                          <a:latin typeface="Arial" panose="020B0604020202020204"/>
                          <a:ea typeface="黑体" panose="02010609060101010101" charset="-122"/>
                          <a:cs typeface="Arial" panose="020B0604020202020204"/>
                        </a:rPr>
                        <a:t>归并排序</a:t>
                      </a:r>
                      <a:endParaRPr lang="zh-CN" sz="1050" kern="100">
                        <a:effectLst/>
                        <a:latin typeface="Calibri" panose="020F0502020204030204"/>
                        <a:ea typeface="宋体" panose="02010600030101010101" pitchFamily="2" charset="-122"/>
                        <a:cs typeface="Times New Roman" panose="02020603050405020304"/>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a:spcAft>
                          <a:spcPts val="0"/>
                        </a:spcAft>
                      </a:pPr>
                      <a:r>
                        <a:rPr lang="en-US" sz="2800" b="1" kern="1200" dirty="0">
                          <a:solidFill>
                            <a:srgbClr val="464646"/>
                          </a:solidFill>
                          <a:effectLst/>
                          <a:latin typeface="Arial" panose="020B0604020202020204"/>
                          <a:ea typeface="黑体" panose="02010609060101010101" charset="-122"/>
                          <a:cs typeface="Times New Roman" panose="02020603050405020304"/>
                        </a:rPr>
                        <a:t>O(</a:t>
                      </a:r>
                      <a:r>
                        <a:rPr lang="en-US" sz="2800" b="1" kern="1200" dirty="0" err="1">
                          <a:solidFill>
                            <a:srgbClr val="464646"/>
                          </a:solidFill>
                          <a:effectLst/>
                          <a:latin typeface="Arial" panose="020B0604020202020204"/>
                          <a:ea typeface="黑体" panose="02010609060101010101" charset="-122"/>
                          <a:cs typeface="Times New Roman" panose="02020603050405020304"/>
                        </a:rPr>
                        <a:t>nlogn</a:t>
                      </a:r>
                      <a:r>
                        <a:rPr lang="en-US" sz="2800" b="1" kern="1200" dirty="0">
                          <a:solidFill>
                            <a:srgbClr val="464646"/>
                          </a:solidFill>
                          <a:effectLst/>
                          <a:latin typeface="Arial" panose="020B0604020202020204"/>
                          <a:ea typeface="黑体" panose="02010609060101010101" charset="-122"/>
                          <a:cs typeface="Times New Roman" panose="02020603050405020304"/>
                        </a:rPr>
                        <a:t>)</a:t>
                      </a:r>
                      <a:endParaRPr lang="zh-CN" sz="1050" kern="100" dirty="0">
                        <a:effectLst/>
                        <a:latin typeface="Calibri" panose="020F0502020204030204"/>
                        <a:ea typeface="宋体" panose="02010600030101010101" pitchFamily="2" charset="-122"/>
                        <a:cs typeface="Times New Roman" panose="02020603050405020304"/>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0">
                <a:tc>
                  <a:txBody>
                    <a:bodyPr/>
                    <a:lstStyle/>
                    <a:p>
                      <a:pPr algn="l">
                        <a:spcAft>
                          <a:spcPts val="0"/>
                        </a:spcAft>
                      </a:pPr>
                      <a:r>
                        <a:rPr lang="en-US" sz="2800" b="1" kern="1200" dirty="0">
                          <a:solidFill>
                            <a:srgbClr val="464646"/>
                          </a:solidFill>
                          <a:effectLst/>
                          <a:latin typeface="Arial" panose="020B0604020202020204"/>
                          <a:ea typeface="黑体" panose="02010609060101010101" charset="-122"/>
                          <a:cs typeface="Times New Roman" panose="02020603050405020304"/>
                        </a:rPr>
                        <a:t>7</a:t>
                      </a:r>
                      <a:endParaRPr lang="zh-CN" sz="1050" kern="100" dirty="0">
                        <a:effectLst/>
                        <a:latin typeface="Calibri" panose="020F0502020204030204"/>
                        <a:ea typeface="宋体" panose="02010600030101010101" pitchFamily="2" charset="-122"/>
                        <a:cs typeface="Times New Roman" panose="02020603050405020304"/>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a:spcAft>
                          <a:spcPts val="0"/>
                        </a:spcAft>
                      </a:pPr>
                      <a:r>
                        <a:rPr lang="zh-CN" sz="2800" b="1" kern="1200">
                          <a:solidFill>
                            <a:srgbClr val="464646"/>
                          </a:solidFill>
                          <a:effectLst/>
                          <a:latin typeface="Arial" panose="020B0604020202020204"/>
                          <a:ea typeface="黑体" panose="02010609060101010101" charset="-122"/>
                          <a:cs typeface="Arial" panose="020B0604020202020204"/>
                        </a:rPr>
                        <a:t>希尔排序</a:t>
                      </a:r>
                      <a:endParaRPr lang="zh-CN" sz="1050" kern="100">
                        <a:effectLst/>
                        <a:latin typeface="Calibri" panose="020F0502020204030204"/>
                        <a:ea typeface="宋体" panose="02010600030101010101" pitchFamily="2" charset="-122"/>
                        <a:cs typeface="Times New Roman" panose="02020603050405020304"/>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a:spcAft>
                          <a:spcPts val="0"/>
                        </a:spcAft>
                      </a:pPr>
                      <a:r>
                        <a:rPr lang="en-US" sz="2800" b="1" kern="1200" dirty="0">
                          <a:solidFill>
                            <a:srgbClr val="464646"/>
                          </a:solidFill>
                          <a:effectLst/>
                          <a:latin typeface="Arial" panose="020B0604020202020204"/>
                          <a:ea typeface="黑体" panose="02010609060101010101" charset="-122"/>
                          <a:cs typeface="Times New Roman" panose="02020603050405020304"/>
                        </a:rPr>
                        <a:t>O(</a:t>
                      </a:r>
                      <a:r>
                        <a:rPr lang="en-US" sz="2800" b="1" kern="1200" dirty="0" err="1">
                          <a:solidFill>
                            <a:srgbClr val="464646"/>
                          </a:solidFill>
                          <a:effectLst/>
                          <a:latin typeface="Arial" panose="020B0604020202020204"/>
                          <a:ea typeface="黑体" panose="02010609060101010101" charset="-122"/>
                          <a:cs typeface="Times New Roman" panose="02020603050405020304"/>
                        </a:rPr>
                        <a:t>nlogn</a:t>
                      </a:r>
                      <a:r>
                        <a:rPr lang="en-US" sz="2800" b="1" kern="1200" dirty="0">
                          <a:solidFill>
                            <a:srgbClr val="464646"/>
                          </a:solidFill>
                          <a:effectLst/>
                          <a:latin typeface="Arial" panose="020B0604020202020204"/>
                          <a:ea typeface="黑体" panose="02010609060101010101" charset="-122"/>
                          <a:cs typeface="Times New Roman" panose="02020603050405020304"/>
                        </a:rPr>
                        <a:t>)</a:t>
                      </a:r>
                      <a:endParaRPr lang="zh-CN" sz="1050" kern="100" dirty="0">
                        <a:effectLst/>
                        <a:latin typeface="Calibri" panose="020F0502020204030204"/>
                        <a:ea typeface="宋体" panose="02010600030101010101" pitchFamily="2" charset="-122"/>
                        <a:cs typeface="Times New Roman" panose="02020603050405020304"/>
                      </a:endParaRP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常见的时间复杂度</a:t>
            </a:r>
          </a:p>
        </p:txBody>
      </p:sp>
      <p:sp>
        <p:nvSpPr>
          <p:cNvPr id="3" name="内容占位符 2"/>
          <p:cNvSpPr>
            <a:spLocks noGrp="1"/>
          </p:cNvSpPr>
          <p:nvPr>
            <p:ph idx="1"/>
          </p:nvPr>
        </p:nvSpPr>
        <p:spPr>
          <a:xfrm>
            <a:off x="683568" y="908720"/>
            <a:ext cx="7886700" cy="4197190"/>
          </a:xfrm>
        </p:spPr>
        <p:txBody>
          <a:bodyPr>
            <a:noAutofit/>
          </a:bodyPr>
          <a:lstStyle/>
          <a:p>
            <a:pPr>
              <a:spcBef>
                <a:spcPts val="0"/>
              </a:spcBef>
            </a:pPr>
            <a:r>
              <a:rPr lang="zh-CN" altLang="en-US" sz="2800" dirty="0"/>
              <a:t>按数量级递增排列，常见的时间复杂度有：</a:t>
            </a:r>
            <a:endParaRPr lang="en-US" altLang="zh-CN" sz="2800" dirty="0"/>
          </a:p>
          <a:p>
            <a:pPr>
              <a:spcBef>
                <a:spcPts val="0"/>
              </a:spcBef>
            </a:pPr>
            <a:r>
              <a:rPr lang="zh-CN" altLang="en-US" sz="2800" dirty="0">
                <a:solidFill>
                  <a:srgbClr val="FF0000"/>
                </a:solidFill>
              </a:rPr>
              <a:t>常数阶</a:t>
            </a:r>
            <a:r>
              <a:rPr lang="en-US" altLang="zh-CN" sz="2800" dirty="0">
                <a:solidFill>
                  <a:srgbClr val="FF0000"/>
                </a:solidFill>
              </a:rPr>
              <a:t>O(1)</a:t>
            </a:r>
          </a:p>
          <a:p>
            <a:pPr>
              <a:spcBef>
                <a:spcPts val="0"/>
              </a:spcBef>
            </a:pPr>
            <a:r>
              <a:rPr lang="zh-CN" altLang="en-US" sz="2800" dirty="0">
                <a:solidFill>
                  <a:srgbClr val="FF0000"/>
                </a:solidFill>
              </a:rPr>
              <a:t>对数阶</a:t>
            </a:r>
            <a:r>
              <a:rPr lang="en-US" altLang="zh-CN" sz="2800" dirty="0">
                <a:solidFill>
                  <a:srgbClr val="FF0000"/>
                </a:solidFill>
              </a:rPr>
              <a:t>O(log</a:t>
            </a:r>
            <a:r>
              <a:rPr lang="en-US" altLang="zh-CN" sz="2800" baseline="-25000" dirty="0">
                <a:solidFill>
                  <a:srgbClr val="FF0000"/>
                </a:solidFill>
              </a:rPr>
              <a:t>2</a:t>
            </a:r>
            <a:r>
              <a:rPr lang="en-US" altLang="zh-CN" sz="2800" dirty="0">
                <a:solidFill>
                  <a:srgbClr val="FF0000"/>
                </a:solidFill>
              </a:rPr>
              <a:t>n)</a:t>
            </a:r>
          </a:p>
          <a:p>
            <a:pPr>
              <a:spcBef>
                <a:spcPts val="0"/>
              </a:spcBef>
            </a:pPr>
            <a:r>
              <a:rPr lang="zh-CN" altLang="en-US" sz="2800" dirty="0">
                <a:solidFill>
                  <a:srgbClr val="FF0000"/>
                </a:solidFill>
              </a:rPr>
              <a:t>线性阶</a:t>
            </a:r>
            <a:r>
              <a:rPr lang="en-US" altLang="zh-CN" sz="2800" dirty="0">
                <a:solidFill>
                  <a:srgbClr val="FF0000"/>
                </a:solidFill>
              </a:rPr>
              <a:t>O(n)</a:t>
            </a:r>
          </a:p>
          <a:p>
            <a:pPr>
              <a:spcBef>
                <a:spcPts val="0"/>
              </a:spcBef>
            </a:pPr>
            <a:r>
              <a:rPr lang="zh-CN" altLang="en-US" sz="2800" dirty="0">
                <a:solidFill>
                  <a:srgbClr val="FF0000"/>
                </a:solidFill>
              </a:rPr>
              <a:t>线性对数阶</a:t>
            </a:r>
            <a:r>
              <a:rPr lang="en-US" altLang="zh-CN" sz="2800" dirty="0">
                <a:solidFill>
                  <a:srgbClr val="FF0000"/>
                </a:solidFill>
              </a:rPr>
              <a:t>O(nlog</a:t>
            </a:r>
            <a:r>
              <a:rPr lang="en-US" altLang="zh-CN" sz="2800" baseline="-25000" dirty="0">
                <a:solidFill>
                  <a:srgbClr val="FF0000"/>
                </a:solidFill>
              </a:rPr>
              <a:t>2</a:t>
            </a:r>
            <a:r>
              <a:rPr lang="en-US" altLang="zh-CN" sz="2800" dirty="0">
                <a:solidFill>
                  <a:srgbClr val="FF0000"/>
                </a:solidFill>
              </a:rPr>
              <a:t>n)</a:t>
            </a:r>
          </a:p>
          <a:p>
            <a:pPr>
              <a:spcBef>
                <a:spcPts val="0"/>
              </a:spcBef>
            </a:pPr>
            <a:r>
              <a:rPr lang="zh-CN" altLang="en-US" sz="2800" dirty="0">
                <a:solidFill>
                  <a:srgbClr val="FF0000"/>
                </a:solidFill>
              </a:rPr>
              <a:t>平方阶</a:t>
            </a:r>
            <a:r>
              <a:rPr lang="en-US" altLang="zh-CN" sz="2800" dirty="0">
                <a:solidFill>
                  <a:srgbClr val="FF0000"/>
                </a:solidFill>
              </a:rPr>
              <a:t>O(n</a:t>
            </a:r>
            <a:r>
              <a:rPr lang="en-US" altLang="zh-CN" sz="2800" baseline="30000" dirty="0">
                <a:solidFill>
                  <a:srgbClr val="FF0000"/>
                </a:solidFill>
              </a:rPr>
              <a:t>2</a:t>
            </a:r>
            <a:r>
              <a:rPr lang="en-US" altLang="zh-CN" sz="2800" dirty="0">
                <a:solidFill>
                  <a:srgbClr val="FF0000"/>
                </a:solidFill>
              </a:rPr>
              <a:t>)</a:t>
            </a:r>
          </a:p>
          <a:p>
            <a:pPr>
              <a:spcBef>
                <a:spcPts val="0"/>
              </a:spcBef>
            </a:pPr>
            <a:r>
              <a:rPr lang="zh-CN" altLang="en-US" sz="2800" dirty="0">
                <a:solidFill>
                  <a:srgbClr val="FF0000"/>
                </a:solidFill>
              </a:rPr>
              <a:t>立方阶</a:t>
            </a:r>
            <a:r>
              <a:rPr lang="en-US" altLang="zh-CN" sz="2800" dirty="0">
                <a:solidFill>
                  <a:srgbClr val="FF0000"/>
                </a:solidFill>
              </a:rPr>
              <a:t>O(n</a:t>
            </a:r>
            <a:r>
              <a:rPr lang="en-US" altLang="zh-CN" sz="2800" baseline="30000" dirty="0">
                <a:solidFill>
                  <a:srgbClr val="FF0000"/>
                </a:solidFill>
              </a:rPr>
              <a:t>3</a:t>
            </a:r>
            <a:r>
              <a:rPr lang="en-US" altLang="zh-CN" sz="2800" dirty="0">
                <a:solidFill>
                  <a:srgbClr val="FF0000"/>
                </a:solidFill>
              </a:rPr>
              <a:t>)</a:t>
            </a:r>
          </a:p>
          <a:p>
            <a:pPr>
              <a:spcBef>
                <a:spcPts val="0"/>
              </a:spcBef>
            </a:pPr>
            <a:r>
              <a:rPr lang="en-US" altLang="zh-CN" sz="2800" dirty="0">
                <a:solidFill>
                  <a:srgbClr val="FF0000"/>
                </a:solidFill>
              </a:rPr>
              <a:t>,...</a:t>
            </a:r>
            <a:r>
              <a:rPr lang="zh-CN" altLang="en-US" sz="2800" dirty="0">
                <a:solidFill>
                  <a:srgbClr val="FF0000"/>
                </a:solidFill>
              </a:rPr>
              <a:t>， </a:t>
            </a:r>
            <a:endParaRPr lang="en-US" altLang="zh-CN" sz="2800" dirty="0">
              <a:solidFill>
                <a:srgbClr val="FF0000"/>
              </a:solidFill>
            </a:endParaRPr>
          </a:p>
          <a:p>
            <a:pPr>
              <a:spcBef>
                <a:spcPts val="0"/>
              </a:spcBef>
            </a:pPr>
            <a:r>
              <a:rPr lang="en-US" altLang="zh-CN" sz="2800" dirty="0">
                <a:solidFill>
                  <a:srgbClr val="FF0000"/>
                </a:solidFill>
              </a:rPr>
              <a:t>k</a:t>
            </a:r>
            <a:r>
              <a:rPr lang="zh-CN" altLang="en-US" sz="2800" dirty="0">
                <a:solidFill>
                  <a:srgbClr val="FF0000"/>
                </a:solidFill>
              </a:rPr>
              <a:t>次方阶</a:t>
            </a:r>
            <a:r>
              <a:rPr lang="en-US" altLang="zh-CN" sz="2800" dirty="0">
                <a:solidFill>
                  <a:srgbClr val="FF0000"/>
                </a:solidFill>
              </a:rPr>
              <a:t>O(</a:t>
            </a:r>
            <a:r>
              <a:rPr lang="en-US" altLang="zh-CN" sz="2800" dirty="0" err="1">
                <a:solidFill>
                  <a:srgbClr val="FF0000"/>
                </a:solidFill>
              </a:rPr>
              <a:t>n</a:t>
            </a:r>
            <a:r>
              <a:rPr lang="en-US" altLang="zh-CN" sz="2800" baseline="30000" dirty="0" err="1">
                <a:solidFill>
                  <a:srgbClr val="FF0000"/>
                </a:solidFill>
              </a:rPr>
              <a:t>k</a:t>
            </a:r>
            <a:r>
              <a:rPr lang="en-US" altLang="zh-CN" sz="2800" dirty="0">
                <a:solidFill>
                  <a:srgbClr val="FF0000"/>
                </a:solidFill>
              </a:rPr>
              <a:t>)</a:t>
            </a:r>
          </a:p>
          <a:p>
            <a:pPr>
              <a:spcBef>
                <a:spcPts val="0"/>
              </a:spcBef>
            </a:pPr>
            <a:r>
              <a:rPr lang="zh-CN" altLang="en-US" sz="2800" dirty="0">
                <a:solidFill>
                  <a:srgbClr val="FF0000"/>
                </a:solidFill>
              </a:rPr>
              <a:t>指数阶</a:t>
            </a:r>
            <a:r>
              <a:rPr lang="en-US" altLang="zh-CN" sz="2800" dirty="0">
                <a:solidFill>
                  <a:srgbClr val="FF0000"/>
                </a:solidFill>
              </a:rPr>
              <a:t>O(2</a:t>
            </a:r>
            <a:r>
              <a:rPr lang="en-US" altLang="zh-CN" sz="2800" baseline="30000" dirty="0">
                <a:solidFill>
                  <a:srgbClr val="FF0000"/>
                </a:solidFill>
              </a:rPr>
              <a:t>n</a:t>
            </a:r>
            <a:r>
              <a:rPr lang="en-US" altLang="zh-CN" sz="2800" dirty="0">
                <a:solidFill>
                  <a:srgbClr val="FF0000"/>
                </a:solidFill>
              </a:rPr>
              <a:t>)</a:t>
            </a:r>
            <a:r>
              <a:rPr lang="zh-CN" altLang="en-US" sz="2800" dirty="0">
                <a:solidFill>
                  <a:srgbClr val="FF0000"/>
                </a:solidFill>
              </a:rPr>
              <a:t>。</a:t>
            </a:r>
            <a:endParaRPr lang="en-US" altLang="zh-CN" sz="2800" dirty="0">
              <a:solidFill>
                <a:srgbClr val="FF0000"/>
              </a:solidFill>
            </a:endParaRPr>
          </a:p>
          <a:p>
            <a:pPr>
              <a:spcBef>
                <a:spcPts val="0"/>
              </a:spcBef>
            </a:pPr>
            <a:r>
              <a:rPr lang="en-US" altLang="zh-CN" sz="2800" dirty="0">
                <a:solidFill>
                  <a:srgbClr val="FF0000"/>
                </a:solidFill>
              </a:rPr>
              <a:t>O(n!)</a:t>
            </a:r>
          </a:p>
          <a:p>
            <a:pPr>
              <a:spcBef>
                <a:spcPts val="0"/>
              </a:spcBef>
            </a:pPr>
            <a:r>
              <a:rPr lang="en-US" altLang="zh-CN" sz="2800" dirty="0">
                <a:solidFill>
                  <a:srgbClr val="FF0000"/>
                </a:solidFill>
              </a:rPr>
              <a:t>O(</a:t>
            </a:r>
            <a:r>
              <a:rPr lang="en-US" altLang="zh-CN" sz="2800" dirty="0" err="1">
                <a:solidFill>
                  <a:srgbClr val="FF0000"/>
                </a:solidFill>
              </a:rPr>
              <a:t>n</a:t>
            </a:r>
            <a:r>
              <a:rPr lang="en-US" altLang="zh-CN" sz="2800" baseline="30000" dirty="0" err="1">
                <a:solidFill>
                  <a:srgbClr val="FF0000"/>
                </a:solidFill>
              </a:rPr>
              <a:t>n</a:t>
            </a:r>
            <a:r>
              <a:rPr lang="en-US" altLang="zh-CN" sz="2800" dirty="0">
                <a:solidFill>
                  <a:srgbClr val="FF0000"/>
                </a:solidFill>
              </a:rPr>
              <a:t>)</a:t>
            </a:r>
          </a:p>
          <a:p>
            <a:pPr>
              <a:spcBef>
                <a:spcPts val="0"/>
              </a:spcBef>
            </a:pPr>
            <a:r>
              <a:rPr lang="zh-CN" altLang="en-US" sz="2800" dirty="0"/>
              <a:t>随着问题规模</a:t>
            </a:r>
            <a:r>
              <a:rPr lang="en-US" altLang="zh-CN" sz="2800" dirty="0"/>
              <a:t>n</a:t>
            </a:r>
            <a:r>
              <a:rPr lang="zh-CN" altLang="en-US" sz="2800" dirty="0"/>
              <a:t>的不断增大，上述时间复杂度不断增大，算法的执行效率越低。</a:t>
            </a:r>
          </a:p>
        </p:txBody>
      </p:sp>
      <p:cxnSp>
        <p:nvCxnSpPr>
          <p:cNvPr id="5" name="直接箭头连接符 4"/>
          <p:cNvCxnSpPr/>
          <p:nvPr/>
        </p:nvCxnSpPr>
        <p:spPr>
          <a:xfrm>
            <a:off x="5940152" y="1628800"/>
            <a:ext cx="0" cy="374441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940152" y="1594520"/>
            <a:ext cx="504056" cy="3539430"/>
          </a:xfrm>
          <a:prstGeom prst="rect">
            <a:avLst/>
          </a:prstGeom>
          <a:noFill/>
        </p:spPr>
        <p:txBody>
          <a:bodyPr wrap="square" rtlCol="0">
            <a:spAutoFit/>
          </a:bodyPr>
          <a:lstStyle/>
          <a:p>
            <a:r>
              <a:rPr lang="zh-CN" altLang="en-US" sz="2800" b="1" dirty="0">
                <a:solidFill>
                  <a:srgbClr val="0066FF"/>
                </a:solidFill>
              </a:rPr>
              <a:t>执行效率越来越低</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zh-CN" altLang="en-US" sz="3400" dirty="0"/>
              <a:t>时间复杂度</a:t>
            </a:r>
          </a:p>
        </p:txBody>
      </p:sp>
      <p:sp>
        <p:nvSpPr>
          <p:cNvPr id="10243" name="Rectangle 3"/>
          <p:cNvSpPr>
            <a:spLocks noGrp="1" noChangeArrowheads="1"/>
          </p:cNvSpPr>
          <p:nvPr>
            <p:ph type="body" idx="1"/>
          </p:nvPr>
        </p:nvSpPr>
        <p:spPr/>
        <p:txBody>
          <a:bodyPr>
            <a:normAutofit/>
          </a:bodyPr>
          <a:lstStyle/>
          <a:p>
            <a:r>
              <a:rPr lang="zh-CN" altLang="en-US" sz="2600" dirty="0"/>
              <a:t>容易看出，前面的几类复杂度被分为两种级别，其中后者的复杂度无论如何都远远大于前者：</a:t>
            </a:r>
          </a:p>
          <a:p>
            <a:pPr lvl="1"/>
            <a:r>
              <a:rPr lang="zh-CN" altLang="en-US" sz="2800" b="1" dirty="0">
                <a:solidFill>
                  <a:schemeClr val="accent2">
                    <a:lumMod val="75000"/>
                  </a:schemeClr>
                </a:solidFill>
              </a:rPr>
              <a:t>一种是</a:t>
            </a:r>
            <a:r>
              <a:rPr lang="en-US" altLang="zh-CN" sz="2800" b="1" dirty="0">
                <a:solidFill>
                  <a:schemeClr val="accent2">
                    <a:lumMod val="75000"/>
                  </a:schemeClr>
                </a:solidFill>
              </a:rPr>
              <a:t>O(1),O(log(n)),O(</a:t>
            </a:r>
            <a:r>
              <a:rPr lang="en-US" altLang="zh-CN" sz="2800" b="1" dirty="0" err="1">
                <a:solidFill>
                  <a:schemeClr val="accent2">
                    <a:lumMod val="75000"/>
                  </a:schemeClr>
                </a:solidFill>
              </a:rPr>
              <a:t>n</a:t>
            </a:r>
            <a:r>
              <a:rPr lang="en-US" altLang="zh-CN" sz="2800" b="1" baseline="30000" dirty="0" err="1">
                <a:solidFill>
                  <a:schemeClr val="accent2">
                    <a:lumMod val="75000"/>
                  </a:schemeClr>
                </a:solidFill>
              </a:rPr>
              <a:t>a</a:t>
            </a:r>
            <a:r>
              <a:rPr lang="en-US" altLang="zh-CN" sz="2800" b="1" dirty="0">
                <a:solidFill>
                  <a:schemeClr val="accent2">
                    <a:lumMod val="75000"/>
                  </a:schemeClr>
                </a:solidFill>
              </a:rPr>
              <a:t>) </a:t>
            </a:r>
            <a:r>
              <a:rPr lang="zh-CN" altLang="en-US" sz="2800" b="1" dirty="0">
                <a:solidFill>
                  <a:schemeClr val="accent2">
                    <a:lumMod val="75000"/>
                  </a:schemeClr>
                </a:solidFill>
              </a:rPr>
              <a:t>等，我们把它叫做多项式级的复杂度，因为它的规模</a:t>
            </a:r>
            <a:r>
              <a:rPr lang="en-US" altLang="zh-CN" sz="2800" b="1" dirty="0">
                <a:solidFill>
                  <a:schemeClr val="accent2">
                    <a:lumMod val="75000"/>
                  </a:schemeClr>
                </a:solidFill>
              </a:rPr>
              <a:t>n</a:t>
            </a:r>
            <a:r>
              <a:rPr lang="zh-CN" altLang="en-US" sz="2800" b="1" dirty="0">
                <a:solidFill>
                  <a:schemeClr val="accent2">
                    <a:lumMod val="75000"/>
                  </a:schemeClr>
                </a:solidFill>
              </a:rPr>
              <a:t>出现在底数的位置；</a:t>
            </a:r>
          </a:p>
          <a:p>
            <a:pPr lvl="1"/>
            <a:r>
              <a:rPr lang="zh-CN" altLang="en-US" sz="2800" b="1" dirty="0">
                <a:solidFill>
                  <a:schemeClr val="accent2">
                    <a:lumMod val="75000"/>
                  </a:schemeClr>
                </a:solidFill>
              </a:rPr>
              <a:t>另一种是</a:t>
            </a:r>
            <a:r>
              <a:rPr lang="en-US" altLang="zh-CN" sz="2800" b="1" dirty="0">
                <a:solidFill>
                  <a:schemeClr val="accent2">
                    <a:lumMod val="75000"/>
                  </a:schemeClr>
                </a:solidFill>
              </a:rPr>
              <a:t>O(</a:t>
            </a:r>
            <a:r>
              <a:rPr lang="en-US" altLang="zh-CN" sz="2800" b="1" dirty="0" err="1">
                <a:solidFill>
                  <a:schemeClr val="accent2">
                    <a:lumMod val="75000"/>
                  </a:schemeClr>
                </a:solidFill>
              </a:rPr>
              <a:t>a</a:t>
            </a:r>
            <a:r>
              <a:rPr lang="en-US" altLang="zh-CN" sz="2800" b="1" baseline="30000" dirty="0" err="1">
                <a:solidFill>
                  <a:schemeClr val="accent2">
                    <a:lumMod val="75000"/>
                  </a:schemeClr>
                </a:solidFill>
              </a:rPr>
              <a:t>n</a:t>
            </a:r>
            <a:r>
              <a:rPr lang="en-US" altLang="zh-CN" sz="2800" b="1" dirty="0">
                <a:solidFill>
                  <a:schemeClr val="accent2">
                    <a:lumMod val="75000"/>
                  </a:schemeClr>
                </a:solidFill>
              </a:rPr>
              <a:t>)</a:t>
            </a:r>
            <a:r>
              <a:rPr lang="zh-CN" altLang="en-US" sz="2800" b="1" dirty="0">
                <a:solidFill>
                  <a:schemeClr val="accent2">
                    <a:lumMod val="75000"/>
                  </a:schemeClr>
                </a:solidFill>
              </a:rPr>
              <a:t>和</a:t>
            </a:r>
            <a:r>
              <a:rPr lang="en-US" altLang="zh-CN" sz="2800" b="1" dirty="0">
                <a:solidFill>
                  <a:schemeClr val="accent2">
                    <a:lumMod val="75000"/>
                  </a:schemeClr>
                </a:solidFill>
              </a:rPr>
              <a:t>O(n!)</a:t>
            </a:r>
            <a:r>
              <a:rPr lang="zh-CN" altLang="en-US" sz="2800" b="1" dirty="0">
                <a:solidFill>
                  <a:schemeClr val="accent2">
                    <a:lumMod val="75000"/>
                  </a:schemeClr>
                </a:solidFill>
              </a:rPr>
              <a:t>型复杂度，它是非多项式级的，其复杂度计算机往往不能承受</a:t>
            </a:r>
            <a:r>
              <a:rPr lang="zh-CN" altLang="en-US" sz="2800" dirty="0">
                <a:solidFill>
                  <a:schemeClr val="accent2">
                    <a:lumMod val="75000"/>
                  </a:schemeClr>
                </a:solidFill>
              </a:rPr>
              <a:t>。</a:t>
            </a:r>
          </a:p>
          <a:p>
            <a:r>
              <a:rPr lang="zh-CN" altLang="en-US" sz="2600" dirty="0"/>
              <a:t>当在解决一个问题时，我们选择的算法通常都需要是多项式级的复杂度，非多项式级的复杂度需要的时间太多，往往会超时，除非是数据规模非常小。</a:t>
            </a:r>
          </a:p>
          <a:p>
            <a:endParaRPr lang="en-US" altLang="zh-CN" sz="2600"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zh-CN" altLang="en-US"/>
              <a:t>多项式时间算法与指数时间算法</a:t>
            </a:r>
          </a:p>
        </p:txBody>
      </p:sp>
      <p:sp>
        <p:nvSpPr>
          <p:cNvPr id="64517" name="Text Box 5"/>
          <p:cNvSpPr txBox="1">
            <a:spLocks noChangeArrowheads="1"/>
          </p:cNvSpPr>
          <p:nvPr/>
        </p:nvSpPr>
        <p:spPr bwMode="auto">
          <a:xfrm>
            <a:off x="1538272" y="1423670"/>
            <a:ext cx="6372257" cy="1200329"/>
          </a:xfrm>
          <a:prstGeom prst="rect">
            <a:avLst/>
          </a:prstGeom>
          <a:solidFill>
            <a:schemeClr val="accent2">
              <a:lumMod val="20000"/>
              <a:lumOff val="80000"/>
            </a:schemeClr>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fontAlgn="base" hangingPunct="0">
              <a:spcBef>
                <a:spcPct val="0"/>
              </a:spcBef>
              <a:spcAft>
                <a:spcPct val="0"/>
              </a:spcAft>
            </a:pPr>
            <a:r>
              <a:rPr kumimoji="1" lang="ja-JP" altLang="en-US" sz="2400" b="1" dirty="0">
                <a:solidFill>
                  <a:srgbClr val="003366"/>
                </a:solidFill>
                <a:latin typeface="MS Gothic" panose="020B0609070205080204" pitchFamily="49" charset="-128"/>
                <a:ea typeface="MS Gothic" panose="020B0609070205080204" pitchFamily="49" charset="-128"/>
              </a:rPr>
              <a:t>指数时间</a:t>
            </a:r>
            <a:r>
              <a:rPr kumimoji="1" lang="zh-CN" altLang="en-US" sz="2400" b="1" dirty="0">
                <a:solidFill>
                  <a:srgbClr val="003366"/>
                </a:solidFill>
                <a:latin typeface="MS Gothic" panose="020B0609070205080204" pitchFamily="49" charset="-128"/>
                <a:ea typeface="宋体" panose="02010600030101010101" pitchFamily="2" charset="-122"/>
              </a:rPr>
              <a:t>算法</a:t>
            </a:r>
            <a:endParaRPr kumimoji="1" lang="ja-JP" altLang="en-US" sz="2400" b="1" dirty="0">
              <a:solidFill>
                <a:srgbClr val="003366"/>
              </a:solidFill>
              <a:latin typeface="MS Gothic" panose="020B0609070205080204" pitchFamily="49" charset="-128"/>
              <a:ea typeface="宋体" panose="02010600030101010101" pitchFamily="2" charset="-122"/>
            </a:endParaRPr>
          </a:p>
          <a:p>
            <a:pPr algn="ctr" eaLnBrk="0" fontAlgn="base" hangingPunct="0">
              <a:spcBef>
                <a:spcPct val="0"/>
              </a:spcBef>
              <a:spcAft>
                <a:spcPct val="0"/>
              </a:spcAft>
            </a:pPr>
            <a:r>
              <a:rPr kumimoji="1" lang="ja-JP" altLang="en-US" sz="2400" b="1" dirty="0">
                <a:solidFill>
                  <a:srgbClr val="003366"/>
                </a:solidFill>
                <a:latin typeface="MS Gothic" panose="020B0609070205080204" pitchFamily="49" charset="-128"/>
                <a:ea typeface="MS Gothic" panose="020B0609070205080204" pitchFamily="49" charset="-128"/>
              </a:rPr>
              <a:t>=</a:t>
            </a:r>
          </a:p>
          <a:p>
            <a:pPr algn="ctr" eaLnBrk="0" fontAlgn="base" hangingPunct="0">
              <a:spcBef>
                <a:spcPct val="0"/>
              </a:spcBef>
              <a:spcAft>
                <a:spcPct val="0"/>
              </a:spcAft>
            </a:pPr>
            <a:r>
              <a:rPr kumimoji="1" lang="zh-CN" altLang="en-US" sz="2400" b="1" dirty="0">
                <a:solidFill>
                  <a:srgbClr val="003366"/>
                </a:solidFill>
                <a:latin typeface="MS Gothic" panose="020B0609070205080204" pitchFamily="49" charset="-128"/>
                <a:ea typeface="宋体" panose="02010600030101010101" pitchFamily="2" charset="-122"/>
              </a:rPr>
              <a:t>用问题规模的</a:t>
            </a:r>
            <a:r>
              <a:rPr kumimoji="1" lang="ja-JP" altLang="en-US" sz="2400" b="1" dirty="0">
                <a:solidFill>
                  <a:srgbClr val="FF0000"/>
                </a:solidFill>
                <a:latin typeface="MS Gothic" panose="020B0609070205080204" pitchFamily="49" charset="-128"/>
                <a:ea typeface="MS Gothic" panose="020B0609070205080204" pitchFamily="49" charset="-128"/>
              </a:rPr>
              <a:t>指数</a:t>
            </a:r>
            <a:r>
              <a:rPr kumimoji="1" lang="zh-CN" altLang="en-US" sz="2400" b="1" dirty="0">
                <a:solidFill>
                  <a:srgbClr val="FF0000"/>
                </a:solidFill>
                <a:latin typeface="MS Gothic" panose="020B0609070205080204" pitchFamily="49" charset="-128"/>
                <a:ea typeface="宋体" panose="02010600030101010101" pitchFamily="2" charset="-122"/>
              </a:rPr>
              <a:t>函数</a:t>
            </a:r>
            <a:r>
              <a:rPr kumimoji="1" lang="zh-CN" altLang="en-US" sz="2400" b="1" dirty="0">
                <a:solidFill>
                  <a:srgbClr val="003366"/>
                </a:solidFill>
                <a:latin typeface="MS Gothic" panose="020B0609070205080204" pitchFamily="49" charset="-128"/>
                <a:ea typeface="宋体" panose="02010600030101010101" pitchFamily="2" charset="-122"/>
              </a:rPr>
              <a:t>来表示</a:t>
            </a:r>
            <a:r>
              <a:rPr kumimoji="1" lang="ja-JP" altLang="en-US" sz="2400" b="1" dirty="0">
                <a:solidFill>
                  <a:srgbClr val="003366"/>
                </a:solidFill>
                <a:latin typeface="MS Gothic" panose="020B0609070205080204" pitchFamily="49" charset="-128"/>
                <a:ea typeface="MS Gothic" panose="020B0609070205080204" pitchFamily="49" charset="-128"/>
              </a:rPr>
              <a:t>计算时间</a:t>
            </a:r>
            <a:r>
              <a:rPr kumimoji="1" lang="zh-CN" altLang="en-US" sz="2400" b="1" dirty="0">
                <a:solidFill>
                  <a:srgbClr val="003366"/>
                </a:solidFill>
                <a:latin typeface="MS Gothic" panose="020B0609070205080204" pitchFamily="49" charset="-128"/>
                <a:ea typeface="宋体" panose="02010600030101010101" pitchFamily="2" charset="-122"/>
              </a:rPr>
              <a:t>的算法</a:t>
            </a:r>
            <a:endParaRPr kumimoji="1" lang="ja-JP" altLang="en-US" sz="2400" b="1" dirty="0">
              <a:solidFill>
                <a:srgbClr val="003366"/>
              </a:solidFill>
              <a:latin typeface="MS Gothic" panose="020B0609070205080204" pitchFamily="49" charset="-128"/>
              <a:ea typeface="宋体" panose="02010600030101010101" pitchFamily="2" charset="-122"/>
            </a:endParaRPr>
          </a:p>
        </p:txBody>
      </p:sp>
      <p:sp>
        <p:nvSpPr>
          <p:cNvPr id="64518" name="AutoShape 6"/>
          <p:cNvSpPr>
            <a:spLocks noChangeArrowheads="1"/>
          </p:cNvSpPr>
          <p:nvPr/>
        </p:nvSpPr>
        <p:spPr bwMode="auto">
          <a:xfrm>
            <a:off x="2270125" y="2611120"/>
            <a:ext cx="5029200" cy="914400"/>
          </a:xfrm>
          <a:prstGeom prst="upArrowCallout">
            <a:avLst>
              <a:gd name="adj1" fmla="val 137500"/>
              <a:gd name="adj2" fmla="val 137500"/>
              <a:gd name="adj3" fmla="val 16667"/>
              <a:gd name="adj4" fmla="val 66667"/>
            </a:avLst>
          </a:prstGeom>
          <a:solidFill>
            <a:srgbClr val="FFFF00"/>
          </a:solidFill>
          <a:ln w="952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kumimoji="1" lang="zh-CN" altLang="en-US" sz="2400" b="1">
                <a:solidFill>
                  <a:srgbClr val="003366"/>
                </a:solidFill>
                <a:latin typeface="Times New Roman" panose="02020603050405020304" pitchFamily="18" charset="0"/>
                <a:ea typeface="宋体" panose="02010600030101010101" pitchFamily="2" charset="-122"/>
              </a:rPr>
              <a:t>非有效算法的</a:t>
            </a:r>
            <a:r>
              <a:rPr kumimoji="1" lang="ja-JP" altLang="en-US" sz="2400" b="1">
                <a:solidFill>
                  <a:srgbClr val="003366"/>
                </a:solidFill>
                <a:latin typeface="Times New Roman" panose="02020603050405020304" pitchFamily="18" charset="0"/>
                <a:ea typeface="MS PGothic" panose="020B0600070205080204" pitchFamily="34" charset="-128"/>
              </a:rPr>
              <a:t>代名词</a:t>
            </a:r>
          </a:p>
        </p:txBody>
      </p:sp>
      <p:sp>
        <p:nvSpPr>
          <p:cNvPr id="64519" name="Text Box 7"/>
          <p:cNvSpPr txBox="1">
            <a:spLocks noChangeArrowheads="1"/>
          </p:cNvSpPr>
          <p:nvPr/>
        </p:nvSpPr>
        <p:spPr bwMode="auto">
          <a:xfrm>
            <a:off x="365125" y="4332605"/>
            <a:ext cx="8718550" cy="1188720"/>
          </a:xfrm>
          <a:prstGeom prst="rect">
            <a:avLst/>
          </a:prstGeom>
          <a:solidFill>
            <a:schemeClr val="bg2">
              <a:lumMod val="95000"/>
            </a:schemeClr>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scene3d>
              <a:camera prst="orthographicFront"/>
              <a:lightRig rig="threePt" dir="t"/>
            </a:scene3d>
          </a:bodyPr>
          <a:lstStyle/>
          <a:p>
            <a:pPr algn="ctr" eaLnBrk="0" fontAlgn="base" hangingPunct="0">
              <a:spcBef>
                <a:spcPct val="0"/>
              </a:spcBef>
              <a:spcAft>
                <a:spcPct val="0"/>
              </a:spcAft>
            </a:pPr>
            <a:r>
              <a:rPr kumimoji="1" lang="ja-JP" altLang="en-US" sz="2400" b="1" dirty="0">
                <a:solidFill>
                  <a:srgbClr val="0000FF"/>
                </a:solidFill>
                <a:effectLst>
                  <a:outerShdw blurRad="38100" dist="19050" dir="2700000" algn="tl" rotWithShape="0">
                    <a:srgbClr val="5F5F5F">
                      <a:alpha val="40000"/>
                    </a:srgbClr>
                  </a:outerShdw>
                </a:effectLst>
                <a:latin typeface="MS Gothic" panose="020B0609070205080204" pitchFamily="49" charset="-128"/>
                <a:ea typeface="MS Gothic" panose="020B0609070205080204" pitchFamily="49" charset="-128"/>
              </a:rPr>
              <a:t>多项式时间</a:t>
            </a:r>
            <a:r>
              <a:rPr kumimoji="1" lang="zh-CN" altLang="en-US" sz="2400" b="1" dirty="0">
                <a:solidFill>
                  <a:srgbClr val="0000FF"/>
                </a:solidFill>
                <a:effectLst>
                  <a:outerShdw blurRad="38100" dist="19050" dir="2700000" algn="tl" rotWithShape="0">
                    <a:srgbClr val="5F5F5F">
                      <a:alpha val="40000"/>
                    </a:srgbClr>
                  </a:outerShdw>
                </a:effectLst>
                <a:latin typeface="MS Gothic" panose="020B0609070205080204" pitchFamily="49" charset="-128"/>
                <a:ea typeface="宋体" panose="02010600030101010101" pitchFamily="2" charset="-122"/>
              </a:rPr>
              <a:t>算法</a:t>
            </a:r>
          </a:p>
          <a:p>
            <a:pPr algn="ctr" eaLnBrk="0" fontAlgn="base" hangingPunct="0">
              <a:spcBef>
                <a:spcPct val="0"/>
              </a:spcBef>
              <a:spcAft>
                <a:spcPct val="0"/>
              </a:spcAft>
            </a:pPr>
            <a:r>
              <a:rPr kumimoji="1" lang="ja-JP" altLang="en-US" sz="2400" b="1" dirty="0">
                <a:solidFill>
                  <a:srgbClr val="0000FF"/>
                </a:solidFill>
                <a:effectLst>
                  <a:outerShdw blurRad="38100" dist="19050" dir="2700000" algn="tl" rotWithShape="0">
                    <a:srgbClr val="5F5F5F">
                      <a:alpha val="40000"/>
                    </a:srgbClr>
                  </a:outerShdw>
                </a:effectLst>
                <a:latin typeface="MS Gothic" panose="020B0609070205080204" pitchFamily="49" charset="-128"/>
                <a:ea typeface="MS Gothic" panose="020B0609070205080204" pitchFamily="49" charset="-128"/>
              </a:rPr>
              <a:t>=</a:t>
            </a:r>
          </a:p>
          <a:p>
            <a:pPr algn="ctr" eaLnBrk="0" fontAlgn="base" hangingPunct="0">
              <a:spcBef>
                <a:spcPct val="0"/>
              </a:spcBef>
              <a:spcAft>
                <a:spcPct val="0"/>
              </a:spcAft>
            </a:pPr>
            <a:r>
              <a:rPr kumimoji="1" lang="zh-CN" altLang="en-US" sz="2400" b="1" dirty="0">
                <a:solidFill>
                  <a:srgbClr val="0000FF"/>
                </a:solidFill>
                <a:effectLst>
                  <a:outerShdw blurRad="38100" dist="19050" dir="2700000" algn="tl" rotWithShape="0">
                    <a:srgbClr val="5F5F5F">
                      <a:alpha val="40000"/>
                    </a:srgbClr>
                  </a:outerShdw>
                </a:effectLst>
                <a:latin typeface="MS Gothic" panose="020B0609070205080204" pitchFamily="49" charset="-128"/>
                <a:ea typeface="宋体" panose="02010600030101010101" pitchFamily="2" charset="-122"/>
              </a:rPr>
              <a:t>能用问题规模的</a:t>
            </a:r>
            <a:r>
              <a:rPr kumimoji="1" lang="zh-CN" altLang="en-US" sz="2400" b="1" dirty="0">
                <a:solidFill>
                  <a:srgbClr val="FF0000"/>
                </a:solidFill>
                <a:effectLst>
                  <a:outerShdw blurRad="38100" dist="19050" dir="2700000" algn="tl" rotWithShape="0">
                    <a:srgbClr val="5F5F5F">
                      <a:alpha val="40000"/>
                    </a:srgbClr>
                  </a:outerShdw>
                </a:effectLst>
                <a:latin typeface="MS Gothic" panose="020B0609070205080204" pitchFamily="49" charset="-128"/>
                <a:ea typeface="宋体" panose="02010600030101010101" pitchFamily="2" charset="-122"/>
              </a:rPr>
              <a:t>多项式函数</a:t>
            </a:r>
            <a:r>
              <a:rPr kumimoji="1" lang="zh-CN" altLang="en-US" sz="2400" b="1" dirty="0">
                <a:solidFill>
                  <a:srgbClr val="0000FF"/>
                </a:solidFill>
                <a:effectLst>
                  <a:outerShdw blurRad="38100" dist="19050" dir="2700000" algn="tl" rotWithShape="0">
                    <a:srgbClr val="5F5F5F">
                      <a:alpha val="40000"/>
                    </a:srgbClr>
                  </a:outerShdw>
                </a:effectLst>
                <a:latin typeface="MS Gothic" panose="020B0609070205080204" pitchFamily="49" charset="-128"/>
                <a:ea typeface="宋体" panose="02010600030101010101" pitchFamily="2" charset="-122"/>
              </a:rPr>
              <a:t>来表示</a:t>
            </a:r>
            <a:r>
              <a:rPr kumimoji="1" lang="ja-JP" altLang="en-US" sz="2400" b="1" dirty="0">
                <a:solidFill>
                  <a:srgbClr val="0000FF"/>
                </a:solidFill>
                <a:effectLst>
                  <a:outerShdw blurRad="38100" dist="19050" dir="2700000" algn="tl" rotWithShape="0">
                    <a:srgbClr val="5F5F5F">
                      <a:alpha val="40000"/>
                    </a:srgbClr>
                  </a:outerShdw>
                </a:effectLst>
                <a:latin typeface="MS Gothic" panose="020B0609070205080204" pitchFamily="49" charset="-128"/>
                <a:ea typeface="MS Gothic" panose="020B0609070205080204" pitchFamily="49" charset="-128"/>
              </a:rPr>
              <a:t>计算时间</a:t>
            </a:r>
            <a:r>
              <a:rPr kumimoji="1" lang="zh-CN" altLang="en-US" sz="2400" b="1" dirty="0">
                <a:solidFill>
                  <a:srgbClr val="0000FF"/>
                </a:solidFill>
                <a:effectLst>
                  <a:outerShdw blurRad="38100" dist="19050" dir="2700000" algn="tl" rotWithShape="0">
                    <a:srgbClr val="5F5F5F">
                      <a:alpha val="40000"/>
                    </a:srgbClr>
                  </a:outerShdw>
                </a:effectLst>
                <a:latin typeface="MS Gothic" panose="020B0609070205080204" pitchFamily="49" charset="-128"/>
                <a:ea typeface="宋体" panose="02010600030101010101" pitchFamily="2" charset="-122"/>
              </a:rPr>
              <a:t>的算法</a:t>
            </a:r>
          </a:p>
        </p:txBody>
      </p:sp>
      <p:sp>
        <p:nvSpPr>
          <p:cNvPr id="64520" name="AutoShape 8"/>
          <p:cNvSpPr>
            <a:spLocks noChangeArrowheads="1"/>
          </p:cNvSpPr>
          <p:nvPr/>
        </p:nvSpPr>
        <p:spPr bwMode="auto">
          <a:xfrm>
            <a:off x="2209800" y="5520055"/>
            <a:ext cx="5029200" cy="914400"/>
          </a:xfrm>
          <a:prstGeom prst="upArrowCallout">
            <a:avLst>
              <a:gd name="adj1" fmla="val 137500"/>
              <a:gd name="adj2" fmla="val 137500"/>
              <a:gd name="adj3" fmla="val 16667"/>
              <a:gd name="adj4" fmla="val 66667"/>
            </a:avLst>
          </a:prstGeom>
          <a:solidFill>
            <a:schemeClr val="accent5">
              <a:lumMod val="20000"/>
              <a:lumOff val="80000"/>
            </a:schemeClr>
          </a:solidFill>
          <a:ln w="952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kumimoji="1" lang="zh-CN" altLang="en-US" sz="2400" b="1">
                <a:solidFill>
                  <a:srgbClr val="003366"/>
                </a:solidFill>
                <a:latin typeface="Times New Roman" panose="02020603050405020304" pitchFamily="18" charset="0"/>
                <a:ea typeface="宋体" panose="02010600030101010101" pitchFamily="2" charset="-122"/>
              </a:rPr>
              <a:t>高效率算法的</a:t>
            </a:r>
            <a:r>
              <a:rPr kumimoji="1" lang="ja-JP" altLang="en-US" sz="2400" b="1">
                <a:solidFill>
                  <a:srgbClr val="003366"/>
                </a:solidFill>
                <a:latin typeface="Times New Roman" panose="02020603050405020304" pitchFamily="18" charset="0"/>
                <a:ea typeface="MS PGothic" panose="020B0600070205080204" pitchFamily="34" charset="-128"/>
              </a:rPr>
              <a:t>代名词</a:t>
            </a: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标题 2"/>
          <p:cNvSpPr>
            <a:spLocks noGrp="1"/>
          </p:cNvSpPr>
          <p:nvPr>
            <p:ph type="title"/>
            <p:custDataLst>
              <p:tags r:id="rId3"/>
            </p:custDataLst>
          </p:nvPr>
        </p:nvSpPr>
        <p:spPr>
          <a:xfrm>
            <a:off x="395288" y="404813"/>
            <a:ext cx="8010525" cy="601663"/>
          </a:xfrm>
        </p:spPr>
        <p:txBody>
          <a:bodyPr vert="horz" lIns="91440" tIns="45720" rIns="91440" bIns="45720" rtlCol="0" anchor="b">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4000" b="1" i="0" u="none" strike="noStrike" kern="1200" cap="all" spc="0" normalizeH="0" baseline="0" noProof="0" dirty="0">
                <a:ln>
                  <a:noFill/>
                </a:ln>
                <a:solidFill>
                  <a:schemeClr val="accent1">
                    <a:lumMod val="75000"/>
                  </a:schemeClr>
                </a:solidFill>
                <a:effectLst/>
                <a:uLnTx/>
                <a:uFillTx/>
                <a:latin typeface="+mj-lt"/>
                <a:ea typeface="华文新魏" panose="02010800040101010101" pitchFamily="2" charset="-122"/>
                <a:cs typeface="+mj-cs"/>
              </a:rPr>
              <a:t>七桥问题的答案：</a:t>
            </a:r>
          </a:p>
        </p:txBody>
      </p:sp>
      <p:sp>
        <p:nvSpPr>
          <p:cNvPr id="4" name="PA-内容占位符 3"/>
          <p:cNvSpPr>
            <a:spLocks noGrp="1"/>
          </p:cNvSpPr>
          <p:nvPr>
            <p:ph idx="1"/>
            <p:custDataLst>
              <p:tags r:id="rId4"/>
            </p:custDataLst>
          </p:nvPr>
        </p:nvSpPr>
        <p:spPr>
          <a:xfrm>
            <a:off x="539750" y="1773238"/>
            <a:ext cx="7848600" cy="1755775"/>
          </a:xfrm>
        </p:spPr>
        <p:txBody>
          <a:bodyPr vert="horz" wrap="square" lIns="91440" tIns="45720" rIns="91440" bIns="45720" anchor="t"/>
          <a:lstStyle/>
          <a:p>
            <a:pPr eaLnBrk="1" hangingPunct="1">
              <a:lnSpc>
                <a:spcPct val="150000"/>
              </a:lnSpc>
              <a:buFont typeface="Wingdings" panose="05000000000000000000" pitchFamily="2" charset="2"/>
              <a:buChar char="p"/>
            </a:pPr>
            <a:r>
              <a:rPr lang="zh-CN" altLang="en-US" sz="2800" b="1" dirty="0">
                <a:latin typeface="方正粗黑宋简体" panose="02000000000000000000" pitchFamily="2" charset="-122"/>
                <a:ea typeface="方正粗黑宋简体" panose="02000000000000000000" pitchFamily="2" charset="-122"/>
              </a:rPr>
              <a:t>在七桥问题的图中有四个奇点，因此，欧拉断言：这个图无法一笔画出，也即</a:t>
            </a:r>
            <a:r>
              <a:rPr lang="zh-CN" altLang="en-US" sz="2800" b="1" dirty="0">
                <a:solidFill>
                  <a:srgbClr val="FF0000"/>
                </a:solidFill>
                <a:latin typeface="方正粗黑宋简体" panose="02000000000000000000" pitchFamily="2" charset="-122"/>
                <a:ea typeface="方正粗黑宋简体" panose="02000000000000000000" pitchFamily="2" charset="-122"/>
              </a:rPr>
              <a:t>游人不可能不重复地一次走遍七座桥</a:t>
            </a:r>
            <a:r>
              <a:rPr lang="zh-CN" altLang="en-US" sz="2800" b="1" dirty="0">
                <a:latin typeface="方正粗黑宋简体" panose="02000000000000000000" pitchFamily="2" charset="-122"/>
                <a:ea typeface="方正粗黑宋简体" panose="02000000000000000000" pitchFamily="2" charset="-122"/>
              </a:rPr>
              <a:t>。</a:t>
            </a:r>
            <a:endParaRPr lang="en-US" altLang="zh-CN" sz="2800" b="1" dirty="0">
              <a:latin typeface="方正粗黑宋简体" panose="02000000000000000000" pitchFamily="2" charset="-122"/>
              <a:ea typeface="方正粗黑宋简体" panose="02000000000000000000" pitchFamily="2" charset="-122"/>
            </a:endParaRPr>
          </a:p>
        </p:txBody>
      </p:sp>
      <p:grpSp>
        <p:nvGrpSpPr>
          <p:cNvPr id="46083" name="PA-组合 5"/>
          <p:cNvGrpSpPr/>
          <p:nvPr/>
        </p:nvGrpSpPr>
        <p:grpSpPr>
          <a:xfrm>
            <a:off x="5999163" y="4211638"/>
            <a:ext cx="2565400" cy="2289175"/>
            <a:chOff x="-45" y="7193"/>
            <a:chExt cx="3553" cy="3607"/>
          </a:xfrm>
        </p:grpSpPr>
        <p:pic>
          <p:nvPicPr>
            <p:cNvPr id="112644" name="PA-图片 6"/>
            <p:cNvPicPr>
              <a:picLocks noChangeAspect="1"/>
            </p:cNvPicPr>
            <p:nvPr>
              <p:custDataLst>
                <p:tags r:id="rId7"/>
              </p:custDataLst>
            </p:nvPr>
          </p:nvPicPr>
          <p:blipFill>
            <a:blip r:embed="rId11"/>
            <a:stretch>
              <a:fillRect/>
            </a:stretch>
          </p:blipFill>
          <p:spPr>
            <a:xfrm>
              <a:off x="-45" y="7193"/>
              <a:ext cx="3148" cy="3607"/>
            </a:xfrm>
            <a:prstGeom prst="rect">
              <a:avLst/>
            </a:prstGeom>
            <a:noFill/>
            <a:ln w="9525">
              <a:noFill/>
            </a:ln>
          </p:spPr>
        </p:pic>
        <p:sp>
          <p:nvSpPr>
            <p:cNvPr id="112645" name="PA-文本框 4"/>
            <p:cNvSpPr txBox="1"/>
            <p:nvPr>
              <p:custDataLst>
                <p:tags r:id="rId8"/>
              </p:custDataLst>
            </p:nvPr>
          </p:nvSpPr>
          <p:spPr>
            <a:xfrm>
              <a:off x="2465" y="9483"/>
              <a:ext cx="1043" cy="725"/>
            </a:xfrm>
            <a:prstGeom prst="rect">
              <a:avLst/>
            </a:prstGeom>
            <a:noFill/>
            <a:ln w="9525">
              <a:noFill/>
            </a:ln>
          </p:spPr>
          <p:txBody>
            <a:bodyPr anchor="t">
              <a:spAutoFit/>
            </a:bodyPr>
            <a:lstStyle/>
            <a:p>
              <a:r>
                <a:rPr lang="zh-CN" altLang="zh-CN" sz="2400" b="1" dirty="0">
                  <a:solidFill>
                    <a:srgbClr val="007A77"/>
                  </a:solidFill>
                  <a:latin typeface="Century Gothic" panose="020B0502020202020204" pitchFamily="34" charset="0"/>
                  <a:ea typeface="幼圆" panose="02010509060101010101" pitchFamily="49" charset="-122"/>
                </a:rPr>
                <a:t>图</a:t>
              </a:r>
              <a:r>
                <a:rPr lang="en-US" altLang="zh-CN" sz="2400" b="1" dirty="0">
                  <a:solidFill>
                    <a:srgbClr val="007A77"/>
                  </a:solidFill>
                  <a:latin typeface="Century Gothic" panose="020B0502020202020204" pitchFamily="34" charset="0"/>
                  <a:ea typeface="幼圆" panose="02010509060101010101" pitchFamily="49" charset="-122"/>
                </a:rPr>
                <a:t>b</a:t>
              </a:r>
            </a:p>
          </p:txBody>
        </p:sp>
      </p:grpSp>
      <p:grpSp>
        <p:nvGrpSpPr>
          <p:cNvPr id="46086" name="PA-组合 2"/>
          <p:cNvGrpSpPr/>
          <p:nvPr/>
        </p:nvGrpSpPr>
        <p:grpSpPr>
          <a:xfrm>
            <a:off x="1476375" y="4292600"/>
            <a:ext cx="2159000" cy="2208213"/>
            <a:chOff x="2744" y="5653"/>
            <a:chExt cx="3105" cy="3705"/>
          </a:xfrm>
        </p:grpSpPr>
        <p:graphicFrame>
          <p:nvGraphicFramePr>
            <p:cNvPr id="112647" name="PA-对象 3"/>
            <p:cNvGraphicFramePr>
              <a:graphicFrameLocks noChangeAspect="1"/>
            </p:cNvGraphicFramePr>
            <p:nvPr>
              <p:custDataLst>
                <p:tags r:id="rId5"/>
              </p:custDataLst>
            </p:nvPr>
          </p:nvGraphicFramePr>
          <p:xfrm>
            <a:off x="2744" y="5653"/>
            <a:ext cx="3105" cy="3705"/>
          </p:xfrm>
          <a:graphic>
            <a:graphicData uri="http://schemas.openxmlformats.org/presentationml/2006/ole">
              <mc:AlternateContent xmlns:mc="http://schemas.openxmlformats.org/markup-compatibility/2006">
                <mc:Choice xmlns:v="urn:schemas-microsoft-com:vml" Requires="v">
                  <p:oleObj spid="_x0000_s7265" r:id="rId12" imgW="1971675" imgH="2352675" progId="Paint.Picture">
                    <p:embed/>
                  </p:oleObj>
                </mc:Choice>
                <mc:Fallback>
                  <p:oleObj r:id="rId12" imgW="1971675" imgH="2352675" progId="Paint.Picture">
                    <p:embed/>
                    <p:pic>
                      <p:nvPicPr>
                        <p:cNvPr id="0" name="图片 3111"/>
                        <p:cNvPicPr/>
                        <p:nvPr/>
                      </p:nvPicPr>
                      <p:blipFill>
                        <a:blip r:embed="rId13"/>
                        <a:stretch>
                          <a:fillRect/>
                        </a:stretch>
                      </p:blipFill>
                      <p:spPr>
                        <a:xfrm>
                          <a:off x="2744" y="5653"/>
                          <a:ext cx="3105" cy="3705"/>
                        </a:xfrm>
                        <a:prstGeom prst="rect">
                          <a:avLst/>
                        </a:prstGeom>
                        <a:noFill/>
                        <a:ln w="38100">
                          <a:noFill/>
                          <a:miter/>
                        </a:ln>
                      </p:spPr>
                    </p:pic>
                  </p:oleObj>
                </mc:Fallback>
              </mc:AlternateContent>
            </a:graphicData>
          </a:graphic>
        </p:graphicFrame>
        <p:sp>
          <p:nvSpPr>
            <p:cNvPr id="112648" name="PA-文本框 5"/>
            <p:cNvSpPr txBox="1"/>
            <p:nvPr>
              <p:custDataLst>
                <p:tags r:id="rId6"/>
              </p:custDataLst>
            </p:nvPr>
          </p:nvSpPr>
          <p:spPr>
            <a:xfrm>
              <a:off x="4634" y="8472"/>
              <a:ext cx="1043" cy="725"/>
            </a:xfrm>
            <a:prstGeom prst="rect">
              <a:avLst/>
            </a:prstGeom>
            <a:noFill/>
            <a:ln w="9525">
              <a:noFill/>
            </a:ln>
          </p:spPr>
          <p:txBody>
            <a:bodyPr anchor="t">
              <a:spAutoFit/>
            </a:bodyPr>
            <a:lstStyle/>
            <a:p>
              <a:r>
                <a:rPr lang="zh-CN" altLang="zh-CN" sz="2400" b="1" dirty="0">
                  <a:solidFill>
                    <a:srgbClr val="007A77"/>
                  </a:solidFill>
                  <a:latin typeface="Century Gothic" panose="020B0502020202020204" pitchFamily="34" charset="0"/>
                  <a:ea typeface="幼圆" panose="02010509060101010101" pitchFamily="49" charset="-122"/>
                </a:rPr>
                <a:t>图</a:t>
              </a:r>
              <a:r>
                <a:rPr lang="en-US" altLang="zh-CN" sz="2400" b="1" dirty="0">
                  <a:solidFill>
                    <a:srgbClr val="007A77"/>
                  </a:solidFill>
                  <a:latin typeface="Century Gothic" panose="020B0502020202020204" pitchFamily="34" charset="0"/>
                  <a:ea typeface="幼圆" panose="02010509060101010101" pitchFamily="49" charset="-122"/>
                </a:rPr>
                <a:t>a</a:t>
              </a:r>
            </a:p>
          </p:txBody>
        </p:sp>
      </p:grpSp>
    </p:spTree>
    <p:custDataLst>
      <p:tags r:id="rId2"/>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1.5"/>
                                          </p:val>
                                        </p:tav>
                                      </p:tavLst>
                                    </p:anim>
                                    <p:anim calcmode="lin" valueType="num">
                                      <p:cBhvr>
                                        <p:cTn id="8" dur="500" fill="hold"/>
                                        <p:tgtEl>
                                          <p:spTgt spid="3"/>
                                        </p:tgtEl>
                                        <p:attrNameLst>
                                          <p:attrName>ppt_h</p:attrName>
                                        </p:attrNameLst>
                                      </p:cBhvr>
                                      <p:tavLst>
                                        <p:tav tm="0">
                                          <p:val>
                                            <p:fltVal val="0"/>
                                          </p:val>
                                        </p:tav>
                                        <p:tav tm="100000">
                                          <p:val>
                                            <p:strVal val="#ppt_h*1.5"/>
                                          </p:val>
                                        </p:tav>
                                      </p:tavLst>
                                    </p:anim>
                                    <p:animEffect transition="in" filter="fade">
                                      <p:cBhvr>
                                        <p:cTn id="9" dur="500"/>
                                        <p:tgtEl>
                                          <p:spTgt spid="3"/>
                                        </p:tgtEl>
                                      </p:cBhvr>
                                    </p:animEffect>
                                    <p:anim calcmode="lin" valueType="num">
                                      <p:cBhvr>
                                        <p:cTn id="10" dur="500" fill="hold">
                                          <p:stCondLst>
                                            <p:cond delay="0"/>
                                          </p:stCondLst>
                                        </p:cTn>
                                        <p:tgtEl>
                                          <p:spTgt spid="3"/>
                                        </p:tgtEl>
                                        <p:attrNameLst>
                                          <p:attrName>ppt_x</p:attrName>
                                        </p:attrNameLst>
                                      </p:cBhvr>
                                      <p:tavLst>
                                        <p:tav tm="0">
                                          <p:val>
                                            <p:strVal val="#ppt_x"/>
                                          </p:val>
                                        </p:tav>
                                        <p:tav tm="100000">
                                          <p:val>
                                            <p:fltVal val="0.5"/>
                                          </p:val>
                                        </p:tav>
                                      </p:tavLst>
                                    </p:anim>
                                    <p:anim calcmode="lin" valueType="num">
                                      <p:cBhvr>
                                        <p:cTn id="11" dur="500" fill="hold">
                                          <p:stCondLst>
                                            <p:cond delay="0"/>
                                          </p:stCondLst>
                                        </p:cTn>
                                        <p:tgtEl>
                                          <p:spTgt spid="3"/>
                                        </p:tgtEl>
                                        <p:attrNameLst>
                                          <p:attrName>ppt_y</p:attrName>
                                        </p:attrNameLst>
                                      </p:cBhvr>
                                      <p:tavLst>
                                        <p:tav tm="0">
                                          <p:val>
                                            <p:strVal val="#ppt_y"/>
                                          </p:val>
                                        </p:tav>
                                        <p:tav tm="100000">
                                          <p:val>
                                            <p:fltVal val="0.5"/>
                                          </p:val>
                                        </p:tav>
                                      </p:tavLst>
                                    </p:anim>
                                  </p:childTnLst>
                                </p:cTn>
                              </p:par>
                            </p:childTnLst>
                          </p:cTn>
                        </p:par>
                      </p:childTnLst>
                    </p:cTn>
                  </p:par>
                  <p:par>
                    <p:cTn id="12" fill="hold">
                      <p:stCondLst>
                        <p:cond delay="indefinite"/>
                      </p:stCondLst>
                      <p:childTnLst>
                        <p:par>
                          <p:cTn id="13" fill="hold">
                            <p:stCondLst>
                              <p:cond delay="0"/>
                            </p:stCondLst>
                            <p:childTnLst>
                              <p:par>
                                <p:cTn id="14" presetID="8" presetClass="emph" presetSubtype="0" fill="hold" grpId="0" nodeType="clickEffect">
                                  <p:stCondLst>
                                    <p:cond delay="0"/>
                                  </p:stCondLst>
                                  <p:childTnLst>
                                    <p:animRot by="21600000">
                                      <p:cBhvr>
                                        <p:cTn id="15" dur="2000" fill="hold"/>
                                        <p:tgtEl>
                                          <p:spTgt spid="4">
                                            <p:txEl>
                                              <p:pRg st="0" end="0"/>
                                            </p:txEl>
                                          </p:spTgt>
                                        </p:tgtEl>
                                        <p:attrNameLst>
                                          <p:attrName>r</p:attrName>
                                        </p:attrNameLst>
                                      </p:cBhvr>
                                    </p:animRot>
                                  </p:childTnLst>
                                </p:cTn>
                              </p:par>
                            </p:childTnLst>
                          </p:cTn>
                        </p:par>
                        <p:par>
                          <p:cTn id="16" fill="hold">
                            <p:stCondLst>
                              <p:cond delay="2000"/>
                            </p:stCondLst>
                            <p:childTnLst>
                              <p:par>
                                <p:cTn id="17" presetID="53" presetClass="entr" presetSubtype="16" fill="hold" grpId="1" nodeType="after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strVal val="#ppt_w*1.5"/>
                                          </p:val>
                                        </p:tav>
                                        <p:tav tm="100000">
                                          <p:val>
                                            <p:strVal val="#ppt_w"/>
                                          </p:val>
                                        </p:tav>
                                      </p:tavLst>
                                    </p:anim>
                                    <p:anim calcmode="lin" valueType="num">
                                      <p:cBhvr>
                                        <p:cTn id="20" dur="500" fill="hold"/>
                                        <p:tgtEl>
                                          <p:spTgt spid="3"/>
                                        </p:tgtEl>
                                        <p:attrNameLst>
                                          <p:attrName>ppt_h</p:attrName>
                                        </p:attrNameLst>
                                      </p:cBhvr>
                                      <p:tavLst>
                                        <p:tav tm="0">
                                          <p:val>
                                            <p:strVal val="#ppt_h*1.5"/>
                                          </p:val>
                                        </p:tav>
                                        <p:tav tm="100000">
                                          <p:val>
                                            <p:strVal val="#ppt_h"/>
                                          </p:val>
                                        </p:tav>
                                      </p:tavLst>
                                    </p:anim>
                                    <p:animEffect transition="in" filter="fade">
                                      <p:cBhvr>
                                        <p:cTn id="21" dur="500"/>
                                        <p:tgtEl>
                                          <p:spTgt spid="3"/>
                                        </p:tgtEl>
                                      </p:cBhvr>
                                    </p:animEffect>
                                    <p:anim calcmode="lin" valueType="num">
                                      <p:cBhvr>
                                        <p:cTn id="22" dur="500" fill="hold">
                                          <p:stCondLst>
                                            <p:cond delay="0"/>
                                          </p:stCondLst>
                                        </p:cTn>
                                        <p:tgtEl>
                                          <p:spTgt spid="3"/>
                                        </p:tgtEl>
                                        <p:attrNameLst>
                                          <p:attrName>ppt_x</p:attrName>
                                        </p:attrNameLst>
                                      </p:cBhvr>
                                      <p:tavLst>
                                        <p:tav tm="0">
                                          <p:val>
                                            <p:fltVal val="0.5"/>
                                          </p:val>
                                        </p:tav>
                                        <p:tav tm="100000">
                                          <p:val>
                                            <p:strVal val="#ppt_x"/>
                                          </p:val>
                                        </p:tav>
                                      </p:tavLst>
                                    </p:anim>
                                    <p:anim calcmode="lin" valueType="num">
                                      <p:cBhvr>
                                        <p:cTn id="23" dur="500" fill="hold">
                                          <p:stCondLst>
                                            <p:cond delay="0"/>
                                          </p:stCondLst>
                                        </p:cTn>
                                        <p:tgtEl>
                                          <p:spTgt spid="3"/>
                                        </p:tgtEl>
                                        <p:attrNameLst>
                                          <p:attrName>ppt_y</p:attrName>
                                        </p:attrNameLst>
                                      </p:cBhvr>
                                      <p:tavLst>
                                        <p:tav tm="0">
                                          <p:val>
                                            <p:fltVal val="0.5"/>
                                          </p:val>
                                        </p:tav>
                                        <p:tav tm="100000">
                                          <p:val>
                                            <p:strVal val="#ppt_y"/>
                                          </p:val>
                                        </p:tav>
                                      </p:tavLst>
                                    </p:anim>
                                  </p:childTnLst>
                                </p:cTn>
                              </p:par>
                            </p:childTnLst>
                          </p:cTn>
                        </p:par>
                        <p:par>
                          <p:cTn id="24" fill="hold">
                            <p:stCondLst>
                              <p:cond delay="2500"/>
                            </p:stCondLst>
                            <p:childTnLst>
                              <p:par>
                                <p:cTn id="25" presetID="30" presetClass="entr" presetSubtype="0" fill="hold" nodeType="afterEffect">
                                  <p:stCondLst>
                                    <p:cond delay="0"/>
                                  </p:stCondLst>
                                  <p:childTnLst>
                                    <p:set>
                                      <p:cBhvr>
                                        <p:cTn id="26" dur="1" fill="hold">
                                          <p:stCondLst>
                                            <p:cond delay="0"/>
                                          </p:stCondLst>
                                        </p:cTn>
                                        <p:tgtEl>
                                          <p:spTgt spid="46083"/>
                                        </p:tgtEl>
                                        <p:attrNameLst>
                                          <p:attrName>style.visibility</p:attrName>
                                        </p:attrNameLst>
                                      </p:cBhvr>
                                      <p:to>
                                        <p:strVal val="visible"/>
                                      </p:to>
                                    </p:set>
                                    <p:animEffect transition="in" filter="fade">
                                      <p:cBhvr>
                                        <p:cTn id="27" dur="800" decel="100000"/>
                                        <p:tgtEl>
                                          <p:spTgt spid="46083"/>
                                        </p:tgtEl>
                                      </p:cBhvr>
                                    </p:animEffect>
                                    <p:anim calcmode="lin" valueType="num">
                                      <p:cBhvr>
                                        <p:cTn id="28" dur="800" decel="100000" fill="hold"/>
                                        <p:tgtEl>
                                          <p:spTgt spid="46083"/>
                                        </p:tgtEl>
                                        <p:attrNameLst>
                                          <p:attrName>style.rotation</p:attrName>
                                        </p:attrNameLst>
                                      </p:cBhvr>
                                      <p:tavLst>
                                        <p:tav tm="0">
                                          <p:val>
                                            <p:fltVal val="-90"/>
                                          </p:val>
                                        </p:tav>
                                        <p:tav tm="100000">
                                          <p:val>
                                            <p:fltVal val="0"/>
                                          </p:val>
                                        </p:tav>
                                      </p:tavLst>
                                    </p:anim>
                                    <p:anim calcmode="lin" valueType="num">
                                      <p:cBhvr>
                                        <p:cTn id="29" dur="800" decel="100000" fill="hold"/>
                                        <p:tgtEl>
                                          <p:spTgt spid="46083"/>
                                        </p:tgtEl>
                                        <p:attrNameLst>
                                          <p:attrName>ppt_x</p:attrName>
                                        </p:attrNameLst>
                                      </p:cBhvr>
                                      <p:tavLst>
                                        <p:tav tm="0">
                                          <p:val>
                                            <p:strVal val="#ppt_x+0.4"/>
                                          </p:val>
                                        </p:tav>
                                        <p:tav tm="100000">
                                          <p:val>
                                            <p:strVal val="#ppt_x-0.05"/>
                                          </p:val>
                                        </p:tav>
                                      </p:tavLst>
                                    </p:anim>
                                    <p:anim calcmode="lin" valueType="num">
                                      <p:cBhvr>
                                        <p:cTn id="30" dur="800" decel="100000" fill="hold"/>
                                        <p:tgtEl>
                                          <p:spTgt spid="46083"/>
                                        </p:tgtEl>
                                        <p:attrNameLst>
                                          <p:attrName>ppt_y</p:attrName>
                                        </p:attrNameLst>
                                      </p:cBhvr>
                                      <p:tavLst>
                                        <p:tav tm="0">
                                          <p:val>
                                            <p:strVal val="#ppt_y-0.4"/>
                                          </p:val>
                                        </p:tav>
                                        <p:tav tm="100000">
                                          <p:val>
                                            <p:strVal val="#ppt_y+0.1"/>
                                          </p:val>
                                        </p:tav>
                                      </p:tavLst>
                                    </p:anim>
                                    <p:anim calcmode="lin" valueType="num">
                                      <p:cBhvr>
                                        <p:cTn id="31" dur="200" accel="100000" fill="hold">
                                          <p:stCondLst>
                                            <p:cond delay="800"/>
                                          </p:stCondLst>
                                        </p:cTn>
                                        <p:tgtEl>
                                          <p:spTgt spid="46083"/>
                                        </p:tgtEl>
                                        <p:attrNameLst>
                                          <p:attrName>ppt_x</p:attrName>
                                        </p:attrNameLst>
                                      </p:cBhvr>
                                      <p:tavLst>
                                        <p:tav tm="0">
                                          <p:val>
                                            <p:strVal val="#ppt_x-0.05"/>
                                          </p:val>
                                        </p:tav>
                                        <p:tav tm="100000">
                                          <p:val>
                                            <p:strVal val="#ppt_x"/>
                                          </p:val>
                                        </p:tav>
                                      </p:tavLst>
                                    </p:anim>
                                    <p:anim calcmode="lin" valueType="num">
                                      <p:cBhvr>
                                        <p:cTn id="32" dur="200" accel="100000" fill="hold">
                                          <p:stCondLst>
                                            <p:cond delay="800"/>
                                          </p:stCondLst>
                                        </p:cTn>
                                        <p:tgtEl>
                                          <p:spTgt spid="46083"/>
                                        </p:tgtEl>
                                        <p:attrNameLst>
                                          <p:attrName>ppt_y</p:attrName>
                                        </p:attrNameLst>
                                      </p:cBhvr>
                                      <p:tavLst>
                                        <p:tav tm="0">
                                          <p:val>
                                            <p:strVal val="#ppt_y+0.1"/>
                                          </p:val>
                                        </p:tav>
                                        <p:tav tm="100000">
                                          <p:val>
                                            <p:strVal val="#ppt_y"/>
                                          </p:val>
                                        </p:tav>
                                      </p:tavLst>
                                    </p:anim>
                                  </p:childTnLst>
                                </p:cTn>
                              </p:par>
                            </p:childTnLst>
                          </p:cTn>
                        </p:par>
                        <p:par>
                          <p:cTn id="33" fill="hold">
                            <p:stCondLst>
                              <p:cond delay="3500"/>
                            </p:stCondLst>
                            <p:childTnLst>
                              <p:par>
                                <p:cTn id="34" presetID="30" presetClass="entr" presetSubtype="0" fill="hold" nodeType="afterEffect">
                                  <p:stCondLst>
                                    <p:cond delay="0"/>
                                  </p:stCondLst>
                                  <p:childTnLst>
                                    <p:set>
                                      <p:cBhvr>
                                        <p:cTn id="35" dur="1" fill="hold">
                                          <p:stCondLst>
                                            <p:cond delay="0"/>
                                          </p:stCondLst>
                                        </p:cTn>
                                        <p:tgtEl>
                                          <p:spTgt spid="46086"/>
                                        </p:tgtEl>
                                        <p:attrNameLst>
                                          <p:attrName>style.visibility</p:attrName>
                                        </p:attrNameLst>
                                      </p:cBhvr>
                                      <p:to>
                                        <p:strVal val="visible"/>
                                      </p:to>
                                    </p:set>
                                    <p:animEffect transition="in" filter="fade">
                                      <p:cBhvr>
                                        <p:cTn id="36" dur="800" decel="100000"/>
                                        <p:tgtEl>
                                          <p:spTgt spid="46086"/>
                                        </p:tgtEl>
                                      </p:cBhvr>
                                    </p:animEffect>
                                    <p:anim calcmode="lin" valueType="num">
                                      <p:cBhvr>
                                        <p:cTn id="37" dur="800" decel="100000" fill="hold"/>
                                        <p:tgtEl>
                                          <p:spTgt spid="46086"/>
                                        </p:tgtEl>
                                        <p:attrNameLst>
                                          <p:attrName>style.rotation</p:attrName>
                                        </p:attrNameLst>
                                      </p:cBhvr>
                                      <p:tavLst>
                                        <p:tav tm="0">
                                          <p:val>
                                            <p:fltVal val="-90"/>
                                          </p:val>
                                        </p:tav>
                                        <p:tav tm="100000">
                                          <p:val>
                                            <p:fltVal val="0"/>
                                          </p:val>
                                        </p:tav>
                                      </p:tavLst>
                                    </p:anim>
                                    <p:anim calcmode="lin" valueType="num">
                                      <p:cBhvr>
                                        <p:cTn id="38" dur="800" decel="100000" fill="hold"/>
                                        <p:tgtEl>
                                          <p:spTgt spid="46086"/>
                                        </p:tgtEl>
                                        <p:attrNameLst>
                                          <p:attrName>ppt_x</p:attrName>
                                        </p:attrNameLst>
                                      </p:cBhvr>
                                      <p:tavLst>
                                        <p:tav tm="0">
                                          <p:val>
                                            <p:strVal val="#ppt_x+0.4"/>
                                          </p:val>
                                        </p:tav>
                                        <p:tav tm="100000">
                                          <p:val>
                                            <p:strVal val="#ppt_x-0.05"/>
                                          </p:val>
                                        </p:tav>
                                      </p:tavLst>
                                    </p:anim>
                                    <p:anim calcmode="lin" valueType="num">
                                      <p:cBhvr>
                                        <p:cTn id="39" dur="800" decel="100000" fill="hold"/>
                                        <p:tgtEl>
                                          <p:spTgt spid="46086"/>
                                        </p:tgtEl>
                                        <p:attrNameLst>
                                          <p:attrName>ppt_y</p:attrName>
                                        </p:attrNameLst>
                                      </p:cBhvr>
                                      <p:tavLst>
                                        <p:tav tm="0">
                                          <p:val>
                                            <p:strVal val="#ppt_y-0.4"/>
                                          </p:val>
                                        </p:tav>
                                        <p:tav tm="100000">
                                          <p:val>
                                            <p:strVal val="#ppt_y+0.1"/>
                                          </p:val>
                                        </p:tav>
                                      </p:tavLst>
                                    </p:anim>
                                    <p:anim calcmode="lin" valueType="num">
                                      <p:cBhvr>
                                        <p:cTn id="40" dur="200" accel="100000" fill="hold">
                                          <p:stCondLst>
                                            <p:cond delay="800"/>
                                          </p:stCondLst>
                                        </p:cTn>
                                        <p:tgtEl>
                                          <p:spTgt spid="46086"/>
                                        </p:tgtEl>
                                        <p:attrNameLst>
                                          <p:attrName>ppt_x</p:attrName>
                                        </p:attrNameLst>
                                      </p:cBhvr>
                                      <p:tavLst>
                                        <p:tav tm="0">
                                          <p:val>
                                            <p:strVal val="#ppt_x-0.05"/>
                                          </p:val>
                                        </p:tav>
                                        <p:tav tm="100000">
                                          <p:val>
                                            <p:strVal val="#ppt_x"/>
                                          </p:val>
                                        </p:tav>
                                      </p:tavLst>
                                    </p:anim>
                                    <p:anim calcmode="lin" valueType="num">
                                      <p:cBhvr>
                                        <p:cTn id="41" dur="200" accel="100000" fill="hold">
                                          <p:stCondLst>
                                            <p:cond delay="800"/>
                                          </p:stCondLst>
                                        </p:cTn>
                                        <p:tgtEl>
                                          <p:spTgt spid="46086"/>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914400" y="0"/>
            <a:ext cx="8001000" cy="685800"/>
          </a:xfrm>
        </p:spPr>
        <p:txBody>
          <a:bodyPr/>
          <a:lstStyle/>
          <a:p>
            <a:r>
              <a:rPr lang="zh-CN" altLang="en-US" dirty="0"/>
              <a:t>                  多项式时间算法的计算时间</a:t>
            </a:r>
          </a:p>
        </p:txBody>
      </p:sp>
      <p:graphicFrame>
        <p:nvGraphicFramePr>
          <p:cNvPr id="65661" name="Group 125"/>
          <p:cNvGraphicFramePr>
            <a:graphicFrameLocks noGrp="1"/>
          </p:cNvGraphicFramePr>
          <p:nvPr/>
        </p:nvGraphicFramePr>
        <p:xfrm>
          <a:off x="533400" y="1268760"/>
          <a:ext cx="8229600" cy="5175250"/>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gridCol w="1371600">
                  <a:extLst>
                    <a:ext uri="{9D8B030D-6E8A-4147-A177-3AD203B41FA5}">
                      <a16:colId xmlns:a16="http://schemas.microsoft.com/office/drawing/2014/main" val="20005"/>
                    </a:ext>
                  </a:extLst>
                </a:gridCol>
              </a:tblGrid>
              <a:tr h="517525">
                <a:tc rowSpan="2">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r>
                        <a:rPr kumimoji="1" lang="zh-CN" altLang="en-US" sz="2000" b="1" i="0" u="none" strike="noStrike" cap="none" normalizeH="0" baseline="0" dirty="0">
                          <a:ln>
                            <a:noFill/>
                          </a:ln>
                          <a:solidFill>
                            <a:schemeClr val="tx2"/>
                          </a:solidFill>
                          <a:effectLst/>
                          <a:latin typeface="Arial" panose="020B0604020202020204" pitchFamily="34" charset="0"/>
                          <a:ea typeface="宋体" panose="02010600030101010101" pitchFamily="2" charset="-122"/>
                        </a:rPr>
                        <a:t>问题规模</a:t>
                      </a:r>
                      <a:endParaRPr kumimoji="1" lang="ja-JP" altLang="en-US" sz="2000" b="1" i="0" u="none" strike="noStrike" cap="none" normalizeH="0" baseline="0" dirty="0">
                        <a:ln>
                          <a:noFill/>
                        </a:ln>
                        <a:solidFill>
                          <a:schemeClr val="tx2"/>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gridSpan="5">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r>
                        <a:rPr kumimoji="1" lang="ja-JP" altLang="en-US" sz="2000" b="1" i="0" u="none" strike="noStrike" cap="none" normalizeH="0" baseline="0" dirty="0">
                          <a:ln>
                            <a:noFill/>
                          </a:ln>
                          <a:solidFill>
                            <a:schemeClr val="tx2"/>
                          </a:solidFill>
                          <a:effectLst/>
                          <a:latin typeface="Arial" panose="020B0604020202020204" pitchFamily="34" charset="0"/>
                          <a:ea typeface="宋体" panose="02010600030101010101" pitchFamily="2" charset="-122"/>
                        </a:rPr>
                        <a:t>计算时间</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517525">
                <a:tc vMerge="1">
                  <a:txBody>
                    <a:bodyPr/>
                    <a:lstStyle/>
                    <a:p>
                      <a:endParaRPr lang="zh-CN"/>
                    </a:p>
                  </a:txBody>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2400" b="1" i="0" u="none" strike="noStrike" cap="none" normalizeH="0" baseline="0" dirty="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2400" b="1"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2400" b="1"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2400" b="1"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2400" b="1"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517525">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r>
                        <a:rPr kumimoji="1" lang="ja-JP" altLang="en-US" sz="2400" b="1" i="0" u="none" strike="noStrike" cap="none" normalizeH="0" baseline="0">
                          <a:ln>
                            <a:noFill/>
                          </a:ln>
                          <a:solidFill>
                            <a:schemeClr val="tx2"/>
                          </a:solidFill>
                          <a:effectLst/>
                          <a:latin typeface="Arial" panose="020B0604020202020204" pitchFamily="34" charset="0"/>
                          <a:ea typeface="宋体" panose="02010600030101010101" pitchFamily="2" charset="-122"/>
                        </a:rPr>
                        <a:t>10</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2400" b="1" i="0" u="none" strike="noStrike" cap="none" normalizeH="0" baseline="0" dirty="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2400" b="1" i="0" u="none" strike="noStrike" cap="none" normalizeH="0" baseline="0" dirty="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2400" b="1"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2400" b="1"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2400" b="1"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517525">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r>
                        <a:rPr kumimoji="1" lang="ja-JP" altLang="en-US" sz="2400" b="1" i="0" u="none" strike="noStrike" cap="none" normalizeH="0" baseline="0">
                          <a:ln>
                            <a:noFill/>
                          </a:ln>
                          <a:solidFill>
                            <a:schemeClr val="tx2"/>
                          </a:solidFill>
                          <a:effectLst/>
                          <a:latin typeface="Arial" panose="020B0604020202020204" pitchFamily="34" charset="0"/>
                          <a:ea typeface="宋体" panose="02010600030101010101" pitchFamily="2" charset="-122"/>
                        </a:rPr>
                        <a:t>20</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2400" b="1"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2400" b="1" i="0" u="none" strike="noStrike" cap="none" normalizeH="0" baseline="0" dirty="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2400" b="1"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2400" b="1"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2400" b="1"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517525">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r>
                        <a:rPr kumimoji="1" lang="ja-JP" altLang="en-US" sz="2400" b="1" i="0" u="none" strike="noStrike" cap="none" normalizeH="0" baseline="0">
                          <a:ln>
                            <a:noFill/>
                          </a:ln>
                          <a:solidFill>
                            <a:schemeClr val="tx2"/>
                          </a:solidFill>
                          <a:effectLst/>
                          <a:latin typeface="Arial" panose="020B0604020202020204" pitchFamily="34" charset="0"/>
                          <a:ea typeface="宋体" panose="02010600030101010101" pitchFamily="2" charset="-122"/>
                        </a:rPr>
                        <a:t>30</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2400" b="1"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2400" b="1" i="0" u="none" strike="noStrike" cap="none" normalizeH="0" baseline="0" dirty="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2400" b="1" i="0" u="none" strike="noStrike" cap="none" normalizeH="0" baseline="0" dirty="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2400" b="1"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2400" b="1"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517525">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r>
                        <a:rPr kumimoji="1" lang="ja-JP" altLang="en-US" sz="2400" b="1" i="0" u="none" strike="noStrike" cap="none" normalizeH="0" baseline="0">
                          <a:ln>
                            <a:noFill/>
                          </a:ln>
                          <a:solidFill>
                            <a:schemeClr val="tx2"/>
                          </a:solidFill>
                          <a:effectLst/>
                          <a:latin typeface="Arial" panose="020B0604020202020204" pitchFamily="34" charset="0"/>
                          <a:ea typeface="宋体" panose="02010600030101010101" pitchFamily="2" charset="-122"/>
                        </a:rPr>
                        <a:t>40</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2400" b="1"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2400" b="1"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2400" b="1" i="0" u="none" strike="noStrike" cap="none" normalizeH="0" baseline="0" dirty="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2400" b="1"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2400" b="1"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r h="517525">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r>
                        <a:rPr kumimoji="1" lang="ja-JP" altLang="en-US" sz="2400" b="1" i="0" u="none" strike="noStrike" cap="none" normalizeH="0" baseline="0">
                          <a:ln>
                            <a:noFill/>
                          </a:ln>
                          <a:solidFill>
                            <a:schemeClr val="tx2"/>
                          </a:solidFill>
                          <a:effectLst/>
                          <a:latin typeface="Arial" panose="020B0604020202020204" pitchFamily="34" charset="0"/>
                          <a:ea typeface="宋体" panose="02010600030101010101" pitchFamily="2" charset="-122"/>
                        </a:rPr>
                        <a:t>50</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2400" b="1"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2400" b="1"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2400" b="1"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2400" b="1" i="0" u="none" strike="noStrike" cap="none" normalizeH="0" baseline="0" dirty="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2400" b="1"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6"/>
                  </a:ext>
                </a:extLst>
              </a:tr>
              <a:tr h="517525">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r>
                        <a:rPr kumimoji="1" lang="ja-JP" altLang="en-US" sz="2400" b="1" i="0" u="none" strike="noStrike" cap="none" normalizeH="0" baseline="0">
                          <a:ln>
                            <a:noFill/>
                          </a:ln>
                          <a:solidFill>
                            <a:schemeClr val="tx2"/>
                          </a:solidFill>
                          <a:effectLst/>
                          <a:latin typeface="Arial" panose="020B0604020202020204" pitchFamily="34" charset="0"/>
                          <a:ea typeface="宋体" panose="02010600030101010101" pitchFamily="2" charset="-122"/>
                        </a:rPr>
                        <a:t>100</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2400" b="1"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2400" b="1"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2400" b="1"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2400" b="1" i="0" u="none" strike="noStrike" cap="none" normalizeH="0" baseline="0" dirty="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2400" b="1"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7"/>
                  </a:ext>
                </a:extLst>
              </a:tr>
              <a:tr h="517525">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r>
                        <a:rPr kumimoji="1" lang="ja-JP" altLang="en-US" sz="2400" b="1" i="0" u="none" strike="noStrike" cap="none" normalizeH="0" baseline="0">
                          <a:ln>
                            <a:noFill/>
                          </a:ln>
                          <a:solidFill>
                            <a:schemeClr val="tx2"/>
                          </a:solidFill>
                          <a:effectLst/>
                          <a:latin typeface="Arial" panose="020B0604020202020204" pitchFamily="34" charset="0"/>
                          <a:ea typeface="宋体" panose="02010600030101010101" pitchFamily="2" charset="-122"/>
                        </a:rPr>
                        <a:t>1000</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2400" b="1"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2400" b="1"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2400" b="1"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2400" b="1"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2400" b="1" i="0" u="none" strike="noStrike" cap="none" normalizeH="0" baseline="0" dirty="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8"/>
                  </a:ext>
                </a:extLst>
              </a:tr>
              <a:tr h="517525">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r>
                        <a:rPr kumimoji="1" lang="ja-JP" altLang="en-US" sz="2400" b="1" i="0" u="none" strike="noStrike" cap="none" normalizeH="0" baseline="0">
                          <a:ln>
                            <a:noFill/>
                          </a:ln>
                          <a:solidFill>
                            <a:schemeClr val="tx2"/>
                          </a:solidFill>
                          <a:effectLst/>
                          <a:latin typeface="Arial" panose="020B0604020202020204" pitchFamily="34" charset="0"/>
                          <a:ea typeface="宋体" panose="02010600030101010101" pitchFamily="2" charset="-122"/>
                        </a:rPr>
                        <a:t>10000</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2400" b="1"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2400" b="1"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2400" b="1"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2400" b="1"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2400" b="1" i="0" u="none" strike="noStrike" cap="none" normalizeH="0" baseline="0" dirty="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9"/>
                  </a:ext>
                </a:extLst>
              </a:tr>
            </a:tbl>
          </a:graphicData>
        </a:graphic>
      </p:graphicFrame>
      <p:graphicFrame>
        <p:nvGraphicFramePr>
          <p:cNvPr id="65735" name="Object 199"/>
          <p:cNvGraphicFramePr>
            <a:graphicFrameLocks noChangeAspect="1"/>
          </p:cNvGraphicFramePr>
          <p:nvPr/>
        </p:nvGraphicFramePr>
        <p:xfrm>
          <a:off x="1981200" y="2329210"/>
          <a:ext cx="1214438" cy="430213"/>
        </p:xfrm>
        <a:graphic>
          <a:graphicData uri="http://schemas.openxmlformats.org/presentationml/2006/ole">
            <mc:AlternateContent xmlns:mc="http://schemas.openxmlformats.org/markup-compatibility/2006">
              <mc:Choice xmlns:v="urn:schemas-microsoft-com:vml" Requires="v">
                <p:oleObj spid="_x0000_s444307" name="Equation" r:id="rId5" imgW="812800" imgH="292100" progId="Equation.3">
                  <p:embed/>
                </p:oleObj>
              </mc:Choice>
              <mc:Fallback>
                <p:oleObj name="Equation" r:id="rId5" imgW="812800" imgH="292100" progId="Equation.3">
                  <p:embed/>
                  <p:pic>
                    <p:nvPicPr>
                      <p:cNvPr id="0" name="图片 4437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1200" y="2329210"/>
                        <a:ext cx="1214438" cy="4302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736" name="Object 200"/>
          <p:cNvGraphicFramePr>
            <a:graphicFrameLocks noChangeAspect="1"/>
          </p:cNvGraphicFramePr>
          <p:nvPr/>
        </p:nvGraphicFramePr>
        <p:xfrm>
          <a:off x="3352800" y="2405410"/>
          <a:ext cx="1235075" cy="322263"/>
        </p:xfrm>
        <a:graphic>
          <a:graphicData uri="http://schemas.openxmlformats.org/presentationml/2006/ole">
            <mc:AlternateContent xmlns:mc="http://schemas.openxmlformats.org/markup-compatibility/2006">
              <mc:Choice xmlns:v="urn:schemas-microsoft-com:vml" Requires="v">
                <p:oleObj spid="_x0000_s444308" name="数式" r:id="rId7" imgW="1104900" imgH="292100" progId="Equation.3">
                  <p:embed/>
                </p:oleObj>
              </mc:Choice>
              <mc:Fallback>
                <p:oleObj name="数式" r:id="rId7" imgW="1104900" imgH="292100" progId="Equation.3">
                  <p:embed/>
                  <p:pic>
                    <p:nvPicPr>
                      <p:cNvPr id="0" name="图片 4437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2800" y="2405410"/>
                        <a:ext cx="1235075" cy="3222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737" name="Object 201"/>
          <p:cNvGraphicFramePr>
            <a:graphicFrameLocks noChangeAspect="1"/>
          </p:cNvGraphicFramePr>
          <p:nvPr/>
        </p:nvGraphicFramePr>
        <p:xfrm>
          <a:off x="2057400" y="2938810"/>
          <a:ext cx="968375" cy="322263"/>
        </p:xfrm>
        <a:graphic>
          <a:graphicData uri="http://schemas.openxmlformats.org/presentationml/2006/ole">
            <mc:AlternateContent xmlns:mc="http://schemas.openxmlformats.org/markup-compatibility/2006">
              <mc:Choice xmlns:v="urn:schemas-microsoft-com:vml" Requires="v">
                <p:oleObj spid="_x0000_s444309" name="数式" r:id="rId9" imgW="863600" imgH="292100" progId="Equation.3">
                  <p:embed/>
                </p:oleObj>
              </mc:Choice>
              <mc:Fallback>
                <p:oleObj name="数式" r:id="rId9" imgW="863600" imgH="292100" progId="Equation.3">
                  <p:embed/>
                  <p:pic>
                    <p:nvPicPr>
                      <p:cNvPr id="0" name="图片 4437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57400" y="2938810"/>
                        <a:ext cx="968375" cy="3222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738" name="Object 202"/>
          <p:cNvGraphicFramePr>
            <a:graphicFrameLocks noChangeAspect="1"/>
          </p:cNvGraphicFramePr>
          <p:nvPr/>
        </p:nvGraphicFramePr>
        <p:xfrm>
          <a:off x="2057400" y="3472210"/>
          <a:ext cx="950913" cy="322263"/>
        </p:xfrm>
        <a:graphic>
          <a:graphicData uri="http://schemas.openxmlformats.org/presentationml/2006/ole">
            <mc:AlternateContent xmlns:mc="http://schemas.openxmlformats.org/markup-compatibility/2006">
              <mc:Choice xmlns:v="urn:schemas-microsoft-com:vml" Requires="v">
                <p:oleObj spid="_x0000_s444310" name="数式" r:id="rId11" imgW="850900" imgH="292100" progId="Equation.3">
                  <p:embed/>
                </p:oleObj>
              </mc:Choice>
              <mc:Fallback>
                <p:oleObj name="数式" r:id="rId11" imgW="850900" imgH="292100" progId="Equation.3">
                  <p:embed/>
                  <p:pic>
                    <p:nvPicPr>
                      <p:cNvPr id="0" name="图片 44372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57400" y="3472210"/>
                        <a:ext cx="950913" cy="3222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739" name="Object 203"/>
          <p:cNvGraphicFramePr>
            <a:graphicFrameLocks noChangeAspect="1"/>
          </p:cNvGraphicFramePr>
          <p:nvPr/>
        </p:nvGraphicFramePr>
        <p:xfrm>
          <a:off x="2057400" y="3929410"/>
          <a:ext cx="968375" cy="322263"/>
        </p:xfrm>
        <a:graphic>
          <a:graphicData uri="http://schemas.openxmlformats.org/presentationml/2006/ole">
            <mc:AlternateContent xmlns:mc="http://schemas.openxmlformats.org/markup-compatibility/2006">
              <mc:Choice xmlns:v="urn:schemas-microsoft-com:vml" Requires="v">
                <p:oleObj spid="_x0000_s444311" name="数式" r:id="rId13" imgW="863600" imgH="292100" progId="Equation.3">
                  <p:embed/>
                </p:oleObj>
              </mc:Choice>
              <mc:Fallback>
                <p:oleObj name="数式" r:id="rId13" imgW="863600" imgH="292100" progId="Equation.3">
                  <p:embed/>
                  <p:pic>
                    <p:nvPicPr>
                      <p:cNvPr id="0" name="图片 44372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57400" y="3929410"/>
                        <a:ext cx="968375" cy="3222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740" name="Object 204"/>
          <p:cNvGraphicFramePr>
            <a:graphicFrameLocks noChangeAspect="1"/>
          </p:cNvGraphicFramePr>
          <p:nvPr/>
        </p:nvGraphicFramePr>
        <p:xfrm>
          <a:off x="2057400" y="4386610"/>
          <a:ext cx="950913" cy="322263"/>
        </p:xfrm>
        <a:graphic>
          <a:graphicData uri="http://schemas.openxmlformats.org/presentationml/2006/ole">
            <mc:AlternateContent xmlns:mc="http://schemas.openxmlformats.org/markup-compatibility/2006">
              <mc:Choice xmlns:v="urn:schemas-microsoft-com:vml" Requires="v">
                <p:oleObj spid="_x0000_s444312" name="数式" r:id="rId15" imgW="850900" imgH="292100" progId="Equation.3">
                  <p:embed/>
                </p:oleObj>
              </mc:Choice>
              <mc:Fallback>
                <p:oleObj name="数式" r:id="rId15" imgW="850900" imgH="292100" progId="Equation.3">
                  <p:embed/>
                  <p:pic>
                    <p:nvPicPr>
                      <p:cNvPr id="0" name="图片 44372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057400" y="4386610"/>
                        <a:ext cx="950913" cy="3222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741" name="Object 205"/>
          <p:cNvGraphicFramePr>
            <a:graphicFrameLocks noChangeAspect="1"/>
          </p:cNvGraphicFramePr>
          <p:nvPr/>
        </p:nvGraphicFramePr>
        <p:xfrm>
          <a:off x="2057400" y="4920010"/>
          <a:ext cx="912813" cy="322263"/>
        </p:xfrm>
        <a:graphic>
          <a:graphicData uri="http://schemas.openxmlformats.org/presentationml/2006/ole">
            <mc:AlternateContent xmlns:mc="http://schemas.openxmlformats.org/markup-compatibility/2006">
              <mc:Choice xmlns:v="urn:schemas-microsoft-com:vml" Requires="v">
                <p:oleObj spid="_x0000_s444313" name="数式" r:id="rId17" imgW="812800" imgH="292100" progId="Equation.3">
                  <p:embed/>
                </p:oleObj>
              </mc:Choice>
              <mc:Fallback>
                <p:oleObj name="数式" r:id="rId17" imgW="812800" imgH="292100" progId="Equation.3">
                  <p:embed/>
                  <p:pic>
                    <p:nvPicPr>
                      <p:cNvPr id="0" name="图片 44372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057400" y="4920010"/>
                        <a:ext cx="912813" cy="3222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742" name="Object 206"/>
          <p:cNvGraphicFramePr>
            <a:graphicFrameLocks noChangeAspect="1"/>
          </p:cNvGraphicFramePr>
          <p:nvPr/>
        </p:nvGraphicFramePr>
        <p:xfrm>
          <a:off x="2057400" y="5605810"/>
          <a:ext cx="912813" cy="322263"/>
        </p:xfrm>
        <a:graphic>
          <a:graphicData uri="http://schemas.openxmlformats.org/presentationml/2006/ole">
            <mc:AlternateContent xmlns:mc="http://schemas.openxmlformats.org/markup-compatibility/2006">
              <mc:Choice xmlns:v="urn:schemas-microsoft-com:vml" Requires="v">
                <p:oleObj spid="_x0000_s444314" name="数式" r:id="rId19" imgW="812800" imgH="292100" progId="Equation.3">
                  <p:embed/>
                </p:oleObj>
              </mc:Choice>
              <mc:Fallback>
                <p:oleObj name="数式" r:id="rId19" imgW="812800" imgH="292100" progId="Equation.3">
                  <p:embed/>
                  <p:pic>
                    <p:nvPicPr>
                      <p:cNvPr id="0" name="图片 44372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057400" y="5605810"/>
                        <a:ext cx="912813" cy="3222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743" name="Object 207"/>
          <p:cNvGraphicFramePr>
            <a:graphicFrameLocks noChangeAspect="1"/>
          </p:cNvGraphicFramePr>
          <p:nvPr/>
        </p:nvGraphicFramePr>
        <p:xfrm>
          <a:off x="2133600" y="6121748"/>
          <a:ext cx="912813" cy="322262"/>
        </p:xfrm>
        <a:graphic>
          <a:graphicData uri="http://schemas.openxmlformats.org/presentationml/2006/ole">
            <mc:AlternateContent xmlns:mc="http://schemas.openxmlformats.org/markup-compatibility/2006">
              <mc:Choice xmlns:v="urn:schemas-microsoft-com:vml" Requires="v">
                <p:oleObj spid="_x0000_s444315" name="数式" r:id="rId21" imgW="812800" imgH="292100" progId="Equation.3">
                  <p:embed/>
                </p:oleObj>
              </mc:Choice>
              <mc:Fallback>
                <p:oleObj name="数式" r:id="rId21" imgW="812800" imgH="292100" progId="Equation.3">
                  <p:embed/>
                  <p:pic>
                    <p:nvPicPr>
                      <p:cNvPr id="0" name="图片 44372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133600" y="6121748"/>
                        <a:ext cx="912813" cy="32226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744" name="Object 208"/>
          <p:cNvGraphicFramePr>
            <a:graphicFrameLocks noChangeAspect="1"/>
          </p:cNvGraphicFramePr>
          <p:nvPr/>
        </p:nvGraphicFramePr>
        <p:xfrm>
          <a:off x="3352800" y="4920010"/>
          <a:ext cx="1235075" cy="322263"/>
        </p:xfrm>
        <a:graphic>
          <a:graphicData uri="http://schemas.openxmlformats.org/presentationml/2006/ole">
            <mc:AlternateContent xmlns:mc="http://schemas.openxmlformats.org/markup-compatibility/2006">
              <mc:Choice xmlns:v="urn:schemas-microsoft-com:vml" Requires="v">
                <p:oleObj spid="_x0000_s444316" name="数式" r:id="rId23" imgW="1104900" imgH="292100" progId="Equation.3">
                  <p:embed/>
                </p:oleObj>
              </mc:Choice>
              <mc:Fallback>
                <p:oleObj name="数式" r:id="rId23" imgW="1104900" imgH="292100" progId="Equation.3">
                  <p:embed/>
                  <p:pic>
                    <p:nvPicPr>
                      <p:cNvPr id="0" name="图片 44372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352800" y="4920010"/>
                        <a:ext cx="1235075" cy="3222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745" name="Object 209"/>
          <p:cNvGraphicFramePr>
            <a:graphicFrameLocks noChangeAspect="1"/>
          </p:cNvGraphicFramePr>
          <p:nvPr/>
        </p:nvGraphicFramePr>
        <p:xfrm>
          <a:off x="3276600" y="3472210"/>
          <a:ext cx="1216025" cy="322263"/>
        </p:xfrm>
        <a:graphic>
          <a:graphicData uri="http://schemas.openxmlformats.org/presentationml/2006/ole">
            <mc:AlternateContent xmlns:mc="http://schemas.openxmlformats.org/markup-compatibility/2006">
              <mc:Choice xmlns:v="urn:schemas-microsoft-com:vml" Requires="v">
                <p:oleObj spid="_x0000_s444317" name="数式" r:id="rId25" imgW="1079500" imgH="292100" progId="Equation.3">
                  <p:embed/>
                </p:oleObj>
              </mc:Choice>
              <mc:Fallback>
                <p:oleObj name="数式" r:id="rId25" imgW="1079500" imgH="292100" progId="Equation.3">
                  <p:embed/>
                  <p:pic>
                    <p:nvPicPr>
                      <p:cNvPr id="0" name="图片 443729"/>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276600" y="3472210"/>
                        <a:ext cx="1216025" cy="3222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746" name="Object 210"/>
          <p:cNvGraphicFramePr>
            <a:graphicFrameLocks noChangeAspect="1"/>
          </p:cNvGraphicFramePr>
          <p:nvPr/>
        </p:nvGraphicFramePr>
        <p:xfrm>
          <a:off x="3276600" y="4005610"/>
          <a:ext cx="1235075" cy="322263"/>
        </p:xfrm>
        <a:graphic>
          <a:graphicData uri="http://schemas.openxmlformats.org/presentationml/2006/ole">
            <mc:AlternateContent xmlns:mc="http://schemas.openxmlformats.org/markup-compatibility/2006">
              <mc:Choice xmlns:v="urn:schemas-microsoft-com:vml" Requires="v">
                <p:oleObj spid="_x0000_s444318" name="数式" r:id="rId27" imgW="1104900" imgH="292100" progId="Equation.3">
                  <p:embed/>
                </p:oleObj>
              </mc:Choice>
              <mc:Fallback>
                <p:oleObj name="数式" r:id="rId27" imgW="1104900" imgH="292100" progId="Equation.3">
                  <p:embed/>
                  <p:pic>
                    <p:nvPicPr>
                      <p:cNvPr id="0" name="图片 443730"/>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276600" y="4005610"/>
                        <a:ext cx="1235075" cy="3222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747" name="Object 211"/>
          <p:cNvGraphicFramePr>
            <a:graphicFrameLocks noChangeAspect="1"/>
          </p:cNvGraphicFramePr>
          <p:nvPr/>
        </p:nvGraphicFramePr>
        <p:xfrm>
          <a:off x="3352800" y="4462810"/>
          <a:ext cx="1254125" cy="322263"/>
        </p:xfrm>
        <a:graphic>
          <a:graphicData uri="http://schemas.openxmlformats.org/presentationml/2006/ole">
            <mc:AlternateContent xmlns:mc="http://schemas.openxmlformats.org/markup-compatibility/2006">
              <mc:Choice xmlns:v="urn:schemas-microsoft-com:vml" Requires="v">
                <p:oleObj spid="_x0000_s444319" name="数式" r:id="rId29" imgW="1117600" imgH="292100" progId="Equation.3">
                  <p:embed/>
                </p:oleObj>
              </mc:Choice>
              <mc:Fallback>
                <p:oleObj name="数式" r:id="rId29" imgW="1117600" imgH="292100" progId="Equation.3">
                  <p:embed/>
                  <p:pic>
                    <p:nvPicPr>
                      <p:cNvPr id="0" name="图片 443731"/>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352800" y="4462810"/>
                        <a:ext cx="1254125" cy="3222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748" name="Object 212"/>
          <p:cNvGraphicFramePr>
            <a:graphicFrameLocks noChangeAspect="1"/>
          </p:cNvGraphicFramePr>
          <p:nvPr/>
        </p:nvGraphicFramePr>
        <p:xfrm>
          <a:off x="3352800" y="5453410"/>
          <a:ext cx="1235075" cy="322263"/>
        </p:xfrm>
        <a:graphic>
          <a:graphicData uri="http://schemas.openxmlformats.org/presentationml/2006/ole">
            <mc:AlternateContent xmlns:mc="http://schemas.openxmlformats.org/markup-compatibility/2006">
              <mc:Choice xmlns:v="urn:schemas-microsoft-com:vml" Requires="v">
                <p:oleObj spid="_x0000_s444320" name="数式" r:id="rId31" imgW="1104900" imgH="292100" progId="Equation.3">
                  <p:embed/>
                </p:oleObj>
              </mc:Choice>
              <mc:Fallback>
                <p:oleObj name="数式" r:id="rId31" imgW="1104900" imgH="292100" progId="Equation.3">
                  <p:embed/>
                  <p:pic>
                    <p:nvPicPr>
                      <p:cNvPr id="0" name="图片 443732"/>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352800" y="5453410"/>
                        <a:ext cx="1235075" cy="3222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749" name="Object 213"/>
          <p:cNvGraphicFramePr>
            <a:graphicFrameLocks noChangeAspect="1"/>
          </p:cNvGraphicFramePr>
          <p:nvPr/>
        </p:nvGraphicFramePr>
        <p:xfrm>
          <a:off x="3276600" y="2938810"/>
          <a:ext cx="1235075" cy="322263"/>
        </p:xfrm>
        <a:graphic>
          <a:graphicData uri="http://schemas.openxmlformats.org/presentationml/2006/ole">
            <mc:AlternateContent xmlns:mc="http://schemas.openxmlformats.org/markup-compatibility/2006">
              <mc:Choice xmlns:v="urn:schemas-microsoft-com:vml" Requires="v">
                <p:oleObj spid="_x0000_s444321" name="数式" r:id="rId33" imgW="1104900" imgH="292100" progId="Equation.3">
                  <p:embed/>
                </p:oleObj>
              </mc:Choice>
              <mc:Fallback>
                <p:oleObj name="数式" r:id="rId33" imgW="1104900" imgH="292100" progId="Equation.3">
                  <p:embed/>
                  <p:pic>
                    <p:nvPicPr>
                      <p:cNvPr id="0" name="图片 443733"/>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276600" y="2938810"/>
                        <a:ext cx="1235075" cy="3222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750" name="Object 214"/>
          <p:cNvGraphicFramePr>
            <a:graphicFrameLocks noChangeAspect="1"/>
          </p:cNvGraphicFramePr>
          <p:nvPr/>
        </p:nvGraphicFramePr>
        <p:xfrm>
          <a:off x="3352800" y="6121748"/>
          <a:ext cx="1216025" cy="322262"/>
        </p:xfrm>
        <a:graphic>
          <a:graphicData uri="http://schemas.openxmlformats.org/presentationml/2006/ole">
            <mc:AlternateContent xmlns:mc="http://schemas.openxmlformats.org/markup-compatibility/2006">
              <mc:Choice xmlns:v="urn:schemas-microsoft-com:vml" Requires="v">
                <p:oleObj spid="_x0000_s444322" name="数式" r:id="rId35" imgW="1079500" imgH="292100" progId="Equation.3">
                  <p:embed/>
                </p:oleObj>
              </mc:Choice>
              <mc:Fallback>
                <p:oleObj name="数式" r:id="rId35" imgW="1079500" imgH="292100" progId="Equation.3">
                  <p:embed/>
                  <p:pic>
                    <p:nvPicPr>
                      <p:cNvPr id="0" name="图片 443734"/>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352800" y="6121748"/>
                        <a:ext cx="1216025" cy="32226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751" name="Object 215"/>
          <p:cNvGraphicFramePr>
            <a:graphicFrameLocks noChangeAspect="1"/>
          </p:cNvGraphicFramePr>
          <p:nvPr/>
        </p:nvGraphicFramePr>
        <p:xfrm>
          <a:off x="2438400" y="1872010"/>
          <a:ext cx="374650" cy="415925"/>
        </p:xfrm>
        <a:graphic>
          <a:graphicData uri="http://schemas.openxmlformats.org/presentationml/2006/ole">
            <mc:AlternateContent xmlns:mc="http://schemas.openxmlformats.org/markup-compatibility/2006">
              <mc:Choice xmlns:v="urn:schemas-microsoft-com:vml" Requires="v">
                <p:oleObj spid="_x0000_s444323" name="数式" r:id="rId37" imgW="165100" imgH="190500" progId="Equation.3">
                  <p:embed/>
                </p:oleObj>
              </mc:Choice>
              <mc:Fallback>
                <p:oleObj name="数式" r:id="rId37" imgW="165100" imgH="190500" progId="Equation.3">
                  <p:embed/>
                  <p:pic>
                    <p:nvPicPr>
                      <p:cNvPr id="0" name="图片 443735"/>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2438400" y="1872010"/>
                        <a:ext cx="374650" cy="4159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752" name="Object 216"/>
          <p:cNvGraphicFramePr>
            <a:graphicFrameLocks noChangeAspect="1"/>
          </p:cNvGraphicFramePr>
          <p:nvPr/>
        </p:nvGraphicFramePr>
        <p:xfrm>
          <a:off x="3429000" y="1872010"/>
          <a:ext cx="1019175" cy="431800"/>
        </p:xfrm>
        <a:graphic>
          <a:graphicData uri="http://schemas.openxmlformats.org/presentationml/2006/ole">
            <mc:AlternateContent xmlns:mc="http://schemas.openxmlformats.org/markup-compatibility/2006">
              <mc:Choice xmlns:v="urn:schemas-microsoft-com:vml" Requires="v">
                <p:oleObj spid="_x0000_s444324" name="数式" r:id="rId39" imgW="673100" imgH="292100" progId="Equation.3">
                  <p:embed/>
                </p:oleObj>
              </mc:Choice>
              <mc:Fallback>
                <p:oleObj name="数式" r:id="rId39" imgW="673100" imgH="292100" progId="Equation.3">
                  <p:embed/>
                  <p:pic>
                    <p:nvPicPr>
                      <p:cNvPr id="0" name="图片 443736"/>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429000" y="1872010"/>
                        <a:ext cx="1019175" cy="4318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753" name="Object 217"/>
          <p:cNvGraphicFramePr>
            <a:graphicFrameLocks noChangeAspect="1"/>
          </p:cNvGraphicFramePr>
          <p:nvPr/>
        </p:nvGraphicFramePr>
        <p:xfrm>
          <a:off x="5105400" y="1795810"/>
          <a:ext cx="536575" cy="609600"/>
        </p:xfrm>
        <a:graphic>
          <a:graphicData uri="http://schemas.openxmlformats.org/presentationml/2006/ole">
            <mc:AlternateContent xmlns:mc="http://schemas.openxmlformats.org/markup-compatibility/2006">
              <mc:Choice xmlns:v="urn:schemas-microsoft-com:vml" Requires="v">
                <p:oleObj spid="_x0000_s444325" name="数式" r:id="rId41" imgW="241300" imgH="266700" progId="Equation.3">
                  <p:embed/>
                </p:oleObj>
              </mc:Choice>
              <mc:Fallback>
                <p:oleObj name="数式" r:id="rId41" imgW="241300" imgH="266700" progId="Equation.3">
                  <p:embed/>
                  <p:pic>
                    <p:nvPicPr>
                      <p:cNvPr id="0" name="图片 443737"/>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5105400" y="1795810"/>
                        <a:ext cx="536575" cy="6096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754" name="Object 218"/>
          <p:cNvGraphicFramePr>
            <a:graphicFrameLocks noChangeAspect="1"/>
          </p:cNvGraphicFramePr>
          <p:nvPr/>
        </p:nvGraphicFramePr>
        <p:xfrm>
          <a:off x="6400800" y="1795810"/>
          <a:ext cx="536575" cy="612775"/>
        </p:xfrm>
        <a:graphic>
          <a:graphicData uri="http://schemas.openxmlformats.org/presentationml/2006/ole">
            <mc:AlternateContent xmlns:mc="http://schemas.openxmlformats.org/markup-compatibility/2006">
              <mc:Choice xmlns:v="urn:schemas-microsoft-com:vml" Requires="v">
                <p:oleObj spid="_x0000_s444326" name="数式" r:id="rId43" imgW="241300" imgH="266700" progId="Equation.3">
                  <p:embed/>
                </p:oleObj>
              </mc:Choice>
              <mc:Fallback>
                <p:oleObj name="数式" r:id="rId43" imgW="241300" imgH="266700" progId="Equation.3">
                  <p:embed/>
                  <p:pic>
                    <p:nvPicPr>
                      <p:cNvPr id="0" name="图片 443738"/>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6400800" y="1795810"/>
                        <a:ext cx="536575" cy="6127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755" name="Object 219"/>
          <p:cNvGraphicFramePr>
            <a:graphicFrameLocks noChangeAspect="1"/>
          </p:cNvGraphicFramePr>
          <p:nvPr/>
        </p:nvGraphicFramePr>
        <p:xfrm>
          <a:off x="7772400" y="1719610"/>
          <a:ext cx="536575" cy="609600"/>
        </p:xfrm>
        <a:graphic>
          <a:graphicData uri="http://schemas.openxmlformats.org/presentationml/2006/ole">
            <mc:AlternateContent xmlns:mc="http://schemas.openxmlformats.org/markup-compatibility/2006">
              <mc:Choice xmlns:v="urn:schemas-microsoft-com:vml" Requires="v">
                <p:oleObj spid="_x0000_s444327" name="数式" r:id="rId45" imgW="241300" imgH="266700" progId="Equation.3">
                  <p:embed/>
                </p:oleObj>
              </mc:Choice>
              <mc:Fallback>
                <p:oleObj name="数式" r:id="rId45" imgW="241300" imgH="266700" progId="Equation.3">
                  <p:embed/>
                  <p:pic>
                    <p:nvPicPr>
                      <p:cNvPr id="0" name="图片 443739"/>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7772400" y="1719610"/>
                        <a:ext cx="536575" cy="6096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756" name="Object 220"/>
          <p:cNvGraphicFramePr>
            <a:graphicFrameLocks noChangeAspect="1"/>
          </p:cNvGraphicFramePr>
          <p:nvPr/>
        </p:nvGraphicFramePr>
        <p:xfrm>
          <a:off x="4800600" y="2405410"/>
          <a:ext cx="912813" cy="322263"/>
        </p:xfrm>
        <a:graphic>
          <a:graphicData uri="http://schemas.openxmlformats.org/presentationml/2006/ole">
            <mc:AlternateContent xmlns:mc="http://schemas.openxmlformats.org/markup-compatibility/2006">
              <mc:Choice xmlns:v="urn:schemas-microsoft-com:vml" Requires="v">
                <p:oleObj spid="_x0000_s444328" name="数式" r:id="rId47" imgW="812800" imgH="292100" progId="Equation.3">
                  <p:embed/>
                </p:oleObj>
              </mc:Choice>
              <mc:Fallback>
                <p:oleObj name="数式" r:id="rId47" imgW="812800" imgH="292100" progId="Equation.3">
                  <p:embed/>
                  <p:pic>
                    <p:nvPicPr>
                      <p:cNvPr id="0" name="图片 443740"/>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4800600" y="2405410"/>
                        <a:ext cx="912813" cy="3222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757" name="Object 221"/>
          <p:cNvGraphicFramePr>
            <a:graphicFrameLocks noChangeAspect="1"/>
          </p:cNvGraphicFramePr>
          <p:nvPr/>
        </p:nvGraphicFramePr>
        <p:xfrm>
          <a:off x="4724400" y="2938810"/>
          <a:ext cx="969963" cy="322263"/>
        </p:xfrm>
        <a:graphic>
          <a:graphicData uri="http://schemas.openxmlformats.org/presentationml/2006/ole">
            <mc:AlternateContent xmlns:mc="http://schemas.openxmlformats.org/markup-compatibility/2006">
              <mc:Choice xmlns:v="urn:schemas-microsoft-com:vml" Requires="v">
                <p:oleObj spid="_x0000_s444329" name="数式" r:id="rId49" imgW="863600" imgH="292100" progId="Equation.3">
                  <p:embed/>
                </p:oleObj>
              </mc:Choice>
              <mc:Fallback>
                <p:oleObj name="数式" r:id="rId49" imgW="863600" imgH="292100" progId="Equation.3">
                  <p:embed/>
                  <p:pic>
                    <p:nvPicPr>
                      <p:cNvPr id="0" name="图片 443741"/>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4724400" y="2938810"/>
                        <a:ext cx="969963" cy="3222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758" name="Object 222"/>
          <p:cNvGraphicFramePr>
            <a:graphicFrameLocks noChangeAspect="1"/>
          </p:cNvGraphicFramePr>
          <p:nvPr/>
        </p:nvGraphicFramePr>
        <p:xfrm>
          <a:off x="4800600" y="3472210"/>
          <a:ext cx="949325" cy="322263"/>
        </p:xfrm>
        <a:graphic>
          <a:graphicData uri="http://schemas.openxmlformats.org/presentationml/2006/ole">
            <mc:AlternateContent xmlns:mc="http://schemas.openxmlformats.org/markup-compatibility/2006">
              <mc:Choice xmlns:v="urn:schemas-microsoft-com:vml" Requires="v">
                <p:oleObj spid="_x0000_s444330" name="数式" r:id="rId51" imgW="850900" imgH="292100" progId="Equation.3">
                  <p:embed/>
                </p:oleObj>
              </mc:Choice>
              <mc:Fallback>
                <p:oleObj name="数式" r:id="rId51" imgW="850900" imgH="292100" progId="Equation.3">
                  <p:embed/>
                  <p:pic>
                    <p:nvPicPr>
                      <p:cNvPr id="0" name="图片 443742"/>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4800600" y="3472210"/>
                        <a:ext cx="949325" cy="3222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759" name="Object 223"/>
          <p:cNvGraphicFramePr>
            <a:graphicFrameLocks noChangeAspect="1"/>
          </p:cNvGraphicFramePr>
          <p:nvPr/>
        </p:nvGraphicFramePr>
        <p:xfrm>
          <a:off x="4800600" y="3929410"/>
          <a:ext cx="1101725" cy="322263"/>
        </p:xfrm>
        <a:graphic>
          <a:graphicData uri="http://schemas.openxmlformats.org/presentationml/2006/ole">
            <mc:AlternateContent xmlns:mc="http://schemas.openxmlformats.org/markup-compatibility/2006">
              <mc:Choice xmlns:v="urn:schemas-microsoft-com:vml" Requires="v">
                <p:oleObj spid="_x0000_s444331" name="数式" r:id="rId53" imgW="977900" imgH="292100" progId="Equation.3">
                  <p:embed/>
                </p:oleObj>
              </mc:Choice>
              <mc:Fallback>
                <p:oleObj name="数式" r:id="rId53" imgW="977900" imgH="292100" progId="Equation.3">
                  <p:embed/>
                  <p:pic>
                    <p:nvPicPr>
                      <p:cNvPr id="0" name="图片 443743"/>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4800600" y="3929410"/>
                        <a:ext cx="1101725" cy="3222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760" name="Object 224"/>
          <p:cNvGraphicFramePr>
            <a:graphicFrameLocks noChangeAspect="1"/>
          </p:cNvGraphicFramePr>
          <p:nvPr/>
        </p:nvGraphicFramePr>
        <p:xfrm>
          <a:off x="4724400" y="4462810"/>
          <a:ext cx="1120775" cy="322263"/>
        </p:xfrm>
        <a:graphic>
          <a:graphicData uri="http://schemas.openxmlformats.org/presentationml/2006/ole">
            <mc:AlternateContent xmlns:mc="http://schemas.openxmlformats.org/markup-compatibility/2006">
              <mc:Choice xmlns:v="urn:schemas-microsoft-com:vml" Requires="v">
                <p:oleObj spid="_x0000_s444332" name="数式" r:id="rId55" imgW="1003300" imgH="292100" progId="Equation.3">
                  <p:embed/>
                </p:oleObj>
              </mc:Choice>
              <mc:Fallback>
                <p:oleObj name="数式" r:id="rId55" imgW="1003300" imgH="292100" progId="Equation.3">
                  <p:embed/>
                  <p:pic>
                    <p:nvPicPr>
                      <p:cNvPr id="0" name="图片 443744"/>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4724400" y="4462810"/>
                        <a:ext cx="1120775" cy="3222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761" name="Object 225"/>
          <p:cNvGraphicFramePr>
            <a:graphicFrameLocks noChangeAspect="1"/>
          </p:cNvGraphicFramePr>
          <p:nvPr/>
        </p:nvGraphicFramePr>
        <p:xfrm>
          <a:off x="4800600" y="4996210"/>
          <a:ext cx="912813" cy="322263"/>
        </p:xfrm>
        <a:graphic>
          <a:graphicData uri="http://schemas.openxmlformats.org/presentationml/2006/ole">
            <mc:AlternateContent xmlns:mc="http://schemas.openxmlformats.org/markup-compatibility/2006">
              <mc:Choice xmlns:v="urn:schemas-microsoft-com:vml" Requires="v">
                <p:oleObj spid="_x0000_s444333" name="数式" r:id="rId57" imgW="812800" imgH="292100" progId="Equation.3">
                  <p:embed/>
                </p:oleObj>
              </mc:Choice>
              <mc:Fallback>
                <p:oleObj name="数式" r:id="rId57" imgW="812800" imgH="292100" progId="Equation.3">
                  <p:embed/>
                  <p:pic>
                    <p:nvPicPr>
                      <p:cNvPr id="0" name="图片 443745"/>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4800600" y="4996210"/>
                        <a:ext cx="912813" cy="3222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762" name="Object 226"/>
          <p:cNvGraphicFramePr>
            <a:graphicFrameLocks noChangeAspect="1"/>
          </p:cNvGraphicFramePr>
          <p:nvPr/>
        </p:nvGraphicFramePr>
        <p:xfrm>
          <a:off x="4800600" y="5453410"/>
          <a:ext cx="912813" cy="322263"/>
        </p:xfrm>
        <a:graphic>
          <a:graphicData uri="http://schemas.openxmlformats.org/presentationml/2006/ole">
            <mc:AlternateContent xmlns:mc="http://schemas.openxmlformats.org/markup-compatibility/2006">
              <mc:Choice xmlns:v="urn:schemas-microsoft-com:vml" Requires="v">
                <p:oleObj spid="_x0000_s444334" name="数式" r:id="rId59" imgW="812800" imgH="292100" progId="Equation.3">
                  <p:embed/>
                </p:oleObj>
              </mc:Choice>
              <mc:Fallback>
                <p:oleObj name="数式" r:id="rId59" imgW="812800" imgH="292100" progId="Equation.3">
                  <p:embed/>
                  <p:pic>
                    <p:nvPicPr>
                      <p:cNvPr id="0" name="图片 443746"/>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4800600" y="5453410"/>
                        <a:ext cx="912813" cy="3222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763" name="Object 227"/>
          <p:cNvGraphicFramePr>
            <a:graphicFrameLocks noChangeAspect="1"/>
          </p:cNvGraphicFramePr>
          <p:nvPr/>
        </p:nvGraphicFramePr>
        <p:xfrm>
          <a:off x="5105400" y="6140798"/>
          <a:ext cx="361950" cy="303212"/>
        </p:xfrm>
        <a:graphic>
          <a:graphicData uri="http://schemas.openxmlformats.org/presentationml/2006/ole">
            <mc:AlternateContent xmlns:mc="http://schemas.openxmlformats.org/markup-compatibility/2006">
              <mc:Choice xmlns:v="urn:schemas-microsoft-com:vml" Requires="v">
                <p:oleObj spid="_x0000_s444335" name="数式" r:id="rId61" imgW="317500" imgH="266700" progId="Equation.3">
                  <p:embed/>
                </p:oleObj>
              </mc:Choice>
              <mc:Fallback>
                <p:oleObj name="数式" r:id="rId61" imgW="317500" imgH="266700" progId="Equation.3">
                  <p:embed/>
                  <p:pic>
                    <p:nvPicPr>
                      <p:cNvPr id="0" name="图片 443747"/>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5105400" y="6140798"/>
                        <a:ext cx="361950" cy="30321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764" name="Object 228"/>
          <p:cNvGraphicFramePr>
            <a:graphicFrameLocks noChangeAspect="1"/>
          </p:cNvGraphicFramePr>
          <p:nvPr/>
        </p:nvGraphicFramePr>
        <p:xfrm>
          <a:off x="6248400" y="2405410"/>
          <a:ext cx="912813" cy="322263"/>
        </p:xfrm>
        <a:graphic>
          <a:graphicData uri="http://schemas.openxmlformats.org/presentationml/2006/ole">
            <mc:AlternateContent xmlns:mc="http://schemas.openxmlformats.org/markup-compatibility/2006">
              <mc:Choice xmlns:v="urn:schemas-microsoft-com:vml" Requires="v">
                <p:oleObj spid="_x0000_s444336" name="数式" r:id="rId63" imgW="812800" imgH="292100" progId="Equation.3">
                  <p:embed/>
                </p:oleObj>
              </mc:Choice>
              <mc:Fallback>
                <p:oleObj name="数式" r:id="rId63" imgW="812800" imgH="292100" progId="Equation.3">
                  <p:embed/>
                  <p:pic>
                    <p:nvPicPr>
                      <p:cNvPr id="0" name="图片 443748"/>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6248400" y="2405410"/>
                        <a:ext cx="912813" cy="3222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765" name="Object 229"/>
          <p:cNvGraphicFramePr>
            <a:graphicFrameLocks noChangeAspect="1"/>
          </p:cNvGraphicFramePr>
          <p:nvPr/>
        </p:nvGraphicFramePr>
        <p:xfrm>
          <a:off x="6172200" y="2938810"/>
          <a:ext cx="950913" cy="322263"/>
        </p:xfrm>
        <a:graphic>
          <a:graphicData uri="http://schemas.openxmlformats.org/presentationml/2006/ole">
            <mc:AlternateContent xmlns:mc="http://schemas.openxmlformats.org/markup-compatibility/2006">
              <mc:Choice xmlns:v="urn:schemas-microsoft-com:vml" Requires="v">
                <p:oleObj spid="_x0000_s444337" name="数式" r:id="rId65" imgW="850900" imgH="292100" progId="Equation.3">
                  <p:embed/>
                </p:oleObj>
              </mc:Choice>
              <mc:Fallback>
                <p:oleObj name="数式" r:id="rId65" imgW="850900" imgH="292100" progId="Equation.3">
                  <p:embed/>
                  <p:pic>
                    <p:nvPicPr>
                      <p:cNvPr id="0" name="图片 443749"/>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6172200" y="2938810"/>
                        <a:ext cx="950913" cy="3222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766" name="Object 230"/>
          <p:cNvGraphicFramePr>
            <a:graphicFrameLocks noChangeAspect="1"/>
          </p:cNvGraphicFramePr>
          <p:nvPr/>
        </p:nvGraphicFramePr>
        <p:xfrm>
          <a:off x="6096000" y="3472210"/>
          <a:ext cx="1141413" cy="322263"/>
        </p:xfrm>
        <a:graphic>
          <a:graphicData uri="http://schemas.openxmlformats.org/presentationml/2006/ole">
            <mc:AlternateContent xmlns:mc="http://schemas.openxmlformats.org/markup-compatibility/2006">
              <mc:Choice xmlns:v="urn:schemas-microsoft-com:vml" Requires="v">
                <p:oleObj spid="_x0000_s444338" name="数式" r:id="rId67" imgW="1016000" imgH="292100" progId="Equation.3">
                  <p:embed/>
                </p:oleObj>
              </mc:Choice>
              <mc:Fallback>
                <p:oleObj name="数式" r:id="rId67" imgW="1016000" imgH="292100" progId="Equation.3">
                  <p:embed/>
                  <p:pic>
                    <p:nvPicPr>
                      <p:cNvPr id="0" name="图片 443750"/>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6096000" y="3472210"/>
                        <a:ext cx="1141413" cy="3222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767" name="Object 231"/>
          <p:cNvGraphicFramePr>
            <a:graphicFrameLocks noChangeAspect="1"/>
          </p:cNvGraphicFramePr>
          <p:nvPr/>
        </p:nvGraphicFramePr>
        <p:xfrm>
          <a:off x="6172200" y="3929410"/>
          <a:ext cx="1122363" cy="322263"/>
        </p:xfrm>
        <a:graphic>
          <a:graphicData uri="http://schemas.openxmlformats.org/presentationml/2006/ole">
            <mc:AlternateContent xmlns:mc="http://schemas.openxmlformats.org/markup-compatibility/2006">
              <mc:Choice xmlns:v="urn:schemas-microsoft-com:vml" Requires="v">
                <p:oleObj spid="_x0000_s444339" name="数式" r:id="rId69" imgW="1003300" imgH="292100" progId="Equation.3">
                  <p:embed/>
                </p:oleObj>
              </mc:Choice>
              <mc:Fallback>
                <p:oleObj name="数式" r:id="rId69" imgW="1003300" imgH="292100" progId="Equation.3">
                  <p:embed/>
                  <p:pic>
                    <p:nvPicPr>
                      <p:cNvPr id="0" name="图片 443751"/>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6172200" y="3929410"/>
                        <a:ext cx="1122363" cy="3222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768" name="Object 232"/>
          <p:cNvGraphicFramePr>
            <a:graphicFrameLocks noChangeAspect="1"/>
          </p:cNvGraphicFramePr>
          <p:nvPr/>
        </p:nvGraphicFramePr>
        <p:xfrm>
          <a:off x="6096000" y="4462810"/>
          <a:ext cx="1217613" cy="322263"/>
        </p:xfrm>
        <a:graphic>
          <a:graphicData uri="http://schemas.openxmlformats.org/presentationml/2006/ole">
            <mc:AlternateContent xmlns:mc="http://schemas.openxmlformats.org/markup-compatibility/2006">
              <mc:Choice xmlns:v="urn:schemas-microsoft-com:vml" Requires="v">
                <p:oleObj spid="_x0000_s444340" name="数式" r:id="rId71" imgW="1079500" imgH="292100" progId="Equation.3">
                  <p:embed/>
                </p:oleObj>
              </mc:Choice>
              <mc:Fallback>
                <p:oleObj name="数式" r:id="rId71" imgW="1079500" imgH="292100" progId="Equation.3">
                  <p:embed/>
                  <p:pic>
                    <p:nvPicPr>
                      <p:cNvPr id="0" name="图片 443752"/>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6096000" y="4462810"/>
                        <a:ext cx="1217613" cy="3222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769" name="Object 233"/>
          <p:cNvGraphicFramePr>
            <a:graphicFrameLocks noChangeAspect="1"/>
          </p:cNvGraphicFramePr>
          <p:nvPr/>
        </p:nvGraphicFramePr>
        <p:xfrm>
          <a:off x="6324600" y="4996210"/>
          <a:ext cx="665163" cy="303213"/>
        </p:xfrm>
        <a:graphic>
          <a:graphicData uri="http://schemas.openxmlformats.org/presentationml/2006/ole">
            <mc:AlternateContent xmlns:mc="http://schemas.openxmlformats.org/markup-compatibility/2006">
              <mc:Choice xmlns:v="urn:schemas-microsoft-com:vml" Requires="v">
                <p:oleObj spid="_x0000_s444341" name="数式" r:id="rId73" imgW="596900" imgH="266700" progId="Equation.3">
                  <p:embed/>
                </p:oleObj>
              </mc:Choice>
              <mc:Fallback>
                <p:oleObj name="数式" r:id="rId73" imgW="596900" imgH="266700" progId="Equation.3">
                  <p:embed/>
                  <p:pic>
                    <p:nvPicPr>
                      <p:cNvPr id="0" name="图片 443753"/>
                      <p:cNvPicPr>
                        <a:picLocks noChangeAspect="1" noChangeArrowheads="1"/>
                      </p:cNvPicPr>
                      <p:nvPr/>
                    </p:nvPicPr>
                    <p:blipFill>
                      <a:blip r:embed="rId74">
                        <a:extLst>
                          <a:ext uri="{28A0092B-C50C-407E-A947-70E740481C1C}">
                            <a14:useLocalDpi xmlns:a14="http://schemas.microsoft.com/office/drawing/2010/main" val="0"/>
                          </a:ext>
                        </a:extLst>
                      </a:blip>
                      <a:srcRect/>
                      <a:stretch>
                        <a:fillRect/>
                      </a:stretch>
                    </p:blipFill>
                    <p:spPr bwMode="auto">
                      <a:xfrm>
                        <a:off x="6324600" y="4996210"/>
                        <a:ext cx="665163" cy="3032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770" name="Object 234"/>
          <p:cNvGraphicFramePr>
            <a:graphicFrameLocks noChangeAspect="1"/>
          </p:cNvGraphicFramePr>
          <p:nvPr/>
        </p:nvGraphicFramePr>
        <p:xfrm>
          <a:off x="6400800" y="5529610"/>
          <a:ext cx="493713" cy="303213"/>
        </p:xfrm>
        <a:graphic>
          <a:graphicData uri="http://schemas.openxmlformats.org/presentationml/2006/ole">
            <mc:AlternateContent xmlns:mc="http://schemas.openxmlformats.org/markup-compatibility/2006">
              <mc:Choice xmlns:v="urn:schemas-microsoft-com:vml" Requires="v">
                <p:oleObj spid="_x0000_s444342" name="数式" r:id="rId75" imgW="444500" imgH="266700" progId="Equation.3">
                  <p:embed/>
                </p:oleObj>
              </mc:Choice>
              <mc:Fallback>
                <p:oleObj name="数式" r:id="rId75" imgW="444500" imgH="266700" progId="Equation.3">
                  <p:embed/>
                  <p:pic>
                    <p:nvPicPr>
                      <p:cNvPr id="0" name="图片 443754"/>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a:off x="6400800" y="5529610"/>
                        <a:ext cx="493713" cy="3032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771" name="Object 235"/>
          <p:cNvGraphicFramePr>
            <a:graphicFrameLocks noChangeAspect="1"/>
          </p:cNvGraphicFramePr>
          <p:nvPr/>
        </p:nvGraphicFramePr>
        <p:xfrm>
          <a:off x="6248400" y="6158260"/>
          <a:ext cx="893763" cy="285750"/>
        </p:xfrm>
        <a:graphic>
          <a:graphicData uri="http://schemas.openxmlformats.org/presentationml/2006/ole">
            <mc:AlternateContent xmlns:mc="http://schemas.openxmlformats.org/markup-compatibility/2006">
              <mc:Choice xmlns:v="urn:schemas-microsoft-com:vml" Requires="v">
                <p:oleObj spid="_x0000_s444343" name="数式" r:id="rId77" imgW="800100" imgH="254000" progId="Equation.3">
                  <p:embed/>
                </p:oleObj>
              </mc:Choice>
              <mc:Fallback>
                <p:oleObj name="数式" r:id="rId77" imgW="800100" imgH="254000" progId="Equation.3">
                  <p:embed/>
                  <p:pic>
                    <p:nvPicPr>
                      <p:cNvPr id="0" name="图片 443755"/>
                      <p:cNvPicPr>
                        <a:picLocks noChangeAspect="1" noChangeArrowheads="1"/>
                      </p:cNvPicPr>
                      <p:nvPr/>
                    </p:nvPicPr>
                    <p:blipFill>
                      <a:blip r:embed="rId78">
                        <a:extLst>
                          <a:ext uri="{28A0092B-C50C-407E-A947-70E740481C1C}">
                            <a14:useLocalDpi xmlns:a14="http://schemas.microsoft.com/office/drawing/2010/main" val="0"/>
                          </a:ext>
                        </a:extLst>
                      </a:blip>
                      <a:srcRect/>
                      <a:stretch>
                        <a:fillRect/>
                      </a:stretch>
                    </p:blipFill>
                    <p:spPr bwMode="auto">
                      <a:xfrm>
                        <a:off x="6248400" y="6158260"/>
                        <a:ext cx="893763" cy="2857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772" name="Object 236"/>
          <p:cNvGraphicFramePr>
            <a:graphicFrameLocks noChangeAspect="1"/>
          </p:cNvGraphicFramePr>
          <p:nvPr/>
        </p:nvGraphicFramePr>
        <p:xfrm>
          <a:off x="7467600" y="2405410"/>
          <a:ext cx="912813" cy="303213"/>
        </p:xfrm>
        <a:graphic>
          <a:graphicData uri="http://schemas.openxmlformats.org/presentationml/2006/ole">
            <mc:AlternateContent xmlns:mc="http://schemas.openxmlformats.org/markup-compatibility/2006">
              <mc:Choice xmlns:v="urn:schemas-microsoft-com:vml" Requires="v">
                <p:oleObj spid="_x0000_s444344" name="数式" r:id="rId79" imgW="812800" imgH="266700" progId="Equation.3">
                  <p:embed/>
                </p:oleObj>
              </mc:Choice>
              <mc:Fallback>
                <p:oleObj name="数式" r:id="rId79" imgW="812800" imgH="266700" progId="Equation.3">
                  <p:embed/>
                  <p:pic>
                    <p:nvPicPr>
                      <p:cNvPr id="0" name="图片 443756"/>
                      <p:cNvPicPr>
                        <a:picLocks noChangeAspect="1" noChangeArrowheads="1"/>
                      </p:cNvPicPr>
                      <p:nvPr/>
                    </p:nvPicPr>
                    <p:blipFill>
                      <a:blip r:embed="rId80">
                        <a:extLst>
                          <a:ext uri="{28A0092B-C50C-407E-A947-70E740481C1C}">
                            <a14:useLocalDpi xmlns:a14="http://schemas.microsoft.com/office/drawing/2010/main" val="0"/>
                          </a:ext>
                        </a:extLst>
                      </a:blip>
                      <a:srcRect/>
                      <a:stretch>
                        <a:fillRect/>
                      </a:stretch>
                    </p:blipFill>
                    <p:spPr bwMode="auto">
                      <a:xfrm>
                        <a:off x="7467600" y="2405410"/>
                        <a:ext cx="912813" cy="3032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773" name="Object 237"/>
          <p:cNvGraphicFramePr>
            <a:graphicFrameLocks noChangeAspect="1"/>
          </p:cNvGraphicFramePr>
          <p:nvPr/>
        </p:nvGraphicFramePr>
        <p:xfrm>
          <a:off x="7467600" y="2938810"/>
          <a:ext cx="798513" cy="303213"/>
        </p:xfrm>
        <a:graphic>
          <a:graphicData uri="http://schemas.openxmlformats.org/presentationml/2006/ole">
            <mc:AlternateContent xmlns:mc="http://schemas.openxmlformats.org/markup-compatibility/2006">
              <mc:Choice xmlns:v="urn:schemas-microsoft-com:vml" Requires="v">
                <p:oleObj spid="_x0000_s444345" name="数式" r:id="rId81" imgW="711200" imgH="266700" progId="Equation.3">
                  <p:embed/>
                </p:oleObj>
              </mc:Choice>
              <mc:Fallback>
                <p:oleObj name="数式" r:id="rId81" imgW="711200" imgH="266700" progId="Equation.3">
                  <p:embed/>
                  <p:pic>
                    <p:nvPicPr>
                      <p:cNvPr id="0" name="图片 443757"/>
                      <p:cNvPicPr>
                        <a:picLocks noChangeAspect="1" noChangeArrowheads="1"/>
                      </p:cNvPicPr>
                      <p:nvPr/>
                    </p:nvPicPr>
                    <p:blipFill>
                      <a:blip r:embed="rId82">
                        <a:extLst>
                          <a:ext uri="{28A0092B-C50C-407E-A947-70E740481C1C}">
                            <a14:useLocalDpi xmlns:a14="http://schemas.microsoft.com/office/drawing/2010/main" val="0"/>
                          </a:ext>
                        </a:extLst>
                      </a:blip>
                      <a:srcRect/>
                      <a:stretch>
                        <a:fillRect/>
                      </a:stretch>
                    </p:blipFill>
                    <p:spPr bwMode="auto">
                      <a:xfrm>
                        <a:off x="7467600" y="2938810"/>
                        <a:ext cx="798513" cy="3032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774" name="Object 238"/>
          <p:cNvGraphicFramePr>
            <a:graphicFrameLocks noChangeAspect="1"/>
          </p:cNvGraphicFramePr>
          <p:nvPr/>
        </p:nvGraphicFramePr>
        <p:xfrm>
          <a:off x="7620000" y="3472210"/>
          <a:ext cx="798513" cy="303213"/>
        </p:xfrm>
        <a:graphic>
          <a:graphicData uri="http://schemas.openxmlformats.org/presentationml/2006/ole">
            <mc:AlternateContent xmlns:mc="http://schemas.openxmlformats.org/markup-compatibility/2006">
              <mc:Choice xmlns:v="urn:schemas-microsoft-com:vml" Requires="v">
                <p:oleObj spid="_x0000_s444346" name="数式" r:id="rId83" imgW="711200" imgH="266700" progId="Equation.3">
                  <p:embed/>
                </p:oleObj>
              </mc:Choice>
              <mc:Fallback>
                <p:oleObj name="数式" r:id="rId83" imgW="711200" imgH="266700" progId="Equation.3">
                  <p:embed/>
                  <p:pic>
                    <p:nvPicPr>
                      <p:cNvPr id="0" name="图片 443758"/>
                      <p:cNvPicPr>
                        <a:picLocks noChangeAspect="1" noChangeArrowheads="1"/>
                      </p:cNvPicPr>
                      <p:nvPr/>
                    </p:nvPicPr>
                    <p:blipFill>
                      <a:blip r:embed="rId84">
                        <a:extLst>
                          <a:ext uri="{28A0092B-C50C-407E-A947-70E740481C1C}">
                            <a14:useLocalDpi xmlns:a14="http://schemas.microsoft.com/office/drawing/2010/main" val="0"/>
                          </a:ext>
                        </a:extLst>
                      </a:blip>
                      <a:srcRect/>
                      <a:stretch>
                        <a:fillRect/>
                      </a:stretch>
                    </p:blipFill>
                    <p:spPr bwMode="auto">
                      <a:xfrm>
                        <a:off x="7620000" y="3472210"/>
                        <a:ext cx="798513" cy="3032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775" name="Object 239"/>
          <p:cNvGraphicFramePr>
            <a:graphicFrameLocks noChangeAspect="1"/>
          </p:cNvGraphicFramePr>
          <p:nvPr/>
        </p:nvGraphicFramePr>
        <p:xfrm>
          <a:off x="7543800" y="3929410"/>
          <a:ext cx="665163" cy="303213"/>
        </p:xfrm>
        <a:graphic>
          <a:graphicData uri="http://schemas.openxmlformats.org/presentationml/2006/ole">
            <mc:AlternateContent xmlns:mc="http://schemas.openxmlformats.org/markup-compatibility/2006">
              <mc:Choice xmlns:v="urn:schemas-microsoft-com:vml" Requires="v">
                <p:oleObj spid="_x0000_s444347" name="数式" r:id="rId85" imgW="596900" imgH="266700" progId="Equation.3">
                  <p:embed/>
                </p:oleObj>
              </mc:Choice>
              <mc:Fallback>
                <p:oleObj name="数式" r:id="rId85" imgW="596900" imgH="266700" progId="Equation.3">
                  <p:embed/>
                  <p:pic>
                    <p:nvPicPr>
                      <p:cNvPr id="0" name="图片 443759"/>
                      <p:cNvPicPr>
                        <a:picLocks noChangeAspect="1" noChangeArrowheads="1"/>
                      </p:cNvPicPr>
                      <p:nvPr/>
                    </p:nvPicPr>
                    <p:blipFill>
                      <a:blip r:embed="rId86">
                        <a:extLst>
                          <a:ext uri="{28A0092B-C50C-407E-A947-70E740481C1C}">
                            <a14:useLocalDpi xmlns:a14="http://schemas.microsoft.com/office/drawing/2010/main" val="0"/>
                          </a:ext>
                        </a:extLst>
                      </a:blip>
                      <a:srcRect/>
                      <a:stretch>
                        <a:fillRect/>
                      </a:stretch>
                    </p:blipFill>
                    <p:spPr bwMode="auto">
                      <a:xfrm>
                        <a:off x="7543800" y="3929410"/>
                        <a:ext cx="665163" cy="3032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776" name="Object 240"/>
          <p:cNvGraphicFramePr>
            <a:graphicFrameLocks noChangeAspect="1"/>
          </p:cNvGraphicFramePr>
          <p:nvPr/>
        </p:nvGraphicFramePr>
        <p:xfrm>
          <a:off x="7620000" y="4462810"/>
          <a:ext cx="684213" cy="303213"/>
        </p:xfrm>
        <a:graphic>
          <a:graphicData uri="http://schemas.openxmlformats.org/presentationml/2006/ole">
            <mc:AlternateContent xmlns:mc="http://schemas.openxmlformats.org/markup-compatibility/2006">
              <mc:Choice xmlns:v="urn:schemas-microsoft-com:vml" Requires="v">
                <p:oleObj spid="_x0000_s444348" name="数式" r:id="rId87" imgW="609600" imgH="266700" progId="Equation.3">
                  <p:embed/>
                </p:oleObj>
              </mc:Choice>
              <mc:Fallback>
                <p:oleObj name="数式" r:id="rId87" imgW="609600" imgH="266700" progId="Equation.3">
                  <p:embed/>
                  <p:pic>
                    <p:nvPicPr>
                      <p:cNvPr id="0" name="图片 443760"/>
                      <p:cNvPicPr>
                        <a:picLocks noChangeAspect="1" noChangeArrowheads="1"/>
                      </p:cNvPicPr>
                      <p:nvPr/>
                    </p:nvPicPr>
                    <p:blipFill>
                      <a:blip r:embed="rId88">
                        <a:extLst>
                          <a:ext uri="{28A0092B-C50C-407E-A947-70E740481C1C}">
                            <a14:useLocalDpi xmlns:a14="http://schemas.microsoft.com/office/drawing/2010/main" val="0"/>
                          </a:ext>
                        </a:extLst>
                      </a:blip>
                      <a:srcRect/>
                      <a:stretch>
                        <a:fillRect/>
                      </a:stretch>
                    </p:blipFill>
                    <p:spPr bwMode="auto">
                      <a:xfrm>
                        <a:off x="7620000" y="4462810"/>
                        <a:ext cx="684213" cy="3032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777" name="Object 241"/>
          <p:cNvGraphicFramePr>
            <a:graphicFrameLocks noChangeAspect="1"/>
          </p:cNvGraphicFramePr>
          <p:nvPr/>
        </p:nvGraphicFramePr>
        <p:xfrm>
          <a:off x="7543800" y="4996210"/>
          <a:ext cx="665163" cy="303213"/>
        </p:xfrm>
        <a:graphic>
          <a:graphicData uri="http://schemas.openxmlformats.org/presentationml/2006/ole">
            <mc:AlternateContent xmlns:mc="http://schemas.openxmlformats.org/markup-compatibility/2006">
              <mc:Choice xmlns:v="urn:schemas-microsoft-com:vml" Requires="v">
                <p:oleObj spid="_x0000_s444349" name="数式" r:id="rId89" imgW="596900" imgH="266700" progId="Equation.3">
                  <p:embed/>
                </p:oleObj>
              </mc:Choice>
              <mc:Fallback>
                <p:oleObj name="数式" r:id="rId89" imgW="596900" imgH="266700" progId="Equation.3">
                  <p:embed/>
                  <p:pic>
                    <p:nvPicPr>
                      <p:cNvPr id="0" name="图片 443761"/>
                      <p:cNvPicPr>
                        <a:picLocks noChangeAspect="1" noChangeArrowheads="1"/>
                      </p:cNvPicPr>
                      <p:nvPr/>
                    </p:nvPicPr>
                    <p:blipFill>
                      <a:blip r:embed="rId90">
                        <a:extLst>
                          <a:ext uri="{28A0092B-C50C-407E-A947-70E740481C1C}">
                            <a14:useLocalDpi xmlns:a14="http://schemas.microsoft.com/office/drawing/2010/main" val="0"/>
                          </a:ext>
                        </a:extLst>
                      </a:blip>
                      <a:srcRect/>
                      <a:stretch>
                        <a:fillRect/>
                      </a:stretch>
                    </p:blipFill>
                    <p:spPr bwMode="auto">
                      <a:xfrm>
                        <a:off x="7543800" y="4996210"/>
                        <a:ext cx="665163" cy="3032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778" name="Object 242"/>
          <p:cNvGraphicFramePr>
            <a:graphicFrameLocks noChangeAspect="1"/>
          </p:cNvGraphicFramePr>
          <p:nvPr/>
        </p:nvGraphicFramePr>
        <p:xfrm>
          <a:off x="7620000" y="5529610"/>
          <a:ext cx="552450" cy="265113"/>
        </p:xfrm>
        <a:graphic>
          <a:graphicData uri="http://schemas.openxmlformats.org/presentationml/2006/ole">
            <mc:AlternateContent xmlns:mc="http://schemas.openxmlformats.org/markup-compatibility/2006">
              <mc:Choice xmlns:v="urn:schemas-microsoft-com:vml" Requires="v">
                <p:oleObj spid="_x0000_s444350" name="数式" r:id="rId91" imgW="495300" imgH="241300" progId="Equation.3">
                  <p:embed/>
                </p:oleObj>
              </mc:Choice>
              <mc:Fallback>
                <p:oleObj name="数式" r:id="rId91" imgW="495300" imgH="241300" progId="Equation.3">
                  <p:embed/>
                  <p:pic>
                    <p:nvPicPr>
                      <p:cNvPr id="0" name="图片 443762"/>
                      <p:cNvPicPr>
                        <a:picLocks noChangeAspect="1" noChangeArrowheads="1"/>
                      </p:cNvPicPr>
                      <p:nvPr/>
                    </p:nvPicPr>
                    <p:blipFill>
                      <a:blip r:embed="rId92">
                        <a:extLst>
                          <a:ext uri="{28A0092B-C50C-407E-A947-70E740481C1C}">
                            <a14:useLocalDpi xmlns:a14="http://schemas.microsoft.com/office/drawing/2010/main" val="0"/>
                          </a:ext>
                        </a:extLst>
                      </a:blip>
                      <a:srcRect/>
                      <a:stretch>
                        <a:fillRect/>
                      </a:stretch>
                    </p:blipFill>
                    <p:spPr bwMode="auto">
                      <a:xfrm>
                        <a:off x="7620000" y="5529610"/>
                        <a:ext cx="552450" cy="2651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779" name="Object 243"/>
          <p:cNvGraphicFramePr>
            <a:graphicFrameLocks noChangeAspect="1"/>
          </p:cNvGraphicFramePr>
          <p:nvPr/>
        </p:nvGraphicFramePr>
        <p:xfrm>
          <a:off x="7620000" y="6140798"/>
          <a:ext cx="722313" cy="303212"/>
        </p:xfrm>
        <a:graphic>
          <a:graphicData uri="http://schemas.openxmlformats.org/presentationml/2006/ole">
            <mc:AlternateContent xmlns:mc="http://schemas.openxmlformats.org/markup-compatibility/2006">
              <mc:Choice xmlns:v="urn:schemas-microsoft-com:vml" Requires="v">
                <p:oleObj spid="_x0000_s444351" name="数式" r:id="rId93" imgW="647700" imgH="266700" progId="Equation.3">
                  <p:embed/>
                </p:oleObj>
              </mc:Choice>
              <mc:Fallback>
                <p:oleObj name="数式" r:id="rId93" imgW="647700" imgH="266700" progId="Equation.3">
                  <p:embed/>
                  <p:pic>
                    <p:nvPicPr>
                      <p:cNvPr id="0" name="图片 443763"/>
                      <p:cNvPicPr>
                        <a:picLocks noChangeAspect="1" noChangeArrowheads="1"/>
                      </p:cNvPicPr>
                      <p:nvPr/>
                    </p:nvPicPr>
                    <p:blipFill>
                      <a:blip r:embed="rId94">
                        <a:extLst>
                          <a:ext uri="{28A0092B-C50C-407E-A947-70E740481C1C}">
                            <a14:useLocalDpi xmlns:a14="http://schemas.microsoft.com/office/drawing/2010/main" val="0"/>
                          </a:ext>
                        </a:extLst>
                      </a:blip>
                      <a:srcRect/>
                      <a:stretch>
                        <a:fillRect/>
                      </a:stretch>
                    </p:blipFill>
                    <p:spPr bwMode="auto">
                      <a:xfrm>
                        <a:off x="7620000" y="6140798"/>
                        <a:ext cx="722313" cy="30321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780" name="Text Box 244"/>
          <p:cNvSpPr txBox="1">
            <a:spLocks noChangeArrowheads="1"/>
          </p:cNvSpPr>
          <p:nvPr/>
        </p:nvSpPr>
        <p:spPr bwMode="auto">
          <a:xfrm>
            <a:off x="1524000" y="609600"/>
            <a:ext cx="723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ja-JP" altLang="en-US" sz="2400" dirty="0">
                <a:solidFill>
                  <a:srgbClr val="003366"/>
                </a:solidFill>
                <a:latin typeface="Times New Roman" panose="02020603050405020304" pitchFamily="18" charset="0"/>
                <a:ea typeface="MS PGothic" panose="020B0600070205080204" pitchFamily="34" charset="-128"/>
              </a:rPr>
              <a:t>100</a:t>
            </a:r>
            <a:r>
              <a:rPr kumimoji="1" lang="en-US" altLang="ja-JP" sz="2400" dirty="0">
                <a:solidFill>
                  <a:srgbClr val="003366"/>
                </a:solidFill>
                <a:latin typeface="Times New Roman" panose="02020603050405020304" pitchFamily="18" charset="0"/>
                <a:ea typeface="MS PGothic" panose="020B0600070205080204" pitchFamily="34" charset="-128"/>
              </a:rPr>
              <a:t>MIPS(million instructions per second) </a:t>
            </a:r>
            <a:r>
              <a:rPr kumimoji="1" lang="zh-CN" altLang="en-US" sz="2400" dirty="0">
                <a:solidFill>
                  <a:srgbClr val="003366"/>
                </a:solidFill>
                <a:latin typeface="Times New Roman" panose="02020603050405020304" pitchFamily="18" charset="0"/>
                <a:ea typeface="宋体" panose="02010600030101010101" pitchFamily="2" charset="-122"/>
              </a:rPr>
              <a:t>计算机的情形</a:t>
            </a:r>
          </a:p>
        </p:txBody>
      </p:sp>
    </p:spTree>
    <p:custDataLst>
      <p:tags r:id="rId2"/>
    </p:custData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467544" y="36488"/>
            <a:ext cx="8001000" cy="685800"/>
          </a:xfrm>
        </p:spPr>
        <p:txBody>
          <a:bodyPr/>
          <a:lstStyle/>
          <a:p>
            <a:r>
              <a:rPr lang="zh-CN" altLang="en-US" dirty="0"/>
              <a:t>                   指数时间算法的计算时间</a:t>
            </a:r>
          </a:p>
        </p:txBody>
      </p:sp>
      <p:sp>
        <p:nvSpPr>
          <p:cNvPr id="66564" name="Rectangle 4"/>
          <p:cNvSpPr>
            <a:spLocks noChangeArrowheads="1"/>
          </p:cNvSpPr>
          <p:nvPr/>
        </p:nvSpPr>
        <p:spPr bwMode="auto">
          <a:xfrm>
            <a:off x="1081082" y="740229"/>
            <a:ext cx="722566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50000"/>
              </a:spcBef>
              <a:spcAft>
                <a:spcPct val="0"/>
              </a:spcAft>
            </a:pPr>
            <a:r>
              <a:rPr kumimoji="1" lang="ja-JP" altLang="en-US" sz="2400" dirty="0">
                <a:solidFill>
                  <a:srgbClr val="003366"/>
                </a:solidFill>
                <a:latin typeface="Times New Roman" panose="02020603050405020304" pitchFamily="18" charset="0"/>
                <a:ea typeface="MS PGothic" panose="020B0600070205080204" pitchFamily="34" charset="-128"/>
              </a:rPr>
              <a:t>100</a:t>
            </a:r>
            <a:r>
              <a:rPr kumimoji="1" lang="en-US" altLang="ja-JP" sz="2400" dirty="0">
                <a:solidFill>
                  <a:srgbClr val="003366"/>
                </a:solidFill>
                <a:latin typeface="Times New Roman" panose="02020603050405020304" pitchFamily="18" charset="0"/>
                <a:ea typeface="MS PGothic" panose="020B0600070205080204" pitchFamily="34" charset="-128"/>
              </a:rPr>
              <a:t>MIPS(million instructions per second) </a:t>
            </a:r>
            <a:r>
              <a:rPr kumimoji="1" lang="zh-CN" altLang="en-US" sz="2400" dirty="0">
                <a:solidFill>
                  <a:srgbClr val="003366"/>
                </a:solidFill>
                <a:latin typeface="Times New Roman" panose="02020603050405020304" pitchFamily="18" charset="0"/>
                <a:ea typeface="宋体" panose="02010600030101010101" pitchFamily="2" charset="-122"/>
              </a:rPr>
              <a:t>计算机的情形</a:t>
            </a:r>
          </a:p>
        </p:txBody>
      </p:sp>
      <p:graphicFrame>
        <p:nvGraphicFramePr>
          <p:cNvPr id="66650" name="Group 90"/>
          <p:cNvGraphicFramePr>
            <a:graphicFrameLocks noGrp="1"/>
          </p:cNvGraphicFramePr>
          <p:nvPr/>
        </p:nvGraphicFramePr>
        <p:xfrm>
          <a:off x="323528" y="1433344"/>
          <a:ext cx="8382000" cy="4330701"/>
        </p:xfrm>
        <a:graphic>
          <a:graphicData uri="http://schemas.openxmlformats.org/drawingml/2006/table">
            <a:tbl>
              <a:tblPr/>
              <a:tblGrid>
                <a:gridCol w="16764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gridCol w="1676400">
                  <a:extLst>
                    <a:ext uri="{9D8B030D-6E8A-4147-A177-3AD203B41FA5}">
                      <a16:colId xmlns:a16="http://schemas.microsoft.com/office/drawing/2014/main" val="20002"/>
                    </a:ext>
                  </a:extLst>
                </a:gridCol>
                <a:gridCol w="1676400">
                  <a:extLst>
                    <a:ext uri="{9D8B030D-6E8A-4147-A177-3AD203B41FA5}">
                      <a16:colId xmlns:a16="http://schemas.microsoft.com/office/drawing/2014/main" val="20003"/>
                    </a:ext>
                  </a:extLst>
                </a:gridCol>
                <a:gridCol w="1676400">
                  <a:extLst>
                    <a:ext uri="{9D8B030D-6E8A-4147-A177-3AD203B41FA5}">
                      <a16:colId xmlns:a16="http://schemas.microsoft.com/office/drawing/2014/main" val="20004"/>
                    </a:ext>
                  </a:extLst>
                </a:gridCol>
              </a:tblGrid>
              <a:tr h="555625">
                <a:tc rowSpan="2">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ja-JP" altLang="en-US" sz="2000" b="0" i="0" u="none" strike="noStrike" cap="none" normalizeH="0" baseline="0" dirty="0">
                        <a:ln>
                          <a:noFill/>
                        </a:ln>
                        <a:solidFill>
                          <a:srgbClr val="002060"/>
                        </a:solidFill>
                        <a:effectLst/>
                        <a:latin typeface="MS PGothic" panose="020B0600070205080204" pitchFamily="34" charset="-128"/>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r>
                        <a:rPr kumimoji="1" lang="zh-CN" altLang="en-US" sz="2000" b="0" i="0" u="none" strike="noStrike" cap="none" normalizeH="0" baseline="0" dirty="0">
                          <a:ln>
                            <a:noFill/>
                          </a:ln>
                          <a:solidFill>
                            <a:srgbClr val="002060"/>
                          </a:solidFill>
                          <a:effectLst/>
                          <a:latin typeface="MS PGothic" panose="020B0600070205080204" pitchFamily="34" charset="-128"/>
                          <a:ea typeface="宋体" panose="02010600030101010101" pitchFamily="2" charset="-122"/>
                        </a:rPr>
                        <a:t>问题</a:t>
                      </a:r>
                    </a:p>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r>
                        <a:rPr kumimoji="1" lang="zh-CN" altLang="en-US" sz="2000" b="0" i="0" u="none" strike="noStrike" cap="none" normalizeH="0" baseline="0" dirty="0">
                          <a:ln>
                            <a:noFill/>
                          </a:ln>
                          <a:solidFill>
                            <a:srgbClr val="002060"/>
                          </a:solidFill>
                          <a:effectLst/>
                          <a:latin typeface="MS PGothic" panose="020B0600070205080204" pitchFamily="34" charset="-128"/>
                          <a:ea typeface="宋体" panose="02010600030101010101" pitchFamily="2" charset="-122"/>
                        </a:rPr>
                        <a:t>规模</a:t>
                      </a:r>
                      <a:endParaRPr kumimoji="1" lang="ja-JP" altLang="en-US" sz="2000" b="0" i="0" u="none" strike="noStrike" cap="none" normalizeH="0" baseline="0" dirty="0">
                        <a:ln>
                          <a:noFill/>
                        </a:ln>
                        <a:solidFill>
                          <a:srgbClr val="002060"/>
                        </a:solidFill>
                        <a:effectLst/>
                        <a:latin typeface="MS PGothic" panose="020B0600070205080204" pitchFamily="34" charset="-128"/>
                        <a:ea typeface="宋体" panose="02010600030101010101" pitchFamily="2" charset="-12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gridSpan="4">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r>
                        <a:rPr kumimoji="1" lang="ja-JP" altLang="en-US" sz="2400" b="1" i="0" u="none" strike="noStrike" cap="none" normalizeH="0" baseline="0" dirty="0">
                          <a:ln>
                            <a:noFill/>
                          </a:ln>
                          <a:solidFill>
                            <a:srgbClr val="002060"/>
                          </a:solidFill>
                          <a:effectLst/>
                          <a:latin typeface="MS PGothic" panose="020B0600070205080204" pitchFamily="34" charset="-128"/>
                          <a:ea typeface="宋体" panose="02010600030101010101" pitchFamily="2" charset="-122"/>
                        </a:rPr>
                        <a:t>计算时间</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587375">
                <a:tc vMerge="1">
                  <a:txBody>
                    <a:bodyPr/>
                    <a:lstStyle/>
                    <a:p>
                      <a:endParaRPr lang="zh-CN"/>
                    </a:p>
                  </a:txBody>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2000" b="0" i="0" u="none" strike="noStrike" cap="none" normalizeH="0" baseline="0" dirty="0">
                        <a:ln>
                          <a:noFill/>
                        </a:ln>
                        <a:solidFill>
                          <a:srgbClr val="002060"/>
                        </a:solidFill>
                        <a:effectLst/>
                        <a:latin typeface="MS PGothic" panose="020B0600070205080204" pitchFamily="34" charset="-128"/>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2000" b="0" i="0" u="none" strike="noStrike" cap="none" normalizeH="0" baseline="0">
                        <a:ln>
                          <a:noFill/>
                        </a:ln>
                        <a:solidFill>
                          <a:srgbClr val="002060"/>
                        </a:solidFill>
                        <a:effectLst/>
                        <a:latin typeface="MS PGothic" panose="020B0600070205080204" pitchFamily="34" charset="-128"/>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2000" b="0" i="0" u="none" strike="noStrike" cap="none" normalizeH="0" baseline="0">
                        <a:ln>
                          <a:noFill/>
                        </a:ln>
                        <a:solidFill>
                          <a:srgbClr val="002060"/>
                        </a:solidFill>
                        <a:effectLst/>
                        <a:latin typeface="MS PGothic" panose="020B0600070205080204" pitchFamily="34" charset="-128"/>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2000" b="0" i="0" u="none" strike="noStrike" cap="none" normalizeH="0" baseline="0" dirty="0">
                        <a:ln>
                          <a:noFill/>
                        </a:ln>
                        <a:solidFill>
                          <a:srgbClr val="002060"/>
                        </a:solidFill>
                        <a:effectLst/>
                        <a:latin typeface="MS PGothic" panose="020B0600070205080204" pitchFamily="34" charset="-128"/>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490538">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r>
                        <a:rPr kumimoji="1" lang="ja-JP" altLang="en-US" sz="2000" b="0" i="0" u="none" strike="noStrike" cap="none" normalizeH="0" baseline="0">
                          <a:ln>
                            <a:noFill/>
                          </a:ln>
                          <a:solidFill>
                            <a:srgbClr val="002060"/>
                          </a:solidFill>
                          <a:effectLst/>
                          <a:latin typeface="MS PGothic" panose="020B0600070205080204" pitchFamily="34" charset="-128"/>
                          <a:ea typeface="宋体" panose="02010600030101010101" pitchFamily="2" charset="-122"/>
                        </a:rPr>
                        <a:t>10</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1200" b="0" i="0" u="none" strike="noStrike" cap="none" normalizeH="0" baseline="0" dirty="0">
                        <a:ln>
                          <a:noFill/>
                        </a:ln>
                        <a:solidFill>
                          <a:srgbClr val="002060"/>
                        </a:solidFill>
                        <a:effectLst/>
                        <a:latin typeface="MS PGothic" panose="020B0600070205080204" pitchFamily="34" charset="-128"/>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1200" b="0" i="0" u="none" strike="noStrike" cap="none" normalizeH="0" baseline="0">
                        <a:ln>
                          <a:noFill/>
                        </a:ln>
                        <a:solidFill>
                          <a:srgbClr val="002060"/>
                        </a:solidFill>
                        <a:effectLst/>
                        <a:latin typeface="MS PGothic" panose="020B0600070205080204" pitchFamily="34" charset="-128"/>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1200" b="0" i="0" u="none" strike="noStrike" cap="none" normalizeH="0" baseline="0">
                        <a:ln>
                          <a:noFill/>
                        </a:ln>
                        <a:solidFill>
                          <a:srgbClr val="002060"/>
                        </a:solidFill>
                        <a:effectLst/>
                        <a:latin typeface="MS PGothic" panose="020B0600070205080204" pitchFamily="34" charset="-128"/>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1200" b="0" i="0" u="none" strike="noStrike" cap="none" normalizeH="0" baseline="0">
                        <a:ln>
                          <a:noFill/>
                        </a:ln>
                        <a:solidFill>
                          <a:srgbClr val="002060"/>
                        </a:solidFill>
                        <a:effectLst/>
                        <a:latin typeface="MS PGothic" panose="020B0600070205080204" pitchFamily="34" charset="-128"/>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555625">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r>
                        <a:rPr kumimoji="1" lang="ja-JP" altLang="en-US" sz="2000" b="0" i="0" u="none" strike="noStrike" cap="none" normalizeH="0" baseline="0">
                          <a:ln>
                            <a:noFill/>
                          </a:ln>
                          <a:solidFill>
                            <a:srgbClr val="002060"/>
                          </a:solidFill>
                          <a:effectLst/>
                          <a:latin typeface="MS PGothic" panose="020B0600070205080204" pitchFamily="34" charset="-128"/>
                          <a:ea typeface="宋体" panose="02010600030101010101" pitchFamily="2" charset="-122"/>
                        </a:rPr>
                        <a:t>20</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1200" b="0" i="0" u="none" strike="noStrike" cap="none" normalizeH="0" baseline="0" dirty="0">
                        <a:ln>
                          <a:noFill/>
                        </a:ln>
                        <a:solidFill>
                          <a:srgbClr val="002060"/>
                        </a:solidFill>
                        <a:effectLst/>
                        <a:latin typeface="MS PGothic" panose="020B0600070205080204" pitchFamily="34" charset="-128"/>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1200" b="0" i="0" u="none" strike="noStrike" cap="none" normalizeH="0" baseline="0" dirty="0">
                        <a:ln>
                          <a:noFill/>
                        </a:ln>
                        <a:solidFill>
                          <a:srgbClr val="002060"/>
                        </a:solidFill>
                        <a:effectLst/>
                        <a:latin typeface="MS PGothic" panose="020B0600070205080204" pitchFamily="34" charset="-128"/>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1200" b="0" i="0" u="none" strike="noStrike" cap="none" normalizeH="0" baseline="0">
                        <a:ln>
                          <a:noFill/>
                        </a:ln>
                        <a:solidFill>
                          <a:srgbClr val="002060"/>
                        </a:solidFill>
                        <a:effectLst/>
                        <a:latin typeface="MS PGothic" panose="020B0600070205080204" pitchFamily="34" charset="-128"/>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1200" b="0" i="0" u="none" strike="noStrike" cap="none" normalizeH="0" baseline="0">
                        <a:ln>
                          <a:noFill/>
                        </a:ln>
                        <a:solidFill>
                          <a:srgbClr val="002060"/>
                        </a:solidFill>
                        <a:effectLst/>
                        <a:latin typeface="MS PGothic" panose="020B0600070205080204" pitchFamily="34" charset="-128"/>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555625">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r>
                        <a:rPr kumimoji="1" lang="ja-JP" altLang="en-US" sz="2000" b="0" i="0" u="none" strike="noStrike" cap="none" normalizeH="0" baseline="0">
                          <a:ln>
                            <a:noFill/>
                          </a:ln>
                          <a:solidFill>
                            <a:srgbClr val="002060"/>
                          </a:solidFill>
                          <a:effectLst/>
                          <a:latin typeface="MS PGothic" panose="020B0600070205080204" pitchFamily="34" charset="-128"/>
                          <a:ea typeface="宋体" panose="02010600030101010101" pitchFamily="2" charset="-122"/>
                        </a:rPr>
                        <a:t>30</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1200" b="0" i="0" u="none" strike="noStrike" cap="none" normalizeH="0" baseline="0">
                        <a:ln>
                          <a:noFill/>
                        </a:ln>
                        <a:solidFill>
                          <a:srgbClr val="002060"/>
                        </a:solidFill>
                        <a:effectLst/>
                        <a:latin typeface="MS PGothic" panose="020B0600070205080204" pitchFamily="34" charset="-128"/>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1200" b="0" i="0" u="none" strike="noStrike" cap="none" normalizeH="0" baseline="0" dirty="0">
                        <a:ln>
                          <a:noFill/>
                        </a:ln>
                        <a:solidFill>
                          <a:srgbClr val="002060"/>
                        </a:solidFill>
                        <a:effectLst/>
                        <a:latin typeface="MS PGothic" panose="020B0600070205080204" pitchFamily="34" charset="-128"/>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1200" b="0" i="0" u="none" strike="noStrike" cap="none" normalizeH="0" baseline="0" dirty="0">
                        <a:ln>
                          <a:noFill/>
                        </a:ln>
                        <a:solidFill>
                          <a:srgbClr val="002060"/>
                        </a:solidFill>
                        <a:effectLst/>
                        <a:latin typeface="MS PGothic" panose="020B0600070205080204" pitchFamily="34" charset="-128"/>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1200" b="0" i="0" u="none" strike="noStrike" cap="none" normalizeH="0" baseline="0">
                        <a:ln>
                          <a:noFill/>
                        </a:ln>
                        <a:solidFill>
                          <a:srgbClr val="002060"/>
                        </a:solidFill>
                        <a:effectLst/>
                        <a:latin typeface="MS PGothic" panose="020B0600070205080204" pitchFamily="34" charset="-128"/>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557213">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r>
                        <a:rPr kumimoji="1" lang="ja-JP" altLang="en-US" sz="2000" b="0" i="0" u="none" strike="noStrike" cap="none" normalizeH="0" baseline="0">
                          <a:ln>
                            <a:noFill/>
                          </a:ln>
                          <a:solidFill>
                            <a:srgbClr val="002060"/>
                          </a:solidFill>
                          <a:effectLst/>
                          <a:latin typeface="MS PGothic" panose="020B0600070205080204" pitchFamily="34" charset="-128"/>
                          <a:ea typeface="宋体" panose="02010600030101010101" pitchFamily="2" charset="-122"/>
                        </a:rPr>
                        <a:t>40</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1200" b="0" i="0" u="none" strike="noStrike" cap="none" normalizeH="0" baseline="0">
                        <a:ln>
                          <a:noFill/>
                        </a:ln>
                        <a:solidFill>
                          <a:srgbClr val="002060"/>
                        </a:solidFill>
                        <a:effectLst/>
                        <a:latin typeface="MS PGothic" panose="020B0600070205080204" pitchFamily="34" charset="-128"/>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1200" b="0" i="0" u="none" strike="noStrike" cap="none" normalizeH="0" baseline="0">
                        <a:ln>
                          <a:noFill/>
                        </a:ln>
                        <a:solidFill>
                          <a:srgbClr val="002060"/>
                        </a:solidFill>
                        <a:effectLst/>
                        <a:latin typeface="MS PGothic" panose="020B0600070205080204" pitchFamily="34" charset="-128"/>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1200" b="0" i="0" u="none" strike="noStrike" cap="none" normalizeH="0" baseline="0" dirty="0">
                        <a:ln>
                          <a:noFill/>
                        </a:ln>
                        <a:solidFill>
                          <a:srgbClr val="002060"/>
                        </a:solidFill>
                        <a:effectLst/>
                        <a:latin typeface="MS PGothic" panose="020B0600070205080204" pitchFamily="34" charset="-128"/>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1200" b="0" i="0" u="none" strike="noStrike" cap="none" normalizeH="0" baseline="0" dirty="0">
                        <a:ln>
                          <a:noFill/>
                        </a:ln>
                        <a:solidFill>
                          <a:srgbClr val="002060"/>
                        </a:solidFill>
                        <a:effectLst/>
                        <a:latin typeface="MS PGothic" panose="020B0600070205080204" pitchFamily="34" charset="-128"/>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r h="473075">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r>
                        <a:rPr kumimoji="1" lang="ja-JP" altLang="en-US" sz="2000" b="0" i="0" u="none" strike="noStrike" cap="none" normalizeH="0" baseline="0">
                          <a:ln>
                            <a:noFill/>
                          </a:ln>
                          <a:solidFill>
                            <a:srgbClr val="002060"/>
                          </a:solidFill>
                          <a:effectLst/>
                          <a:latin typeface="MS PGothic" panose="020B0600070205080204" pitchFamily="34" charset="-128"/>
                          <a:ea typeface="宋体" panose="02010600030101010101" pitchFamily="2" charset="-122"/>
                        </a:rPr>
                        <a:t>50</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1200" b="0" i="0" u="none" strike="noStrike" cap="none" normalizeH="0" baseline="0">
                        <a:ln>
                          <a:noFill/>
                        </a:ln>
                        <a:solidFill>
                          <a:srgbClr val="002060"/>
                        </a:solidFill>
                        <a:effectLst/>
                        <a:latin typeface="MS PGothic" panose="020B0600070205080204" pitchFamily="34" charset="-128"/>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1200" b="0" i="0" u="none" strike="noStrike" cap="none" normalizeH="0" baseline="0">
                        <a:ln>
                          <a:noFill/>
                        </a:ln>
                        <a:solidFill>
                          <a:srgbClr val="002060"/>
                        </a:solidFill>
                        <a:effectLst/>
                        <a:latin typeface="MS PGothic" panose="020B0600070205080204" pitchFamily="34" charset="-128"/>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1200" b="0" i="0" u="none" strike="noStrike" cap="none" normalizeH="0" baseline="0">
                        <a:ln>
                          <a:noFill/>
                        </a:ln>
                        <a:solidFill>
                          <a:srgbClr val="002060"/>
                        </a:solidFill>
                        <a:effectLst/>
                        <a:latin typeface="MS PGothic" panose="020B0600070205080204" pitchFamily="34" charset="-128"/>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1200" b="0" i="0" u="none" strike="noStrike" cap="none" normalizeH="0" baseline="0" dirty="0">
                        <a:ln>
                          <a:noFill/>
                        </a:ln>
                        <a:solidFill>
                          <a:srgbClr val="002060"/>
                        </a:solidFill>
                        <a:effectLst/>
                        <a:latin typeface="MS PGothic" panose="020B0600070205080204" pitchFamily="34" charset="-128"/>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6"/>
                  </a:ext>
                </a:extLst>
              </a:tr>
              <a:tr h="555625">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r>
                        <a:rPr kumimoji="1" lang="ja-JP" altLang="en-US" sz="2000" b="0" i="0" u="none" strike="noStrike" cap="none" normalizeH="0" baseline="0">
                          <a:ln>
                            <a:noFill/>
                          </a:ln>
                          <a:solidFill>
                            <a:srgbClr val="002060"/>
                          </a:solidFill>
                          <a:effectLst/>
                          <a:latin typeface="MS PGothic" panose="020B0600070205080204" pitchFamily="34" charset="-128"/>
                          <a:ea typeface="宋体" panose="02010600030101010101" pitchFamily="2" charset="-122"/>
                        </a:rPr>
                        <a:t>100</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1200" b="0" i="0" u="none" strike="noStrike" cap="none" normalizeH="0" baseline="0">
                        <a:ln>
                          <a:noFill/>
                        </a:ln>
                        <a:solidFill>
                          <a:srgbClr val="002060"/>
                        </a:solidFill>
                        <a:effectLst/>
                        <a:latin typeface="MS PGothic" panose="020B0600070205080204" pitchFamily="34" charset="-128"/>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1200" b="0" i="0" u="none" strike="noStrike" cap="none" normalizeH="0" baseline="0">
                        <a:ln>
                          <a:noFill/>
                        </a:ln>
                        <a:solidFill>
                          <a:srgbClr val="002060"/>
                        </a:solidFill>
                        <a:effectLst/>
                        <a:latin typeface="MS PGothic" panose="020B0600070205080204" pitchFamily="34" charset="-128"/>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1200" b="0" i="0" u="none" strike="noStrike" cap="none" normalizeH="0" baseline="0">
                        <a:ln>
                          <a:noFill/>
                        </a:ln>
                        <a:solidFill>
                          <a:srgbClr val="002060"/>
                        </a:solidFill>
                        <a:effectLst/>
                        <a:latin typeface="MS PGothic" panose="020B0600070205080204" pitchFamily="34" charset="-128"/>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tx1"/>
                        </a:buClr>
                        <a:buSzPct val="7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1pPr>
                      <a:lvl2pPr>
                        <a:spcBef>
                          <a:spcPct val="20000"/>
                        </a:spcBef>
                        <a:buClr>
                          <a:schemeClr val="tx1"/>
                        </a:buClr>
                        <a:buSzPct val="75000"/>
                        <a:defRPr kumimoji="1" sz="2000">
                          <a:solidFill>
                            <a:schemeClr val="tx1"/>
                          </a:solidFill>
                          <a:latin typeface="Arial" panose="020B0604020202020204" pitchFamily="34" charset="0"/>
                          <a:ea typeface="宋体" panose="02010600030101010101" pitchFamily="2" charset="-122"/>
                        </a:defRPr>
                      </a:lvl2pPr>
                      <a:lvl3pPr>
                        <a:spcBef>
                          <a:spcPct val="20000"/>
                        </a:spcBef>
                        <a:buClr>
                          <a:schemeClr val="tx1"/>
                        </a:buClr>
                        <a:buSzPct val="75000"/>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3pPr>
                      <a:lvl4pPr>
                        <a:spcBef>
                          <a:spcPct val="20000"/>
                        </a:spcBef>
                        <a:buClr>
                          <a:schemeClr val="tx1"/>
                        </a:buClr>
                        <a:buSzPct val="80000"/>
                        <a:defRPr kumimoji="1" sz="1600">
                          <a:solidFill>
                            <a:schemeClr val="tx1"/>
                          </a:solidFill>
                          <a:latin typeface="Arial" panose="020B0604020202020204" pitchFamily="34" charset="0"/>
                          <a:ea typeface="宋体" panose="02010600030101010101" pitchFamily="2" charset="-122"/>
                        </a:defRPr>
                      </a:lvl4pPr>
                      <a:lvl5pPr>
                        <a:spcBef>
                          <a:spcPct val="20000"/>
                        </a:spcBef>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tx1"/>
                        </a:buClr>
                        <a:buSzPct val="65000"/>
                        <a:buFont typeface="Wingdings" panose="05000000000000000000" pitchFamily="2" charset="2"/>
                        <a:defRPr kumimoji="1"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anose="05000000000000000000" pitchFamily="2" charset="2"/>
                        <a:buNone/>
                      </a:pPr>
                      <a:endParaRPr kumimoji="1" lang="zh-CN" altLang="en-US" sz="1200" b="0" i="0" u="none" strike="noStrike" cap="none" normalizeH="0" baseline="0" dirty="0">
                        <a:ln>
                          <a:noFill/>
                        </a:ln>
                        <a:solidFill>
                          <a:srgbClr val="002060"/>
                        </a:solidFill>
                        <a:effectLst/>
                        <a:latin typeface="MS PGothic" panose="020B0600070205080204" pitchFamily="34" charset="-128"/>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7"/>
                  </a:ext>
                </a:extLst>
              </a:tr>
            </a:tbl>
          </a:graphicData>
        </a:graphic>
      </p:graphicFrame>
      <p:sp>
        <p:nvSpPr>
          <p:cNvPr id="66618" name="Text Box 58"/>
          <p:cNvSpPr txBox="1">
            <a:spLocks noChangeArrowheads="1"/>
          </p:cNvSpPr>
          <p:nvPr/>
        </p:nvSpPr>
        <p:spPr bwMode="auto">
          <a:xfrm>
            <a:off x="3602033" y="5605295"/>
            <a:ext cx="2183765" cy="822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pPr>
            <a:endParaRPr kumimoji="1" lang="ja-JP" altLang="en-US" sz="2400" dirty="0">
              <a:solidFill>
                <a:srgbClr val="003366"/>
              </a:solidFill>
              <a:latin typeface="Times New Roman" panose="02020603050405020304" pitchFamily="18" charset="0"/>
              <a:ea typeface="MS PGothic" panose="020B0600070205080204" pitchFamily="34" charset="-128"/>
            </a:endParaRPr>
          </a:p>
          <a:p>
            <a:pPr algn="ctr" fontAlgn="base">
              <a:spcBef>
                <a:spcPct val="0"/>
              </a:spcBef>
              <a:spcAft>
                <a:spcPct val="0"/>
              </a:spcAft>
            </a:pPr>
            <a:r>
              <a:rPr kumimoji="1" lang="ja-JP" altLang="en-US" sz="2400" dirty="0">
                <a:solidFill>
                  <a:srgbClr val="003366"/>
                </a:solidFill>
                <a:latin typeface="Times New Roman" panose="02020603050405020304" pitchFamily="18" charset="0"/>
                <a:ea typeface="MS PGothic" panose="020B0600070205080204" pitchFamily="34" charset="-128"/>
              </a:rPr>
              <a:t>1宙龄=150亿年</a:t>
            </a:r>
          </a:p>
        </p:txBody>
      </p:sp>
      <p:graphicFrame>
        <p:nvGraphicFramePr>
          <p:cNvPr id="66619" name="Object 59"/>
          <p:cNvGraphicFramePr>
            <a:graphicFrameLocks noChangeAspect="1"/>
          </p:cNvGraphicFramePr>
          <p:nvPr/>
        </p:nvGraphicFramePr>
        <p:xfrm>
          <a:off x="2533328" y="2042944"/>
          <a:ext cx="523875" cy="568325"/>
        </p:xfrm>
        <a:graphic>
          <a:graphicData uri="http://schemas.openxmlformats.org/presentationml/2006/ole">
            <mc:AlternateContent xmlns:mc="http://schemas.openxmlformats.org/markup-compatibility/2006">
              <mc:Choice xmlns:v="urn:schemas-microsoft-com:vml" Requires="v">
                <p:oleObj spid="_x0000_s444600" name="数式" r:id="rId5" imgW="241300" imgH="254000" progId="Equation.3">
                  <p:embed/>
                </p:oleObj>
              </mc:Choice>
              <mc:Fallback>
                <p:oleObj name="数式" r:id="rId5" imgW="241300" imgH="254000" progId="Equation.3">
                  <p:embed/>
                  <p:pic>
                    <p:nvPicPr>
                      <p:cNvPr id="0" name="图片 44320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33328" y="2042944"/>
                        <a:ext cx="523875" cy="5683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620" name="Object 60"/>
          <p:cNvGraphicFramePr>
            <a:graphicFrameLocks noChangeAspect="1"/>
          </p:cNvGraphicFramePr>
          <p:nvPr/>
        </p:nvGraphicFramePr>
        <p:xfrm>
          <a:off x="3981128" y="1966744"/>
          <a:ext cx="973138" cy="606425"/>
        </p:xfrm>
        <a:graphic>
          <a:graphicData uri="http://schemas.openxmlformats.org/presentationml/2006/ole">
            <mc:AlternateContent xmlns:mc="http://schemas.openxmlformats.org/markup-compatibility/2006">
              <mc:Choice xmlns:v="urn:schemas-microsoft-com:vml" Requires="v">
                <p:oleObj spid="_x0000_s444601" name="数式" r:id="rId7" imgW="444500" imgH="266700" progId="Equation.3">
                  <p:embed/>
                </p:oleObj>
              </mc:Choice>
              <mc:Fallback>
                <p:oleObj name="数式" r:id="rId7" imgW="444500" imgH="266700" progId="Equation.3">
                  <p:embed/>
                  <p:pic>
                    <p:nvPicPr>
                      <p:cNvPr id="0" name="图片 4432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81128" y="1966744"/>
                        <a:ext cx="973138" cy="6064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621" name="Object 61"/>
          <p:cNvGraphicFramePr>
            <a:graphicFrameLocks noChangeAspect="1"/>
          </p:cNvGraphicFramePr>
          <p:nvPr/>
        </p:nvGraphicFramePr>
        <p:xfrm>
          <a:off x="5886128" y="1966744"/>
          <a:ext cx="485775" cy="606425"/>
        </p:xfrm>
        <a:graphic>
          <a:graphicData uri="http://schemas.openxmlformats.org/presentationml/2006/ole">
            <mc:AlternateContent xmlns:mc="http://schemas.openxmlformats.org/markup-compatibility/2006">
              <mc:Choice xmlns:v="urn:schemas-microsoft-com:vml" Requires="v">
                <p:oleObj spid="_x0000_s444602" name="数式" r:id="rId9" imgW="215900" imgH="266700" progId="Equation.3">
                  <p:embed/>
                </p:oleObj>
              </mc:Choice>
              <mc:Fallback>
                <p:oleObj name="数式" r:id="rId9" imgW="215900" imgH="266700" progId="Equation.3">
                  <p:embed/>
                  <p:pic>
                    <p:nvPicPr>
                      <p:cNvPr id="0" name="图片 4432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86128" y="1966744"/>
                        <a:ext cx="485775" cy="6064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622" name="Object 62"/>
          <p:cNvGraphicFramePr>
            <a:graphicFrameLocks noChangeAspect="1"/>
          </p:cNvGraphicFramePr>
          <p:nvPr/>
        </p:nvGraphicFramePr>
        <p:xfrm>
          <a:off x="7562528" y="2042944"/>
          <a:ext cx="449263" cy="530225"/>
        </p:xfrm>
        <a:graphic>
          <a:graphicData uri="http://schemas.openxmlformats.org/presentationml/2006/ole">
            <mc:AlternateContent xmlns:mc="http://schemas.openxmlformats.org/markup-compatibility/2006">
              <mc:Choice xmlns:v="urn:schemas-microsoft-com:vml" Requires="v">
                <p:oleObj spid="_x0000_s444603" name="数式" r:id="rId11" imgW="203200" imgH="241300" progId="Equation.3">
                  <p:embed/>
                </p:oleObj>
              </mc:Choice>
              <mc:Fallback>
                <p:oleObj name="数式" r:id="rId11" imgW="203200" imgH="241300" progId="Equation.3">
                  <p:embed/>
                  <p:pic>
                    <p:nvPicPr>
                      <p:cNvPr id="0" name="图片 4432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62528" y="2042944"/>
                        <a:ext cx="449263" cy="5302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623" name="Object 63"/>
          <p:cNvGraphicFramePr>
            <a:graphicFrameLocks noChangeAspect="1"/>
          </p:cNvGraphicFramePr>
          <p:nvPr/>
        </p:nvGraphicFramePr>
        <p:xfrm>
          <a:off x="2152328" y="2576344"/>
          <a:ext cx="1479550" cy="431800"/>
        </p:xfrm>
        <a:graphic>
          <a:graphicData uri="http://schemas.openxmlformats.org/presentationml/2006/ole">
            <mc:AlternateContent xmlns:mc="http://schemas.openxmlformats.org/markup-compatibility/2006">
              <mc:Choice xmlns:v="urn:schemas-microsoft-com:vml" Requires="v">
                <p:oleObj spid="_x0000_s444604" name="数式" r:id="rId13" imgW="1003300" imgH="292100" progId="Equation.3">
                  <p:embed/>
                </p:oleObj>
              </mc:Choice>
              <mc:Fallback>
                <p:oleObj name="数式" r:id="rId13" imgW="1003300" imgH="292100" progId="Equation.3">
                  <p:embed/>
                  <p:pic>
                    <p:nvPicPr>
                      <p:cNvPr id="0" name="图片 4432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52328" y="2576344"/>
                        <a:ext cx="1479550" cy="4318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624" name="Object 64"/>
          <p:cNvGraphicFramePr>
            <a:graphicFrameLocks noChangeAspect="1"/>
          </p:cNvGraphicFramePr>
          <p:nvPr/>
        </p:nvGraphicFramePr>
        <p:xfrm>
          <a:off x="2076128" y="3109744"/>
          <a:ext cx="1604963" cy="431800"/>
        </p:xfrm>
        <a:graphic>
          <a:graphicData uri="http://schemas.openxmlformats.org/presentationml/2006/ole">
            <mc:AlternateContent xmlns:mc="http://schemas.openxmlformats.org/markup-compatibility/2006">
              <mc:Choice xmlns:v="urn:schemas-microsoft-com:vml" Requires="v">
                <p:oleObj spid="_x0000_s444605" name="数式" r:id="rId15" imgW="1079500" imgH="292100" progId="Equation.3">
                  <p:embed/>
                </p:oleObj>
              </mc:Choice>
              <mc:Fallback>
                <p:oleObj name="数式" r:id="rId15" imgW="1079500" imgH="292100" progId="Equation.3">
                  <p:embed/>
                  <p:pic>
                    <p:nvPicPr>
                      <p:cNvPr id="0" name="图片 44321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076128" y="3109744"/>
                        <a:ext cx="1604963" cy="4318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625" name="Object 65"/>
          <p:cNvGraphicFramePr>
            <a:graphicFrameLocks noChangeAspect="1"/>
          </p:cNvGraphicFramePr>
          <p:nvPr/>
        </p:nvGraphicFramePr>
        <p:xfrm>
          <a:off x="2380928" y="3643144"/>
          <a:ext cx="777875" cy="431800"/>
        </p:xfrm>
        <a:graphic>
          <a:graphicData uri="http://schemas.openxmlformats.org/presentationml/2006/ole">
            <mc:AlternateContent xmlns:mc="http://schemas.openxmlformats.org/markup-compatibility/2006">
              <mc:Choice xmlns:v="urn:schemas-microsoft-com:vml" Requires="v">
                <p:oleObj spid="_x0000_s444606" name="数式" r:id="rId17" imgW="520700" imgH="292100" progId="Equation.3">
                  <p:embed/>
                </p:oleObj>
              </mc:Choice>
              <mc:Fallback>
                <p:oleObj name="数式" r:id="rId17" imgW="520700" imgH="292100" progId="Equation.3">
                  <p:embed/>
                  <p:pic>
                    <p:nvPicPr>
                      <p:cNvPr id="0" name="图片 44321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80928" y="3643144"/>
                        <a:ext cx="777875" cy="4318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626" name="Object 66"/>
          <p:cNvGraphicFramePr>
            <a:graphicFrameLocks noChangeAspect="1"/>
          </p:cNvGraphicFramePr>
          <p:nvPr/>
        </p:nvGraphicFramePr>
        <p:xfrm>
          <a:off x="2228528" y="4252744"/>
          <a:ext cx="1179513" cy="381000"/>
        </p:xfrm>
        <a:graphic>
          <a:graphicData uri="http://schemas.openxmlformats.org/presentationml/2006/ole">
            <mc:AlternateContent xmlns:mc="http://schemas.openxmlformats.org/markup-compatibility/2006">
              <mc:Choice xmlns:v="urn:schemas-microsoft-com:vml" Requires="v">
                <p:oleObj spid="_x0000_s444607" name="数式" r:id="rId19" imgW="800100" imgH="254000" progId="Equation.3">
                  <p:embed/>
                </p:oleObj>
              </mc:Choice>
              <mc:Fallback>
                <p:oleObj name="数式" r:id="rId19" imgW="800100" imgH="254000" progId="Equation.3">
                  <p:embed/>
                  <p:pic>
                    <p:nvPicPr>
                      <p:cNvPr id="0" name="图片 44321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228528" y="4252744"/>
                        <a:ext cx="1179513" cy="3810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627" name="Object 67"/>
          <p:cNvGraphicFramePr>
            <a:graphicFrameLocks noChangeAspect="1"/>
          </p:cNvGraphicFramePr>
          <p:nvPr/>
        </p:nvGraphicFramePr>
        <p:xfrm>
          <a:off x="2380928" y="4786144"/>
          <a:ext cx="727075" cy="355600"/>
        </p:xfrm>
        <a:graphic>
          <a:graphicData uri="http://schemas.openxmlformats.org/presentationml/2006/ole">
            <mc:AlternateContent xmlns:mc="http://schemas.openxmlformats.org/markup-compatibility/2006">
              <mc:Choice xmlns:v="urn:schemas-microsoft-com:vml" Requires="v">
                <p:oleObj spid="_x0000_s444608" name="数式" r:id="rId21" imgW="495300" imgH="241300" progId="Equation.3">
                  <p:embed/>
                </p:oleObj>
              </mc:Choice>
              <mc:Fallback>
                <p:oleObj name="数式" r:id="rId21" imgW="495300" imgH="241300" progId="Equation.3">
                  <p:embed/>
                  <p:pic>
                    <p:nvPicPr>
                      <p:cNvPr id="0" name="图片 44321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380928" y="4786144"/>
                        <a:ext cx="727075" cy="3556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628" name="Object 68"/>
          <p:cNvGraphicFramePr>
            <a:graphicFrameLocks noChangeAspect="1"/>
          </p:cNvGraphicFramePr>
          <p:nvPr/>
        </p:nvGraphicFramePr>
        <p:xfrm>
          <a:off x="2076128" y="5319544"/>
          <a:ext cx="1555750" cy="406400"/>
        </p:xfrm>
        <a:graphic>
          <a:graphicData uri="http://schemas.openxmlformats.org/presentationml/2006/ole">
            <mc:AlternateContent xmlns:mc="http://schemas.openxmlformats.org/markup-compatibility/2006">
              <mc:Choice xmlns:v="urn:schemas-microsoft-com:vml" Requires="v">
                <p:oleObj spid="_x0000_s444609" name="数式" r:id="rId23" imgW="1054100" imgH="266700" progId="Equation.3">
                  <p:embed/>
                </p:oleObj>
              </mc:Choice>
              <mc:Fallback>
                <p:oleObj name="数式" r:id="rId23" imgW="1054100" imgH="266700" progId="Equation.3">
                  <p:embed/>
                  <p:pic>
                    <p:nvPicPr>
                      <p:cNvPr id="0" name="图片 44321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076128" y="5319544"/>
                        <a:ext cx="1555750" cy="4064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629" name="Object 69"/>
          <p:cNvGraphicFramePr>
            <a:graphicFrameLocks noChangeAspect="1"/>
          </p:cNvGraphicFramePr>
          <p:nvPr/>
        </p:nvGraphicFramePr>
        <p:xfrm>
          <a:off x="3828728" y="2576344"/>
          <a:ext cx="1154113" cy="431800"/>
        </p:xfrm>
        <a:graphic>
          <a:graphicData uri="http://schemas.openxmlformats.org/presentationml/2006/ole">
            <mc:AlternateContent xmlns:mc="http://schemas.openxmlformats.org/markup-compatibility/2006">
              <mc:Choice xmlns:v="urn:schemas-microsoft-com:vml" Requires="v">
                <p:oleObj spid="_x0000_s444610" name="数式" r:id="rId25" imgW="774700" imgH="292100" progId="Equation.3">
                  <p:embed/>
                </p:oleObj>
              </mc:Choice>
              <mc:Fallback>
                <p:oleObj name="数式" r:id="rId25" imgW="774700" imgH="292100" progId="Equation.3">
                  <p:embed/>
                  <p:pic>
                    <p:nvPicPr>
                      <p:cNvPr id="0" name="图片 443219"/>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828728" y="2576344"/>
                        <a:ext cx="1154113" cy="4318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630" name="Object 70"/>
          <p:cNvGraphicFramePr>
            <a:graphicFrameLocks noChangeAspect="1"/>
          </p:cNvGraphicFramePr>
          <p:nvPr/>
        </p:nvGraphicFramePr>
        <p:xfrm>
          <a:off x="3828728" y="3109744"/>
          <a:ext cx="1028700" cy="431800"/>
        </p:xfrm>
        <a:graphic>
          <a:graphicData uri="http://schemas.openxmlformats.org/presentationml/2006/ole">
            <mc:AlternateContent xmlns:mc="http://schemas.openxmlformats.org/markup-compatibility/2006">
              <mc:Choice xmlns:v="urn:schemas-microsoft-com:vml" Requires="v">
                <p:oleObj spid="_x0000_s444611" name="数式" r:id="rId27" imgW="698500" imgH="292100" progId="Equation.3">
                  <p:embed/>
                </p:oleObj>
              </mc:Choice>
              <mc:Fallback>
                <p:oleObj name="数式" r:id="rId27" imgW="698500" imgH="292100" progId="Equation.3">
                  <p:embed/>
                  <p:pic>
                    <p:nvPicPr>
                      <p:cNvPr id="0" name="图片 443220"/>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828728" y="3109744"/>
                        <a:ext cx="1028700" cy="4318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631" name="Object 71"/>
          <p:cNvGraphicFramePr>
            <a:graphicFrameLocks noChangeAspect="1"/>
          </p:cNvGraphicFramePr>
          <p:nvPr/>
        </p:nvGraphicFramePr>
        <p:xfrm>
          <a:off x="3828728" y="3719344"/>
          <a:ext cx="1177925" cy="381000"/>
        </p:xfrm>
        <a:graphic>
          <a:graphicData uri="http://schemas.openxmlformats.org/presentationml/2006/ole">
            <mc:AlternateContent xmlns:mc="http://schemas.openxmlformats.org/markup-compatibility/2006">
              <mc:Choice xmlns:v="urn:schemas-microsoft-com:vml" Requires="v">
                <p:oleObj spid="_x0000_s444612" name="数式" r:id="rId29" imgW="800100" imgH="254000" progId="Equation.3">
                  <p:embed/>
                </p:oleObj>
              </mc:Choice>
              <mc:Fallback>
                <p:oleObj name="数式" r:id="rId29" imgW="800100" imgH="254000" progId="Equation.3">
                  <p:embed/>
                  <p:pic>
                    <p:nvPicPr>
                      <p:cNvPr id="0" name="图片 443221"/>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828728" y="3719344"/>
                        <a:ext cx="1177925" cy="3810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632" name="Object 72"/>
          <p:cNvGraphicFramePr>
            <a:graphicFrameLocks noChangeAspect="1"/>
          </p:cNvGraphicFramePr>
          <p:nvPr/>
        </p:nvGraphicFramePr>
        <p:xfrm>
          <a:off x="4133528" y="4252744"/>
          <a:ext cx="752475" cy="355600"/>
        </p:xfrm>
        <a:graphic>
          <a:graphicData uri="http://schemas.openxmlformats.org/presentationml/2006/ole">
            <mc:AlternateContent xmlns:mc="http://schemas.openxmlformats.org/markup-compatibility/2006">
              <mc:Choice xmlns:v="urn:schemas-microsoft-com:vml" Requires="v">
                <p:oleObj spid="_x0000_s444613" name="数式" r:id="rId31" imgW="508000" imgH="241300" progId="Equation.3">
                  <p:embed/>
                </p:oleObj>
              </mc:Choice>
              <mc:Fallback>
                <p:oleObj name="数式" r:id="rId31" imgW="508000" imgH="241300" progId="Equation.3">
                  <p:embed/>
                  <p:pic>
                    <p:nvPicPr>
                      <p:cNvPr id="0" name="图片 443222"/>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133528" y="4252744"/>
                        <a:ext cx="752475" cy="3556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633" name="Object 73"/>
          <p:cNvGraphicFramePr>
            <a:graphicFrameLocks noChangeAspect="1"/>
          </p:cNvGraphicFramePr>
          <p:nvPr/>
        </p:nvGraphicFramePr>
        <p:xfrm>
          <a:off x="3981128" y="4786144"/>
          <a:ext cx="801688" cy="381000"/>
        </p:xfrm>
        <a:graphic>
          <a:graphicData uri="http://schemas.openxmlformats.org/presentationml/2006/ole">
            <mc:AlternateContent xmlns:mc="http://schemas.openxmlformats.org/markup-compatibility/2006">
              <mc:Choice xmlns:v="urn:schemas-microsoft-com:vml" Requires="v">
                <p:oleObj spid="_x0000_s444614" name="数式" r:id="rId33" imgW="546100" imgH="254000" progId="Equation.3">
                  <p:embed/>
                </p:oleObj>
              </mc:Choice>
              <mc:Fallback>
                <p:oleObj name="数式" r:id="rId33" imgW="546100" imgH="254000" progId="Equation.3">
                  <p:embed/>
                  <p:pic>
                    <p:nvPicPr>
                      <p:cNvPr id="0" name="图片 443223"/>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981128" y="4786144"/>
                        <a:ext cx="801688" cy="3810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634" name="Object 74"/>
          <p:cNvGraphicFramePr>
            <a:graphicFrameLocks noChangeAspect="1"/>
          </p:cNvGraphicFramePr>
          <p:nvPr/>
        </p:nvGraphicFramePr>
        <p:xfrm>
          <a:off x="3828728" y="5319544"/>
          <a:ext cx="1377950" cy="306388"/>
        </p:xfrm>
        <a:graphic>
          <a:graphicData uri="http://schemas.openxmlformats.org/presentationml/2006/ole">
            <mc:AlternateContent xmlns:mc="http://schemas.openxmlformats.org/markup-compatibility/2006">
              <mc:Choice xmlns:v="urn:schemas-microsoft-com:vml" Requires="v">
                <p:oleObj spid="_x0000_s444615" name="数式" r:id="rId35" imgW="1231900" imgH="266700" progId="Equation.3">
                  <p:embed/>
                </p:oleObj>
              </mc:Choice>
              <mc:Fallback>
                <p:oleObj name="数式" r:id="rId35" imgW="1231900" imgH="266700" progId="Equation.3">
                  <p:embed/>
                  <p:pic>
                    <p:nvPicPr>
                      <p:cNvPr id="0" name="图片 443224"/>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828728" y="5319544"/>
                        <a:ext cx="1377950" cy="3063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635" name="Object 75"/>
          <p:cNvGraphicFramePr>
            <a:graphicFrameLocks noChangeAspect="1"/>
          </p:cNvGraphicFramePr>
          <p:nvPr/>
        </p:nvGraphicFramePr>
        <p:xfrm>
          <a:off x="5581328" y="2576344"/>
          <a:ext cx="1114425" cy="325438"/>
        </p:xfrm>
        <a:graphic>
          <a:graphicData uri="http://schemas.openxmlformats.org/presentationml/2006/ole">
            <mc:AlternateContent xmlns:mc="http://schemas.openxmlformats.org/markup-compatibility/2006">
              <mc:Choice xmlns:v="urn:schemas-microsoft-com:vml" Requires="v">
                <p:oleObj spid="_x0000_s444616" name="数式" r:id="rId37" imgW="1003300" imgH="292100" progId="Equation.3">
                  <p:embed/>
                </p:oleObj>
              </mc:Choice>
              <mc:Fallback>
                <p:oleObj name="数式" r:id="rId37" imgW="1003300" imgH="292100" progId="Equation.3">
                  <p:embed/>
                  <p:pic>
                    <p:nvPicPr>
                      <p:cNvPr id="0" name="图片 443225"/>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5581328" y="2576344"/>
                        <a:ext cx="1114425" cy="3254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636" name="Object 76"/>
          <p:cNvGraphicFramePr>
            <a:graphicFrameLocks noChangeAspect="1"/>
          </p:cNvGraphicFramePr>
          <p:nvPr/>
        </p:nvGraphicFramePr>
        <p:xfrm>
          <a:off x="5657528" y="3185944"/>
          <a:ext cx="679450" cy="306388"/>
        </p:xfrm>
        <a:graphic>
          <a:graphicData uri="http://schemas.openxmlformats.org/presentationml/2006/ole">
            <mc:AlternateContent xmlns:mc="http://schemas.openxmlformats.org/markup-compatibility/2006">
              <mc:Choice xmlns:v="urn:schemas-microsoft-com:vml" Requires="v">
                <p:oleObj spid="_x0000_s444617" name="数式" r:id="rId39" imgW="609600" imgH="266700" progId="Equation.3">
                  <p:embed/>
                </p:oleObj>
              </mc:Choice>
              <mc:Fallback>
                <p:oleObj name="数式" r:id="rId39" imgW="609600" imgH="266700" progId="Equation.3">
                  <p:embed/>
                  <p:pic>
                    <p:nvPicPr>
                      <p:cNvPr id="0" name="图片 443226"/>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5657528" y="3185944"/>
                        <a:ext cx="679450" cy="3063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637" name="Object 77"/>
          <p:cNvGraphicFramePr>
            <a:graphicFrameLocks noChangeAspect="1"/>
          </p:cNvGraphicFramePr>
          <p:nvPr/>
        </p:nvGraphicFramePr>
        <p:xfrm>
          <a:off x="5733728" y="3719344"/>
          <a:ext cx="623888" cy="268288"/>
        </p:xfrm>
        <a:graphic>
          <a:graphicData uri="http://schemas.openxmlformats.org/presentationml/2006/ole">
            <mc:AlternateContent xmlns:mc="http://schemas.openxmlformats.org/markup-compatibility/2006">
              <mc:Choice xmlns:v="urn:schemas-microsoft-com:vml" Requires="v">
                <p:oleObj spid="_x0000_s444618" name="数式" r:id="rId41" imgW="558800" imgH="241300" progId="Equation.3">
                  <p:embed/>
                </p:oleObj>
              </mc:Choice>
              <mc:Fallback>
                <p:oleObj name="数式" r:id="rId41" imgW="558800" imgH="241300" progId="Equation.3">
                  <p:embed/>
                  <p:pic>
                    <p:nvPicPr>
                      <p:cNvPr id="0" name="图片 443227"/>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5733728" y="3719344"/>
                        <a:ext cx="623888" cy="2682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638" name="Object 78"/>
          <p:cNvGraphicFramePr>
            <a:graphicFrameLocks noChangeAspect="1"/>
          </p:cNvGraphicFramePr>
          <p:nvPr/>
        </p:nvGraphicFramePr>
        <p:xfrm>
          <a:off x="5657528" y="4328944"/>
          <a:ext cx="906463" cy="306388"/>
        </p:xfrm>
        <a:graphic>
          <a:graphicData uri="http://schemas.openxmlformats.org/presentationml/2006/ole">
            <mc:AlternateContent xmlns:mc="http://schemas.openxmlformats.org/markup-compatibility/2006">
              <mc:Choice xmlns:v="urn:schemas-microsoft-com:vml" Requires="v">
                <p:oleObj spid="_x0000_s444619" name="数式" r:id="rId43" imgW="812800" imgH="266700" progId="Equation.3">
                  <p:embed/>
                </p:oleObj>
              </mc:Choice>
              <mc:Fallback>
                <p:oleObj name="数式" r:id="rId43" imgW="812800" imgH="266700" progId="Equation.3">
                  <p:embed/>
                  <p:pic>
                    <p:nvPicPr>
                      <p:cNvPr id="0" name="图片 443228"/>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5657528" y="4328944"/>
                        <a:ext cx="906463" cy="3063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639" name="Object 79"/>
          <p:cNvGraphicFramePr>
            <a:graphicFrameLocks noChangeAspect="1"/>
          </p:cNvGraphicFramePr>
          <p:nvPr/>
        </p:nvGraphicFramePr>
        <p:xfrm>
          <a:off x="5733728" y="4862344"/>
          <a:ext cx="1020763" cy="287338"/>
        </p:xfrm>
        <a:graphic>
          <a:graphicData uri="http://schemas.openxmlformats.org/presentationml/2006/ole">
            <mc:AlternateContent xmlns:mc="http://schemas.openxmlformats.org/markup-compatibility/2006">
              <mc:Choice xmlns:v="urn:schemas-microsoft-com:vml" Requires="v">
                <p:oleObj spid="_x0000_s444620" name="数式" r:id="rId45" imgW="914400" imgH="254000" progId="Equation.3">
                  <p:embed/>
                </p:oleObj>
              </mc:Choice>
              <mc:Fallback>
                <p:oleObj name="数式" r:id="rId45" imgW="914400" imgH="254000" progId="Equation.3">
                  <p:embed/>
                  <p:pic>
                    <p:nvPicPr>
                      <p:cNvPr id="0" name="图片 443229"/>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5733728" y="4862344"/>
                        <a:ext cx="1020763" cy="2873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640" name="Object 80"/>
          <p:cNvGraphicFramePr>
            <a:graphicFrameLocks noChangeAspect="1"/>
          </p:cNvGraphicFramePr>
          <p:nvPr/>
        </p:nvGraphicFramePr>
        <p:xfrm>
          <a:off x="5428928" y="5319544"/>
          <a:ext cx="1435100" cy="306388"/>
        </p:xfrm>
        <a:graphic>
          <a:graphicData uri="http://schemas.openxmlformats.org/presentationml/2006/ole">
            <mc:AlternateContent xmlns:mc="http://schemas.openxmlformats.org/markup-compatibility/2006">
              <mc:Choice xmlns:v="urn:schemas-microsoft-com:vml" Requires="v">
                <p:oleObj spid="_x0000_s444621" name="数式" r:id="rId47" imgW="1282700" imgH="266700" progId="Equation.3">
                  <p:embed/>
                </p:oleObj>
              </mc:Choice>
              <mc:Fallback>
                <p:oleObj name="数式" r:id="rId47" imgW="1282700" imgH="266700" progId="Equation.3">
                  <p:embed/>
                  <p:pic>
                    <p:nvPicPr>
                      <p:cNvPr id="0" name="图片 443230"/>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5428928" y="5319544"/>
                        <a:ext cx="1435100" cy="3063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641" name="Object 81"/>
          <p:cNvGraphicFramePr>
            <a:graphicFrameLocks noChangeAspect="1"/>
          </p:cNvGraphicFramePr>
          <p:nvPr/>
        </p:nvGraphicFramePr>
        <p:xfrm>
          <a:off x="7257728" y="2652544"/>
          <a:ext cx="793750" cy="306388"/>
        </p:xfrm>
        <a:graphic>
          <a:graphicData uri="http://schemas.openxmlformats.org/presentationml/2006/ole">
            <mc:AlternateContent xmlns:mc="http://schemas.openxmlformats.org/markup-compatibility/2006">
              <mc:Choice xmlns:v="urn:schemas-microsoft-com:vml" Requires="v">
                <p:oleObj spid="_x0000_s444622" name="数式" r:id="rId49" imgW="711200" imgH="266700" progId="Equation.3">
                  <p:embed/>
                </p:oleObj>
              </mc:Choice>
              <mc:Fallback>
                <p:oleObj name="数式" r:id="rId49" imgW="711200" imgH="266700" progId="Equation.3">
                  <p:embed/>
                  <p:pic>
                    <p:nvPicPr>
                      <p:cNvPr id="0" name="图片 443231"/>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7257728" y="2652544"/>
                        <a:ext cx="793750" cy="3063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642" name="Object 82"/>
          <p:cNvGraphicFramePr>
            <a:graphicFrameLocks noChangeAspect="1"/>
          </p:cNvGraphicFramePr>
          <p:nvPr/>
        </p:nvGraphicFramePr>
        <p:xfrm>
          <a:off x="7257728" y="3185944"/>
          <a:ext cx="604838" cy="287338"/>
        </p:xfrm>
        <a:graphic>
          <a:graphicData uri="http://schemas.openxmlformats.org/presentationml/2006/ole">
            <mc:AlternateContent xmlns:mc="http://schemas.openxmlformats.org/markup-compatibility/2006">
              <mc:Choice xmlns:v="urn:schemas-microsoft-com:vml" Requires="v">
                <p:oleObj spid="_x0000_s444623" name="数式" r:id="rId51" imgW="546100" imgH="254000" progId="Equation.3">
                  <p:embed/>
                </p:oleObj>
              </mc:Choice>
              <mc:Fallback>
                <p:oleObj name="数式" r:id="rId51" imgW="546100" imgH="254000" progId="Equation.3">
                  <p:embed/>
                  <p:pic>
                    <p:nvPicPr>
                      <p:cNvPr id="0" name="图片 443232"/>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7257728" y="3185944"/>
                        <a:ext cx="604838" cy="2873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643" name="Object 83"/>
          <p:cNvGraphicFramePr>
            <a:graphicFrameLocks noChangeAspect="1"/>
          </p:cNvGraphicFramePr>
          <p:nvPr/>
        </p:nvGraphicFramePr>
        <p:xfrm>
          <a:off x="7181528" y="3795544"/>
          <a:ext cx="1358900" cy="306388"/>
        </p:xfrm>
        <a:graphic>
          <a:graphicData uri="http://schemas.openxmlformats.org/presentationml/2006/ole">
            <mc:AlternateContent xmlns:mc="http://schemas.openxmlformats.org/markup-compatibility/2006">
              <mc:Choice xmlns:v="urn:schemas-microsoft-com:vml" Requires="v">
                <p:oleObj spid="_x0000_s444624" name="数式" r:id="rId53" imgW="1219200" imgH="266700" progId="Equation.3">
                  <p:embed/>
                </p:oleObj>
              </mc:Choice>
              <mc:Fallback>
                <p:oleObj name="数式" r:id="rId53" imgW="1219200" imgH="266700" progId="Equation.3">
                  <p:embed/>
                  <p:pic>
                    <p:nvPicPr>
                      <p:cNvPr id="0" name="图片 443233"/>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7181528" y="3795544"/>
                        <a:ext cx="1358900" cy="3063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644" name="Object 84"/>
          <p:cNvGraphicFramePr>
            <a:graphicFrameLocks noChangeAspect="1"/>
          </p:cNvGraphicFramePr>
          <p:nvPr/>
        </p:nvGraphicFramePr>
        <p:xfrm>
          <a:off x="7105328" y="4252744"/>
          <a:ext cx="1433513" cy="306388"/>
        </p:xfrm>
        <a:graphic>
          <a:graphicData uri="http://schemas.openxmlformats.org/presentationml/2006/ole">
            <mc:AlternateContent xmlns:mc="http://schemas.openxmlformats.org/markup-compatibility/2006">
              <mc:Choice xmlns:v="urn:schemas-microsoft-com:vml" Requires="v">
                <p:oleObj spid="_x0000_s444625" name="数式" r:id="rId55" imgW="1282700" imgH="266700" progId="Equation.3">
                  <p:embed/>
                </p:oleObj>
              </mc:Choice>
              <mc:Fallback>
                <p:oleObj name="数式" r:id="rId55" imgW="1282700" imgH="266700" progId="Equation.3">
                  <p:embed/>
                  <p:pic>
                    <p:nvPicPr>
                      <p:cNvPr id="0" name="图片 443234"/>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7105328" y="4252744"/>
                        <a:ext cx="1433513" cy="3063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645" name="Object 85"/>
          <p:cNvGraphicFramePr>
            <a:graphicFrameLocks noChangeAspect="1"/>
          </p:cNvGraphicFramePr>
          <p:nvPr/>
        </p:nvGraphicFramePr>
        <p:xfrm>
          <a:off x="7105328" y="4786144"/>
          <a:ext cx="1433513" cy="306388"/>
        </p:xfrm>
        <a:graphic>
          <a:graphicData uri="http://schemas.openxmlformats.org/presentationml/2006/ole">
            <mc:AlternateContent xmlns:mc="http://schemas.openxmlformats.org/markup-compatibility/2006">
              <mc:Choice xmlns:v="urn:schemas-microsoft-com:vml" Requires="v">
                <p:oleObj spid="_x0000_s444626" name="数式" r:id="rId57" imgW="1282700" imgH="266700" progId="Equation.3">
                  <p:embed/>
                </p:oleObj>
              </mc:Choice>
              <mc:Fallback>
                <p:oleObj name="数式" r:id="rId57" imgW="1282700" imgH="266700" progId="Equation.3">
                  <p:embed/>
                  <p:pic>
                    <p:nvPicPr>
                      <p:cNvPr id="0" name="图片 443235"/>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7105328" y="4786144"/>
                        <a:ext cx="1433513" cy="3063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646" name="Object 86"/>
          <p:cNvGraphicFramePr>
            <a:graphicFrameLocks noChangeAspect="1"/>
          </p:cNvGraphicFramePr>
          <p:nvPr/>
        </p:nvGraphicFramePr>
        <p:xfrm>
          <a:off x="7181528" y="5319544"/>
          <a:ext cx="1471613" cy="306388"/>
        </p:xfrm>
        <a:graphic>
          <a:graphicData uri="http://schemas.openxmlformats.org/presentationml/2006/ole">
            <mc:AlternateContent xmlns:mc="http://schemas.openxmlformats.org/markup-compatibility/2006">
              <mc:Choice xmlns:v="urn:schemas-microsoft-com:vml" Requires="v">
                <p:oleObj spid="_x0000_s444627" name="数式" r:id="rId59" imgW="1320800" imgH="266700" progId="Equation.3">
                  <p:embed/>
                </p:oleObj>
              </mc:Choice>
              <mc:Fallback>
                <p:oleObj name="数式" r:id="rId59" imgW="1320800" imgH="266700" progId="Equation.3">
                  <p:embed/>
                  <p:pic>
                    <p:nvPicPr>
                      <p:cNvPr id="0" name="图片 443236"/>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7181528" y="5319544"/>
                        <a:ext cx="1471613" cy="3063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ustDataLst>
      <p:tags r:id="rId2"/>
    </p:custData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13740" y="389255"/>
            <a:ext cx="7772400" cy="1143000"/>
          </a:xfrm>
        </p:spPr>
        <p:txBody>
          <a:bodyPr/>
          <a:lstStyle/>
          <a:p>
            <a:r>
              <a:rPr lang="zh-CN" altLang="en-US" b="1">
                <a:solidFill>
                  <a:srgbClr val="FF0000"/>
                </a:solidFill>
              </a:rPr>
              <a:t>各种形式的大小关系</a:t>
            </a:r>
          </a:p>
        </p:txBody>
      </p:sp>
      <p:sp>
        <p:nvSpPr>
          <p:cNvPr id="4" name="内容占位符 3"/>
          <p:cNvSpPr>
            <a:spLocks noGrp="1"/>
          </p:cNvSpPr>
          <p:nvPr>
            <p:ph idx="1"/>
          </p:nvPr>
        </p:nvSpPr>
        <p:spPr/>
        <p:txBody>
          <a:bodyPr/>
          <a:lstStyle/>
          <a:p>
            <a:endParaRPr lang="zh-CN" altLang="en-US" dirty="0"/>
          </a:p>
        </p:txBody>
      </p:sp>
      <p:sp>
        <p:nvSpPr>
          <p:cNvPr id="2" name="矩形 1"/>
          <p:cNvSpPr/>
          <p:nvPr/>
        </p:nvSpPr>
        <p:spPr>
          <a:xfrm>
            <a:off x="713740" y="2736215"/>
            <a:ext cx="8281670" cy="1630045"/>
          </a:xfrm>
          <a:prstGeom prst="rect">
            <a:avLst/>
          </a:prstGeom>
        </p:spPr>
        <p:txBody>
          <a:bodyPr wrap="square">
            <a:spAutoFit/>
          </a:bodyPr>
          <a:lstStyle/>
          <a:p>
            <a:pPr fontAlgn="base">
              <a:spcBef>
                <a:spcPct val="50000"/>
              </a:spcBef>
              <a:spcAft>
                <a:spcPct val="0"/>
              </a:spcAft>
              <a:buFont typeface="Arial" panose="020B0604020202020204" pitchFamily="34" charset="0"/>
              <a:buNone/>
            </a:pPr>
            <a:r>
              <a:rPr kumimoji="1" lang="zh-CN" altLang="en-US" sz="4000" b="1" dirty="0">
                <a:solidFill>
                  <a:srgbClr val="0000FF"/>
                </a:solidFill>
              </a:rPr>
              <a:t>1 </a:t>
            </a:r>
            <a:r>
              <a:rPr kumimoji="1" lang="en-US" altLang="zh-CN" sz="4000" b="1" dirty="0">
                <a:solidFill>
                  <a:srgbClr val="0000FF"/>
                </a:solidFill>
              </a:rPr>
              <a:t>˂</a:t>
            </a:r>
            <a:r>
              <a:rPr kumimoji="1" lang="en-US" altLang="zh-CN" sz="4000" b="1" dirty="0" err="1">
                <a:solidFill>
                  <a:srgbClr val="0000FF"/>
                </a:solidFill>
              </a:rPr>
              <a:t>loglogn</a:t>
            </a:r>
            <a:r>
              <a:rPr kumimoji="1" lang="en-US" altLang="zh-CN" sz="4000" b="1" dirty="0">
                <a:solidFill>
                  <a:srgbClr val="0000FF"/>
                </a:solidFill>
              </a:rPr>
              <a:t> ˂ </a:t>
            </a:r>
            <a:r>
              <a:rPr kumimoji="1" lang="en-US" altLang="zh-CN" sz="4000" b="1" dirty="0" err="1">
                <a:solidFill>
                  <a:srgbClr val="0000FF"/>
                </a:solidFill>
              </a:rPr>
              <a:t>logn</a:t>
            </a:r>
            <a:r>
              <a:rPr kumimoji="1" lang="en-US" altLang="zh-CN" sz="4000" b="1" dirty="0">
                <a:solidFill>
                  <a:srgbClr val="0000FF"/>
                </a:solidFill>
              </a:rPr>
              <a:t> ˂ n</a:t>
            </a:r>
            <a:r>
              <a:rPr kumimoji="1" lang="en-US" altLang="zh-CN" sz="4000" b="1" baseline="30000" dirty="0">
                <a:solidFill>
                  <a:srgbClr val="0000FF"/>
                </a:solidFill>
              </a:rPr>
              <a:t>1/2</a:t>
            </a:r>
            <a:r>
              <a:rPr kumimoji="1" lang="en-US" altLang="zh-CN" sz="4000" b="1" dirty="0">
                <a:solidFill>
                  <a:srgbClr val="0000FF"/>
                </a:solidFill>
              </a:rPr>
              <a:t> ˂ n</a:t>
            </a:r>
            <a:r>
              <a:rPr kumimoji="1" lang="en-US" altLang="zh-CN" sz="4000" b="1" baseline="30000" dirty="0">
                <a:solidFill>
                  <a:srgbClr val="0000FF"/>
                </a:solidFill>
              </a:rPr>
              <a:t>3/4</a:t>
            </a:r>
            <a:r>
              <a:rPr kumimoji="1" lang="en-US" altLang="zh-CN" sz="4000" b="1" dirty="0">
                <a:solidFill>
                  <a:srgbClr val="0000FF"/>
                </a:solidFill>
              </a:rPr>
              <a:t> ˂ </a:t>
            </a:r>
          </a:p>
          <a:p>
            <a:pPr fontAlgn="base">
              <a:spcBef>
                <a:spcPct val="50000"/>
              </a:spcBef>
              <a:spcAft>
                <a:spcPct val="0"/>
              </a:spcAft>
              <a:buFont typeface="Arial" panose="020B0604020202020204" pitchFamily="34" charset="0"/>
              <a:buNone/>
            </a:pPr>
            <a:r>
              <a:rPr kumimoji="1" lang="en-US" altLang="zh-CN" sz="4000" b="1" dirty="0">
                <a:solidFill>
                  <a:srgbClr val="0000FF"/>
                </a:solidFill>
              </a:rPr>
              <a:t>n ˂</a:t>
            </a:r>
            <a:r>
              <a:rPr kumimoji="1" lang="en-US" altLang="zh-CN" sz="4000" b="1" dirty="0" err="1">
                <a:solidFill>
                  <a:srgbClr val="0000FF"/>
                </a:solidFill>
              </a:rPr>
              <a:t>nlogn</a:t>
            </a:r>
            <a:r>
              <a:rPr kumimoji="1" lang="en-US" altLang="zh-CN" sz="4000" b="1" dirty="0">
                <a:solidFill>
                  <a:srgbClr val="0000FF"/>
                </a:solidFill>
              </a:rPr>
              <a:t> ˂ n</a:t>
            </a:r>
            <a:r>
              <a:rPr kumimoji="1" lang="en-US" altLang="zh-CN" sz="4000" b="1" baseline="30000" dirty="0">
                <a:solidFill>
                  <a:srgbClr val="0000FF"/>
                </a:solidFill>
              </a:rPr>
              <a:t>2</a:t>
            </a:r>
            <a:r>
              <a:rPr kumimoji="1" lang="en-US" altLang="zh-CN" sz="4000" b="1" dirty="0">
                <a:solidFill>
                  <a:srgbClr val="0000FF"/>
                </a:solidFill>
              </a:rPr>
              <a:t> ˂ 2</a:t>
            </a:r>
            <a:r>
              <a:rPr kumimoji="1" lang="en-US" altLang="zh-CN" sz="4000" b="1" baseline="30000" dirty="0">
                <a:solidFill>
                  <a:srgbClr val="0000FF"/>
                </a:solidFill>
              </a:rPr>
              <a:t>n</a:t>
            </a:r>
            <a:r>
              <a:rPr kumimoji="1" lang="en-US" altLang="zh-CN" sz="4000" b="1" dirty="0">
                <a:solidFill>
                  <a:srgbClr val="0000FF"/>
                </a:solidFill>
              </a:rPr>
              <a:t> ˂ n! ˂ 2</a:t>
            </a:r>
            <a:r>
              <a:rPr kumimoji="1" lang="en-US" altLang="zh-CN" sz="4000" b="1" baseline="30000" dirty="0">
                <a:solidFill>
                  <a:srgbClr val="0000FF"/>
                </a:solidFill>
              </a:rPr>
              <a:t>n^2</a:t>
            </a:r>
            <a:endParaRPr kumimoji="1" lang="zh-CN" altLang="en-US" sz="4000" b="1" dirty="0">
              <a:solidFill>
                <a:srgbClr val="0000FF"/>
              </a:solidFill>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zh-CN" altLang="en-US" dirty="0"/>
              <a:t>计算量的表示法</a:t>
            </a:r>
            <a:r>
              <a:rPr lang="zh-CN" altLang="en-US" dirty="0">
                <a:latin typeface="Times New Roman" panose="02020603050405020304"/>
              </a:rPr>
              <a:t>——</a:t>
            </a:r>
            <a:r>
              <a:rPr lang="zh-CN" altLang="en-US" dirty="0"/>
              <a:t>例</a:t>
            </a:r>
          </a:p>
        </p:txBody>
      </p:sp>
      <p:sp>
        <p:nvSpPr>
          <p:cNvPr id="62468" name="Rectangle 4"/>
          <p:cNvSpPr>
            <a:spLocks noGrp="1" noChangeArrowheads="1"/>
          </p:cNvSpPr>
          <p:nvPr>
            <p:ph type="body" idx="1"/>
          </p:nvPr>
        </p:nvSpPr>
        <p:spPr>
          <a:xfrm>
            <a:off x="539552" y="980728"/>
            <a:ext cx="7886700" cy="4197190"/>
          </a:xfrm>
          <a:noFill/>
        </p:spPr>
        <p:txBody>
          <a:bodyPr/>
          <a:lstStyle/>
          <a:p>
            <a:r>
              <a:rPr lang="en-US" altLang="ja-JP" b="1" i="1" dirty="0"/>
              <a:t>n</a:t>
            </a:r>
            <a:r>
              <a:rPr lang="en-US" altLang="ja-JP" b="1" baseline="30000" dirty="0"/>
              <a:t>２</a:t>
            </a:r>
            <a:r>
              <a:rPr lang="en-US" altLang="ja-JP" b="1" dirty="0"/>
              <a:t>+1000</a:t>
            </a:r>
            <a:r>
              <a:rPr lang="en-US" altLang="ja-JP" b="1" i="1" dirty="0"/>
              <a:t>n</a:t>
            </a:r>
            <a:r>
              <a:rPr lang="ja-JP" altLang="en-US" b="1" i="1" dirty="0"/>
              <a:t>→</a:t>
            </a:r>
            <a:r>
              <a:rPr lang="en-US" altLang="ja-JP" b="1" i="1" dirty="0"/>
              <a:t>O(n</a:t>
            </a:r>
            <a:r>
              <a:rPr lang="en-US" altLang="ja-JP" b="1" baseline="30000" dirty="0"/>
              <a:t>２</a:t>
            </a:r>
            <a:r>
              <a:rPr lang="en-US" altLang="ja-JP" b="1" i="1" dirty="0"/>
              <a:t>)</a:t>
            </a:r>
            <a:endParaRPr lang="en-US" altLang="ja-JP" b="1" dirty="0"/>
          </a:p>
          <a:p>
            <a:r>
              <a:rPr lang="en-US" altLang="ja-JP" b="1" dirty="0"/>
              <a:t>log</a:t>
            </a:r>
            <a:r>
              <a:rPr lang="en-US" altLang="ja-JP" b="1" baseline="-25000" dirty="0"/>
              <a:t>2</a:t>
            </a:r>
            <a:r>
              <a:rPr lang="en-US" altLang="ja-JP" b="1" i="1" dirty="0"/>
              <a:t>n</a:t>
            </a:r>
            <a:r>
              <a:rPr lang="en-US" altLang="ja-JP" b="1" dirty="0"/>
              <a:t>+</a:t>
            </a:r>
            <a:r>
              <a:rPr lang="en-US" altLang="ja-JP" b="1" i="1" dirty="0"/>
              <a:t>n</a:t>
            </a:r>
            <a:r>
              <a:rPr lang="en-US" altLang="ja-JP" b="1" baseline="30000" dirty="0"/>
              <a:t>3</a:t>
            </a:r>
            <a:r>
              <a:rPr lang="en-US" altLang="ja-JP" b="1" dirty="0"/>
              <a:t>+1000</a:t>
            </a:r>
            <a:r>
              <a:rPr lang="en-US" altLang="ja-JP" b="1" i="1" dirty="0"/>
              <a:t>n</a:t>
            </a:r>
            <a:r>
              <a:rPr lang="en-US" altLang="ja-JP" b="1" baseline="30000" dirty="0"/>
              <a:t>2 </a:t>
            </a:r>
            <a:r>
              <a:rPr lang="ja-JP" altLang="en-US" b="1" i="1" dirty="0"/>
              <a:t>→</a:t>
            </a:r>
            <a:r>
              <a:rPr lang="en-US" altLang="ja-JP" b="1" i="1" dirty="0"/>
              <a:t>O(n</a:t>
            </a:r>
            <a:r>
              <a:rPr lang="en-US" altLang="ja-JP" b="1" baseline="30000" dirty="0"/>
              <a:t>3</a:t>
            </a:r>
            <a:r>
              <a:rPr lang="en-US" altLang="ja-JP" b="1" i="1" dirty="0"/>
              <a:t>)</a:t>
            </a:r>
          </a:p>
          <a:p>
            <a:pPr>
              <a:buFont typeface="Wingdings" panose="05000000000000000000" pitchFamily="2" charset="2"/>
              <a:buNone/>
            </a:pPr>
            <a:r>
              <a:rPr lang="zh-CN" altLang="en-US" b="1" dirty="0">
                <a:solidFill>
                  <a:srgbClr val="FF0000"/>
                </a:solidFill>
              </a:rPr>
              <a:t>判断：</a:t>
            </a:r>
          </a:p>
          <a:p>
            <a:r>
              <a:rPr lang="en-US" altLang="ja-JP" b="1" i="1" dirty="0"/>
              <a:t>n</a:t>
            </a:r>
            <a:r>
              <a:rPr lang="en-US" altLang="ja-JP" b="1" dirty="0"/>
              <a:t>! </a:t>
            </a:r>
            <a:r>
              <a:rPr lang="ja-JP" altLang="en-US" b="1" i="1" dirty="0"/>
              <a:t>→</a:t>
            </a:r>
            <a:r>
              <a:rPr lang="en-US" altLang="ja-JP" b="1" dirty="0"/>
              <a:t> O(</a:t>
            </a:r>
            <a:r>
              <a:rPr lang="en-US" altLang="ja-JP" b="1" i="1" dirty="0" err="1"/>
              <a:t>n</a:t>
            </a:r>
            <a:r>
              <a:rPr lang="en-US" altLang="ja-JP" b="1" i="1" baseline="30000" dirty="0" err="1"/>
              <a:t>n</a:t>
            </a:r>
            <a:r>
              <a:rPr lang="en-US" altLang="ja-JP" b="1" dirty="0"/>
              <a:t>)</a:t>
            </a:r>
            <a:r>
              <a:rPr lang="ja-JP" altLang="en-US" b="1" dirty="0"/>
              <a:t>？</a:t>
            </a:r>
          </a:p>
          <a:p>
            <a:r>
              <a:rPr lang="ja-JP" altLang="en-US" b="1" dirty="0"/>
              <a:t>10</a:t>
            </a:r>
            <a:r>
              <a:rPr lang="en-US" altLang="ja-JP" b="1" i="1" dirty="0"/>
              <a:t>n</a:t>
            </a:r>
            <a:r>
              <a:rPr lang="en-US" altLang="ja-JP" b="1" baseline="30000" dirty="0"/>
              <a:t>2 </a:t>
            </a:r>
            <a:r>
              <a:rPr lang="ja-JP" altLang="en-US" b="1" i="1" dirty="0"/>
              <a:t>→</a:t>
            </a:r>
            <a:r>
              <a:rPr lang="en-US" altLang="ja-JP" b="1" baseline="30000" dirty="0"/>
              <a:t> </a:t>
            </a:r>
            <a:r>
              <a:rPr lang="en-US" altLang="ja-JP" b="1" dirty="0"/>
              <a:t>O(</a:t>
            </a:r>
            <a:r>
              <a:rPr lang="en-US" altLang="ja-JP" b="1" i="1" dirty="0"/>
              <a:t>n</a:t>
            </a:r>
            <a:r>
              <a:rPr lang="en-US" altLang="ja-JP" b="1" baseline="30000" dirty="0"/>
              <a:t>3</a:t>
            </a:r>
            <a:r>
              <a:rPr lang="en-US" altLang="ja-JP" b="1" dirty="0"/>
              <a:t>)</a:t>
            </a:r>
            <a:r>
              <a:rPr lang="ja-JP" altLang="en-US" b="1" dirty="0"/>
              <a:t>？</a:t>
            </a:r>
          </a:p>
          <a:p>
            <a:r>
              <a:rPr lang="en-US" altLang="ja-JP" b="1" dirty="0"/>
              <a:t>log</a:t>
            </a:r>
            <a:r>
              <a:rPr lang="en-US" altLang="ja-JP" b="1" baseline="-25000" dirty="0"/>
              <a:t>2</a:t>
            </a:r>
            <a:r>
              <a:rPr lang="en-US" altLang="ja-JP" b="1" i="1" dirty="0"/>
              <a:t>n </a:t>
            </a:r>
            <a:r>
              <a:rPr lang="ja-JP" altLang="en-US" b="1" i="1" dirty="0"/>
              <a:t>→</a:t>
            </a:r>
            <a:r>
              <a:rPr lang="en-US" altLang="ja-JP" b="1" i="1" dirty="0"/>
              <a:t> </a:t>
            </a:r>
            <a:r>
              <a:rPr lang="en-US" altLang="ja-JP" b="1" dirty="0"/>
              <a:t>O(</a:t>
            </a:r>
            <a:r>
              <a:rPr lang="en-US" altLang="ja-JP" b="1" i="1" dirty="0"/>
              <a:t>n</a:t>
            </a:r>
            <a:r>
              <a:rPr lang="en-US" altLang="ja-JP" b="1" dirty="0"/>
              <a:t>)</a:t>
            </a:r>
            <a:r>
              <a:rPr lang="ja-JP" altLang="en-US" b="1" dirty="0"/>
              <a:t>？</a:t>
            </a:r>
          </a:p>
        </p:txBody>
      </p:sp>
      <p:sp>
        <p:nvSpPr>
          <p:cNvPr id="62471" name="Rectangle 7"/>
          <p:cNvSpPr>
            <a:spLocks noChangeArrowheads="1"/>
          </p:cNvSpPr>
          <p:nvPr/>
        </p:nvSpPr>
        <p:spPr bwMode="auto">
          <a:xfrm>
            <a:off x="3757613" y="31861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endParaRPr kumimoji="1" lang="zh-CN" altLang="en-US" sz="2400">
              <a:solidFill>
                <a:srgbClr val="003366"/>
              </a:solidFill>
              <a:latin typeface="Times New Roman" panose="02020603050405020304" pitchFamily="18" charset="0"/>
              <a:ea typeface="宋体" panose="02010600030101010101" pitchFamily="2" charset="-122"/>
            </a:endParaRPr>
          </a:p>
        </p:txBody>
      </p:sp>
      <p:sp>
        <p:nvSpPr>
          <p:cNvPr id="2" name="矩形 1"/>
          <p:cNvSpPr/>
          <p:nvPr/>
        </p:nvSpPr>
        <p:spPr>
          <a:xfrm>
            <a:off x="539552" y="4941168"/>
            <a:ext cx="8281670" cy="1310640"/>
          </a:xfrm>
          <a:prstGeom prst="rect">
            <a:avLst/>
          </a:prstGeom>
          <a:solidFill>
            <a:srgbClr val="FFFF00"/>
          </a:solidFill>
        </p:spPr>
        <p:txBody>
          <a:bodyPr wrap="square">
            <a:spAutoFit/>
          </a:bodyPr>
          <a:lstStyle/>
          <a:p>
            <a:pPr fontAlgn="base">
              <a:spcBef>
                <a:spcPct val="50000"/>
              </a:spcBef>
              <a:spcAft>
                <a:spcPct val="0"/>
              </a:spcAft>
              <a:buFont typeface="Arial" panose="020B0604020202020204" pitchFamily="34" charset="0"/>
              <a:buNone/>
            </a:pPr>
            <a:r>
              <a:rPr kumimoji="1" lang="zh-CN" altLang="en-US" sz="3200" b="1" dirty="0">
                <a:solidFill>
                  <a:srgbClr val="0000FF"/>
                </a:solidFill>
                <a:latin typeface="Times New Roman" panose="02020603050405020304" pitchFamily="18" charset="0"/>
                <a:ea typeface="宋体" panose="02010600030101010101" pitchFamily="2" charset="-122"/>
              </a:rPr>
              <a:t>1 </a:t>
            </a:r>
            <a:r>
              <a:rPr kumimoji="1" lang="en-US" altLang="zh-CN" sz="3200" b="1" dirty="0">
                <a:solidFill>
                  <a:srgbClr val="0000FF"/>
                </a:solidFill>
                <a:latin typeface="Times New Roman" panose="02020603050405020304" pitchFamily="18" charset="0"/>
                <a:ea typeface="宋体" panose="02010600030101010101" pitchFamily="2" charset="-122"/>
              </a:rPr>
              <a:t>˂</a:t>
            </a:r>
            <a:r>
              <a:rPr kumimoji="1" lang="en-US" altLang="zh-CN" sz="3200" b="1" dirty="0" err="1">
                <a:solidFill>
                  <a:srgbClr val="0000FF"/>
                </a:solidFill>
                <a:latin typeface="Times New Roman" panose="02020603050405020304" pitchFamily="18" charset="0"/>
                <a:ea typeface="宋体" panose="02010600030101010101" pitchFamily="2" charset="-122"/>
              </a:rPr>
              <a:t>loglogn</a:t>
            </a:r>
            <a:r>
              <a:rPr kumimoji="1" lang="en-US" altLang="zh-CN" sz="3200" b="1" dirty="0">
                <a:solidFill>
                  <a:srgbClr val="0000FF"/>
                </a:solidFill>
                <a:latin typeface="Times New Roman" panose="02020603050405020304" pitchFamily="18" charset="0"/>
                <a:ea typeface="宋体" panose="02010600030101010101" pitchFamily="2" charset="-122"/>
              </a:rPr>
              <a:t> ˂ </a:t>
            </a:r>
            <a:r>
              <a:rPr kumimoji="1" lang="en-US" altLang="zh-CN" sz="3200" b="1" dirty="0" err="1">
                <a:solidFill>
                  <a:srgbClr val="0000FF"/>
                </a:solidFill>
                <a:latin typeface="Times New Roman" panose="02020603050405020304" pitchFamily="18" charset="0"/>
                <a:ea typeface="宋体" panose="02010600030101010101" pitchFamily="2" charset="-122"/>
              </a:rPr>
              <a:t>logn</a:t>
            </a:r>
            <a:r>
              <a:rPr kumimoji="1" lang="en-US" altLang="zh-CN" sz="3200" b="1" dirty="0">
                <a:solidFill>
                  <a:srgbClr val="0000FF"/>
                </a:solidFill>
                <a:latin typeface="Times New Roman" panose="02020603050405020304" pitchFamily="18" charset="0"/>
                <a:ea typeface="宋体" panose="02010600030101010101" pitchFamily="2" charset="-122"/>
              </a:rPr>
              <a:t> ˂ n</a:t>
            </a:r>
            <a:r>
              <a:rPr kumimoji="1" lang="en-US" altLang="zh-CN" sz="3200" b="1" baseline="30000" dirty="0">
                <a:solidFill>
                  <a:srgbClr val="0000FF"/>
                </a:solidFill>
                <a:latin typeface="Times New Roman" panose="02020603050405020304" pitchFamily="18" charset="0"/>
                <a:ea typeface="宋体" panose="02010600030101010101" pitchFamily="2" charset="-122"/>
              </a:rPr>
              <a:t>1/2</a:t>
            </a:r>
            <a:r>
              <a:rPr kumimoji="1" lang="en-US" altLang="zh-CN" sz="3200" b="1" dirty="0">
                <a:solidFill>
                  <a:srgbClr val="0000FF"/>
                </a:solidFill>
                <a:latin typeface="Times New Roman" panose="02020603050405020304" pitchFamily="18" charset="0"/>
                <a:ea typeface="宋体" panose="02010600030101010101" pitchFamily="2" charset="-122"/>
              </a:rPr>
              <a:t> ˂ n</a:t>
            </a:r>
            <a:r>
              <a:rPr kumimoji="1" lang="en-US" altLang="zh-CN" sz="3200" b="1" baseline="30000" dirty="0">
                <a:solidFill>
                  <a:srgbClr val="0000FF"/>
                </a:solidFill>
                <a:latin typeface="Times New Roman" panose="02020603050405020304" pitchFamily="18" charset="0"/>
                <a:ea typeface="宋体" panose="02010600030101010101" pitchFamily="2" charset="-122"/>
              </a:rPr>
              <a:t>3/4</a:t>
            </a:r>
            <a:r>
              <a:rPr kumimoji="1" lang="en-US" altLang="zh-CN" sz="3200" b="1" dirty="0">
                <a:solidFill>
                  <a:srgbClr val="0000FF"/>
                </a:solidFill>
                <a:latin typeface="Times New Roman" panose="02020603050405020304" pitchFamily="18" charset="0"/>
                <a:ea typeface="宋体" panose="02010600030101010101" pitchFamily="2" charset="-122"/>
              </a:rPr>
              <a:t> ˂ n ˂</a:t>
            </a:r>
          </a:p>
          <a:p>
            <a:pPr fontAlgn="base">
              <a:spcBef>
                <a:spcPct val="50000"/>
              </a:spcBef>
              <a:spcAft>
                <a:spcPct val="0"/>
              </a:spcAft>
              <a:buFont typeface="Arial" panose="020B0604020202020204" pitchFamily="34" charset="0"/>
              <a:buNone/>
            </a:pPr>
            <a:r>
              <a:rPr kumimoji="1" lang="en-US" altLang="zh-CN" sz="3200" b="1" dirty="0" err="1">
                <a:solidFill>
                  <a:srgbClr val="0000FF"/>
                </a:solidFill>
                <a:latin typeface="Times New Roman" panose="02020603050405020304" pitchFamily="18" charset="0"/>
                <a:ea typeface="宋体" panose="02010600030101010101" pitchFamily="2" charset="-122"/>
              </a:rPr>
              <a:t>nlogn</a:t>
            </a:r>
            <a:r>
              <a:rPr kumimoji="1" lang="en-US" altLang="zh-CN" sz="3200" b="1" dirty="0">
                <a:solidFill>
                  <a:srgbClr val="0000FF"/>
                </a:solidFill>
                <a:latin typeface="Times New Roman" panose="02020603050405020304" pitchFamily="18" charset="0"/>
                <a:ea typeface="宋体" panose="02010600030101010101" pitchFamily="2" charset="-122"/>
              </a:rPr>
              <a:t> ˂ n</a:t>
            </a:r>
            <a:r>
              <a:rPr kumimoji="1" lang="en-US" altLang="zh-CN" sz="3200" b="1" baseline="30000" dirty="0">
                <a:solidFill>
                  <a:srgbClr val="0000FF"/>
                </a:solidFill>
                <a:latin typeface="Times New Roman" panose="02020603050405020304" pitchFamily="18" charset="0"/>
                <a:ea typeface="宋体" panose="02010600030101010101" pitchFamily="2" charset="-122"/>
              </a:rPr>
              <a:t>2</a:t>
            </a:r>
            <a:r>
              <a:rPr kumimoji="1" lang="en-US" altLang="zh-CN" sz="3200" b="1" dirty="0">
                <a:solidFill>
                  <a:srgbClr val="0000FF"/>
                </a:solidFill>
                <a:latin typeface="Times New Roman" panose="02020603050405020304" pitchFamily="18" charset="0"/>
                <a:ea typeface="宋体" panose="02010600030101010101" pitchFamily="2" charset="-122"/>
              </a:rPr>
              <a:t> ˂ 2</a:t>
            </a:r>
            <a:r>
              <a:rPr kumimoji="1" lang="en-US" altLang="zh-CN" sz="3200" b="1" baseline="30000" dirty="0">
                <a:solidFill>
                  <a:srgbClr val="0000FF"/>
                </a:solidFill>
                <a:latin typeface="Times New Roman" panose="02020603050405020304" pitchFamily="18" charset="0"/>
                <a:ea typeface="宋体" panose="02010600030101010101" pitchFamily="2" charset="-122"/>
              </a:rPr>
              <a:t>n</a:t>
            </a:r>
            <a:r>
              <a:rPr kumimoji="1" lang="en-US" altLang="zh-CN" sz="3200" b="1" dirty="0">
                <a:solidFill>
                  <a:srgbClr val="0000FF"/>
                </a:solidFill>
                <a:latin typeface="Times New Roman" panose="02020603050405020304" pitchFamily="18" charset="0"/>
                <a:ea typeface="宋体" panose="02010600030101010101" pitchFamily="2" charset="-122"/>
              </a:rPr>
              <a:t> ˂ n! ˂ 2</a:t>
            </a:r>
            <a:r>
              <a:rPr kumimoji="1" lang="en-US" altLang="zh-CN" sz="3200" b="1" baseline="30000" dirty="0">
                <a:solidFill>
                  <a:srgbClr val="0000FF"/>
                </a:solidFill>
                <a:latin typeface="Times New Roman" panose="02020603050405020304" pitchFamily="18" charset="0"/>
                <a:ea typeface="宋体" panose="02010600030101010101" pitchFamily="2" charset="-122"/>
              </a:rPr>
              <a:t>n^2</a:t>
            </a:r>
            <a:endParaRPr kumimoji="1" lang="zh-CN" altLang="en-US" sz="3200" b="1" dirty="0">
              <a:solidFill>
                <a:srgbClr val="0000FF"/>
              </a:solidFill>
              <a:latin typeface="Times New Roman" panose="02020603050405020304" pitchFamily="18" charset="0"/>
              <a:ea typeface="宋体" panose="02010600030101010101" pitchFamily="2" charset="-122"/>
            </a:endParaRPr>
          </a:p>
        </p:txBody>
      </p:sp>
    </p:spTree>
    <p:custDataLst>
      <p:tags r:id="rId1"/>
    </p:custData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zh-CN" altLang="en-US" dirty="0"/>
              <a:t>优化问题的规模</a:t>
            </a:r>
            <a:r>
              <a:rPr lang="en-US" altLang="zh-CN" dirty="0"/>
              <a:t>n</a:t>
            </a:r>
          </a:p>
        </p:txBody>
      </p:sp>
      <p:sp>
        <p:nvSpPr>
          <p:cNvPr id="63493" name="Text Box 5"/>
          <p:cNvSpPr txBox="1">
            <a:spLocks noChangeArrowheads="1"/>
          </p:cNvSpPr>
          <p:nvPr/>
        </p:nvSpPr>
        <p:spPr bwMode="auto">
          <a:xfrm>
            <a:off x="1566569" y="1700808"/>
            <a:ext cx="528061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fontAlgn="base" hangingPunct="0">
              <a:spcBef>
                <a:spcPct val="0"/>
              </a:spcBef>
              <a:spcAft>
                <a:spcPct val="0"/>
              </a:spcAft>
            </a:pPr>
            <a:r>
              <a:rPr kumimoji="1" lang="zh-CN" altLang="en-US" sz="3600" b="1" dirty="0">
                <a:solidFill>
                  <a:srgbClr val="FF0000"/>
                </a:solidFill>
                <a:latin typeface="MS Gothic" panose="020B0609070205080204" pitchFamily="49" charset="-128"/>
                <a:ea typeface="宋体" panose="02010600030101010101" pitchFamily="2" charset="-122"/>
              </a:rPr>
              <a:t>表示优化</a:t>
            </a:r>
            <a:r>
              <a:rPr kumimoji="1" lang="ja-JP" altLang="en-US" sz="3600" b="1" dirty="0">
                <a:solidFill>
                  <a:srgbClr val="FF0000"/>
                </a:solidFill>
                <a:latin typeface="MS Gothic" panose="020B0609070205080204" pitchFamily="49" charset="-128"/>
                <a:ea typeface="MS Gothic" panose="020B0609070205080204" pitchFamily="49" charset="-128"/>
              </a:rPr>
              <a:t>问题</a:t>
            </a:r>
            <a:r>
              <a:rPr kumimoji="1" lang="zh-CN" altLang="en-US" sz="3600" b="1" dirty="0">
                <a:solidFill>
                  <a:srgbClr val="FF0000"/>
                </a:solidFill>
                <a:latin typeface="MS Gothic" panose="020B0609070205080204" pitchFamily="49" charset="-128"/>
                <a:ea typeface="宋体" panose="02010600030101010101" pitchFamily="2" charset="-122"/>
              </a:rPr>
              <a:t>大小的参数</a:t>
            </a:r>
            <a:endParaRPr kumimoji="1" lang="ja-JP" altLang="en-US" sz="3600" b="1" dirty="0">
              <a:solidFill>
                <a:srgbClr val="FF0000"/>
              </a:solidFill>
              <a:latin typeface="MS Gothic" panose="020B0609070205080204" pitchFamily="49" charset="-128"/>
              <a:ea typeface="MS Gothic" panose="020B0609070205080204" pitchFamily="49" charset="-128"/>
            </a:endParaRPr>
          </a:p>
        </p:txBody>
      </p:sp>
      <p:sp>
        <p:nvSpPr>
          <p:cNvPr id="63494" name="Text Box 6"/>
          <p:cNvSpPr txBox="1">
            <a:spLocks noChangeArrowheads="1"/>
          </p:cNvSpPr>
          <p:nvPr/>
        </p:nvSpPr>
        <p:spPr bwMode="auto">
          <a:xfrm>
            <a:off x="827584" y="3605808"/>
            <a:ext cx="8208912"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kumimoji="1" lang="zh-CN" altLang="en-US" sz="3200" b="1" dirty="0">
                <a:solidFill>
                  <a:srgbClr val="003366"/>
                </a:solidFill>
                <a:latin typeface="Times New Roman" panose="02020603050405020304" pitchFamily="18" charset="0"/>
                <a:ea typeface="宋体" panose="02010600030101010101" pitchFamily="2" charset="-122"/>
              </a:rPr>
              <a:t>例如：</a:t>
            </a:r>
            <a:endParaRPr kumimoji="1" lang="ja-JP" altLang="en-US" sz="3200" b="1" dirty="0">
              <a:solidFill>
                <a:srgbClr val="003366"/>
              </a:solidFill>
              <a:latin typeface="Times New Roman" panose="02020603050405020304" pitchFamily="18" charset="0"/>
              <a:ea typeface="宋体" panose="02010600030101010101" pitchFamily="2" charset="-122"/>
            </a:endParaRPr>
          </a:p>
          <a:p>
            <a:pPr fontAlgn="base">
              <a:spcBef>
                <a:spcPct val="0"/>
              </a:spcBef>
              <a:spcAft>
                <a:spcPct val="0"/>
              </a:spcAft>
            </a:pPr>
            <a:r>
              <a:rPr kumimoji="1" lang="zh-CN" altLang="en-US" sz="3200" b="1" dirty="0">
                <a:solidFill>
                  <a:srgbClr val="003366"/>
                </a:solidFill>
                <a:latin typeface="Times New Roman" panose="02020603050405020304" pitchFamily="18" charset="0"/>
                <a:ea typeface="宋体" panose="02010600030101010101" pitchFamily="2" charset="-122"/>
              </a:rPr>
              <a:t>旅行商问题：</a:t>
            </a:r>
            <a:r>
              <a:rPr kumimoji="1" lang="ja-JP" altLang="en-US" sz="3200" b="1" dirty="0">
                <a:solidFill>
                  <a:srgbClr val="FF0000"/>
                </a:solidFill>
                <a:latin typeface="Times New Roman" panose="02020603050405020304" pitchFamily="18" charset="0"/>
                <a:ea typeface="MS PGothic" panose="020B0600070205080204" pitchFamily="34" charset="-128"/>
              </a:rPr>
              <a:t>都市</a:t>
            </a:r>
            <a:r>
              <a:rPr kumimoji="1" lang="zh-CN" altLang="en-US" sz="3200" b="1" dirty="0">
                <a:solidFill>
                  <a:srgbClr val="FF0000"/>
                </a:solidFill>
                <a:latin typeface="Times New Roman" panose="02020603050405020304" pitchFamily="18" charset="0"/>
                <a:ea typeface="宋体" panose="02010600030101010101" pitchFamily="2" charset="-122"/>
              </a:rPr>
              <a:t>的个</a:t>
            </a:r>
            <a:r>
              <a:rPr kumimoji="1" lang="ja-JP" altLang="en-US" sz="3200" b="1" dirty="0">
                <a:solidFill>
                  <a:srgbClr val="FF0000"/>
                </a:solidFill>
                <a:latin typeface="Times New Roman" panose="02020603050405020304" pitchFamily="18" charset="0"/>
                <a:ea typeface="MS PGothic" panose="020B0600070205080204" pitchFamily="34" charset="-128"/>
              </a:rPr>
              <a:t>数;</a:t>
            </a:r>
          </a:p>
          <a:p>
            <a:pPr fontAlgn="base">
              <a:spcBef>
                <a:spcPct val="0"/>
              </a:spcBef>
              <a:spcAft>
                <a:spcPct val="0"/>
              </a:spcAft>
            </a:pPr>
            <a:r>
              <a:rPr kumimoji="1" lang="zh-CN" altLang="en-US" sz="3200" b="1" dirty="0">
                <a:solidFill>
                  <a:srgbClr val="003366"/>
                </a:solidFill>
                <a:latin typeface="Times New Roman" panose="02020603050405020304" pitchFamily="18" charset="0"/>
                <a:ea typeface="宋体" panose="02010600030101010101" pitchFamily="2" charset="-122"/>
              </a:rPr>
              <a:t>背包问题：</a:t>
            </a:r>
            <a:r>
              <a:rPr kumimoji="1" lang="zh-CN" altLang="en-US" sz="3200" b="1" dirty="0">
                <a:solidFill>
                  <a:srgbClr val="FF0000"/>
                </a:solidFill>
                <a:latin typeface="Times New Roman" panose="02020603050405020304" pitchFamily="18" charset="0"/>
                <a:ea typeface="宋体" panose="02010600030101010101" pitchFamily="2" charset="-122"/>
              </a:rPr>
              <a:t>物品的个数</a:t>
            </a:r>
          </a:p>
          <a:p>
            <a:pPr fontAlgn="base">
              <a:spcBef>
                <a:spcPct val="0"/>
              </a:spcBef>
              <a:spcAft>
                <a:spcPct val="0"/>
              </a:spcAft>
            </a:pPr>
            <a:endParaRPr kumimoji="1" lang="zh-CN" altLang="en-US" sz="3200" b="1" dirty="0">
              <a:solidFill>
                <a:srgbClr val="003366"/>
              </a:solidFill>
              <a:latin typeface="Times New Roman" panose="02020603050405020304" pitchFamily="18" charset="0"/>
              <a:ea typeface="宋体" panose="02010600030101010101" pitchFamily="2" charset="-122"/>
            </a:endParaRPr>
          </a:p>
          <a:p>
            <a:pPr fontAlgn="base">
              <a:spcBef>
                <a:spcPct val="0"/>
              </a:spcBef>
              <a:spcAft>
                <a:spcPct val="0"/>
              </a:spcAft>
            </a:pPr>
            <a:r>
              <a:rPr kumimoji="1" lang="zh-CN" altLang="en-US" sz="3200" b="1" dirty="0">
                <a:solidFill>
                  <a:srgbClr val="003366"/>
                </a:solidFill>
                <a:latin typeface="Times New Roman" panose="02020603050405020304" pitchFamily="18" charset="0"/>
                <a:ea typeface="宋体" panose="02010600030101010101" pitchFamily="2" charset="-122"/>
              </a:rPr>
              <a:t>注：参数的个数并不仅限于1个</a:t>
            </a:r>
            <a:endParaRPr kumimoji="1" lang="ja-JP" altLang="en-US" sz="3200" b="1" dirty="0">
              <a:solidFill>
                <a:srgbClr val="003366"/>
              </a:solidFill>
              <a:latin typeface="Times New Roman" panose="02020603050405020304" pitchFamily="18" charset="0"/>
              <a:ea typeface="宋体" panose="02010600030101010101" pitchFamily="2" charset="-122"/>
            </a:endParaRPr>
          </a:p>
          <a:p>
            <a:pPr fontAlgn="base">
              <a:spcBef>
                <a:spcPct val="0"/>
              </a:spcBef>
              <a:spcAft>
                <a:spcPct val="0"/>
              </a:spcAft>
            </a:pPr>
            <a:endParaRPr kumimoji="1" lang="ja-JP" altLang="en-US" sz="3200" b="1" dirty="0">
              <a:solidFill>
                <a:srgbClr val="003366"/>
              </a:solidFill>
              <a:latin typeface="Times New Roman" panose="02020603050405020304" pitchFamily="18" charset="0"/>
              <a:ea typeface="MS PGothic" panose="020B0600070205080204" pitchFamily="34" charset="-128"/>
            </a:endParaRPr>
          </a:p>
        </p:txBody>
      </p:sp>
      <p:sp>
        <p:nvSpPr>
          <p:cNvPr id="63495" name="AutoShape 7"/>
          <p:cNvSpPr>
            <a:spLocks noChangeArrowheads="1"/>
          </p:cNvSpPr>
          <p:nvPr/>
        </p:nvSpPr>
        <p:spPr bwMode="auto">
          <a:xfrm>
            <a:off x="3124200" y="2310408"/>
            <a:ext cx="2023864" cy="1295400"/>
          </a:xfrm>
          <a:prstGeom prst="upArrowCallout">
            <a:avLst>
              <a:gd name="adj1" fmla="val 50000"/>
              <a:gd name="adj2" fmla="val 50000"/>
              <a:gd name="adj3" fmla="val 16667"/>
              <a:gd name="adj4" fmla="val 66667"/>
            </a:avLst>
          </a:prstGeom>
          <a:solidFill>
            <a:srgbClr val="FFFF00"/>
          </a:solidFill>
          <a:ln w="9525">
            <a:solidFill>
              <a:schemeClr val="tx1"/>
            </a:solidFill>
            <a:miter lim="800000"/>
            <a:headEnd type="none" w="sm" len="sm"/>
            <a:tailEnd type="none" w="sm" len="sm"/>
          </a:ln>
          <a:effectLst/>
        </p:spPr>
        <p:txBody>
          <a:bodyPr wrap="none" anchor="ctr"/>
          <a:lstStyle/>
          <a:p>
            <a:pPr algn="ctr" fontAlgn="base">
              <a:spcBef>
                <a:spcPct val="0"/>
              </a:spcBef>
              <a:spcAft>
                <a:spcPct val="0"/>
              </a:spcAft>
            </a:pPr>
            <a:r>
              <a:rPr kumimoji="1" lang="en-US" altLang="ja-JP" sz="3200" b="1" dirty="0">
                <a:solidFill>
                  <a:srgbClr val="003366"/>
                </a:solidFill>
                <a:latin typeface="Times New Roman" panose="02020603050405020304" pitchFamily="18" charset="0"/>
                <a:ea typeface="宋体" panose="02010600030101010101" pitchFamily="2" charset="-122"/>
              </a:rPr>
              <a:t>Input Size</a:t>
            </a:r>
          </a:p>
        </p:txBody>
      </p:sp>
    </p:spTree>
    <p:custDataLst>
      <p:tags r:id="rId1"/>
    </p:custData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背包问题</a:t>
            </a:r>
            <a:r>
              <a:rPr lang="en-US" altLang="zh-CN" dirty="0"/>
              <a:t>(Knapsack problem)</a:t>
            </a:r>
            <a:endParaRPr lang="zh-CN" altLang="en-US" dirty="0"/>
          </a:p>
        </p:txBody>
      </p:sp>
      <p:sp>
        <p:nvSpPr>
          <p:cNvPr id="3" name="内容占位符 2"/>
          <p:cNvSpPr>
            <a:spLocks noGrp="1"/>
          </p:cNvSpPr>
          <p:nvPr>
            <p:ph idx="1"/>
          </p:nvPr>
        </p:nvSpPr>
        <p:spPr>
          <a:xfrm>
            <a:off x="628650" y="1514248"/>
            <a:ext cx="7886700" cy="5155112"/>
          </a:xfrm>
        </p:spPr>
        <p:txBody>
          <a:bodyPr>
            <a:normAutofit/>
          </a:bodyPr>
          <a:lstStyle/>
          <a:p>
            <a:pPr>
              <a:lnSpc>
                <a:spcPct val="120000"/>
              </a:lnSpc>
              <a:spcBef>
                <a:spcPts val="600"/>
              </a:spcBef>
            </a:pPr>
            <a:r>
              <a:rPr lang="zh-CN" altLang="en-US" dirty="0">
                <a:solidFill>
                  <a:srgbClr val="0B27B5"/>
                </a:solidFill>
              </a:rPr>
              <a:t>背包问题</a:t>
            </a:r>
            <a:r>
              <a:rPr lang="en-US" altLang="zh-CN" dirty="0">
                <a:solidFill>
                  <a:srgbClr val="0B27B5"/>
                </a:solidFill>
              </a:rPr>
              <a:t>(Knapsack problem)</a:t>
            </a:r>
            <a:r>
              <a:rPr lang="zh-CN" altLang="en-US" dirty="0">
                <a:solidFill>
                  <a:srgbClr val="0B27B5"/>
                </a:solidFill>
              </a:rPr>
              <a:t> 问题可以描述为：</a:t>
            </a:r>
            <a:r>
              <a:rPr lang="zh-CN" altLang="en-US" dirty="0">
                <a:solidFill>
                  <a:schemeClr val="tx2"/>
                </a:solidFill>
              </a:rPr>
              <a:t>给定一组物品，每种物品都有自己的</a:t>
            </a:r>
            <a:r>
              <a:rPr lang="zh-CN" altLang="en-US" dirty="0">
                <a:solidFill>
                  <a:srgbClr val="FF0000"/>
                </a:solidFill>
              </a:rPr>
              <a:t>重量</a:t>
            </a:r>
            <a:r>
              <a:rPr lang="en-US" altLang="zh-CN" dirty="0">
                <a:solidFill>
                  <a:srgbClr val="FF0000"/>
                </a:solidFill>
              </a:rPr>
              <a:t>(</a:t>
            </a:r>
            <a:r>
              <a:rPr lang="zh-CN" altLang="en-US" dirty="0">
                <a:solidFill>
                  <a:srgbClr val="FF0000"/>
                </a:solidFill>
              </a:rPr>
              <a:t>或体积</a:t>
            </a:r>
            <a:r>
              <a:rPr lang="en-US" altLang="zh-CN" dirty="0">
                <a:solidFill>
                  <a:srgbClr val="FF0000"/>
                </a:solidFill>
              </a:rPr>
              <a:t>)</a:t>
            </a:r>
            <a:r>
              <a:rPr lang="zh-CN" altLang="en-US" dirty="0">
                <a:solidFill>
                  <a:srgbClr val="FF0000"/>
                </a:solidFill>
              </a:rPr>
              <a:t>和价格</a:t>
            </a:r>
            <a:r>
              <a:rPr lang="zh-CN" altLang="en-US" dirty="0">
                <a:solidFill>
                  <a:schemeClr val="tx2"/>
                </a:solidFill>
              </a:rPr>
              <a:t>，在</a:t>
            </a:r>
            <a:r>
              <a:rPr lang="zh-CN" altLang="en-US" dirty="0">
                <a:solidFill>
                  <a:srgbClr val="FF0000"/>
                </a:solidFill>
              </a:rPr>
              <a:t>限定的总重量内</a:t>
            </a:r>
            <a:r>
              <a:rPr lang="en-US" altLang="zh-CN" dirty="0">
                <a:solidFill>
                  <a:srgbClr val="FF0000"/>
                </a:solidFill>
              </a:rPr>
              <a:t>(</a:t>
            </a:r>
            <a:r>
              <a:rPr lang="zh-CN" altLang="en-US" dirty="0">
                <a:solidFill>
                  <a:srgbClr val="FF0000"/>
                </a:solidFill>
              </a:rPr>
              <a:t>或总体积</a:t>
            </a:r>
            <a:r>
              <a:rPr lang="en-US" altLang="zh-CN" dirty="0">
                <a:solidFill>
                  <a:srgbClr val="FF0000"/>
                </a:solidFill>
              </a:rPr>
              <a:t>)</a:t>
            </a:r>
            <a:r>
              <a:rPr lang="zh-CN" altLang="en-US" dirty="0">
                <a:solidFill>
                  <a:schemeClr val="tx2"/>
                </a:solidFill>
              </a:rPr>
              <a:t>，</a:t>
            </a:r>
            <a:r>
              <a:rPr lang="zh-CN" altLang="en-US" dirty="0">
                <a:solidFill>
                  <a:srgbClr val="FF0000"/>
                </a:solidFill>
              </a:rPr>
              <a:t>如何选择</a:t>
            </a:r>
            <a:r>
              <a:rPr lang="zh-CN" altLang="en-US" dirty="0">
                <a:solidFill>
                  <a:schemeClr val="tx2"/>
                </a:solidFill>
              </a:rPr>
              <a:t>才能使得</a:t>
            </a:r>
            <a:r>
              <a:rPr lang="zh-CN" altLang="en-US" dirty="0">
                <a:solidFill>
                  <a:srgbClr val="FF0000"/>
                </a:solidFill>
              </a:rPr>
              <a:t>物品的总价格最高</a:t>
            </a:r>
            <a:r>
              <a:rPr lang="zh-CN" altLang="en-US" dirty="0">
                <a:solidFill>
                  <a:schemeClr val="tx2"/>
                </a:solidFill>
              </a:rPr>
              <a:t>。</a:t>
            </a:r>
            <a:endParaRPr lang="en-US" altLang="zh-CN" dirty="0">
              <a:solidFill>
                <a:schemeClr val="tx2"/>
              </a:solidFill>
            </a:endParaRPr>
          </a:p>
          <a:p>
            <a:pPr>
              <a:lnSpc>
                <a:spcPct val="120000"/>
              </a:lnSpc>
              <a:spcBef>
                <a:spcPts val="600"/>
              </a:spcBef>
            </a:pPr>
            <a:r>
              <a:rPr lang="zh-CN" altLang="en-US" dirty="0"/>
              <a:t>问题的名称来源于如何选择最合适的物品放置于给定背包中。</a:t>
            </a:r>
            <a:endParaRPr lang="en-US" altLang="zh-CN" dirty="0"/>
          </a:p>
          <a:p>
            <a:pPr>
              <a:lnSpc>
                <a:spcPct val="120000"/>
              </a:lnSpc>
              <a:spcBef>
                <a:spcPts val="600"/>
              </a:spcBef>
            </a:pPr>
            <a:endParaRPr lang="en-US" altLang="zh-CN" dirty="0"/>
          </a:p>
          <a:p>
            <a:pPr>
              <a:lnSpc>
                <a:spcPct val="120000"/>
              </a:lnSpc>
              <a:spcBef>
                <a:spcPts val="600"/>
              </a:spcBef>
            </a:pPr>
            <a:endParaRPr lang="zh-CN" altLang="en-US"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2263914" y="-35396"/>
            <a:ext cx="8001000" cy="1143000"/>
          </a:xfrm>
        </p:spPr>
        <p:txBody>
          <a:bodyPr/>
          <a:lstStyle/>
          <a:p>
            <a:r>
              <a:rPr lang="zh-CN" altLang="en-US" dirty="0"/>
              <a:t>计算量的确定</a:t>
            </a:r>
          </a:p>
        </p:txBody>
      </p:sp>
      <p:sp>
        <p:nvSpPr>
          <p:cNvPr id="82948" name="Text Box 4"/>
          <p:cNvSpPr txBox="1">
            <a:spLocks noChangeArrowheads="1"/>
          </p:cNvSpPr>
          <p:nvPr/>
        </p:nvSpPr>
        <p:spPr bwMode="auto">
          <a:xfrm>
            <a:off x="467544" y="914400"/>
            <a:ext cx="8229600" cy="1005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zh-CN" altLang="en-US" sz="2400" b="1" dirty="0">
                <a:solidFill>
                  <a:srgbClr val="003366"/>
                </a:solidFill>
                <a:latin typeface="Times New Roman" panose="02020603050405020304" pitchFamily="18" charset="0"/>
                <a:ea typeface="宋体" panose="02010600030101010101" pitchFamily="2" charset="-122"/>
              </a:rPr>
              <a:t>例：背包问题的贪婪算法（</a:t>
            </a:r>
            <a:r>
              <a:rPr kumimoji="1" lang="en-US" altLang="zh-CN" sz="2400" b="1" dirty="0">
                <a:solidFill>
                  <a:srgbClr val="003366"/>
                </a:solidFill>
                <a:latin typeface="Times New Roman" panose="02020603050405020304" pitchFamily="18" charset="0"/>
                <a:ea typeface="宋体" panose="02010600030101010101" pitchFamily="2" charset="-122"/>
              </a:rPr>
              <a:t>greedy algorithm）</a:t>
            </a:r>
          </a:p>
          <a:p>
            <a:pPr fontAlgn="base">
              <a:spcBef>
                <a:spcPct val="50000"/>
              </a:spcBef>
              <a:spcAft>
                <a:spcPct val="0"/>
              </a:spcAft>
            </a:pPr>
            <a:r>
              <a:rPr kumimoji="1" lang="zh-CN" altLang="en-US" sz="2400" b="1" dirty="0">
                <a:solidFill>
                  <a:srgbClr val="003366"/>
                </a:solidFill>
                <a:latin typeface="Times New Roman" panose="02020603050405020304" pitchFamily="18" charset="0"/>
                <a:ea typeface="宋体" panose="02010600030101010101" pitchFamily="2" charset="-122"/>
              </a:rPr>
              <a:t>         的计算量确定</a:t>
            </a:r>
          </a:p>
        </p:txBody>
      </p:sp>
      <p:graphicFrame>
        <p:nvGraphicFramePr>
          <p:cNvPr id="82949" name="Object 5"/>
          <p:cNvGraphicFramePr>
            <a:graphicFrameLocks noChangeAspect="1"/>
          </p:cNvGraphicFramePr>
          <p:nvPr/>
        </p:nvGraphicFramePr>
        <p:xfrm>
          <a:off x="755576" y="1920240"/>
          <a:ext cx="5334000" cy="2173288"/>
        </p:xfrm>
        <a:graphic>
          <a:graphicData uri="http://schemas.openxmlformats.org/presentationml/2006/ole">
            <mc:AlternateContent xmlns:mc="http://schemas.openxmlformats.org/markup-compatibility/2006">
              <mc:Choice xmlns:v="urn:schemas-microsoft-com:vml" Requires="v">
                <p:oleObj spid="_x0000_s86980" name="位图图像" r:id="rId5" imgW="3800475" imgH="1371600" progId="Paint.Picture">
                  <p:embed/>
                </p:oleObj>
              </mc:Choice>
              <mc:Fallback>
                <p:oleObj name="位图图像" r:id="rId5" imgW="3800475" imgH="1371600" progId="Paint.Picture">
                  <p:embed/>
                  <p:pic>
                    <p:nvPicPr>
                      <p:cNvPr id="0" name="图片 8604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576" y="1920240"/>
                        <a:ext cx="5334000" cy="2173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950" name="Object 6"/>
          <p:cNvGraphicFramePr>
            <a:graphicFrameLocks noChangeAspect="1"/>
          </p:cNvGraphicFramePr>
          <p:nvPr/>
        </p:nvGraphicFramePr>
        <p:xfrm>
          <a:off x="3275856" y="4188619"/>
          <a:ext cx="5181600" cy="2366962"/>
        </p:xfrm>
        <a:graphic>
          <a:graphicData uri="http://schemas.openxmlformats.org/presentationml/2006/ole">
            <mc:AlternateContent xmlns:mc="http://schemas.openxmlformats.org/markup-compatibility/2006">
              <mc:Choice xmlns:v="urn:schemas-microsoft-com:vml" Requires="v">
                <p:oleObj spid="_x0000_s86981" name="位图图像" r:id="rId7" imgW="3267075" imgH="1666875" progId="Paint.Picture">
                  <p:embed/>
                </p:oleObj>
              </mc:Choice>
              <mc:Fallback>
                <p:oleObj name="位图图像" r:id="rId7" imgW="3267075" imgH="1666875" progId="Paint.Picture">
                  <p:embed/>
                  <p:pic>
                    <p:nvPicPr>
                      <p:cNvPr id="0" name="图片 8605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75856" y="4188619"/>
                        <a:ext cx="5181600" cy="2366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2951" name="AutoShape 7"/>
          <p:cNvSpPr>
            <a:spLocks noChangeArrowheads="1"/>
          </p:cNvSpPr>
          <p:nvPr/>
        </p:nvSpPr>
        <p:spPr bwMode="auto">
          <a:xfrm>
            <a:off x="1981200" y="4648200"/>
            <a:ext cx="533400" cy="1447800"/>
          </a:xfrm>
          <a:prstGeom prst="curvedRightArrow">
            <a:avLst>
              <a:gd name="adj1" fmla="val 54286"/>
              <a:gd name="adj2" fmla="val 108571"/>
              <a:gd name="adj3" fmla="val 33333"/>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400">
              <a:solidFill>
                <a:srgbClr val="003366"/>
              </a:solidFill>
              <a:latin typeface="Times New Roman" panose="02020603050405020304" pitchFamily="18" charset="0"/>
              <a:ea typeface="宋体" panose="02010600030101010101" pitchFamily="2" charset="-122"/>
            </a:endParaRPr>
          </a:p>
        </p:txBody>
      </p:sp>
    </p:spTree>
    <p:custDataLst>
      <p:tags r:id="rId2"/>
    </p:custData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11560" y="260648"/>
            <a:ext cx="8119814" cy="4723064"/>
          </a:xfrm>
        </p:spPr>
        <p:txBody>
          <a:bodyPr>
            <a:noAutofit/>
          </a:bodyPr>
          <a:lstStyle/>
          <a:p>
            <a:pPr>
              <a:lnSpc>
                <a:spcPct val="100000"/>
              </a:lnSpc>
              <a:spcBef>
                <a:spcPts val="0"/>
              </a:spcBef>
            </a:pPr>
            <a:r>
              <a:rPr lang="zh-CN" altLang="en-US" sz="2800" dirty="0"/>
              <a:t>思考：正确否？</a:t>
            </a:r>
            <a:endParaRPr lang="en-US" altLang="zh-CN" sz="2800" dirty="0"/>
          </a:p>
          <a:p>
            <a:pPr>
              <a:lnSpc>
                <a:spcPct val="100000"/>
              </a:lnSpc>
              <a:spcBef>
                <a:spcPts val="0"/>
              </a:spcBef>
            </a:pPr>
            <a:r>
              <a:rPr lang="en-US" altLang="zh-CN" sz="2800" dirty="0"/>
              <a:t>a=0;</a:t>
            </a:r>
            <a:br>
              <a:rPr lang="en-US" altLang="zh-CN" sz="2800" dirty="0"/>
            </a:br>
            <a:r>
              <a:rPr lang="en-US" altLang="zh-CN" sz="2800" dirty="0"/>
              <a:t>    b=1;                     </a:t>
            </a:r>
            <a:br>
              <a:rPr lang="en-US" altLang="zh-CN" sz="2800" dirty="0"/>
            </a:br>
            <a:r>
              <a:rPr lang="en-US" altLang="zh-CN" sz="2800" dirty="0"/>
              <a:t>   </a:t>
            </a:r>
            <a:r>
              <a:rPr lang="en-US" altLang="zh-CN" sz="2800" dirty="0">
                <a:solidFill>
                  <a:srgbClr val="FF0000"/>
                </a:solidFill>
              </a:rPr>
              <a:t> for (i=1;i&lt;=</a:t>
            </a:r>
            <a:r>
              <a:rPr lang="en-US" altLang="zh-CN" sz="2800" dirty="0" err="1">
                <a:solidFill>
                  <a:srgbClr val="FF0000"/>
                </a:solidFill>
              </a:rPr>
              <a:t>n;i</a:t>
            </a:r>
            <a:r>
              <a:rPr lang="en-US" altLang="zh-CN" sz="2800" dirty="0">
                <a:solidFill>
                  <a:srgbClr val="FF0000"/>
                </a:solidFill>
              </a:rPr>
              <a:t>++) </a:t>
            </a:r>
            <a:r>
              <a:rPr lang="en-US" altLang="zh-CN" sz="2800" dirty="0"/>
              <a:t>②</a:t>
            </a:r>
            <a:br>
              <a:rPr lang="en-US" altLang="zh-CN" sz="2800" dirty="0"/>
            </a:br>
            <a:r>
              <a:rPr lang="en-US" altLang="zh-CN" sz="2800" dirty="0"/>
              <a:t>    {  </a:t>
            </a:r>
            <a:br>
              <a:rPr lang="en-US" altLang="zh-CN" sz="2800" dirty="0"/>
            </a:br>
            <a:r>
              <a:rPr lang="en-US" altLang="zh-CN" sz="2800" dirty="0"/>
              <a:t>       s=</a:t>
            </a:r>
            <a:r>
              <a:rPr lang="en-US" altLang="zh-CN" sz="2800" dirty="0" err="1"/>
              <a:t>a+b</a:t>
            </a:r>
            <a:r>
              <a:rPr lang="en-US" altLang="zh-CN" sz="2800" dirty="0"/>
              <a:t>;</a:t>
            </a:r>
            <a:r>
              <a:rPr lang="zh-CN" altLang="en-US" sz="2800" dirty="0"/>
              <a:t>　　　　</a:t>
            </a:r>
            <a:br>
              <a:rPr lang="zh-CN" altLang="en-US" sz="2800" dirty="0"/>
            </a:br>
            <a:r>
              <a:rPr lang="zh-CN" altLang="en-US" sz="2800" dirty="0"/>
              <a:t>       </a:t>
            </a:r>
            <a:r>
              <a:rPr lang="en-US" altLang="zh-CN" sz="2800" dirty="0"/>
              <a:t>b=a;</a:t>
            </a:r>
            <a:r>
              <a:rPr lang="zh-CN" altLang="en-US" sz="2800" dirty="0"/>
              <a:t>　　　　　  </a:t>
            </a:r>
            <a:br>
              <a:rPr lang="zh-CN" altLang="en-US" sz="2800" dirty="0"/>
            </a:br>
            <a:r>
              <a:rPr lang="zh-CN" altLang="en-US" sz="2800" dirty="0"/>
              <a:t>       </a:t>
            </a:r>
            <a:r>
              <a:rPr lang="en-US" altLang="zh-CN" sz="2800" dirty="0"/>
              <a:t>a=s;</a:t>
            </a:r>
            <a:r>
              <a:rPr lang="zh-CN" altLang="en-US" sz="2800" dirty="0"/>
              <a:t>　　　　　</a:t>
            </a:r>
            <a:br>
              <a:rPr lang="zh-CN" altLang="en-US" sz="2800" dirty="0"/>
            </a:br>
            <a:r>
              <a:rPr lang="zh-CN" altLang="en-US" sz="2800" dirty="0"/>
              <a:t>    </a:t>
            </a:r>
            <a:r>
              <a:rPr lang="en-US" altLang="zh-CN" sz="2800" dirty="0"/>
              <a:t>}</a:t>
            </a:r>
            <a:br>
              <a:rPr lang="en-US" altLang="zh-CN" sz="2800" dirty="0"/>
            </a:br>
            <a:r>
              <a:rPr lang="zh-CN" altLang="en-US" sz="2800" dirty="0"/>
              <a:t>解： </a:t>
            </a:r>
            <a:r>
              <a:rPr lang="en-US" altLang="zh-CN" sz="2800" dirty="0"/>
              <a:t>     </a:t>
            </a:r>
            <a:br>
              <a:rPr lang="en-US" altLang="zh-CN" sz="2800" dirty="0"/>
            </a:br>
            <a:r>
              <a:rPr lang="en-US" altLang="zh-CN" sz="2800" dirty="0"/>
              <a:t>           </a:t>
            </a:r>
            <a:r>
              <a:rPr lang="zh-CN" altLang="en-US" sz="2800" dirty="0"/>
              <a:t>语句</a:t>
            </a:r>
            <a:r>
              <a:rPr lang="en-US" altLang="zh-CN" sz="2800" dirty="0"/>
              <a:t>2</a:t>
            </a:r>
            <a:r>
              <a:rPr lang="zh-CN" altLang="en-US" sz="2800" dirty="0"/>
              <a:t>的频度： </a:t>
            </a:r>
            <a:r>
              <a:rPr lang="en-US" altLang="zh-CN" sz="2800" dirty="0"/>
              <a:t>n </a:t>
            </a:r>
            <a:r>
              <a:rPr lang="zh-CN" altLang="en-US" sz="2800" dirty="0"/>
              <a:t>或</a:t>
            </a:r>
            <a:r>
              <a:rPr lang="en-US" altLang="zh-CN" sz="2800" dirty="0"/>
              <a:t>n+1?     </a:t>
            </a:r>
            <a:br>
              <a:rPr lang="en-US" altLang="zh-CN" sz="2800" dirty="0"/>
            </a:br>
            <a:r>
              <a:rPr lang="en-US" altLang="zh-CN" sz="2800" dirty="0"/>
              <a:t>                                      </a:t>
            </a:r>
            <a:br>
              <a:rPr lang="en-US" altLang="zh-CN" sz="2800" dirty="0"/>
            </a:br>
            <a:r>
              <a:rPr lang="en-US" altLang="zh-CN" sz="2800" dirty="0"/>
              <a:t>         </a:t>
            </a:r>
            <a:endParaRPr lang="zh-CN" altLang="en-US" sz="2800"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for (</a:t>
            </a:r>
            <a:r>
              <a:rPr lang="en-US" altLang="zh-CN" dirty="0" err="1"/>
              <a:t>i</a:t>
            </a:r>
            <a:r>
              <a:rPr lang="en-US" altLang="zh-CN" dirty="0"/>
              <a:t>=1;i&lt;=</a:t>
            </a:r>
            <a:r>
              <a:rPr lang="en-US" altLang="zh-CN" dirty="0" err="1"/>
              <a:t>n;i</a:t>
            </a:r>
            <a:r>
              <a:rPr lang="en-US" altLang="zh-CN" dirty="0"/>
              <a:t>++) ②</a:t>
            </a:r>
            <a:endParaRPr lang="zh-CN" altLang="en-US" dirty="0"/>
          </a:p>
        </p:txBody>
      </p:sp>
      <p:sp>
        <p:nvSpPr>
          <p:cNvPr id="3" name="内容占位符 2"/>
          <p:cNvSpPr>
            <a:spLocks noGrp="1"/>
          </p:cNvSpPr>
          <p:nvPr>
            <p:ph idx="1"/>
          </p:nvPr>
        </p:nvSpPr>
        <p:spPr>
          <a:xfrm>
            <a:off x="356235" y="924560"/>
            <a:ext cx="8159115" cy="5600700"/>
          </a:xfrm>
        </p:spPr>
        <p:txBody>
          <a:bodyPr>
            <a:noAutofit/>
          </a:bodyPr>
          <a:lstStyle/>
          <a:p>
            <a:pPr fontAlgn="auto">
              <a:lnSpc>
                <a:spcPct val="120000"/>
              </a:lnSpc>
              <a:spcBef>
                <a:spcPts val="0"/>
              </a:spcBef>
            </a:pPr>
            <a:r>
              <a:rPr lang="zh-CN" altLang="en-US" sz="2500" dirty="0"/>
              <a:t>第一个分号前的是初始条件，也就是说一开始设置</a:t>
            </a:r>
            <a:r>
              <a:rPr lang="en-US" altLang="zh-CN" sz="2500" dirty="0" err="1"/>
              <a:t>i</a:t>
            </a:r>
            <a:r>
              <a:rPr lang="en-US" altLang="zh-CN" sz="2500" dirty="0"/>
              <a:t>=1</a:t>
            </a:r>
            <a:r>
              <a:rPr lang="zh-CN" altLang="en-US" sz="2500" dirty="0"/>
              <a:t>然后进入第二个分号判断，正确了就执行下面的语句</a:t>
            </a:r>
            <a:endParaRPr lang="en-US" altLang="zh-CN" sz="2500" dirty="0"/>
          </a:p>
          <a:p>
            <a:pPr fontAlgn="auto">
              <a:lnSpc>
                <a:spcPct val="120000"/>
              </a:lnSpc>
              <a:spcBef>
                <a:spcPts val="0"/>
              </a:spcBef>
            </a:pPr>
            <a:r>
              <a:rPr lang="zh-CN" altLang="en-US" sz="2500" dirty="0">
                <a:solidFill>
                  <a:srgbClr val="FF0000"/>
                </a:solidFill>
              </a:rPr>
              <a:t>执行完下面的语句之后再执行第二个分号后</a:t>
            </a:r>
            <a:r>
              <a:rPr lang="zh-CN" altLang="en-US" sz="2500" dirty="0"/>
              <a:t>的语句</a:t>
            </a:r>
            <a:endParaRPr lang="en-US" altLang="zh-CN" sz="2500" dirty="0"/>
          </a:p>
          <a:p>
            <a:pPr fontAlgn="auto">
              <a:lnSpc>
                <a:spcPct val="120000"/>
              </a:lnSpc>
              <a:spcBef>
                <a:spcPts val="0"/>
              </a:spcBef>
            </a:pPr>
            <a:endParaRPr lang="en-US" altLang="zh-CN" sz="2500" dirty="0"/>
          </a:p>
          <a:p>
            <a:pPr fontAlgn="auto">
              <a:lnSpc>
                <a:spcPct val="120000"/>
              </a:lnSpc>
              <a:spcBef>
                <a:spcPts val="0"/>
              </a:spcBef>
            </a:pPr>
            <a:r>
              <a:rPr lang="zh-CN" altLang="en-US" sz="2500" dirty="0"/>
              <a:t>如果第二个分号前的条件不符合，就不会执行下面的语句和第二个分号后的语句。</a:t>
            </a:r>
            <a:endParaRPr lang="en-US" altLang="zh-CN" sz="2500" dirty="0"/>
          </a:p>
          <a:p>
            <a:pPr fontAlgn="auto">
              <a:lnSpc>
                <a:spcPct val="120000"/>
              </a:lnSpc>
              <a:spcBef>
                <a:spcPts val="0"/>
              </a:spcBef>
            </a:pPr>
            <a:endParaRPr lang="en-US" altLang="zh-CN" sz="2500" dirty="0"/>
          </a:p>
          <a:p>
            <a:pPr fontAlgn="auto">
              <a:lnSpc>
                <a:spcPct val="120000"/>
              </a:lnSpc>
              <a:spcBef>
                <a:spcPts val="0"/>
              </a:spcBef>
            </a:pPr>
            <a:r>
              <a:rPr lang="zh-CN" altLang="en-US" sz="2500" dirty="0"/>
              <a:t>故</a:t>
            </a:r>
            <a:r>
              <a:rPr lang="en-US" altLang="zh-CN" sz="2500" dirty="0"/>
              <a:t>②</a:t>
            </a:r>
            <a:r>
              <a:rPr lang="zh-CN" altLang="en-US" sz="2500" dirty="0"/>
              <a:t>的频度共</a:t>
            </a:r>
            <a:r>
              <a:rPr lang="en-US" altLang="zh-CN" sz="2500" dirty="0"/>
              <a:t>2n+1 </a:t>
            </a:r>
            <a:r>
              <a:rPr lang="zh-CN" altLang="en-US" sz="2500" dirty="0"/>
              <a:t>次，其中，</a:t>
            </a:r>
            <a:r>
              <a:rPr lang="en-US" altLang="zh-CN" sz="2500" dirty="0"/>
              <a:t> i&lt;=n</a:t>
            </a:r>
            <a:r>
              <a:rPr lang="zh-CN" altLang="en-US" sz="2500" dirty="0"/>
              <a:t>运行</a:t>
            </a:r>
            <a:r>
              <a:rPr lang="en-US" altLang="zh-CN" sz="2500" dirty="0"/>
              <a:t>n+1</a:t>
            </a:r>
            <a:r>
              <a:rPr lang="zh-CN" altLang="en-US" sz="2500" dirty="0"/>
              <a:t>次，</a:t>
            </a:r>
            <a:r>
              <a:rPr lang="en-US" altLang="zh-CN" sz="2500" dirty="0"/>
              <a:t>i++</a:t>
            </a:r>
            <a:r>
              <a:rPr lang="zh-CN" altLang="en-US" sz="2500" dirty="0"/>
              <a:t>运行</a:t>
            </a:r>
            <a:r>
              <a:rPr lang="en-US" altLang="zh-CN" sz="2500" dirty="0"/>
              <a:t>n</a:t>
            </a:r>
            <a:r>
              <a:rPr lang="zh-CN" altLang="en-US" sz="2500" dirty="0"/>
              <a:t>次；</a:t>
            </a:r>
            <a:endParaRPr lang="en-US" altLang="zh-CN" sz="2500" dirty="0"/>
          </a:p>
          <a:p>
            <a:pPr fontAlgn="auto">
              <a:lnSpc>
                <a:spcPct val="120000"/>
              </a:lnSpc>
              <a:spcBef>
                <a:spcPts val="0"/>
              </a:spcBef>
            </a:pPr>
            <a:endParaRPr lang="en-US" altLang="zh-CN" sz="2500" dirty="0"/>
          </a:p>
          <a:p>
            <a:pPr fontAlgn="auto">
              <a:lnSpc>
                <a:spcPct val="120000"/>
              </a:lnSpc>
              <a:spcBef>
                <a:spcPts val="0"/>
              </a:spcBef>
            </a:pPr>
            <a:r>
              <a:rPr lang="zh-CN" altLang="en-US" sz="2500" dirty="0">
                <a:solidFill>
                  <a:srgbClr val="FF0000"/>
                </a:solidFill>
              </a:rPr>
              <a:t>注：很多复杂度分析没有考虑</a:t>
            </a:r>
            <a:r>
              <a:rPr lang="en-US" altLang="zh-CN" sz="2500" dirty="0">
                <a:solidFill>
                  <a:srgbClr val="FF0000"/>
                </a:solidFill>
              </a:rPr>
              <a:t>for</a:t>
            </a:r>
            <a:r>
              <a:rPr lang="zh-CN" altLang="en-US" sz="2500" dirty="0">
                <a:solidFill>
                  <a:srgbClr val="FF0000"/>
                </a:solidFill>
              </a:rPr>
              <a:t>语句本身的复杂度，只考虑了循环体中相关语句循环后的复杂度。</a:t>
            </a:r>
            <a:br>
              <a:rPr lang="zh-CN" altLang="en-US" sz="2500" dirty="0"/>
            </a:br>
            <a:endParaRPr lang="zh-CN" altLang="en-US" sz="2500"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可编程计算实际循环次数：</a:t>
            </a:r>
          </a:p>
        </p:txBody>
      </p:sp>
      <p:sp>
        <p:nvSpPr>
          <p:cNvPr id="3" name="内容占位符 2"/>
          <p:cNvSpPr>
            <a:spLocks noGrp="1"/>
          </p:cNvSpPr>
          <p:nvPr>
            <p:ph idx="1"/>
          </p:nvPr>
        </p:nvSpPr>
        <p:spPr>
          <a:xfrm>
            <a:off x="611560" y="836712"/>
            <a:ext cx="7886700" cy="4197190"/>
          </a:xfrm>
        </p:spPr>
        <p:txBody>
          <a:bodyPr>
            <a:noAutofit/>
          </a:bodyPr>
          <a:lstStyle/>
          <a:p>
            <a:pPr fontAlgn="auto">
              <a:spcBef>
                <a:spcPts val="300"/>
              </a:spcBef>
            </a:pPr>
            <a:r>
              <a:rPr lang="en-US" altLang="zh-CN" sz="2400" dirty="0"/>
              <a:t>l=0;</a:t>
            </a:r>
          </a:p>
          <a:p>
            <a:pPr fontAlgn="auto">
              <a:spcBef>
                <a:spcPts val="300"/>
              </a:spcBef>
            </a:pPr>
            <a:r>
              <a:rPr lang="en-US" altLang="zh-CN" sz="2400" dirty="0"/>
              <a:t>k=0;</a:t>
            </a:r>
          </a:p>
          <a:p>
            <a:pPr fontAlgn="auto">
              <a:spcBef>
                <a:spcPts val="300"/>
              </a:spcBef>
            </a:pPr>
            <a:r>
              <a:rPr lang="en-US" altLang="zh-CN" sz="2400" dirty="0"/>
              <a:t>n=5</a:t>
            </a:r>
          </a:p>
          <a:p>
            <a:pPr fontAlgn="auto">
              <a:spcBef>
                <a:spcPts val="300"/>
              </a:spcBef>
            </a:pPr>
            <a:r>
              <a:rPr lang="en-US" altLang="zh-CN" sz="2400" dirty="0"/>
              <a:t>for </a:t>
            </a:r>
            <a:r>
              <a:rPr lang="en-US" altLang="zh-CN" sz="2400" dirty="0" err="1"/>
              <a:t>i</a:t>
            </a:r>
            <a:r>
              <a:rPr lang="en-US" altLang="zh-CN" sz="2400" dirty="0"/>
              <a:t>=1:n </a:t>
            </a:r>
          </a:p>
          <a:p>
            <a:pPr fontAlgn="auto">
              <a:spcBef>
                <a:spcPts val="300"/>
              </a:spcBef>
            </a:pPr>
            <a:r>
              <a:rPr lang="en-US" altLang="zh-CN" sz="2400" dirty="0"/>
              <a:t>    l=l+1</a:t>
            </a:r>
          </a:p>
          <a:p>
            <a:pPr lvl="1" fontAlgn="auto">
              <a:spcBef>
                <a:spcPts val="300"/>
              </a:spcBef>
            </a:pPr>
            <a:endParaRPr lang="en-US" altLang="zh-CN" sz="2800" dirty="0">
              <a:solidFill>
                <a:srgbClr val="00B050"/>
              </a:solidFill>
            </a:endParaRPr>
          </a:p>
          <a:p>
            <a:pPr lvl="1" fontAlgn="auto">
              <a:spcBef>
                <a:spcPts val="300"/>
              </a:spcBef>
            </a:pPr>
            <a:r>
              <a:rPr lang="en-US" altLang="zh-CN" sz="2800" dirty="0">
                <a:solidFill>
                  <a:srgbClr val="FF0000"/>
                </a:solidFill>
              </a:rPr>
              <a:t>for j=1:n </a:t>
            </a:r>
          </a:p>
          <a:p>
            <a:pPr lvl="2" fontAlgn="auto">
              <a:spcBef>
                <a:spcPts val="300"/>
              </a:spcBef>
            </a:pPr>
            <a:r>
              <a:rPr lang="en-US" altLang="zh-CN" sz="2400" dirty="0">
                <a:solidFill>
                  <a:srgbClr val="FF0000"/>
                </a:solidFill>
              </a:rPr>
              <a:t>k=k+1</a:t>
            </a:r>
          </a:p>
          <a:p>
            <a:pPr fontAlgn="auto">
              <a:spcBef>
                <a:spcPts val="300"/>
              </a:spcBef>
            </a:pPr>
            <a:r>
              <a:rPr lang="zh-CN" altLang="en-US" sz="2800" dirty="0">
                <a:solidFill>
                  <a:srgbClr val="FF0000"/>
                </a:solidFill>
              </a:rPr>
              <a:t> </a:t>
            </a:r>
            <a:r>
              <a:rPr lang="en-US" altLang="zh-CN" sz="2800" dirty="0">
                <a:solidFill>
                  <a:srgbClr val="FF0000"/>
                </a:solidFill>
              </a:rPr>
              <a:t>  end</a:t>
            </a:r>
          </a:p>
          <a:p>
            <a:pPr fontAlgn="auto">
              <a:spcBef>
                <a:spcPts val="300"/>
              </a:spcBef>
            </a:pPr>
            <a:endParaRPr lang="en-US" altLang="zh-CN" sz="2800" dirty="0">
              <a:solidFill>
                <a:srgbClr val="FF0000"/>
              </a:solidFill>
            </a:endParaRPr>
          </a:p>
          <a:p>
            <a:pPr fontAlgn="auto">
              <a:spcBef>
                <a:spcPts val="300"/>
              </a:spcBef>
            </a:pPr>
            <a:r>
              <a:rPr lang="en-US" altLang="zh-CN" sz="2400" dirty="0"/>
              <a:t>end</a:t>
            </a:r>
          </a:p>
          <a:p>
            <a:pPr fontAlgn="auto">
              <a:spcBef>
                <a:spcPts val="300"/>
              </a:spcBef>
            </a:pPr>
            <a:r>
              <a:rPr lang="zh-CN" altLang="en-US" sz="2400" dirty="0"/>
              <a:t> </a:t>
            </a:r>
          </a:p>
          <a:p>
            <a:pPr fontAlgn="auto">
              <a:spcBef>
                <a:spcPts val="300"/>
              </a:spcBef>
            </a:pPr>
            <a:r>
              <a:rPr lang="en-US" altLang="zh-CN" sz="2400" dirty="0">
                <a:solidFill>
                  <a:srgbClr val="FF0000"/>
                </a:solidFill>
              </a:rPr>
              <a:t> l=5</a:t>
            </a:r>
          </a:p>
          <a:p>
            <a:pPr fontAlgn="auto">
              <a:spcBef>
                <a:spcPts val="300"/>
              </a:spcBef>
            </a:pPr>
            <a:r>
              <a:rPr lang="en-US" altLang="zh-CN" sz="2400" dirty="0">
                <a:solidFill>
                  <a:srgbClr val="FF0000"/>
                </a:solidFill>
              </a:rPr>
              <a:t> k=25</a:t>
            </a:r>
          </a:p>
          <a:p>
            <a:endParaRPr lang="zh-CN" altLang="en-US" sz="2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标题 2"/>
          <p:cNvSpPr>
            <a:spLocks noGrp="1"/>
          </p:cNvSpPr>
          <p:nvPr>
            <p:ph type="title"/>
            <p:custDataLst>
              <p:tags r:id="rId3"/>
            </p:custDataLst>
          </p:nvPr>
        </p:nvSpPr>
        <p:spPr>
          <a:xfrm>
            <a:off x="395288" y="163513"/>
            <a:ext cx="8010525" cy="601663"/>
          </a:xfrm>
        </p:spPr>
        <p:txBody>
          <a:bodyPr vert="horz" lIns="91440" tIns="45720" rIns="91440" bIns="45720" rtlCol="0" anchor="b">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4000" b="1" i="0" u="none" strike="noStrike" kern="1200" cap="all" spc="0" normalizeH="0" baseline="0" noProof="0" dirty="0">
                <a:ln>
                  <a:noFill/>
                </a:ln>
                <a:solidFill>
                  <a:schemeClr val="accent1">
                    <a:lumMod val="75000"/>
                  </a:schemeClr>
                </a:solidFill>
                <a:effectLst/>
                <a:uLnTx/>
                <a:uFillTx/>
                <a:latin typeface="+mj-lt"/>
                <a:ea typeface="华文新魏" panose="02010800040101010101" pitchFamily="2" charset="-122"/>
                <a:cs typeface="+mj-cs"/>
              </a:rPr>
              <a:t>欧拉定理</a:t>
            </a:r>
          </a:p>
        </p:txBody>
      </p:sp>
      <p:sp>
        <p:nvSpPr>
          <p:cNvPr id="4" name="PA-内容占位符 3"/>
          <p:cNvSpPr>
            <a:spLocks noGrp="1"/>
          </p:cNvSpPr>
          <p:nvPr>
            <p:ph idx="1"/>
            <p:custDataLst>
              <p:tags r:id="rId4"/>
            </p:custDataLst>
          </p:nvPr>
        </p:nvSpPr>
        <p:spPr>
          <a:xfrm>
            <a:off x="107950" y="709613"/>
            <a:ext cx="8928100" cy="5184775"/>
          </a:xfrm>
        </p:spPr>
        <p:txBody>
          <a:bodyPr vert="horz" wrap="square" lIns="91440" tIns="45720" rIns="91440" bIns="45720" anchor="t"/>
          <a:lstStyle/>
          <a:p>
            <a:pPr eaLnBrk="1" hangingPunct="1">
              <a:lnSpc>
                <a:spcPct val="125000"/>
              </a:lnSpc>
              <a:spcBef>
                <a:spcPts val="1200"/>
              </a:spcBef>
              <a:buFont typeface="Wingdings" panose="05000000000000000000" pitchFamily="2" charset="2"/>
              <a:buChar char="p"/>
            </a:pPr>
            <a:r>
              <a:rPr lang="zh-CN" altLang="en-US" b="1" dirty="0">
                <a:latin typeface="方正粗黑宋简体" panose="02000000000000000000" pitchFamily="2" charset="-122"/>
                <a:ea typeface="方正粗黑宋简体" panose="02000000000000000000" pitchFamily="2" charset="-122"/>
              </a:rPr>
              <a:t>欧拉在解决七桥问题的同时彻底地解决了一笔画的问题，给出了下面的欧拉定理：</a:t>
            </a:r>
            <a:endParaRPr lang="en-US" altLang="zh-CN" b="1" dirty="0">
              <a:latin typeface="方正粗黑宋简体" panose="02000000000000000000" pitchFamily="2" charset="-122"/>
              <a:ea typeface="方正粗黑宋简体" panose="02000000000000000000" pitchFamily="2" charset="-122"/>
            </a:endParaRPr>
          </a:p>
          <a:p>
            <a:pPr lvl="1" eaLnBrk="1" hangingPunct="1">
              <a:lnSpc>
                <a:spcPct val="125000"/>
              </a:lnSpc>
              <a:spcBef>
                <a:spcPts val="1200"/>
              </a:spcBef>
              <a:buFont typeface="Wingdings" panose="05000000000000000000" pitchFamily="2" charset="2"/>
              <a:buChar char="Ø"/>
            </a:pPr>
            <a:r>
              <a:rPr lang="zh-CN" altLang="en-US" b="1" dirty="0">
                <a:solidFill>
                  <a:srgbClr val="7030A0"/>
                </a:solidFill>
                <a:latin typeface="方正粗黑宋简体" panose="02000000000000000000" pitchFamily="2" charset="-122"/>
                <a:ea typeface="方正粗黑宋简体" panose="02000000000000000000" pitchFamily="2" charset="-122"/>
              </a:rPr>
              <a:t>①凡是由偶点组成的连通图，一定可以一笔画成；画时可以任一偶点为起点，最后一定能以这个点为终点画完此图。</a:t>
            </a:r>
            <a:endParaRPr lang="en-US" altLang="zh-CN" b="1" dirty="0">
              <a:solidFill>
                <a:srgbClr val="7030A0"/>
              </a:solidFill>
              <a:latin typeface="方正粗黑宋简体" panose="02000000000000000000" pitchFamily="2" charset="-122"/>
              <a:ea typeface="方正粗黑宋简体" panose="02000000000000000000" pitchFamily="2" charset="-122"/>
            </a:endParaRPr>
          </a:p>
          <a:p>
            <a:pPr lvl="1" eaLnBrk="1" hangingPunct="1">
              <a:lnSpc>
                <a:spcPct val="125000"/>
              </a:lnSpc>
              <a:spcBef>
                <a:spcPts val="1200"/>
              </a:spcBef>
              <a:buFont typeface="Wingdings" panose="05000000000000000000" pitchFamily="2" charset="2"/>
              <a:buChar char="Ø"/>
            </a:pPr>
            <a:r>
              <a:rPr lang="zh-CN" altLang="en-US" b="1" dirty="0">
                <a:solidFill>
                  <a:srgbClr val="7030A0"/>
                </a:solidFill>
                <a:latin typeface="方正粗黑宋简体" panose="02000000000000000000" pitchFamily="2" charset="-122"/>
                <a:ea typeface="方正粗黑宋简体" panose="02000000000000000000" pitchFamily="2" charset="-122"/>
              </a:rPr>
              <a:t>②凡是只有两个奇点（其余均为偶点）的连通图，一定可以一笔画完；画时必须以一个奇点为起点，另一个奇点为终点。</a:t>
            </a:r>
            <a:endParaRPr lang="en-US" altLang="zh-CN" b="1" dirty="0">
              <a:solidFill>
                <a:srgbClr val="7030A0"/>
              </a:solidFill>
              <a:latin typeface="方正粗黑宋简体" panose="02000000000000000000" pitchFamily="2" charset="-122"/>
              <a:ea typeface="方正粗黑宋简体" panose="02000000000000000000" pitchFamily="2" charset="-122"/>
            </a:endParaRPr>
          </a:p>
          <a:p>
            <a:pPr lvl="1" eaLnBrk="1" hangingPunct="1">
              <a:lnSpc>
                <a:spcPct val="125000"/>
              </a:lnSpc>
              <a:spcBef>
                <a:spcPts val="1200"/>
              </a:spcBef>
              <a:buFont typeface="Wingdings" panose="05000000000000000000" pitchFamily="2" charset="2"/>
              <a:buChar char="Ø"/>
            </a:pPr>
            <a:r>
              <a:rPr lang="zh-CN" altLang="en-US" b="1" dirty="0">
                <a:solidFill>
                  <a:srgbClr val="7030A0"/>
                </a:solidFill>
                <a:latin typeface="方正粗黑宋简体" panose="02000000000000000000" pitchFamily="2" charset="-122"/>
                <a:ea typeface="方正粗黑宋简体" panose="02000000000000000000" pitchFamily="2" charset="-122"/>
              </a:rPr>
              <a:t>③其他情况的图，都不能一笔画出。</a:t>
            </a:r>
          </a:p>
        </p:txBody>
      </p:sp>
      <p:grpSp>
        <p:nvGrpSpPr>
          <p:cNvPr id="46083" name="PA-组合 5"/>
          <p:cNvGrpSpPr/>
          <p:nvPr/>
        </p:nvGrpSpPr>
        <p:grpSpPr>
          <a:xfrm>
            <a:off x="5999163" y="4211638"/>
            <a:ext cx="2565400" cy="2289175"/>
            <a:chOff x="-45" y="7193"/>
            <a:chExt cx="3553" cy="3607"/>
          </a:xfrm>
        </p:grpSpPr>
        <p:pic>
          <p:nvPicPr>
            <p:cNvPr id="114692" name="PA-图片 6"/>
            <p:cNvPicPr>
              <a:picLocks noChangeAspect="1"/>
            </p:cNvPicPr>
            <p:nvPr>
              <p:custDataLst>
                <p:tags r:id="rId7"/>
              </p:custDataLst>
            </p:nvPr>
          </p:nvPicPr>
          <p:blipFill>
            <a:blip r:embed="rId11"/>
            <a:stretch>
              <a:fillRect/>
            </a:stretch>
          </p:blipFill>
          <p:spPr>
            <a:xfrm>
              <a:off x="-45" y="7193"/>
              <a:ext cx="3148" cy="3607"/>
            </a:xfrm>
            <a:prstGeom prst="rect">
              <a:avLst/>
            </a:prstGeom>
            <a:noFill/>
            <a:ln w="9525">
              <a:noFill/>
            </a:ln>
          </p:spPr>
        </p:pic>
        <p:sp>
          <p:nvSpPr>
            <p:cNvPr id="114693" name="PA-文本框 4"/>
            <p:cNvSpPr txBox="1"/>
            <p:nvPr>
              <p:custDataLst>
                <p:tags r:id="rId8"/>
              </p:custDataLst>
            </p:nvPr>
          </p:nvSpPr>
          <p:spPr>
            <a:xfrm>
              <a:off x="2465" y="9483"/>
              <a:ext cx="1043" cy="725"/>
            </a:xfrm>
            <a:prstGeom prst="rect">
              <a:avLst/>
            </a:prstGeom>
            <a:noFill/>
            <a:ln w="9525">
              <a:noFill/>
            </a:ln>
          </p:spPr>
          <p:txBody>
            <a:bodyPr anchor="t">
              <a:spAutoFit/>
            </a:bodyPr>
            <a:lstStyle/>
            <a:p>
              <a:r>
                <a:rPr lang="zh-CN" altLang="zh-CN" sz="2400" b="1" dirty="0">
                  <a:solidFill>
                    <a:srgbClr val="007A77"/>
                  </a:solidFill>
                  <a:latin typeface="Century Gothic" panose="020B0502020202020204" pitchFamily="34" charset="0"/>
                  <a:ea typeface="幼圆" panose="02010509060101010101" pitchFamily="49" charset="-122"/>
                </a:rPr>
                <a:t>图</a:t>
              </a:r>
              <a:r>
                <a:rPr lang="en-US" altLang="zh-CN" sz="2400" b="1" dirty="0">
                  <a:solidFill>
                    <a:srgbClr val="007A77"/>
                  </a:solidFill>
                  <a:latin typeface="Century Gothic" panose="020B0502020202020204" pitchFamily="34" charset="0"/>
                  <a:ea typeface="幼圆" panose="02010509060101010101" pitchFamily="49" charset="-122"/>
                </a:rPr>
                <a:t>b</a:t>
              </a:r>
            </a:p>
          </p:txBody>
        </p:sp>
      </p:grpSp>
      <p:grpSp>
        <p:nvGrpSpPr>
          <p:cNvPr id="46086" name="PA-组合 2"/>
          <p:cNvGrpSpPr/>
          <p:nvPr/>
        </p:nvGrpSpPr>
        <p:grpSpPr>
          <a:xfrm>
            <a:off x="1476375" y="4292600"/>
            <a:ext cx="2159000" cy="2208213"/>
            <a:chOff x="2744" y="5653"/>
            <a:chExt cx="3105" cy="3705"/>
          </a:xfrm>
        </p:grpSpPr>
        <p:graphicFrame>
          <p:nvGraphicFramePr>
            <p:cNvPr id="114695" name="PA-对象 3"/>
            <p:cNvGraphicFramePr>
              <a:graphicFrameLocks noChangeAspect="1"/>
            </p:cNvGraphicFramePr>
            <p:nvPr>
              <p:custDataLst>
                <p:tags r:id="rId5"/>
              </p:custDataLst>
            </p:nvPr>
          </p:nvGraphicFramePr>
          <p:xfrm>
            <a:off x="2744" y="5653"/>
            <a:ext cx="3105" cy="3705"/>
          </p:xfrm>
          <a:graphic>
            <a:graphicData uri="http://schemas.openxmlformats.org/presentationml/2006/ole">
              <mc:AlternateContent xmlns:mc="http://schemas.openxmlformats.org/markup-compatibility/2006">
                <mc:Choice xmlns:v="urn:schemas-microsoft-com:vml" Requires="v">
                  <p:oleObj spid="_x0000_s8289" r:id="rId12" imgW="1971675" imgH="2352675" progId="Paint.Picture">
                    <p:embed/>
                  </p:oleObj>
                </mc:Choice>
                <mc:Fallback>
                  <p:oleObj r:id="rId12" imgW="1971675" imgH="2352675" progId="Paint.Picture">
                    <p:embed/>
                    <p:pic>
                      <p:nvPicPr>
                        <p:cNvPr id="0" name="图片 3110"/>
                        <p:cNvPicPr/>
                        <p:nvPr/>
                      </p:nvPicPr>
                      <p:blipFill>
                        <a:blip r:embed="rId13"/>
                        <a:stretch>
                          <a:fillRect/>
                        </a:stretch>
                      </p:blipFill>
                      <p:spPr>
                        <a:xfrm>
                          <a:off x="2744" y="5653"/>
                          <a:ext cx="3105" cy="3705"/>
                        </a:xfrm>
                        <a:prstGeom prst="rect">
                          <a:avLst/>
                        </a:prstGeom>
                        <a:noFill/>
                        <a:ln w="38100">
                          <a:noFill/>
                          <a:miter/>
                        </a:ln>
                      </p:spPr>
                    </p:pic>
                  </p:oleObj>
                </mc:Fallback>
              </mc:AlternateContent>
            </a:graphicData>
          </a:graphic>
        </p:graphicFrame>
        <p:sp>
          <p:nvSpPr>
            <p:cNvPr id="114696" name="PA-文本框 5"/>
            <p:cNvSpPr txBox="1"/>
            <p:nvPr>
              <p:custDataLst>
                <p:tags r:id="rId6"/>
              </p:custDataLst>
            </p:nvPr>
          </p:nvSpPr>
          <p:spPr>
            <a:xfrm>
              <a:off x="4634" y="8472"/>
              <a:ext cx="1043" cy="725"/>
            </a:xfrm>
            <a:prstGeom prst="rect">
              <a:avLst/>
            </a:prstGeom>
            <a:noFill/>
            <a:ln w="9525">
              <a:noFill/>
            </a:ln>
          </p:spPr>
          <p:txBody>
            <a:bodyPr anchor="t">
              <a:spAutoFit/>
            </a:bodyPr>
            <a:lstStyle/>
            <a:p>
              <a:r>
                <a:rPr lang="zh-CN" altLang="zh-CN" sz="2400" b="1" dirty="0">
                  <a:solidFill>
                    <a:srgbClr val="007A77"/>
                  </a:solidFill>
                  <a:latin typeface="Century Gothic" panose="020B0502020202020204" pitchFamily="34" charset="0"/>
                  <a:ea typeface="幼圆" panose="02010509060101010101" pitchFamily="49" charset="-122"/>
                </a:rPr>
                <a:t>图</a:t>
              </a:r>
              <a:r>
                <a:rPr lang="en-US" altLang="zh-CN" sz="2400" b="1" dirty="0">
                  <a:solidFill>
                    <a:srgbClr val="007A77"/>
                  </a:solidFill>
                  <a:latin typeface="Century Gothic" panose="020B0502020202020204" pitchFamily="34" charset="0"/>
                  <a:ea typeface="幼圆" panose="02010509060101010101" pitchFamily="49" charset="-122"/>
                </a:rPr>
                <a:t>a</a:t>
              </a:r>
            </a:p>
          </p:txBody>
        </p:sp>
      </p:grpSp>
    </p:spTree>
    <p:custDataLst>
      <p:tags r:id="rId2"/>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1.5"/>
                                          </p:val>
                                        </p:tav>
                                      </p:tavLst>
                                    </p:anim>
                                    <p:anim calcmode="lin" valueType="num">
                                      <p:cBhvr>
                                        <p:cTn id="8" dur="500" fill="hold"/>
                                        <p:tgtEl>
                                          <p:spTgt spid="3"/>
                                        </p:tgtEl>
                                        <p:attrNameLst>
                                          <p:attrName>ppt_h</p:attrName>
                                        </p:attrNameLst>
                                      </p:cBhvr>
                                      <p:tavLst>
                                        <p:tav tm="0">
                                          <p:val>
                                            <p:fltVal val="0"/>
                                          </p:val>
                                        </p:tav>
                                        <p:tav tm="100000">
                                          <p:val>
                                            <p:strVal val="#ppt_h*1.5"/>
                                          </p:val>
                                        </p:tav>
                                      </p:tavLst>
                                    </p:anim>
                                    <p:animEffect transition="in" filter="fade">
                                      <p:cBhvr>
                                        <p:cTn id="9" dur="500"/>
                                        <p:tgtEl>
                                          <p:spTgt spid="3"/>
                                        </p:tgtEl>
                                      </p:cBhvr>
                                    </p:animEffect>
                                    <p:anim calcmode="lin" valueType="num">
                                      <p:cBhvr>
                                        <p:cTn id="10" dur="500" fill="hold">
                                          <p:stCondLst>
                                            <p:cond delay="0"/>
                                          </p:stCondLst>
                                        </p:cTn>
                                        <p:tgtEl>
                                          <p:spTgt spid="3"/>
                                        </p:tgtEl>
                                        <p:attrNameLst>
                                          <p:attrName>ppt_x</p:attrName>
                                        </p:attrNameLst>
                                      </p:cBhvr>
                                      <p:tavLst>
                                        <p:tav tm="0">
                                          <p:val>
                                            <p:strVal val="#ppt_x"/>
                                          </p:val>
                                        </p:tav>
                                        <p:tav tm="100000">
                                          <p:val>
                                            <p:fltVal val="0.5"/>
                                          </p:val>
                                        </p:tav>
                                      </p:tavLst>
                                    </p:anim>
                                    <p:anim calcmode="lin" valueType="num">
                                      <p:cBhvr>
                                        <p:cTn id="11" dur="500" fill="hold">
                                          <p:stCondLst>
                                            <p:cond delay="0"/>
                                          </p:stCondLst>
                                        </p:cTn>
                                        <p:tgtEl>
                                          <p:spTgt spid="3"/>
                                        </p:tgtEl>
                                        <p:attrNameLst>
                                          <p:attrName>ppt_y</p:attrName>
                                        </p:attrNameLst>
                                      </p:cBhvr>
                                      <p:tavLst>
                                        <p:tav tm="0">
                                          <p:val>
                                            <p:strVal val="#ppt_y"/>
                                          </p:val>
                                        </p:tav>
                                        <p:tav tm="100000">
                                          <p:val>
                                            <p:fltVal val="0.5"/>
                                          </p:val>
                                        </p:tav>
                                      </p:tavLst>
                                    </p:anim>
                                  </p:childTnLst>
                                </p:cTn>
                              </p:par>
                            </p:childTnLst>
                          </p:cTn>
                        </p:par>
                        <p:par>
                          <p:cTn id="12" fill="hold">
                            <p:stCondLst>
                              <p:cond delay="500"/>
                            </p:stCondLst>
                            <p:childTnLst>
                              <p:par>
                                <p:cTn id="13" presetID="53" presetClass="entr" presetSubtype="16" fill="hold" grpId="1"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strVal val="#ppt_w*1.5"/>
                                          </p:val>
                                        </p:tav>
                                        <p:tav tm="100000">
                                          <p:val>
                                            <p:strVal val="#ppt_w"/>
                                          </p:val>
                                        </p:tav>
                                      </p:tavLst>
                                    </p:anim>
                                    <p:anim calcmode="lin" valueType="num">
                                      <p:cBhvr>
                                        <p:cTn id="16" dur="500" fill="hold"/>
                                        <p:tgtEl>
                                          <p:spTgt spid="3"/>
                                        </p:tgtEl>
                                        <p:attrNameLst>
                                          <p:attrName>ppt_h</p:attrName>
                                        </p:attrNameLst>
                                      </p:cBhvr>
                                      <p:tavLst>
                                        <p:tav tm="0">
                                          <p:val>
                                            <p:strVal val="#ppt_h*1.5"/>
                                          </p:val>
                                        </p:tav>
                                        <p:tav tm="100000">
                                          <p:val>
                                            <p:strVal val="#ppt_h"/>
                                          </p:val>
                                        </p:tav>
                                      </p:tavLst>
                                    </p:anim>
                                    <p:animEffect transition="in" filter="fade">
                                      <p:cBhvr>
                                        <p:cTn id="17" dur="500"/>
                                        <p:tgtEl>
                                          <p:spTgt spid="3"/>
                                        </p:tgtEl>
                                      </p:cBhvr>
                                    </p:animEffect>
                                    <p:anim calcmode="lin" valueType="num">
                                      <p:cBhvr>
                                        <p:cTn id="18" dur="500" fill="hold">
                                          <p:stCondLst>
                                            <p:cond delay="0"/>
                                          </p:stCondLst>
                                        </p:cTn>
                                        <p:tgtEl>
                                          <p:spTgt spid="3"/>
                                        </p:tgtEl>
                                        <p:attrNameLst>
                                          <p:attrName>ppt_x</p:attrName>
                                        </p:attrNameLst>
                                      </p:cBhvr>
                                      <p:tavLst>
                                        <p:tav tm="0">
                                          <p:val>
                                            <p:fltVal val="0.5"/>
                                          </p:val>
                                        </p:tav>
                                        <p:tav tm="100000">
                                          <p:val>
                                            <p:strVal val="#ppt_x"/>
                                          </p:val>
                                        </p:tav>
                                      </p:tavLst>
                                    </p:anim>
                                    <p:anim calcmode="lin" valueType="num">
                                      <p:cBhvr>
                                        <p:cTn id="19" dur="500" fill="hold">
                                          <p:stCondLst>
                                            <p:cond delay="0"/>
                                          </p:stCondLst>
                                        </p:cTn>
                                        <p:tgtEl>
                                          <p:spTgt spid="3"/>
                                        </p:tgtEl>
                                        <p:attrNameLst>
                                          <p:attrName>ppt_y</p:attrName>
                                        </p:attrNameLst>
                                      </p:cBhvr>
                                      <p:tavLst>
                                        <p:tav tm="0">
                                          <p:val>
                                            <p:fltVal val="0.5"/>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grpId="0" nodeType="clickEffect">
                                  <p:stCondLst>
                                    <p:cond delay="0"/>
                                  </p:stCondLst>
                                  <p:childTnLst>
                                    <p:set>
                                      <p:cBhvr>
                                        <p:cTn id="23" dur="1" fill="hold">
                                          <p:stCondLst>
                                            <p:cond delay="0"/>
                                          </p:stCondLst>
                                        </p:cTn>
                                        <p:tgtEl>
                                          <p:spTgt spid="4">
                                            <p:txEl>
                                              <p:pRg st="0" end="0"/>
                                            </p:txEl>
                                          </p:spTgt>
                                        </p:tgtEl>
                                        <p:attrNameLst>
                                          <p:attrName>style.visibility</p:attrName>
                                        </p:attrNameLst>
                                      </p:cBhvr>
                                      <p:to>
                                        <p:strVal val="visible"/>
                                      </p:to>
                                    </p:set>
                                    <p:anim calcmode="lin" valueType="num">
                                      <p:cBhvr>
                                        <p:cTn id="24"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25" dur="1000" fill="hold"/>
                                        <p:tgtEl>
                                          <p:spTgt spid="4">
                                            <p:txEl>
                                              <p:pRg st="0" end="0"/>
                                            </p:txEl>
                                          </p:spTgt>
                                        </p:tgtEl>
                                        <p:attrNameLst>
                                          <p:attrName>ppt_h</p:attrName>
                                        </p:attrNameLst>
                                      </p:cBhvr>
                                      <p:tavLst>
                                        <p:tav tm="0">
                                          <p:val>
                                            <p:fltVal val="0"/>
                                          </p:val>
                                        </p:tav>
                                        <p:tav tm="100000">
                                          <p:val>
                                            <p:strVal val="#ppt_h"/>
                                          </p:val>
                                        </p:tav>
                                      </p:tavLst>
                                    </p:anim>
                                    <p:anim calcmode="lin" valueType="num">
                                      <p:cBhvr>
                                        <p:cTn id="26" dur="1000" fill="hold"/>
                                        <p:tgtEl>
                                          <p:spTgt spid="4">
                                            <p:txEl>
                                              <p:pRg st="0" end="0"/>
                                            </p:txEl>
                                          </p:spTgt>
                                        </p:tgtEl>
                                        <p:attrNameLst>
                                          <p:attrName>style.rotation</p:attrName>
                                        </p:attrNameLst>
                                      </p:cBhvr>
                                      <p:tavLst>
                                        <p:tav tm="0">
                                          <p:val>
                                            <p:fltVal val="90"/>
                                          </p:val>
                                        </p:tav>
                                        <p:tav tm="100000">
                                          <p:val>
                                            <p:fltVal val="0"/>
                                          </p:val>
                                        </p:tav>
                                      </p:tavLst>
                                    </p:anim>
                                    <p:animEffect transition="in" filter="fade">
                                      <p:cBhvr>
                                        <p:cTn id="27" dur="1000"/>
                                        <p:tgtEl>
                                          <p:spTgt spid="4">
                                            <p:txEl>
                                              <p:pRg st="0" end="0"/>
                                            </p:txEl>
                                          </p:spTgt>
                                        </p:tgtEl>
                                      </p:cBhvr>
                                    </p:animEffect>
                                  </p:childTnLst>
                                </p:cTn>
                              </p:par>
                              <p:par>
                                <p:cTn id="28" presetID="31" presetClass="entr" presetSubtype="0" fill="hold" grpId="0" nodeType="withEffect">
                                  <p:stCondLst>
                                    <p:cond delay="0"/>
                                  </p:stCondLst>
                                  <p:childTnLst>
                                    <p:set>
                                      <p:cBhvr>
                                        <p:cTn id="29" dur="1" fill="hold">
                                          <p:stCondLst>
                                            <p:cond delay="0"/>
                                          </p:stCondLst>
                                        </p:cTn>
                                        <p:tgtEl>
                                          <p:spTgt spid="4">
                                            <p:txEl>
                                              <p:pRg st="1" end="1"/>
                                            </p:txEl>
                                          </p:spTgt>
                                        </p:tgtEl>
                                        <p:attrNameLst>
                                          <p:attrName>style.visibility</p:attrName>
                                        </p:attrNameLst>
                                      </p:cBhvr>
                                      <p:to>
                                        <p:strVal val="visible"/>
                                      </p:to>
                                    </p:set>
                                    <p:anim calcmode="lin" valueType="num">
                                      <p:cBhvr>
                                        <p:cTn id="30" dur="1000" fill="hold"/>
                                        <p:tgtEl>
                                          <p:spTgt spid="4">
                                            <p:txEl>
                                              <p:pRg st="1" end="1"/>
                                            </p:txEl>
                                          </p:spTgt>
                                        </p:tgtEl>
                                        <p:attrNameLst>
                                          <p:attrName>ppt_w</p:attrName>
                                        </p:attrNameLst>
                                      </p:cBhvr>
                                      <p:tavLst>
                                        <p:tav tm="0">
                                          <p:val>
                                            <p:fltVal val="0"/>
                                          </p:val>
                                        </p:tav>
                                        <p:tav tm="100000">
                                          <p:val>
                                            <p:strVal val="#ppt_w"/>
                                          </p:val>
                                        </p:tav>
                                      </p:tavLst>
                                    </p:anim>
                                    <p:anim calcmode="lin" valueType="num">
                                      <p:cBhvr>
                                        <p:cTn id="31" dur="1000" fill="hold"/>
                                        <p:tgtEl>
                                          <p:spTgt spid="4">
                                            <p:txEl>
                                              <p:pRg st="1" end="1"/>
                                            </p:txEl>
                                          </p:spTgt>
                                        </p:tgtEl>
                                        <p:attrNameLst>
                                          <p:attrName>ppt_h</p:attrName>
                                        </p:attrNameLst>
                                      </p:cBhvr>
                                      <p:tavLst>
                                        <p:tav tm="0">
                                          <p:val>
                                            <p:fltVal val="0"/>
                                          </p:val>
                                        </p:tav>
                                        <p:tav tm="100000">
                                          <p:val>
                                            <p:strVal val="#ppt_h"/>
                                          </p:val>
                                        </p:tav>
                                      </p:tavLst>
                                    </p:anim>
                                    <p:anim calcmode="lin" valueType="num">
                                      <p:cBhvr>
                                        <p:cTn id="32" dur="1000" fill="hold"/>
                                        <p:tgtEl>
                                          <p:spTgt spid="4">
                                            <p:txEl>
                                              <p:pRg st="1" end="1"/>
                                            </p:txEl>
                                          </p:spTgt>
                                        </p:tgtEl>
                                        <p:attrNameLst>
                                          <p:attrName>style.rotation</p:attrName>
                                        </p:attrNameLst>
                                      </p:cBhvr>
                                      <p:tavLst>
                                        <p:tav tm="0">
                                          <p:val>
                                            <p:fltVal val="90"/>
                                          </p:val>
                                        </p:tav>
                                        <p:tav tm="100000">
                                          <p:val>
                                            <p:fltVal val="0"/>
                                          </p:val>
                                        </p:tav>
                                      </p:tavLst>
                                    </p:anim>
                                    <p:animEffect transition="in" filter="fade">
                                      <p:cBhvr>
                                        <p:cTn id="33" dur="1000"/>
                                        <p:tgtEl>
                                          <p:spTgt spid="4">
                                            <p:txEl>
                                              <p:pRg st="1" end="1"/>
                                            </p:txEl>
                                          </p:spTgt>
                                        </p:tgtEl>
                                      </p:cBhvr>
                                    </p:animEffect>
                                  </p:childTnLst>
                                </p:cTn>
                              </p:par>
                              <p:par>
                                <p:cTn id="34" presetID="31" presetClass="entr" presetSubtype="0" fill="hold" grpId="0" nodeType="withEffect">
                                  <p:stCondLst>
                                    <p:cond delay="0"/>
                                  </p:stCondLst>
                                  <p:childTnLst>
                                    <p:set>
                                      <p:cBhvr>
                                        <p:cTn id="35" dur="1" fill="hold">
                                          <p:stCondLst>
                                            <p:cond delay="0"/>
                                          </p:stCondLst>
                                        </p:cTn>
                                        <p:tgtEl>
                                          <p:spTgt spid="4">
                                            <p:txEl>
                                              <p:pRg st="2" end="2"/>
                                            </p:txEl>
                                          </p:spTgt>
                                        </p:tgtEl>
                                        <p:attrNameLst>
                                          <p:attrName>style.visibility</p:attrName>
                                        </p:attrNameLst>
                                      </p:cBhvr>
                                      <p:to>
                                        <p:strVal val="visible"/>
                                      </p:to>
                                    </p:set>
                                    <p:anim calcmode="lin" valueType="num">
                                      <p:cBhvr>
                                        <p:cTn id="36" dur="1000" fill="hold"/>
                                        <p:tgtEl>
                                          <p:spTgt spid="4">
                                            <p:txEl>
                                              <p:pRg st="2" end="2"/>
                                            </p:txEl>
                                          </p:spTgt>
                                        </p:tgtEl>
                                        <p:attrNameLst>
                                          <p:attrName>ppt_w</p:attrName>
                                        </p:attrNameLst>
                                      </p:cBhvr>
                                      <p:tavLst>
                                        <p:tav tm="0">
                                          <p:val>
                                            <p:fltVal val="0"/>
                                          </p:val>
                                        </p:tav>
                                        <p:tav tm="100000">
                                          <p:val>
                                            <p:strVal val="#ppt_w"/>
                                          </p:val>
                                        </p:tav>
                                      </p:tavLst>
                                    </p:anim>
                                    <p:anim calcmode="lin" valueType="num">
                                      <p:cBhvr>
                                        <p:cTn id="37" dur="1000" fill="hold"/>
                                        <p:tgtEl>
                                          <p:spTgt spid="4">
                                            <p:txEl>
                                              <p:pRg st="2" end="2"/>
                                            </p:txEl>
                                          </p:spTgt>
                                        </p:tgtEl>
                                        <p:attrNameLst>
                                          <p:attrName>ppt_h</p:attrName>
                                        </p:attrNameLst>
                                      </p:cBhvr>
                                      <p:tavLst>
                                        <p:tav tm="0">
                                          <p:val>
                                            <p:fltVal val="0"/>
                                          </p:val>
                                        </p:tav>
                                        <p:tav tm="100000">
                                          <p:val>
                                            <p:strVal val="#ppt_h"/>
                                          </p:val>
                                        </p:tav>
                                      </p:tavLst>
                                    </p:anim>
                                    <p:anim calcmode="lin" valueType="num">
                                      <p:cBhvr>
                                        <p:cTn id="38" dur="1000" fill="hold"/>
                                        <p:tgtEl>
                                          <p:spTgt spid="4">
                                            <p:txEl>
                                              <p:pRg st="2" end="2"/>
                                            </p:txEl>
                                          </p:spTgt>
                                        </p:tgtEl>
                                        <p:attrNameLst>
                                          <p:attrName>style.rotation</p:attrName>
                                        </p:attrNameLst>
                                      </p:cBhvr>
                                      <p:tavLst>
                                        <p:tav tm="0">
                                          <p:val>
                                            <p:fltVal val="90"/>
                                          </p:val>
                                        </p:tav>
                                        <p:tav tm="100000">
                                          <p:val>
                                            <p:fltVal val="0"/>
                                          </p:val>
                                        </p:tav>
                                      </p:tavLst>
                                    </p:anim>
                                    <p:animEffect transition="in" filter="fade">
                                      <p:cBhvr>
                                        <p:cTn id="39" dur="1000"/>
                                        <p:tgtEl>
                                          <p:spTgt spid="4">
                                            <p:txEl>
                                              <p:pRg st="2" end="2"/>
                                            </p:txEl>
                                          </p:spTgt>
                                        </p:tgtEl>
                                      </p:cBhvr>
                                    </p:animEffect>
                                  </p:childTnLst>
                                </p:cTn>
                              </p:par>
                              <p:par>
                                <p:cTn id="40" presetID="31" presetClass="entr" presetSubtype="0" fill="hold" grpId="0" nodeType="withEffect">
                                  <p:stCondLst>
                                    <p:cond delay="0"/>
                                  </p:stCondLst>
                                  <p:childTnLst>
                                    <p:set>
                                      <p:cBhvr>
                                        <p:cTn id="41" dur="1" fill="hold">
                                          <p:stCondLst>
                                            <p:cond delay="0"/>
                                          </p:stCondLst>
                                        </p:cTn>
                                        <p:tgtEl>
                                          <p:spTgt spid="4">
                                            <p:txEl>
                                              <p:pRg st="3" end="3"/>
                                            </p:txEl>
                                          </p:spTgt>
                                        </p:tgtEl>
                                        <p:attrNameLst>
                                          <p:attrName>style.visibility</p:attrName>
                                        </p:attrNameLst>
                                      </p:cBhvr>
                                      <p:to>
                                        <p:strVal val="visible"/>
                                      </p:to>
                                    </p:set>
                                    <p:anim calcmode="lin" valueType="num">
                                      <p:cBhvr>
                                        <p:cTn id="42" dur="1000" fill="hold"/>
                                        <p:tgtEl>
                                          <p:spTgt spid="4">
                                            <p:txEl>
                                              <p:pRg st="3" end="3"/>
                                            </p:txEl>
                                          </p:spTgt>
                                        </p:tgtEl>
                                        <p:attrNameLst>
                                          <p:attrName>ppt_w</p:attrName>
                                        </p:attrNameLst>
                                      </p:cBhvr>
                                      <p:tavLst>
                                        <p:tav tm="0">
                                          <p:val>
                                            <p:fltVal val="0"/>
                                          </p:val>
                                        </p:tav>
                                        <p:tav tm="100000">
                                          <p:val>
                                            <p:strVal val="#ppt_w"/>
                                          </p:val>
                                        </p:tav>
                                      </p:tavLst>
                                    </p:anim>
                                    <p:anim calcmode="lin" valueType="num">
                                      <p:cBhvr>
                                        <p:cTn id="43" dur="1000" fill="hold"/>
                                        <p:tgtEl>
                                          <p:spTgt spid="4">
                                            <p:txEl>
                                              <p:pRg st="3" end="3"/>
                                            </p:txEl>
                                          </p:spTgt>
                                        </p:tgtEl>
                                        <p:attrNameLst>
                                          <p:attrName>ppt_h</p:attrName>
                                        </p:attrNameLst>
                                      </p:cBhvr>
                                      <p:tavLst>
                                        <p:tav tm="0">
                                          <p:val>
                                            <p:fltVal val="0"/>
                                          </p:val>
                                        </p:tav>
                                        <p:tav tm="100000">
                                          <p:val>
                                            <p:strVal val="#ppt_h"/>
                                          </p:val>
                                        </p:tav>
                                      </p:tavLst>
                                    </p:anim>
                                    <p:anim calcmode="lin" valueType="num">
                                      <p:cBhvr>
                                        <p:cTn id="44" dur="1000" fill="hold"/>
                                        <p:tgtEl>
                                          <p:spTgt spid="4">
                                            <p:txEl>
                                              <p:pRg st="3" end="3"/>
                                            </p:txEl>
                                          </p:spTgt>
                                        </p:tgtEl>
                                        <p:attrNameLst>
                                          <p:attrName>style.rotation</p:attrName>
                                        </p:attrNameLst>
                                      </p:cBhvr>
                                      <p:tavLst>
                                        <p:tav tm="0">
                                          <p:val>
                                            <p:fltVal val="90"/>
                                          </p:val>
                                        </p:tav>
                                        <p:tav tm="100000">
                                          <p:val>
                                            <p:fltVal val="0"/>
                                          </p:val>
                                        </p:tav>
                                      </p:tavLst>
                                    </p:anim>
                                    <p:animEffect transition="in" filter="fade">
                                      <p:cBhvr>
                                        <p:cTn id="45" dur="1000"/>
                                        <p:tgtEl>
                                          <p:spTgt spid="4">
                                            <p:txEl>
                                              <p:pRg st="3" end="3"/>
                                            </p:txEl>
                                          </p:spTgt>
                                        </p:tgtEl>
                                      </p:cBhvr>
                                    </p:animEffect>
                                  </p:childTnLst>
                                </p:cTn>
                              </p:par>
                            </p:childTnLst>
                          </p:cTn>
                        </p:par>
                        <p:par>
                          <p:cTn id="46" fill="hold">
                            <p:stCondLst>
                              <p:cond delay="1000"/>
                            </p:stCondLst>
                            <p:childTnLst>
                              <p:par>
                                <p:cTn id="47" presetID="30" presetClass="entr" presetSubtype="0" fill="hold" nodeType="afterEffect">
                                  <p:stCondLst>
                                    <p:cond delay="0"/>
                                  </p:stCondLst>
                                  <p:childTnLst>
                                    <p:set>
                                      <p:cBhvr>
                                        <p:cTn id="48" dur="1" fill="hold">
                                          <p:stCondLst>
                                            <p:cond delay="0"/>
                                          </p:stCondLst>
                                        </p:cTn>
                                        <p:tgtEl>
                                          <p:spTgt spid="46083"/>
                                        </p:tgtEl>
                                        <p:attrNameLst>
                                          <p:attrName>style.visibility</p:attrName>
                                        </p:attrNameLst>
                                      </p:cBhvr>
                                      <p:to>
                                        <p:strVal val="visible"/>
                                      </p:to>
                                    </p:set>
                                    <p:animEffect transition="in" filter="fade">
                                      <p:cBhvr>
                                        <p:cTn id="49" dur="800" decel="100000"/>
                                        <p:tgtEl>
                                          <p:spTgt spid="46083"/>
                                        </p:tgtEl>
                                      </p:cBhvr>
                                    </p:animEffect>
                                    <p:anim calcmode="lin" valueType="num">
                                      <p:cBhvr>
                                        <p:cTn id="50" dur="800" decel="100000" fill="hold"/>
                                        <p:tgtEl>
                                          <p:spTgt spid="46083"/>
                                        </p:tgtEl>
                                        <p:attrNameLst>
                                          <p:attrName>style.rotation</p:attrName>
                                        </p:attrNameLst>
                                      </p:cBhvr>
                                      <p:tavLst>
                                        <p:tav tm="0">
                                          <p:val>
                                            <p:fltVal val="-90"/>
                                          </p:val>
                                        </p:tav>
                                        <p:tav tm="100000">
                                          <p:val>
                                            <p:fltVal val="0"/>
                                          </p:val>
                                        </p:tav>
                                      </p:tavLst>
                                    </p:anim>
                                    <p:anim calcmode="lin" valueType="num">
                                      <p:cBhvr>
                                        <p:cTn id="51" dur="800" decel="100000" fill="hold"/>
                                        <p:tgtEl>
                                          <p:spTgt spid="46083"/>
                                        </p:tgtEl>
                                        <p:attrNameLst>
                                          <p:attrName>ppt_x</p:attrName>
                                        </p:attrNameLst>
                                      </p:cBhvr>
                                      <p:tavLst>
                                        <p:tav tm="0">
                                          <p:val>
                                            <p:strVal val="#ppt_x+0.4"/>
                                          </p:val>
                                        </p:tav>
                                        <p:tav tm="100000">
                                          <p:val>
                                            <p:strVal val="#ppt_x-0.05"/>
                                          </p:val>
                                        </p:tav>
                                      </p:tavLst>
                                    </p:anim>
                                    <p:anim calcmode="lin" valueType="num">
                                      <p:cBhvr>
                                        <p:cTn id="52" dur="800" decel="100000" fill="hold"/>
                                        <p:tgtEl>
                                          <p:spTgt spid="46083"/>
                                        </p:tgtEl>
                                        <p:attrNameLst>
                                          <p:attrName>ppt_y</p:attrName>
                                        </p:attrNameLst>
                                      </p:cBhvr>
                                      <p:tavLst>
                                        <p:tav tm="0">
                                          <p:val>
                                            <p:strVal val="#ppt_y-0.4"/>
                                          </p:val>
                                        </p:tav>
                                        <p:tav tm="100000">
                                          <p:val>
                                            <p:strVal val="#ppt_y+0.1"/>
                                          </p:val>
                                        </p:tav>
                                      </p:tavLst>
                                    </p:anim>
                                    <p:anim calcmode="lin" valueType="num">
                                      <p:cBhvr>
                                        <p:cTn id="53" dur="200" accel="100000" fill="hold">
                                          <p:stCondLst>
                                            <p:cond delay="800"/>
                                          </p:stCondLst>
                                        </p:cTn>
                                        <p:tgtEl>
                                          <p:spTgt spid="46083"/>
                                        </p:tgtEl>
                                        <p:attrNameLst>
                                          <p:attrName>ppt_x</p:attrName>
                                        </p:attrNameLst>
                                      </p:cBhvr>
                                      <p:tavLst>
                                        <p:tav tm="0">
                                          <p:val>
                                            <p:strVal val="#ppt_x-0.05"/>
                                          </p:val>
                                        </p:tav>
                                        <p:tav tm="100000">
                                          <p:val>
                                            <p:strVal val="#ppt_x"/>
                                          </p:val>
                                        </p:tav>
                                      </p:tavLst>
                                    </p:anim>
                                    <p:anim calcmode="lin" valueType="num">
                                      <p:cBhvr>
                                        <p:cTn id="54" dur="200" accel="100000" fill="hold">
                                          <p:stCondLst>
                                            <p:cond delay="800"/>
                                          </p:stCondLst>
                                        </p:cTn>
                                        <p:tgtEl>
                                          <p:spTgt spid="46083"/>
                                        </p:tgtEl>
                                        <p:attrNameLst>
                                          <p:attrName>ppt_y</p:attrName>
                                        </p:attrNameLst>
                                      </p:cBhvr>
                                      <p:tavLst>
                                        <p:tav tm="0">
                                          <p:val>
                                            <p:strVal val="#ppt_y+0.1"/>
                                          </p:val>
                                        </p:tav>
                                        <p:tav tm="100000">
                                          <p:val>
                                            <p:strVal val="#ppt_y"/>
                                          </p:val>
                                        </p:tav>
                                      </p:tavLst>
                                    </p:anim>
                                  </p:childTnLst>
                                </p:cTn>
                              </p:par>
                            </p:childTnLst>
                          </p:cTn>
                        </p:par>
                        <p:par>
                          <p:cTn id="55" fill="hold">
                            <p:stCondLst>
                              <p:cond delay="2000"/>
                            </p:stCondLst>
                            <p:childTnLst>
                              <p:par>
                                <p:cTn id="56" presetID="30" presetClass="entr" presetSubtype="0" fill="hold" nodeType="afterEffect">
                                  <p:stCondLst>
                                    <p:cond delay="0"/>
                                  </p:stCondLst>
                                  <p:childTnLst>
                                    <p:set>
                                      <p:cBhvr>
                                        <p:cTn id="57" dur="1" fill="hold">
                                          <p:stCondLst>
                                            <p:cond delay="0"/>
                                          </p:stCondLst>
                                        </p:cTn>
                                        <p:tgtEl>
                                          <p:spTgt spid="46086"/>
                                        </p:tgtEl>
                                        <p:attrNameLst>
                                          <p:attrName>style.visibility</p:attrName>
                                        </p:attrNameLst>
                                      </p:cBhvr>
                                      <p:to>
                                        <p:strVal val="visible"/>
                                      </p:to>
                                    </p:set>
                                    <p:animEffect transition="in" filter="fade">
                                      <p:cBhvr>
                                        <p:cTn id="58" dur="800" decel="100000"/>
                                        <p:tgtEl>
                                          <p:spTgt spid="46086"/>
                                        </p:tgtEl>
                                      </p:cBhvr>
                                    </p:animEffect>
                                    <p:anim calcmode="lin" valueType="num">
                                      <p:cBhvr>
                                        <p:cTn id="59" dur="800" decel="100000" fill="hold"/>
                                        <p:tgtEl>
                                          <p:spTgt spid="46086"/>
                                        </p:tgtEl>
                                        <p:attrNameLst>
                                          <p:attrName>style.rotation</p:attrName>
                                        </p:attrNameLst>
                                      </p:cBhvr>
                                      <p:tavLst>
                                        <p:tav tm="0">
                                          <p:val>
                                            <p:fltVal val="-90"/>
                                          </p:val>
                                        </p:tav>
                                        <p:tav tm="100000">
                                          <p:val>
                                            <p:fltVal val="0"/>
                                          </p:val>
                                        </p:tav>
                                      </p:tavLst>
                                    </p:anim>
                                    <p:anim calcmode="lin" valueType="num">
                                      <p:cBhvr>
                                        <p:cTn id="60" dur="800" decel="100000" fill="hold"/>
                                        <p:tgtEl>
                                          <p:spTgt spid="46086"/>
                                        </p:tgtEl>
                                        <p:attrNameLst>
                                          <p:attrName>ppt_x</p:attrName>
                                        </p:attrNameLst>
                                      </p:cBhvr>
                                      <p:tavLst>
                                        <p:tav tm="0">
                                          <p:val>
                                            <p:strVal val="#ppt_x+0.4"/>
                                          </p:val>
                                        </p:tav>
                                        <p:tav tm="100000">
                                          <p:val>
                                            <p:strVal val="#ppt_x-0.05"/>
                                          </p:val>
                                        </p:tav>
                                      </p:tavLst>
                                    </p:anim>
                                    <p:anim calcmode="lin" valueType="num">
                                      <p:cBhvr>
                                        <p:cTn id="61" dur="800" decel="100000" fill="hold"/>
                                        <p:tgtEl>
                                          <p:spTgt spid="46086"/>
                                        </p:tgtEl>
                                        <p:attrNameLst>
                                          <p:attrName>ppt_y</p:attrName>
                                        </p:attrNameLst>
                                      </p:cBhvr>
                                      <p:tavLst>
                                        <p:tav tm="0">
                                          <p:val>
                                            <p:strVal val="#ppt_y-0.4"/>
                                          </p:val>
                                        </p:tav>
                                        <p:tav tm="100000">
                                          <p:val>
                                            <p:strVal val="#ppt_y+0.1"/>
                                          </p:val>
                                        </p:tav>
                                      </p:tavLst>
                                    </p:anim>
                                    <p:anim calcmode="lin" valueType="num">
                                      <p:cBhvr>
                                        <p:cTn id="62" dur="200" accel="100000" fill="hold">
                                          <p:stCondLst>
                                            <p:cond delay="800"/>
                                          </p:stCondLst>
                                        </p:cTn>
                                        <p:tgtEl>
                                          <p:spTgt spid="46086"/>
                                        </p:tgtEl>
                                        <p:attrNameLst>
                                          <p:attrName>ppt_x</p:attrName>
                                        </p:attrNameLst>
                                      </p:cBhvr>
                                      <p:tavLst>
                                        <p:tav tm="0">
                                          <p:val>
                                            <p:strVal val="#ppt_x-0.05"/>
                                          </p:val>
                                        </p:tav>
                                        <p:tav tm="100000">
                                          <p:val>
                                            <p:strVal val="#ppt_x"/>
                                          </p:val>
                                        </p:tav>
                                      </p:tavLst>
                                    </p:anim>
                                    <p:anim calcmode="lin" valueType="num">
                                      <p:cBhvr>
                                        <p:cTn id="63" dur="200" accel="100000" fill="hold">
                                          <p:stCondLst>
                                            <p:cond delay="800"/>
                                          </p:stCondLst>
                                        </p:cTn>
                                        <p:tgtEl>
                                          <p:spTgt spid="46086"/>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8" name="内容占位符 7"/>
          <p:cNvSpPr>
            <a:spLocks noGrp="1"/>
          </p:cNvSpPr>
          <p:nvPr>
            <p:ph idx="1"/>
          </p:nvPr>
        </p:nvSpPr>
        <p:spPr/>
        <p:txBody>
          <a:bodyPr>
            <a:normAutofit lnSpcReduction="10000"/>
          </a:bodyPr>
          <a:lstStyle/>
          <a:p>
            <a:r>
              <a:rPr lang="en-US" altLang="zh-CN" dirty="0"/>
              <a:t>1) O(1)</a:t>
            </a:r>
            <a:endParaRPr lang="zh-CN" altLang="en-US" dirty="0"/>
          </a:p>
          <a:p>
            <a:r>
              <a:rPr lang="zh-CN" altLang="en-US" dirty="0"/>
              <a:t>一个函数调用或是一组语句都认为是</a:t>
            </a:r>
            <a:r>
              <a:rPr lang="en-US" altLang="zh-CN" dirty="0"/>
              <a:t>O(1)</a:t>
            </a:r>
            <a:r>
              <a:rPr lang="zh-CN" altLang="en-US" dirty="0"/>
              <a:t>的复杂度  </a:t>
            </a:r>
            <a:r>
              <a:rPr lang="en-US" altLang="zh-CN" dirty="0"/>
              <a:t>(</a:t>
            </a:r>
            <a:r>
              <a:rPr lang="zh-CN" altLang="en-US" dirty="0"/>
              <a:t>如果调用不包含循环，递归或其他非常量复杂度的函数</a:t>
            </a:r>
            <a:r>
              <a:rPr lang="en-US" altLang="zh-CN" dirty="0"/>
              <a:t>)</a:t>
            </a:r>
            <a:r>
              <a:rPr lang="zh-CN" altLang="en-US" dirty="0"/>
              <a:t>。</a:t>
            </a:r>
          </a:p>
          <a:p>
            <a:endParaRPr lang="zh-CN" altLang="en-US" dirty="0"/>
          </a:p>
          <a:p>
            <a:r>
              <a:rPr lang="zh-CN" altLang="en-US" dirty="0"/>
              <a:t>例如函数 </a:t>
            </a:r>
            <a:r>
              <a:rPr lang="en-US" altLang="zh-CN" dirty="0"/>
              <a:t>swap()  </a:t>
            </a:r>
            <a:r>
              <a:rPr lang="zh-CN" altLang="en-US" dirty="0"/>
              <a:t>是 </a:t>
            </a:r>
            <a:r>
              <a:rPr lang="en-US" altLang="zh-CN" dirty="0"/>
              <a:t>O(1)</a:t>
            </a:r>
            <a:r>
              <a:rPr lang="zh-CN" altLang="en-US" dirty="0"/>
              <a:t>的时间复杂度</a:t>
            </a:r>
            <a:r>
              <a:rPr lang="en-US" altLang="zh-CN" dirty="0"/>
              <a:t>. </a:t>
            </a:r>
            <a:r>
              <a:rPr lang="zh-CN" altLang="en-US" dirty="0"/>
              <a:t>如果循环的次数是一个常量，则也认为是 </a:t>
            </a:r>
            <a:r>
              <a:rPr lang="en-US" altLang="zh-CN" dirty="0"/>
              <a:t>O(1)</a:t>
            </a:r>
            <a:endParaRPr lang="zh-CN" altLang="en-US" dirty="0"/>
          </a:p>
        </p:txBody>
      </p:sp>
      <p:pic>
        <p:nvPicPr>
          <p:cNvPr id="24986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274" y="5661248"/>
            <a:ext cx="7789863"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632211" y="332656"/>
            <a:ext cx="7886700" cy="2346800"/>
          </a:xfrm>
        </p:spPr>
        <p:txBody>
          <a:bodyPr/>
          <a:lstStyle/>
          <a:p>
            <a:r>
              <a:rPr lang="en-US" altLang="zh-CN" dirty="0"/>
              <a:t>2.</a:t>
            </a:r>
            <a:r>
              <a:rPr lang="zh-CN" altLang="en-US" dirty="0"/>
              <a:t>如果在一个大小为</a:t>
            </a:r>
            <a:r>
              <a:rPr lang="en-US" altLang="zh-CN" dirty="0"/>
              <a:t>n</a:t>
            </a:r>
            <a:r>
              <a:rPr lang="zh-CN" altLang="en-US" dirty="0"/>
              <a:t>循环中，循环变量按照一个常量</a:t>
            </a:r>
            <a:r>
              <a:rPr lang="en-US" altLang="zh-CN" dirty="0"/>
              <a:t>C</a:t>
            </a:r>
            <a:r>
              <a:rPr lang="zh-CN" altLang="en-US" dirty="0"/>
              <a:t>递增或递减，这个循环的复杂度就为</a:t>
            </a:r>
            <a:r>
              <a:rPr lang="en-US" altLang="zh-CN" dirty="0"/>
              <a:t>O(n).</a:t>
            </a:r>
          </a:p>
          <a:p>
            <a:endParaRPr lang="zh-CN" altLang="en-US" dirty="0"/>
          </a:p>
        </p:txBody>
      </p:sp>
      <p:pic>
        <p:nvPicPr>
          <p:cNvPr id="2447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018" y="1988840"/>
            <a:ext cx="8087454" cy="4714875"/>
          </a:xfrm>
          <a:prstGeom prst="rect">
            <a:avLst/>
          </a:prstGeom>
          <a:solidFill>
            <a:schemeClr val="accent4"/>
          </a:solidFill>
          <a:ln w="9525">
            <a:solidFill>
              <a:schemeClr val="accent1"/>
            </a:solidFill>
            <a:miter lim="800000"/>
            <a:headEnd/>
            <a:tailEnd/>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467544" y="332656"/>
            <a:ext cx="7886700" cy="2274792"/>
          </a:xfrm>
        </p:spPr>
        <p:txBody>
          <a:bodyPr/>
          <a:lstStyle/>
          <a:p>
            <a:r>
              <a:rPr lang="en-US" altLang="zh-CN" dirty="0"/>
              <a:t>3) O(</a:t>
            </a:r>
            <a:r>
              <a:rPr lang="en-US" altLang="zh-CN" dirty="0" err="1"/>
              <a:t>n</a:t>
            </a:r>
            <a:r>
              <a:rPr lang="en-US" altLang="zh-CN" baseline="30000" dirty="0" err="1"/>
              <a:t>c</a:t>
            </a:r>
            <a:r>
              <a:rPr lang="en-US" altLang="zh-CN" dirty="0"/>
              <a:t>)</a:t>
            </a:r>
            <a:endParaRPr lang="zh-CN" altLang="en-US" dirty="0"/>
          </a:p>
          <a:p>
            <a:r>
              <a:rPr lang="zh-CN" altLang="en-US" dirty="0"/>
              <a:t>嵌套循环的时间复杂度等于行最内层语句执行的次数。例如，下面的示例循环具有为</a:t>
            </a:r>
            <a:r>
              <a:rPr lang="en-US" altLang="zh-CN" dirty="0"/>
              <a:t>O</a:t>
            </a:r>
            <a:r>
              <a:rPr lang="zh-CN" altLang="en-US" dirty="0"/>
              <a:t>（</a:t>
            </a:r>
            <a:r>
              <a:rPr lang="en-US" altLang="zh-CN" dirty="0"/>
              <a:t>n </a:t>
            </a:r>
            <a:r>
              <a:rPr lang="en-US" altLang="zh-CN" baseline="30000" dirty="0"/>
              <a:t>2</a:t>
            </a:r>
            <a:r>
              <a:rPr lang="zh-CN" altLang="en-US" dirty="0"/>
              <a:t>）的时间复杂度</a:t>
            </a:r>
          </a:p>
          <a:p>
            <a:endParaRPr lang="zh-CN" altLang="en-US" dirty="0"/>
          </a:p>
        </p:txBody>
      </p:sp>
      <p:pic>
        <p:nvPicPr>
          <p:cNvPr id="2457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975" y="2493010"/>
            <a:ext cx="7790180" cy="36569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323528" y="764704"/>
            <a:ext cx="8568952" cy="4197190"/>
          </a:xfrm>
        </p:spPr>
        <p:txBody>
          <a:bodyPr/>
          <a:lstStyle/>
          <a:p>
            <a:r>
              <a:rPr lang="en-US" altLang="zh-CN" dirty="0"/>
              <a:t>3) O(</a:t>
            </a:r>
            <a:r>
              <a:rPr lang="en-US" altLang="zh-CN" dirty="0" err="1"/>
              <a:t>n</a:t>
            </a:r>
            <a:r>
              <a:rPr lang="en-US" altLang="zh-CN" baseline="30000" dirty="0" err="1"/>
              <a:t>c</a:t>
            </a:r>
            <a:r>
              <a:rPr lang="en-US" altLang="zh-CN" dirty="0"/>
              <a:t>)</a:t>
            </a:r>
            <a:endParaRPr lang="zh-CN" altLang="en-US" dirty="0"/>
          </a:p>
          <a:p>
            <a:r>
              <a:rPr lang="zh-CN" altLang="en-US" dirty="0"/>
              <a:t>嵌套循环的时间复杂度等于行最内层语句执行的次数。例如，下面的示例循环具有为</a:t>
            </a:r>
            <a:r>
              <a:rPr lang="en-US" altLang="zh-CN" dirty="0"/>
              <a:t>O</a:t>
            </a:r>
            <a:r>
              <a:rPr lang="zh-CN" altLang="en-US" dirty="0"/>
              <a:t>（</a:t>
            </a:r>
            <a:r>
              <a:rPr lang="en-US" altLang="zh-CN" dirty="0"/>
              <a:t>n </a:t>
            </a:r>
            <a:r>
              <a:rPr lang="en-US" altLang="zh-CN" baseline="30000" dirty="0"/>
              <a:t>2</a:t>
            </a:r>
            <a:r>
              <a:rPr lang="zh-CN" altLang="en-US" dirty="0"/>
              <a:t>）的时间复杂度</a:t>
            </a:r>
          </a:p>
          <a:p>
            <a:endParaRPr lang="zh-CN" altLang="en-US" dirty="0"/>
          </a:p>
        </p:txBody>
      </p:sp>
      <p:sp>
        <p:nvSpPr>
          <p:cNvPr id="4" name="矩形 3"/>
          <p:cNvSpPr/>
          <p:nvPr/>
        </p:nvSpPr>
        <p:spPr>
          <a:xfrm>
            <a:off x="1115616" y="2852936"/>
            <a:ext cx="7272808" cy="3785652"/>
          </a:xfrm>
          <a:prstGeom prst="rect">
            <a:avLst/>
          </a:prstGeom>
        </p:spPr>
        <p:txBody>
          <a:bodyPr wrap="square">
            <a:spAutoFit/>
          </a:bodyPr>
          <a:lstStyle/>
          <a:p>
            <a:pPr>
              <a:lnSpc>
                <a:spcPct val="150000"/>
              </a:lnSpc>
            </a:pPr>
            <a:r>
              <a:rPr lang="en-US" altLang="zh-CN" sz="3200" dirty="0">
                <a:solidFill>
                  <a:srgbClr val="0B27B5"/>
                </a:solidFill>
              </a:rPr>
              <a:t>for(</a:t>
            </a:r>
            <a:r>
              <a:rPr lang="en-US" altLang="zh-CN" sz="3200" dirty="0" err="1">
                <a:solidFill>
                  <a:srgbClr val="0B27B5"/>
                </a:solidFill>
              </a:rPr>
              <a:t>int</a:t>
            </a:r>
            <a:r>
              <a:rPr lang="en-US" altLang="zh-CN" sz="3200" dirty="0">
                <a:solidFill>
                  <a:srgbClr val="0B27B5"/>
                </a:solidFill>
              </a:rPr>
              <a:t> </a:t>
            </a:r>
            <a:r>
              <a:rPr lang="en-US" altLang="zh-CN" sz="3200" dirty="0" err="1">
                <a:solidFill>
                  <a:srgbClr val="0B27B5"/>
                </a:solidFill>
              </a:rPr>
              <a:t>i</a:t>
            </a:r>
            <a:r>
              <a:rPr lang="en-US" altLang="zh-CN" sz="3200" dirty="0">
                <a:solidFill>
                  <a:srgbClr val="0B27B5"/>
                </a:solidFill>
              </a:rPr>
              <a:t>=0;i&lt;</a:t>
            </a:r>
            <a:r>
              <a:rPr lang="en-US" altLang="zh-CN" sz="3200" dirty="0" err="1">
                <a:solidFill>
                  <a:srgbClr val="0B27B5"/>
                </a:solidFill>
              </a:rPr>
              <a:t>n;i</a:t>
            </a:r>
            <a:r>
              <a:rPr lang="en-US" altLang="zh-CN" sz="3200" dirty="0">
                <a:solidFill>
                  <a:srgbClr val="0B27B5"/>
                </a:solidFill>
              </a:rPr>
              <a:t> +=c){</a:t>
            </a:r>
          </a:p>
          <a:p>
            <a:pPr>
              <a:lnSpc>
                <a:spcPct val="150000"/>
              </a:lnSpc>
            </a:pPr>
            <a:r>
              <a:rPr lang="en-US" altLang="zh-CN" sz="3200" dirty="0">
                <a:solidFill>
                  <a:srgbClr val="0B27B5"/>
                </a:solidFill>
              </a:rPr>
              <a:t>    for(</a:t>
            </a:r>
            <a:r>
              <a:rPr lang="en-US" altLang="zh-CN" sz="3200" dirty="0" err="1">
                <a:solidFill>
                  <a:srgbClr val="0B27B5"/>
                </a:solidFill>
              </a:rPr>
              <a:t>int</a:t>
            </a:r>
            <a:r>
              <a:rPr lang="en-US" altLang="zh-CN" sz="3200" dirty="0">
                <a:solidFill>
                  <a:srgbClr val="0B27B5"/>
                </a:solidFill>
              </a:rPr>
              <a:t> j=i+1;j&lt;=</a:t>
            </a:r>
            <a:r>
              <a:rPr lang="en-US" altLang="zh-CN" sz="3200" dirty="0" err="1">
                <a:solidFill>
                  <a:srgbClr val="0B27B5"/>
                </a:solidFill>
              </a:rPr>
              <a:t>n;j</a:t>
            </a:r>
            <a:r>
              <a:rPr lang="en-US" altLang="zh-CN" sz="3200" dirty="0">
                <a:solidFill>
                  <a:srgbClr val="0B27B5"/>
                </a:solidFill>
              </a:rPr>
              <a:t> +=c){</a:t>
            </a:r>
          </a:p>
          <a:p>
            <a:pPr>
              <a:lnSpc>
                <a:spcPct val="150000"/>
              </a:lnSpc>
            </a:pPr>
            <a:r>
              <a:rPr lang="en-US" altLang="zh-CN" sz="3200" dirty="0">
                <a:solidFill>
                  <a:srgbClr val="0B27B5"/>
                </a:solidFill>
              </a:rPr>
              <a:t>        //some O(1) expressions</a:t>
            </a:r>
          </a:p>
          <a:p>
            <a:pPr>
              <a:lnSpc>
                <a:spcPct val="150000"/>
              </a:lnSpc>
            </a:pPr>
            <a:r>
              <a:rPr lang="zh-CN" altLang="en-US" sz="3200" dirty="0">
                <a:solidFill>
                  <a:srgbClr val="0B27B5"/>
                </a:solidFill>
              </a:rPr>
              <a:t>        </a:t>
            </a:r>
            <a:r>
              <a:rPr lang="en-US" altLang="zh-CN" sz="3200" dirty="0">
                <a:solidFill>
                  <a:srgbClr val="0B27B5"/>
                </a:solidFill>
              </a:rPr>
              <a:t>}</a:t>
            </a:r>
          </a:p>
          <a:p>
            <a:pPr>
              <a:lnSpc>
                <a:spcPct val="150000"/>
              </a:lnSpc>
            </a:pPr>
            <a:r>
              <a:rPr lang="en-US" altLang="zh-CN" sz="3200" dirty="0">
                <a:solidFill>
                  <a:srgbClr val="0B27B5"/>
                </a:solidFill>
              </a:rPr>
              <a:t>}</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404664"/>
            <a:ext cx="8515350" cy="6453336"/>
          </a:xfrm>
        </p:spPr>
        <p:txBody>
          <a:bodyPr>
            <a:normAutofit fontScale="92500" lnSpcReduction="20000"/>
          </a:bodyPr>
          <a:lstStyle/>
          <a:p>
            <a:r>
              <a:rPr lang="zh-CN" altLang="en-US" dirty="0"/>
              <a:t>二重循环：</a:t>
            </a:r>
            <a:endParaRPr lang="en-US" altLang="zh-CN" dirty="0">
              <a:solidFill>
                <a:srgbClr val="CC0099"/>
              </a:solidFill>
            </a:endParaRPr>
          </a:p>
          <a:p>
            <a:r>
              <a:rPr lang="en-US" altLang="zh-CN" dirty="0">
                <a:solidFill>
                  <a:srgbClr val="CC0099"/>
                </a:solidFill>
              </a:rPr>
              <a:t>for(</a:t>
            </a:r>
            <a:r>
              <a:rPr lang="en-US" altLang="zh-CN" dirty="0" err="1">
                <a:solidFill>
                  <a:srgbClr val="CC0099"/>
                </a:solidFill>
              </a:rPr>
              <a:t>int</a:t>
            </a:r>
            <a:r>
              <a:rPr lang="en-US" altLang="zh-CN" dirty="0">
                <a:solidFill>
                  <a:srgbClr val="CC0099"/>
                </a:solidFill>
              </a:rPr>
              <a:t> </a:t>
            </a:r>
            <a:r>
              <a:rPr lang="en-US" altLang="zh-CN" dirty="0" err="1">
                <a:solidFill>
                  <a:srgbClr val="CC0099"/>
                </a:solidFill>
              </a:rPr>
              <a:t>i</a:t>
            </a:r>
            <a:r>
              <a:rPr lang="en-US" altLang="zh-CN" dirty="0">
                <a:solidFill>
                  <a:srgbClr val="CC0099"/>
                </a:solidFill>
              </a:rPr>
              <a:t>=0;i&lt;</a:t>
            </a:r>
            <a:r>
              <a:rPr lang="en-US" altLang="zh-CN" dirty="0" err="1">
                <a:solidFill>
                  <a:srgbClr val="CC0099"/>
                </a:solidFill>
              </a:rPr>
              <a:t>N;i</a:t>
            </a:r>
            <a:r>
              <a:rPr lang="en-US" altLang="zh-CN" dirty="0">
                <a:solidFill>
                  <a:srgbClr val="CC0099"/>
                </a:solidFill>
              </a:rPr>
              <a:t>++) </a:t>
            </a:r>
          </a:p>
          <a:p>
            <a:r>
              <a:rPr lang="en-US" altLang="zh-CN" dirty="0">
                <a:solidFill>
                  <a:srgbClr val="CC0099"/>
                </a:solidFill>
              </a:rPr>
              <a:t>{ for(</a:t>
            </a:r>
            <a:r>
              <a:rPr lang="en-US" altLang="zh-CN" dirty="0" err="1">
                <a:solidFill>
                  <a:srgbClr val="CC0099"/>
                </a:solidFill>
              </a:rPr>
              <a:t>int</a:t>
            </a:r>
            <a:r>
              <a:rPr lang="en-US" altLang="zh-CN" dirty="0">
                <a:solidFill>
                  <a:srgbClr val="CC0099"/>
                </a:solidFill>
              </a:rPr>
              <a:t> j=</a:t>
            </a:r>
            <a:r>
              <a:rPr lang="en-US" altLang="zh-CN" dirty="0" err="1">
                <a:solidFill>
                  <a:srgbClr val="CC0099"/>
                </a:solidFill>
              </a:rPr>
              <a:t>i;j</a:t>
            </a:r>
            <a:r>
              <a:rPr lang="en-US" altLang="zh-CN" dirty="0">
                <a:solidFill>
                  <a:srgbClr val="CC0099"/>
                </a:solidFill>
              </a:rPr>
              <a:t>&lt;</a:t>
            </a:r>
            <a:r>
              <a:rPr lang="en-US" altLang="zh-CN" dirty="0" err="1">
                <a:solidFill>
                  <a:srgbClr val="CC0099"/>
                </a:solidFill>
              </a:rPr>
              <a:t>N;j</a:t>
            </a:r>
            <a:r>
              <a:rPr lang="en-US" altLang="zh-CN" dirty="0">
                <a:solidFill>
                  <a:srgbClr val="CC0099"/>
                </a:solidFill>
              </a:rPr>
              <a:t>++) </a:t>
            </a:r>
          </a:p>
          <a:p>
            <a:r>
              <a:rPr lang="en-US" altLang="zh-CN" dirty="0">
                <a:solidFill>
                  <a:srgbClr val="CC0099"/>
                </a:solidFill>
              </a:rPr>
              <a:t>{</a:t>
            </a:r>
          </a:p>
          <a:p>
            <a:r>
              <a:rPr lang="en-US" altLang="zh-CN" dirty="0">
                <a:solidFill>
                  <a:srgbClr val="CC0099"/>
                </a:solidFill>
              </a:rPr>
              <a:t> //</a:t>
            </a:r>
            <a:r>
              <a:rPr lang="zh-CN" altLang="en-US" dirty="0">
                <a:solidFill>
                  <a:srgbClr val="CC0099"/>
                </a:solidFill>
              </a:rPr>
              <a:t>此处运行次数</a:t>
            </a:r>
            <a:r>
              <a:rPr lang="en-US" altLang="zh-CN" dirty="0">
                <a:solidFill>
                  <a:srgbClr val="CC0099"/>
                </a:solidFill>
              </a:rPr>
              <a:t>:N+N-1+N-2+...+1 =1+2+3+...+N=N(N+1)/2</a:t>
            </a:r>
          </a:p>
          <a:p>
            <a:r>
              <a:rPr lang="en-US" altLang="zh-CN" dirty="0">
                <a:solidFill>
                  <a:srgbClr val="CC0099"/>
                </a:solidFill>
              </a:rPr>
              <a:t> } } </a:t>
            </a:r>
          </a:p>
          <a:p>
            <a:endParaRPr lang="en-US" altLang="zh-CN" dirty="0"/>
          </a:p>
          <a:p>
            <a:r>
              <a:rPr lang="en-US" altLang="zh-CN" dirty="0">
                <a:solidFill>
                  <a:srgbClr val="0B27B5"/>
                </a:solidFill>
              </a:rPr>
              <a:t>for(</a:t>
            </a:r>
            <a:r>
              <a:rPr lang="en-US" altLang="zh-CN" dirty="0" err="1">
                <a:solidFill>
                  <a:srgbClr val="0B27B5"/>
                </a:solidFill>
              </a:rPr>
              <a:t>int</a:t>
            </a:r>
            <a:r>
              <a:rPr lang="en-US" altLang="zh-CN" dirty="0">
                <a:solidFill>
                  <a:srgbClr val="0B27B5"/>
                </a:solidFill>
              </a:rPr>
              <a:t> </a:t>
            </a:r>
            <a:r>
              <a:rPr lang="en-US" altLang="zh-CN" dirty="0" err="1">
                <a:solidFill>
                  <a:srgbClr val="0B27B5"/>
                </a:solidFill>
              </a:rPr>
              <a:t>i</a:t>
            </a:r>
            <a:r>
              <a:rPr lang="en-US" altLang="zh-CN" dirty="0">
                <a:solidFill>
                  <a:srgbClr val="0B27B5"/>
                </a:solidFill>
              </a:rPr>
              <a:t>=0;i&lt;</a:t>
            </a:r>
            <a:r>
              <a:rPr lang="en-US" altLang="zh-CN" dirty="0" err="1">
                <a:solidFill>
                  <a:srgbClr val="0B27B5"/>
                </a:solidFill>
              </a:rPr>
              <a:t>N;i</a:t>
            </a:r>
            <a:r>
              <a:rPr lang="en-US" altLang="zh-CN" dirty="0">
                <a:solidFill>
                  <a:srgbClr val="0B27B5"/>
                </a:solidFill>
              </a:rPr>
              <a:t>++) </a:t>
            </a:r>
          </a:p>
          <a:p>
            <a:r>
              <a:rPr lang="en-US" altLang="zh-CN" dirty="0">
                <a:solidFill>
                  <a:srgbClr val="0B27B5"/>
                </a:solidFill>
              </a:rPr>
              <a:t>{ for(</a:t>
            </a:r>
            <a:r>
              <a:rPr lang="en-US" altLang="zh-CN" dirty="0" err="1">
                <a:solidFill>
                  <a:srgbClr val="0B27B5"/>
                </a:solidFill>
              </a:rPr>
              <a:t>int</a:t>
            </a:r>
            <a:r>
              <a:rPr lang="en-US" altLang="zh-CN" dirty="0">
                <a:solidFill>
                  <a:srgbClr val="0B27B5"/>
                </a:solidFill>
              </a:rPr>
              <a:t> j=i+1;j&lt;</a:t>
            </a:r>
            <a:r>
              <a:rPr lang="en-US" altLang="zh-CN" dirty="0" err="1">
                <a:solidFill>
                  <a:srgbClr val="0B27B5"/>
                </a:solidFill>
              </a:rPr>
              <a:t>N;j</a:t>
            </a:r>
            <a:r>
              <a:rPr lang="en-US" altLang="zh-CN" dirty="0">
                <a:solidFill>
                  <a:srgbClr val="0B27B5"/>
                </a:solidFill>
              </a:rPr>
              <a:t>++)</a:t>
            </a:r>
          </a:p>
          <a:p>
            <a:r>
              <a:rPr lang="en-US" altLang="zh-CN" dirty="0">
                <a:solidFill>
                  <a:srgbClr val="0B27B5"/>
                </a:solidFill>
              </a:rPr>
              <a:t> { </a:t>
            </a:r>
          </a:p>
          <a:p>
            <a:r>
              <a:rPr lang="en-US" altLang="zh-CN" dirty="0">
                <a:solidFill>
                  <a:srgbClr val="0B27B5"/>
                </a:solidFill>
              </a:rPr>
              <a:t>//</a:t>
            </a:r>
            <a:r>
              <a:rPr lang="zh-CN" altLang="en-US" dirty="0">
                <a:solidFill>
                  <a:srgbClr val="0B27B5"/>
                </a:solidFill>
              </a:rPr>
              <a:t>此处运行次数</a:t>
            </a:r>
            <a:r>
              <a:rPr lang="en-US" altLang="zh-CN" dirty="0">
                <a:solidFill>
                  <a:srgbClr val="0B27B5"/>
                </a:solidFill>
              </a:rPr>
              <a:t>N-1+N-2+N-3+...+1 =1+2+3+...+N-1=N(N-1)/2</a:t>
            </a:r>
          </a:p>
          <a:p>
            <a:r>
              <a:rPr lang="en-US" altLang="zh-CN" dirty="0">
                <a:solidFill>
                  <a:srgbClr val="0B27B5"/>
                </a:solidFill>
              </a:rPr>
              <a:t> } }</a:t>
            </a:r>
            <a:endParaRPr lang="zh-CN" altLang="en-US" dirty="0">
              <a:solidFill>
                <a:srgbClr val="0B27B5"/>
              </a:solidFill>
            </a:endParaRPr>
          </a:p>
        </p:txBody>
      </p:sp>
      <p:sp>
        <p:nvSpPr>
          <p:cNvPr id="2" name="矩形 1"/>
          <p:cNvSpPr/>
          <p:nvPr/>
        </p:nvSpPr>
        <p:spPr>
          <a:xfrm>
            <a:off x="7164288" y="260647"/>
            <a:ext cx="1872208" cy="3784600"/>
          </a:xfrm>
          <a:prstGeom prst="rect">
            <a:avLst/>
          </a:prstGeom>
          <a:solidFill>
            <a:srgbClr val="FFFF00"/>
          </a:solidFill>
        </p:spPr>
        <p:txBody>
          <a:bodyPr wrap="square">
            <a:spAutoFit/>
          </a:bodyPr>
          <a:lstStyle/>
          <a:p>
            <a:r>
              <a:rPr lang="en-US" altLang="zh-CN" sz="2400" b="1" dirty="0">
                <a:solidFill>
                  <a:srgbClr val="0B27B5"/>
                </a:solidFill>
              </a:rPr>
              <a:t>l=0;k=0;n=5</a:t>
            </a:r>
          </a:p>
          <a:p>
            <a:r>
              <a:rPr lang="en-US" altLang="zh-CN" sz="2400" b="1" dirty="0">
                <a:solidFill>
                  <a:srgbClr val="0B27B5"/>
                </a:solidFill>
              </a:rPr>
              <a:t>for </a:t>
            </a:r>
            <a:r>
              <a:rPr lang="en-US" altLang="zh-CN" sz="2400" b="1" dirty="0" err="1">
                <a:solidFill>
                  <a:srgbClr val="0B27B5"/>
                </a:solidFill>
              </a:rPr>
              <a:t>i</a:t>
            </a:r>
            <a:r>
              <a:rPr lang="en-US" altLang="zh-CN" sz="2400" b="1" dirty="0">
                <a:solidFill>
                  <a:srgbClr val="0B27B5"/>
                </a:solidFill>
              </a:rPr>
              <a:t>=0:n-1 </a:t>
            </a:r>
          </a:p>
          <a:p>
            <a:r>
              <a:rPr lang="en-US" altLang="zh-CN" sz="2400" b="1" dirty="0">
                <a:solidFill>
                  <a:srgbClr val="0B27B5"/>
                </a:solidFill>
              </a:rPr>
              <a:t>    </a:t>
            </a:r>
            <a:r>
              <a:rPr lang="en-US" altLang="zh-CN" sz="2400" b="1" dirty="0">
                <a:solidFill>
                  <a:srgbClr val="FF0000"/>
                </a:solidFill>
              </a:rPr>
              <a:t>l=l+1</a:t>
            </a:r>
          </a:p>
          <a:p>
            <a:r>
              <a:rPr lang="en-US" altLang="zh-CN" sz="2400" b="1" dirty="0">
                <a:solidFill>
                  <a:srgbClr val="0B27B5"/>
                </a:solidFill>
              </a:rPr>
              <a:t>   </a:t>
            </a:r>
            <a:r>
              <a:rPr lang="en-US" altLang="zh-CN" sz="2400" b="1" dirty="0">
                <a:solidFill>
                  <a:srgbClr val="00B050"/>
                </a:solidFill>
              </a:rPr>
              <a:t>for j=i:n-1 </a:t>
            </a:r>
          </a:p>
          <a:p>
            <a:r>
              <a:rPr lang="en-US" altLang="zh-CN" sz="2400" b="1" dirty="0">
                <a:solidFill>
                  <a:srgbClr val="FF0000"/>
                </a:solidFill>
              </a:rPr>
              <a:t>     k=k+1</a:t>
            </a:r>
            <a:r>
              <a:rPr lang="zh-CN" altLang="en-US" sz="2400" b="1" dirty="0">
                <a:solidFill>
                  <a:srgbClr val="FF0000"/>
                </a:solidFill>
              </a:rPr>
              <a:t> </a:t>
            </a:r>
            <a:endParaRPr lang="zh-CN" altLang="en-US" sz="2400" b="1" dirty="0">
              <a:solidFill>
                <a:srgbClr val="0B27B5"/>
              </a:solidFill>
            </a:endParaRPr>
          </a:p>
          <a:p>
            <a:r>
              <a:rPr lang="en-US" altLang="zh-CN" sz="2400" b="1" dirty="0">
                <a:solidFill>
                  <a:srgbClr val="0B27B5"/>
                </a:solidFill>
              </a:rPr>
              <a:t>   </a:t>
            </a:r>
            <a:r>
              <a:rPr lang="en-US" altLang="zh-CN" sz="2400" b="1" dirty="0">
                <a:solidFill>
                  <a:srgbClr val="00B050"/>
                </a:solidFill>
              </a:rPr>
              <a:t>end</a:t>
            </a:r>
            <a:endParaRPr lang="en-US" altLang="zh-CN" sz="2400" b="1" dirty="0">
              <a:solidFill>
                <a:srgbClr val="0B27B5"/>
              </a:solidFill>
            </a:endParaRPr>
          </a:p>
          <a:p>
            <a:r>
              <a:rPr lang="en-US" altLang="zh-CN" sz="2400" b="1" dirty="0">
                <a:solidFill>
                  <a:srgbClr val="0B27B5"/>
                </a:solidFill>
              </a:rPr>
              <a:t>end</a:t>
            </a:r>
          </a:p>
          <a:p>
            <a:r>
              <a:rPr lang="zh-CN" altLang="en-US" sz="2400" b="1" dirty="0">
                <a:solidFill>
                  <a:srgbClr val="0B27B5"/>
                </a:solidFill>
              </a:rPr>
              <a:t> </a:t>
            </a:r>
          </a:p>
          <a:p>
            <a:r>
              <a:rPr lang="en-US" altLang="zh-CN" sz="2400" b="1" dirty="0">
                <a:solidFill>
                  <a:srgbClr val="FF0000"/>
                </a:solidFill>
              </a:rPr>
              <a:t> l=5</a:t>
            </a:r>
          </a:p>
          <a:p>
            <a:r>
              <a:rPr lang="en-US" altLang="zh-CN" sz="2400" b="1" dirty="0">
                <a:solidFill>
                  <a:srgbClr val="FF0000"/>
                </a:solidFill>
              </a:rPr>
              <a:t> k=15</a:t>
            </a:r>
          </a:p>
        </p:txBody>
      </p:sp>
      <p:sp>
        <p:nvSpPr>
          <p:cNvPr id="4" name="右箭头 3"/>
          <p:cNvSpPr/>
          <p:nvPr/>
        </p:nvSpPr>
        <p:spPr>
          <a:xfrm>
            <a:off x="5868144" y="1700808"/>
            <a:ext cx="1224136" cy="288032"/>
          </a:xfrm>
          <a:prstGeom prst="right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三重循环</a:t>
            </a:r>
            <a:r>
              <a:rPr lang="en-US" altLang="zh-CN" dirty="0"/>
              <a:t>1</a:t>
            </a:r>
            <a:r>
              <a:rPr lang="zh-CN" altLang="en-US" dirty="0"/>
              <a:t>：</a:t>
            </a:r>
          </a:p>
        </p:txBody>
      </p:sp>
      <p:sp>
        <p:nvSpPr>
          <p:cNvPr id="3" name="内容占位符 2"/>
          <p:cNvSpPr>
            <a:spLocks noGrp="1"/>
          </p:cNvSpPr>
          <p:nvPr>
            <p:ph idx="1"/>
          </p:nvPr>
        </p:nvSpPr>
        <p:spPr>
          <a:xfrm>
            <a:off x="251520" y="1514248"/>
            <a:ext cx="8640960" cy="4197190"/>
          </a:xfrm>
        </p:spPr>
        <p:txBody>
          <a:bodyPr>
            <a:normAutofit fontScale="77500" lnSpcReduction="20000"/>
          </a:bodyPr>
          <a:lstStyle/>
          <a:p>
            <a:r>
              <a:rPr lang="en-US" altLang="zh-CN" dirty="0"/>
              <a:t>for(</a:t>
            </a:r>
            <a:r>
              <a:rPr lang="en-US" altLang="zh-CN" dirty="0" err="1"/>
              <a:t>int</a:t>
            </a:r>
            <a:r>
              <a:rPr lang="en-US" altLang="zh-CN" dirty="0"/>
              <a:t> </a:t>
            </a:r>
            <a:r>
              <a:rPr lang="en-US" altLang="zh-CN" dirty="0" err="1"/>
              <a:t>i</a:t>
            </a:r>
            <a:r>
              <a:rPr lang="en-US" altLang="zh-CN" dirty="0"/>
              <a:t>=0;i&lt;</a:t>
            </a:r>
            <a:r>
              <a:rPr lang="en-US" altLang="zh-CN" dirty="0" err="1"/>
              <a:t>N;i</a:t>
            </a:r>
            <a:r>
              <a:rPr lang="en-US" altLang="zh-CN" dirty="0"/>
              <a:t>++) </a:t>
            </a:r>
          </a:p>
          <a:p>
            <a:r>
              <a:rPr lang="en-US" altLang="zh-CN" dirty="0"/>
              <a:t>{ </a:t>
            </a:r>
          </a:p>
          <a:p>
            <a:r>
              <a:rPr lang="en-US" altLang="zh-CN" dirty="0"/>
              <a:t>for(</a:t>
            </a:r>
            <a:r>
              <a:rPr lang="en-US" altLang="zh-CN" dirty="0" err="1"/>
              <a:t>int</a:t>
            </a:r>
            <a:r>
              <a:rPr lang="en-US" altLang="zh-CN" dirty="0"/>
              <a:t> j=</a:t>
            </a:r>
            <a:r>
              <a:rPr lang="en-US" altLang="zh-CN" dirty="0" err="1"/>
              <a:t>i;j</a:t>
            </a:r>
            <a:r>
              <a:rPr lang="en-US" altLang="zh-CN" dirty="0"/>
              <a:t>&lt;</a:t>
            </a:r>
            <a:r>
              <a:rPr lang="en-US" altLang="zh-CN" dirty="0" err="1"/>
              <a:t>N;j</a:t>
            </a:r>
            <a:r>
              <a:rPr lang="en-US" altLang="zh-CN" dirty="0"/>
              <a:t>++) </a:t>
            </a:r>
          </a:p>
          <a:p>
            <a:r>
              <a:rPr lang="en-US" altLang="zh-CN" dirty="0"/>
              <a:t>{ </a:t>
            </a:r>
          </a:p>
          <a:p>
            <a:r>
              <a:rPr lang="en-US" altLang="zh-CN" dirty="0"/>
              <a:t>//</a:t>
            </a:r>
            <a:r>
              <a:rPr lang="zh-CN" altLang="en-US" dirty="0"/>
              <a:t>此处运行次数</a:t>
            </a:r>
            <a:r>
              <a:rPr lang="en-US" altLang="zh-CN" dirty="0"/>
              <a:t>N+N-1+N-2+...+1=1+2+3+...+N =N(N+1)/2 </a:t>
            </a:r>
          </a:p>
          <a:p>
            <a:r>
              <a:rPr lang="en-US" altLang="zh-CN" dirty="0"/>
              <a:t>for(</a:t>
            </a:r>
            <a:r>
              <a:rPr lang="en-US" altLang="zh-CN" dirty="0" err="1"/>
              <a:t>int</a:t>
            </a:r>
            <a:r>
              <a:rPr lang="en-US" altLang="zh-CN" dirty="0"/>
              <a:t> k=</a:t>
            </a:r>
            <a:r>
              <a:rPr lang="en-US" altLang="zh-CN" dirty="0" err="1"/>
              <a:t>j;k</a:t>
            </a:r>
            <a:r>
              <a:rPr lang="en-US" altLang="zh-CN" dirty="0"/>
              <a:t>&lt;</a:t>
            </a:r>
            <a:r>
              <a:rPr lang="en-US" altLang="zh-CN" dirty="0" err="1"/>
              <a:t>N;k</a:t>
            </a:r>
            <a:r>
              <a:rPr lang="en-US" altLang="zh-CN" dirty="0"/>
              <a:t>++)</a:t>
            </a:r>
          </a:p>
          <a:p>
            <a:r>
              <a:rPr lang="en-US" altLang="zh-CN" dirty="0"/>
              <a:t> { </a:t>
            </a:r>
          </a:p>
          <a:p>
            <a:r>
              <a:rPr lang="en-US" altLang="zh-CN" dirty="0"/>
              <a:t>//</a:t>
            </a:r>
            <a:r>
              <a:rPr lang="zh-CN" altLang="en-US" dirty="0"/>
              <a:t>此处运行次数</a:t>
            </a:r>
            <a:r>
              <a:rPr lang="en-US" altLang="zh-CN" dirty="0"/>
              <a:t>:N(N+1)/2+(N-1)*N/2+...+2*3/2+1*2/2 =N(N+1)(N+2)/6</a:t>
            </a:r>
          </a:p>
          <a:p>
            <a:r>
              <a:rPr lang="en-US" altLang="zh-CN" dirty="0"/>
              <a:t> } } }</a:t>
            </a:r>
            <a:endParaRPr lang="zh-CN" altLang="en-US"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628650" y="1123723"/>
            <a:ext cx="7886700" cy="1626720"/>
          </a:xfrm>
        </p:spPr>
        <p:txBody>
          <a:bodyPr>
            <a:normAutofit lnSpcReduction="10000"/>
          </a:bodyPr>
          <a:lstStyle/>
          <a:p>
            <a:r>
              <a:rPr lang="zh-CN" altLang="en-US" dirty="0"/>
              <a:t>如何计算连续循环的复杂性？</a:t>
            </a:r>
          </a:p>
          <a:p>
            <a:r>
              <a:rPr lang="zh-CN" altLang="en-US" dirty="0"/>
              <a:t>当有连续的循环，我们计算时间复杂度为时间各个循环的复杂总和。</a:t>
            </a:r>
          </a:p>
          <a:p>
            <a:endParaRPr lang="zh-CN" altLang="en-US" dirty="0"/>
          </a:p>
        </p:txBody>
      </p:sp>
      <p:pic>
        <p:nvPicPr>
          <p:cNvPr id="2508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157" y="2751078"/>
            <a:ext cx="8656637" cy="33215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for i:=1 to m do begin ………………;end;</a:t>
            </a:r>
            <a:br>
              <a:rPr lang="en-US" altLang="zh-CN" dirty="0"/>
            </a:br>
            <a:r>
              <a:rPr lang="en-US" altLang="zh-CN" dirty="0"/>
              <a:t>for i:=1 to n do begin ………………;end;</a:t>
            </a:r>
            <a:endParaRPr lang="zh-CN" altLang="en-US" dirty="0"/>
          </a:p>
        </p:txBody>
      </p:sp>
      <p:sp>
        <p:nvSpPr>
          <p:cNvPr id="4" name="矩形 3"/>
          <p:cNvSpPr/>
          <p:nvPr/>
        </p:nvSpPr>
        <p:spPr>
          <a:xfrm>
            <a:off x="2987824" y="4797152"/>
            <a:ext cx="3927678" cy="609398"/>
          </a:xfrm>
          <a:prstGeom prst="rect">
            <a:avLst/>
          </a:prstGeom>
        </p:spPr>
        <p:txBody>
          <a:bodyPr wrap="none">
            <a:spAutoFit/>
          </a:bodyPr>
          <a:lstStyle/>
          <a:p>
            <a:pPr>
              <a:lnSpc>
                <a:spcPct val="120000"/>
              </a:lnSpc>
              <a:spcBef>
                <a:spcPts val="0"/>
              </a:spcBef>
            </a:pPr>
            <a:r>
              <a:rPr lang="zh-CN" altLang="en-US" sz="2800" dirty="0">
                <a:solidFill>
                  <a:srgbClr val="FF0000"/>
                </a:solidFill>
              </a:rPr>
              <a:t>时间复杂度为</a:t>
            </a:r>
            <a:r>
              <a:rPr lang="en-US" altLang="zh-CN" sz="2800" dirty="0">
                <a:solidFill>
                  <a:srgbClr val="FF0000"/>
                </a:solidFill>
              </a:rPr>
              <a:t>O(</a:t>
            </a:r>
            <a:r>
              <a:rPr lang="en-US" altLang="zh-CN" sz="2800" dirty="0" err="1">
                <a:solidFill>
                  <a:srgbClr val="FF0000"/>
                </a:solidFill>
              </a:rPr>
              <a:t>n+m</a:t>
            </a:r>
            <a:r>
              <a:rPr lang="en-US" altLang="zh-CN" sz="2800" dirty="0">
                <a:solidFill>
                  <a:srgbClr val="FF0000"/>
                </a:solidFill>
              </a:rPr>
              <a:t>)</a:t>
            </a:r>
            <a:r>
              <a:rPr lang="zh-CN" altLang="en-US" sz="2800" dirty="0">
                <a:solidFill>
                  <a:srgbClr val="FF0000"/>
                </a:solidFill>
              </a:rPr>
              <a:t>。</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611560" y="548680"/>
            <a:ext cx="7886700" cy="2736304"/>
          </a:xfrm>
        </p:spPr>
        <p:txBody>
          <a:bodyPr/>
          <a:lstStyle/>
          <a:p>
            <a:r>
              <a:rPr lang="en-US" altLang="zh-CN" dirty="0"/>
              <a:t>4) O(Log n)</a:t>
            </a:r>
            <a:endParaRPr lang="zh-CN" altLang="en-US" dirty="0"/>
          </a:p>
          <a:p>
            <a:r>
              <a:rPr lang="zh-CN" altLang="en-US" dirty="0"/>
              <a:t>如果在一个大小为</a:t>
            </a:r>
            <a:r>
              <a:rPr lang="en-US" altLang="zh-CN" dirty="0"/>
              <a:t>n</a:t>
            </a:r>
            <a:r>
              <a:rPr lang="zh-CN" altLang="en-US" dirty="0"/>
              <a:t>循环中，循环变量按照一个常量</a:t>
            </a:r>
            <a:r>
              <a:rPr lang="en-US" altLang="zh-CN" dirty="0"/>
              <a:t>C</a:t>
            </a:r>
            <a:r>
              <a:rPr lang="zh-CN" altLang="en-US" dirty="0"/>
              <a:t>的进行倍数的递增或递减，这个循环的复杂度就为</a:t>
            </a:r>
            <a:r>
              <a:rPr lang="en-US" altLang="zh-CN" dirty="0"/>
              <a:t>O(Log  n).</a:t>
            </a:r>
          </a:p>
          <a:p>
            <a:endParaRPr lang="zh-CN" altLang="en-US" dirty="0"/>
          </a:p>
        </p:txBody>
      </p:sp>
      <p:pic>
        <p:nvPicPr>
          <p:cNvPr id="2478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3356992"/>
            <a:ext cx="8693649" cy="3240360"/>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9723" y="381794"/>
            <a:ext cx="8424936" cy="2202784"/>
          </a:xfrm>
        </p:spPr>
        <p:txBody>
          <a:bodyPr>
            <a:noAutofit/>
          </a:bodyPr>
          <a:lstStyle/>
          <a:p>
            <a:pPr>
              <a:lnSpc>
                <a:spcPct val="120000"/>
              </a:lnSpc>
            </a:pPr>
            <a:r>
              <a:rPr lang="en-US" altLang="zh-CN" sz="2800" dirty="0"/>
              <a:t>5) O(Log </a:t>
            </a:r>
            <a:r>
              <a:rPr lang="en-US" altLang="zh-CN" sz="2800" dirty="0" err="1"/>
              <a:t>Log</a:t>
            </a:r>
            <a:r>
              <a:rPr lang="en-US" altLang="zh-CN" sz="2800" dirty="0"/>
              <a:t> n)</a:t>
            </a:r>
            <a:endParaRPr lang="zh-CN" altLang="en-US" sz="2800" dirty="0"/>
          </a:p>
          <a:p>
            <a:pPr>
              <a:lnSpc>
                <a:spcPct val="120000"/>
              </a:lnSpc>
            </a:pPr>
            <a:r>
              <a:rPr lang="zh-CN" altLang="en-US" sz="2800" dirty="0"/>
              <a:t>如果在一个大小为</a:t>
            </a:r>
            <a:r>
              <a:rPr lang="en-US" altLang="zh-CN" sz="2800" dirty="0"/>
              <a:t>n</a:t>
            </a:r>
            <a:r>
              <a:rPr lang="zh-CN" altLang="en-US" sz="2800" dirty="0"/>
              <a:t>循环中，循环变量是指数级的递增或递减，这个循环的复杂度就为</a:t>
            </a:r>
            <a:r>
              <a:rPr lang="en-US" altLang="zh-CN" sz="2800" dirty="0"/>
              <a:t>O(Log </a:t>
            </a:r>
            <a:r>
              <a:rPr lang="en-US" altLang="zh-CN" sz="2800" dirty="0" err="1"/>
              <a:t>log</a:t>
            </a:r>
            <a:r>
              <a:rPr lang="en-US" altLang="zh-CN" sz="2800" dirty="0"/>
              <a:t> n).</a:t>
            </a:r>
          </a:p>
          <a:p>
            <a:pPr>
              <a:lnSpc>
                <a:spcPct val="120000"/>
              </a:lnSpc>
            </a:pPr>
            <a:r>
              <a:rPr lang="en-US" altLang="zh-CN" sz="2800" dirty="0" err="1">
                <a:solidFill>
                  <a:srgbClr val="FF0000"/>
                </a:solidFill>
              </a:rPr>
              <a:t>sqrt</a:t>
            </a:r>
            <a:r>
              <a:rPr lang="en-US" altLang="zh-CN" sz="2800" dirty="0">
                <a:solidFill>
                  <a:srgbClr val="FF0000"/>
                </a:solidFill>
              </a:rPr>
              <a:t> </a:t>
            </a:r>
            <a:r>
              <a:rPr lang="zh-CN" altLang="en-US" sz="2800" dirty="0">
                <a:solidFill>
                  <a:srgbClr val="FF0000"/>
                </a:solidFill>
              </a:rPr>
              <a:t>或 </a:t>
            </a:r>
            <a:r>
              <a:rPr lang="en-US" altLang="zh-CN" sz="2800" dirty="0" err="1">
                <a:solidFill>
                  <a:srgbClr val="FF0000"/>
                </a:solidFill>
              </a:rPr>
              <a:t>cuberoot</a:t>
            </a:r>
            <a:r>
              <a:rPr lang="zh-CN" altLang="en-US" sz="2800" dirty="0">
                <a:solidFill>
                  <a:srgbClr val="FF0000"/>
                </a:solidFill>
              </a:rPr>
              <a:t>：</a:t>
            </a:r>
            <a:r>
              <a:rPr lang="zh-CN" altLang="en-US" sz="2800" dirty="0"/>
              <a:t>平方根或立方根</a:t>
            </a:r>
            <a:endParaRPr lang="en-US" altLang="zh-CN" sz="2800" dirty="0"/>
          </a:p>
          <a:p>
            <a:pPr>
              <a:lnSpc>
                <a:spcPct val="120000"/>
              </a:lnSpc>
            </a:pPr>
            <a:endParaRPr lang="zh-CN" altLang="en-US" sz="2800" dirty="0"/>
          </a:p>
        </p:txBody>
      </p:sp>
      <p:pic>
        <p:nvPicPr>
          <p:cNvPr id="2488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155" y="3068191"/>
            <a:ext cx="8938610" cy="30975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PA-矩形 3"/>
          <p:cNvSpPr>
            <a:spLocks noGrp="1" noRot="1"/>
          </p:cNvSpPr>
          <p:nvPr>
            <p:ph idx="1"/>
            <p:custDataLst>
              <p:tags r:id="rId3"/>
            </p:custDataLst>
          </p:nvPr>
        </p:nvSpPr>
        <p:spPr>
          <a:xfrm>
            <a:off x="468313" y="1557338"/>
            <a:ext cx="8229600" cy="4373562"/>
          </a:xfrm>
        </p:spPr>
        <p:txBody>
          <a:bodyPr vert="horz" wrap="square" lIns="91440" tIns="45720" rIns="91440" bIns="45720" anchor="t"/>
          <a:lstStyle/>
          <a:p>
            <a:pPr lvl="2" eaLnBrk="1" hangingPunct="1"/>
            <a:r>
              <a:rPr lang="en-US" altLang="zh-CN" sz="3200" b="1" dirty="0"/>
              <a:t>Euler</a:t>
            </a:r>
            <a:r>
              <a:rPr lang="zh-CN" altLang="en-US" sz="3200" b="1" dirty="0"/>
              <a:t>对这个问题的研究中，发现</a:t>
            </a:r>
            <a:r>
              <a:rPr lang="zh-CN" altLang="en-US" sz="3200" b="1" dirty="0">
                <a:solidFill>
                  <a:srgbClr val="FF0000"/>
                </a:solidFill>
              </a:rPr>
              <a:t>并不关心边是用直线或曲线</a:t>
            </a:r>
            <a:r>
              <a:rPr lang="zh-CN" altLang="en-US" sz="3200" b="1" dirty="0"/>
              <a:t>来代表，而且对</a:t>
            </a:r>
            <a:r>
              <a:rPr lang="zh-CN" altLang="en-US" sz="3200" b="1" dirty="0">
                <a:solidFill>
                  <a:srgbClr val="FF0000"/>
                </a:solidFill>
              </a:rPr>
              <a:t>端点的相对位置也不关心</a:t>
            </a:r>
            <a:r>
              <a:rPr lang="zh-CN" altLang="en-US" sz="3200" b="1" dirty="0"/>
              <a:t>，关心的</a:t>
            </a:r>
            <a:r>
              <a:rPr lang="zh-CN" altLang="en-US" sz="3200" b="1" dirty="0">
                <a:solidFill>
                  <a:srgbClr val="FF0000"/>
                </a:solidFill>
              </a:rPr>
              <a:t>重点是这个图有几个端点，同时哪些端点之间有边</a:t>
            </a:r>
            <a:r>
              <a:rPr lang="zh-CN" altLang="en-US" sz="3200" b="1" dirty="0"/>
              <a:t>。</a:t>
            </a:r>
          </a:p>
        </p:txBody>
      </p:sp>
      <p:graphicFrame>
        <p:nvGraphicFramePr>
          <p:cNvPr id="116738" name="PA-对象 3"/>
          <p:cNvGraphicFramePr>
            <a:graphicFrameLocks noChangeAspect="1"/>
          </p:cNvGraphicFramePr>
          <p:nvPr>
            <p:custDataLst>
              <p:tags r:id="rId4"/>
            </p:custDataLst>
          </p:nvPr>
        </p:nvGraphicFramePr>
        <p:xfrm>
          <a:off x="1476375" y="4292600"/>
          <a:ext cx="2159000" cy="2208213"/>
        </p:xfrm>
        <a:graphic>
          <a:graphicData uri="http://schemas.openxmlformats.org/presentationml/2006/ole">
            <mc:AlternateContent xmlns:mc="http://schemas.openxmlformats.org/markup-compatibility/2006">
              <mc:Choice xmlns:v="urn:schemas-microsoft-com:vml" Requires="v">
                <p:oleObj spid="_x0000_s9313" r:id="rId7" imgW="1971675" imgH="2352675" progId="Paint.Picture">
                  <p:embed/>
                </p:oleObj>
              </mc:Choice>
              <mc:Fallback>
                <p:oleObj r:id="rId7" imgW="1971675" imgH="2352675" progId="Paint.Picture">
                  <p:embed/>
                  <p:pic>
                    <p:nvPicPr>
                      <p:cNvPr id="0" name="图片 3112"/>
                      <p:cNvPicPr/>
                      <p:nvPr/>
                    </p:nvPicPr>
                    <p:blipFill>
                      <a:blip r:embed="rId8"/>
                      <a:stretch>
                        <a:fillRect/>
                      </a:stretch>
                    </p:blipFill>
                    <p:spPr>
                      <a:xfrm>
                        <a:off x="1476375" y="4292600"/>
                        <a:ext cx="2159000" cy="2208213"/>
                      </a:xfrm>
                      <a:prstGeom prst="rect">
                        <a:avLst/>
                      </a:prstGeom>
                      <a:noFill/>
                      <a:ln w="38100">
                        <a:noFill/>
                        <a:miter/>
                      </a:ln>
                    </p:spPr>
                  </p:pic>
                </p:oleObj>
              </mc:Fallback>
            </mc:AlternateContent>
          </a:graphicData>
        </a:graphic>
      </p:graphicFrame>
    </p:spTree>
    <p:custDataLst>
      <p:tags r:id="rId2"/>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afterEffect">
                                  <p:stCondLst>
                                    <p:cond delay="0"/>
                                  </p:stCondLst>
                                  <p:childTnLst>
                                    <p:set>
                                      <p:cBhvr>
                                        <p:cTn id="6" dur="1" fill="hold">
                                          <p:stCondLst>
                                            <p:cond delay="0"/>
                                          </p:stCondLst>
                                        </p:cTn>
                                        <p:tgtEl>
                                          <p:spTgt spid="47105"/>
                                        </p:tgtEl>
                                        <p:attrNameLst>
                                          <p:attrName>style.visibility</p:attrName>
                                        </p:attrNameLst>
                                      </p:cBhvr>
                                      <p:to>
                                        <p:strVal val="visible"/>
                                      </p:to>
                                    </p:set>
                                    <p:animEffect transition="in" filter="fade">
                                      <p:cBhvr>
                                        <p:cTn id="7" dur="800" decel="100000"/>
                                        <p:tgtEl>
                                          <p:spTgt spid="47105"/>
                                        </p:tgtEl>
                                      </p:cBhvr>
                                    </p:animEffect>
                                    <p:anim calcmode="lin" valueType="num">
                                      <p:cBhvr>
                                        <p:cTn id="8" dur="800" decel="100000" fill="hold"/>
                                        <p:tgtEl>
                                          <p:spTgt spid="47105"/>
                                        </p:tgtEl>
                                        <p:attrNameLst>
                                          <p:attrName>style.rotation</p:attrName>
                                        </p:attrNameLst>
                                      </p:cBhvr>
                                      <p:tavLst>
                                        <p:tav tm="0">
                                          <p:val>
                                            <p:fltVal val="-90"/>
                                          </p:val>
                                        </p:tav>
                                        <p:tav tm="100000">
                                          <p:val>
                                            <p:fltVal val="0"/>
                                          </p:val>
                                        </p:tav>
                                      </p:tavLst>
                                    </p:anim>
                                    <p:anim calcmode="lin" valueType="num">
                                      <p:cBhvr>
                                        <p:cTn id="9" dur="800" decel="100000" fill="hold"/>
                                        <p:tgtEl>
                                          <p:spTgt spid="47105"/>
                                        </p:tgtEl>
                                        <p:attrNameLst>
                                          <p:attrName>ppt_x</p:attrName>
                                        </p:attrNameLst>
                                      </p:cBhvr>
                                      <p:tavLst>
                                        <p:tav tm="0">
                                          <p:val>
                                            <p:strVal val="#ppt_x+0.4"/>
                                          </p:val>
                                        </p:tav>
                                        <p:tav tm="100000">
                                          <p:val>
                                            <p:strVal val="#ppt_x-0.05"/>
                                          </p:val>
                                        </p:tav>
                                      </p:tavLst>
                                    </p:anim>
                                    <p:anim calcmode="lin" valueType="num">
                                      <p:cBhvr>
                                        <p:cTn id="10" dur="800" decel="100000" fill="hold"/>
                                        <p:tgtEl>
                                          <p:spTgt spid="47105"/>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7105"/>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7105"/>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5"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2.</a:t>
            </a:r>
            <a:r>
              <a:rPr lang="zh-CN" altLang="en-US" dirty="0"/>
              <a:t>空间复杂度</a:t>
            </a:r>
            <a:br>
              <a:rPr lang="zh-CN" altLang="en-US" dirty="0"/>
            </a:br>
            <a:endParaRPr lang="zh-CN" altLang="en-US" dirty="0"/>
          </a:p>
        </p:txBody>
      </p:sp>
      <p:sp>
        <p:nvSpPr>
          <p:cNvPr id="3" name="内容占位符 2"/>
          <p:cNvSpPr>
            <a:spLocks noGrp="1"/>
          </p:cNvSpPr>
          <p:nvPr>
            <p:ph idx="1"/>
          </p:nvPr>
        </p:nvSpPr>
        <p:spPr>
          <a:xfrm>
            <a:off x="323781" y="1340396"/>
            <a:ext cx="8496944" cy="4197190"/>
          </a:xfrm>
        </p:spPr>
        <p:txBody>
          <a:bodyPr>
            <a:noAutofit/>
          </a:bodyPr>
          <a:lstStyle/>
          <a:p>
            <a:pPr>
              <a:lnSpc>
                <a:spcPct val="100000"/>
              </a:lnSpc>
              <a:spcBef>
                <a:spcPts val="0"/>
              </a:spcBef>
            </a:pPr>
            <a:r>
              <a:rPr lang="zh-CN" altLang="en-US" sz="2800" dirty="0"/>
              <a:t>一个程序的</a:t>
            </a:r>
            <a:r>
              <a:rPr lang="zh-CN" altLang="en-US" sz="2800" dirty="0">
                <a:solidFill>
                  <a:srgbClr val="FF0000"/>
                </a:solidFill>
              </a:rPr>
              <a:t>空间复杂度</a:t>
            </a:r>
            <a:r>
              <a:rPr lang="zh-CN" altLang="en-US" sz="2800" dirty="0"/>
              <a:t>是指运行完一个程序所需内存的大小。</a:t>
            </a:r>
            <a:endParaRPr lang="en-US" altLang="zh-CN" sz="2800" dirty="0"/>
          </a:p>
          <a:p>
            <a:pPr>
              <a:lnSpc>
                <a:spcPct val="100000"/>
              </a:lnSpc>
              <a:spcBef>
                <a:spcPts val="0"/>
              </a:spcBef>
            </a:pPr>
            <a:r>
              <a:rPr lang="zh-CN" altLang="en-US" sz="2800" dirty="0"/>
              <a:t>利用程序的空间复杂度，可以对程序的运行所需要的内存多少有个预先估计。一个程序执行时除了需要存储空间和存储本身所使用的</a:t>
            </a:r>
            <a:r>
              <a:rPr lang="zh-CN" altLang="en-US" sz="2800" dirty="0">
                <a:solidFill>
                  <a:srgbClr val="FF0000"/>
                </a:solidFill>
              </a:rPr>
              <a:t>指令、常数、变量和输入数据</a:t>
            </a:r>
            <a:r>
              <a:rPr lang="zh-CN" altLang="en-US" sz="2800" dirty="0"/>
              <a:t>外，还需要一些对</a:t>
            </a:r>
            <a:r>
              <a:rPr lang="zh-CN" altLang="en-US" sz="2800" dirty="0">
                <a:solidFill>
                  <a:srgbClr val="FF0000"/>
                </a:solidFill>
              </a:rPr>
              <a:t>数据</a:t>
            </a:r>
            <a:r>
              <a:rPr lang="zh-CN" altLang="en-US" sz="2800" dirty="0"/>
              <a:t>进行操作的工作单元和存储一些为实现计算所需</a:t>
            </a:r>
            <a:r>
              <a:rPr lang="zh-CN" altLang="en-US" sz="2800" dirty="0">
                <a:solidFill>
                  <a:srgbClr val="FF0000"/>
                </a:solidFill>
              </a:rPr>
              <a:t>信息</a:t>
            </a:r>
            <a:r>
              <a:rPr lang="zh-CN" altLang="en-US" sz="2800" dirty="0"/>
              <a:t>的辅助空间。</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pPr>
              <a:lnSpc>
                <a:spcPct val="120000"/>
              </a:lnSpc>
              <a:spcBef>
                <a:spcPts val="0"/>
              </a:spcBef>
            </a:pPr>
            <a:r>
              <a:rPr lang="zh-CN" altLang="en-US" dirty="0"/>
              <a:t>程序执行时所需存储空间包括以下两部分。　　</a:t>
            </a:r>
          </a:p>
          <a:p>
            <a:pPr>
              <a:lnSpc>
                <a:spcPct val="120000"/>
              </a:lnSpc>
              <a:spcBef>
                <a:spcPts val="0"/>
              </a:spcBef>
            </a:pPr>
            <a:r>
              <a:rPr lang="zh-CN" altLang="en-US" dirty="0">
                <a:solidFill>
                  <a:srgbClr val="FF0000"/>
                </a:solidFill>
              </a:rPr>
              <a:t>（</a:t>
            </a:r>
            <a:r>
              <a:rPr lang="en-US" altLang="zh-CN" dirty="0">
                <a:solidFill>
                  <a:srgbClr val="FF0000"/>
                </a:solidFill>
              </a:rPr>
              <a:t>1</a:t>
            </a:r>
            <a:r>
              <a:rPr lang="zh-CN" altLang="en-US" dirty="0">
                <a:solidFill>
                  <a:srgbClr val="FF0000"/>
                </a:solidFill>
              </a:rPr>
              <a:t>）固定部分。</a:t>
            </a:r>
            <a:r>
              <a:rPr lang="zh-CN" altLang="en-US" dirty="0"/>
              <a:t>这部分空间的大小与输入</a:t>
            </a:r>
            <a:r>
              <a:rPr lang="en-US" altLang="zh-CN" dirty="0"/>
              <a:t>/</a:t>
            </a:r>
            <a:r>
              <a:rPr lang="zh-CN" altLang="en-US" dirty="0"/>
              <a:t>输出的数据的个数多少、数值无关。主要包括指令空间（即代码空间）、数据空间（常量、简单变量）等所占的空间。这部分属于静态空间。</a:t>
            </a:r>
          </a:p>
          <a:p>
            <a:pPr>
              <a:lnSpc>
                <a:spcPct val="120000"/>
              </a:lnSpc>
              <a:spcBef>
                <a:spcPts val="0"/>
              </a:spcBef>
            </a:pPr>
            <a:r>
              <a:rPr lang="zh-CN" altLang="en-US" dirty="0">
                <a:solidFill>
                  <a:srgbClr val="FF0000"/>
                </a:solidFill>
              </a:rPr>
              <a:t>（</a:t>
            </a:r>
            <a:r>
              <a:rPr lang="en-US" altLang="zh-CN" dirty="0">
                <a:solidFill>
                  <a:srgbClr val="FF0000"/>
                </a:solidFill>
              </a:rPr>
              <a:t>2</a:t>
            </a:r>
            <a:r>
              <a:rPr lang="zh-CN" altLang="en-US" dirty="0">
                <a:solidFill>
                  <a:srgbClr val="FF0000"/>
                </a:solidFill>
              </a:rPr>
              <a:t>）可变空间，</a:t>
            </a:r>
            <a:r>
              <a:rPr lang="zh-CN" altLang="en-US" dirty="0"/>
              <a:t>这部分空间的主要包括动态分配的空间，以及递归栈所需的空间等。这部分的空间大小与算法有关。</a:t>
            </a:r>
          </a:p>
          <a:p>
            <a:pPr>
              <a:lnSpc>
                <a:spcPct val="120000"/>
              </a:lnSpc>
              <a:spcBef>
                <a:spcPts val="0"/>
              </a:spcBef>
            </a:pPr>
            <a:endParaRPr lang="zh-CN" altLang="en-US" dirty="0"/>
          </a:p>
          <a:p>
            <a:pPr>
              <a:lnSpc>
                <a:spcPct val="120000"/>
              </a:lnSpc>
            </a:pPr>
            <a:endParaRPr lang="zh-CN" altLang="en-US" dirty="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29" name="Rectangle 2"/>
          <p:cNvSpPr>
            <a:spLocks noGrp="1" noRot="1"/>
          </p:cNvSpPr>
          <p:nvPr>
            <p:ph type="title"/>
          </p:nvPr>
        </p:nvSpPr>
        <p:spPr/>
        <p:txBody>
          <a:bodyPr vert="horz" wrap="square" lIns="91440" tIns="45720" rIns="91440" bIns="45720" anchor="b"/>
          <a:lstStyle/>
          <a:p>
            <a:pPr eaLnBrk="1" hangingPunct="1"/>
            <a:r>
              <a:rPr lang="en-US" altLang="zh-CN" sz="4000" kern="1200" dirty="0">
                <a:solidFill>
                  <a:srgbClr val="5D2513"/>
                </a:solidFill>
                <a:latin typeface="幼圆" panose="02010509060101010101" pitchFamily="49" charset="-122"/>
                <a:ea typeface="幼圆" panose="02010509060101010101" pitchFamily="49" charset="-122"/>
                <a:cs typeface="+mj-cs"/>
              </a:rPr>
              <a:t>3.2 </a:t>
            </a:r>
            <a:r>
              <a:rPr lang="zh-CN" altLang="en-US" sz="4000" kern="1200" dirty="0">
                <a:solidFill>
                  <a:srgbClr val="5D2513"/>
                </a:solidFill>
                <a:latin typeface="幼圆" panose="02010509060101010101" pitchFamily="49" charset="-122"/>
                <a:ea typeface="幼圆" panose="02010509060101010101" pitchFamily="49" charset="-122"/>
                <a:cs typeface="+mj-cs"/>
              </a:rPr>
              <a:t>最短径问题</a:t>
            </a:r>
          </a:p>
        </p:txBody>
      </p:sp>
      <p:sp>
        <p:nvSpPr>
          <p:cNvPr id="273411" name="Rectangle 3"/>
          <p:cNvSpPr>
            <a:spLocks noGrp="1" noRot="1" noChangeArrowheads="1"/>
          </p:cNvSpPr>
          <p:nvPr>
            <p:ph idx="1"/>
          </p:nvPr>
        </p:nvSpPr>
        <p:spPr/>
        <p:txBody>
          <a:bodyPr vert="horz" wrap="square" lIns="91440" tIns="45720" rIns="91440" bIns="45720" numCol="1" rtlCol="0" anchor="t" anchorCtr="0" compatLnSpc="1">
            <a:normAutofit/>
          </a:bodyPr>
          <a:lstStyle/>
          <a:p>
            <a:pPr marL="357505" marR="0" lvl="0" indent="-357505" algn="just" defTabSz="914400" rtl="0" eaLnBrk="1" fontAlgn="auto" latinLnBrk="0" hangingPunct="1">
              <a:lnSpc>
                <a:spcPct val="110000"/>
              </a:lnSpc>
              <a:spcBef>
                <a:spcPts val="1400"/>
              </a:spcBef>
              <a:spcAft>
                <a:spcPts val="0"/>
              </a:spcAft>
              <a:buClr>
                <a:schemeClr val="accent1">
                  <a:lumMod val="75000"/>
                </a:schemeClr>
              </a:buClr>
              <a:buSzPct val="50000"/>
              <a:buFont typeface="Wingdings" panose="05000000000000000000" pitchFamily="2" charset="2"/>
              <a:buChar char="u"/>
              <a:defRPr/>
            </a:pPr>
            <a:r>
              <a:rPr kumimoji="0" lang="en-US" altLang="zh-CN" sz="24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3.2.1 </a:t>
            </a:r>
            <a:r>
              <a:rPr kumimoji="0" lang="zh-CN" altLang="en-US" sz="24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最短主树</a:t>
            </a:r>
          </a:p>
          <a:p>
            <a:pPr marL="357505" marR="0" lvl="0" indent="-357505" algn="just" defTabSz="914400" rtl="0" eaLnBrk="1" fontAlgn="auto" latinLnBrk="0" hangingPunct="1">
              <a:lnSpc>
                <a:spcPct val="110000"/>
              </a:lnSpc>
              <a:spcBef>
                <a:spcPts val="1400"/>
              </a:spcBef>
              <a:spcAft>
                <a:spcPts val="0"/>
              </a:spcAft>
              <a:buClr>
                <a:schemeClr val="accent1">
                  <a:lumMod val="75000"/>
                </a:schemeClr>
              </a:buClr>
              <a:buSzPct val="50000"/>
              <a:buFont typeface="Wingdings" panose="05000000000000000000" pitchFamily="2" charset="2"/>
              <a:buChar char="u"/>
              <a:defRPr/>
            </a:pPr>
            <a:r>
              <a:rPr kumimoji="0" lang="en-US" altLang="zh-CN" sz="24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3.2.2 </a:t>
            </a:r>
            <a:r>
              <a:rPr kumimoji="0" lang="zh-CN" altLang="en-US" sz="24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端间的最短径</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H_Others_1"/>
          <p:cNvSpPr txBox="1"/>
          <p:nvPr>
            <p:custDataLst>
              <p:tags r:id="rId1"/>
            </p:custDataLst>
          </p:nvPr>
        </p:nvSpPr>
        <p:spPr>
          <a:xfrm>
            <a:off x="3481388" y="1876425"/>
            <a:ext cx="1833563" cy="369888"/>
          </a:xfrm>
          <a:prstGeom prst="rect">
            <a:avLst/>
          </a:prstGeom>
          <a:noFill/>
        </p:spPr>
        <p:txBody>
          <a:bodyPr/>
          <a:lstStyle/>
          <a:p>
            <a:pPr marR="0" defTabSz="914400" fontAlgn="auto">
              <a:spcBef>
                <a:spcPts val="0"/>
              </a:spcBef>
              <a:spcAft>
                <a:spcPts val="0"/>
              </a:spcAft>
              <a:buClrTx/>
              <a:buSzTx/>
              <a:buFontTx/>
              <a:defRPr/>
            </a:pPr>
            <a:r>
              <a:rPr kumimoji="0" lang="en-US" altLang="zh-CN" kern="1200" cap="none" spc="400" normalizeH="0" baseline="0" noProof="0" dirty="0">
                <a:solidFill>
                  <a:srgbClr val="DFDEDD"/>
                </a:solidFill>
                <a:latin typeface="微软雅黑" panose="020B0503020204020204" pitchFamily="34" charset="-122"/>
                <a:ea typeface="微软雅黑" panose="020B0503020204020204" pitchFamily="34" charset="-122"/>
                <a:cs typeface="+mn-cs"/>
              </a:rPr>
              <a:t>CONTENTS</a:t>
            </a:r>
            <a:endParaRPr kumimoji="0" lang="zh-CN" altLang="en-US" kern="1200" cap="none" spc="400" normalizeH="0" baseline="0" noProof="0" dirty="0">
              <a:solidFill>
                <a:srgbClr val="DFDEDD"/>
              </a:solidFill>
              <a:latin typeface="微软雅黑" panose="020B0503020204020204" pitchFamily="34" charset="-122"/>
              <a:ea typeface="微软雅黑" panose="020B0503020204020204" pitchFamily="34" charset="-122"/>
              <a:cs typeface="+mn-cs"/>
            </a:endParaRPr>
          </a:p>
        </p:txBody>
      </p:sp>
      <p:sp>
        <p:nvSpPr>
          <p:cNvPr id="5" name="MH_Others_2"/>
          <p:cNvSpPr txBox="1">
            <a:spLocks noChangeArrowheads="1"/>
          </p:cNvSpPr>
          <p:nvPr>
            <p:custDataLst>
              <p:tags r:id="rId2"/>
            </p:custDataLst>
          </p:nvPr>
        </p:nvSpPr>
        <p:spPr bwMode="auto">
          <a:xfrm>
            <a:off x="1259632" y="1138700"/>
            <a:ext cx="7128792" cy="923330"/>
          </a:xfrm>
          <a:prstGeom prst="rect">
            <a:avLst/>
          </a:prstGeom>
          <a:solidFill>
            <a:srgbClr val="FFFF00"/>
          </a:solidFill>
          <a:ln w="9525">
            <a:solidFill>
              <a:srgbClr val="000000"/>
            </a:solidFill>
            <a:miter lim="800000"/>
          </a:ln>
          <a:effectLst>
            <a:softEdge rad="63500"/>
          </a:effectLst>
          <a:scene3d>
            <a:camera prst="orthographicFront"/>
            <a:lightRig rig="threePt" dir="t"/>
          </a:scene3d>
          <a:sp3d>
            <a:bevelT prst="angle"/>
          </a:sp3d>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zh-CN" sz="5400" b="1" i="0" u="none" strike="noStrike" kern="1200" cap="none" spc="0" normalizeH="0" baseline="0" noProof="0" dirty="0">
                <a:ln>
                  <a:noFill/>
                </a:ln>
                <a:solidFill>
                  <a:srgbClr val="5D2513"/>
                </a:solidFill>
                <a:effectLst/>
                <a:uLnTx/>
                <a:uFillTx/>
                <a:latin typeface="Calibri" panose="020F0502020204030204" charset="0"/>
                <a:ea typeface="宋体" panose="02010600030101010101" pitchFamily="2" charset="-122"/>
                <a:cs typeface="+mn-cs"/>
              </a:rPr>
              <a:t>3.2 </a:t>
            </a:r>
            <a:r>
              <a:rPr kumimoji="0" lang="zh-CN" altLang="en-US" sz="5400" b="1" i="0" u="none" strike="noStrike" kern="1200" cap="none" spc="0" normalizeH="0" baseline="0" noProof="0" dirty="0">
                <a:ln>
                  <a:noFill/>
                </a:ln>
                <a:solidFill>
                  <a:srgbClr val="5D2513"/>
                </a:solidFill>
                <a:effectLst/>
                <a:uLnTx/>
                <a:uFillTx/>
                <a:latin typeface="Calibri" panose="020F0502020204030204" charset="0"/>
                <a:ea typeface="宋体" panose="02010600030101010101" pitchFamily="2" charset="-122"/>
                <a:cs typeface="+mn-cs"/>
              </a:rPr>
              <a:t>最短径问题</a:t>
            </a:r>
            <a:endParaRPr kumimoji="0" lang="zh-CN" altLang="en-US" sz="5400" b="1" i="0" u="none" strike="noStrike" kern="1200" cap="none" spc="0" normalizeH="0" baseline="0" noProof="0" dirty="0">
              <a:ln w="3175">
                <a:noFill/>
              </a:ln>
              <a:solidFill>
                <a:srgbClr val="5F5F5F"/>
              </a:solidFill>
              <a:effectLst/>
              <a:uLnTx/>
              <a:uFillTx/>
              <a:latin typeface="方正粗黑宋简体" panose="02000000000000000000" pitchFamily="2" charset="-122"/>
              <a:ea typeface="方正粗黑宋简体" panose="02000000000000000000" pitchFamily="2" charset="-122"/>
              <a:cs typeface="+mn-cs"/>
            </a:endParaRPr>
          </a:p>
        </p:txBody>
      </p:sp>
      <p:cxnSp>
        <p:nvCxnSpPr>
          <p:cNvPr id="6" name="MH_Others_3"/>
          <p:cNvCxnSpPr/>
          <p:nvPr>
            <p:custDataLst>
              <p:tags r:id="rId3"/>
            </p:custDataLst>
          </p:nvPr>
        </p:nvCxnSpPr>
        <p:spPr>
          <a:xfrm>
            <a:off x="2946400" y="1870075"/>
            <a:ext cx="2882900" cy="0"/>
          </a:xfrm>
          <a:prstGeom prst="line">
            <a:avLst/>
          </a:prstGeom>
          <a:ln>
            <a:solidFill>
              <a:srgbClr val="EEEEEE"/>
            </a:solidFill>
          </a:ln>
        </p:spPr>
        <p:style>
          <a:lnRef idx="1">
            <a:schemeClr val="accent1"/>
          </a:lnRef>
          <a:fillRef idx="0">
            <a:schemeClr val="accent1"/>
          </a:fillRef>
          <a:effectRef idx="0">
            <a:schemeClr val="accent1"/>
          </a:effectRef>
          <a:fontRef idx="minor">
            <a:schemeClr val="tx1"/>
          </a:fontRef>
        </p:style>
      </p:cxnSp>
      <p:cxnSp>
        <p:nvCxnSpPr>
          <p:cNvPr id="7" name="MH_Others_4"/>
          <p:cNvCxnSpPr/>
          <p:nvPr>
            <p:custDataLst>
              <p:tags r:id="rId4"/>
            </p:custDataLst>
          </p:nvPr>
        </p:nvCxnSpPr>
        <p:spPr>
          <a:xfrm>
            <a:off x="2945750" y="2184400"/>
            <a:ext cx="2882900" cy="0"/>
          </a:xfrm>
          <a:prstGeom prst="line">
            <a:avLst/>
          </a:prstGeom>
          <a:ln>
            <a:solidFill>
              <a:srgbClr val="EEEEEE"/>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8" name="MH_Entry_1">
            <a:hlinkClick r:id="rId10" action="ppaction://hlinksldjump"/>
          </p:cNvPr>
          <p:cNvSpPr/>
          <p:nvPr>
            <p:custDataLst>
              <p:tags r:id="rId5"/>
            </p:custDataLst>
          </p:nvPr>
        </p:nvSpPr>
        <p:spPr>
          <a:xfrm>
            <a:off x="2065338" y="3068638"/>
            <a:ext cx="1787525" cy="1584325"/>
          </a:xfrm>
          <a:custGeom>
            <a:avLst/>
            <a:gdLst>
              <a:gd name="connsiteX0" fmla="*/ 201298 w 1673525"/>
              <a:gd name="connsiteY0" fmla="*/ 89098 h 1138904"/>
              <a:gd name="connsiteX1" fmla="*/ 99204 w 1673525"/>
              <a:gd name="connsiteY1" fmla="*/ 191192 h 1138904"/>
              <a:gd name="connsiteX2" fmla="*/ 99204 w 1673525"/>
              <a:gd name="connsiteY2" fmla="*/ 947712 h 1138904"/>
              <a:gd name="connsiteX3" fmla="*/ 201298 w 1673525"/>
              <a:gd name="connsiteY3" fmla="*/ 1049806 h 1138904"/>
              <a:gd name="connsiteX4" fmla="*/ 1472227 w 1673525"/>
              <a:gd name="connsiteY4" fmla="*/ 1049806 h 1138904"/>
              <a:gd name="connsiteX5" fmla="*/ 1574321 w 1673525"/>
              <a:gd name="connsiteY5" fmla="*/ 947712 h 1138904"/>
              <a:gd name="connsiteX6" fmla="*/ 1574321 w 1673525"/>
              <a:gd name="connsiteY6" fmla="*/ 191192 h 1138904"/>
              <a:gd name="connsiteX7" fmla="*/ 1472227 w 1673525"/>
              <a:gd name="connsiteY7" fmla="*/ 89098 h 1138904"/>
              <a:gd name="connsiteX8" fmla="*/ 121031 w 1673525"/>
              <a:gd name="connsiteY8" fmla="*/ 0 h 1138904"/>
              <a:gd name="connsiteX9" fmla="*/ 1552494 w 1673525"/>
              <a:gd name="connsiteY9" fmla="*/ 0 h 1138904"/>
              <a:gd name="connsiteX10" fmla="*/ 1673525 w 1673525"/>
              <a:gd name="connsiteY10" fmla="*/ 121031 h 1138904"/>
              <a:gd name="connsiteX11" fmla="*/ 1673525 w 1673525"/>
              <a:gd name="connsiteY11" fmla="*/ 1017873 h 1138904"/>
              <a:gd name="connsiteX12" fmla="*/ 1552494 w 1673525"/>
              <a:gd name="connsiteY12" fmla="*/ 1138904 h 1138904"/>
              <a:gd name="connsiteX13" fmla="*/ 121031 w 1673525"/>
              <a:gd name="connsiteY13" fmla="*/ 1138904 h 1138904"/>
              <a:gd name="connsiteX14" fmla="*/ 0 w 1673525"/>
              <a:gd name="connsiteY14" fmla="*/ 1017873 h 1138904"/>
              <a:gd name="connsiteX15" fmla="*/ 0 w 1673525"/>
              <a:gd name="connsiteY15" fmla="*/ 121031 h 1138904"/>
              <a:gd name="connsiteX16" fmla="*/ 121031 w 1673525"/>
              <a:gd name="connsiteY16" fmla="*/ 0 h 11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3525" h="1138904">
                <a:moveTo>
                  <a:pt x="201298" y="89098"/>
                </a:moveTo>
                <a:cubicBezTo>
                  <a:pt x="144913" y="89098"/>
                  <a:pt x="99204" y="134807"/>
                  <a:pt x="99204" y="191192"/>
                </a:cubicBezTo>
                <a:lnTo>
                  <a:pt x="99204" y="947712"/>
                </a:lnTo>
                <a:cubicBezTo>
                  <a:pt x="99204" y="1004097"/>
                  <a:pt x="144913" y="1049806"/>
                  <a:pt x="201298" y="1049806"/>
                </a:cubicBezTo>
                <a:lnTo>
                  <a:pt x="1472227" y="1049806"/>
                </a:lnTo>
                <a:cubicBezTo>
                  <a:pt x="1528612" y="1049806"/>
                  <a:pt x="1574321" y="1004097"/>
                  <a:pt x="1574321" y="947712"/>
                </a:cubicBezTo>
                <a:lnTo>
                  <a:pt x="1574321" y="191192"/>
                </a:lnTo>
                <a:cubicBezTo>
                  <a:pt x="1574321" y="134807"/>
                  <a:pt x="1528612" y="89098"/>
                  <a:pt x="1472227" y="89098"/>
                </a:cubicBezTo>
                <a:close/>
                <a:moveTo>
                  <a:pt x="121031" y="0"/>
                </a:moveTo>
                <a:lnTo>
                  <a:pt x="1552494" y="0"/>
                </a:lnTo>
                <a:cubicBezTo>
                  <a:pt x="1619338" y="0"/>
                  <a:pt x="1673525" y="54187"/>
                  <a:pt x="1673525" y="121031"/>
                </a:cubicBezTo>
                <a:lnTo>
                  <a:pt x="1673525" y="1017873"/>
                </a:lnTo>
                <a:cubicBezTo>
                  <a:pt x="1673525" y="1084717"/>
                  <a:pt x="1619338" y="1138904"/>
                  <a:pt x="1552494" y="1138904"/>
                </a:cubicBezTo>
                <a:lnTo>
                  <a:pt x="121031" y="1138904"/>
                </a:lnTo>
                <a:cubicBezTo>
                  <a:pt x="54187" y="1138904"/>
                  <a:pt x="0" y="1084717"/>
                  <a:pt x="0" y="1017873"/>
                </a:cubicBezTo>
                <a:lnTo>
                  <a:pt x="0" y="121031"/>
                </a:lnTo>
                <a:cubicBezTo>
                  <a:pt x="0" y="54187"/>
                  <a:pt x="54187" y="0"/>
                  <a:pt x="121031" y="0"/>
                </a:cubicBezTo>
                <a:close/>
              </a:path>
            </a:pathLst>
          </a:custGeom>
          <a:solidFill>
            <a:schemeClr val="accent1">
              <a:lumMod val="60000"/>
              <a:lumOff val="40000"/>
            </a:schemeClr>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lIns="180000" rIns="180000"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3600" b="1" i="0" u="none" strike="noStrike" kern="1200" cap="none" spc="0" normalizeH="0" baseline="0" noProof="0" dirty="0">
                <a:ln>
                  <a:noFill/>
                </a:ln>
                <a:solidFill>
                  <a:srgbClr val="FF0000"/>
                </a:solidFill>
                <a:effectLst/>
                <a:uLnTx/>
                <a:uFillTx/>
                <a:latin typeface="方正粗黑宋简体" panose="02000000000000000000" pitchFamily="2" charset="-122"/>
                <a:ea typeface="方正粗黑宋简体" panose="02000000000000000000" pitchFamily="2" charset="-122"/>
                <a:cs typeface="+mn-cs"/>
              </a:rPr>
              <a:t>最短</a:t>
            </a:r>
            <a:endParaRPr kumimoji="0" lang="en-US" altLang="zh-CN" sz="3600" b="1" i="0" u="none" strike="noStrike" kern="1200" cap="none" spc="0" normalizeH="0" baseline="0" noProof="0" dirty="0">
              <a:ln>
                <a:noFill/>
              </a:ln>
              <a:solidFill>
                <a:srgbClr val="FF0000"/>
              </a:solidFill>
              <a:effectLst/>
              <a:uLnTx/>
              <a:uFillTx/>
              <a:latin typeface="方正粗黑宋简体" panose="02000000000000000000" pitchFamily="2" charset="-122"/>
              <a:ea typeface="方正粗黑宋简体" panose="02000000000000000000" pitchFamily="2" charset="-122"/>
              <a:cs typeface="+mn-cs"/>
            </a:endParaRPr>
          </a:p>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3600" b="1" i="0" u="none" strike="noStrike" kern="1200" cap="none" spc="0" normalizeH="0" baseline="0" noProof="0" dirty="0">
                <a:ln>
                  <a:noFill/>
                </a:ln>
                <a:solidFill>
                  <a:srgbClr val="FF0000"/>
                </a:solidFill>
                <a:effectLst/>
                <a:uLnTx/>
                <a:uFillTx/>
                <a:latin typeface="方正粗黑宋简体" panose="02000000000000000000" pitchFamily="2" charset="-122"/>
                <a:ea typeface="方正粗黑宋简体" panose="02000000000000000000" pitchFamily="2" charset="-122"/>
                <a:cs typeface="+mn-cs"/>
              </a:rPr>
              <a:t>主树</a:t>
            </a:r>
          </a:p>
        </p:txBody>
      </p:sp>
      <p:sp>
        <p:nvSpPr>
          <p:cNvPr id="9" name="MH_Number_1">
            <a:hlinkClick r:id="rId10" action="ppaction://hlinksldjump"/>
          </p:cNvPr>
          <p:cNvSpPr/>
          <p:nvPr>
            <p:custDataLst>
              <p:tags r:id="rId6"/>
            </p:custDataLst>
          </p:nvPr>
        </p:nvSpPr>
        <p:spPr>
          <a:xfrm>
            <a:off x="3638550" y="3581400"/>
            <a:ext cx="428625" cy="331788"/>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a:ln>
                  <a:noFill/>
                </a:ln>
                <a:solidFill>
                  <a:srgbClr val="FFFFFF"/>
                </a:solidFill>
                <a:effectLst/>
                <a:uLnTx/>
                <a:uFillTx/>
                <a:latin typeface="+mn-lt"/>
                <a:ea typeface="Arial Unicode MS" panose="020B0604020202020204" charset="-122"/>
                <a:cs typeface="Arial Unicode MS" panose="020B0604020202020204" charset="-122"/>
              </a:rPr>
              <a:t>01</a:t>
            </a:r>
            <a:endParaRPr kumimoji="0" lang="zh-CN" altLang="en-US" sz="2800" b="0" i="0" u="none" strike="noStrike" kern="1200" cap="none" spc="0" normalizeH="0" baseline="0" noProof="0">
              <a:ln>
                <a:noFill/>
              </a:ln>
              <a:solidFill>
                <a:srgbClr val="FFFFFF"/>
              </a:solidFill>
              <a:effectLst/>
              <a:uLnTx/>
              <a:uFillTx/>
              <a:latin typeface="+mn-lt"/>
              <a:ea typeface="Arial Unicode MS" panose="020B0604020202020204" charset="-122"/>
              <a:cs typeface="Arial Unicode MS" panose="020B0604020202020204" charset="-122"/>
            </a:endParaRPr>
          </a:p>
        </p:txBody>
      </p:sp>
      <p:sp>
        <p:nvSpPr>
          <p:cNvPr id="10" name="MH_Entry_2">
            <a:hlinkClick r:id="rId10" action="ppaction://hlinksldjump"/>
          </p:cNvPr>
          <p:cNvSpPr/>
          <p:nvPr>
            <p:custDataLst>
              <p:tags r:id="rId7"/>
            </p:custDataLst>
          </p:nvPr>
        </p:nvSpPr>
        <p:spPr>
          <a:xfrm>
            <a:off x="5456238" y="3068638"/>
            <a:ext cx="1787525" cy="1584325"/>
          </a:xfrm>
          <a:custGeom>
            <a:avLst/>
            <a:gdLst>
              <a:gd name="connsiteX0" fmla="*/ 201298 w 1673525"/>
              <a:gd name="connsiteY0" fmla="*/ 89098 h 1138904"/>
              <a:gd name="connsiteX1" fmla="*/ 99204 w 1673525"/>
              <a:gd name="connsiteY1" fmla="*/ 191192 h 1138904"/>
              <a:gd name="connsiteX2" fmla="*/ 99204 w 1673525"/>
              <a:gd name="connsiteY2" fmla="*/ 947712 h 1138904"/>
              <a:gd name="connsiteX3" fmla="*/ 201298 w 1673525"/>
              <a:gd name="connsiteY3" fmla="*/ 1049806 h 1138904"/>
              <a:gd name="connsiteX4" fmla="*/ 1472227 w 1673525"/>
              <a:gd name="connsiteY4" fmla="*/ 1049806 h 1138904"/>
              <a:gd name="connsiteX5" fmla="*/ 1574321 w 1673525"/>
              <a:gd name="connsiteY5" fmla="*/ 947712 h 1138904"/>
              <a:gd name="connsiteX6" fmla="*/ 1574321 w 1673525"/>
              <a:gd name="connsiteY6" fmla="*/ 191192 h 1138904"/>
              <a:gd name="connsiteX7" fmla="*/ 1472227 w 1673525"/>
              <a:gd name="connsiteY7" fmla="*/ 89098 h 1138904"/>
              <a:gd name="connsiteX8" fmla="*/ 121031 w 1673525"/>
              <a:gd name="connsiteY8" fmla="*/ 0 h 1138904"/>
              <a:gd name="connsiteX9" fmla="*/ 1552494 w 1673525"/>
              <a:gd name="connsiteY9" fmla="*/ 0 h 1138904"/>
              <a:gd name="connsiteX10" fmla="*/ 1673525 w 1673525"/>
              <a:gd name="connsiteY10" fmla="*/ 121031 h 1138904"/>
              <a:gd name="connsiteX11" fmla="*/ 1673525 w 1673525"/>
              <a:gd name="connsiteY11" fmla="*/ 1017873 h 1138904"/>
              <a:gd name="connsiteX12" fmla="*/ 1552494 w 1673525"/>
              <a:gd name="connsiteY12" fmla="*/ 1138904 h 1138904"/>
              <a:gd name="connsiteX13" fmla="*/ 121031 w 1673525"/>
              <a:gd name="connsiteY13" fmla="*/ 1138904 h 1138904"/>
              <a:gd name="connsiteX14" fmla="*/ 0 w 1673525"/>
              <a:gd name="connsiteY14" fmla="*/ 1017873 h 1138904"/>
              <a:gd name="connsiteX15" fmla="*/ 0 w 1673525"/>
              <a:gd name="connsiteY15" fmla="*/ 121031 h 1138904"/>
              <a:gd name="connsiteX16" fmla="*/ 121031 w 1673525"/>
              <a:gd name="connsiteY16" fmla="*/ 0 h 11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3525" h="1138904">
                <a:moveTo>
                  <a:pt x="201298" y="89098"/>
                </a:moveTo>
                <a:cubicBezTo>
                  <a:pt x="144913" y="89098"/>
                  <a:pt x="99204" y="134807"/>
                  <a:pt x="99204" y="191192"/>
                </a:cubicBezTo>
                <a:lnTo>
                  <a:pt x="99204" y="947712"/>
                </a:lnTo>
                <a:cubicBezTo>
                  <a:pt x="99204" y="1004097"/>
                  <a:pt x="144913" y="1049806"/>
                  <a:pt x="201298" y="1049806"/>
                </a:cubicBezTo>
                <a:lnTo>
                  <a:pt x="1472227" y="1049806"/>
                </a:lnTo>
                <a:cubicBezTo>
                  <a:pt x="1528612" y="1049806"/>
                  <a:pt x="1574321" y="1004097"/>
                  <a:pt x="1574321" y="947712"/>
                </a:cubicBezTo>
                <a:lnTo>
                  <a:pt x="1574321" y="191192"/>
                </a:lnTo>
                <a:cubicBezTo>
                  <a:pt x="1574321" y="134807"/>
                  <a:pt x="1528612" y="89098"/>
                  <a:pt x="1472227" y="89098"/>
                </a:cubicBezTo>
                <a:close/>
                <a:moveTo>
                  <a:pt x="121031" y="0"/>
                </a:moveTo>
                <a:lnTo>
                  <a:pt x="1552494" y="0"/>
                </a:lnTo>
                <a:cubicBezTo>
                  <a:pt x="1619338" y="0"/>
                  <a:pt x="1673525" y="54187"/>
                  <a:pt x="1673525" y="121031"/>
                </a:cubicBezTo>
                <a:lnTo>
                  <a:pt x="1673525" y="1017873"/>
                </a:lnTo>
                <a:cubicBezTo>
                  <a:pt x="1673525" y="1084717"/>
                  <a:pt x="1619338" y="1138904"/>
                  <a:pt x="1552494" y="1138904"/>
                </a:cubicBezTo>
                <a:lnTo>
                  <a:pt x="121031" y="1138904"/>
                </a:lnTo>
                <a:cubicBezTo>
                  <a:pt x="54187" y="1138904"/>
                  <a:pt x="0" y="1084717"/>
                  <a:pt x="0" y="1017873"/>
                </a:cubicBezTo>
                <a:lnTo>
                  <a:pt x="0" y="121031"/>
                </a:lnTo>
                <a:cubicBezTo>
                  <a:pt x="0" y="54187"/>
                  <a:pt x="54187" y="0"/>
                  <a:pt x="121031" y="0"/>
                </a:cubicBezTo>
                <a:close/>
              </a:path>
            </a:pathLst>
          </a:custGeom>
          <a:solidFill>
            <a:schemeClr val="accent1">
              <a:lumMod val="60000"/>
              <a:lumOff val="40000"/>
            </a:schemeClr>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lIns="180000" rIns="180000"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3600" b="1" i="0" u="none" strike="noStrike" kern="1200" cap="none" spc="0" normalizeH="0" baseline="0" noProof="0" dirty="0">
                <a:ln>
                  <a:noFill/>
                </a:ln>
                <a:solidFill>
                  <a:srgbClr val="0000FF"/>
                </a:solidFill>
                <a:effectLst/>
                <a:uLnTx/>
                <a:uFillTx/>
                <a:latin typeface="方正粗黑宋简体" panose="02000000000000000000" pitchFamily="2" charset="-122"/>
                <a:ea typeface="方正粗黑宋简体" panose="02000000000000000000" pitchFamily="2" charset="-122"/>
                <a:cs typeface="+mn-cs"/>
              </a:rPr>
              <a:t>端间的最短径</a:t>
            </a:r>
          </a:p>
        </p:txBody>
      </p:sp>
      <p:sp>
        <p:nvSpPr>
          <p:cNvPr id="11" name="MH_Number_2">
            <a:hlinkClick r:id="rId10" action="ppaction://hlinksldjump"/>
          </p:cNvPr>
          <p:cNvSpPr/>
          <p:nvPr>
            <p:custDataLst>
              <p:tags r:id="rId8"/>
            </p:custDataLst>
          </p:nvPr>
        </p:nvSpPr>
        <p:spPr>
          <a:xfrm>
            <a:off x="7167563" y="3382963"/>
            <a:ext cx="428625" cy="331788"/>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FFFFF"/>
                </a:solidFill>
                <a:effectLst/>
                <a:uLnTx/>
                <a:uFillTx/>
                <a:latin typeface="+mn-lt"/>
                <a:ea typeface="Arial Unicode MS" panose="020B0604020202020204" charset="-122"/>
                <a:cs typeface="Arial Unicode MS" panose="020B0604020202020204" charset="-122"/>
              </a:rPr>
              <a:t>02</a:t>
            </a:r>
            <a:endParaRPr kumimoji="0" lang="zh-CN" altLang="en-US" sz="2800" b="0" i="0" u="none" strike="noStrike" kern="1200" cap="none" spc="0" normalizeH="0" baseline="0" noProof="0" dirty="0">
              <a:ln>
                <a:noFill/>
              </a:ln>
              <a:solidFill>
                <a:srgbClr val="FFFFFF"/>
              </a:solidFill>
              <a:effectLst/>
              <a:uLnTx/>
              <a:uFillTx/>
              <a:latin typeface="+mn-lt"/>
              <a:ea typeface="Arial Unicode MS" panose="020B0604020202020204" charset="-122"/>
              <a:cs typeface="Arial Unicode MS" panose="020B0604020202020204" charset="-122"/>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H_Others_1"/>
          <p:cNvSpPr txBox="1"/>
          <p:nvPr>
            <p:custDataLst>
              <p:tags r:id="rId1"/>
            </p:custDataLst>
          </p:nvPr>
        </p:nvSpPr>
        <p:spPr>
          <a:xfrm>
            <a:off x="3216275" y="946150"/>
            <a:ext cx="1833563" cy="369888"/>
          </a:xfrm>
          <a:prstGeom prst="rect">
            <a:avLst/>
          </a:prstGeom>
          <a:noFill/>
        </p:spPr>
        <p:txBody>
          <a:bodyPr/>
          <a:lstStyle/>
          <a:p>
            <a:pPr marR="0" defTabSz="914400" fontAlgn="auto">
              <a:spcBef>
                <a:spcPts val="0"/>
              </a:spcBef>
              <a:spcAft>
                <a:spcPts val="0"/>
              </a:spcAft>
              <a:buClrTx/>
              <a:buSzTx/>
              <a:buFontTx/>
              <a:defRPr/>
            </a:pPr>
            <a:r>
              <a:rPr kumimoji="0" lang="en-US" altLang="zh-CN" kern="1200" cap="none" spc="400" normalizeH="0" baseline="0" noProof="0" dirty="0">
                <a:solidFill>
                  <a:srgbClr val="DFDEDD"/>
                </a:solidFill>
                <a:latin typeface="微软雅黑" panose="020B0503020204020204" pitchFamily="34" charset="-122"/>
                <a:ea typeface="微软雅黑" panose="020B0503020204020204" pitchFamily="34" charset="-122"/>
                <a:cs typeface="+mn-cs"/>
              </a:rPr>
              <a:t>CONTENTS</a:t>
            </a:r>
            <a:endParaRPr kumimoji="0" lang="zh-CN" altLang="en-US" kern="1200" cap="none" spc="400" normalizeH="0" baseline="0" noProof="0" dirty="0">
              <a:solidFill>
                <a:srgbClr val="DFDEDD"/>
              </a:solidFill>
              <a:latin typeface="微软雅黑" panose="020B0503020204020204" pitchFamily="34" charset="-122"/>
              <a:ea typeface="微软雅黑" panose="020B0503020204020204" pitchFamily="34" charset="-122"/>
              <a:cs typeface="+mn-cs"/>
            </a:endParaRPr>
          </a:p>
        </p:txBody>
      </p:sp>
      <p:sp>
        <p:nvSpPr>
          <p:cNvPr id="5" name="MH_Others_2"/>
          <p:cNvSpPr txBox="1">
            <a:spLocks noChangeArrowheads="1"/>
          </p:cNvSpPr>
          <p:nvPr>
            <p:custDataLst>
              <p:tags r:id="rId2"/>
            </p:custDataLst>
          </p:nvPr>
        </p:nvSpPr>
        <p:spPr bwMode="auto">
          <a:xfrm>
            <a:off x="1501179" y="188635"/>
            <a:ext cx="5616624" cy="739102"/>
          </a:xfrm>
          <a:prstGeom prst="rect">
            <a:avLst/>
          </a:prstGeom>
          <a:solidFill>
            <a:srgbClr val="FFFF00"/>
          </a:solidFill>
          <a:ln w="9525">
            <a:solidFill>
              <a:srgbClr val="000000"/>
            </a:solidFill>
            <a:miter lim="800000"/>
          </a:ln>
          <a:effectLst>
            <a:softEdge rad="63500"/>
          </a:effectLst>
          <a:scene3d>
            <a:camera prst="orthographicFront"/>
            <a:lightRig rig="threePt" dir="t"/>
          </a:scene3d>
          <a:sp3d>
            <a:bevelT prst="angle"/>
          </a:sp3d>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defRPr/>
            </a:pPr>
            <a:r>
              <a:rPr kumimoji="0" lang="en-US" altLang="zh-CN" sz="5400" b="0" i="0" u="none" strike="noStrike" kern="1200" cap="none" spc="0" normalizeH="0" baseline="0" noProof="0" dirty="0">
                <a:ln>
                  <a:noFill/>
                </a:ln>
                <a:solidFill>
                  <a:srgbClr val="FF0000"/>
                </a:solidFill>
                <a:effectLst/>
                <a:uLnTx/>
                <a:uFillTx/>
                <a:latin typeface="方正粗黑宋简体" panose="02000000000000000000" pitchFamily="2" charset="-122"/>
                <a:ea typeface="方正粗黑宋简体" panose="02000000000000000000" pitchFamily="2" charset="-122"/>
                <a:cs typeface="+mn-cs"/>
              </a:rPr>
              <a:t>3.2.1</a:t>
            </a:r>
            <a:r>
              <a:rPr kumimoji="0" lang="zh-CN" altLang="en-US" sz="5400" b="0" i="0" u="none" strike="noStrike" kern="1200" cap="none" spc="0" normalizeH="0" baseline="0" noProof="0" dirty="0">
                <a:ln>
                  <a:noFill/>
                </a:ln>
                <a:solidFill>
                  <a:srgbClr val="FF0000"/>
                </a:solidFill>
                <a:effectLst/>
                <a:uLnTx/>
                <a:uFillTx/>
                <a:latin typeface="方正粗黑宋简体" panose="02000000000000000000" pitchFamily="2" charset="-122"/>
                <a:ea typeface="方正粗黑宋简体" panose="02000000000000000000" pitchFamily="2" charset="-122"/>
                <a:cs typeface="+mn-cs"/>
              </a:rPr>
              <a:t>　最短主树</a:t>
            </a:r>
          </a:p>
        </p:txBody>
      </p:sp>
      <p:cxnSp>
        <p:nvCxnSpPr>
          <p:cNvPr id="6" name="MH_Others_3"/>
          <p:cNvCxnSpPr/>
          <p:nvPr>
            <p:custDataLst>
              <p:tags r:id="rId3"/>
            </p:custDataLst>
          </p:nvPr>
        </p:nvCxnSpPr>
        <p:spPr>
          <a:xfrm>
            <a:off x="2692400" y="927100"/>
            <a:ext cx="2882900" cy="0"/>
          </a:xfrm>
          <a:prstGeom prst="line">
            <a:avLst/>
          </a:prstGeom>
          <a:ln>
            <a:solidFill>
              <a:srgbClr val="EEEEEE"/>
            </a:solidFill>
          </a:ln>
        </p:spPr>
        <p:style>
          <a:lnRef idx="1">
            <a:schemeClr val="accent1"/>
          </a:lnRef>
          <a:fillRef idx="0">
            <a:schemeClr val="accent1"/>
          </a:fillRef>
          <a:effectRef idx="0">
            <a:schemeClr val="accent1"/>
          </a:effectRef>
          <a:fontRef idx="minor">
            <a:schemeClr val="tx1"/>
          </a:fontRef>
        </p:style>
      </p:cxnSp>
      <p:cxnSp>
        <p:nvCxnSpPr>
          <p:cNvPr id="7" name="MH_Others_4"/>
          <p:cNvCxnSpPr/>
          <p:nvPr>
            <p:custDataLst>
              <p:tags r:id="rId4"/>
            </p:custDataLst>
          </p:nvPr>
        </p:nvCxnSpPr>
        <p:spPr>
          <a:xfrm>
            <a:off x="2674821" y="1409700"/>
            <a:ext cx="2882900" cy="0"/>
          </a:xfrm>
          <a:prstGeom prst="line">
            <a:avLst/>
          </a:prstGeom>
          <a:ln>
            <a:solidFill>
              <a:srgbClr val="EEEEEE"/>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8" name="MH_Entry_1">
            <a:hlinkClick r:id="rId17" action="ppaction://hlinksldjump"/>
          </p:cNvPr>
          <p:cNvSpPr/>
          <p:nvPr>
            <p:custDataLst>
              <p:tags r:id="rId5"/>
            </p:custDataLst>
          </p:nvPr>
        </p:nvSpPr>
        <p:spPr>
          <a:xfrm>
            <a:off x="1763713" y="2471738"/>
            <a:ext cx="1787525" cy="1220788"/>
          </a:xfrm>
          <a:custGeom>
            <a:avLst/>
            <a:gdLst>
              <a:gd name="connsiteX0" fmla="*/ 201298 w 1673525"/>
              <a:gd name="connsiteY0" fmla="*/ 89098 h 1138904"/>
              <a:gd name="connsiteX1" fmla="*/ 99204 w 1673525"/>
              <a:gd name="connsiteY1" fmla="*/ 191192 h 1138904"/>
              <a:gd name="connsiteX2" fmla="*/ 99204 w 1673525"/>
              <a:gd name="connsiteY2" fmla="*/ 947712 h 1138904"/>
              <a:gd name="connsiteX3" fmla="*/ 201298 w 1673525"/>
              <a:gd name="connsiteY3" fmla="*/ 1049806 h 1138904"/>
              <a:gd name="connsiteX4" fmla="*/ 1472227 w 1673525"/>
              <a:gd name="connsiteY4" fmla="*/ 1049806 h 1138904"/>
              <a:gd name="connsiteX5" fmla="*/ 1574321 w 1673525"/>
              <a:gd name="connsiteY5" fmla="*/ 947712 h 1138904"/>
              <a:gd name="connsiteX6" fmla="*/ 1574321 w 1673525"/>
              <a:gd name="connsiteY6" fmla="*/ 191192 h 1138904"/>
              <a:gd name="connsiteX7" fmla="*/ 1472227 w 1673525"/>
              <a:gd name="connsiteY7" fmla="*/ 89098 h 1138904"/>
              <a:gd name="connsiteX8" fmla="*/ 121031 w 1673525"/>
              <a:gd name="connsiteY8" fmla="*/ 0 h 1138904"/>
              <a:gd name="connsiteX9" fmla="*/ 1552494 w 1673525"/>
              <a:gd name="connsiteY9" fmla="*/ 0 h 1138904"/>
              <a:gd name="connsiteX10" fmla="*/ 1673525 w 1673525"/>
              <a:gd name="connsiteY10" fmla="*/ 121031 h 1138904"/>
              <a:gd name="connsiteX11" fmla="*/ 1673525 w 1673525"/>
              <a:gd name="connsiteY11" fmla="*/ 1017873 h 1138904"/>
              <a:gd name="connsiteX12" fmla="*/ 1552494 w 1673525"/>
              <a:gd name="connsiteY12" fmla="*/ 1138904 h 1138904"/>
              <a:gd name="connsiteX13" fmla="*/ 121031 w 1673525"/>
              <a:gd name="connsiteY13" fmla="*/ 1138904 h 1138904"/>
              <a:gd name="connsiteX14" fmla="*/ 0 w 1673525"/>
              <a:gd name="connsiteY14" fmla="*/ 1017873 h 1138904"/>
              <a:gd name="connsiteX15" fmla="*/ 0 w 1673525"/>
              <a:gd name="connsiteY15" fmla="*/ 121031 h 1138904"/>
              <a:gd name="connsiteX16" fmla="*/ 121031 w 1673525"/>
              <a:gd name="connsiteY16" fmla="*/ 0 h 11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3525" h="1138904">
                <a:moveTo>
                  <a:pt x="201298" y="89098"/>
                </a:moveTo>
                <a:cubicBezTo>
                  <a:pt x="144913" y="89098"/>
                  <a:pt x="99204" y="134807"/>
                  <a:pt x="99204" y="191192"/>
                </a:cubicBezTo>
                <a:lnTo>
                  <a:pt x="99204" y="947712"/>
                </a:lnTo>
                <a:cubicBezTo>
                  <a:pt x="99204" y="1004097"/>
                  <a:pt x="144913" y="1049806"/>
                  <a:pt x="201298" y="1049806"/>
                </a:cubicBezTo>
                <a:lnTo>
                  <a:pt x="1472227" y="1049806"/>
                </a:lnTo>
                <a:cubicBezTo>
                  <a:pt x="1528612" y="1049806"/>
                  <a:pt x="1574321" y="1004097"/>
                  <a:pt x="1574321" y="947712"/>
                </a:cubicBezTo>
                <a:lnTo>
                  <a:pt x="1574321" y="191192"/>
                </a:lnTo>
                <a:cubicBezTo>
                  <a:pt x="1574321" y="134807"/>
                  <a:pt x="1528612" y="89098"/>
                  <a:pt x="1472227" y="89098"/>
                </a:cubicBezTo>
                <a:close/>
                <a:moveTo>
                  <a:pt x="121031" y="0"/>
                </a:moveTo>
                <a:lnTo>
                  <a:pt x="1552494" y="0"/>
                </a:lnTo>
                <a:cubicBezTo>
                  <a:pt x="1619338" y="0"/>
                  <a:pt x="1673525" y="54187"/>
                  <a:pt x="1673525" y="121031"/>
                </a:cubicBezTo>
                <a:lnTo>
                  <a:pt x="1673525" y="1017873"/>
                </a:lnTo>
                <a:cubicBezTo>
                  <a:pt x="1673525" y="1084717"/>
                  <a:pt x="1619338" y="1138904"/>
                  <a:pt x="1552494" y="1138904"/>
                </a:cubicBezTo>
                <a:lnTo>
                  <a:pt x="121031" y="1138904"/>
                </a:lnTo>
                <a:cubicBezTo>
                  <a:pt x="54187" y="1138904"/>
                  <a:pt x="0" y="1084717"/>
                  <a:pt x="0" y="1017873"/>
                </a:cubicBezTo>
                <a:lnTo>
                  <a:pt x="0" y="121031"/>
                </a:lnTo>
                <a:cubicBezTo>
                  <a:pt x="0" y="54187"/>
                  <a:pt x="54187" y="0"/>
                  <a:pt x="121031" y="0"/>
                </a:cubicBezTo>
                <a:close/>
              </a:path>
            </a:pathLst>
          </a:custGeom>
          <a:solidFill>
            <a:schemeClr val="accent1">
              <a:lumMod val="60000"/>
              <a:lumOff val="40000"/>
            </a:schemeClr>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lIns="180000" rIns="180000"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zh-CN" sz="3600" b="1" i="0" u="none" strike="noStrike" kern="1200" cap="none" spc="0" normalizeH="0" baseline="0" noProof="0" dirty="0">
                <a:ln>
                  <a:noFill/>
                </a:ln>
                <a:solidFill>
                  <a:srgbClr val="FF0000"/>
                </a:solidFill>
                <a:effectLst/>
                <a:uLnTx/>
                <a:uFillTx/>
                <a:latin typeface="方正粗黑宋简体" panose="02000000000000000000" pitchFamily="2" charset="-122"/>
                <a:ea typeface="方正粗黑宋简体" panose="02000000000000000000" pitchFamily="2" charset="-122"/>
                <a:cs typeface="+mn-cs"/>
              </a:rPr>
              <a:t>P</a:t>
            </a:r>
            <a:r>
              <a:rPr kumimoji="0" lang="zh-CN" altLang="en-US" sz="3600" b="1" i="0" u="none" strike="noStrike" kern="1200" cap="none" spc="0" normalizeH="0" baseline="0" noProof="0" dirty="0">
                <a:ln>
                  <a:noFill/>
                </a:ln>
                <a:solidFill>
                  <a:srgbClr val="FF0000"/>
                </a:solidFill>
                <a:effectLst/>
                <a:uLnTx/>
                <a:uFillTx/>
                <a:latin typeface="方正粗黑宋简体" panose="02000000000000000000" pitchFamily="2" charset="-122"/>
                <a:ea typeface="方正粗黑宋简体" panose="02000000000000000000" pitchFamily="2" charset="-122"/>
                <a:cs typeface="+mn-cs"/>
              </a:rPr>
              <a:t>算法 </a:t>
            </a:r>
          </a:p>
        </p:txBody>
      </p:sp>
      <p:sp>
        <p:nvSpPr>
          <p:cNvPr id="9" name="MH_Number_1">
            <a:hlinkClick r:id="rId17" action="ppaction://hlinksldjump"/>
          </p:cNvPr>
          <p:cNvSpPr/>
          <p:nvPr>
            <p:custDataLst>
              <p:tags r:id="rId6"/>
            </p:custDataLst>
          </p:nvPr>
        </p:nvSpPr>
        <p:spPr>
          <a:xfrm>
            <a:off x="3336925" y="2984500"/>
            <a:ext cx="428625" cy="331788"/>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a:ln>
                  <a:noFill/>
                </a:ln>
                <a:solidFill>
                  <a:srgbClr val="FFFFFF"/>
                </a:solidFill>
                <a:effectLst/>
                <a:uLnTx/>
                <a:uFillTx/>
                <a:latin typeface="+mn-lt"/>
                <a:ea typeface="Arial Unicode MS" panose="020B0604020202020204" charset="-122"/>
                <a:cs typeface="Arial Unicode MS" panose="020B0604020202020204" charset="-122"/>
              </a:rPr>
              <a:t>01</a:t>
            </a:r>
            <a:endParaRPr kumimoji="0" lang="zh-CN" altLang="en-US" sz="2800" b="0" i="0" u="none" strike="noStrike" kern="1200" cap="none" spc="0" normalizeH="0" baseline="0" noProof="0">
              <a:ln>
                <a:noFill/>
              </a:ln>
              <a:solidFill>
                <a:srgbClr val="FFFFFF"/>
              </a:solidFill>
              <a:effectLst/>
              <a:uLnTx/>
              <a:uFillTx/>
              <a:latin typeface="+mn-lt"/>
              <a:ea typeface="Arial Unicode MS" panose="020B0604020202020204" charset="-122"/>
              <a:cs typeface="Arial Unicode MS" panose="020B0604020202020204" charset="-122"/>
            </a:endParaRPr>
          </a:p>
        </p:txBody>
      </p:sp>
      <p:sp>
        <p:nvSpPr>
          <p:cNvPr id="10" name="MH_Entry_2">
            <a:hlinkClick r:id="rId17" action="ppaction://hlinksldjump"/>
          </p:cNvPr>
          <p:cNvSpPr/>
          <p:nvPr>
            <p:custDataLst>
              <p:tags r:id="rId7"/>
            </p:custDataLst>
          </p:nvPr>
        </p:nvSpPr>
        <p:spPr>
          <a:xfrm>
            <a:off x="4325938" y="2474913"/>
            <a:ext cx="1787525" cy="1217613"/>
          </a:xfrm>
          <a:custGeom>
            <a:avLst/>
            <a:gdLst>
              <a:gd name="connsiteX0" fmla="*/ 201298 w 1673525"/>
              <a:gd name="connsiteY0" fmla="*/ 89098 h 1138904"/>
              <a:gd name="connsiteX1" fmla="*/ 99204 w 1673525"/>
              <a:gd name="connsiteY1" fmla="*/ 191192 h 1138904"/>
              <a:gd name="connsiteX2" fmla="*/ 99204 w 1673525"/>
              <a:gd name="connsiteY2" fmla="*/ 947712 h 1138904"/>
              <a:gd name="connsiteX3" fmla="*/ 201298 w 1673525"/>
              <a:gd name="connsiteY3" fmla="*/ 1049806 h 1138904"/>
              <a:gd name="connsiteX4" fmla="*/ 1472227 w 1673525"/>
              <a:gd name="connsiteY4" fmla="*/ 1049806 h 1138904"/>
              <a:gd name="connsiteX5" fmla="*/ 1574321 w 1673525"/>
              <a:gd name="connsiteY5" fmla="*/ 947712 h 1138904"/>
              <a:gd name="connsiteX6" fmla="*/ 1574321 w 1673525"/>
              <a:gd name="connsiteY6" fmla="*/ 191192 h 1138904"/>
              <a:gd name="connsiteX7" fmla="*/ 1472227 w 1673525"/>
              <a:gd name="connsiteY7" fmla="*/ 89098 h 1138904"/>
              <a:gd name="connsiteX8" fmla="*/ 121031 w 1673525"/>
              <a:gd name="connsiteY8" fmla="*/ 0 h 1138904"/>
              <a:gd name="connsiteX9" fmla="*/ 1552494 w 1673525"/>
              <a:gd name="connsiteY9" fmla="*/ 0 h 1138904"/>
              <a:gd name="connsiteX10" fmla="*/ 1673525 w 1673525"/>
              <a:gd name="connsiteY10" fmla="*/ 121031 h 1138904"/>
              <a:gd name="connsiteX11" fmla="*/ 1673525 w 1673525"/>
              <a:gd name="connsiteY11" fmla="*/ 1017873 h 1138904"/>
              <a:gd name="connsiteX12" fmla="*/ 1552494 w 1673525"/>
              <a:gd name="connsiteY12" fmla="*/ 1138904 h 1138904"/>
              <a:gd name="connsiteX13" fmla="*/ 121031 w 1673525"/>
              <a:gd name="connsiteY13" fmla="*/ 1138904 h 1138904"/>
              <a:gd name="connsiteX14" fmla="*/ 0 w 1673525"/>
              <a:gd name="connsiteY14" fmla="*/ 1017873 h 1138904"/>
              <a:gd name="connsiteX15" fmla="*/ 0 w 1673525"/>
              <a:gd name="connsiteY15" fmla="*/ 121031 h 1138904"/>
              <a:gd name="connsiteX16" fmla="*/ 121031 w 1673525"/>
              <a:gd name="connsiteY16" fmla="*/ 0 h 11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3525" h="1138904">
                <a:moveTo>
                  <a:pt x="201298" y="89098"/>
                </a:moveTo>
                <a:cubicBezTo>
                  <a:pt x="144913" y="89098"/>
                  <a:pt x="99204" y="134807"/>
                  <a:pt x="99204" y="191192"/>
                </a:cubicBezTo>
                <a:lnTo>
                  <a:pt x="99204" y="947712"/>
                </a:lnTo>
                <a:cubicBezTo>
                  <a:pt x="99204" y="1004097"/>
                  <a:pt x="144913" y="1049806"/>
                  <a:pt x="201298" y="1049806"/>
                </a:cubicBezTo>
                <a:lnTo>
                  <a:pt x="1472227" y="1049806"/>
                </a:lnTo>
                <a:cubicBezTo>
                  <a:pt x="1528612" y="1049806"/>
                  <a:pt x="1574321" y="1004097"/>
                  <a:pt x="1574321" y="947712"/>
                </a:cubicBezTo>
                <a:lnTo>
                  <a:pt x="1574321" y="191192"/>
                </a:lnTo>
                <a:cubicBezTo>
                  <a:pt x="1574321" y="134807"/>
                  <a:pt x="1528612" y="89098"/>
                  <a:pt x="1472227" y="89098"/>
                </a:cubicBezTo>
                <a:close/>
                <a:moveTo>
                  <a:pt x="121031" y="0"/>
                </a:moveTo>
                <a:lnTo>
                  <a:pt x="1552494" y="0"/>
                </a:lnTo>
                <a:cubicBezTo>
                  <a:pt x="1619338" y="0"/>
                  <a:pt x="1673525" y="54187"/>
                  <a:pt x="1673525" y="121031"/>
                </a:cubicBezTo>
                <a:lnTo>
                  <a:pt x="1673525" y="1017873"/>
                </a:lnTo>
                <a:cubicBezTo>
                  <a:pt x="1673525" y="1084717"/>
                  <a:pt x="1619338" y="1138904"/>
                  <a:pt x="1552494" y="1138904"/>
                </a:cubicBezTo>
                <a:lnTo>
                  <a:pt x="121031" y="1138904"/>
                </a:lnTo>
                <a:cubicBezTo>
                  <a:pt x="54187" y="1138904"/>
                  <a:pt x="0" y="1084717"/>
                  <a:pt x="0" y="1017873"/>
                </a:cubicBezTo>
                <a:lnTo>
                  <a:pt x="0" y="121031"/>
                </a:lnTo>
                <a:cubicBezTo>
                  <a:pt x="0" y="54187"/>
                  <a:pt x="54187" y="0"/>
                  <a:pt x="121031" y="0"/>
                </a:cubicBezTo>
                <a:close/>
              </a:path>
            </a:pathLst>
          </a:custGeom>
          <a:solidFill>
            <a:schemeClr val="accent1">
              <a:lumMod val="60000"/>
              <a:lumOff val="40000"/>
            </a:schemeClr>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lIns="180000" rIns="180000"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zh-CN" sz="3600" b="1" i="0" u="none" strike="noStrike" kern="1200" cap="none" spc="0" normalizeH="0" baseline="0" noProof="0" dirty="0">
                <a:ln>
                  <a:noFill/>
                </a:ln>
                <a:solidFill>
                  <a:srgbClr val="0000FF"/>
                </a:solidFill>
                <a:effectLst/>
                <a:uLnTx/>
                <a:uFillTx/>
                <a:latin typeface="方正粗黑宋简体" panose="02000000000000000000" pitchFamily="2" charset="-122"/>
                <a:ea typeface="方正粗黑宋简体" panose="02000000000000000000" pitchFamily="2" charset="-122"/>
                <a:cs typeface="+mn-cs"/>
              </a:rPr>
              <a:t>K</a:t>
            </a:r>
            <a:r>
              <a:rPr kumimoji="0" lang="zh-CN" altLang="en-US" sz="3600" b="1" i="0" u="none" strike="noStrike" kern="1200" cap="none" spc="0" normalizeH="0" baseline="0" noProof="0" dirty="0">
                <a:ln>
                  <a:noFill/>
                </a:ln>
                <a:solidFill>
                  <a:srgbClr val="0000FF"/>
                </a:solidFill>
                <a:effectLst/>
                <a:uLnTx/>
                <a:uFillTx/>
                <a:latin typeface="方正粗黑宋简体" panose="02000000000000000000" pitchFamily="2" charset="-122"/>
                <a:ea typeface="方正粗黑宋简体" panose="02000000000000000000" pitchFamily="2" charset="-122"/>
                <a:cs typeface="+mn-cs"/>
              </a:rPr>
              <a:t>算法</a:t>
            </a:r>
          </a:p>
        </p:txBody>
      </p:sp>
      <p:sp>
        <p:nvSpPr>
          <p:cNvPr id="11" name="MH_Number_2">
            <a:hlinkClick r:id="rId17" action="ppaction://hlinksldjump"/>
          </p:cNvPr>
          <p:cNvSpPr/>
          <p:nvPr>
            <p:custDataLst>
              <p:tags r:id="rId8"/>
            </p:custDataLst>
          </p:nvPr>
        </p:nvSpPr>
        <p:spPr>
          <a:xfrm>
            <a:off x="6037263" y="2789238"/>
            <a:ext cx="428625" cy="331788"/>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FFFFF"/>
                </a:solidFill>
                <a:effectLst/>
                <a:uLnTx/>
                <a:uFillTx/>
                <a:latin typeface="+mn-lt"/>
                <a:ea typeface="Arial Unicode MS" panose="020B0604020202020204" charset="-122"/>
                <a:cs typeface="Arial Unicode MS" panose="020B0604020202020204" charset="-122"/>
              </a:rPr>
              <a:t>02</a:t>
            </a:r>
            <a:endParaRPr kumimoji="0" lang="zh-CN" altLang="en-US" sz="2800" b="0" i="0" u="none" strike="noStrike" kern="1200" cap="none" spc="0" normalizeH="0" baseline="0" noProof="0" dirty="0">
              <a:ln>
                <a:noFill/>
              </a:ln>
              <a:solidFill>
                <a:srgbClr val="FFFFFF"/>
              </a:solidFill>
              <a:effectLst/>
              <a:uLnTx/>
              <a:uFillTx/>
              <a:latin typeface="+mn-lt"/>
              <a:ea typeface="Arial Unicode MS" panose="020B0604020202020204" charset="-122"/>
              <a:cs typeface="Arial Unicode MS" panose="020B0604020202020204" charset="-122"/>
            </a:endParaRPr>
          </a:p>
        </p:txBody>
      </p:sp>
      <p:sp>
        <p:nvSpPr>
          <p:cNvPr id="12" name="MH_Entry_2">
            <a:hlinkClick r:id="rId17" action="ppaction://hlinksldjump"/>
          </p:cNvPr>
          <p:cNvSpPr/>
          <p:nvPr>
            <p:custDataLst>
              <p:tags r:id="rId9"/>
            </p:custDataLst>
          </p:nvPr>
        </p:nvSpPr>
        <p:spPr>
          <a:xfrm>
            <a:off x="6773863" y="2524125"/>
            <a:ext cx="1787525" cy="1168400"/>
          </a:xfrm>
          <a:custGeom>
            <a:avLst/>
            <a:gdLst>
              <a:gd name="connsiteX0" fmla="*/ 201298 w 1673525"/>
              <a:gd name="connsiteY0" fmla="*/ 89098 h 1138904"/>
              <a:gd name="connsiteX1" fmla="*/ 99204 w 1673525"/>
              <a:gd name="connsiteY1" fmla="*/ 191192 h 1138904"/>
              <a:gd name="connsiteX2" fmla="*/ 99204 w 1673525"/>
              <a:gd name="connsiteY2" fmla="*/ 947712 h 1138904"/>
              <a:gd name="connsiteX3" fmla="*/ 201298 w 1673525"/>
              <a:gd name="connsiteY3" fmla="*/ 1049806 h 1138904"/>
              <a:gd name="connsiteX4" fmla="*/ 1472227 w 1673525"/>
              <a:gd name="connsiteY4" fmla="*/ 1049806 h 1138904"/>
              <a:gd name="connsiteX5" fmla="*/ 1574321 w 1673525"/>
              <a:gd name="connsiteY5" fmla="*/ 947712 h 1138904"/>
              <a:gd name="connsiteX6" fmla="*/ 1574321 w 1673525"/>
              <a:gd name="connsiteY6" fmla="*/ 191192 h 1138904"/>
              <a:gd name="connsiteX7" fmla="*/ 1472227 w 1673525"/>
              <a:gd name="connsiteY7" fmla="*/ 89098 h 1138904"/>
              <a:gd name="connsiteX8" fmla="*/ 121031 w 1673525"/>
              <a:gd name="connsiteY8" fmla="*/ 0 h 1138904"/>
              <a:gd name="connsiteX9" fmla="*/ 1552494 w 1673525"/>
              <a:gd name="connsiteY9" fmla="*/ 0 h 1138904"/>
              <a:gd name="connsiteX10" fmla="*/ 1673525 w 1673525"/>
              <a:gd name="connsiteY10" fmla="*/ 121031 h 1138904"/>
              <a:gd name="connsiteX11" fmla="*/ 1673525 w 1673525"/>
              <a:gd name="connsiteY11" fmla="*/ 1017873 h 1138904"/>
              <a:gd name="connsiteX12" fmla="*/ 1552494 w 1673525"/>
              <a:gd name="connsiteY12" fmla="*/ 1138904 h 1138904"/>
              <a:gd name="connsiteX13" fmla="*/ 121031 w 1673525"/>
              <a:gd name="connsiteY13" fmla="*/ 1138904 h 1138904"/>
              <a:gd name="connsiteX14" fmla="*/ 0 w 1673525"/>
              <a:gd name="connsiteY14" fmla="*/ 1017873 h 1138904"/>
              <a:gd name="connsiteX15" fmla="*/ 0 w 1673525"/>
              <a:gd name="connsiteY15" fmla="*/ 121031 h 1138904"/>
              <a:gd name="connsiteX16" fmla="*/ 121031 w 1673525"/>
              <a:gd name="connsiteY16" fmla="*/ 0 h 11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3525" h="1138904">
                <a:moveTo>
                  <a:pt x="201298" y="89098"/>
                </a:moveTo>
                <a:cubicBezTo>
                  <a:pt x="144913" y="89098"/>
                  <a:pt x="99204" y="134807"/>
                  <a:pt x="99204" y="191192"/>
                </a:cubicBezTo>
                <a:lnTo>
                  <a:pt x="99204" y="947712"/>
                </a:lnTo>
                <a:cubicBezTo>
                  <a:pt x="99204" y="1004097"/>
                  <a:pt x="144913" y="1049806"/>
                  <a:pt x="201298" y="1049806"/>
                </a:cubicBezTo>
                <a:lnTo>
                  <a:pt x="1472227" y="1049806"/>
                </a:lnTo>
                <a:cubicBezTo>
                  <a:pt x="1528612" y="1049806"/>
                  <a:pt x="1574321" y="1004097"/>
                  <a:pt x="1574321" y="947712"/>
                </a:cubicBezTo>
                <a:lnTo>
                  <a:pt x="1574321" y="191192"/>
                </a:lnTo>
                <a:cubicBezTo>
                  <a:pt x="1574321" y="134807"/>
                  <a:pt x="1528612" y="89098"/>
                  <a:pt x="1472227" y="89098"/>
                </a:cubicBezTo>
                <a:close/>
                <a:moveTo>
                  <a:pt x="121031" y="0"/>
                </a:moveTo>
                <a:lnTo>
                  <a:pt x="1552494" y="0"/>
                </a:lnTo>
                <a:cubicBezTo>
                  <a:pt x="1619338" y="0"/>
                  <a:pt x="1673525" y="54187"/>
                  <a:pt x="1673525" y="121031"/>
                </a:cubicBezTo>
                <a:lnTo>
                  <a:pt x="1673525" y="1017873"/>
                </a:lnTo>
                <a:cubicBezTo>
                  <a:pt x="1673525" y="1084717"/>
                  <a:pt x="1619338" y="1138904"/>
                  <a:pt x="1552494" y="1138904"/>
                </a:cubicBezTo>
                <a:lnTo>
                  <a:pt x="121031" y="1138904"/>
                </a:lnTo>
                <a:cubicBezTo>
                  <a:pt x="54187" y="1138904"/>
                  <a:pt x="0" y="1084717"/>
                  <a:pt x="0" y="1017873"/>
                </a:cubicBezTo>
                <a:lnTo>
                  <a:pt x="0" y="121031"/>
                </a:lnTo>
                <a:cubicBezTo>
                  <a:pt x="0" y="54187"/>
                  <a:pt x="54187" y="0"/>
                  <a:pt x="121031" y="0"/>
                </a:cubicBezTo>
                <a:close/>
              </a:path>
            </a:pathLst>
          </a:custGeom>
          <a:solidFill>
            <a:schemeClr val="accent1">
              <a:lumMod val="60000"/>
              <a:lumOff val="40000"/>
            </a:schemeClr>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lIns="180000" rIns="180000"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3600" b="1" i="0" u="none" strike="noStrike" kern="1200" cap="none" spc="0" normalizeH="0" baseline="0" noProof="0" dirty="0">
                <a:ln>
                  <a:noFill/>
                </a:ln>
                <a:solidFill>
                  <a:srgbClr val="0000FF"/>
                </a:solidFill>
                <a:effectLst/>
                <a:uLnTx/>
                <a:uFillTx/>
                <a:latin typeface="方正粗黑宋简体" panose="02000000000000000000" pitchFamily="2" charset="-122"/>
                <a:ea typeface="方正粗黑宋简体" panose="02000000000000000000" pitchFamily="2" charset="-122"/>
                <a:cs typeface="+mn-cs"/>
              </a:rPr>
              <a:t>破圈法</a:t>
            </a:r>
          </a:p>
        </p:txBody>
      </p:sp>
      <p:sp>
        <p:nvSpPr>
          <p:cNvPr id="13" name="MH_Number_2">
            <a:hlinkClick r:id="rId17" action="ppaction://hlinksldjump"/>
          </p:cNvPr>
          <p:cNvSpPr/>
          <p:nvPr>
            <p:custDataLst>
              <p:tags r:id="rId10"/>
            </p:custDataLst>
          </p:nvPr>
        </p:nvSpPr>
        <p:spPr>
          <a:xfrm>
            <a:off x="8485188" y="2838450"/>
            <a:ext cx="428625" cy="331788"/>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FFFFF"/>
                </a:solidFill>
                <a:effectLst/>
                <a:uLnTx/>
                <a:uFillTx/>
                <a:latin typeface="+mn-lt"/>
                <a:ea typeface="Arial Unicode MS" panose="020B0604020202020204" charset="-122"/>
                <a:cs typeface="Arial Unicode MS" panose="020B0604020202020204" charset="-122"/>
              </a:rPr>
              <a:t>03</a:t>
            </a:r>
            <a:endParaRPr kumimoji="0" lang="zh-CN" altLang="en-US" sz="2800" b="0" i="0" u="none" strike="noStrike" kern="1200" cap="none" spc="0" normalizeH="0" baseline="0" noProof="0" dirty="0">
              <a:ln>
                <a:noFill/>
              </a:ln>
              <a:solidFill>
                <a:srgbClr val="FFFFFF"/>
              </a:solidFill>
              <a:effectLst/>
              <a:uLnTx/>
              <a:uFillTx/>
              <a:latin typeface="+mn-lt"/>
              <a:ea typeface="Arial Unicode MS" panose="020B0604020202020204" charset="-122"/>
              <a:cs typeface="Arial Unicode MS" panose="020B0604020202020204" charset="-122"/>
            </a:endParaRPr>
          </a:p>
        </p:txBody>
      </p:sp>
      <p:sp>
        <p:nvSpPr>
          <p:cNvPr id="2" name="矩形 1"/>
          <p:cNvSpPr/>
          <p:nvPr/>
        </p:nvSpPr>
        <p:spPr>
          <a:xfrm>
            <a:off x="725448" y="1429890"/>
            <a:ext cx="7200800" cy="852990"/>
          </a:xfrm>
          <a:prstGeom prst="rect">
            <a:avLst/>
          </a:prstGeom>
          <a:solidFill>
            <a:srgbClr val="FFFF00"/>
          </a:solidFill>
          <a:ln w="9525">
            <a:solidFill>
              <a:srgbClr val="000000"/>
            </a:solidFill>
            <a:miter lim="800000"/>
          </a:ln>
          <a:effectLst>
            <a:softEdge rad="63500"/>
          </a:effectLst>
          <a:scene3d>
            <a:camera prst="orthographicFront"/>
            <a:lightRig rig="threePt" dir="t"/>
          </a:scene3d>
          <a:sp3d>
            <a:bevelT prst="angle"/>
          </a:sp3d>
        </p:spPr>
        <p:txBody>
          <a:bodyPr anchor="ct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defRPr/>
            </a:pPr>
            <a:r>
              <a:rPr kumimoji="0" lang="zh-CN" altLang="en-US" sz="3600" b="0" i="0" u="none" strike="noStrike" kern="1200" cap="none" spc="0" normalizeH="0" baseline="0" noProof="0" dirty="0">
                <a:ln>
                  <a:noFill/>
                </a:ln>
                <a:solidFill>
                  <a:srgbClr val="0000FF"/>
                </a:solidFill>
                <a:effectLst/>
                <a:uLnTx/>
                <a:uFillTx/>
                <a:latin typeface="方正粗黑宋简体" panose="02000000000000000000" pitchFamily="2" charset="-122"/>
                <a:ea typeface="方正粗黑宋简体" panose="02000000000000000000" pitchFamily="2" charset="-122"/>
                <a:cs typeface="+mn-cs"/>
              </a:rPr>
              <a:t>一、无限制条件下最短主树求取法</a:t>
            </a:r>
          </a:p>
        </p:txBody>
      </p:sp>
      <p:sp>
        <p:nvSpPr>
          <p:cNvPr id="14" name="矩形 13"/>
          <p:cNvSpPr/>
          <p:nvPr/>
        </p:nvSpPr>
        <p:spPr>
          <a:xfrm>
            <a:off x="755575" y="4123541"/>
            <a:ext cx="7170672" cy="852990"/>
          </a:xfrm>
          <a:prstGeom prst="rect">
            <a:avLst/>
          </a:prstGeom>
          <a:solidFill>
            <a:srgbClr val="FFFF00"/>
          </a:solidFill>
          <a:ln w="9525">
            <a:solidFill>
              <a:srgbClr val="000000"/>
            </a:solidFill>
            <a:miter lim="800000"/>
          </a:ln>
          <a:effectLst>
            <a:softEdge rad="63500"/>
          </a:effectLst>
          <a:scene3d>
            <a:camera prst="orthographicFront"/>
            <a:lightRig rig="threePt" dir="t"/>
          </a:scene3d>
          <a:sp3d>
            <a:bevelT prst="angle"/>
          </a:sp3d>
        </p:spPr>
        <p:txBody>
          <a:bodyPr anchor="ct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defRPr/>
            </a:pPr>
            <a:r>
              <a:rPr kumimoji="0" lang="zh-CN" altLang="en-US" sz="3600" b="0" i="0" u="none" strike="noStrike" kern="1200" cap="none" spc="0" normalizeH="0" baseline="0" noProof="0" dirty="0">
                <a:ln>
                  <a:noFill/>
                </a:ln>
                <a:solidFill>
                  <a:srgbClr val="0000FF"/>
                </a:solidFill>
                <a:effectLst/>
                <a:uLnTx/>
                <a:uFillTx/>
                <a:latin typeface="方正粗黑宋简体" panose="02000000000000000000" pitchFamily="2" charset="-122"/>
                <a:ea typeface="方正粗黑宋简体" panose="02000000000000000000" pitchFamily="2" charset="-122"/>
                <a:cs typeface="+mn-cs"/>
              </a:rPr>
              <a:t>二、有限制条件下最短树的求取</a:t>
            </a:r>
          </a:p>
        </p:txBody>
      </p:sp>
      <p:sp>
        <p:nvSpPr>
          <p:cNvPr id="15" name="MH_Entry_1">
            <a:hlinkClick r:id="rId17" action="ppaction://hlinksldjump"/>
          </p:cNvPr>
          <p:cNvSpPr/>
          <p:nvPr>
            <p:custDataLst>
              <p:tags r:id="rId11"/>
            </p:custDataLst>
          </p:nvPr>
        </p:nvSpPr>
        <p:spPr>
          <a:xfrm>
            <a:off x="1670050" y="5233988"/>
            <a:ext cx="1787525" cy="1219200"/>
          </a:xfrm>
          <a:custGeom>
            <a:avLst/>
            <a:gdLst>
              <a:gd name="connsiteX0" fmla="*/ 201298 w 1673525"/>
              <a:gd name="connsiteY0" fmla="*/ 89098 h 1138904"/>
              <a:gd name="connsiteX1" fmla="*/ 99204 w 1673525"/>
              <a:gd name="connsiteY1" fmla="*/ 191192 h 1138904"/>
              <a:gd name="connsiteX2" fmla="*/ 99204 w 1673525"/>
              <a:gd name="connsiteY2" fmla="*/ 947712 h 1138904"/>
              <a:gd name="connsiteX3" fmla="*/ 201298 w 1673525"/>
              <a:gd name="connsiteY3" fmla="*/ 1049806 h 1138904"/>
              <a:gd name="connsiteX4" fmla="*/ 1472227 w 1673525"/>
              <a:gd name="connsiteY4" fmla="*/ 1049806 h 1138904"/>
              <a:gd name="connsiteX5" fmla="*/ 1574321 w 1673525"/>
              <a:gd name="connsiteY5" fmla="*/ 947712 h 1138904"/>
              <a:gd name="connsiteX6" fmla="*/ 1574321 w 1673525"/>
              <a:gd name="connsiteY6" fmla="*/ 191192 h 1138904"/>
              <a:gd name="connsiteX7" fmla="*/ 1472227 w 1673525"/>
              <a:gd name="connsiteY7" fmla="*/ 89098 h 1138904"/>
              <a:gd name="connsiteX8" fmla="*/ 121031 w 1673525"/>
              <a:gd name="connsiteY8" fmla="*/ 0 h 1138904"/>
              <a:gd name="connsiteX9" fmla="*/ 1552494 w 1673525"/>
              <a:gd name="connsiteY9" fmla="*/ 0 h 1138904"/>
              <a:gd name="connsiteX10" fmla="*/ 1673525 w 1673525"/>
              <a:gd name="connsiteY10" fmla="*/ 121031 h 1138904"/>
              <a:gd name="connsiteX11" fmla="*/ 1673525 w 1673525"/>
              <a:gd name="connsiteY11" fmla="*/ 1017873 h 1138904"/>
              <a:gd name="connsiteX12" fmla="*/ 1552494 w 1673525"/>
              <a:gd name="connsiteY12" fmla="*/ 1138904 h 1138904"/>
              <a:gd name="connsiteX13" fmla="*/ 121031 w 1673525"/>
              <a:gd name="connsiteY13" fmla="*/ 1138904 h 1138904"/>
              <a:gd name="connsiteX14" fmla="*/ 0 w 1673525"/>
              <a:gd name="connsiteY14" fmla="*/ 1017873 h 1138904"/>
              <a:gd name="connsiteX15" fmla="*/ 0 w 1673525"/>
              <a:gd name="connsiteY15" fmla="*/ 121031 h 1138904"/>
              <a:gd name="connsiteX16" fmla="*/ 121031 w 1673525"/>
              <a:gd name="connsiteY16" fmla="*/ 0 h 11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3525" h="1138904">
                <a:moveTo>
                  <a:pt x="201298" y="89098"/>
                </a:moveTo>
                <a:cubicBezTo>
                  <a:pt x="144913" y="89098"/>
                  <a:pt x="99204" y="134807"/>
                  <a:pt x="99204" y="191192"/>
                </a:cubicBezTo>
                <a:lnTo>
                  <a:pt x="99204" y="947712"/>
                </a:lnTo>
                <a:cubicBezTo>
                  <a:pt x="99204" y="1004097"/>
                  <a:pt x="144913" y="1049806"/>
                  <a:pt x="201298" y="1049806"/>
                </a:cubicBezTo>
                <a:lnTo>
                  <a:pt x="1472227" y="1049806"/>
                </a:lnTo>
                <a:cubicBezTo>
                  <a:pt x="1528612" y="1049806"/>
                  <a:pt x="1574321" y="1004097"/>
                  <a:pt x="1574321" y="947712"/>
                </a:cubicBezTo>
                <a:lnTo>
                  <a:pt x="1574321" y="191192"/>
                </a:lnTo>
                <a:cubicBezTo>
                  <a:pt x="1574321" y="134807"/>
                  <a:pt x="1528612" y="89098"/>
                  <a:pt x="1472227" y="89098"/>
                </a:cubicBezTo>
                <a:close/>
                <a:moveTo>
                  <a:pt x="121031" y="0"/>
                </a:moveTo>
                <a:lnTo>
                  <a:pt x="1552494" y="0"/>
                </a:lnTo>
                <a:cubicBezTo>
                  <a:pt x="1619338" y="0"/>
                  <a:pt x="1673525" y="54187"/>
                  <a:pt x="1673525" y="121031"/>
                </a:cubicBezTo>
                <a:lnTo>
                  <a:pt x="1673525" y="1017873"/>
                </a:lnTo>
                <a:cubicBezTo>
                  <a:pt x="1673525" y="1084717"/>
                  <a:pt x="1619338" y="1138904"/>
                  <a:pt x="1552494" y="1138904"/>
                </a:cubicBezTo>
                <a:lnTo>
                  <a:pt x="121031" y="1138904"/>
                </a:lnTo>
                <a:cubicBezTo>
                  <a:pt x="54187" y="1138904"/>
                  <a:pt x="0" y="1084717"/>
                  <a:pt x="0" y="1017873"/>
                </a:cubicBezTo>
                <a:lnTo>
                  <a:pt x="0" y="121031"/>
                </a:lnTo>
                <a:cubicBezTo>
                  <a:pt x="0" y="54187"/>
                  <a:pt x="54187" y="0"/>
                  <a:pt x="121031" y="0"/>
                </a:cubicBezTo>
                <a:close/>
              </a:path>
            </a:pathLst>
          </a:custGeom>
          <a:solidFill>
            <a:schemeClr val="accent1">
              <a:lumMod val="60000"/>
              <a:lumOff val="40000"/>
            </a:schemeClr>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lIns="180000" rIns="180000"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3600" b="1" i="0" u="none" strike="noStrike" kern="1200" cap="none" spc="0" normalizeH="0" baseline="0" noProof="0" dirty="0">
                <a:ln>
                  <a:noFill/>
                </a:ln>
                <a:solidFill>
                  <a:srgbClr val="0000FF"/>
                </a:solidFill>
                <a:effectLst/>
                <a:uLnTx/>
                <a:uFillTx/>
                <a:latin typeface="方正粗黑宋简体" panose="02000000000000000000" pitchFamily="2" charset="-122"/>
                <a:ea typeface="方正粗黑宋简体" panose="02000000000000000000" pitchFamily="2" charset="-122"/>
                <a:cs typeface="+mn-cs"/>
              </a:rPr>
              <a:t>穷举法</a:t>
            </a:r>
          </a:p>
        </p:txBody>
      </p:sp>
      <p:sp>
        <p:nvSpPr>
          <p:cNvPr id="16" name="MH_Number_1">
            <a:hlinkClick r:id="rId17" action="ppaction://hlinksldjump"/>
          </p:cNvPr>
          <p:cNvSpPr/>
          <p:nvPr>
            <p:custDataLst>
              <p:tags r:id="rId12"/>
            </p:custDataLst>
          </p:nvPr>
        </p:nvSpPr>
        <p:spPr>
          <a:xfrm>
            <a:off x="3243263" y="5746750"/>
            <a:ext cx="428625" cy="331788"/>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FFFFF"/>
                </a:solidFill>
                <a:effectLst/>
                <a:uLnTx/>
                <a:uFillTx/>
                <a:latin typeface="+mn-lt"/>
                <a:ea typeface="Arial Unicode MS" panose="020B0604020202020204" charset="-122"/>
                <a:cs typeface="Arial Unicode MS" panose="020B0604020202020204" charset="-122"/>
              </a:rPr>
              <a:t>04</a:t>
            </a:r>
            <a:endParaRPr kumimoji="0" lang="zh-CN" altLang="en-US" sz="2800" b="0" i="0" u="none" strike="noStrike" kern="1200" cap="none" spc="0" normalizeH="0" baseline="0" noProof="0" dirty="0">
              <a:ln>
                <a:noFill/>
              </a:ln>
              <a:solidFill>
                <a:srgbClr val="FFFFFF"/>
              </a:solidFill>
              <a:effectLst/>
              <a:uLnTx/>
              <a:uFillTx/>
              <a:latin typeface="+mn-lt"/>
              <a:ea typeface="Arial Unicode MS" panose="020B0604020202020204" charset="-122"/>
              <a:cs typeface="Arial Unicode MS" panose="020B0604020202020204" charset="-122"/>
            </a:endParaRPr>
          </a:p>
        </p:txBody>
      </p:sp>
      <p:sp>
        <p:nvSpPr>
          <p:cNvPr id="17" name="MH_Entry_2">
            <a:hlinkClick r:id="rId17" action="ppaction://hlinksldjump"/>
          </p:cNvPr>
          <p:cNvSpPr/>
          <p:nvPr>
            <p:custDataLst>
              <p:tags r:id="rId13"/>
            </p:custDataLst>
          </p:nvPr>
        </p:nvSpPr>
        <p:spPr>
          <a:xfrm>
            <a:off x="4232275" y="5235575"/>
            <a:ext cx="1787525" cy="1217613"/>
          </a:xfrm>
          <a:custGeom>
            <a:avLst/>
            <a:gdLst>
              <a:gd name="connsiteX0" fmla="*/ 201298 w 1673525"/>
              <a:gd name="connsiteY0" fmla="*/ 89098 h 1138904"/>
              <a:gd name="connsiteX1" fmla="*/ 99204 w 1673525"/>
              <a:gd name="connsiteY1" fmla="*/ 191192 h 1138904"/>
              <a:gd name="connsiteX2" fmla="*/ 99204 w 1673525"/>
              <a:gd name="connsiteY2" fmla="*/ 947712 h 1138904"/>
              <a:gd name="connsiteX3" fmla="*/ 201298 w 1673525"/>
              <a:gd name="connsiteY3" fmla="*/ 1049806 h 1138904"/>
              <a:gd name="connsiteX4" fmla="*/ 1472227 w 1673525"/>
              <a:gd name="connsiteY4" fmla="*/ 1049806 h 1138904"/>
              <a:gd name="connsiteX5" fmla="*/ 1574321 w 1673525"/>
              <a:gd name="connsiteY5" fmla="*/ 947712 h 1138904"/>
              <a:gd name="connsiteX6" fmla="*/ 1574321 w 1673525"/>
              <a:gd name="connsiteY6" fmla="*/ 191192 h 1138904"/>
              <a:gd name="connsiteX7" fmla="*/ 1472227 w 1673525"/>
              <a:gd name="connsiteY7" fmla="*/ 89098 h 1138904"/>
              <a:gd name="connsiteX8" fmla="*/ 121031 w 1673525"/>
              <a:gd name="connsiteY8" fmla="*/ 0 h 1138904"/>
              <a:gd name="connsiteX9" fmla="*/ 1552494 w 1673525"/>
              <a:gd name="connsiteY9" fmla="*/ 0 h 1138904"/>
              <a:gd name="connsiteX10" fmla="*/ 1673525 w 1673525"/>
              <a:gd name="connsiteY10" fmla="*/ 121031 h 1138904"/>
              <a:gd name="connsiteX11" fmla="*/ 1673525 w 1673525"/>
              <a:gd name="connsiteY11" fmla="*/ 1017873 h 1138904"/>
              <a:gd name="connsiteX12" fmla="*/ 1552494 w 1673525"/>
              <a:gd name="connsiteY12" fmla="*/ 1138904 h 1138904"/>
              <a:gd name="connsiteX13" fmla="*/ 121031 w 1673525"/>
              <a:gd name="connsiteY13" fmla="*/ 1138904 h 1138904"/>
              <a:gd name="connsiteX14" fmla="*/ 0 w 1673525"/>
              <a:gd name="connsiteY14" fmla="*/ 1017873 h 1138904"/>
              <a:gd name="connsiteX15" fmla="*/ 0 w 1673525"/>
              <a:gd name="connsiteY15" fmla="*/ 121031 h 1138904"/>
              <a:gd name="connsiteX16" fmla="*/ 121031 w 1673525"/>
              <a:gd name="connsiteY16" fmla="*/ 0 h 11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3525" h="1138904">
                <a:moveTo>
                  <a:pt x="201298" y="89098"/>
                </a:moveTo>
                <a:cubicBezTo>
                  <a:pt x="144913" y="89098"/>
                  <a:pt x="99204" y="134807"/>
                  <a:pt x="99204" y="191192"/>
                </a:cubicBezTo>
                <a:lnTo>
                  <a:pt x="99204" y="947712"/>
                </a:lnTo>
                <a:cubicBezTo>
                  <a:pt x="99204" y="1004097"/>
                  <a:pt x="144913" y="1049806"/>
                  <a:pt x="201298" y="1049806"/>
                </a:cubicBezTo>
                <a:lnTo>
                  <a:pt x="1472227" y="1049806"/>
                </a:lnTo>
                <a:cubicBezTo>
                  <a:pt x="1528612" y="1049806"/>
                  <a:pt x="1574321" y="1004097"/>
                  <a:pt x="1574321" y="947712"/>
                </a:cubicBezTo>
                <a:lnTo>
                  <a:pt x="1574321" y="191192"/>
                </a:lnTo>
                <a:cubicBezTo>
                  <a:pt x="1574321" y="134807"/>
                  <a:pt x="1528612" y="89098"/>
                  <a:pt x="1472227" y="89098"/>
                </a:cubicBezTo>
                <a:close/>
                <a:moveTo>
                  <a:pt x="121031" y="0"/>
                </a:moveTo>
                <a:lnTo>
                  <a:pt x="1552494" y="0"/>
                </a:lnTo>
                <a:cubicBezTo>
                  <a:pt x="1619338" y="0"/>
                  <a:pt x="1673525" y="54187"/>
                  <a:pt x="1673525" y="121031"/>
                </a:cubicBezTo>
                <a:lnTo>
                  <a:pt x="1673525" y="1017873"/>
                </a:lnTo>
                <a:cubicBezTo>
                  <a:pt x="1673525" y="1084717"/>
                  <a:pt x="1619338" y="1138904"/>
                  <a:pt x="1552494" y="1138904"/>
                </a:cubicBezTo>
                <a:lnTo>
                  <a:pt x="121031" y="1138904"/>
                </a:lnTo>
                <a:cubicBezTo>
                  <a:pt x="54187" y="1138904"/>
                  <a:pt x="0" y="1084717"/>
                  <a:pt x="0" y="1017873"/>
                </a:cubicBezTo>
                <a:lnTo>
                  <a:pt x="0" y="121031"/>
                </a:lnTo>
                <a:cubicBezTo>
                  <a:pt x="0" y="54187"/>
                  <a:pt x="54187" y="0"/>
                  <a:pt x="121031" y="0"/>
                </a:cubicBezTo>
                <a:close/>
              </a:path>
            </a:pathLst>
          </a:custGeom>
          <a:solidFill>
            <a:schemeClr val="accent1">
              <a:lumMod val="60000"/>
              <a:lumOff val="40000"/>
            </a:schemeClr>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lIns="180000" rIns="180000"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3600" b="1" i="0" u="none" strike="noStrike" kern="1200" cap="none" spc="0" normalizeH="0" baseline="0" noProof="0" dirty="0">
                <a:ln>
                  <a:noFill/>
                </a:ln>
                <a:solidFill>
                  <a:srgbClr val="0000FF"/>
                </a:solidFill>
                <a:effectLst/>
                <a:uLnTx/>
                <a:uFillTx/>
                <a:latin typeface="方正粗黑宋简体" panose="02000000000000000000" pitchFamily="2" charset="-122"/>
                <a:ea typeface="方正粗黑宋简体" panose="02000000000000000000" pitchFamily="2" charset="-122"/>
                <a:cs typeface="+mn-cs"/>
              </a:rPr>
              <a:t>调整法</a:t>
            </a:r>
          </a:p>
        </p:txBody>
      </p:sp>
      <p:sp>
        <p:nvSpPr>
          <p:cNvPr id="18" name="MH_Number_2">
            <a:hlinkClick r:id="rId17" action="ppaction://hlinksldjump"/>
          </p:cNvPr>
          <p:cNvSpPr/>
          <p:nvPr>
            <p:custDataLst>
              <p:tags r:id="rId14"/>
            </p:custDataLst>
          </p:nvPr>
        </p:nvSpPr>
        <p:spPr>
          <a:xfrm>
            <a:off x="5943600" y="5549900"/>
            <a:ext cx="428625" cy="331788"/>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FFFFF"/>
                </a:solidFill>
                <a:effectLst/>
                <a:uLnTx/>
                <a:uFillTx/>
                <a:latin typeface="+mn-lt"/>
                <a:ea typeface="Arial Unicode MS" panose="020B0604020202020204" charset="-122"/>
                <a:cs typeface="Arial Unicode MS" panose="020B0604020202020204" charset="-122"/>
              </a:rPr>
              <a:t>05</a:t>
            </a:r>
            <a:endParaRPr kumimoji="0" lang="zh-CN" altLang="en-US" sz="2800" b="0" i="0" u="none" strike="noStrike" kern="1200" cap="none" spc="0" normalizeH="0" baseline="0" noProof="0" dirty="0">
              <a:ln>
                <a:noFill/>
              </a:ln>
              <a:solidFill>
                <a:srgbClr val="FFFFFF"/>
              </a:solidFill>
              <a:effectLst/>
              <a:uLnTx/>
              <a:uFillTx/>
              <a:latin typeface="+mn-lt"/>
              <a:ea typeface="Arial Unicode MS" panose="020B0604020202020204" charset="-122"/>
              <a:cs typeface="Arial Unicode MS" panose="020B0604020202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arn(inVertical)">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circle(in)">
                                      <p:cBhvr>
                                        <p:cTn id="26" dur="2000"/>
                                        <p:tgtEl>
                                          <p:spTgt spid="10"/>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arn(inVertical)">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randombar(horizontal)">
                                      <p:cBhvr>
                                        <p:cTn id="34" dur="500"/>
                                        <p:tgtEl>
                                          <p:spTgt spid="12"/>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arn(inVertical)">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barn(inVertical)">
                                      <p:cBhvr>
                                        <p:cTn id="42" dur="500"/>
                                        <p:tgtEl>
                                          <p:spTgt spid="2"/>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1000"/>
                                        <p:tgtEl>
                                          <p:spTgt spid="14"/>
                                        </p:tgtEl>
                                      </p:cBhvr>
                                    </p:animEffect>
                                    <p:anim calcmode="lin" valueType="num">
                                      <p:cBhvr>
                                        <p:cTn id="48" dur="1000" fill="hold"/>
                                        <p:tgtEl>
                                          <p:spTgt spid="14"/>
                                        </p:tgtEl>
                                        <p:attrNameLst>
                                          <p:attrName>ppt_x</p:attrName>
                                        </p:attrNameLst>
                                      </p:cBhvr>
                                      <p:tavLst>
                                        <p:tav tm="0">
                                          <p:val>
                                            <p:strVal val="#ppt_x"/>
                                          </p:val>
                                        </p:tav>
                                        <p:tav tm="100000">
                                          <p:val>
                                            <p:strVal val="#ppt_x"/>
                                          </p:val>
                                        </p:tav>
                                      </p:tavLst>
                                    </p:anim>
                                    <p:anim calcmode="lin" valueType="num">
                                      <p:cBhvr>
                                        <p:cTn id="4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1000"/>
                                        <p:tgtEl>
                                          <p:spTgt spid="15"/>
                                        </p:tgtEl>
                                      </p:cBhvr>
                                    </p:animEffect>
                                    <p:anim calcmode="lin" valueType="num">
                                      <p:cBhvr>
                                        <p:cTn id="55" dur="1000" fill="hold"/>
                                        <p:tgtEl>
                                          <p:spTgt spid="15"/>
                                        </p:tgtEl>
                                        <p:attrNameLst>
                                          <p:attrName>ppt_x</p:attrName>
                                        </p:attrNameLst>
                                      </p:cBhvr>
                                      <p:tavLst>
                                        <p:tav tm="0">
                                          <p:val>
                                            <p:strVal val="#ppt_x"/>
                                          </p:val>
                                        </p:tav>
                                        <p:tav tm="100000">
                                          <p:val>
                                            <p:strVal val="#ppt_x"/>
                                          </p:val>
                                        </p:tav>
                                      </p:tavLst>
                                    </p:anim>
                                    <p:anim calcmode="lin" valueType="num">
                                      <p:cBhvr>
                                        <p:cTn id="56" dur="1000" fill="hold"/>
                                        <p:tgtEl>
                                          <p:spTgt spid="15"/>
                                        </p:tgtEl>
                                        <p:attrNameLst>
                                          <p:attrName>ppt_y</p:attrName>
                                        </p:attrNameLst>
                                      </p:cBhvr>
                                      <p:tavLst>
                                        <p:tav tm="0">
                                          <p:val>
                                            <p:strVal val="#ppt_y+.1"/>
                                          </p:val>
                                        </p:tav>
                                        <p:tav tm="100000">
                                          <p:val>
                                            <p:strVal val="#ppt_y"/>
                                          </p:val>
                                        </p:tav>
                                      </p:tavLst>
                                    </p:anim>
                                  </p:childTnLst>
                                </p:cTn>
                              </p:par>
                              <p:par>
                                <p:cTn id="57" presetID="16" presetClass="entr" presetSubtype="21"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barn(inVertical)">
                                      <p:cBhvr>
                                        <p:cTn id="59" dur="500"/>
                                        <p:tgtEl>
                                          <p:spTgt spid="16"/>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wipe(down)">
                                      <p:cBhvr>
                                        <p:cTn id="64" dur="500"/>
                                        <p:tgtEl>
                                          <p:spTgt spid="17"/>
                                        </p:tgtEl>
                                      </p:cBhvr>
                                    </p:animEffect>
                                  </p:childTnLst>
                                </p:cTn>
                              </p:par>
                              <p:par>
                                <p:cTn id="65" presetID="16" presetClass="entr" presetSubtype="21"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barn(inVertical)">
                                      <p:cBhvr>
                                        <p:cTn id="6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bldLvl="0" animBg="1"/>
      <p:bldP spid="9" grpId="0" bldLvl="0" animBg="1"/>
      <p:bldP spid="10" grpId="0" bldLvl="0" animBg="1"/>
      <p:bldP spid="11" grpId="0" bldLvl="0" animBg="1"/>
      <p:bldP spid="12" grpId="0" bldLvl="0" animBg="1"/>
      <p:bldP spid="13" grpId="0" bldLvl="0" animBg="1"/>
      <p:bldP spid="15" grpId="0" bldLvl="0" animBg="1"/>
      <p:bldP spid="16" grpId="0" bldLvl="0" animBg="1"/>
      <p:bldP spid="17" grpId="0" bldLvl="0" animBg="1"/>
      <p:bldP spid="18" grpId="0" bldLvl="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49" name="Rectangle 2"/>
          <p:cNvSpPr>
            <a:spLocks noGrp="1" noRot="1"/>
          </p:cNvSpPr>
          <p:nvPr>
            <p:ph type="title"/>
          </p:nvPr>
        </p:nvSpPr>
        <p:spPr>
          <a:xfrm>
            <a:off x="0" y="0"/>
            <a:ext cx="8540750" cy="720725"/>
          </a:xfrm>
        </p:spPr>
        <p:txBody>
          <a:bodyPr vert="horz" wrap="square" lIns="91440" tIns="45720" rIns="91440" bIns="45720" anchor="b"/>
          <a:lstStyle/>
          <a:p>
            <a:pPr eaLnBrk="1" hangingPunct="1"/>
            <a:r>
              <a:rPr lang="zh-CN" altLang="en-US" sz="4000" kern="1200" dirty="0">
                <a:solidFill>
                  <a:srgbClr val="5D2513"/>
                </a:solidFill>
                <a:latin typeface="幼圆" panose="02010509060101010101" pitchFamily="49" charset="-122"/>
                <a:ea typeface="幼圆" panose="02010509060101010101" pitchFamily="49" charset="-122"/>
                <a:cs typeface="+mj-cs"/>
              </a:rPr>
              <a:t>最短主树问题</a:t>
            </a:r>
          </a:p>
        </p:txBody>
      </p:sp>
      <p:sp>
        <p:nvSpPr>
          <p:cNvPr id="270339" name="Rectangle 3"/>
          <p:cNvSpPr>
            <a:spLocks noGrp="1" noRot="1" noChangeArrowheads="1"/>
          </p:cNvSpPr>
          <p:nvPr>
            <p:ph idx="1"/>
          </p:nvPr>
        </p:nvSpPr>
        <p:spPr>
          <a:xfrm>
            <a:off x="0" y="1052513"/>
            <a:ext cx="9144000" cy="5184775"/>
          </a:xfrm>
        </p:spPr>
        <p:txBody>
          <a:bodyPr vert="horz" wrap="square" lIns="91440" tIns="45720" rIns="91440" bIns="45720" numCol="1" rtlCol="0" anchor="t" anchorCtr="0" compatLnSpc="1">
            <a:normAutofit/>
          </a:bodyPr>
          <a:lstStyle/>
          <a:p>
            <a:pPr marL="357505" marR="0" lvl="1" indent="-285750" algn="just" defTabSz="914400" rtl="0" eaLnBrk="1" fontAlgn="auto" latinLnBrk="0" hangingPunct="1">
              <a:lnSpc>
                <a:spcPct val="100000"/>
              </a:lnSpc>
              <a:spcBef>
                <a:spcPts val="0"/>
              </a:spcBef>
              <a:spcAft>
                <a:spcPts val="600"/>
              </a:spcAft>
              <a:buClr>
                <a:schemeClr val="accent1">
                  <a:lumMod val="60000"/>
                  <a:lumOff val="40000"/>
                </a:schemeClr>
              </a:buClr>
              <a:buSzTx/>
              <a:buFont typeface="华文新魏" panose="02010800040101010101" pitchFamily="2" charset="-122"/>
              <a:buChar char=" "/>
              <a:defRPr/>
            </a:pPr>
            <a:r>
              <a:rPr kumimoji="0" lang="zh-CN" altLang="en-US" sz="24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联结图</a:t>
            </a:r>
            <a:r>
              <a:rPr kumimoji="0" lang="en-US" altLang="zh-CN" sz="24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G</a:t>
            </a:r>
            <a:r>
              <a:rPr kumimoji="0" lang="zh-CN" altLang="en-US" sz="24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若本身不是一棵树，则其主树不止一个，但满足一定条件的最短主树至少存在一个。</a:t>
            </a:r>
          </a:p>
          <a:p>
            <a:pPr marL="357505" marR="0" lvl="1" indent="-285750" algn="just" defTabSz="914400" rtl="0" eaLnBrk="1" fontAlgn="auto" latinLnBrk="0" hangingPunct="1">
              <a:lnSpc>
                <a:spcPct val="100000"/>
              </a:lnSpc>
              <a:spcBef>
                <a:spcPts val="0"/>
              </a:spcBef>
              <a:spcAft>
                <a:spcPts val="600"/>
              </a:spcAft>
              <a:buClr>
                <a:schemeClr val="accent1">
                  <a:lumMod val="60000"/>
                  <a:lumOff val="40000"/>
                </a:schemeClr>
              </a:buClr>
              <a:buSzTx/>
              <a:buFont typeface="华文新魏" panose="02010800040101010101" pitchFamily="2" charset="-122"/>
              <a:buChar char=" "/>
              <a:defRPr/>
            </a:pPr>
            <a:r>
              <a:rPr kumimoji="0" lang="zh-CN" altLang="en-US" sz="24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已知联结图</a:t>
            </a:r>
            <a:r>
              <a:rPr kumimoji="0" lang="en-US" altLang="zh-CN" sz="24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G</a:t>
            </a:r>
            <a:r>
              <a:rPr kumimoji="0" lang="zh-CN" altLang="en-US" sz="24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有</a:t>
            </a:r>
            <a:r>
              <a:rPr kumimoji="0" lang="en-US" altLang="zh-CN" sz="24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n</a:t>
            </a:r>
            <a:r>
              <a:rPr kumimoji="0" lang="zh-CN" altLang="en-US" sz="24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个端和端间距离</a:t>
            </a:r>
            <a:r>
              <a:rPr kumimoji="0" lang="en-US" altLang="zh-CN" sz="2400" b="1" i="0" u="none" strike="noStrike" kern="1200" cap="none" spc="0" normalizeH="0" baseline="0" noProof="0" dirty="0" err="1">
                <a:ln>
                  <a:noFill/>
                </a:ln>
                <a:solidFill>
                  <a:srgbClr val="DB0716"/>
                </a:solidFill>
                <a:effectLst/>
                <a:uLnTx/>
                <a:uFillTx/>
                <a:latin typeface="华文新魏" panose="02010800040101010101" pitchFamily="2" charset="-122"/>
                <a:ea typeface="华文新魏" panose="02010800040101010101" pitchFamily="2" charset="-122"/>
                <a:cs typeface="+mn-ea"/>
              </a:rPr>
              <a:t>d</a:t>
            </a:r>
            <a:r>
              <a:rPr kumimoji="0" lang="en-US" altLang="zh-CN" sz="2400" b="1" i="0" u="none" strike="noStrike" kern="1200" cap="none" spc="0" normalizeH="0" baseline="-25000" noProof="0" dirty="0" err="1">
                <a:ln>
                  <a:noFill/>
                </a:ln>
                <a:solidFill>
                  <a:srgbClr val="DB0716"/>
                </a:solidFill>
                <a:effectLst/>
                <a:uLnTx/>
                <a:uFillTx/>
                <a:latin typeface="华文新魏" panose="02010800040101010101" pitchFamily="2" charset="-122"/>
                <a:ea typeface="华文新魏" panose="02010800040101010101" pitchFamily="2" charset="-122"/>
                <a:cs typeface="+mn-ea"/>
              </a:rPr>
              <a:t>ij</a:t>
            </a:r>
            <a:r>
              <a:rPr kumimoji="0" lang="en-US" altLang="zh-CN" sz="24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a:t>
            </a:r>
            <a:r>
              <a:rPr kumimoji="0" lang="en-US" altLang="zh-CN" sz="2400" b="1"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cs typeface="+mn-ea"/>
              </a:rPr>
              <a:t>i,j</a:t>
            </a:r>
            <a:r>
              <a:rPr kumimoji="0" lang="en-US" altLang="zh-CN" sz="24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=1,2, …,n)</a:t>
            </a:r>
            <a:r>
              <a:rPr kumimoji="0" lang="zh-CN" altLang="en-US" sz="24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，若</a:t>
            </a:r>
            <a:r>
              <a:rPr kumimoji="0" lang="en-US" altLang="zh-CN" sz="24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v</a:t>
            </a:r>
            <a:r>
              <a:rPr kumimoji="0" lang="en-US" altLang="zh-CN" sz="2400" b="1" i="0" u="none" strike="noStrike" kern="1200" cap="none" spc="0" normalizeH="0" baseline="-2500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i</a:t>
            </a:r>
            <a:r>
              <a:rPr kumimoji="0" lang="zh-CN" altLang="en-US" sz="24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和</a:t>
            </a:r>
            <a:r>
              <a:rPr kumimoji="0" lang="en-US" altLang="zh-CN" sz="2400" b="1"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cs typeface="+mn-ea"/>
              </a:rPr>
              <a:t>v</a:t>
            </a:r>
            <a:r>
              <a:rPr kumimoji="0" lang="en-US" altLang="zh-CN" sz="2400" b="1" i="0" u="none" strike="noStrike" kern="1200" cap="none" spc="0" normalizeH="0" baseline="-25000" noProof="0" dirty="0" err="1">
                <a:ln>
                  <a:noFill/>
                </a:ln>
                <a:solidFill>
                  <a:schemeClr val="tx1"/>
                </a:solidFill>
                <a:effectLst/>
                <a:uLnTx/>
                <a:uFillTx/>
                <a:latin typeface="华文新魏" panose="02010800040101010101" pitchFamily="2" charset="-122"/>
                <a:ea typeface="华文新魏" panose="02010800040101010101" pitchFamily="2" charset="-122"/>
                <a:cs typeface="+mn-ea"/>
              </a:rPr>
              <a:t>j</a:t>
            </a:r>
            <a:r>
              <a:rPr kumimoji="0" lang="zh-CN" altLang="en-US" sz="24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之间无边，可令</a:t>
            </a:r>
            <a:r>
              <a:rPr kumimoji="0" lang="en-US" altLang="zh-CN" sz="2400" b="1"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cs typeface="+mn-ea"/>
              </a:rPr>
              <a:t>d</a:t>
            </a:r>
            <a:r>
              <a:rPr kumimoji="0" lang="en-US" altLang="zh-CN" sz="2400" b="1" i="0" u="none" strike="noStrike" kern="1200" cap="none" spc="0" normalizeH="0" baseline="-25000" noProof="0" dirty="0" err="1">
                <a:ln>
                  <a:noFill/>
                </a:ln>
                <a:solidFill>
                  <a:schemeClr val="tx1"/>
                </a:solidFill>
                <a:effectLst/>
                <a:uLnTx/>
                <a:uFillTx/>
                <a:latin typeface="华文新魏" panose="02010800040101010101" pitchFamily="2" charset="-122"/>
                <a:ea typeface="华文新魏" panose="02010800040101010101" pitchFamily="2" charset="-122"/>
                <a:cs typeface="+mn-ea"/>
              </a:rPr>
              <a:t>ij</a:t>
            </a:r>
            <a:r>
              <a:rPr kumimoji="0" lang="en-US" altLang="zh-CN" sz="24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a:t>
            </a:r>
            <a:r>
              <a:rPr kumimoji="0" lang="zh-CN" altLang="en-US" sz="24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，求</a:t>
            </a:r>
            <a:r>
              <a:rPr kumimoji="0" lang="zh-CN" altLang="en-US" sz="24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ea"/>
              </a:rPr>
              <a:t>最短主树</a:t>
            </a:r>
            <a:r>
              <a:rPr kumimoji="0" lang="zh-CN" altLang="en-US" sz="24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，即</a:t>
            </a:r>
            <a:r>
              <a:rPr kumimoji="0" lang="en-US" altLang="zh-CN" sz="24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n-1</a:t>
            </a:r>
            <a:r>
              <a:rPr kumimoji="0" lang="zh-CN" altLang="en-US" sz="24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条边的</a:t>
            </a:r>
            <a:r>
              <a:rPr kumimoji="0" lang="zh-CN" altLang="en-US" sz="24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ea"/>
              </a:rPr>
              <a:t>权的和最小</a:t>
            </a:r>
            <a:r>
              <a:rPr kumimoji="0" lang="zh-CN" altLang="en-US" sz="24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的联结子图。</a:t>
            </a:r>
            <a:endParaRPr kumimoji="0" lang="en-US" altLang="zh-CN" sz="24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endParaRPr>
          </a:p>
          <a:p>
            <a:pPr marL="357505" marR="0" lvl="1" indent="-285750" algn="just" defTabSz="914400" rtl="0" eaLnBrk="1" fontAlgn="auto" latinLnBrk="0" hangingPunct="1">
              <a:lnSpc>
                <a:spcPct val="100000"/>
              </a:lnSpc>
              <a:spcBef>
                <a:spcPts val="0"/>
              </a:spcBef>
              <a:spcAft>
                <a:spcPts val="600"/>
              </a:spcAft>
              <a:buClr>
                <a:schemeClr val="accent1">
                  <a:lumMod val="60000"/>
                  <a:lumOff val="40000"/>
                </a:schemeClr>
              </a:buClr>
              <a:buSzTx/>
              <a:buFont typeface="华文新魏" panose="02010800040101010101" pitchFamily="2" charset="-122"/>
              <a:buChar char=" "/>
              <a:defRPr/>
            </a:pPr>
            <a:r>
              <a:rPr kumimoji="0" lang="zh-CN" altLang="en-US" sz="24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ea"/>
              </a:rPr>
              <a:t>最短主树即最小支撑树：具有权值之和最小的支撑树</a:t>
            </a:r>
          </a:p>
        </p:txBody>
      </p:sp>
      <p:graphicFrame>
        <p:nvGraphicFramePr>
          <p:cNvPr id="258051" name="对象 1"/>
          <p:cNvGraphicFramePr>
            <a:graphicFrameLocks noChangeAspect="1"/>
          </p:cNvGraphicFramePr>
          <p:nvPr/>
        </p:nvGraphicFramePr>
        <p:xfrm>
          <a:off x="2555875" y="3644900"/>
          <a:ext cx="4643438" cy="3117850"/>
        </p:xfrm>
        <a:graphic>
          <a:graphicData uri="http://schemas.openxmlformats.org/presentationml/2006/ole">
            <mc:AlternateContent xmlns:mc="http://schemas.openxmlformats.org/markup-compatibility/2006">
              <mc:Choice xmlns:v="urn:schemas-microsoft-com:vml" Requires="v">
                <p:oleObj spid="_x0000_s72801" r:id="rId3" imgW="2768600" imgH="1845310" progId="Visio.Drawing.11">
                  <p:embed/>
                </p:oleObj>
              </mc:Choice>
              <mc:Fallback>
                <p:oleObj r:id="rId3" imgW="2768600" imgH="1845310" progId="Visio.Drawing.11">
                  <p:embed/>
                  <p:pic>
                    <p:nvPicPr>
                      <p:cNvPr id="0" name="图片 3196"/>
                      <p:cNvPicPr/>
                      <p:nvPr/>
                    </p:nvPicPr>
                    <p:blipFill>
                      <a:blip r:embed="rId4"/>
                      <a:stretch>
                        <a:fillRect/>
                      </a:stretch>
                    </p:blipFill>
                    <p:spPr>
                      <a:xfrm>
                        <a:off x="2555875" y="3644900"/>
                        <a:ext cx="4643438" cy="3117850"/>
                      </a:xfrm>
                      <a:prstGeom prst="rect">
                        <a:avLst/>
                      </a:prstGeom>
                      <a:solidFill>
                        <a:srgbClr val="FFFF00"/>
                      </a:solid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0339">
                                            <p:txEl>
                                              <p:pRg st="0" end="0"/>
                                            </p:txEl>
                                          </p:spTgt>
                                        </p:tgtEl>
                                        <p:attrNameLst>
                                          <p:attrName>style.visibility</p:attrName>
                                        </p:attrNameLst>
                                      </p:cBhvr>
                                      <p:to>
                                        <p:strVal val="visible"/>
                                      </p:to>
                                    </p:set>
                                    <p:animEffect transition="in" filter="fade">
                                      <p:cBhvr>
                                        <p:cTn id="7" dur="500"/>
                                        <p:tgtEl>
                                          <p:spTgt spid="27033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0339">
                                            <p:txEl>
                                              <p:pRg st="1" end="1"/>
                                            </p:txEl>
                                          </p:spTgt>
                                        </p:tgtEl>
                                        <p:attrNameLst>
                                          <p:attrName>style.visibility</p:attrName>
                                        </p:attrNameLst>
                                      </p:cBhvr>
                                      <p:to>
                                        <p:strVal val="visible"/>
                                      </p:to>
                                    </p:set>
                                    <p:animEffect transition="in" filter="fade">
                                      <p:cBhvr>
                                        <p:cTn id="10" dur="500"/>
                                        <p:tgtEl>
                                          <p:spTgt spid="27033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0339">
                                            <p:txEl>
                                              <p:pRg st="2" end="2"/>
                                            </p:txEl>
                                          </p:spTgt>
                                        </p:tgtEl>
                                        <p:attrNameLst>
                                          <p:attrName>style.visibility</p:attrName>
                                        </p:attrNameLst>
                                      </p:cBhvr>
                                      <p:to>
                                        <p:strVal val="visible"/>
                                      </p:to>
                                    </p:set>
                                    <p:animEffect transition="in" filter="fade">
                                      <p:cBhvr>
                                        <p:cTn id="13" dur="500"/>
                                        <p:tgtEl>
                                          <p:spTgt spid="27033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39" grpId="0" build="p"/>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1" name="Rectangle 2"/>
          <p:cNvSpPr>
            <a:spLocks noGrp="1"/>
          </p:cNvSpPr>
          <p:nvPr>
            <p:ph type="title"/>
          </p:nvPr>
        </p:nvSpPr>
        <p:spPr>
          <a:xfrm>
            <a:off x="384175" y="20638"/>
            <a:ext cx="8767763" cy="612775"/>
          </a:xfrm>
        </p:spPr>
        <p:txBody>
          <a:bodyPr vert="horz" wrap="square" lIns="91440" tIns="45720" rIns="91440" bIns="45720" anchor="ctr"/>
          <a:lstStyle/>
          <a:p>
            <a:r>
              <a:rPr lang="zh-CN" altLang="en-US" sz="3200" dirty="0"/>
              <a:t>路径成本</a:t>
            </a:r>
          </a:p>
        </p:txBody>
      </p:sp>
      <p:sp>
        <p:nvSpPr>
          <p:cNvPr id="317442" name="Rectangle 3"/>
          <p:cNvSpPr>
            <a:spLocks noGrp="1"/>
          </p:cNvSpPr>
          <p:nvPr>
            <p:ph type="body" sz="half" idx="4294967295"/>
          </p:nvPr>
        </p:nvSpPr>
        <p:spPr>
          <a:xfrm>
            <a:off x="395288" y="620713"/>
            <a:ext cx="8353425" cy="4495800"/>
          </a:xfrm>
        </p:spPr>
        <p:txBody>
          <a:bodyPr vert="horz" wrap="square" lIns="91440" tIns="45720" rIns="91440" bIns="45720" anchor="t"/>
          <a:lstStyle>
            <a:lvl1pPr lvl="0">
              <a:buClr>
                <a:schemeClr val="folHlink"/>
              </a:buClr>
              <a:buSzPct val="60000"/>
              <a:buFont typeface="Wingdings" panose="05000000000000000000" pitchFamily="2" charset="2"/>
              <a:defRPr sz="2800"/>
            </a:lvl1pPr>
            <a:lvl2pPr lvl="1">
              <a:buClr>
                <a:schemeClr val="folHlink"/>
              </a:buClr>
              <a:buSzPct val="60000"/>
              <a:buFont typeface="Wingdings" panose="05000000000000000000" pitchFamily="2" charset="2"/>
              <a:defRPr sz="2400"/>
            </a:lvl2pPr>
            <a:lvl3pPr lvl="2">
              <a:buClr>
                <a:schemeClr val="folHlink"/>
              </a:buClr>
              <a:buSzPct val="60000"/>
              <a:buFont typeface="Wingdings" panose="05000000000000000000" pitchFamily="2" charset="2"/>
              <a:defRPr sz="2000"/>
            </a:lvl3pPr>
            <a:lvl4pPr lvl="3">
              <a:buClr>
                <a:schemeClr val="folHlink"/>
              </a:buClr>
              <a:buSzPct val="60000"/>
              <a:buFont typeface="Wingdings" panose="05000000000000000000" pitchFamily="2" charset="2"/>
              <a:defRPr sz="1800"/>
            </a:lvl4pPr>
            <a:lvl5pPr lvl="4">
              <a:buClr>
                <a:schemeClr val="folHlink"/>
              </a:buClr>
              <a:buSzPct val="60000"/>
              <a:buFont typeface="Wingdings" panose="05000000000000000000" pitchFamily="2" charset="2"/>
              <a:defRPr sz="1800"/>
            </a:lvl5pPr>
          </a:lstStyle>
          <a:p>
            <a:pPr lvl="0"/>
            <a:r>
              <a:rPr lang="en-US" altLang="zh-CN" sz="2800" dirty="0"/>
              <a:t>STP </a:t>
            </a:r>
            <a:r>
              <a:rPr lang="zh-CN" altLang="en-US" sz="2800" dirty="0"/>
              <a:t>－ </a:t>
            </a:r>
            <a:r>
              <a:rPr lang="en-US" altLang="zh-CN" sz="2800" dirty="0"/>
              <a:t>Spanning Tree Protocol</a:t>
            </a:r>
            <a:r>
              <a:rPr lang="zh-CN" altLang="en-US" sz="2800" dirty="0"/>
              <a:t>（生成树协议） 中的路径成本根据链路带宽的高低规定</a:t>
            </a:r>
          </a:p>
        </p:txBody>
      </p:sp>
      <p:graphicFrame>
        <p:nvGraphicFramePr>
          <p:cNvPr id="405644" name="Group 140"/>
          <p:cNvGraphicFramePr>
            <a:graphicFrameLocks noGrp="1"/>
          </p:cNvGraphicFramePr>
          <p:nvPr>
            <p:ph sz="half" idx="1"/>
          </p:nvPr>
        </p:nvGraphicFramePr>
        <p:xfrm>
          <a:off x="1619250" y="1773238"/>
          <a:ext cx="6192838" cy="4663278"/>
        </p:xfrm>
        <a:graphic>
          <a:graphicData uri="http://schemas.openxmlformats.org/drawingml/2006/table">
            <a:tbl>
              <a:tblPr/>
              <a:tblGrid>
                <a:gridCol w="3095625">
                  <a:extLst>
                    <a:ext uri="{9D8B030D-6E8A-4147-A177-3AD203B41FA5}">
                      <a16:colId xmlns:a16="http://schemas.microsoft.com/office/drawing/2014/main" val="20000"/>
                    </a:ext>
                  </a:extLst>
                </a:gridCol>
                <a:gridCol w="3097213">
                  <a:extLst>
                    <a:ext uri="{9D8B030D-6E8A-4147-A177-3AD203B41FA5}">
                      <a16:colId xmlns:a16="http://schemas.microsoft.com/office/drawing/2014/main" val="20001"/>
                    </a:ext>
                  </a:extLst>
                </a:gridCol>
              </a:tblGrid>
              <a:tr h="518054">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zh-CN" altLang="en-US" sz="2800" b="1" i="0" u="none" strike="noStrike" cap="none" normalizeH="0" baseline="0" dirty="0">
                          <a:ln>
                            <a:noFill/>
                          </a:ln>
                          <a:solidFill>
                            <a:schemeClr val="tx1"/>
                          </a:solidFill>
                          <a:effectLst/>
                          <a:latin typeface="Arial" panose="020B0604020202020204" pitchFamily="34" charset="0"/>
                          <a:ea typeface="楷体_GB2312" panose="02010609030101010101" pitchFamily="49" charset="-122"/>
                        </a:rPr>
                        <a:t>链路带宽（</a:t>
                      </a:r>
                      <a:r>
                        <a:rPr kumimoji="0" lang="en-US" altLang="zh-CN" sz="2800" b="1" i="0" u="none" strike="noStrike" cap="none" normalizeH="0" baseline="0" dirty="0">
                          <a:ln>
                            <a:noFill/>
                          </a:ln>
                          <a:solidFill>
                            <a:schemeClr val="tx1"/>
                          </a:solidFill>
                          <a:effectLst/>
                          <a:latin typeface="Arial" panose="020B0604020202020204" pitchFamily="34" charset="0"/>
                          <a:ea typeface="楷体_GB2312" panose="02010609030101010101" pitchFamily="49" charset="-122"/>
                        </a:rPr>
                        <a:t>Mb/s</a:t>
                      </a:r>
                      <a:r>
                        <a:rPr kumimoji="0" lang="zh-CN" altLang="en-US" sz="2800" b="1" i="0" u="none" strike="noStrike" cap="none" normalizeH="0" baseline="0" dirty="0">
                          <a:ln>
                            <a:noFill/>
                          </a:ln>
                          <a:solidFill>
                            <a:schemeClr val="tx1"/>
                          </a:solidFill>
                          <a:effectLst/>
                          <a:latin typeface="Arial" panose="020B0604020202020204" pitchFamily="34" charset="0"/>
                          <a:ea typeface="楷体_GB2312" panose="02010609030101010101" pitchFamily="49" charset="-122"/>
                        </a:rPr>
                        <a:t>）</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chemeClr val="bg1"/>
                        </a:gs>
                        <a:gs pos="100000">
                          <a:srgbClr val="CC99FF"/>
                        </a:gs>
                      </a:gsLst>
                      <a:lin ang="5400000" scaled="1"/>
                    </a:gra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zh-CN" altLang="en-US" sz="2800" b="1" i="0" u="none" strike="noStrike" cap="none" normalizeH="0" baseline="0" dirty="0">
                          <a:ln>
                            <a:noFill/>
                          </a:ln>
                          <a:solidFill>
                            <a:schemeClr val="tx1"/>
                          </a:solidFill>
                          <a:effectLst/>
                          <a:latin typeface="Arial" panose="020B0604020202020204" pitchFamily="34" charset="0"/>
                          <a:ea typeface="楷体_GB2312" panose="02010609030101010101" pitchFamily="49" charset="-122"/>
                        </a:rPr>
                        <a:t>路径成本</a:t>
                      </a:r>
                    </a:p>
                  </a:txBody>
                  <a:tcPr marT="45711" marB="45711" horzOverflow="overflow">
                    <a:lnL w="12700" cap="flat" cmpd="sng" algn="ctr">
                      <a:solidFill>
                        <a:schemeClr val="tx1"/>
                      </a:solidFill>
                      <a:prstDash val="solid"/>
                      <a:round/>
                      <a:headEnd type="none" w="med" len="med"/>
                      <a:tailEnd type="none" w="med" len="med"/>
                    </a:lnL>
                    <a:lnR w="38100" cap="flat" cmpd="sng" algn="ctr">
                      <a:solidFill>
                        <a:srgbClr val="4D4D4D"/>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chemeClr val="bg1"/>
                        </a:gs>
                        <a:gs pos="100000">
                          <a:srgbClr val="CC99FF"/>
                        </a:gs>
                      </a:gsLst>
                      <a:lin ang="5400000" scaled="1"/>
                    </a:gradFill>
                  </a:tcPr>
                </a:tc>
                <a:extLst>
                  <a:ext uri="{0D108BD9-81ED-4DB2-BD59-A6C34878D82A}">
                    <a16:rowId xmlns:a16="http://schemas.microsoft.com/office/drawing/2014/main" val="10000"/>
                  </a:ext>
                </a:extLst>
              </a:tr>
              <a:tr h="518054">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altLang="zh-CN" sz="2800" b="1" i="0" u="none" strike="noStrike" cap="none" normalizeH="0" baseline="0">
                          <a:ln>
                            <a:noFill/>
                          </a:ln>
                          <a:solidFill>
                            <a:schemeClr val="tx1"/>
                          </a:solidFill>
                          <a:effectLst/>
                          <a:latin typeface="Arial" panose="020B0604020202020204" pitchFamily="34" charset="0"/>
                          <a:ea typeface="楷体_GB2312" panose="02010609030101010101" pitchFamily="49" charset="-122"/>
                        </a:rPr>
                        <a:t>10</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altLang="zh-CN" sz="2800" b="1" i="0" u="none" strike="noStrike" cap="none" normalizeH="0" baseline="0">
                          <a:ln>
                            <a:noFill/>
                          </a:ln>
                          <a:solidFill>
                            <a:schemeClr val="tx1"/>
                          </a:solidFill>
                          <a:effectLst/>
                          <a:latin typeface="Arial" panose="020B0604020202020204" pitchFamily="34" charset="0"/>
                          <a:ea typeface="楷体_GB2312" panose="02010609030101010101" pitchFamily="49" charset="-122"/>
                        </a:rPr>
                        <a:t>100</a:t>
                      </a:r>
                    </a:p>
                  </a:txBody>
                  <a:tcPr marT="45711" marB="45711" horzOverflow="overflow">
                    <a:lnL w="12700" cap="flat" cmpd="sng" algn="ctr">
                      <a:solidFill>
                        <a:schemeClr val="tx1"/>
                      </a:solidFill>
                      <a:prstDash val="solid"/>
                      <a:round/>
                      <a:headEnd type="none" w="med" len="med"/>
                      <a:tailEnd type="none" w="med" len="med"/>
                    </a:lnL>
                    <a:lnR w="38100" cap="flat" cmpd="sng" algn="ctr">
                      <a:solidFill>
                        <a:srgbClr val="4D4D4D"/>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518054">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altLang="zh-CN" sz="2800" b="1" i="0" u="none" strike="noStrike" cap="none" normalizeH="0" baseline="0">
                          <a:ln>
                            <a:noFill/>
                          </a:ln>
                          <a:solidFill>
                            <a:schemeClr val="tx1"/>
                          </a:solidFill>
                          <a:effectLst/>
                          <a:latin typeface="Arial" panose="020B0604020202020204" pitchFamily="34" charset="0"/>
                          <a:ea typeface="楷体_GB2312" panose="02010609030101010101" pitchFamily="49" charset="-122"/>
                        </a:rPr>
                        <a:t>16</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altLang="zh-CN" sz="2800" b="1" i="0" u="none" strike="noStrike" cap="none" normalizeH="0" baseline="0">
                          <a:ln>
                            <a:noFill/>
                          </a:ln>
                          <a:solidFill>
                            <a:schemeClr val="tx1"/>
                          </a:solidFill>
                          <a:effectLst/>
                          <a:latin typeface="Arial" panose="020B0604020202020204" pitchFamily="34" charset="0"/>
                          <a:ea typeface="楷体_GB2312" panose="02010609030101010101" pitchFamily="49" charset="-122"/>
                        </a:rPr>
                        <a:t>62</a:t>
                      </a:r>
                    </a:p>
                  </a:txBody>
                  <a:tcPr marT="45711" marB="45711" horzOverflow="overflow">
                    <a:lnL w="12700" cap="flat" cmpd="sng" algn="ctr">
                      <a:solidFill>
                        <a:schemeClr val="tx1"/>
                      </a:solidFill>
                      <a:prstDash val="solid"/>
                      <a:round/>
                      <a:headEnd type="none" w="med" len="med"/>
                      <a:tailEnd type="none" w="med" len="med"/>
                    </a:lnL>
                    <a:lnR w="38100" cap="flat" cmpd="sng" algn="ctr">
                      <a:solidFill>
                        <a:srgbClr val="4D4D4D"/>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518054">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altLang="zh-CN" sz="2800" b="1" i="0" u="none" strike="noStrike" cap="none" normalizeH="0" baseline="0">
                          <a:ln>
                            <a:noFill/>
                          </a:ln>
                          <a:solidFill>
                            <a:schemeClr val="tx1"/>
                          </a:solidFill>
                          <a:effectLst/>
                          <a:latin typeface="Arial" panose="020B0604020202020204" pitchFamily="34" charset="0"/>
                          <a:ea typeface="楷体_GB2312" panose="02010609030101010101" pitchFamily="49" charset="-122"/>
                        </a:rPr>
                        <a:t>45</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altLang="zh-CN" sz="2800" b="1" i="0" u="none" strike="noStrike" cap="none" normalizeH="0" baseline="0">
                          <a:ln>
                            <a:noFill/>
                          </a:ln>
                          <a:solidFill>
                            <a:schemeClr val="tx1"/>
                          </a:solidFill>
                          <a:effectLst/>
                          <a:latin typeface="Arial" panose="020B0604020202020204" pitchFamily="34" charset="0"/>
                          <a:ea typeface="楷体_GB2312" panose="02010609030101010101" pitchFamily="49" charset="-122"/>
                        </a:rPr>
                        <a:t>39</a:t>
                      </a:r>
                    </a:p>
                  </a:txBody>
                  <a:tcPr marT="45711" marB="45711" horzOverflow="overflow">
                    <a:lnL w="12700" cap="flat" cmpd="sng" algn="ctr">
                      <a:solidFill>
                        <a:schemeClr val="tx1"/>
                      </a:solidFill>
                      <a:prstDash val="solid"/>
                      <a:round/>
                      <a:headEnd type="none" w="med" len="med"/>
                      <a:tailEnd type="none" w="med" len="med"/>
                    </a:lnL>
                    <a:lnR w="38100" cap="flat" cmpd="sng" algn="ctr">
                      <a:solidFill>
                        <a:srgbClr val="4D4D4D"/>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518054">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altLang="zh-CN" sz="2800" b="1" i="0" u="none" strike="noStrike" cap="none" normalizeH="0" baseline="0">
                          <a:ln>
                            <a:noFill/>
                          </a:ln>
                          <a:solidFill>
                            <a:schemeClr val="tx1"/>
                          </a:solidFill>
                          <a:effectLst/>
                          <a:latin typeface="Arial" panose="020B0604020202020204" pitchFamily="34" charset="0"/>
                          <a:ea typeface="楷体_GB2312" panose="02010609030101010101" pitchFamily="49" charset="-122"/>
                        </a:rPr>
                        <a:t>100</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altLang="zh-CN" sz="2800" b="1" i="0" u="none" strike="noStrike" cap="none" normalizeH="0" baseline="0">
                          <a:ln>
                            <a:noFill/>
                          </a:ln>
                          <a:solidFill>
                            <a:schemeClr val="tx1"/>
                          </a:solidFill>
                          <a:effectLst/>
                          <a:latin typeface="Arial" panose="020B0604020202020204" pitchFamily="34" charset="0"/>
                          <a:ea typeface="楷体_GB2312" panose="02010609030101010101" pitchFamily="49" charset="-122"/>
                        </a:rPr>
                        <a:t>19</a:t>
                      </a:r>
                    </a:p>
                  </a:txBody>
                  <a:tcPr marT="45711" marB="45711" horzOverflow="overflow">
                    <a:lnL w="12700" cap="flat" cmpd="sng" algn="ctr">
                      <a:solidFill>
                        <a:schemeClr val="tx1"/>
                      </a:solidFill>
                      <a:prstDash val="solid"/>
                      <a:round/>
                      <a:headEnd type="none" w="med" len="med"/>
                      <a:tailEnd type="none" w="med" len="med"/>
                    </a:lnL>
                    <a:lnR w="38100" cap="flat" cmpd="sng" algn="ctr">
                      <a:solidFill>
                        <a:srgbClr val="4D4D4D"/>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518054">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altLang="zh-CN" sz="2800" b="1" i="0" u="none" strike="noStrike" cap="none" normalizeH="0" baseline="0">
                          <a:ln>
                            <a:noFill/>
                          </a:ln>
                          <a:solidFill>
                            <a:schemeClr val="tx1"/>
                          </a:solidFill>
                          <a:effectLst/>
                          <a:latin typeface="Arial" panose="020B0604020202020204" pitchFamily="34" charset="0"/>
                          <a:ea typeface="楷体_GB2312" panose="02010609030101010101" pitchFamily="49" charset="-122"/>
                        </a:rPr>
                        <a:t>155</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altLang="zh-CN" sz="2800" b="1" i="0" u="none" strike="noStrike" cap="none" normalizeH="0" baseline="0">
                          <a:ln>
                            <a:noFill/>
                          </a:ln>
                          <a:solidFill>
                            <a:schemeClr val="tx1"/>
                          </a:solidFill>
                          <a:effectLst/>
                          <a:latin typeface="Arial" panose="020B0604020202020204" pitchFamily="34" charset="0"/>
                          <a:ea typeface="楷体_GB2312" panose="02010609030101010101" pitchFamily="49" charset="-122"/>
                        </a:rPr>
                        <a:t>14</a:t>
                      </a:r>
                    </a:p>
                  </a:txBody>
                  <a:tcPr marT="45711" marB="45711" horzOverflow="overflow">
                    <a:lnL w="12700" cap="flat" cmpd="sng" algn="ctr">
                      <a:solidFill>
                        <a:schemeClr val="tx1"/>
                      </a:solidFill>
                      <a:prstDash val="solid"/>
                      <a:round/>
                      <a:headEnd type="none" w="med" len="med"/>
                      <a:tailEnd type="none" w="med" len="med"/>
                    </a:lnL>
                    <a:lnR w="38100" cap="flat" cmpd="sng" algn="ctr">
                      <a:solidFill>
                        <a:srgbClr val="4D4D4D"/>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518054">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altLang="zh-CN" sz="2800" b="1" i="0" u="none" strike="noStrike" cap="none" normalizeH="0" baseline="0">
                          <a:ln>
                            <a:noFill/>
                          </a:ln>
                          <a:solidFill>
                            <a:schemeClr val="tx1"/>
                          </a:solidFill>
                          <a:effectLst/>
                          <a:latin typeface="Arial" panose="020B0604020202020204" pitchFamily="34" charset="0"/>
                          <a:ea typeface="楷体_GB2312" panose="02010609030101010101" pitchFamily="49" charset="-122"/>
                        </a:rPr>
                        <a:t>622</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altLang="zh-CN" sz="2800" b="1" i="0" u="none" strike="noStrike" cap="none" normalizeH="0" baseline="0">
                          <a:ln>
                            <a:noFill/>
                          </a:ln>
                          <a:solidFill>
                            <a:schemeClr val="tx1"/>
                          </a:solidFill>
                          <a:effectLst/>
                          <a:latin typeface="Arial" panose="020B0604020202020204" pitchFamily="34" charset="0"/>
                          <a:ea typeface="楷体_GB2312" panose="02010609030101010101" pitchFamily="49" charset="-122"/>
                        </a:rPr>
                        <a:t>6</a:t>
                      </a:r>
                    </a:p>
                  </a:txBody>
                  <a:tcPr marT="45711" marB="45711" horzOverflow="overflow">
                    <a:lnL w="12700" cap="flat" cmpd="sng" algn="ctr">
                      <a:solidFill>
                        <a:schemeClr val="tx1"/>
                      </a:solidFill>
                      <a:prstDash val="solid"/>
                      <a:round/>
                      <a:headEnd type="none" w="med" len="med"/>
                      <a:tailEnd type="none" w="med" len="med"/>
                    </a:lnL>
                    <a:lnR w="38100" cap="flat" cmpd="sng" algn="ctr">
                      <a:solidFill>
                        <a:srgbClr val="4D4D4D"/>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518054">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altLang="zh-CN" sz="2800" b="1" i="0" u="none" strike="noStrike" cap="none" normalizeH="0" baseline="0">
                          <a:ln>
                            <a:noFill/>
                          </a:ln>
                          <a:solidFill>
                            <a:schemeClr val="tx1"/>
                          </a:solidFill>
                          <a:effectLst/>
                          <a:latin typeface="Arial" panose="020B0604020202020204" pitchFamily="34" charset="0"/>
                          <a:ea typeface="楷体_GB2312" panose="02010609030101010101" pitchFamily="49" charset="-122"/>
                        </a:rPr>
                        <a:t>1000</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altLang="zh-CN" sz="2800" b="1" i="0" u="none" strike="noStrike" cap="none" normalizeH="0" baseline="0">
                          <a:ln>
                            <a:noFill/>
                          </a:ln>
                          <a:solidFill>
                            <a:schemeClr val="tx1"/>
                          </a:solidFill>
                          <a:effectLst/>
                          <a:latin typeface="Arial" panose="020B0604020202020204" pitchFamily="34" charset="0"/>
                          <a:ea typeface="楷体_GB2312" panose="02010609030101010101" pitchFamily="49" charset="-122"/>
                        </a:rPr>
                        <a:t>4</a:t>
                      </a:r>
                    </a:p>
                  </a:txBody>
                  <a:tcPr marT="45711" marB="45711" horzOverflow="overflow">
                    <a:lnL w="12700" cap="flat" cmpd="sng" algn="ctr">
                      <a:solidFill>
                        <a:schemeClr val="tx1"/>
                      </a:solidFill>
                      <a:prstDash val="solid"/>
                      <a:round/>
                      <a:headEnd type="none" w="med" len="med"/>
                      <a:tailEnd type="none" w="med" len="med"/>
                    </a:lnL>
                    <a:lnR w="38100" cap="flat" cmpd="sng" algn="ctr">
                      <a:solidFill>
                        <a:srgbClr val="4D4D4D"/>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518054">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altLang="zh-CN" sz="2800" b="1" i="0" u="none" strike="noStrike" cap="none" normalizeH="0" baseline="0" dirty="0">
                          <a:ln>
                            <a:noFill/>
                          </a:ln>
                          <a:solidFill>
                            <a:schemeClr val="tx1"/>
                          </a:solidFill>
                          <a:effectLst/>
                          <a:latin typeface="Arial" panose="020B0604020202020204" pitchFamily="34" charset="0"/>
                          <a:ea typeface="楷体_GB2312" panose="02010609030101010101" pitchFamily="49" charset="-122"/>
                        </a:rPr>
                        <a:t>10000</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4D4D4D"/>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altLang="zh-CN" sz="2800" b="1" i="0" u="none" strike="noStrike" cap="none" normalizeH="0" baseline="0" dirty="0">
                          <a:ln>
                            <a:noFill/>
                          </a:ln>
                          <a:solidFill>
                            <a:schemeClr val="tx1"/>
                          </a:solidFill>
                          <a:effectLst/>
                          <a:latin typeface="Arial" panose="020B0604020202020204" pitchFamily="34" charset="0"/>
                          <a:ea typeface="楷体_GB2312" panose="02010609030101010101" pitchFamily="49" charset="-122"/>
                        </a:rPr>
                        <a:t>2</a:t>
                      </a:r>
                    </a:p>
                  </a:txBody>
                  <a:tcPr marT="45711" marB="45711" horzOverflow="overflow">
                    <a:lnL w="12700" cap="flat" cmpd="sng" algn="ctr">
                      <a:solidFill>
                        <a:schemeClr val="tx1"/>
                      </a:solidFill>
                      <a:prstDash val="solid"/>
                      <a:round/>
                      <a:headEnd type="none" w="med" len="med"/>
                      <a:tailEnd type="none" w="med" len="med"/>
                    </a:lnL>
                    <a:lnR w="38100" cap="flat" cmpd="sng" algn="ctr">
                      <a:solidFill>
                        <a:srgbClr val="4D4D4D"/>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4D4D4D"/>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bl>
          </a:graphicData>
        </a:graphic>
      </p:graphicFrame>
      <p:sp>
        <p:nvSpPr>
          <p:cNvPr id="317475" name="灯片编号占位符 1"/>
          <p:cNvSpPr>
            <a:spLocks noGrp="1"/>
          </p:cNvSpPr>
          <p:nvPr>
            <p:ph type="sldNum" sz="quarter" idx="4"/>
          </p:nvPr>
        </p:nvSpPr>
        <p:spPr>
          <a:noFill/>
          <a:ln>
            <a:noFill/>
          </a:ln>
        </p:spPr>
        <p:txBody>
          <a:bodyPr wrap="square" lIns="91440" tIns="45720" rIns="91440" bIns="45720" anchor="t"/>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buSzTx/>
            </a:pPr>
            <a:fld id="{9A0DB2DC-4C9A-4742-B13C-FB6460FD3503}" type="slidenum">
              <a:rPr lang="en-US" altLang="zh-CN" sz="1400" b="1" dirty="0">
                <a:solidFill>
                  <a:srgbClr val="000000"/>
                </a:solidFill>
                <a:latin typeface="Arial" panose="020B0604020202020204" pitchFamily="34" charset="0"/>
              </a:rPr>
              <a:t>166</a:t>
            </a:fld>
            <a:endParaRPr lang="en-US" altLang="zh-CN" sz="1400" b="1" dirty="0">
              <a:solidFill>
                <a:srgbClr val="000000"/>
              </a:solidFill>
              <a:latin typeface="Arial" panose="020B0604020202020204" pitchFamily="34" charset="0"/>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5" name="标题 1"/>
          <p:cNvSpPr>
            <a:spLocks noGrp="1"/>
          </p:cNvSpPr>
          <p:nvPr>
            <p:ph type="title"/>
          </p:nvPr>
        </p:nvSpPr>
        <p:spPr>
          <a:xfrm>
            <a:off x="7938" y="582613"/>
            <a:ext cx="8767762" cy="612775"/>
          </a:xfrm>
        </p:spPr>
        <p:txBody>
          <a:bodyPr vert="horz" wrap="square" lIns="91440" tIns="45720" rIns="91440" bIns="45720" anchor="ctr"/>
          <a:lstStyle/>
          <a:p>
            <a:r>
              <a:rPr lang="zh-CN" altLang="en-US" sz="2800" dirty="0"/>
              <a:t>针对带有</a:t>
            </a:r>
            <a:r>
              <a:rPr lang="en-US" altLang="zh-CN" sz="2800" dirty="0"/>
              <a:t>10 Gbit/s</a:t>
            </a:r>
            <a:r>
              <a:rPr lang="zh-CN" altLang="en-US" sz="2800" dirty="0"/>
              <a:t>或者更高速率活动端口交换机的</a:t>
            </a:r>
            <a:r>
              <a:rPr lang="en-US" altLang="zh-CN" sz="2800" dirty="0"/>
              <a:t>STP</a:t>
            </a:r>
            <a:r>
              <a:rPr lang="zh-CN" altLang="en-US" sz="2800" dirty="0"/>
              <a:t>开销定义的调整</a:t>
            </a:r>
            <a:br>
              <a:rPr lang="zh-CN" altLang="en-US" sz="2800" dirty="0"/>
            </a:br>
            <a:endParaRPr lang="zh-CN" altLang="en-US" sz="2800" dirty="0"/>
          </a:p>
        </p:txBody>
      </p:sp>
      <p:graphicFrame>
        <p:nvGraphicFramePr>
          <p:cNvPr id="6" name="内容占位符 5"/>
          <p:cNvGraphicFramePr>
            <a:graphicFrameLocks noGrp="1"/>
          </p:cNvGraphicFramePr>
          <p:nvPr>
            <p:ph sz="half" idx="1"/>
          </p:nvPr>
        </p:nvGraphicFramePr>
        <p:xfrm>
          <a:off x="514350" y="1393825"/>
          <a:ext cx="7345362" cy="4856160"/>
        </p:xfrm>
        <a:graphic>
          <a:graphicData uri="http://schemas.openxmlformats.org/drawingml/2006/table">
            <a:tbl>
              <a:tblPr/>
              <a:tblGrid>
                <a:gridCol w="3672681">
                  <a:extLst>
                    <a:ext uri="{9D8B030D-6E8A-4147-A177-3AD203B41FA5}">
                      <a16:colId xmlns:a16="http://schemas.microsoft.com/office/drawing/2014/main" val="20000"/>
                    </a:ext>
                  </a:extLst>
                </a:gridCol>
                <a:gridCol w="3672681">
                  <a:extLst>
                    <a:ext uri="{9D8B030D-6E8A-4147-A177-3AD203B41FA5}">
                      <a16:colId xmlns:a16="http://schemas.microsoft.com/office/drawing/2014/main" val="20001"/>
                    </a:ext>
                  </a:extLst>
                </a:gridCol>
              </a:tblGrid>
              <a:tr h="485616">
                <a:tc>
                  <a:txBody>
                    <a:bodyPr/>
                    <a:lstStyle/>
                    <a:p>
                      <a:pPr algn="ctr"/>
                      <a:r>
                        <a:rPr lang="zh-CN" altLang="en-US" sz="2400" b="1" dirty="0">
                          <a:solidFill>
                            <a:srgbClr val="FF0000"/>
                          </a:solidFill>
                          <a:effectLst/>
                        </a:rPr>
                        <a:t>带宽</a:t>
                      </a:r>
                    </a:p>
                  </a:txBody>
                  <a:tcPr marL="0" marR="0" marT="0" marB="0">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algn="ctr"/>
                      <a:r>
                        <a:rPr lang="en-US" sz="2400" b="1" dirty="0">
                          <a:solidFill>
                            <a:srgbClr val="FF0000"/>
                          </a:solidFill>
                          <a:effectLst/>
                          <a:latin typeface="Times New Roman" panose="02020603050405020304"/>
                        </a:rPr>
                        <a:t>STP</a:t>
                      </a:r>
                      <a:r>
                        <a:rPr lang="zh-CN" altLang="en-US" sz="2400" b="1" dirty="0">
                          <a:solidFill>
                            <a:srgbClr val="FF0000"/>
                          </a:solidFill>
                          <a:effectLst/>
                        </a:rPr>
                        <a:t>开销</a:t>
                      </a:r>
                    </a:p>
                  </a:txBody>
                  <a:tcPr marL="0" marR="0" marT="0" marB="0">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extLst>
                  <a:ext uri="{0D108BD9-81ED-4DB2-BD59-A6C34878D82A}">
                    <a16:rowId xmlns:a16="http://schemas.microsoft.com/office/drawing/2014/main" val="10000"/>
                  </a:ext>
                </a:extLst>
              </a:tr>
              <a:tr h="485616">
                <a:tc>
                  <a:txBody>
                    <a:bodyPr/>
                    <a:lstStyle/>
                    <a:p>
                      <a:pPr algn="ctr"/>
                      <a:r>
                        <a:rPr lang="en-US" sz="2400" b="1">
                          <a:solidFill>
                            <a:srgbClr val="000066"/>
                          </a:solidFill>
                          <a:effectLst/>
                          <a:latin typeface="Times New Roman" panose="02020603050405020304"/>
                        </a:rPr>
                        <a:t>100 Kbit/s</a:t>
                      </a:r>
                      <a:endParaRPr lang="en-US" sz="2400" b="1">
                        <a:solidFill>
                          <a:srgbClr val="000066"/>
                        </a:solidFill>
                        <a:effectLst/>
                      </a:endParaRPr>
                    </a:p>
                  </a:txBody>
                  <a:tcPr marL="0" marR="0" marT="0" marB="0">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algn="ctr"/>
                      <a:r>
                        <a:rPr lang="en-US" altLang="zh-CN" sz="2400" b="1" dirty="0">
                          <a:solidFill>
                            <a:srgbClr val="000066"/>
                          </a:solidFill>
                          <a:effectLst/>
                          <a:latin typeface="Times New Roman" panose="02020603050405020304"/>
                        </a:rPr>
                        <a:t>200 000 000</a:t>
                      </a:r>
                      <a:endParaRPr lang="zh-CN" altLang="en-US" sz="2400" b="1" dirty="0">
                        <a:solidFill>
                          <a:srgbClr val="000066"/>
                        </a:solidFill>
                        <a:effectLst/>
                      </a:endParaRPr>
                    </a:p>
                  </a:txBody>
                  <a:tcPr marL="0" marR="0" marT="0" marB="0">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extLst>
                  <a:ext uri="{0D108BD9-81ED-4DB2-BD59-A6C34878D82A}">
                    <a16:rowId xmlns:a16="http://schemas.microsoft.com/office/drawing/2014/main" val="10001"/>
                  </a:ext>
                </a:extLst>
              </a:tr>
              <a:tr h="485616">
                <a:tc>
                  <a:txBody>
                    <a:bodyPr/>
                    <a:lstStyle/>
                    <a:p>
                      <a:pPr algn="ctr"/>
                      <a:r>
                        <a:rPr lang="en-US" sz="2400" b="1">
                          <a:solidFill>
                            <a:srgbClr val="000066"/>
                          </a:solidFill>
                          <a:effectLst/>
                          <a:latin typeface="Times New Roman" panose="02020603050405020304"/>
                        </a:rPr>
                        <a:t>1 Mbit/s</a:t>
                      </a:r>
                      <a:endParaRPr lang="en-US" sz="2400" b="1">
                        <a:solidFill>
                          <a:srgbClr val="000066"/>
                        </a:solidFill>
                        <a:effectLst/>
                      </a:endParaRPr>
                    </a:p>
                  </a:txBody>
                  <a:tcPr marL="0" marR="0" marT="0" marB="0">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algn="ctr"/>
                      <a:r>
                        <a:rPr lang="en-US" altLang="zh-CN" sz="2400" b="1">
                          <a:solidFill>
                            <a:srgbClr val="000066"/>
                          </a:solidFill>
                          <a:effectLst/>
                          <a:latin typeface="Times New Roman" panose="02020603050405020304"/>
                        </a:rPr>
                        <a:t>20 000 000</a:t>
                      </a:r>
                      <a:endParaRPr lang="zh-CN" altLang="en-US" sz="2400" b="1">
                        <a:solidFill>
                          <a:srgbClr val="000066"/>
                        </a:solidFill>
                        <a:effectLst/>
                      </a:endParaRPr>
                    </a:p>
                  </a:txBody>
                  <a:tcPr marL="0" marR="0" marT="0" marB="0">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extLst>
                  <a:ext uri="{0D108BD9-81ED-4DB2-BD59-A6C34878D82A}">
                    <a16:rowId xmlns:a16="http://schemas.microsoft.com/office/drawing/2014/main" val="10002"/>
                  </a:ext>
                </a:extLst>
              </a:tr>
              <a:tr h="485616">
                <a:tc>
                  <a:txBody>
                    <a:bodyPr/>
                    <a:lstStyle/>
                    <a:p>
                      <a:pPr algn="ctr"/>
                      <a:r>
                        <a:rPr lang="en-US" sz="2400" b="1">
                          <a:solidFill>
                            <a:srgbClr val="000066"/>
                          </a:solidFill>
                          <a:effectLst/>
                          <a:latin typeface="Times New Roman" panose="02020603050405020304"/>
                        </a:rPr>
                        <a:t>10 Mbit/s</a:t>
                      </a:r>
                      <a:endParaRPr lang="en-US" sz="2400" b="1">
                        <a:solidFill>
                          <a:srgbClr val="000066"/>
                        </a:solidFill>
                        <a:effectLst/>
                      </a:endParaRPr>
                    </a:p>
                  </a:txBody>
                  <a:tcPr marL="0" marR="0" marT="0" marB="0">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algn="ctr"/>
                      <a:r>
                        <a:rPr lang="en-US" altLang="zh-CN" sz="2400" b="1">
                          <a:solidFill>
                            <a:srgbClr val="000066"/>
                          </a:solidFill>
                          <a:effectLst/>
                          <a:latin typeface="Times New Roman" panose="02020603050405020304"/>
                        </a:rPr>
                        <a:t>2000 000</a:t>
                      </a:r>
                      <a:endParaRPr lang="zh-CN" altLang="en-US" sz="2400" b="1">
                        <a:solidFill>
                          <a:srgbClr val="000066"/>
                        </a:solidFill>
                        <a:effectLst/>
                      </a:endParaRPr>
                    </a:p>
                  </a:txBody>
                  <a:tcPr marL="0" marR="0" marT="0" marB="0">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extLst>
                  <a:ext uri="{0D108BD9-81ED-4DB2-BD59-A6C34878D82A}">
                    <a16:rowId xmlns:a16="http://schemas.microsoft.com/office/drawing/2014/main" val="10003"/>
                  </a:ext>
                </a:extLst>
              </a:tr>
              <a:tr h="485616">
                <a:tc>
                  <a:txBody>
                    <a:bodyPr/>
                    <a:lstStyle/>
                    <a:p>
                      <a:pPr algn="ctr"/>
                      <a:r>
                        <a:rPr lang="en-US" sz="2400" b="1">
                          <a:solidFill>
                            <a:srgbClr val="000066"/>
                          </a:solidFill>
                          <a:effectLst/>
                          <a:latin typeface="Times New Roman" panose="02020603050405020304"/>
                        </a:rPr>
                        <a:t>100 Mbit/s</a:t>
                      </a:r>
                      <a:endParaRPr lang="en-US" sz="2400" b="1">
                        <a:solidFill>
                          <a:srgbClr val="000066"/>
                        </a:solidFill>
                        <a:effectLst/>
                      </a:endParaRPr>
                    </a:p>
                  </a:txBody>
                  <a:tcPr marL="0" marR="0" marT="0" marB="0">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algn="ctr"/>
                      <a:r>
                        <a:rPr lang="en-US" altLang="zh-CN" sz="2400" b="1">
                          <a:solidFill>
                            <a:srgbClr val="000066"/>
                          </a:solidFill>
                          <a:effectLst/>
                          <a:latin typeface="Times New Roman" panose="02020603050405020304"/>
                        </a:rPr>
                        <a:t>200 000</a:t>
                      </a:r>
                      <a:endParaRPr lang="zh-CN" altLang="en-US" sz="2400" b="1">
                        <a:solidFill>
                          <a:srgbClr val="000066"/>
                        </a:solidFill>
                        <a:effectLst/>
                      </a:endParaRPr>
                    </a:p>
                  </a:txBody>
                  <a:tcPr marL="0" marR="0" marT="0" marB="0">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extLst>
                  <a:ext uri="{0D108BD9-81ED-4DB2-BD59-A6C34878D82A}">
                    <a16:rowId xmlns:a16="http://schemas.microsoft.com/office/drawing/2014/main" val="10004"/>
                  </a:ext>
                </a:extLst>
              </a:tr>
              <a:tr h="485616">
                <a:tc>
                  <a:txBody>
                    <a:bodyPr/>
                    <a:lstStyle/>
                    <a:p>
                      <a:pPr algn="ctr"/>
                      <a:r>
                        <a:rPr lang="en-US" sz="2400" b="1">
                          <a:solidFill>
                            <a:srgbClr val="000066"/>
                          </a:solidFill>
                          <a:effectLst/>
                          <a:latin typeface="Times New Roman" panose="02020603050405020304"/>
                        </a:rPr>
                        <a:t>1 Gbit/s</a:t>
                      </a:r>
                      <a:endParaRPr lang="en-US" sz="2400" b="1">
                        <a:solidFill>
                          <a:srgbClr val="000066"/>
                        </a:solidFill>
                        <a:effectLst/>
                      </a:endParaRPr>
                    </a:p>
                  </a:txBody>
                  <a:tcPr marL="0" marR="0" marT="0" marB="0">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algn="ctr"/>
                      <a:r>
                        <a:rPr lang="en-US" altLang="zh-CN" sz="2400" b="1">
                          <a:solidFill>
                            <a:srgbClr val="000066"/>
                          </a:solidFill>
                          <a:effectLst/>
                          <a:latin typeface="Times New Roman" panose="02020603050405020304"/>
                        </a:rPr>
                        <a:t>20 000</a:t>
                      </a:r>
                      <a:endParaRPr lang="zh-CN" altLang="en-US" sz="2400" b="1">
                        <a:solidFill>
                          <a:srgbClr val="000066"/>
                        </a:solidFill>
                        <a:effectLst/>
                      </a:endParaRPr>
                    </a:p>
                  </a:txBody>
                  <a:tcPr marL="0" marR="0" marT="0" marB="0">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extLst>
                  <a:ext uri="{0D108BD9-81ED-4DB2-BD59-A6C34878D82A}">
                    <a16:rowId xmlns:a16="http://schemas.microsoft.com/office/drawing/2014/main" val="10005"/>
                  </a:ext>
                </a:extLst>
              </a:tr>
              <a:tr h="485616">
                <a:tc>
                  <a:txBody>
                    <a:bodyPr/>
                    <a:lstStyle/>
                    <a:p>
                      <a:pPr algn="ctr"/>
                      <a:r>
                        <a:rPr lang="en-US" sz="2400" b="1">
                          <a:solidFill>
                            <a:srgbClr val="000066"/>
                          </a:solidFill>
                          <a:effectLst/>
                          <a:latin typeface="Times New Roman" panose="02020603050405020304"/>
                        </a:rPr>
                        <a:t>10 Gbit/s</a:t>
                      </a:r>
                      <a:endParaRPr lang="en-US" sz="2400" b="1">
                        <a:solidFill>
                          <a:srgbClr val="000066"/>
                        </a:solidFill>
                        <a:effectLst/>
                      </a:endParaRPr>
                    </a:p>
                  </a:txBody>
                  <a:tcPr marL="0" marR="0" marT="0" marB="0">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algn="ctr"/>
                      <a:r>
                        <a:rPr lang="en-US" altLang="zh-CN" sz="2400" b="1">
                          <a:solidFill>
                            <a:srgbClr val="000066"/>
                          </a:solidFill>
                          <a:effectLst/>
                          <a:latin typeface="Times New Roman" panose="02020603050405020304"/>
                        </a:rPr>
                        <a:t>2000</a:t>
                      </a:r>
                      <a:endParaRPr lang="zh-CN" altLang="en-US" sz="2400" b="1">
                        <a:solidFill>
                          <a:srgbClr val="000066"/>
                        </a:solidFill>
                        <a:effectLst/>
                      </a:endParaRPr>
                    </a:p>
                  </a:txBody>
                  <a:tcPr marL="0" marR="0" marT="0" marB="0">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extLst>
                  <a:ext uri="{0D108BD9-81ED-4DB2-BD59-A6C34878D82A}">
                    <a16:rowId xmlns:a16="http://schemas.microsoft.com/office/drawing/2014/main" val="10006"/>
                  </a:ext>
                </a:extLst>
              </a:tr>
              <a:tr h="485616">
                <a:tc>
                  <a:txBody>
                    <a:bodyPr/>
                    <a:lstStyle/>
                    <a:p>
                      <a:pPr algn="ctr"/>
                      <a:r>
                        <a:rPr lang="en-US" sz="2400" b="1">
                          <a:solidFill>
                            <a:srgbClr val="000066"/>
                          </a:solidFill>
                          <a:effectLst/>
                          <a:latin typeface="Times New Roman" panose="02020603050405020304"/>
                        </a:rPr>
                        <a:t>100 Gbit/s</a:t>
                      </a:r>
                      <a:endParaRPr lang="en-US" sz="2400" b="1">
                        <a:solidFill>
                          <a:srgbClr val="000066"/>
                        </a:solidFill>
                        <a:effectLst/>
                      </a:endParaRPr>
                    </a:p>
                  </a:txBody>
                  <a:tcPr marL="0" marR="0" marT="0" marB="0">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algn="ctr"/>
                      <a:r>
                        <a:rPr lang="en-US" altLang="zh-CN" sz="2400" b="1">
                          <a:solidFill>
                            <a:srgbClr val="000066"/>
                          </a:solidFill>
                          <a:effectLst/>
                          <a:latin typeface="Times New Roman" panose="02020603050405020304"/>
                        </a:rPr>
                        <a:t>200</a:t>
                      </a:r>
                      <a:endParaRPr lang="zh-CN" altLang="en-US" sz="2400" b="1">
                        <a:solidFill>
                          <a:srgbClr val="000066"/>
                        </a:solidFill>
                        <a:effectLst/>
                      </a:endParaRPr>
                    </a:p>
                  </a:txBody>
                  <a:tcPr marL="0" marR="0" marT="0" marB="0">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extLst>
                  <a:ext uri="{0D108BD9-81ED-4DB2-BD59-A6C34878D82A}">
                    <a16:rowId xmlns:a16="http://schemas.microsoft.com/office/drawing/2014/main" val="10007"/>
                  </a:ext>
                </a:extLst>
              </a:tr>
              <a:tr h="485616">
                <a:tc>
                  <a:txBody>
                    <a:bodyPr/>
                    <a:lstStyle/>
                    <a:p>
                      <a:pPr algn="ctr"/>
                      <a:r>
                        <a:rPr lang="en-US" sz="2400" b="1">
                          <a:solidFill>
                            <a:srgbClr val="000066"/>
                          </a:solidFill>
                          <a:effectLst/>
                          <a:latin typeface="Times New Roman" panose="02020603050405020304"/>
                        </a:rPr>
                        <a:t>1 Tbit/s</a:t>
                      </a:r>
                      <a:endParaRPr lang="en-US" sz="2400" b="1">
                        <a:solidFill>
                          <a:srgbClr val="000066"/>
                        </a:solidFill>
                        <a:effectLst/>
                      </a:endParaRPr>
                    </a:p>
                  </a:txBody>
                  <a:tcPr marL="0" marR="0" marT="0" marB="0">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algn="ctr"/>
                      <a:r>
                        <a:rPr lang="en-US" altLang="zh-CN" sz="2400" b="1">
                          <a:solidFill>
                            <a:srgbClr val="000066"/>
                          </a:solidFill>
                          <a:effectLst/>
                          <a:latin typeface="Times New Roman" panose="02020603050405020304"/>
                        </a:rPr>
                        <a:t>20</a:t>
                      </a:r>
                      <a:endParaRPr lang="zh-CN" altLang="en-US" sz="2400" b="1">
                        <a:solidFill>
                          <a:srgbClr val="000066"/>
                        </a:solidFill>
                        <a:effectLst/>
                      </a:endParaRPr>
                    </a:p>
                  </a:txBody>
                  <a:tcPr marL="0" marR="0" marT="0" marB="0">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extLst>
                  <a:ext uri="{0D108BD9-81ED-4DB2-BD59-A6C34878D82A}">
                    <a16:rowId xmlns:a16="http://schemas.microsoft.com/office/drawing/2014/main" val="10008"/>
                  </a:ext>
                </a:extLst>
              </a:tr>
              <a:tr h="485616">
                <a:tc>
                  <a:txBody>
                    <a:bodyPr/>
                    <a:lstStyle/>
                    <a:p>
                      <a:pPr algn="ctr"/>
                      <a:r>
                        <a:rPr lang="en-US" sz="2400" b="1">
                          <a:solidFill>
                            <a:srgbClr val="000066"/>
                          </a:solidFill>
                          <a:effectLst/>
                          <a:latin typeface="Times New Roman" panose="02020603050405020304"/>
                        </a:rPr>
                        <a:t>10 Tbit/s</a:t>
                      </a:r>
                      <a:endParaRPr lang="en-US" sz="2400" b="1">
                        <a:solidFill>
                          <a:srgbClr val="000066"/>
                        </a:solidFill>
                        <a:effectLst/>
                      </a:endParaRPr>
                    </a:p>
                  </a:txBody>
                  <a:tcPr marL="0" marR="0" marT="0" marB="0">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algn="ctr"/>
                      <a:r>
                        <a:rPr lang="en-US" altLang="zh-CN" sz="2400" b="1" dirty="0">
                          <a:solidFill>
                            <a:srgbClr val="000066"/>
                          </a:solidFill>
                          <a:effectLst/>
                          <a:latin typeface="Times New Roman" panose="02020603050405020304"/>
                        </a:rPr>
                        <a:t>2</a:t>
                      </a:r>
                      <a:endParaRPr lang="zh-CN" altLang="en-US" sz="2400" b="1" dirty="0">
                        <a:solidFill>
                          <a:srgbClr val="000066"/>
                        </a:solidFill>
                        <a:effectLst/>
                      </a:endParaRPr>
                    </a:p>
                  </a:txBody>
                  <a:tcPr marL="0" marR="0" marT="0" marB="0">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extLst>
                  <a:ext uri="{0D108BD9-81ED-4DB2-BD59-A6C34878D82A}">
                    <a16:rowId xmlns:a16="http://schemas.microsoft.com/office/drawing/2014/main" val="10009"/>
                  </a:ext>
                </a:extLst>
              </a:tr>
            </a:tbl>
          </a:graphicData>
        </a:graphic>
      </p:graphicFrame>
      <p:sp>
        <p:nvSpPr>
          <p:cNvPr id="318501" name="灯片编号占位符 4"/>
          <p:cNvSpPr>
            <a:spLocks noGrp="1"/>
          </p:cNvSpPr>
          <p:nvPr>
            <p:ph type="sldNum" sz="quarter" idx="4"/>
          </p:nvPr>
        </p:nvSpPr>
        <p:spPr>
          <a:xfrm>
            <a:off x="8153400" y="0"/>
            <a:ext cx="990600" cy="457200"/>
          </a:xfrm>
          <a:noFill/>
          <a:ln>
            <a:noFill/>
          </a:ln>
        </p:spPr>
        <p:txBody>
          <a:bodyPr wrap="square" lIns="91440" tIns="45720" rIns="91440" bIns="45720" anchor="t"/>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lnSpc>
                <a:spcPct val="90000"/>
              </a:lnSpc>
              <a:buSzTx/>
            </a:pPr>
            <a:fld id="{9A0DB2DC-4C9A-4742-B13C-FB6460FD3503}" type="slidenum">
              <a:rPr lang="en-US" altLang="zh-CN" sz="1400" b="1" dirty="0">
                <a:solidFill>
                  <a:srgbClr val="000000"/>
                </a:solidFill>
                <a:latin typeface="Arial" panose="020B0604020202020204" pitchFamily="34" charset="0"/>
                <a:ea typeface="楷体_GB2312" panose="02010609030101010101" pitchFamily="49" charset="-122"/>
              </a:rPr>
              <a:t>167</a:t>
            </a:fld>
            <a:endParaRPr lang="en-US" altLang="zh-CN" sz="1400" b="1" dirty="0">
              <a:solidFill>
                <a:srgbClr val="000000"/>
              </a:solidFill>
              <a:latin typeface="Arial" panose="020B0604020202020204" pitchFamily="34" charset="0"/>
              <a:ea typeface="楷体_GB2312" panose="02010609030101010101" pitchFamily="49" charset="-122"/>
            </a:endParaRPr>
          </a:p>
        </p:txBody>
      </p:sp>
      <p:sp>
        <p:nvSpPr>
          <p:cNvPr id="318502" name="Rectangle 1"/>
          <p:cNvSpPr/>
          <p:nvPr/>
        </p:nvSpPr>
        <p:spPr>
          <a:xfrm>
            <a:off x="395288" y="1023938"/>
            <a:ext cx="185737" cy="369887"/>
          </a:xfrm>
          <a:prstGeom prst="rect">
            <a:avLst/>
          </a:prstGeom>
          <a:noFill/>
          <a:ln w="9525">
            <a:noFill/>
          </a:ln>
        </p:spPr>
        <p:txBody>
          <a:bodyPr wrap="none" anchor="ctr">
            <a:spAutoFit/>
          </a:bodyPr>
          <a:lstStyle/>
          <a:p>
            <a:pPr>
              <a:buSzTx/>
            </a:pPr>
            <a:endParaRPr lang="zh-CN" altLang="en-US" dirty="0">
              <a:solidFill>
                <a:srgbClr val="FF0000"/>
              </a:solidFill>
              <a:latin typeface="Arial" panose="020B0604020202020204" pitchFamily="34" charset="0"/>
              <a:ea typeface="宋体" panose="02010600030101010101" pitchFamily="2" charset="-122"/>
            </a:endParaRPr>
          </a:p>
        </p:txBody>
      </p:sp>
      <p:sp>
        <p:nvSpPr>
          <p:cNvPr id="318503" name="Rectangle 3"/>
          <p:cNvSpPr/>
          <p:nvPr/>
        </p:nvSpPr>
        <p:spPr>
          <a:xfrm>
            <a:off x="4651375" y="2984500"/>
            <a:ext cx="9144000" cy="457200"/>
          </a:xfrm>
          <a:prstGeom prst="rect">
            <a:avLst/>
          </a:prstGeom>
          <a:noFill/>
          <a:ln w="9525">
            <a:noFill/>
          </a:ln>
        </p:spPr>
        <p:txBody>
          <a:bodyPr wrap="none" anchor="ctr">
            <a:spAutoFit/>
          </a:bodyPr>
          <a:lstStyle/>
          <a:p>
            <a:pPr>
              <a:buSzTx/>
            </a:pPr>
            <a:endParaRPr lang="zh-CN" altLang="en-US" dirty="0">
              <a:solidFill>
                <a:srgbClr val="000000"/>
              </a:solidFill>
              <a:latin typeface="Arial" panose="020B0604020202020204" pitchFamily="34" charset="0"/>
              <a:ea typeface="宋体" panose="02010600030101010101" pitchFamily="2" charset="-122"/>
            </a:endParaRPr>
          </a:p>
        </p:txBody>
      </p:sp>
      <p:sp>
        <p:nvSpPr>
          <p:cNvPr id="318504" name="Rectangle 4"/>
          <p:cNvSpPr/>
          <p:nvPr/>
        </p:nvSpPr>
        <p:spPr>
          <a:xfrm>
            <a:off x="4651375" y="3441700"/>
            <a:ext cx="9144000" cy="457200"/>
          </a:xfrm>
          <a:prstGeom prst="rect">
            <a:avLst/>
          </a:prstGeom>
          <a:noFill/>
          <a:ln w="9525">
            <a:noFill/>
          </a:ln>
        </p:spPr>
        <p:txBody>
          <a:bodyPr wrap="none" anchor="ctr">
            <a:spAutoFit/>
          </a:bodyPr>
          <a:lstStyle/>
          <a:p>
            <a:pPr>
              <a:buSzTx/>
            </a:pPr>
            <a:endParaRPr lang="zh-CN" altLang="en-US" dirty="0">
              <a:solidFill>
                <a:srgbClr val="000000"/>
              </a:solidFill>
              <a:latin typeface="Arial" panose="020B0604020202020204" pitchFamily="34" charset="0"/>
              <a:ea typeface="宋体" panose="02010600030101010101" pitchFamily="2" charset="-122"/>
            </a:endParaRPr>
          </a:p>
        </p:txBody>
      </p:sp>
      <p:sp>
        <p:nvSpPr>
          <p:cNvPr id="318505" name="Rectangle 5"/>
          <p:cNvSpPr/>
          <p:nvPr/>
        </p:nvSpPr>
        <p:spPr>
          <a:xfrm>
            <a:off x="4651375" y="3898900"/>
            <a:ext cx="9144000" cy="457200"/>
          </a:xfrm>
          <a:prstGeom prst="rect">
            <a:avLst/>
          </a:prstGeom>
          <a:noFill/>
          <a:ln w="9525">
            <a:noFill/>
          </a:ln>
        </p:spPr>
        <p:txBody>
          <a:bodyPr wrap="none" anchor="ctr">
            <a:spAutoFit/>
          </a:bodyPr>
          <a:lstStyle/>
          <a:p>
            <a:pPr>
              <a:buSzTx/>
            </a:pPr>
            <a:endParaRPr lang="zh-CN" altLang="en-US" dirty="0">
              <a:solidFill>
                <a:srgbClr val="000000"/>
              </a:solidFill>
              <a:latin typeface="Arial" panose="020B0604020202020204" pitchFamily="34" charset="0"/>
              <a:ea typeface="宋体" panose="02010600030101010101" pitchFamily="2" charset="-122"/>
            </a:endParaRPr>
          </a:p>
        </p:txBody>
      </p:sp>
      <p:sp>
        <p:nvSpPr>
          <p:cNvPr id="318506" name="Rectangle 6"/>
          <p:cNvSpPr/>
          <p:nvPr/>
        </p:nvSpPr>
        <p:spPr>
          <a:xfrm>
            <a:off x="4651375" y="4356100"/>
            <a:ext cx="9144000" cy="457200"/>
          </a:xfrm>
          <a:prstGeom prst="rect">
            <a:avLst/>
          </a:prstGeom>
          <a:noFill/>
          <a:ln w="9525">
            <a:noFill/>
          </a:ln>
        </p:spPr>
        <p:txBody>
          <a:bodyPr wrap="none" anchor="ctr">
            <a:spAutoFit/>
          </a:bodyPr>
          <a:lstStyle/>
          <a:p>
            <a:pPr>
              <a:buSzTx/>
            </a:pPr>
            <a:endParaRPr lang="zh-CN" altLang="en-US" dirty="0">
              <a:solidFill>
                <a:srgbClr val="000000"/>
              </a:solidFill>
              <a:latin typeface="Arial" panose="020B0604020202020204" pitchFamily="34" charset="0"/>
              <a:ea typeface="宋体" panose="02010600030101010101" pitchFamily="2" charset="-122"/>
            </a:endParaRPr>
          </a:p>
        </p:txBody>
      </p:sp>
      <p:sp>
        <p:nvSpPr>
          <p:cNvPr id="318507" name="Rectangle 7"/>
          <p:cNvSpPr/>
          <p:nvPr/>
        </p:nvSpPr>
        <p:spPr>
          <a:xfrm>
            <a:off x="4651375" y="4813300"/>
            <a:ext cx="9144000" cy="457200"/>
          </a:xfrm>
          <a:prstGeom prst="rect">
            <a:avLst/>
          </a:prstGeom>
          <a:noFill/>
          <a:ln w="9525">
            <a:noFill/>
          </a:ln>
        </p:spPr>
        <p:txBody>
          <a:bodyPr wrap="none" anchor="ctr">
            <a:spAutoFit/>
          </a:bodyPr>
          <a:lstStyle/>
          <a:p>
            <a:pPr>
              <a:buSzTx/>
            </a:pPr>
            <a:endParaRPr lang="zh-CN" altLang="en-US" dirty="0">
              <a:solidFill>
                <a:srgbClr val="000000"/>
              </a:solidFill>
              <a:latin typeface="Arial" panose="020B0604020202020204" pitchFamily="34" charset="0"/>
              <a:ea typeface="宋体" panose="02010600030101010101" pitchFamily="2" charset="-122"/>
            </a:endParaRPr>
          </a:p>
        </p:txBody>
      </p:sp>
      <p:sp>
        <p:nvSpPr>
          <p:cNvPr id="318508" name="Rectangle 8"/>
          <p:cNvSpPr/>
          <p:nvPr/>
        </p:nvSpPr>
        <p:spPr>
          <a:xfrm>
            <a:off x="4651375" y="5314950"/>
            <a:ext cx="184150" cy="368300"/>
          </a:xfrm>
          <a:prstGeom prst="rect">
            <a:avLst/>
          </a:prstGeom>
          <a:noFill/>
          <a:ln w="9525">
            <a:noFill/>
          </a:ln>
        </p:spPr>
        <p:txBody>
          <a:bodyPr wrap="none" anchor="ctr">
            <a:spAutoFit/>
          </a:bodyPr>
          <a:lstStyle/>
          <a:p>
            <a:pPr>
              <a:buSzTx/>
            </a:pPr>
            <a:endParaRPr lang="zh-CN" altLang="en-US" dirty="0">
              <a:solidFill>
                <a:srgbClr val="FF0000"/>
              </a:solidFill>
              <a:latin typeface="Arial" panose="020B0604020202020204" pitchFamily="34" charset="0"/>
              <a:ea typeface="宋体" panose="02010600030101010101" pitchFamily="2" charset="-122"/>
            </a:endParaRPr>
          </a:p>
        </p:txBody>
      </p:sp>
      <p:sp>
        <p:nvSpPr>
          <p:cNvPr id="318509" name="Rectangle 9"/>
          <p:cNvSpPr/>
          <p:nvPr/>
        </p:nvSpPr>
        <p:spPr>
          <a:xfrm>
            <a:off x="-12700" y="6367463"/>
            <a:ext cx="9144000" cy="457200"/>
          </a:xfrm>
          <a:prstGeom prst="rect">
            <a:avLst/>
          </a:prstGeom>
          <a:noFill/>
          <a:ln w="9525">
            <a:noFill/>
          </a:ln>
        </p:spPr>
        <p:txBody>
          <a:bodyPr wrap="none" anchor="ctr">
            <a:spAutoFit/>
          </a:bodyPr>
          <a:lstStyle/>
          <a:p>
            <a:pPr>
              <a:buSzTx/>
            </a:pPr>
            <a:endParaRPr lang="zh-CN" altLang="en-US" dirty="0">
              <a:solidFill>
                <a:srgbClr val="000000"/>
              </a:solidFill>
              <a:latin typeface="Arial" panose="020B0604020202020204" pitchFamily="34" charset="0"/>
              <a:ea typeface="宋体" panose="02010600030101010101" pitchFamily="2" charset="-122"/>
            </a:endParaRPr>
          </a:p>
        </p:txBody>
      </p:sp>
      <p:sp>
        <p:nvSpPr>
          <p:cNvPr id="318510" name="Rectangle 10"/>
          <p:cNvSpPr/>
          <p:nvPr/>
        </p:nvSpPr>
        <p:spPr>
          <a:xfrm>
            <a:off x="9274175" y="5926138"/>
            <a:ext cx="9144000" cy="0"/>
          </a:xfrm>
          <a:prstGeom prst="rect">
            <a:avLst/>
          </a:prstGeom>
          <a:solidFill>
            <a:srgbClr val="F2F9E5"/>
          </a:solidFill>
          <a:ln w="9525">
            <a:noFill/>
          </a:ln>
        </p:spPr>
        <p:txBody>
          <a:bodyPr wrap="none" anchor="ctr">
            <a:spAutoFit/>
          </a:bodyPr>
          <a:lstStyle/>
          <a:p>
            <a:pPr indent="317500" fontAlgn="ctr">
              <a:buSzTx/>
            </a:pPr>
            <a:r>
              <a:rPr lang="zh-CN" altLang="zh-CN" sz="900" b="1" dirty="0">
                <a:solidFill>
                  <a:srgbClr val="494949"/>
                </a:solidFill>
                <a:latin typeface="Arial" panose="020B0604020202020204" pitchFamily="34" charset="0"/>
                <a:ea typeface="宋体" panose="02010600030101010101" pitchFamily="2" charset="-122"/>
              </a:rPr>
              <a:t> </a:t>
            </a:r>
            <a:endParaRPr lang="zh-CN" altLang="zh-CN" sz="900" b="1" dirty="0">
              <a:solidFill>
                <a:srgbClr val="494949"/>
              </a:solidFill>
              <a:latin typeface="宋体" panose="02010600030101010101" pitchFamily="2" charset="-122"/>
              <a:ea typeface="宋体" panose="02010600030101010101" pitchFamily="2" charset="-122"/>
            </a:endParaRPr>
          </a:p>
          <a:p>
            <a:pPr indent="317500" eaLnBrk="0" hangingPunct="0">
              <a:buSzTx/>
            </a:pPr>
            <a:endParaRPr lang="zh-CN" altLang="zh-CN" dirty="0">
              <a:solidFill>
                <a:srgbClr val="000000"/>
              </a:solidFill>
              <a:latin typeface="Arial" panose="020B0604020202020204" pitchFamily="34" charset="0"/>
              <a:ea typeface="宋体" panose="02010600030101010101" pitchFamily="2" charset="-122"/>
            </a:endParaRPr>
          </a:p>
        </p:txBody>
      </p:sp>
      <p:sp>
        <p:nvSpPr>
          <p:cNvPr id="318511" name="Rectangle 11"/>
          <p:cNvSpPr/>
          <p:nvPr/>
        </p:nvSpPr>
        <p:spPr>
          <a:xfrm>
            <a:off x="9274175" y="5926138"/>
            <a:ext cx="9144000" cy="0"/>
          </a:xfrm>
          <a:prstGeom prst="rect">
            <a:avLst/>
          </a:prstGeom>
          <a:solidFill>
            <a:srgbClr val="F2F9E5"/>
          </a:solidFill>
          <a:ln w="9525">
            <a:noFill/>
          </a:ln>
        </p:spPr>
        <p:txBody>
          <a:bodyPr wrap="none" anchor="ctr">
            <a:spAutoFit/>
          </a:bodyPr>
          <a:lstStyle/>
          <a:p>
            <a:pPr indent="317500" fontAlgn="ctr">
              <a:buSzTx/>
            </a:pPr>
            <a:r>
              <a:rPr lang="zh-CN" altLang="zh-CN" sz="900" b="1" dirty="0">
                <a:solidFill>
                  <a:srgbClr val="494949"/>
                </a:solidFill>
                <a:latin typeface="Arial" panose="020B0604020202020204" pitchFamily="34" charset="0"/>
                <a:ea typeface="宋体" panose="02010600030101010101" pitchFamily="2" charset="-122"/>
              </a:rPr>
              <a:t> </a:t>
            </a:r>
            <a:endParaRPr lang="zh-CN" altLang="zh-CN" sz="900" b="1" dirty="0">
              <a:solidFill>
                <a:srgbClr val="494949"/>
              </a:solidFill>
              <a:latin typeface="宋体" panose="02010600030101010101" pitchFamily="2" charset="-122"/>
              <a:ea typeface="宋体" panose="02010600030101010101" pitchFamily="2" charset="-122"/>
            </a:endParaRPr>
          </a:p>
          <a:p>
            <a:pPr indent="317500" eaLnBrk="0" hangingPunct="0">
              <a:buSzTx/>
            </a:pPr>
            <a:endParaRPr lang="zh-CN" altLang="zh-CN" dirty="0">
              <a:solidFill>
                <a:srgbClr val="000000"/>
              </a:solidFill>
              <a:latin typeface="Arial" panose="020B0604020202020204" pitchFamily="34" charset="0"/>
              <a:ea typeface="宋体" panose="02010600030101010101" pitchFamily="2" charset="-122"/>
            </a:endParaRPr>
          </a:p>
        </p:txBody>
      </p:sp>
      <p:sp>
        <p:nvSpPr>
          <p:cNvPr id="318512" name="Rectangle 12"/>
          <p:cNvSpPr/>
          <p:nvPr/>
        </p:nvSpPr>
        <p:spPr>
          <a:xfrm>
            <a:off x="9274175" y="5926138"/>
            <a:ext cx="9144000" cy="0"/>
          </a:xfrm>
          <a:prstGeom prst="rect">
            <a:avLst/>
          </a:prstGeom>
          <a:solidFill>
            <a:srgbClr val="F2F9E5"/>
          </a:solidFill>
          <a:ln w="9525">
            <a:noFill/>
          </a:ln>
        </p:spPr>
        <p:txBody>
          <a:bodyPr wrap="none" anchor="ctr">
            <a:spAutoFit/>
          </a:bodyPr>
          <a:lstStyle/>
          <a:p>
            <a:pPr indent="317500" fontAlgn="ctr">
              <a:buSzTx/>
            </a:pPr>
            <a:r>
              <a:rPr lang="zh-CN" altLang="zh-CN" sz="900" b="1" dirty="0">
                <a:solidFill>
                  <a:srgbClr val="494949"/>
                </a:solidFill>
                <a:latin typeface="Arial" panose="020B0604020202020204" pitchFamily="34" charset="0"/>
                <a:ea typeface="宋体" panose="02010600030101010101" pitchFamily="2" charset="-122"/>
              </a:rPr>
              <a:t> </a:t>
            </a:r>
            <a:endParaRPr lang="zh-CN" altLang="zh-CN" sz="900" b="1" dirty="0">
              <a:solidFill>
                <a:srgbClr val="494949"/>
              </a:solidFill>
              <a:latin typeface="宋体" panose="02010600030101010101" pitchFamily="2" charset="-122"/>
              <a:ea typeface="宋体" panose="02010600030101010101" pitchFamily="2" charset="-122"/>
            </a:endParaRPr>
          </a:p>
          <a:p>
            <a:pPr indent="317500" eaLnBrk="0" hangingPunct="0">
              <a:buSzTx/>
            </a:pPr>
            <a:endParaRPr lang="zh-CN" altLang="zh-CN" dirty="0">
              <a:solidFill>
                <a:srgbClr val="000000"/>
              </a:solidFill>
              <a:latin typeface="Arial" panose="020B0604020202020204" pitchFamily="34" charset="0"/>
              <a:ea typeface="宋体" panose="02010600030101010101" pitchFamily="2" charset="-122"/>
            </a:endParaRPr>
          </a:p>
        </p:txBody>
      </p:sp>
      <p:sp>
        <p:nvSpPr>
          <p:cNvPr id="318513" name="Rectangle 13"/>
          <p:cNvSpPr/>
          <p:nvPr/>
        </p:nvSpPr>
        <p:spPr>
          <a:xfrm>
            <a:off x="9274175" y="5926138"/>
            <a:ext cx="9144000" cy="0"/>
          </a:xfrm>
          <a:prstGeom prst="rect">
            <a:avLst/>
          </a:prstGeom>
          <a:solidFill>
            <a:srgbClr val="F2F9E5"/>
          </a:solidFill>
          <a:ln w="9525">
            <a:noFill/>
          </a:ln>
        </p:spPr>
        <p:txBody>
          <a:bodyPr wrap="none" anchor="ctr">
            <a:spAutoFit/>
          </a:bodyPr>
          <a:lstStyle/>
          <a:p>
            <a:pPr indent="317500" fontAlgn="ctr">
              <a:buSzTx/>
            </a:pPr>
            <a:r>
              <a:rPr lang="zh-CN" altLang="zh-CN" sz="900" b="1" dirty="0">
                <a:solidFill>
                  <a:srgbClr val="494949"/>
                </a:solidFill>
                <a:latin typeface="Arial" panose="020B0604020202020204" pitchFamily="34" charset="0"/>
                <a:ea typeface="宋体" panose="02010600030101010101" pitchFamily="2" charset="-122"/>
              </a:rPr>
              <a:t> </a:t>
            </a:r>
            <a:endParaRPr lang="zh-CN" altLang="zh-CN" sz="900" b="1" dirty="0">
              <a:solidFill>
                <a:srgbClr val="494949"/>
              </a:solidFill>
              <a:latin typeface="宋体" panose="02010600030101010101" pitchFamily="2" charset="-122"/>
              <a:ea typeface="宋体" panose="02010600030101010101" pitchFamily="2" charset="-122"/>
            </a:endParaRPr>
          </a:p>
          <a:p>
            <a:pPr indent="317500" eaLnBrk="0" hangingPunct="0">
              <a:buSzTx/>
            </a:pPr>
            <a:endParaRPr lang="zh-CN" altLang="zh-CN" dirty="0">
              <a:solidFill>
                <a:srgbClr val="000000"/>
              </a:solidFill>
              <a:latin typeface="Arial" panose="020B0604020202020204" pitchFamily="34" charset="0"/>
              <a:ea typeface="宋体" panose="02010600030101010101" pitchFamily="2" charset="-122"/>
            </a:endParaRPr>
          </a:p>
        </p:txBody>
      </p:sp>
      <p:sp>
        <p:nvSpPr>
          <p:cNvPr id="318514" name="Rectangle 14"/>
          <p:cNvSpPr/>
          <p:nvPr/>
        </p:nvSpPr>
        <p:spPr>
          <a:xfrm>
            <a:off x="9274175" y="5926138"/>
            <a:ext cx="9144000" cy="0"/>
          </a:xfrm>
          <a:prstGeom prst="rect">
            <a:avLst/>
          </a:prstGeom>
          <a:solidFill>
            <a:srgbClr val="F2F9E5"/>
          </a:solidFill>
          <a:ln w="9525">
            <a:noFill/>
          </a:ln>
        </p:spPr>
        <p:txBody>
          <a:bodyPr wrap="none" anchor="ctr">
            <a:spAutoFit/>
          </a:bodyPr>
          <a:lstStyle/>
          <a:p>
            <a:pPr indent="317500" fontAlgn="ctr">
              <a:buSzTx/>
            </a:pPr>
            <a:r>
              <a:rPr lang="zh-CN" altLang="zh-CN" sz="900" b="1" dirty="0">
                <a:solidFill>
                  <a:srgbClr val="494949"/>
                </a:solidFill>
                <a:latin typeface="Arial" panose="020B0604020202020204" pitchFamily="34" charset="0"/>
                <a:ea typeface="宋体" panose="02010600030101010101" pitchFamily="2" charset="-122"/>
              </a:rPr>
              <a:t> </a:t>
            </a:r>
            <a:endParaRPr lang="zh-CN" altLang="zh-CN" sz="900" b="1" dirty="0">
              <a:solidFill>
                <a:srgbClr val="494949"/>
              </a:solidFill>
              <a:latin typeface="宋体" panose="02010600030101010101" pitchFamily="2" charset="-122"/>
              <a:ea typeface="宋体" panose="02010600030101010101" pitchFamily="2" charset="-122"/>
            </a:endParaRPr>
          </a:p>
          <a:p>
            <a:pPr indent="317500" eaLnBrk="0" hangingPunct="0">
              <a:buSzTx/>
            </a:pPr>
            <a:endParaRPr lang="zh-CN" altLang="zh-CN" dirty="0">
              <a:solidFill>
                <a:srgbClr val="000000"/>
              </a:solidFill>
              <a:latin typeface="Arial" panose="020B0604020202020204" pitchFamily="34" charset="0"/>
              <a:ea typeface="宋体" panose="02010600030101010101" pitchFamily="2" charset="-122"/>
            </a:endParaRPr>
          </a:p>
        </p:txBody>
      </p:sp>
      <p:sp>
        <p:nvSpPr>
          <p:cNvPr id="318515" name="Rectangle 15"/>
          <p:cNvSpPr/>
          <p:nvPr/>
        </p:nvSpPr>
        <p:spPr>
          <a:xfrm>
            <a:off x="9274175" y="5926138"/>
            <a:ext cx="9144000" cy="0"/>
          </a:xfrm>
          <a:prstGeom prst="rect">
            <a:avLst/>
          </a:prstGeom>
          <a:solidFill>
            <a:srgbClr val="F2F9E5"/>
          </a:solidFill>
          <a:ln w="9525">
            <a:noFill/>
          </a:ln>
        </p:spPr>
        <p:txBody>
          <a:bodyPr wrap="none" anchor="ctr">
            <a:spAutoFit/>
          </a:bodyPr>
          <a:lstStyle/>
          <a:p>
            <a:pPr indent="317500" fontAlgn="ctr">
              <a:buSzTx/>
            </a:pPr>
            <a:r>
              <a:rPr lang="zh-CN" altLang="zh-CN" sz="900" b="1" dirty="0">
                <a:solidFill>
                  <a:srgbClr val="494949"/>
                </a:solidFill>
                <a:latin typeface="Arial" panose="020B0604020202020204" pitchFamily="34" charset="0"/>
                <a:ea typeface="宋体" panose="02010600030101010101" pitchFamily="2" charset="-122"/>
              </a:rPr>
              <a:t> </a:t>
            </a:r>
            <a:endParaRPr lang="zh-CN" altLang="zh-CN" sz="900" b="1" dirty="0">
              <a:solidFill>
                <a:srgbClr val="494949"/>
              </a:solidFill>
              <a:latin typeface="宋体" panose="02010600030101010101" pitchFamily="2" charset="-122"/>
              <a:ea typeface="宋体" panose="02010600030101010101" pitchFamily="2" charset="-122"/>
            </a:endParaRPr>
          </a:p>
          <a:p>
            <a:pPr indent="317500" eaLnBrk="0" hangingPunct="0">
              <a:buSzTx/>
            </a:pPr>
            <a:endParaRPr lang="zh-CN" altLang="zh-CN" dirty="0">
              <a:solidFill>
                <a:srgbClr val="000000"/>
              </a:solidFill>
              <a:latin typeface="Arial" panose="020B0604020202020204" pitchFamily="34" charset="0"/>
              <a:ea typeface="宋体" panose="02010600030101010101" pitchFamily="2" charset="-122"/>
            </a:endParaRPr>
          </a:p>
        </p:txBody>
      </p:sp>
      <p:sp>
        <p:nvSpPr>
          <p:cNvPr id="318516" name="Rectangle 16"/>
          <p:cNvSpPr/>
          <p:nvPr/>
        </p:nvSpPr>
        <p:spPr>
          <a:xfrm>
            <a:off x="9274175" y="5926138"/>
            <a:ext cx="9144000" cy="0"/>
          </a:xfrm>
          <a:prstGeom prst="rect">
            <a:avLst/>
          </a:prstGeom>
          <a:solidFill>
            <a:srgbClr val="F2F9E5"/>
          </a:solidFill>
          <a:ln w="9525">
            <a:noFill/>
          </a:ln>
        </p:spPr>
        <p:txBody>
          <a:bodyPr wrap="none" anchor="ctr">
            <a:spAutoFit/>
          </a:bodyPr>
          <a:lstStyle/>
          <a:p>
            <a:pPr indent="317500" fontAlgn="ctr">
              <a:buSzTx/>
            </a:pPr>
            <a:r>
              <a:rPr lang="zh-CN" altLang="zh-CN" sz="900" b="1" dirty="0">
                <a:solidFill>
                  <a:srgbClr val="494949"/>
                </a:solidFill>
                <a:latin typeface="Arial" panose="020B0604020202020204" pitchFamily="34" charset="0"/>
                <a:ea typeface="宋体" panose="02010600030101010101" pitchFamily="2" charset="-122"/>
              </a:rPr>
              <a:t> </a:t>
            </a:r>
            <a:endParaRPr lang="zh-CN" altLang="zh-CN" sz="900" b="1" dirty="0">
              <a:solidFill>
                <a:srgbClr val="494949"/>
              </a:solidFill>
              <a:latin typeface="宋体" panose="02010600030101010101" pitchFamily="2" charset="-122"/>
              <a:ea typeface="宋体" panose="02010600030101010101" pitchFamily="2" charset="-122"/>
            </a:endParaRPr>
          </a:p>
          <a:p>
            <a:pPr indent="317500" eaLnBrk="0" hangingPunct="0">
              <a:buSzTx/>
            </a:pPr>
            <a:endParaRPr lang="zh-CN" altLang="zh-CN" dirty="0">
              <a:solidFill>
                <a:srgbClr val="000000"/>
              </a:solidFill>
              <a:latin typeface="Arial" panose="020B0604020202020204" pitchFamily="34" charset="0"/>
              <a:ea typeface="宋体" panose="02010600030101010101" pitchFamily="2" charset="-122"/>
            </a:endParaRPr>
          </a:p>
        </p:txBody>
      </p:sp>
      <p:sp>
        <p:nvSpPr>
          <p:cNvPr id="318517" name="Rectangle 17"/>
          <p:cNvSpPr/>
          <p:nvPr/>
        </p:nvSpPr>
        <p:spPr>
          <a:xfrm>
            <a:off x="9274175" y="5926138"/>
            <a:ext cx="9144000" cy="0"/>
          </a:xfrm>
          <a:prstGeom prst="rect">
            <a:avLst/>
          </a:prstGeom>
          <a:solidFill>
            <a:srgbClr val="F2F9E5"/>
          </a:solidFill>
          <a:ln w="9525">
            <a:noFill/>
          </a:ln>
        </p:spPr>
        <p:txBody>
          <a:bodyPr wrap="none" anchor="ctr">
            <a:spAutoFit/>
          </a:bodyPr>
          <a:lstStyle/>
          <a:p>
            <a:pPr indent="317500" fontAlgn="ctr">
              <a:buSzTx/>
            </a:pPr>
            <a:r>
              <a:rPr lang="zh-CN" altLang="zh-CN" sz="900" b="1" dirty="0">
                <a:solidFill>
                  <a:srgbClr val="494949"/>
                </a:solidFill>
                <a:latin typeface="Arial" panose="020B0604020202020204" pitchFamily="34" charset="0"/>
                <a:ea typeface="宋体" panose="02010600030101010101" pitchFamily="2" charset="-122"/>
              </a:rPr>
              <a:t> </a:t>
            </a:r>
            <a:endParaRPr lang="zh-CN" altLang="zh-CN" sz="900" b="1" dirty="0">
              <a:solidFill>
                <a:srgbClr val="494949"/>
              </a:solidFill>
              <a:latin typeface="宋体" panose="02010600030101010101" pitchFamily="2" charset="-122"/>
              <a:ea typeface="宋体" panose="02010600030101010101" pitchFamily="2" charset="-122"/>
            </a:endParaRPr>
          </a:p>
          <a:p>
            <a:pPr indent="317500" eaLnBrk="0" hangingPunct="0">
              <a:buSzTx/>
            </a:pPr>
            <a:endParaRPr lang="zh-CN" altLang="zh-CN" dirty="0">
              <a:solidFill>
                <a:srgbClr val="000000"/>
              </a:solidFill>
              <a:latin typeface="Arial" panose="020B0604020202020204" pitchFamily="34" charset="0"/>
              <a:ea typeface="宋体" panose="02010600030101010101" pitchFamily="2" charset="-122"/>
            </a:endParaRPr>
          </a:p>
        </p:txBody>
      </p:sp>
      <p:sp>
        <p:nvSpPr>
          <p:cNvPr id="318518" name="Rectangle 18"/>
          <p:cNvSpPr/>
          <p:nvPr/>
        </p:nvSpPr>
        <p:spPr>
          <a:xfrm>
            <a:off x="9274175" y="5926138"/>
            <a:ext cx="9144000" cy="0"/>
          </a:xfrm>
          <a:prstGeom prst="rect">
            <a:avLst/>
          </a:prstGeom>
          <a:solidFill>
            <a:srgbClr val="F2F9E5"/>
          </a:solidFill>
          <a:ln w="9525">
            <a:noFill/>
          </a:ln>
        </p:spPr>
        <p:txBody>
          <a:bodyPr wrap="none" anchor="ctr">
            <a:spAutoFit/>
          </a:bodyPr>
          <a:lstStyle/>
          <a:p>
            <a:pPr indent="317500" fontAlgn="ctr">
              <a:buSzTx/>
            </a:pPr>
            <a:r>
              <a:rPr lang="zh-CN" altLang="zh-CN" sz="900" b="1" dirty="0">
                <a:solidFill>
                  <a:srgbClr val="494949"/>
                </a:solidFill>
                <a:latin typeface="Arial" panose="020B0604020202020204" pitchFamily="34" charset="0"/>
                <a:ea typeface="宋体" panose="02010600030101010101" pitchFamily="2" charset="-122"/>
              </a:rPr>
              <a:t> </a:t>
            </a:r>
            <a:r>
              <a:rPr lang="zh-CN" altLang="zh-CN" sz="900" b="1" dirty="0">
                <a:solidFill>
                  <a:srgbClr val="494949"/>
                </a:solidFill>
                <a:latin typeface="宋体" panose="02010600030101010101" pitchFamily="2" charset="-122"/>
                <a:ea typeface="宋体" panose="02010600030101010101" pitchFamily="2" charset="-122"/>
              </a:rPr>
              <a:t> </a:t>
            </a:r>
          </a:p>
          <a:p>
            <a:pPr indent="317500" eaLnBrk="0" hangingPunct="0">
              <a:buSzTx/>
            </a:pPr>
            <a:endParaRPr lang="zh-CN" altLang="zh-CN" dirty="0">
              <a:solidFill>
                <a:srgbClr val="000000"/>
              </a:solidFill>
              <a:latin typeface="Arial" panose="020B0604020202020204" pitchFamily="34" charset="0"/>
              <a:ea typeface="宋体" panose="02010600030101010101" pitchFamily="2" charset="-122"/>
            </a:endParaRPr>
          </a:p>
        </p:txBody>
      </p:sp>
      <p:sp>
        <p:nvSpPr>
          <p:cNvPr id="318519" name="Rectangle 19"/>
          <p:cNvSpPr/>
          <p:nvPr/>
        </p:nvSpPr>
        <p:spPr>
          <a:xfrm>
            <a:off x="4651375" y="6184900"/>
            <a:ext cx="9144000" cy="457200"/>
          </a:xfrm>
          <a:prstGeom prst="rect">
            <a:avLst/>
          </a:prstGeom>
          <a:noFill/>
          <a:ln w="9525">
            <a:noFill/>
          </a:ln>
        </p:spPr>
        <p:txBody>
          <a:bodyPr wrap="none" anchor="ctr">
            <a:spAutoFit/>
          </a:bodyPr>
          <a:lstStyle/>
          <a:p>
            <a:pPr>
              <a:buSzTx/>
            </a:pPr>
            <a:endParaRPr lang="zh-CN" altLang="en-US" dirty="0">
              <a:solidFill>
                <a:srgbClr val="000000"/>
              </a:solidFill>
              <a:latin typeface="Arial" panose="020B0604020202020204" pitchFamily="34" charset="0"/>
              <a:ea typeface="宋体" panose="02010600030101010101" pitchFamily="2" charset="-122"/>
            </a:endParaRPr>
          </a:p>
        </p:txBody>
      </p:sp>
      <p:sp>
        <p:nvSpPr>
          <p:cNvPr id="318520" name="Rectangle 20"/>
          <p:cNvSpPr/>
          <p:nvPr/>
        </p:nvSpPr>
        <p:spPr>
          <a:xfrm>
            <a:off x="9274175" y="5926138"/>
            <a:ext cx="9144000" cy="0"/>
          </a:xfrm>
          <a:prstGeom prst="rect">
            <a:avLst/>
          </a:prstGeom>
          <a:solidFill>
            <a:srgbClr val="F2F9E5"/>
          </a:solidFill>
          <a:ln w="9525">
            <a:noFill/>
          </a:ln>
        </p:spPr>
        <p:txBody>
          <a:bodyPr wrap="none" anchor="ctr">
            <a:spAutoFit/>
          </a:bodyPr>
          <a:lstStyle/>
          <a:p>
            <a:pPr indent="317500" fontAlgn="ctr">
              <a:buSzTx/>
            </a:pPr>
            <a:r>
              <a:rPr lang="zh-CN" altLang="zh-CN" sz="900" b="1" dirty="0">
                <a:solidFill>
                  <a:srgbClr val="494949"/>
                </a:solidFill>
                <a:latin typeface="Arial" panose="020B0604020202020204" pitchFamily="34" charset="0"/>
                <a:ea typeface="宋体" panose="02010600030101010101" pitchFamily="2" charset="-122"/>
              </a:rPr>
              <a:t> </a:t>
            </a:r>
            <a:endParaRPr lang="zh-CN" altLang="zh-CN" sz="900" b="1" dirty="0">
              <a:solidFill>
                <a:srgbClr val="494949"/>
              </a:solidFill>
              <a:latin typeface="宋体" panose="02010600030101010101" pitchFamily="2" charset="-122"/>
              <a:ea typeface="宋体" panose="02010600030101010101" pitchFamily="2" charset="-122"/>
            </a:endParaRPr>
          </a:p>
          <a:p>
            <a:pPr indent="317500" eaLnBrk="0" hangingPunct="0">
              <a:buSzTx/>
            </a:pPr>
            <a:endParaRPr lang="zh-CN" altLang="zh-CN" dirty="0">
              <a:solidFill>
                <a:srgbClr val="000000"/>
              </a:solidFill>
              <a:latin typeface="Arial" panose="020B0604020202020204" pitchFamily="34" charset="0"/>
              <a:ea typeface="宋体" panose="02010600030101010101" pitchFamily="2" charset="-122"/>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3" name="Rectangle 3"/>
          <p:cNvSpPr>
            <a:spLocks noGrp="1" noRot="1" noChangeArrowheads="1"/>
          </p:cNvSpPr>
          <p:nvPr>
            <p:ph idx="1"/>
          </p:nvPr>
        </p:nvSpPr>
        <p:spPr>
          <a:xfrm>
            <a:off x="250825" y="188913"/>
            <a:ext cx="8540750" cy="5184775"/>
          </a:xfrm>
        </p:spPr>
        <p:txBody>
          <a:bodyPr vert="horz" wrap="square" lIns="91440" tIns="45720" rIns="91440" bIns="45720" numCol="1" rtlCol="0" anchor="t" anchorCtr="0" compatLnSpc="1">
            <a:normAutofit/>
          </a:bodyPr>
          <a:lstStyle/>
          <a:p>
            <a:pPr marL="357505" marR="0" lvl="0" indent="-357505" algn="just" defTabSz="914400" rtl="0" eaLnBrk="1" fontAlgn="auto" latinLnBrk="0" hangingPunct="1">
              <a:lnSpc>
                <a:spcPct val="110000"/>
              </a:lnSpc>
              <a:spcBef>
                <a:spcPct val="0"/>
              </a:spcBef>
              <a:spcAft>
                <a:spcPts val="0"/>
              </a:spcAft>
              <a:buClr>
                <a:schemeClr val="accent1">
                  <a:lumMod val="75000"/>
                </a:schemeClr>
              </a:buClr>
              <a:buSzPct val="50000"/>
              <a:buFont typeface="Wingdings" panose="05000000000000000000" pitchFamily="2" charset="2"/>
              <a:buNone/>
              <a:defRPr/>
            </a:pPr>
            <a:r>
              <a:rPr kumimoji="0" lang="zh-CN" altLang="en-US" sz="28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rPr>
              <a:t>最短主树特征</a:t>
            </a:r>
          </a:p>
          <a:p>
            <a:pPr marL="357505" marR="0" lvl="0" indent="-357505" algn="just" defTabSz="914400" rtl="0" eaLnBrk="1" fontAlgn="auto" latinLnBrk="0" hangingPunct="1">
              <a:lnSpc>
                <a:spcPct val="110000"/>
              </a:lnSpc>
              <a:spcBef>
                <a:spcPct val="0"/>
              </a:spcBef>
              <a:spcAft>
                <a:spcPts val="0"/>
              </a:spcAft>
              <a:buClr>
                <a:schemeClr val="accent1">
                  <a:lumMod val="75000"/>
                </a:schemeClr>
              </a:buClr>
              <a:buSzPct val="50000"/>
              <a:buFont typeface="Wingdings" panose="05000000000000000000" pitchFamily="2" charset="2"/>
              <a:buChar char="u"/>
              <a:defRPr/>
            </a:pPr>
            <a:r>
              <a:rPr kumimoji="0" lang="zh-CN" altLang="en-US" sz="32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设</a:t>
            </a:r>
            <a:r>
              <a:rPr kumimoji="0" lang="en-US" altLang="zh-CN" sz="32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T*</a:t>
            </a:r>
            <a:r>
              <a:rPr kumimoji="0" lang="zh-CN" altLang="en-US" sz="32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是</a:t>
            </a:r>
            <a:r>
              <a:rPr kumimoji="0" lang="en-US" altLang="zh-CN" sz="32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G</a:t>
            </a:r>
            <a:r>
              <a:rPr kumimoji="0" lang="zh-CN" altLang="en-US" sz="32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的主树，则如下论断等价：</a:t>
            </a:r>
          </a:p>
          <a:p>
            <a:pPr marL="357505" marR="0" lvl="1" indent="-285750" algn="just" defTabSz="914400" rtl="0" eaLnBrk="1" fontAlgn="auto" latinLnBrk="0" hangingPunct="1">
              <a:lnSpc>
                <a:spcPct val="100000"/>
              </a:lnSpc>
              <a:spcBef>
                <a:spcPct val="0"/>
              </a:spcBef>
              <a:spcAft>
                <a:spcPts val="600"/>
              </a:spcAft>
              <a:buClr>
                <a:schemeClr val="accent1">
                  <a:lumMod val="60000"/>
                  <a:lumOff val="40000"/>
                </a:schemeClr>
              </a:buClr>
              <a:buSzTx/>
              <a:buFont typeface="Wingdings" panose="05000000000000000000" pitchFamily="2" charset="2"/>
              <a:buChar char="ü"/>
              <a:defRPr/>
            </a:pPr>
            <a:r>
              <a:rPr kumimoji="0" lang="en-US" altLang="zh-CN"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T*</a:t>
            </a:r>
            <a:r>
              <a:rPr kumimoji="0" lang="zh-CN" altLang="en-US"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是最短主树；</a:t>
            </a:r>
          </a:p>
          <a:p>
            <a:pPr marL="357505" marR="0" lvl="1" indent="-285750" algn="just" defTabSz="914400" rtl="0" eaLnBrk="1" fontAlgn="auto" latinLnBrk="0" hangingPunct="1">
              <a:lnSpc>
                <a:spcPct val="100000"/>
              </a:lnSpc>
              <a:spcBef>
                <a:spcPct val="0"/>
              </a:spcBef>
              <a:spcAft>
                <a:spcPts val="600"/>
              </a:spcAft>
              <a:buClr>
                <a:schemeClr val="accent1">
                  <a:lumMod val="60000"/>
                  <a:lumOff val="40000"/>
                </a:schemeClr>
              </a:buClr>
              <a:buSzTx/>
              <a:buFont typeface="Wingdings" panose="05000000000000000000" pitchFamily="2" charset="2"/>
              <a:buChar char="ü"/>
              <a:defRPr/>
            </a:pPr>
            <a:r>
              <a:rPr kumimoji="0" lang="zh-CN" altLang="en-US"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对</a:t>
            </a:r>
            <a:r>
              <a:rPr kumimoji="0" lang="en-US" altLang="zh-CN"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T*</a:t>
            </a:r>
            <a:r>
              <a:rPr kumimoji="0" lang="zh-CN" altLang="en-US"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的任一树边</a:t>
            </a:r>
            <a:r>
              <a:rPr kumimoji="0" lang="en-US" altLang="zh-CN"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e</a:t>
            </a:r>
            <a:r>
              <a:rPr kumimoji="0" lang="zh-CN" altLang="en-US"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a:t>
            </a:r>
            <a:r>
              <a:rPr kumimoji="0" lang="en-US" altLang="zh-CN"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e</a:t>
            </a:r>
            <a:r>
              <a:rPr kumimoji="0" lang="zh-CN" altLang="en-US"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是由</a:t>
            </a:r>
            <a:r>
              <a:rPr kumimoji="0" lang="en-US" altLang="zh-CN"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e</a:t>
            </a:r>
            <a:r>
              <a:rPr kumimoji="0" lang="zh-CN" altLang="en-US"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所决定的基本割集中的最小权边；</a:t>
            </a:r>
          </a:p>
          <a:p>
            <a:pPr marL="357505" marR="0" lvl="1" indent="-285750" algn="just" defTabSz="914400" rtl="0" eaLnBrk="1" fontAlgn="auto" latinLnBrk="0" hangingPunct="1">
              <a:lnSpc>
                <a:spcPct val="100000"/>
              </a:lnSpc>
              <a:spcBef>
                <a:spcPct val="0"/>
              </a:spcBef>
              <a:spcAft>
                <a:spcPts val="600"/>
              </a:spcAft>
              <a:buClr>
                <a:schemeClr val="accent1">
                  <a:lumMod val="60000"/>
                  <a:lumOff val="40000"/>
                </a:schemeClr>
              </a:buClr>
              <a:buSzTx/>
              <a:buFont typeface="Wingdings" panose="05000000000000000000" pitchFamily="2" charset="2"/>
              <a:buChar char="ü"/>
              <a:defRPr/>
            </a:pPr>
            <a:r>
              <a:rPr kumimoji="0" lang="zh-CN" altLang="en-US"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对</a:t>
            </a:r>
            <a:r>
              <a:rPr kumimoji="0" lang="en-US" altLang="zh-CN"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T*</a:t>
            </a:r>
            <a:r>
              <a:rPr kumimoji="0" lang="zh-CN" altLang="en-US"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的任一连枝</a:t>
            </a:r>
            <a:r>
              <a:rPr kumimoji="0" lang="en-US" altLang="zh-CN"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e</a:t>
            </a:r>
            <a:r>
              <a:rPr kumimoji="0" lang="zh-CN" altLang="en-US"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a:t>
            </a:r>
            <a:r>
              <a:rPr kumimoji="0" lang="en-US" altLang="zh-CN"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e</a:t>
            </a:r>
            <a:r>
              <a:rPr kumimoji="0" lang="zh-CN" altLang="en-US"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是由</a:t>
            </a:r>
            <a:r>
              <a:rPr kumimoji="0" lang="en-US" altLang="zh-CN"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e</a:t>
            </a:r>
            <a:r>
              <a:rPr kumimoji="0" lang="zh-CN" altLang="en-US"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所决定的基本圈中的最大权边。</a:t>
            </a:r>
          </a:p>
          <a:p>
            <a:pPr marL="1600200" marR="0" lvl="3" indent="-228600" algn="l" defTabSz="914400" rtl="0" eaLnBrk="1" fontAlgn="auto" latinLnBrk="0" hangingPunct="1">
              <a:lnSpc>
                <a:spcPct val="90000"/>
              </a:lnSpc>
              <a:spcBef>
                <a:spcPct val="0"/>
              </a:spcBef>
              <a:spcAft>
                <a:spcPts val="0"/>
              </a:spcAft>
              <a:buClrTx/>
              <a:buSzTx/>
              <a:buFont typeface="Arial" panose="020B0604020202020204" pitchFamily="34" charset="0"/>
              <a:buChar char="•"/>
              <a:defRPr/>
            </a:pPr>
            <a:r>
              <a:rPr kumimoji="0" lang="zh-CN" altLang="en-US" sz="2800" b="1" i="0" u="none" strike="noStrike" kern="1200" cap="none" spc="0" normalizeH="0" baseline="0" noProof="0" dirty="0">
                <a:ln>
                  <a:noFill/>
                </a:ln>
                <a:solidFill>
                  <a:srgbClr val="000066"/>
                </a:solidFill>
                <a:effectLst/>
                <a:uLnTx/>
                <a:uFillTx/>
                <a:latin typeface="+mn-lt"/>
                <a:ea typeface="+mn-ea"/>
                <a:cs typeface="+mn-ea"/>
              </a:rPr>
              <a:t>上述定理描述了最短主树的特征。</a:t>
            </a:r>
          </a:p>
        </p:txBody>
      </p:sp>
      <p:graphicFrame>
        <p:nvGraphicFramePr>
          <p:cNvPr id="259074" name="对象 1"/>
          <p:cNvGraphicFramePr>
            <a:graphicFrameLocks noChangeAspect="1"/>
          </p:cNvGraphicFramePr>
          <p:nvPr/>
        </p:nvGraphicFramePr>
        <p:xfrm>
          <a:off x="4500563" y="3740150"/>
          <a:ext cx="4643437" cy="3117850"/>
        </p:xfrm>
        <a:graphic>
          <a:graphicData uri="http://schemas.openxmlformats.org/presentationml/2006/ole">
            <mc:AlternateContent xmlns:mc="http://schemas.openxmlformats.org/markup-compatibility/2006">
              <mc:Choice xmlns:v="urn:schemas-microsoft-com:vml" Requires="v">
                <p:oleObj spid="_x0000_s73825" r:id="rId3" imgW="2768600" imgH="1845310" progId="Visio.Drawing.11">
                  <p:embed/>
                </p:oleObj>
              </mc:Choice>
              <mc:Fallback>
                <p:oleObj r:id="rId3" imgW="2768600" imgH="1845310" progId="Visio.Drawing.11">
                  <p:embed/>
                  <p:pic>
                    <p:nvPicPr>
                      <p:cNvPr id="0" name="图片 3197"/>
                      <p:cNvPicPr/>
                      <p:nvPr/>
                    </p:nvPicPr>
                    <p:blipFill>
                      <a:blip r:embed="rId4"/>
                      <a:stretch>
                        <a:fillRect/>
                      </a:stretch>
                    </p:blipFill>
                    <p:spPr>
                      <a:xfrm>
                        <a:off x="4500563" y="3740150"/>
                        <a:ext cx="4643437" cy="311785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71363">
                                            <p:txEl>
                                              <p:pRg st="0" end="0"/>
                                            </p:txEl>
                                          </p:spTgt>
                                        </p:tgtEl>
                                        <p:attrNameLst>
                                          <p:attrName>style.visibility</p:attrName>
                                        </p:attrNameLst>
                                      </p:cBhvr>
                                      <p:to>
                                        <p:strVal val="visible"/>
                                      </p:to>
                                    </p:set>
                                    <p:animEffect transition="in" filter="wipe(down)">
                                      <p:cBhvr>
                                        <p:cTn id="7" dur="500"/>
                                        <p:tgtEl>
                                          <p:spTgt spid="2713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71363">
                                            <p:txEl>
                                              <p:pRg st="1" end="1"/>
                                            </p:txEl>
                                          </p:spTgt>
                                        </p:tgtEl>
                                        <p:attrNameLst>
                                          <p:attrName>style.visibility</p:attrName>
                                        </p:attrNameLst>
                                      </p:cBhvr>
                                      <p:to>
                                        <p:strVal val="visible"/>
                                      </p:to>
                                    </p:set>
                                    <p:animEffect transition="in" filter="wipe(down)">
                                      <p:cBhvr>
                                        <p:cTn id="12" dur="500"/>
                                        <p:tgtEl>
                                          <p:spTgt spid="271363">
                                            <p:txEl>
                                              <p:pRg st="1" end="1"/>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71363">
                                            <p:txEl>
                                              <p:pRg st="2" end="2"/>
                                            </p:txEl>
                                          </p:spTgt>
                                        </p:tgtEl>
                                        <p:attrNameLst>
                                          <p:attrName>style.visibility</p:attrName>
                                        </p:attrNameLst>
                                      </p:cBhvr>
                                      <p:to>
                                        <p:strVal val="visible"/>
                                      </p:to>
                                    </p:set>
                                    <p:animEffect transition="in" filter="wipe(down)">
                                      <p:cBhvr>
                                        <p:cTn id="15" dur="500"/>
                                        <p:tgtEl>
                                          <p:spTgt spid="271363">
                                            <p:txEl>
                                              <p:pRg st="2" end="2"/>
                                            </p:tx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71363">
                                            <p:txEl>
                                              <p:pRg st="3" end="3"/>
                                            </p:txEl>
                                          </p:spTgt>
                                        </p:tgtEl>
                                        <p:attrNameLst>
                                          <p:attrName>style.visibility</p:attrName>
                                        </p:attrNameLst>
                                      </p:cBhvr>
                                      <p:to>
                                        <p:strVal val="visible"/>
                                      </p:to>
                                    </p:set>
                                    <p:animEffect transition="in" filter="wipe(down)">
                                      <p:cBhvr>
                                        <p:cTn id="18" dur="500"/>
                                        <p:tgtEl>
                                          <p:spTgt spid="271363">
                                            <p:txEl>
                                              <p:pRg st="3" end="3"/>
                                            </p:txEl>
                                          </p:spTgt>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71363">
                                            <p:txEl>
                                              <p:pRg st="4" end="4"/>
                                            </p:txEl>
                                          </p:spTgt>
                                        </p:tgtEl>
                                        <p:attrNameLst>
                                          <p:attrName>style.visibility</p:attrName>
                                        </p:attrNameLst>
                                      </p:cBhvr>
                                      <p:to>
                                        <p:strVal val="visible"/>
                                      </p:to>
                                    </p:set>
                                    <p:animEffect transition="in" filter="wipe(down)">
                                      <p:cBhvr>
                                        <p:cTn id="21" dur="500"/>
                                        <p:tgtEl>
                                          <p:spTgt spid="271363">
                                            <p:txEl>
                                              <p:pRg st="4" end="4"/>
                                            </p:txEl>
                                          </p:spTgt>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71363">
                                            <p:txEl>
                                              <p:pRg st="5" end="5"/>
                                            </p:txEl>
                                          </p:spTgt>
                                        </p:tgtEl>
                                        <p:attrNameLst>
                                          <p:attrName>style.visibility</p:attrName>
                                        </p:attrNameLst>
                                      </p:cBhvr>
                                      <p:to>
                                        <p:strVal val="visible"/>
                                      </p:to>
                                    </p:set>
                                    <p:animEffect transition="in" filter="wipe(down)">
                                      <p:cBhvr>
                                        <p:cTn id="24" dur="500"/>
                                        <p:tgtEl>
                                          <p:spTgt spid="27136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363" grpId="0" build="p"/>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7" name="Rectangle 5"/>
          <p:cNvSpPr>
            <a:spLocks noGrp="1" noRot="1"/>
          </p:cNvSpPr>
          <p:nvPr>
            <p:ph type="title"/>
          </p:nvPr>
        </p:nvSpPr>
        <p:spPr>
          <a:xfrm>
            <a:off x="250825" y="404813"/>
            <a:ext cx="8540750" cy="720725"/>
          </a:xfrm>
        </p:spPr>
        <p:txBody>
          <a:bodyPr vert="horz" wrap="square" lIns="91440" tIns="45720" rIns="91440" bIns="45720" anchor="b"/>
          <a:lstStyle/>
          <a:p>
            <a:pPr algn="l" eaLnBrk="1" hangingPunct="1"/>
            <a:r>
              <a:rPr lang="zh-CN" altLang="en-US" sz="3600" dirty="0">
                <a:solidFill>
                  <a:srgbClr val="000066"/>
                </a:solidFill>
              </a:rPr>
              <a:t>寻找最短主树问题可分为两种情况：</a:t>
            </a:r>
            <a:br>
              <a:rPr lang="zh-CN" altLang="en-US" sz="3600" dirty="0">
                <a:solidFill>
                  <a:srgbClr val="8E082E"/>
                </a:solidFill>
              </a:rPr>
            </a:br>
            <a:endParaRPr lang="zh-CN" altLang="zh-CN" sz="3600" dirty="0">
              <a:solidFill>
                <a:srgbClr val="8E082E"/>
              </a:solidFill>
            </a:endParaRPr>
          </a:p>
        </p:txBody>
      </p:sp>
      <p:sp>
        <p:nvSpPr>
          <p:cNvPr id="272387" name="Rectangle 3"/>
          <p:cNvSpPr>
            <a:spLocks noGrp="1" noRot="1" noChangeArrowheads="1"/>
          </p:cNvSpPr>
          <p:nvPr>
            <p:ph type="body" sz="half" idx="1"/>
          </p:nvPr>
        </p:nvSpPr>
        <p:spPr>
          <a:xfrm>
            <a:off x="0" y="908050"/>
            <a:ext cx="9144000" cy="5589588"/>
          </a:xfrm>
        </p:spPr>
        <p:txBody>
          <a:bodyPr vert="horz" wrap="square" lIns="91440" tIns="45720" rIns="91440" bIns="45720" numCol="1" rtlCol="0" anchor="t" anchorCtr="0" compatLnSpc="1">
            <a:normAutofit/>
          </a:bodyPr>
          <a:lstStyle/>
          <a:p>
            <a:pPr marL="1600200" marR="0" lvl="3" indent="-228600" algn="l" defTabSz="914400" rtl="0" eaLnBrk="1" fontAlgn="auto" latinLnBrk="0" hangingPunct="1">
              <a:lnSpc>
                <a:spcPct val="130000"/>
              </a:lnSpc>
              <a:spcBef>
                <a:spcPts val="500"/>
              </a:spcBef>
              <a:spcAft>
                <a:spcPts val="0"/>
              </a:spcAft>
              <a:buClrTx/>
              <a:buSzTx/>
              <a:buFont typeface="Arial" panose="020B0604020202020204" pitchFamily="34" charset="0"/>
              <a:buChar char="•"/>
              <a:defRPr/>
            </a:pPr>
            <a:r>
              <a:rPr kumimoji="0" lang="zh-CN" altLang="en-US" sz="36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mn-lt"/>
                <a:ea typeface="+mn-ea"/>
                <a:cs typeface="+mn-ea"/>
              </a:rPr>
              <a:t>无限制条件：</a:t>
            </a:r>
          </a:p>
          <a:p>
            <a:pPr marL="2057400" marR="0" lvl="4" indent="-228600" algn="l" defTabSz="914400" rtl="0" eaLnBrk="1" fontAlgn="auto" latinLnBrk="0" hangingPunct="1">
              <a:lnSpc>
                <a:spcPct val="130000"/>
              </a:lnSpc>
              <a:spcBef>
                <a:spcPts val="500"/>
              </a:spcBef>
              <a:spcAft>
                <a:spcPts val="0"/>
              </a:spcAft>
              <a:buClrTx/>
              <a:buSzTx/>
              <a:buFont typeface="Wingdings" panose="05000000000000000000" pitchFamily="2" charset="2"/>
              <a:buNone/>
              <a:defRPr/>
            </a:pPr>
            <a:r>
              <a:rPr kumimoji="0" lang="zh-CN" altLang="en-US" sz="36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ea"/>
              </a:rPr>
              <a:t>（</a:t>
            </a:r>
            <a:r>
              <a:rPr kumimoji="0" lang="en-US" altLang="zh-CN" sz="36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ea"/>
              </a:rPr>
              <a:t>1</a:t>
            </a:r>
            <a:r>
              <a:rPr kumimoji="0" lang="zh-CN" altLang="en-US" sz="36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ea"/>
              </a:rPr>
              <a:t>）</a:t>
            </a:r>
            <a:r>
              <a:rPr kumimoji="0" lang="en-US" altLang="zh-CN" sz="36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ea"/>
              </a:rPr>
              <a:t>P</a:t>
            </a:r>
            <a:r>
              <a:rPr kumimoji="0" lang="zh-CN" altLang="en-US" sz="36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ea"/>
              </a:rPr>
              <a:t>算法</a:t>
            </a:r>
          </a:p>
          <a:p>
            <a:pPr marL="2057400" marR="0" lvl="4" indent="-228600" algn="l" defTabSz="914400" rtl="0" eaLnBrk="1" fontAlgn="auto" latinLnBrk="0" hangingPunct="1">
              <a:lnSpc>
                <a:spcPct val="130000"/>
              </a:lnSpc>
              <a:spcBef>
                <a:spcPts val="500"/>
              </a:spcBef>
              <a:spcAft>
                <a:spcPts val="0"/>
              </a:spcAft>
              <a:buClrTx/>
              <a:buSzTx/>
              <a:buFont typeface="Wingdings" panose="05000000000000000000" pitchFamily="2" charset="2"/>
              <a:buNone/>
              <a:defRPr/>
            </a:pPr>
            <a:r>
              <a:rPr kumimoji="0" lang="zh-CN" altLang="en-US" sz="36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ea"/>
              </a:rPr>
              <a:t>（</a:t>
            </a:r>
            <a:r>
              <a:rPr kumimoji="0" lang="en-US" altLang="zh-CN" sz="36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ea"/>
              </a:rPr>
              <a:t>2</a:t>
            </a:r>
            <a:r>
              <a:rPr kumimoji="0" lang="zh-CN" altLang="en-US" sz="36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ea"/>
              </a:rPr>
              <a:t>）</a:t>
            </a:r>
            <a:r>
              <a:rPr kumimoji="0" lang="en-US" altLang="zh-CN" sz="36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ea"/>
              </a:rPr>
              <a:t>K</a:t>
            </a:r>
            <a:r>
              <a:rPr kumimoji="0" lang="zh-CN" altLang="en-US" sz="36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ea"/>
              </a:rPr>
              <a:t>算法</a:t>
            </a:r>
          </a:p>
          <a:p>
            <a:pPr marL="2057400" marR="0" lvl="4" indent="-228600" algn="l" defTabSz="914400" rtl="0" eaLnBrk="1" fontAlgn="auto" latinLnBrk="0" hangingPunct="1">
              <a:lnSpc>
                <a:spcPct val="130000"/>
              </a:lnSpc>
              <a:spcBef>
                <a:spcPts val="500"/>
              </a:spcBef>
              <a:spcAft>
                <a:spcPts val="0"/>
              </a:spcAft>
              <a:buClrTx/>
              <a:buSzTx/>
              <a:buFont typeface="Wingdings" panose="05000000000000000000" pitchFamily="2" charset="2"/>
              <a:buNone/>
              <a:defRPr/>
            </a:pPr>
            <a:r>
              <a:rPr kumimoji="0" lang="zh-CN" altLang="en-US" sz="36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ea"/>
              </a:rPr>
              <a:t>（</a:t>
            </a:r>
            <a:r>
              <a:rPr kumimoji="0" lang="en-US" altLang="zh-CN" sz="36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ea"/>
              </a:rPr>
              <a:t>3</a:t>
            </a:r>
            <a:r>
              <a:rPr kumimoji="0" lang="zh-CN" altLang="en-US" sz="36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ea"/>
              </a:rPr>
              <a:t>）破圈法</a:t>
            </a:r>
          </a:p>
          <a:p>
            <a:pPr marL="1600200" marR="0" lvl="3" indent="-228600" algn="l" defTabSz="914400" rtl="0" eaLnBrk="1" fontAlgn="auto" latinLnBrk="0" hangingPunct="1">
              <a:lnSpc>
                <a:spcPct val="130000"/>
              </a:lnSpc>
              <a:spcBef>
                <a:spcPts val="500"/>
              </a:spcBef>
              <a:spcAft>
                <a:spcPts val="0"/>
              </a:spcAft>
              <a:buClrTx/>
              <a:buSzTx/>
              <a:buFont typeface="Arial" panose="020B0604020202020204" pitchFamily="34" charset="0"/>
              <a:buChar char="•"/>
              <a:defRPr/>
            </a:pPr>
            <a:r>
              <a:rPr kumimoji="0" lang="zh-CN" altLang="en-US" sz="36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mn-lt"/>
                <a:ea typeface="+mn-ea"/>
                <a:cs typeface="+mn-ea"/>
              </a:rPr>
              <a:t>有限制条件：</a:t>
            </a:r>
            <a:br>
              <a:rPr kumimoji="0" lang="zh-CN" altLang="en-US" sz="36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rPr>
            </a:br>
            <a:r>
              <a:rPr kumimoji="0" lang="zh-CN" altLang="en-US" sz="36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ea"/>
              </a:rPr>
              <a:t> </a:t>
            </a:r>
            <a:r>
              <a:rPr kumimoji="0" lang="zh-CN" altLang="en-US" sz="3600" b="1" i="0" u="none" strike="noStrike" kern="1200" cap="none" spc="0" normalizeH="0" baseline="0" noProof="0" dirty="0">
                <a:ln>
                  <a:noFill/>
                </a:ln>
                <a:solidFill>
                  <a:srgbClr val="3C3C5A"/>
                </a:solidFill>
                <a:effectLst>
                  <a:outerShdw blurRad="38100" dist="38100" dir="2700000" algn="tl">
                    <a:srgbClr val="C0C0C0"/>
                  </a:outerShdw>
                </a:effectLst>
                <a:uLnTx/>
                <a:uFillTx/>
                <a:latin typeface="+mn-lt"/>
                <a:ea typeface="+mn-ea"/>
                <a:cs typeface="+mn-ea"/>
              </a:rPr>
              <a:t>（</a:t>
            </a:r>
            <a:r>
              <a:rPr kumimoji="0" lang="en-US" altLang="zh-CN" sz="3600" b="1" i="0" u="none" strike="noStrike" kern="1200" cap="none" spc="0" normalizeH="0" baseline="0" noProof="0" dirty="0">
                <a:ln>
                  <a:noFill/>
                </a:ln>
                <a:solidFill>
                  <a:srgbClr val="3C3C5A"/>
                </a:solidFill>
                <a:effectLst>
                  <a:outerShdw blurRad="38100" dist="38100" dir="2700000" algn="tl">
                    <a:srgbClr val="C0C0C0"/>
                  </a:outerShdw>
                </a:effectLst>
                <a:uLnTx/>
                <a:uFillTx/>
                <a:latin typeface="+mn-lt"/>
                <a:ea typeface="+mn-ea"/>
                <a:cs typeface="+mn-ea"/>
              </a:rPr>
              <a:t>1</a:t>
            </a:r>
            <a:r>
              <a:rPr kumimoji="0" lang="zh-CN" altLang="en-US" sz="3600" b="1" i="0" u="none" strike="noStrike" kern="1200" cap="none" spc="0" normalizeH="0" baseline="0" noProof="0" dirty="0">
                <a:ln>
                  <a:noFill/>
                </a:ln>
                <a:solidFill>
                  <a:srgbClr val="3C3C5A"/>
                </a:solidFill>
                <a:effectLst>
                  <a:outerShdw blurRad="38100" dist="38100" dir="2700000" algn="tl">
                    <a:srgbClr val="C0C0C0"/>
                  </a:outerShdw>
                </a:effectLst>
                <a:uLnTx/>
                <a:uFillTx/>
                <a:latin typeface="+mn-lt"/>
                <a:ea typeface="+mn-ea"/>
                <a:cs typeface="+mn-ea"/>
              </a:rPr>
              <a:t>）穷举法</a:t>
            </a:r>
            <a:r>
              <a:rPr kumimoji="0" lang="en-US" altLang="zh-CN" sz="3600" b="1" i="0" u="none" strike="noStrike" kern="1200" cap="none" spc="0" normalizeH="0" baseline="0" noProof="0" dirty="0">
                <a:ln>
                  <a:noFill/>
                </a:ln>
                <a:solidFill>
                  <a:srgbClr val="DB0716"/>
                </a:solidFill>
                <a:effectLst>
                  <a:outerShdw blurRad="38100" dist="38100" dir="2700000" algn="tl">
                    <a:srgbClr val="C0C0C0"/>
                  </a:outerShdw>
                </a:effectLst>
                <a:uLnTx/>
                <a:uFillTx/>
                <a:latin typeface="+mn-lt"/>
                <a:ea typeface="+mn-ea"/>
                <a:cs typeface="+mn-ea"/>
              </a:rPr>
              <a:t>(</a:t>
            </a:r>
            <a:r>
              <a:rPr kumimoji="0" lang="zh-CN" altLang="en-US" sz="3600" b="1" i="0" u="none" strike="noStrike" kern="1200" cap="none" spc="0" normalizeH="0" baseline="0" noProof="0" dirty="0">
                <a:ln>
                  <a:noFill/>
                </a:ln>
                <a:solidFill>
                  <a:srgbClr val="DB0716"/>
                </a:solidFill>
                <a:effectLst>
                  <a:outerShdw blurRad="38100" dist="38100" dir="2700000" algn="tl">
                    <a:srgbClr val="C0C0C0"/>
                  </a:outerShdw>
                </a:effectLst>
                <a:uLnTx/>
                <a:uFillTx/>
                <a:latin typeface="+mn-lt"/>
                <a:ea typeface="+mn-ea"/>
                <a:cs typeface="+mn-ea"/>
              </a:rPr>
              <a:t>可用置换法</a:t>
            </a:r>
            <a:r>
              <a:rPr kumimoji="0" lang="en-US" altLang="zh-CN" sz="3600" b="1" i="0" u="none" strike="noStrike" kern="1200" cap="none" spc="0" normalizeH="0" baseline="0" noProof="0" dirty="0">
                <a:ln>
                  <a:noFill/>
                </a:ln>
                <a:solidFill>
                  <a:srgbClr val="DB0716"/>
                </a:solidFill>
                <a:effectLst>
                  <a:outerShdw blurRad="38100" dist="38100" dir="2700000" algn="tl">
                    <a:srgbClr val="C0C0C0"/>
                  </a:outerShdw>
                </a:effectLst>
                <a:uLnTx/>
                <a:uFillTx/>
                <a:latin typeface="+mn-lt"/>
                <a:ea typeface="+mn-ea"/>
                <a:cs typeface="+mn-ea"/>
              </a:rPr>
              <a:t>)</a:t>
            </a:r>
          </a:p>
          <a:p>
            <a:pPr marL="1600200" marR="0" lvl="3" indent="-228600" algn="l" defTabSz="914400" rtl="0" eaLnBrk="1" fontAlgn="auto" latinLnBrk="0" hangingPunct="1">
              <a:lnSpc>
                <a:spcPct val="130000"/>
              </a:lnSpc>
              <a:spcBef>
                <a:spcPts val="500"/>
              </a:spcBef>
              <a:spcAft>
                <a:spcPts val="0"/>
              </a:spcAft>
              <a:buClrTx/>
              <a:buSzTx/>
              <a:buFont typeface="Wingdings" panose="05000000000000000000" pitchFamily="2" charset="2"/>
              <a:buNone/>
              <a:defRPr/>
            </a:pPr>
            <a:r>
              <a:rPr kumimoji="0" lang="zh-CN" altLang="en-US" sz="3600" b="1" i="0" u="none" strike="noStrike" kern="1200" cap="none" spc="0" normalizeH="0" baseline="0" noProof="0" dirty="0">
                <a:ln>
                  <a:noFill/>
                </a:ln>
                <a:solidFill>
                  <a:srgbClr val="3C3C5A"/>
                </a:solidFill>
                <a:effectLst>
                  <a:outerShdw blurRad="38100" dist="38100" dir="2700000" algn="tl">
                    <a:srgbClr val="C0C0C0"/>
                  </a:outerShdw>
                </a:effectLst>
                <a:uLnTx/>
                <a:uFillTx/>
                <a:latin typeface="+mn-lt"/>
                <a:ea typeface="+mn-ea"/>
                <a:cs typeface="+mn-ea"/>
              </a:rPr>
              <a:t>   （</a:t>
            </a:r>
            <a:r>
              <a:rPr kumimoji="0" lang="en-US" altLang="zh-CN" sz="3600" b="1" i="0" u="none" strike="noStrike" kern="1200" cap="none" spc="0" normalizeH="0" baseline="0" noProof="0" dirty="0">
                <a:ln>
                  <a:noFill/>
                </a:ln>
                <a:solidFill>
                  <a:srgbClr val="3C3C5A"/>
                </a:solidFill>
                <a:effectLst>
                  <a:outerShdw blurRad="38100" dist="38100" dir="2700000" algn="tl">
                    <a:srgbClr val="C0C0C0"/>
                  </a:outerShdw>
                </a:effectLst>
                <a:uLnTx/>
                <a:uFillTx/>
                <a:latin typeface="+mn-lt"/>
                <a:ea typeface="+mn-ea"/>
                <a:cs typeface="+mn-ea"/>
              </a:rPr>
              <a:t>2</a:t>
            </a:r>
            <a:r>
              <a:rPr kumimoji="0" lang="zh-CN" altLang="en-US" sz="3600" b="1" i="0" u="none" strike="noStrike" kern="1200" cap="none" spc="0" normalizeH="0" baseline="0" noProof="0" dirty="0">
                <a:ln>
                  <a:noFill/>
                </a:ln>
                <a:solidFill>
                  <a:srgbClr val="3C3C5A"/>
                </a:solidFill>
                <a:effectLst>
                  <a:outerShdw blurRad="38100" dist="38100" dir="2700000" algn="tl">
                    <a:srgbClr val="C0C0C0"/>
                  </a:outerShdw>
                </a:effectLst>
                <a:uLnTx/>
                <a:uFillTx/>
                <a:latin typeface="+mn-lt"/>
                <a:ea typeface="+mn-ea"/>
                <a:cs typeface="+mn-ea"/>
              </a:rPr>
              <a:t>）调整法</a:t>
            </a:r>
            <a:r>
              <a:rPr kumimoji="0" lang="en-US" altLang="zh-CN" sz="3600" b="1" i="0" u="none" strike="noStrike" kern="1200" cap="none" spc="0" normalizeH="0" baseline="0" noProof="0" dirty="0">
                <a:ln>
                  <a:noFill/>
                </a:ln>
                <a:solidFill>
                  <a:srgbClr val="DB0716"/>
                </a:solidFill>
                <a:effectLst>
                  <a:outerShdw blurRad="38100" dist="38100" dir="2700000" algn="tl">
                    <a:srgbClr val="C0C0C0"/>
                  </a:outerShdw>
                </a:effectLst>
                <a:uLnTx/>
                <a:uFillTx/>
                <a:latin typeface="+mn-lt"/>
                <a:ea typeface="+mn-ea"/>
                <a:cs typeface="+mn-ea"/>
              </a:rPr>
              <a:t>(</a:t>
            </a:r>
            <a:r>
              <a:rPr kumimoji="0" lang="zh-CN" altLang="en-US" sz="3600" b="1" i="0" u="none" strike="noStrike" kern="1200" cap="none" spc="0" normalizeH="0" baseline="0" noProof="0" dirty="0">
                <a:ln>
                  <a:noFill/>
                </a:ln>
                <a:solidFill>
                  <a:srgbClr val="DB0716"/>
                </a:solidFill>
                <a:effectLst>
                  <a:outerShdw blurRad="38100" dist="38100" dir="2700000" algn="tl">
                    <a:srgbClr val="C0C0C0"/>
                  </a:outerShdw>
                </a:effectLst>
                <a:uLnTx/>
                <a:uFillTx/>
                <a:latin typeface="+mn-lt"/>
                <a:ea typeface="+mn-ea"/>
                <a:cs typeface="+mn-ea"/>
              </a:rPr>
              <a:t>可用</a:t>
            </a:r>
            <a:r>
              <a:rPr kumimoji="0" lang="en-US" altLang="zh-CN" sz="3600" b="1" i="0" u="none" strike="noStrike" kern="1200" cap="none" spc="0" normalizeH="0" baseline="0" noProof="0" dirty="0">
                <a:ln>
                  <a:noFill/>
                </a:ln>
                <a:solidFill>
                  <a:srgbClr val="DB0716"/>
                </a:solidFill>
                <a:effectLst>
                  <a:outerShdw blurRad="38100" dist="38100" dir="2700000" algn="tl">
                    <a:srgbClr val="C0C0C0"/>
                  </a:outerShdw>
                </a:effectLst>
                <a:uLnTx/>
                <a:uFillTx/>
                <a:latin typeface="+mn-lt"/>
                <a:ea typeface="+mn-ea"/>
                <a:cs typeface="+mn-ea"/>
              </a:rPr>
              <a:t>E-W</a:t>
            </a:r>
            <a:r>
              <a:rPr kumimoji="0" lang="zh-CN" altLang="en-US" sz="3600" b="1" i="0" u="none" strike="noStrike" kern="1200" cap="none" spc="0" normalizeH="0" baseline="0" noProof="0" dirty="0">
                <a:ln>
                  <a:noFill/>
                </a:ln>
                <a:solidFill>
                  <a:srgbClr val="DB0716"/>
                </a:solidFill>
                <a:effectLst>
                  <a:outerShdw blurRad="38100" dist="38100" dir="2700000" algn="tl">
                    <a:srgbClr val="C0C0C0"/>
                  </a:outerShdw>
                </a:effectLst>
                <a:uLnTx/>
                <a:uFillTx/>
                <a:latin typeface="+mn-lt"/>
                <a:ea typeface="+mn-ea"/>
                <a:cs typeface="+mn-ea"/>
              </a:rPr>
              <a:t>算法</a:t>
            </a:r>
            <a:r>
              <a:rPr kumimoji="0" lang="en-US" altLang="zh-CN" sz="3600" b="1" i="0" u="none" strike="noStrike" kern="1200" cap="none" spc="0" normalizeH="0" baseline="0" noProof="0" dirty="0">
                <a:ln>
                  <a:noFill/>
                </a:ln>
                <a:solidFill>
                  <a:srgbClr val="DB0716"/>
                </a:solidFill>
                <a:effectLst>
                  <a:outerShdw blurRad="38100" dist="38100" dir="2700000" algn="tl">
                    <a:srgbClr val="C0C0C0"/>
                  </a:outerShdw>
                </a:effectLst>
                <a:uLnTx/>
                <a:uFillTx/>
                <a:latin typeface="+mn-lt"/>
                <a:ea typeface="+mn-ea"/>
                <a:cs typeface="+mn-ea"/>
              </a:rPr>
              <a:t>)</a:t>
            </a:r>
            <a:endParaRPr kumimoji="0" lang="zh-CN" altLang="en-US" sz="3600" b="1" i="0" u="none" strike="noStrike" kern="1200" cap="none" spc="0" normalizeH="0" baseline="0" noProof="0" dirty="0">
              <a:ln>
                <a:noFill/>
              </a:ln>
              <a:solidFill>
                <a:srgbClr val="3C3C5A"/>
              </a:solidFill>
              <a:effectLst>
                <a:outerShdw blurRad="38100" dist="38100" dir="2700000" algn="tl">
                  <a:srgbClr val="C0C0C0"/>
                </a:outerShdw>
              </a:effectLst>
              <a:uLnTx/>
              <a:uFillTx/>
              <a:latin typeface="+mn-lt"/>
              <a:ea typeface="+mn-ea"/>
              <a:cs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72387">
                                            <p:txEl>
                                              <p:pRg st="0" end="0"/>
                                            </p:txEl>
                                          </p:spTgt>
                                        </p:tgtEl>
                                        <p:attrNameLst>
                                          <p:attrName>style.visibility</p:attrName>
                                        </p:attrNameLst>
                                      </p:cBhvr>
                                      <p:to>
                                        <p:strVal val="visible"/>
                                      </p:to>
                                    </p:set>
                                    <p:animEffect transition="in" filter="circle(in)">
                                      <p:cBhvr>
                                        <p:cTn id="7" dur="2000"/>
                                        <p:tgtEl>
                                          <p:spTgt spid="272387">
                                            <p:txEl>
                                              <p:pRg st="0" end="0"/>
                                            </p:txEl>
                                          </p:spTgt>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272387">
                                            <p:txEl>
                                              <p:pRg st="1" end="1"/>
                                            </p:txEl>
                                          </p:spTgt>
                                        </p:tgtEl>
                                        <p:attrNameLst>
                                          <p:attrName>style.visibility</p:attrName>
                                        </p:attrNameLst>
                                      </p:cBhvr>
                                      <p:to>
                                        <p:strVal val="visible"/>
                                      </p:to>
                                    </p:set>
                                    <p:animEffect transition="in" filter="circle(in)">
                                      <p:cBhvr>
                                        <p:cTn id="10" dur="2000"/>
                                        <p:tgtEl>
                                          <p:spTgt spid="272387">
                                            <p:txEl>
                                              <p:pRg st="1" end="1"/>
                                            </p:txEl>
                                          </p:spTgt>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272387">
                                            <p:txEl>
                                              <p:pRg st="2" end="2"/>
                                            </p:txEl>
                                          </p:spTgt>
                                        </p:tgtEl>
                                        <p:attrNameLst>
                                          <p:attrName>style.visibility</p:attrName>
                                        </p:attrNameLst>
                                      </p:cBhvr>
                                      <p:to>
                                        <p:strVal val="visible"/>
                                      </p:to>
                                    </p:set>
                                    <p:animEffect transition="in" filter="circle(in)">
                                      <p:cBhvr>
                                        <p:cTn id="13" dur="2000"/>
                                        <p:tgtEl>
                                          <p:spTgt spid="272387">
                                            <p:txEl>
                                              <p:pRg st="2" end="2"/>
                                            </p:txEl>
                                          </p:spTgt>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272387">
                                            <p:txEl>
                                              <p:pRg st="3" end="3"/>
                                            </p:txEl>
                                          </p:spTgt>
                                        </p:tgtEl>
                                        <p:attrNameLst>
                                          <p:attrName>style.visibility</p:attrName>
                                        </p:attrNameLst>
                                      </p:cBhvr>
                                      <p:to>
                                        <p:strVal val="visible"/>
                                      </p:to>
                                    </p:set>
                                    <p:animEffect transition="in" filter="circle(in)">
                                      <p:cBhvr>
                                        <p:cTn id="16" dur="2000"/>
                                        <p:tgtEl>
                                          <p:spTgt spid="272387">
                                            <p:txEl>
                                              <p:pRg st="3" end="3"/>
                                            </p:txEl>
                                          </p:spTgt>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272387">
                                            <p:txEl>
                                              <p:pRg st="4" end="4"/>
                                            </p:txEl>
                                          </p:spTgt>
                                        </p:tgtEl>
                                        <p:attrNameLst>
                                          <p:attrName>style.visibility</p:attrName>
                                        </p:attrNameLst>
                                      </p:cBhvr>
                                      <p:to>
                                        <p:strVal val="visible"/>
                                      </p:to>
                                    </p:set>
                                    <p:animEffect transition="in" filter="circle(in)">
                                      <p:cBhvr>
                                        <p:cTn id="19" dur="2000"/>
                                        <p:tgtEl>
                                          <p:spTgt spid="272387">
                                            <p:txEl>
                                              <p:pRg st="4" end="4"/>
                                            </p:txEl>
                                          </p:spTgt>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272387">
                                            <p:txEl>
                                              <p:pRg st="5" end="5"/>
                                            </p:txEl>
                                          </p:spTgt>
                                        </p:tgtEl>
                                        <p:attrNameLst>
                                          <p:attrName>style.visibility</p:attrName>
                                        </p:attrNameLst>
                                      </p:cBhvr>
                                      <p:to>
                                        <p:strVal val="visible"/>
                                      </p:to>
                                    </p:set>
                                    <p:animEffect transition="in" filter="circle(in)">
                                      <p:cBhvr>
                                        <p:cTn id="22" dur="2000"/>
                                        <p:tgtEl>
                                          <p:spTgt spid="27238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387"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Text Box 3"/>
          <p:cNvSpPr txBox="1">
            <a:spLocks noChangeArrowheads="1"/>
          </p:cNvSpPr>
          <p:nvPr/>
        </p:nvSpPr>
        <p:spPr bwMode="auto">
          <a:xfrm>
            <a:off x="381000" y="777875"/>
            <a:ext cx="8512175" cy="3439795"/>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2800" b="1" dirty="0">
                <a:solidFill>
                  <a:srgbClr val="FF0000"/>
                </a:solidFill>
                <a:latin typeface="Times New Roman" panose="02020603050405020304" pitchFamily="18" charset="0"/>
              </a:rPr>
              <a:t>旅行商问题</a:t>
            </a:r>
            <a:r>
              <a:rPr lang="en-US" altLang="zh-CN" sz="2800" b="1" dirty="0">
                <a:solidFill>
                  <a:srgbClr val="007A77"/>
                </a:solidFill>
                <a:latin typeface="Times New Roman" panose="02020603050405020304" pitchFamily="18" charset="0"/>
              </a:rPr>
              <a:t>(TSP-Traveling Salesman Problem)</a:t>
            </a:r>
          </a:p>
          <a:p>
            <a:pPr marL="342900" indent="-342900" algn="l" eaLnBrk="1" fontAlgn="base" hangingPunct="1">
              <a:spcBef>
                <a:spcPct val="20000"/>
              </a:spcBef>
              <a:buFontTx/>
              <a:buNone/>
              <a:defRPr/>
            </a:pPr>
            <a:r>
              <a:rPr lang="zh-CN" altLang="en-US" sz="2800" b="1" dirty="0">
                <a:solidFill>
                  <a:srgbClr val="007A77"/>
                </a:solidFill>
                <a:latin typeface="Times New Roman" panose="02020603050405020304" pitchFamily="18" charset="0"/>
              </a:rPr>
              <a:t>一名推销员准备前往若干城市推销产品。如何为他</a:t>
            </a:r>
            <a:r>
              <a:rPr lang="en-US" altLang="zh-CN" sz="2800" b="1" dirty="0">
                <a:solidFill>
                  <a:srgbClr val="007A77"/>
                </a:solidFill>
                <a:latin typeface="Times New Roman" panose="02020603050405020304" pitchFamily="18" charset="0"/>
              </a:rPr>
              <a:t>(</a:t>
            </a:r>
            <a:r>
              <a:rPr lang="zh-CN" altLang="en-US" sz="2800" b="1" dirty="0">
                <a:solidFill>
                  <a:srgbClr val="007A77"/>
                </a:solidFill>
                <a:latin typeface="Times New Roman" panose="02020603050405020304" pitchFamily="18" charset="0"/>
              </a:rPr>
              <a:t>她</a:t>
            </a:r>
            <a:r>
              <a:rPr lang="en-US" altLang="zh-CN" sz="2800" b="1" dirty="0">
                <a:solidFill>
                  <a:srgbClr val="007A77"/>
                </a:solidFill>
                <a:latin typeface="Times New Roman" panose="02020603050405020304" pitchFamily="18" charset="0"/>
              </a:rPr>
              <a:t>)</a:t>
            </a:r>
            <a:r>
              <a:rPr lang="zh-CN" altLang="en-US" sz="2800" b="1" dirty="0">
                <a:solidFill>
                  <a:srgbClr val="FF0000"/>
                </a:solidFill>
                <a:latin typeface="Times New Roman" panose="02020603050405020304" pitchFamily="18" charset="0"/>
              </a:rPr>
              <a:t>设计一条最短的旅行路线</a:t>
            </a:r>
            <a:r>
              <a:rPr lang="en-US" altLang="zh-CN" sz="2800" b="1" dirty="0">
                <a:solidFill>
                  <a:srgbClr val="007A77"/>
                </a:solidFill>
                <a:latin typeface="Times New Roman" panose="02020603050405020304" pitchFamily="18" charset="0"/>
              </a:rPr>
              <a:t>(</a:t>
            </a:r>
            <a:r>
              <a:rPr lang="zh-CN" altLang="en-US" sz="2800" b="1" dirty="0">
                <a:solidFill>
                  <a:srgbClr val="007A77"/>
                </a:solidFill>
                <a:latin typeface="Times New Roman" panose="02020603050405020304" pitchFamily="18" charset="0"/>
              </a:rPr>
              <a:t>从驻地出发，经过</a:t>
            </a:r>
            <a:r>
              <a:rPr lang="zh-CN" altLang="en-US" sz="2800" b="1" dirty="0">
                <a:solidFill>
                  <a:srgbClr val="FF0000"/>
                </a:solidFill>
                <a:latin typeface="Times New Roman" panose="02020603050405020304" pitchFamily="18" charset="0"/>
              </a:rPr>
              <a:t>每个城市恰好一次</a:t>
            </a:r>
            <a:r>
              <a:rPr lang="zh-CN" altLang="en-US" sz="2800" b="1" dirty="0">
                <a:solidFill>
                  <a:srgbClr val="007A77"/>
                </a:solidFill>
                <a:latin typeface="Times New Roman" panose="02020603050405020304" pitchFamily="18" charset="0"/>
              </a:rPr>
              <a:t>，最后返回驻地</a:t>
            </a:r>
            <a:r>
              <a:rPr lang="en-US" altLang="zh-CN" sz="2800" b="1" dirty="0">
                <a:solidFill>
                  <a:srgbClr val="007A77"/>
                </a:solidFill>
                <a:latin typeface="Times New Roman" panose="02020603050405020304" pitchFamily="18" charset="0"/>
              </a:rPr>
              <a:t>)</a:t>
            </a:r>
            <a:r>
              <a:rPr lang="zh-CN" altLang="en-US" sz="2800" b="1" dirty="0">
                <a:solidFill>
                  <a:srgbClr val="007A77"/>
                </a:solidFill>
                <a:latin typeface="Times New Roman" panose="02020603050405020304" pitchFamily="18" charset="0"/>
              </a:rPr>
              <a:t>？这一问题的研究历史十分悠久，通常称之为旅行商问题。</a:t>
            </a:r>
            <a:r>
              <a:rPr kumimoji="1" lang="zh-CN" altLang="en-US" sz="2800" b="1" dirty="0">
                <a:solidFill>
                  <a:srgbClr val="000000"/>
                </a:solidFill>
                <a:latin typeface="Times New Roman" panose="02020603050405020304" pitchFamily="18" charset="0"/>
                <a:sym typeface="+mn-ea"/>
              </a:rPr>
              <a:t>又称为</a:t>
            </a:r>
            <a:r>
              <a:rPr kumimoji="1" lang="zh-CN" altLang="en-US" sz="2800" b="1" dirty="0">
                <a:solidFill>
                  <a:srgbClr val="FF0000"/>
                </a:solidFill>
                <a:latin typeface="Times New Roman" panose="02020603050405020304" pitchFamily="18" charset="0"/>
                <a:sym typeface="+mn-ea"/>
              </a:rPr>
              <a:t>旅行推销员问题、货郎担</a:t>
            </a:r>
            <a:r>
              <a:rPr kumimoji="1" lang="zh-CN" altLang="en-US" sz="2800" b="1" dirty="0">
                <a:solidFill>
                  <a:srgbClr val="000000"/>
                </a:solidFill>
                <a:latin typeface="Times New Roman" panose="02020603050405020304" pitchFamily="18" charset="0"/>
                <a:sym typeface="+mn-ea"/>
              </a:rPr>
              <a:t>问题，是数学领域著名问题之一</a:t>
            </a:r>
            <a:endParaRPr lang="zh-CN" altLang="en-US" sz="1600" dirty="0">
              <a:solidFill>
                <a:srgbClr val="000000"/>
              </a:solidFill>
            </a:endParaRPr>
          </a:p>
          <a:p>
            <a:pPr eaLnBrk="1" fontAlgn="base" hangingPunct="1">
              <a:spcBef>
                <a:spcPct val="0"/>
              </a:spcBef>
              <a:spcAft>
                <a:spcPct val="0"/>
              </a:spcAft>
              <a:buFont typeface="Arial" panose="020B0604020202020204" pitchFamily="34" charset="0"/>
              <a:buNone/>
            </a:pPr>
            <a:endParaRPr lang="zh-CN" altLang="en-US" sz="1600" b="1" dirty="0">
              <a:solidFill>
                <a:srgbClr val="000000"/>
              </a:solidFill>
              <a:latin typeface="Times New Roman" panose="02020603050405020304" pitchFamily="18" charset="0"/>
            </a:endParaRPr>
          </a:p>
        </p:txBody>
      </p:sp>
      <p:graphicFrame>
        <p:nvGraphicFramePr>
          <p:cNvPr id="91139" name="Object 4"/>
          <p:cNvGraphicFramePr>
            <a:graphicFrameLocks noChangeAspect="1"/>
          </p:cNvGraphicFramePr>
          <p:nvPr/>
        </p:nvGraphicFramePr>
        <p:xfrm>
          <a:off x="179388" y="4076700"/>
          <a:ext cx="4138612" cy="1447800"/>
        </p:xfrm>
        <a:graphic>
          <a:graphicData uri="http://schemas.openxmlformats.org/presentationml/2006/ole">
            <mc:AlternateContent xmlns:mc="http://schemas.openxmlformats.org/markup-compatibility/2006">
              <mc:Choice xmlns:v="urn:schemas-microsoft-com:vml" Requires="v">
                <p:oleObj spid="_x0000_s24063" r:id="rId3" imgW="5434330" imgH="2095500" progId="MS_ClipArt_Gallery.2">
                  <p:embed/>
                </p:oleObj>
              </mc:Choice>
              <mc:Fallback>
                <p:oleObj r:id="rId3" imgW="5434330" imgH="2095500" progId="MS_ClipArt_Gallery.2">
                  <p:embed/>
                  <p:pic>
                    <p:nvPicPr>
                      <p:cNvPr id="0" name="图片 2356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076700"/>
                        <a:ext cx="4138612"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91140" name="Group 5"/>
          <p:cNvGrpSpPr/>
          <p:nvPr/>
        </p:nvGrpSpPr>
        <p:grpSpPr bwMode="auto">
          <a:xfrm>
            <a:off x="4379913" y="3368675"/>
            <a:ext cx="4151313" cy="3444875"/>
            <a:chOff x="3025" y="624"/>
            <a:chExt cx="2615" cy="2170"/>
          </a:xfrm>
        </p:grpSpPr>
        <p:sp>
          <p:nvSpPr>
            <p:cNvPr id="91142" name="Oval 6"/>
            <p:cNvSpPr>
              <a:spLocks noChangeArrowheads="1"/>
            </p:cNvSpPr>
            <p:nvPr/>
          </p:nvSpPr>
          <p:spPr bwMode="auto">
            <a:xfrm>
              <a:off x="3312" y="1680"/>
              <a:ext cx="48" cy="48"/>
            </a:xfrm>
            <a:prstGeom prst="ellipse">
              <a:avLst/>
            </a:prstGeom>
            <a:solidFill>
              <a:schemeClr val="tx1"/>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7A77"/>
                </a:solidFill>
              </a:endParaRPr>
            </a:p>
          </p:txBody>
        </p:sp>
        <p:sp>
          <p:nvSpPr>
            <p:cNvPr id="91143" name="Oval 7"/>
            <p:cNvSpPr>
              <a:spLocks noChangeArrowheads="1"/>
            </p:cNvSpPr>
            <p:nvPr/>
          </p:nvSpPr>
          <p:spPr bwMode="auto">
            <a:xfrm>
              <a:off x="3984" y="912"/>
              <a:ext cx="48" cy="48"/>
            </a:xfrm>
            <a:prstGeom prst="ellipse">
              <a:avLst/>
            </a:prstGeom>
            <a:solidFill>
              <a:schemeClr val="tx1"/>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7A77"/>
                </a:solidFill>
              </a:endParaRPr>
            </a:p>
          </p:txBody>
        </p:sp>
        <p:sp>
          <p:nvSpPr>
            <p:cNvPr id="91144" name="Oval 8"/>
            <p:cNvSpPr>
              <a:spLocks noChangeArrowheads="1"/>
            </p:cNvSpPr>
            <p:nvPr/>
          </p:nvSpPr>
          <p:spPr bwMode="auto">
            <a:xfrm>
              <a:off x="4944" y="1104"/>
              <a:ext cx="48" cy="48"/>
            </a:xfrm>
            <a:prstGeom prst="ellipse">
              <a:avLst/>
            </a:prstGeom>
            <a:solidFill>
              <a:schemeClr val="tx1"/>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7A77"/>
                </a:solidFill>
              </a:endParaRPr>
            </a:p>
          </p:txBody>
        </p:sp>
        <p:sp>
          <p:nvSpPr>
            <p:cNvPr id="91145" name="Oval 9"/>
            <p:cNvSpPr>
              <a:spLocks noChangeArrowheads="1"/>
            </p:cNvSpPr>
            <p:nvPr/>
          </p:nvSpPr>
          <p:spPr bwMode="auto">
            <a:xfrm>
              <a:off x="5376" y="1872"/>
              <a:ext cx="48" cy="48"/>
            </a:xfrm>
            <a:prstGeom prst="ellipse">
              <a:avLst/>
            </a:prstGeom>
            <a:solidFill>
              <a:schemeClr val="tx1"/>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7A77"/>
                </a:solidFill>
              </a:endParaRPr>
            </a:p>
          </p:txBody>
        </p:sp>
        <p:sp>
          <p:nvSpPr>
            <p:cNvPr id="91146" name="Oval 10"/>
            <p:cNvSpPr>
              <a:spLocks noChangeArrowheads="1"/>
            </p:cNvSpPr>
            <p:nvPr/>
          </p:nvSpPr>
          <p:spPr bwMode="auto">
            <a:xfrm>
              <a:off x="4944" y="2544"/>
              <a:ext cx="48" cy="48"/>
            </a:xfrm>
            <a:prstGeom prst="ellipse">
              <a:avLst/>
            </a:prstGeom>
            <a:solidFill>
              <a:schemeClr val="tx1"/>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7A77"/>
                </a:solidFill>
              </a:endParaRPr>
            </a:p>
          </p:txBody>
        </p:sp>
        <p:sp>
          <p:nvSpPr>
            <p:cNvPr id="91147" name="Oval 11"/>
            <p:cNvSpPr>
              <a:spLocks noChangeArrowheads="1"/>
            </p:cNvSpPr>
            <p:nvPr/>
          </p:nvSpPr>
          <p:spPr bwMode="auto">
            <a:xfrm>
              <a:off x="4944" y="1776"/>
              <a:ext cx="48" cy="48"/>
            </a:xfrm>
            <a:prstGeom prst="ellipse">
              <a:avLst/>
            </a:prstGeom>
            <a:solidFill>
              <a:schemeClr val="tx1"/>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7A77"/>
                </a:solidFill>
              </a:endParaRPr>
            </a:p>
          </p:txBody>
        </p:sp>
        <p:sp>
          <p:nvSpPr>
            <p:cNvPr id="91148" name="Oval 12"/>
            <p:cNvSpPr>
              <a:spLocks noChangeArrowheads="1"/>
            </p:cNvSpPr>
            <p:nvPr/>
          </p:nvSpPr>
          <p:spPr bwMode="auto">
            <a:xfrm>
              <a:off x="3456" y="2688"/>
              <a:ext cx="48" cy="48"/>
            </a:xfrm>
            <a:prstGeom prst="ellipse">
              <a:avLst/>
            </a:prstGeom>
            <a:solidFill>
              <a:schemeClr val="tx1"/>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7A77"/>
                </a:solidFill>
              </a:endParaRPr>
            </a:p>
          </p:txBody>
        </p:sp>
        <p:sp>
          <p:nvSpPr>
            <p:cNvPr id="91149" name="Oval 13"/>
            <p:cNvSpPr>
              <a:spLocks noChangeArrowheads="1"/>
            </p:cNvSpPr>
            <p:nvPr/>
          </p:nvSpPr>
          <p:spPr bwMode="auto">
            <a:xfrm>
              <a:off x="3984" y="2304"/>
              <a:ext cx="48" cy="48"/>
            </a:xfrm>
            <a:prstGeom prst="ellipse">
              <a:avLst/>
            </a:prstGeom>
            <a:solidFill>
              <a:schemeClr val="tx1"/>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7A77"/>
                </a:solidFill>
              </a:endParaRPr>
            </a:p>
          </p:txBody>
        </p:sp>
        <p:sp>
          <p:nvSpPr>
            <p:cNvPr id="91150" name="Oval 14"/>
            <p:cNvSpPr>
              <a:spLocks noChangeArrowheads="1"/>
            </p:cNvSpPr>
            <p:nvPr/>
          </p:nvSpPr>
          <p:spPr bwMode="auto">
            <a:xfrm>
              <a:off x="4176" y="1776"/>
              <a:ext cx="48" cy="48"/>
            </a:xfrm>
            <a:prstGeom prst="ellipse">
              <a:avLst/>
            </a:prstGeom>
            <a:solidFill>
              <a:schemeClr val="tx1"/>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7A77"/>
                </a:solidFill>
              </a:endParaRPr>
            </a:p>
          </p:txBody>
        </p:sp>
        <p:sp>
          <p:nvSpPr>
            <p:cNvPr id="91151" name="Line 15"/>
            <p:cNvSpPr>
              <a:spLocks noChangeShapeType="1"/>
            </p:cNvSpPr>
            <p:nvPr/>
          </p:nvSpPr>
          <p:spPr bwMode="auto">
            <a:xfrm>
              <a:off x="3360" y="1728"/>
              <a:ext cx="816" cy="9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7A77"/>
                </a:solidFill>
              </a:endParaRPr>
            </a:p>
          </p:txBody>
        </p:sp>
        <p:sp>
          <p:nvSpPr>
            <p:cNvPr id="91152" name="Line 16"/>
            <p:cNvSpPr>
              <a:spLocks noChangeShapeType="1"/>
            </p:cNvSpPr>
            <p:nvPr/>
          </p:nvSpPr>
          <p:spPr bwMode="auto">
            <a:xfrm>
              <a:off x="4224" y="1824"/>
              <a:ext cx="72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7A77"/>
                </a:solidFill>
              </a:endParaRPr>
            </a:p>
          </p:txBody>
        </p:sp>
        <p:sp>
          <p:nvSpPr>
            <p:cNvPr id="91153" name="Line 17"/>
            <p:cNvSpPr>
              <a:spLocks noChangeShapeType="1"/>
            </p:cNvSpPr>
            <p:nvPr/>
          </p:nvSpPr>
          <p:spPr bwMode="auto">
            <a:xfrm>
              <a:off x="4992" y="1824"/>
              <a:ext cx="384" cy="4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7A77"/>
                </a:solidFill>
              </a:endParaRPr>
            </a:p>
          </p:txBody>
        </p:sp>
        <p:sp>
          <p:nvSpPr>
            <p:cNvPr id="91154" name="Line 18"/>
            <p:cNvSpPr>
              <a:spLocks noChangeShapeType="1"/>
            </p:cNvSpPr>
            <p:nvPr/>
          </p:nvSpPr>
          <p:spPr bwMode="auto">
            <a:xfrm flipH="1">
              <a:off x="4944" y="1152"/>
              <a:ext cx="0" cy="67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7A77"/>
                </a:solidFill>
              </a:endParaRPr>
            </a:p>
          </p:txBody>
        </p:sp>
        <p:sp>
          <p:nvSpPr>
            <p:cNvPr id="91155" name="Line 19"/>
            <p:cNvSpPr>
              <a:spLocks noChangeShapeType="1"/>
            </p:cNvSpPr>
            <p:nvPr/>
          </p:nvSpPr>
          <p:spPr bwMode="auto">
            <a:xfrm>
              <a:off x="4992" y="1824"/>
              <a:ext cx="0" cy="72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7A77"/>
                </a:solidFill>
              </a:endParaRPr>
            </a:p>
          </p:txBody>
        </p:sp>
        <p:sp>
          <p:nvSpPr>
            <p:cNvPr id="91156" name="Line 20"/>
            <p:cNvSpPr>
              <a:spLocks noChangeShapeType="1"/>
            </p:cNvSpPr>
            <p:nvPr/>
          </p:nvSpPr>
          <p:spPr bwMode="auto">
            <a:xfrm flipH="1" flipV="1">
              <a:off x="4032" y="2352"/>
              <a:ext cx="912" cy="24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7A77"/>
                </a:solidFill>
              </a:endParaRPr>
            </a:p>
          </p:txBody>
        </p:sp>
        <p:sp>
          <p:nvSpPr>
            <p:cNvPr id="91157" name="Line 21"/>
            <p:cNvSpPr>
              <a:spLocks noChangeShapeType="1"/>
            </p:cNvSpPr>
            <p:nvPr/>
          </p:nvSpPr>
          <p:spPr bwMode="auto">
            <a:xfrm flipH="1" flipV="1">
              <a:off x="3312" y="1728"/>
              <a:ext cx="672" cy="5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7A77"/>
                </a:solidFill>
              </a:endParaRPr>
            </a:p>
          </p:txBody>
        </p:sp>
        <p:sp>
          <p:nvSpPr>
            <p:cNvPr id="91158" name="Line 22"/>
            <p:cNvSpPr>
              <a:spLocks noChangeShapeType="1"/>
            </p:cNvSpPr>
            <p:nvPr/>
          </p:nvSpPr>
          <p:spPr bwMode="auto">
            <a:xfrm flipH="1">
              <a:off x="3984" y="1824"/>
              <a:ext cx="192" cy="52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7A77"/>
                </a:solidFill>
              </a:endParaRPr>
            </a:p>
          </p:txBody>
        </p:sp>
        <p:sp>
          <p:nvSpPr>
            <p:cNvPr id="91159" name="Line 23"/>
            <p:cNvSpPr>
              <a:spLocks noChangeShapeType="1"/>
            </p:cNvSpPr>
            <p:nvPr/>
          </p:nvSpPr>
          <p:spPr bwMode="auto">
            <a:xfrm flipH="1">
              <a:off x="4176" y="1152"/>
              <a:ext cx="768" cy="67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7A77"/>
                </a:solidFill>
              </a:endParaRPr>
            </a:p>
          </p:txBody>
        </p:sp>
        <p:sp>
          <p:nvSpPr>
            <p:cNvPr id="91160" name="Line 24"/>
            <p:cNvSpPr>
              <a:spLocks noChangeShapeType="1"/>
            </p:cNvSpPr>
            <p:nvPr/>
          </p:nvSpPr>
          <p:spPr bwMode="auto">
            <a:xfrm flipH="1" flipV="1">
              <a:off x="4032" y="960"/>
              <a:ext cx="144" cy="81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7A77"/>
                </a:solidFill>
              </a:endParaRPr>
            </a:p>
          </p:txBody>
        </p:sp>
        <p:sp>
          <p:nvSpPr>
            <p:cNvPr id="91161" name="Line 25"/>
            <p:cNvSpPr>
              <a:spLocks noChangeShapeType="1"/>
            </p:cNvSpPr>
            <p:nvPr/>
          </p:nvSpPr>
          <p:spPr bwMode="auto">
            <a:xfrm flipH="1">
              <a:off x="3744" y="960"/>
              <a:ext cx="240" cy="72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7A77"/>
                </a:solidFill>
              </a:endParaRPr>
            </a:p>
          </p:txBody>
        </p:sp>
        <p:sp>
          <p:nvSpPr>
            <p:cNvPr id="91162" name="Line 26"/>
            <p:cNvSpPr>
              <a:spLocks noChangeShapeType="1"/>
            </p:cNvSpPr>
            <p:nvPr/>
          </p:nvSpPr>
          <p:spPr bwMode="auto">
            <a:xfrm flipH="1">
              <a:off x="3456" y="2112"/>
              <a:ext cx="144" cy="62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7A77"/>
                </a:solidFill>
              </a:endParaRPr>
            </a:p>
          </p:txBody>
        </p:sp>
        <p:sp>
          <p:nvSpPr>
            <p:cNvPr id="91163" name="Line 27"/>
            <p:cNvSpPr>
              <a:spLocks noChangeShapeType="1"/>
            </p:cNvSpPr>
            <p:nvPr/>
          </p:nvSpPr>
          <p:spPr bwMode="auto">
            <a:xfrm flipH="1">
              <a:off x="3648" y="1824"/>
              <a:ext cx="48" cy="9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7A77"/>
                </a:solidFill>
              </a:endParaRPr>
            </a:p>
          </p:txBody>
        </p:sp>
        <p:cxnSp>
          <p:nvCxnSpPr>
            <p:cNvPr id="91164" name="AutoShape 28"/>
            <p:cNvCxnSpPr>
              <a:cxnSpLocks noChangeShapeType="1"/>
              <a:stCxn id="91163" idx="0"/>
              <a:endCxn id="91161" idx="1"/>
            </p:cNvCxnSpPr>
            <p:nvPr/>
          </p:nvCxnSpPr>
          <p:spPr bwMode="auto">
            <a:xfrm rot="-5400000">
              <a:off x="3648" y="1728"/>
              <a:ext cx="144" cy="48"/>
            </a:xfrm>
            <a:prstGeom prst="curvedConnector3">
              <a:avLst>
                <a:gd name="adj1" fmla="val 50000"/>
              </a:avLst>
            </a:prstGeom>
            <a:noFill/>
            <a:ln w="9525">
              <a:solidFill>
                <a:schemeClr val="tx1"/>
              </a:solidFill>
              <a:round/>
            </a:ln>
            <a:extLst>
              <a:ext uri="{909E8E84-426E-40DD-AFC4-6F175D3DCCD1}">
                <a14:hiddenFill xmlns:a14="http://schemas.microsoft.com/office/drawing/2010/main">
                  <a:noFill/>
                </a14:hiddenFill>
              </a:ext>
            </a:extLst>
          </p:spPr>
        </p:cxnSp>
        <p:cxnSp>
          <p:nvCxnSpPr>
            <p:cNvPr id="91165" name="AutoShape 29"/>
            <p:cNvCxnSpPr>
              <a:cxnSpLocks noChangeShapeType="1"/>
              <a:stCxn id="91162" idx="0"/>
              <a:endCxn id="91163" idx="1"/>
            </p:cNvCxnSpPr>
            <p:nvPr/>
          </p:nvCxnSpPr>
          <p:spPr bwMode="auto">
            <a:xfrm rot="-5400000">
              <a:off x="3528" y="1992"/>
              <a:ext cx="192" cy="48"/>
            </a:xfrm>
            <a:prstGeom prst="curvedConnector3">
              <a:avLst>
                <a:gd name="adj1" fmla="val 50000"/>
              </a:avLst>
            </a:prstGeom>
            <a:noFill/>
            <a:ln w="9525">
              <a:solidFill>
                <a:schemeClr val="tx1"/>
              </a:solidFill>
              <a:round/>
            </a:ln>
            <a:extLst>
              <a:ext uri="{909E8E84-426E-40DD-AFC4-6F175D3DCCD1}">
                <a14:hiddenFill xmlns:a14="http://schemas.microsoft.com/office/drawing/2010/main">
                  <a:noFill/>
                </a14:hiddenFill>
              </a:ext>
            </a:extLst>
          </p:spPr>
        </p:cxnSp>
        <p:sp>
          <p:nvSpPr>
            <p:cNvPr id="91166" name="Line 30"/>
            <p:cNvSpPr>
              <a:spLocks noChangeShapeType="1"/>
            </p:cNvSpPr>
            <p:nvPr/>
          </p:nvSpPr>
          <p:spPr bwMode="auto">
            <a:xfrm flipH="1">
              <a:off x="3456" y="2352"/>
              <a:ext cx="528" cy="38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7A77"/>
                </a:solidFill>
              </a:endParaRPr>
            </a:p>
          </p:txBody>
        </p:sp>
        <p:sp>
          <p:nvSpPr>
            <p:cNvPr id="91167" name="Line 31"/>
            <p:cNvSpPr>
              <a:spLocks noChangeShapeType="1"/>
            </p:cNvSpPr>
            <p:nvPr/>
          </p:nvSpPr>
          <p:spPr bwMode="auto">
            <a:xfrm flipV="1">
              <a:off x="4032" y="2160"/>
              <a:ext cx="768" cy="14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7A77"/>
                </a:solidFill>
              </a:endParaRPr>
            </a:p>
          </p:txBody>
        </p:sp>
        <p:sp>
          <p:nvSpPr>
            <p:cNvPr id="91168" name="Line 32"/>
            <p:cNvSpPr>
              <a:spLocks noChangeShapeType="1"/>
            </p:cNvSpPr>
            <p:nvPr/>
          </p:nvSpPr>
          <p:spPr bwMode="auto">
            <a:xfrm flipV="1">
              <a:off x="5184" y="1920"/>
              <a:ext cx="192" cy="14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7A77"/>
                </a:solidFill>
              </a:endParaRPr>
            </a:p>
          </p:txBody>
        </p:sp>
        <p:cxnSp>
          <p:nvCxnSpPr>
            <p:cNvPr id="91169" name="AutoShape 33"/>
            <p:cNvCxnSpPr>
              <a:cxnSpLocks noChangeShapeType="1"/>
            </p:cNvCxnSpPr>
            <p:nvPr/>
          </p:nvCxnSpPr>
          <p:spPr bwMode="auto">
            <a:xfrm rot="-5400000">
              <a:off x="4944" y="1918"/>
              <a:ext cx="96" cy="385"/>
            </a:xfrm>
            <a:prstGeom prst="curvedConnector3">
              <a:avLst>
                <a:gd name="adj1" fmla="val 50000"/>
              </a:avLst>
            </a:prstGeom>
            <a:noFill/>
            <a:ln w="9525">
              <a:solidFill>
                <a:schemeClr val="tx1"/>
              </a:solidFill>
              <a:round/>
            </a:ln>
            <a:extLst>
              <a:ext uri="{909E8E84-426E-40DD-AFC4-6F175D3DCCD1}">
                <a14:hiddenFill xmlns:a14="http://schemas.microsoft.com/office/drawing/2010/main">
                  <a:noFill/>
                </a14:hiddenFill>
              </a:ext>
            </a:extLst>
          </p:spPr>
        </p:cxnSp>
        <p:sp>
          <p:nvSpPr>
            <p:cNvPr id="91170" name="Line 34"/>
            <p:cNvSpPr>
              <a:spLocks noChangeShapeType="1"/>
            </p:cNvSpPr>
            <p:nvPr/>
          </p:nvSpPr>
          <p:spPr bwMode="auto">
            <a:xfrm>
              <a:off x="4224" y="1824"/>
              <a:ext cx="384" cy="2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7A77"/>
                </a:solidFill>
              </a:endParaRPr>
            </a:p>
          </p:txBody>
        </p:sp>
        <p:sp>
          <p:nvSpPr>
            <p:cNvPr id="91171" name="Line 35"/>
            <p:cNvSpPr>
              <a:spLocks noChangeShapeType="1"/>
            </p:cNvSpPr>
            <p:nvPr/>
          </p:nvSpPr>
          <p:spPr bwMode="auto">
            <a:xfrm>
              <a:off x="4608" y="2400"/>
              <a:ext cx="384" cy="19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7A77"/>
                </a:solidFill>
              </a:endParaRPr>
            </a:p>
          </p:txBody>
        </p:sp>
        <p:cxnSp>
          <p:nvCxnSpPr>
            <p:cNvPr id="91172" name="AutoShape 36"/>
            <p:cNvCxnSpPr>
              <a:cxnSpLocks noChangeShapeType="1"/>
              <a:stCxn id="91170" idx="1"/>
              <a:endCxn id="91171" idx="0"/>
            </p:cNvCxnSpPr>
            <p:nvPr/>
          </p:nvCxnSpPr>
          <p:spPr bwMode="auto">
            <a:xfrm rot="5400000">
              <a:off x="4464" y="2256"/>
              <a:ext cx="288" cy="0"/>
            </a:xfrm>
            <a:prstGeom prst="straightConnector1">
              <a:avLst/>
            </a:prstGeom>
            <a:noFill/>
            <a:ln w="9525">
              <a:solidFill>
                <a:schemeClr val="tx1"/>
              </a:solidFill>
              <a:round/>
            </a:ln>
            <a:extLst>
              <a:ext uri="{909E8E84-426E-40DD-AFC4-6F175D3DCCD1}">
                <a14:hiddenFill xmlns:a14="http://schemas.microsoft.com/office/drawing/2010/main">
                  <a:noFill/>
                </a14:hiddenFill>
              </a:ext>
            </a:extLst>
          </p:spPr>
        </p:cxnSp>
        <p:sp>
          <p:nvSpPr>
            <p:cNvPr id="91173" name="Line 37"/>
            <p:cNvSpPr>
              <a:spLocks noChangeShapeType="1"/>
            </p:cNvSpPr>
            <p:nvPr/>
          </p:nvSpPr>
          <p:spPr bwMode="auto">
            <a:xfrm flipH="1" flipV="1">
              <a:off x="5088" y="1632"/>
              <a:ext cx="288" cy="24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7A77"/>
                </a:solidFill>
              </a:endParaRPr>
            </a:p>
          </p:txBody>
        </p:sp>
        <p:sp>
          <p:nvSpPr>
            <p:cNvPr id="91174" name="Line 38"/>
            <p:cNvSpPr>
              <a:spLocks noChangeShapeType="1"/>
            </p:cNvSpPr>
            <p:nvPr/>
          </p:nvSpPr>
          <p:spPr bwMode="auto">
            <a:xfrm flipH="1" flipV="1">
              <a:off x="4752" y="1488"/>
              <a:ext cx="96" cy="4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7A77"/>
                </a:solidFill>
              </a:endParaRPr>
            </a:p>
          </p:txBody>
        </p:sp>
        <p:sp>
          <p:nvSpPr>
            <p:cNvPr id="91175" name="Line 39"/>
            <p:cNvSpPr>
              <a:spLocks noChangeShapeType="1"/>
            </p:cNvSpPr>
            <p:nvPr/>
          </p:nvSpPr>
          <p:spPr bwMode="auto">
            <a:xfrm flipH="1" flipV="1">
              <a:off x="4032" y="960"/>
              <a:ext cx="576" cy="2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7A77"/>
                </a:solidFill>
              </a:endParaRPr>
            </a:p>
          </p:txBody>
        </p:sp>
        <p:cxnSp>
          <p:nvCxnSpPr>
            <p:cNvPr id="91176" name="AutoShape 40"/>
            <p:cNvCxnSpPr>
              <a:cxnSpLocks noChangeShapeType="1"/>
              <a:stCxn id="91175" idx="0"/>
              <a:endCxn id="91174" idx="1"/>
            </p:cNvCxnSpPr>
            <p:nvPr/>
          </p:nvCxnSpPr>
          <p:spPr bwMode="auto">
            <a:xfrm rot="16200000" flipH="1">
              <a:off x="4560" y="1296"/>
              <a:ext cx="240" cy="144"/>
            </a:xfrm>
            <a:prstGeom prst="curvedConnector3">
              <a:avLst>
                <a:gd name="adj1" fmla="val 50000"/>
              </a:avLst>
            </a:prstGeom>
            <a:noFill/>
            <a:ln w="9525">
              <a:solidFill>
                <a:schemeClr val="tx1"/>
              </a:solidFill>
              <a:round/>
            </a:ln>
            <a:extLst>
              <a:ext uri="{909E8E84-426E-40DD-AFC4-6F175D3DCCD1}">
                <a14:hiddenFill xmlns:a14="http://schemas.microsoft.com/office/drawing/2010/main">
                  <a:noFill/>
                </a14:hiddenFill>
              </a:ext>
            </a:extLst>
          </p:spPr>
        </p:cxnSp>
        <p:cxnSp>
          <p:nvCxnSpPr>
            <p:cNvPr id="91177" name="AutoShape 41"/>
            <p:cNvCxnSpPr>
              <a:cxnSpLocks noChangeShapeType="1"/>
              <a:endCxn id="91173" idx="1"/>
            </p:cNvCxnSpPr>
            <p:nvPr/>
          </p:nvCxnSpPr>
          <p:spPr bwMode="auto">
            <a:xfrm>
              <a:off x="4848" y="1536"/>
              <a:ext cx="240" cy="96"/>
            </a:xfrm>
            <a:prstGeom prst="curvedConnector2">
              <a:avLst/>
            </a:prstGeom>
            <a:noFill/>
            <a:ln w="9525">
              <a:solidFill>
                <a:schemeClr val="tx1"/>
              </a:solidFill>
              <a:round/>
            </a:ln>
            <a:extLst>
              <a:ext uri="{909E8E84-426E-40DD-AFC4-6F175D3DCCD1}">
                <a14:hiddenFill xmlns:a14="http://schemas.microsoft.com/office/drawing/2010/main">
                  <a:noFill/>
                </a14:hiddenFill>
              </a:ext>
            </a:extLst>
          </p:spPr>
        </p:cxnSp>
        <p:sp>
          <p:nvSpPr>
            <p:cNvPr id="91178" name="Text Box 42"/>
            <p:cNvSpPr txBox="1">
              <a:spLocks noChangeArrowheads="1"/>
            </p:cNvSpPr>
            <p:nvPr/>
          </p:nvSpPr>
          <p:spPr bwMode="auto">
            <a:xfrm>
              <a:off x="3889" y="1776"/>
              <a:ext cx="22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latinLnBrk="1" hangingPunct="1">
                <a:spcBef>
                  <a:spcPct val="0"/>
                </a:spcBef>
                <a:spcAft>
                  <a:spcPct val="0"/>
                </a:spcAft>
                <a:buFont typeface="Arial" panose="020B0604020202020204" pitchFamily="34" charset="0"/>
                <a:buNone/>
              </a:pPr>
              <a:r>
                <a:rPr lang="en-US" altLang="ko-KR" sz="2000">
                  <a:solidFill>
                    <a:srgbClr val="003399"/>
                  </a:solidFill>
                  <a:latin typeface="Times New Roman" panose="02020603050405020304" pitchFamily="18" charset="0"/>
                  <a:ea typeface="Gulim" panose="020B0600000101010101" pitchFamily="34" charset="-127"/>
                </a:rPr>
                <a:t>B</a:t>
              </a:r>
            </a:p>
          </p:txBody>
        </p:sp>
        <p:sp>
          <p:nvSpPr>
            <p:cNvPr id="91179" name="Text Box 43"/>
            <p:cNvSpPr txBox="1">
              <a:spLocks noChangeArrowheads="1"/>
            </p:cNvSpPr>
            <p:nvPr/>
          </p:nvSpPr>
          <p:spPr bwMode="auto">
            <a:xfrm>
              <a:off x="3025" y="1584"/>
              <a:ext cx="23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latinLnBrk="1" hangingPunct="1">
                <a:spcBef>
                  <a:spcPct val="0"/>
                </a:spcBef>
                <a:spcAft>
                  <a:spcPct val="0"/>
                </a:spcAft>
                <a:buFont typeface="Arial" panose="020B0604020202020204" pitchFamily="34" charset="0"/>
                <a:buNone/>
              </a:pPr>
              <a:r>
                <a:rPr lang="en-US" altLang="ko-KR" sz="2000">
                  <a:solidFill>
                    <a:srgbClr val="003399"/>
                  </a:solidFill>
                  <a:latin typeface="Times New Roman" panose="02020603050405020304" pitchFamily="18" charset="0"/>
                  <a:ea typeface="Gulim" panose="020B0600000101010101" pitchFamily="34" charset="-127"/>
                </a:rPr>
                <a:t>A</a:t>
              </a:r>
            </a:p>
          </p:txBody>
        </p:sp>
        <p:sp>
          <p:nvSpPr>
            <p:cNvPr id="91180" name="Text Box 44"/>
            <p:cNvSpPr txBox="1">
              <a:spLocks noChangeArrowheads="1"/>
            </p:cNvSpPr>
            <p:nvPr/>
          </p:nvSpPr>
          <p:spPr bwMode="auto">
            <a:xfrm>
              <a:off x="5041" y="912"/>
              <a:ext cx="22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latinLnBrk="1" hangingPunct="1">
                <a:spcBef>
                  <a:spcPct val="0"/>
                </a:spcBef>
                <a:spcAft>
                  <a:spcPct val="0"/>
                </a:spcAft>
                <a:buFont typeface="Arial" panose="020B0604020202020204" pitchFamily="34" charset="0"/>
                <a:buNone/>
              </a:pPr>
              <a:r>
                <a:rPr lang="en-US" altLang="ko-KR" sz="2000">
                  <a:solidFill>
                    <a:srgbClr val="003399"/>
                  </a:solidFill>
                  <a:latin typeface="Times New Roman" panose="02020603050405020304" pitchFamily="18" charset="0"/>
                  <a:ea typeface="Gulim" panose="020B0600000101010101" pitchFamily="34" charset="-127"/>
                </a:rPr>
                <a:t>C</a:t>
              </a:r>
            </a:p>
          </p:txBody>
        </p:sp>
        <p:sp>
          <p:nvSpPr>
            <p:cNvPr id="91181" name="Text Box 45"/>
            <p:cNvSpPr txBox="1">
              <a:spLocks noChangeArrowheads="1"/>
            </p:cNvSpPr>
            <p:nvPr/>
          </p:nvSpPr>
          <p:spPr bwMode="auto">
            <a:xfrm>
              <a:off x="3889" y="624"/>
              <a:ext cx="23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latinLnBrk="1" hangingPunct="1">
                <a:spcBef>
                  <a:spcPct val="0"/>
                </a:spcBef>
                <a:spcAft>
                  <a:spcPct val="0"/>
                </a:spcAft>
                <a:buFont typeface="Arial" panose="020B0604020202020204" pitchFamily="34" charset="0"/>
                <a:buNone/>
              </a:pPr>
              <a:r>
                <a:rPr lang="en-US" altLang="ko-KR" sz="2000">
                  <a:solidFill>
                    <a:srgbClr val="003399"/>
                  </a:solidFill>
                  <a:latin typeface="Times New Roman" panose="02020603050405020304" pitchFamily="18" charset="0"/>
                  <a:ea typeface="Gulim" panose="020B0600000101010101" pitchFamily="34" charset="-127"/>
                </a:rPr>
                <a:t>D</a:t>
              </a:r>
            </a:p>
          </p:txBody>
        </p:sp>
        <p:sp>
          <p:nvSpPr>
            <p:cNvPr id="91182" name="Text Box 46"/>
            <p:cNvSpPr txBox="1">
              <a:spLocks noChangeArrowheads="1"/>
            </p:cNvSpPr>
            <p:nvPr/>
          </p:nvSpPr>
          <p:spPr bwMode="auto">
            <a:xfrm>
              <a:off x="3217" y="2544"/>
              <a:ext cx="21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latinLnBrk="1" hangingPunct="1">
                <a:spcBef>
                  <a:spcPct val="0"/>
                </a:spcBef>
                <a:spcAft>
                  <a:spcPct val="0"/>
                </a:spcAft>
                <a:buFont typeface="Arial" panose="020B0604020202020204" pitchFamily="34" charset="0"/>
                <a:buNone/>
              </a:pPr>
              <a:r>
                <a:rPr lang="en-US" altLang="ko-KR" sz="2000">
                  <a:solidFill>
                    <a:srgbClr val="003399"/>
                  </a:solidFill>
                  <a:latin typeface="Times New Roman" panose="02020603050405020304" pitchFamily="18" charset="0"/>
                  <a:ea typeface="Gulim" panose="020B0600000101010101" pitchFamily="34" charset="-127"/>
                </a:rPr>
                <a:t>E</a:t>
              </a:r>
            </a:p>
          </p:txBody>
        </p:sp>
        <p:sp>
          <p:nvSpPr>
            <p:cNvPr id="91183" name="Text Box 47"/>
            <p:cNvSpPr txBox="1">
              <a:spLocks noChangeArrowheads="1"/>
            </p:cNvSpPr>
            <p:nvPr/>
          </p:nvSpPr>
          <p:spPr bwMode="auto">
            <a:xfrm>
              <a:off x="3889" y="2352"/>
              <a:ext cx="2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latinLnBrk="1" hangingPunct="1">
                <a:spcBef>
                  <a:spcPct val="0"/>
                </a:spcBef>
                <a:spcAft>
                  <a:spcPct val="0"/>
                </a:spcAft>
                <a:buFont typeface="Arial" panose="020B0604020202020204" pitchFamily="34" charset="0"/>
                <a:buNone/>
              </a:pPr>
              <a:r>
                <a:rPr lang="en-US" altLang="ko-KR" sz="2000">
                  <a:solidFill>
                    <a:srgbClr val="003399"/>
                  </a:solidFill>
                  <a:latin typeface="Times New Roman" panose="02020603050405020304" pitchFamily="18" charset="0"/>
                  <a:ea typeface="Gulim" panose="020B0600000101010101" pitchFamily="34" charset="-127"/>
                </a:rPr>
                <a:t>F</a:t>
              </a:r>
            </a:p>
          </p:txBody>
        </p:sp>
        <p:sp>
          <p:nvSpPr>
            <p:cNvPr id="91184" name="Text Box 48"/>
            <p:cNvSpPr txBox="1">
              <a:spLocks noChangeArrowheads="1"/>
            </p:cNvSpPr>
            <p:nvPr/>
          </p:nvSpPr>
          <p:spPr bwMode="auto">
            <a:xfrm>
              <a:off x="4993" y="2496"/>
              <a:ext cx="23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latinLnBrk="1" hangingPunct="1">
                <a:spcBef>
                  <a:spcPct val="0"/>
                </a:spcBef>
                <a:spcAft>
                  <a:spcPct val="0"/>
                </a:spcAft>
                <a:buFont typeface="Arial" panose="020B0604020202020204" pitchFamily="34" charset="0"/>
                <a:buNone/>
              </a:pPr>
              <a:r>
                <a:rPr lang="en-US" altLang="ko-KR" sz="2000">
                  <a:solidFill>
                    <a:srgbClr val="003399"/>
                  </a:solidFill>
                  <a:latin typeface="Times New Roman" panose="02020603050405020304" pitchFamily="18" charset="0"/>
                  <a:ea typeface="Gulim" panose="020B0600000101010101" pitchFamily="34" charset="-127"/>
                </a:rPr>
                <a:t>G</a:t>
              </a:r>
            </a:p>
          </p:txBody>
        </p:sp>
        <p:sp>
          <p:nvSpPr>
            <p:cNvPr id="91185" name="Text Box 49"/>
            <p:cNvSpPr txBox="1">
              <a:spLocks noChangeArrowheads="1"/>
            </p:cNvSpPr>
            <p:nvPr/>
          </p:nvSpPr>
          <p:spPr bwMode="auto">
            <a:xfrm>
              <a:off x="4753" y="1776"/>
              <a:ext cx="23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latinLnBrk="1" hangingPunct="1">
                <a:spcBef>
                  <a:spcPct val="0"/>
                </a:spcBef>
                <a:spcAft>
                  <a:spcPct val="0"/>
                </a:spcAft>
                <a:buFont typeface="Arial" panose="020B0604020202020204" pitchFamily="34" charset="0"/>
                <a:buNone/>
              </a:pPr>
              <a:r>
                <a:rPr lang="en-US" altLang="ko-KR" sz="2000">
                  <a:solidFill>
                    <a:srgbClr val="003399"/>
                  </a:solidFill>
                  <a:latin typeface="Times New Roman" panose="02020603050405020304" pitchFamily="18" charset="0"/>
                  <a:ea typeface="Gulim" panose="020B0600000101010101" pitchFamily="34" charset="-127"/>
                </a:rPr>
                <a:t>H</a:t>
              </a:r>
            </a:p>
          </p:txBody>
        </p:sp>
        <p:sp>
          <p:nvSpPr>
            <p:cNvPr id="91186" name="Text Box 50"/>
            <p:cNvSpPr txBox="1">
              <a:spLocks noChangeArrowheads="1"/>
            </p:cNvSpPr>
            <p:nvPr/>
          </p:nvSpPr>
          <p:spPr bwMode="auto">
            <a:xfrm>
              <a:off x="5472" y="1824"/>
              <a:ext cx="1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latinLnBrk="1" hangingPunct="1">
                <a:spcBef>
                  <a:spcPct val="0"/>
                </a:spcBef>
                <a:spcAft>
                  <a:spcPct val="0"/>
                </a:spcAft>
                <a:buFont typeface="Arial" panose="020B0604020202020204" pitchFamily="34" charset="0"/>
                <a:buNone/>
              </a:pPr>
              <a:r>
                <a:rPr lang="en-US" altLang="ko-KR" sz="2000">
                  <a:solidFill>
                    <a:srgbClr val="003399"/>
                  </a:solidFill>
                  <a:latin typeface="Times New Roman" panose="02020603050405020304" pitchFamily="18" charset="0"/>
                  <a:ea typeface="Gulim" panose="020B0600000101010101" pitchFamily="34" charset="-127"/>
                </a:rPr>
                <a:t>I</a:t>
              </a:r>
            </a:p>
          </p:txBody>
        </p:sp>
      </p:grpSp>
      <p:sp>
        <p:nvSpPr>
          <p:cNvPr id="91141" name="矩形 1"/>
          <p:cNvSpPr>
            <a:spLocks noChangeArrowheads="1"/>
          </p:cNvSpPr>
          <p:nvPr/>
        </p:nvSpPr>
        <p:spPr bwMode="auto">
          <a:xfrm>
            <a:off x="1331913" y="115888"/>
            <a:ext cx="6600825" cy="1310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zh-CN" altLang="en-US" sz="4000">
                <a:solidFill>
                  <a:srgbClr val="007A77"/>
                </a:solidFill>
              </a:rPr>
              <a:t>例</a:t>
            </a:r>
            <a:r>
              <a:rPr lang="en-US" altLang="zh-CN" sz="4000">
                <a:solidFill>
                  <a:srgbClr val="007A77"/>
                </a:solidFill>
              </a:rPr>
              <a:t>2</a:t>
            </a:r>
            <a:r>
              <a:rPr lang="zh-CN" altLang="en-US" sz="4000">
                <a:solidFill>
                  <a:srgbClr val="007A77"/>
                </a:solidFill>
              </a:rPr>
              <a:t>：</a:t>
            </a:r>
            <a:r>
              <a:rPr lang="zh-CN" altLang="en-US" sz="4000" b="1">
                <a:solidFill>
                  <a:srgbClr val="FF0000"/>
                </a:solidFill>
              </a:rPr>
              <a:t>旅行商（</a:t>
            </a:r>
            <a:r>
              <a:rPr lang="en-US" altLang="zh-CN" sz="4000" b="1">
                <a:solidFill>
                  <a:srgbClr val="FF0000"/>
                </a:solidFill>
              </a:rPr>
              <a:t>TSP</a:t>
            </a:r>
            <a:r>
              <a:rPr lang="zh-CN" altLang="en-US" sz="4000" b="1">
                <a:solidFill>
                  <a:srgbClr val="FF0000"/>
                </a:solidFill>
              </a:rPr>
              <a:t>）问题</a:t>
            </a:r>
            <a:br>
              <a:rPr lang="en-US" altLang="zh-CN" sz="4000" b="1">
                <a:solidFill>
                  <a:srgbClr val="FF0000"/>
                </a:solidFill>
              </a:rPr>
            </a:br>
            <a:endParaRPr lang="zh-CN" altLang="en-US" sz="4000" b="1">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47107"/>
                                        </p:tgtEl>
                                        <p:attrNameLst>
                                          <p:attrName>style.visibility</p:attrName>
                                        </p:attrNameLst>
                                      </p:cBhvr>
                                      <p:to>
                                        <p:strVal val="visible"/>
                                      </p:to>
                                    </p:set>
                                    <p:anim calcmode="lin" valueType="num">
                                      <p:cBhvr additive="base">
                                        <p:cTn id="7" dur="500" fill="hold"/>
                                        <p:tgtEl>
                                          <p:spTgt spid="47107"/>
                                        </p:tgtEl>
                                        <p:attrNameLst>
                                          <p:attrName>ppt_x</p:attrName>
                                        </p:attrNameLst>
                                      </p:cBhvr>
                                      <p:tavLst>
                                        <p:tav tm="0">
                                          <p:val>
                                            <p:strVal val="0-#ppt_w/2"/>
                                          </p:val>
                                        </p:tav>
                                        <p:tav tm="100000">
                                          <p:val>
                                            <p:strVal val="#ppt_x"/>
                                          </p:val>
                                        </p:tav>
                                      </p:tavLst>
                                    </p:anim>
                                    <p:anim calcmode="lin" valueType="num">
                                      <p:cBhvr additive="base">
                                        <p:cTn id="8" dur="500" fill="hold"/>
                                        <p:tgtEl>
                                          <p:spTgt spid="471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bldLvl="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H_Others_1"/>
          <p:cNvSpPr txBox="1"/>
          <p:nvPr>
            <p:custDataLst>
              <p:tags r:id="rId1"/>
            </p:custDataLst>
          </p:nvPr>
        </p:nvSpPr>
        <p:spPr>
          <a:xfrm>
            <a:off x="3216275" y="946150"/>
            <a:ext cx="1833563" cy="369888"/>
          </a:xfrm>
          <a:prstGeom prst="rect">
            <a:avLst/>
          </a:prstGeom>
          <a:noFill/>
        </p:spPr>
        <p:txBody>
          <a:bodyPr/>
          <a:lstStyle/>
          <a:p>
            <a:pPr marR="0" defTabSz="914400" fontAlgn="auto">
              <a:spcBef>
                <a:spcPts val="0"/>
              </a:spcBef>
              <a:spcAft>
                <a:spcPts val="0"/>
              </a:spcAft>
              <a:buClrTx/>
              <a:buSzTx/>
              <a:buFontTx/>
              <a:defRPr/>
            </a:pPr>
            <a:r>
              <a:rPr kumimoji="0" lang="en-US" altLang="zh-CN" kern="1200" cap="none" spc="400" normalizeH="0" baseline="0" noProof="0" dirty="0">
                <a:solidFill>
                  <a:srgbClr val="DFDEDD"/>
                </a:solidFill>
                <a:latin typeface="微软雅黑" panose="020B0503020204020204" pitchFamily="34" charset="-122"/>
                <a:ea typeface="微软雅黑" panose="020B0503020204020204" pitchFamily="34" charset="-122"/>
                <a:cs typeface="+mn-cs"/>
              </a:rPr>
              <a:t>CONTENTS</a:t>
            </a:r>
            <a:endParaRPr kumimoji="0" lang="zh-CN" altLang="en-US" kern="1200" cap="none" spc="400" normalizeH="0" baseline="0" noProof="0" dirty="0">
              <a:solidFill>
                <a:srgbClr val="DFDEDD"/>
              </a:solidFill>
              <a:latin typeface="微软雅黑" panose="020B0503020204020204" pitchFamily="34" charset="-122"/>
              <a:ea typeface="微软雅黑" panose="020B0503020204020204" pitchFamily="34" charset="-122"/>
              <a:cs typeface="+mn-cs"/>
            </a:endParaRPr>
          </a:p>
        </p:txBody>
      </p:sp>
      <p:sp>
        <p:nvSpPr>
          <p:cNvPr id="5" name="MH_Others_2"/>
          <p:cNvSpPr txBox="1">
            <a:spLocks noChangeArrowheads="1"/>
          </p:cNvSpPr>
          <p:nvPr>
            <p:custDataLst>
              <p:tags r:id="rId2"/>
            </p:custDataLst>
          </p:nvPr>
        </p:nvSpPr>
        <p:spPr bwMode="auto">
          <a:xfrm>
            <a:off x="1501179" y="188635"/>
            <a:ext cx="5616624" cy="739102"/>
          </a:xfrm>
          <a:prstGeom prst="rect">
            <a:avLst/>
          </a:prstGeom>
          <a:solidFill>
            <a:srgbClr val="FFFF00"/>
          </a:solidFill>
          <a:ln w="9525">
            <a:solidFill>
              <a:srgbClr val="000000"/>
            </a:solidFill>
            <a:miter lim="800000"/>
          </a:ln>
          <a:effectLst>
            <a:softEdge rad="63500"/>
          </a:effectLst>
          <a:scene3d>
            <a:camera prst="orthographicFront"/>
            <a:lightRig rig="threePt" dir="t"/>
          </a:scene3d>
          <a:sp3d>
            <a:bevelT prst="angle"/>
          </a:sp3d>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defRPr/>
            </a:pPr>
            <a:r>
              <a:rPr kumimoji="0" lang="en-US" altLang="zh-CN" sz="5400" b="0" i="0" u="none" strike="noStrike" kern="1200" cap="none" spc="0" normalizeH="0" baseline="0" noProof="0" dirty="0">
                <a:ln>
                  <a:noFill/>
                </a:ln>
                <a:solidFill>
                  <a:srgbClr val="FF0000"/>
                </a:solidFill>
                <a:effectLst/>
                <a:uLnTx/>
                <a:uFillTx/>
                <a:latin typeface="方正粗黑宋简体" panose="02000000000000000000" pitchFamily="2" charset="-122"/>
                <a:ea typeface="方正粗黑宋简体" panose="02000000000000000000" pitchFamily="2" charset="-122"/>
                <a:cs typeface="+mn-cs"/>
              </a:rPr>
              <a:t>3.2.1</a:t>
            </a:r>
            <a:r>
              <a:rPr kumimoji="0" lang="zh-CN" altLang="en-US" sz="5400" b="0" i="0" u="none" strike="noStrike" kern="1200" cap="none" spc="0" normalizeH="0" baseline="0" noProof="0" dirty="0">
                <a:ln>
                  <a:noFill/>
                </a:ln>
                <a:solidFill>
                  <a:srgbClr val="FF0000"/>
                </a:solidFill>
                <a:effectLst/>
                <a:uLnTx/>
                <a:uFillTx/>
                <a:latin typeface="方正粗黑宋简体" panose="02000000000000000000" pitchFamily="2" charset="-122"/>
                <a:ea typeface="方正粗黑宋简体" panose="02000000000000000000" pitchFamily="2" charset="-122"/>
                <a:cs typeface="+mn-cs"/>
              </a:rPr>
              <a:t>　最短主树</a:t>
            </a:r>
          </a:p>
        </p:txBody>
      </p:sp>
      <p:cxnSp>
        <p:nvCxnSpPr>
          <p:cNvPr id="6" name="MH_Others_3"/>
          <p:cNvCxnSpPr/>
          <p:nvPr>
            <p:custDataLst>
              <p:tags r:id="rId3"/>
            </p:custDataLst>
          </p:nvPr>
        </p:nvCxnSpPr>
        <p:spPr>
          <a:xfrm>
            <a:off x="2692400" y="927100"/>
            <a:ext cx="2882900" cy="0"/>
          </a:xfrm>
          <a:prstGeom prst="line">
            <a:avLst/>
          </a:prstGeom>
          <a:ln>
            <a:solidFill>
              <a:srgbClr val="EEEEEE"/>
            </a:solidFill>
          </a:ln>
        </p:spPr>
        <p:style>
          <a:lnRef idx="1">
            <a:schemeClr val="accent1"/>
          </a:lnRef>
          <a:fillRef idx="0">
            <a:schemeClr val="accent1"/>
          </a:fillRef>
          <a:effectRef idx="0">
            <a:schemeClr val="accent1"/>
          </a:effectRef>
          <a:fontRef idx="minor">
            <a:schemeClr val="tx1"/>
          </a:fontRef>
        </p:style>
      </p:cxnSp>
      <p:cxnSp>
        <p:nvCxnSpPr>
          <p:cNvPr id="7" name="MH_Others_4"/>
          <p:cNvCxnSpPr/>
          <p:nvPr>
            <p:custDataLst>
              <p:tags r:id="rId4"/>
            </p:custDataLst>
          </p:nvPr>
        </p:nvCxnSpPr>
        <p:spPr>
          <a:xfrm>
            <a:off x="2674821" y="1409700"/>
            <a:ext cx="2882900" cy="0"/>
          </a:xfrm>
          <a:prstGeom prst="line">
            <a:avLst/>
          </a:prstGeom>
          <a:ln>
            <a:solidFill>
              <a:srgbClr val="EEEEEE"/>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8" name="MH_Entry_1">
            <a:hlinkClick r:id="rId17" action="ppaction://hlinksldjump"/>
          </p:cNvPr>
          <p:cNvSpPr/>
          <p:nvPr>
            <p:custDataLst>
              <p:tags r:id="rId5"/>
            </p:custDataLst>
          </p:nvPr>
        </p:nvSpPr>
        <p:spPr>
          <a:xfrm>
            <a:off x="1763713" y="2471738"/>
            <a:ext cx="1787525" cy="1220788"/>
          </a:xfrm>
          <a:custGeom>
            <a:avLst/>
            <a:gdLst>
              <a:gd name="connsiteX0" fmla="*/ 201298 w 1673525"/>
              <a:gd name="connsiteY0" fmla="*/ 89098 h 1138904"/>
              <a:gd name="connsiteX1" fmla="*/ 99204 w 1673525"/>
              <a:gd name="connsiteY1" fmla="*/ 191192 h 1138904"/>
              <a:gd name="connsiteX2" fmla="*/ 99204 w 1673525"/>
              <a:gd name="connsiteY2" fmla="*/ 947712 h 1138904"/>
              <a:gd name="connsiteX3" fmla="*/ 201298 w 1673525"/>
              <a:gd name="connsiteY3" fmla="*/ 1049806 h 1138904"/>
              <a:gd name="connsiteX4" fmla="*/ 1472227 w 1673525"/>
              <a:gd name="connsiteY4" fmla="*/ 1049806 h 1138904"/>
              <a:gd name="connsiteX5" fmla="*/ 1574321 w 1673525"/>
              <a:gd name="connsiteY5" fmla="*/ 947712 h 1138904"/>
              <a:gd name="connsiteX6" fmla="*/ 1574321 w 1673525"/>
              <a:gd name="connsiteY6" fmla="*/ 191192 h 1138904"/>
              <a:gd name="connsiteX7" fmla="*/ 1472227 w 1673525"/>
              <a:gd name="connsiteY7" fmla="*/ 89098 h 1138904"/>
              <a:gd name="connsiteX8" fmla="*/ 121031 w 1673525"/>
              <a:gd name="connsiteY8" fmla="*/ 0 h 1138904"/>
              <a:gd name="connsiteX9" fmla="*/ 1552494 w 1673525"/>
              <a:gd name="connsiteY9" fmla="*/ 0 h 1138904"/>
              <a:gd name="connsiteX10" fmla="*/ 1673525 w 1673525"/>
              <a:gd name="connsiteY10" fmla="*/ 121031 h 1138904"/>
              <a:gd name="connsiteX11" fmla="*/ 1673525 w 1673525"/>
              <a:gd name="connsiteY11" fmla="*/ 1017873 h 1138904"/>
              <a:gd name="connsiteX12" fmla="*/ 1552494 w 1673525"/>
              <a:gd name="connsiteY12" fmla="*/ 1138904 h 1138904"/>
              <a:gd name="connsiteX13" fmla="*/ 121031 w 1673525"/>
              <a:gd name="connsiteY13" fmla="*/ 1138904 h 1138904"/>
              <a:gd name="connsiteX14" fmla="*/ 0 w 1673525"/>
              <a:gd name="connsiteY14" fmla="*/ 1017873 h 1138904"/>
              <a:gd name="connsiteX15" fmla="*/ 0 w 1673525"/>
              <a:gd name="connsiteY15" fmla="*/ 121031 h 1138904"/>
              <a:gd name="connsiteX16" fmla="*/ 121031 w 1673525"/>
              <a:gd name="connsiteY16" fmla="*/ 0 h 11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3525" h="1138904">
                <a:moveTo>
                  <a:pt x="201298" y="89098"/>
                </a:moveTo>
                <a:cubicBezTo>
                  <a:pt x="144913" y="89098"/>
                  <a:pt x="99204" y="134807"/>
                  <a:pt x="99204" y="191192"/>
                </a:cubicBezTo>
                <a:lnTo>
                  <a:pt x="99204" y="947712"/>
                </a:lnTo>
                <a:cubicBezTo>
                  <a:pt x="99204" y="1004097"/>
                  <a:pt x="144913" y="1049806"/>
                  <a:pt x="201298" y="1049806"/>
                </a:cubicBezTo>
                <a:lnTo>
                  <a:pt x="1472227" y="1049806"/>
                </a:lnTo>
                <a:cubicBezTo>
                  <a:pt x="1528612" y="1049806"/>
                  <a:pt x="1574321" y="1004097"/>
                  <a:pt x="1574321" y="947712"/>
                </a:cubicBezTo>
                <a:lnTo>
                  <a:pt x="1574321" y="191192"/>
                </a:lnTo>
                <a:cubicBezTo>
                  <a:pt x="1574321" y="134807"/>
                  <a:pt x="1528612" y="89098"/>
                  <a:pt x="1472227" y="89098"/>
                </a:cubicBezTo>
                <a:close/>
                <a:moveTo>
                  <a:pt x="121031" y="0"/>
                </a:moveTo>
                <a:lnTo>
                  <a:pt x="1552494" y="0"/>
                </a:lnTo>
                <a:cubicBezTo>
                  <a:pt x="1619338" y="0"/>
                  <a:pt x="1673525" y="54187"/>
                  <a:pt x="1673525" y="121031"/>
                </a:cubicBezTo>
                <a:lnTo>
                  <a:pt x="1673525" y="1017873"/>
                </a:lnTo>
                <a:cubicBezTo>
                  <a:pt x="1673525" y="1084717"/>
                  <a:pt x="1619338" y="1138904"/>
                  <a:pt x="1552494" y="1138904"/>
                </a:cubicBezTo>
                <a:lnTo>
                  <a:pt x="121031" y="1138904"/>
                </a:lnTo>
                <a:cubicBezTo>
                  <a:pt x="54187" y="1138904"/>
                  <a:pt x="0" y="1084717"/>
                  <a:pt x="0" y="1017873"/>
                </a:cubicBezTo>
                <a:lnTo>
                  <a:pt x="0" y="121031"/>
                </a:lnTo>
                <a:cubicBezTo>
                  <a:pt x="0" y="54187"/>
                  <a:pt x="54187" y="0"/>
                  <a:pt x="121031" y="0"/>
                </a:cubicBezTo>
                <a:close/>
              </a:path>
            </a:pathLst>
          </a:custGeom>
          <a:solidFill>
            <a:schemeClr val="accent1">
              <a:lumMod val="60000"/>
              <a:lumOff val="40000"/>
            </a:schemeClr>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lIns="180000" rIns="180000"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zh-CN" sz="3600" b="1" i="0" u="none" strike="noStrike" kern="1200" cap="none" spc="0" normalizeH="0" baseline="0" noProof="0" dirty="0">
                <a:ln>
                  <a:noFill/>
                </a:ln>
                <a:solidFill>
                  <a:srgbClr val="FF0000"/>
                </a:solidFill>
                <a:effectLst/>
                <a:uLnTx/>
                <a:uFillTx/>
                <a:latin typeface="方正粗黑宋简体" panose="02000000000000000000" pitchFamily="2" charset="-122"/>
                <a:ea typeface="方正粗黑宋简体" panose="02000000000000000000" pitchFamily="2" charset="-122"/>
                <a:cs typeface="+mn-cs"/>
              </a:rPr>
              <a:t>P</a:t>
            </a:r>
            <a:r>
              <a:rPr kumimoji="0" lang="zh-CN" altLang="en-US" sz="3600" b="1" i="0" u="none" strike="noStrike" kern="1200" cap="none" spc="0" normalizeH="0" baseline="0" noProof="0" dirty="0">
                <a:ln>
                  <a:noFill/>
                </a:ln>
                <a:solidFill>
                  <a:srgbClr val="FF0000"/>
                </a:solidFill>
                <a:effectLst/>
                <a:uLnTx/>
                <a:uFillTx/>
                <a:latin typeface="方正粗黑宋简体" panose="02000000000000000000" pitchFamily="2" charset="-122"/>
                <a:ea typeface="方正粗黑宋简体" panose="02000000000000000000" pitchFamily="2" charset="-122"/>
                <a:cs typeface="+mn-cs"/>
              </a:rPr>
              <a:t>算法 </a:t>
            </a:r>
          </a:p>
        </p:txBody>
      </p:sp>
      <p:sp>
        <p:nvSpPr>
          <p:cNvPr id="9" name="MH_Number_1">
            <a:hlinkClick r:id="rId17" action="ppaction://hlinksldjump"/>
          </p:cNvPr>
          <p:cNvSpPr/>
          <p:nvPr>
            <p:custDataLst>
              <p:tags r:id="rId6"/>
            </p:custDataLst>
          </p:nvPr>
        </p:nvSpPr>
        <p:spPr>
          <a:xfrm>
            <a:off x="3336925" y="2984500"/>
            <a:ext cx="428625" cy="331788"/>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a:ln>
                  <a:noFill/>
                </a:ln>
                <a:solidFill>
                  <a:srgbClr val="FFFFFF"/>
                </a:solidFill>
                <a:effectLst/>
                <a:uLnTx/>
                <a:uFillTx/>
                <a:latin typeface="+mn-lt"/>
                <a:ea typeface="Arial Unicode MS" panose="020B0604020202020204" charset="-122"/>
                <a:cs typeface="Arial Unicode MS" panose="020B0604020202020204" charset="-122"/>
              </a:rPr>
              <a:t>01</a:t>
            </a:r>
            <a:endParaRPr kumimoji="0" lang="zh-CN" altLang="en-US" sz="2800" b="0" i="0" u="none" strike="noStrike" kern="1200" cap="none" spc="0" normalizeH="0" baseline="0" noProof="0">
              <a:ln>
                <a:noFill/>
              </a:ln>
              <a:solidFill>
                <a:srgbClr val="FFFFFF"/>
              </a:solidFill>
              <a:effectLst/>
              <a:uLnTx/>
              <a:uFillTx/>
              <a:latin typeface="+mn-lt"/>
              <a:ea typeface="Arial Unicode MS" panose="020B0604020202020204" charset="-122"/>
              <a:cs typeface="Arial Unicode MS" panose="020B0604020202020204" charset="-122"/>
            </a:endParaRPr>
          </a:p>
        </p:txBody>
      </p:sp>
      <p:sp>
        <p:nvSpPr>
          <p:cNvPr id="10" name="MH_Entry_2">
            <a:hlinkClick r:id="rId17" action="ppaction://hlinksldjump"/>
          </p:cNvPr>
          <p:cNvSpPr/>
          <p:nvPr>
            <p:custDataLst>
              <p:tags r:id="rId7"/>
            </p:custDataLst>
          </p:nvPr>
        </p:nvSpPr>
        <p:spPr>
          <a:xfrm>
            <a:off x="4325938" y="2474913"/>
            <a:ext cx="1787525" cy="1217613"/>
          </a:xfrm>
          <a:custGeom>
            <a:avLst/>
            <a:gdLst>
              <a:gd name="connsiteX0" fmla="*/ 201298 w 1673525"/>
              <a:gd name="connsiteY0" fmla="*/ 89098 h 1138904"/>
              <a:gd name="connsiteX1" fmla="*/ 99204 w 1673525"/>
              <a:gd name="connsiteY1" fmla="*/ 191192 h 1138904"/>
              <a:gd name="connsiteX2" fmla="*/ 99204 w 1673525"/>
              <a:gd name="connsiteY2" fmla="*/ 947712 h 1138904"/>
              <a:gd name="connsiteX3" fmla="*/ 201298 w 1673525"/>
              <a:gd name="connsiteY3" fmla="*/ 1049806 h 1138904"/>
              <a:gd name="connsiteX4" fmla="*/ 1472227 w 1673525"/>
              <a:gd name="connsiteY4" fmla="*/ 1049806 h 1138904"/>
              <a:gd name="connsiteX5" fmla="*/ 1574321 w 1673525"/>
              <a:gd name="connsiteY5" fmla="*/ 947712 h 1138904"/>
              <a:gd name="connsiteX6" fmla="*/ 1574321 w 1673525"/>
              <a:gd name="connsiteY6" fmla="*/ 191192 h 1138904"/>
              <a:gd name="connsiteX7" fmla="*/ 1472227 w 1673525"/>
              <a:gd name="connsiteY7" fmla="*/ 89098 h 1138904"/>
              <a:gd name="connsiteX8" fmla="*/ 121031 w 1673525"/>
              <a:gd name="connsiteY8" fmla="*/ 0 h 1138904"/>
              <a:gd name="connsiteX9" fmla="*/ 1552494 w 1673525"/>
              <a:gd name="connsiteY9" fmla="*/ 0 h 1138904"/>
              <a:gd name="connsiteX10" fmla="*/ 1673525 w 1673525"/>
              <a:gd name="connsiteY10" fmla="*/ 121031 h 1138904"/>
              <a:gd name="connsiteX11" fmla="*/ 1673525 w 1673525"/>
              <a:gd name="connsiteY11" fmla="*/ 1017873 h 1138904"/>
              <a:gd name="connsiteX12" fmla="*/ 1552494 w 1673525"/>
              <a:gd name="connsiteY12" fmla="*/ 1138904 h 1138904"/>
              <a:gd name="connsiteX13" fmla="*/ 121031 w 1673525"/>
              <a:gd name="connsiteY13" fmla="*/ 1138904 h 1138904"/>
              <a:gd name="connsiteX14" fmla="*/ 0 w 1673525"/>
              <a:gd name="connsiteY14" fmla="*/ 1017873 h 1138904"/>
              <a:gd name="connsiteX15" fmla="*/ 0 w 1673525"/>
              <a:gd name="connsiteY15" fmla="*/ 121031 h 1138904"/>
              <a:gd name="connsiteX16" fmla="*/ 121031 w 1673525"/>
              <a:gd name="connsiteY16" fmla="*/ 0 h 11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3525" h="1138904">
                <a:moveTo>
                  <a:pt x="201298" y="89098"/>
                </a:moveTo>
                <a:cubicBezTo>
                  <a:pt x="144913" y="89098"/>
                  <a:pt x="99204" y="134807"/>
                  <a:pt x="99204" y="191192"/>
                </a:cubicBezTo>
                <a:lnTo>
                  <a:pt x="99204" y="947712"/>
                </a:lnTo>
                <a:cubicBezTo>
                  <a:pt x="99204" y="1004097"/>
                  <a:pt x="144913" y="1049806"/>
                  <a:pt x="201298" y="1049806"/>
                </a:cubicBezTo>
                <a:lnTo>
                  <a:pt x="1472227" y="1049806"/>
                </a:lnTo>
                <a:cubicBezTo>
                  <a:pt x="1528612" y="1049806"/>
                  <a:pt x="1574321" y="1004097"/>
                  <a:pt x="1574321" y="947712"/>
                </a:cubicBezTo>
                <a:lnTo>
                  <a:pt x="1574321" y="191192"/>
                </a:lnTo>
                <a:cubicBezTo>
                  <a:pt x="1574321" y="134807"/>
                  <a:pt x="1528612" y="89098"/>
                  <a:pt x="1472227" y="89098"/>
                </a:cubicBezTo>
                <a:close/>
                <a:moveTo>
                  <a:pt x="121031" y="0"/>
                </a:moveTo>
                <a:lnTo>
                  <a:pt x="1552494" y="0"/>
                </a:lnTo>
                <a:cubicBezTo>
                  <a:pt x="1619338" y="0"/>
                  <a:pt x="1673525" y="54187"/>
                  <a:pt x="1673525" y="121031"/>
                </a:cubicBezTo>
                <a:lnTo>
                  <a:pt x="1673525" y="1017873"/>
                </a:lnTo>
                <a:cubicBezTo>
                  <a:pt x="1673525" y="1084717"/>
                  <a:pt x="1619338" y="1138904"/>
                  <a:pt x="1552494" y="1138904"/>
                </a:cubicBezTo>
                <a:lnTo>
                  <a:pt x="121031" y="1138904"/>
                </a:lnTo>
                <a:cubicBezTo>
                  <a:pt x="54187" y="1138904"/>
                  <a:pt x="0" y="1084717"/>
                  <a:pt x="0" y="1017873"/>
                </a:cubicBezTo>
                <a:lnTo>
                  <a:pt x="0" y="121031"/>
                </a:lnTo>
                <a:cubicBezTo>
                  <a:pt x="0" y="54187"/>
                  <a:pt x="54187" y="0"/>
                  <a:pt x="121031" y="0"/>
                </a:cubicBezTo>
                <a:close/>
              </a:path>
            </a:pathLst>
          </a:custGeom>
          <a:solidFill>
            <a:schemeClr val="accent1">
              <a:lumMod val="60000"/>
              <a:lumOff val="40000"/>
            </a:schemeClr>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lIns="180000" rIns="180000"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zh-CN" sz="3600" b="1" i="0" u="none" strike="noStrike" kern="1200" cap="none" spc="0" normalizeH="0" baseline="0" noProof="0" dirty="0">
                <a:ln>
                  <a:noFill/>
                </a:ln>
                <a:solidFill>
                  <a:srgbClr val="0000FF"/>
                </a:solidFill>
                <a:effectLst/>
                <a:uLnTx/>
                <a:uFillTx/>
                <a:latin typeface="方正粗黑宋简体" panose="02000000000000000000" pitchFamily="2" charset="-122"/>
                <a:ea typeface="方正粗黑宋简体" panose="02000000000000000000" pitchFamily="2" charset="-122"/>
                <a:cs typeface="+mn-cs"/>
              </a:rPr>
              <a:t>K</a:t>
            </a:r>
            <a:r>
              <a:rPr kumimoji="0" lang="zh-CN" altLang="en-US" sz="3600" b="1" i="0" u="none" strike="noStrike" kern="1200" cap="none" spc="0" normalizeH="0" baseline="0" noProof="0" dirty="0">
                <a:ln>
                  <a:noFill/>
                </a:ln>
                <a:solidFill>
                  <a:srgbClr val="0000FF"/>
                </a:solidFill>
                <a:effectLst/>
                <a:uLnTx/>
                <a:uFillTx/>
                <a:latin typeface="方正粗黑宋简体" panose="02000000000000000000" pitchFamily="2" charset="-122"/>
                <a:ea typeface="方正粗黑宋简体" panose="02000000000000000000" pitchFamily="2" charset="-122"/>
                <a:cs typeface="+mn-cs"/>
              </a:rPr>
              <a:t>算法</a:t>
            </a:r>
          </a:p>
        </p:txBody>
      </p:sp>
      <p:sp>
        <p:nvSpPr>
          <p:cNvPr id="11" name="MH_Number_2">
            <a:hlinkClick r:id="rId17" action="ppaction://hlinksldjump"/>
          </p:cNvPr>
          <p:cNvSpPr/>
          <p:nvPr>
            <p:custDataLst>
              <p:tags r:id="rId8"/>
            </p:custDataLst>
          </p:nvPr>
        </p:nvSpPr>
        <p:spPr>
          <a:xfrm>
            <a:off x="6037263" y="2789238"/>
            <a:ext cx="428625" cy="331788"/>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FFFFF"/>
                </a:solidFill>
                <a:effectLst/>
                <a:uLnTx/>
                <a:uFillTx/>
                <a:latin typeface="+mn-lt"/>
                <a:ea typeface="Arial Unicode MS" panose="020B0604020202020204" charset="-122"/>
                <a:cs typeface="Arial Unicode MS" panose="020B0604020202020204" charset="-122"/>
              </a:rPr>
              <a:t>02</a:t>
            </a:r>
            <a:endParaRPr kumimoji="0" lang="zh-CN" altLang="en-US" sz="2800" b="0" i="0" u="none" strike="noStrike" kern="1200" cap="none" spc="0" normalizeH="0" baseline="0" noProof="0" dirty="0">
              <a:ln>
                <a:noFill/>
              </a:ln>
              <a:solidFill>
                <a:srgbClr val="FFFFFF"/>
              </a:solidFill>
              <a:effectLst/>
              <a:uLnTx/>
              <a:uFillTx/>
              <a:latin typeface="+mn-lt"/>
              <a:ea typeface="Arial Unicode MS" panose="020B0604020202020204" charset="-122"/>
              <a:cs typeface="Arial Unicode MS" panose="020B0604020202020204" charset="-122"/>
            </a:endParaRPr>
          </a:p>
        </p:txBody>
      </p:sp>
      <p:sp>
        <p:nvSpPr>
          <p:cNvPr id="12" name="MH_Entry_2">
            <a:hlinkClick r:id="rId17" action="ppaction://hlinksldjump"/>
          </p:cNvPr>
          <p:cNvSpPr/>
          <p:nvPr>
            <p:custDataLst>
              <p:tags r:id="rId9"/>
            </p:custDataLst>
          </p:nvPr>
        </p:nvSpPr>
        <p:spPr>
          <a:xfrm>
            <a:off x="6773863" y="2524125"/>
            <a:ext cx="1787525" cy="1168400"/>
          </a:xfrm>
          <a:custGeom>
            <a:avLst/>
            <a:gdLst>
              <a:gd name="connsiteX0" fmla="*/ 201298 w 1673525"/>
              <a:gd name="connsiteY0" fmla="*/ 89098 h 1138904"/>
              <a:gd name="connsiteX1" fmla="*/ 99204 w 1673525"/>
              <a:gd name="connsiteY1" fmla="*/ 191192 h 1138904"/>
              <a:gd name="connsiteX2" fmla="*/ 99204 w 1673525"/>
              <a:gd name="connsiteY2" fmla="*/ 947712 h 1138904"/>
              <a:gd name="connsiteX3" fmla="*/ 201298 w 1673525"/>
              <a:gd name="connsiteY3" fmla="*/ 1049806 h 1138904"/>
              <a:gd name="connsiteX4" fmla="*/ 1472227 w 1673525"/>
              <a:gd name="connsiteY4" fmla="*/ 1049806 h 1138904"/>
              <a:gd name="connsiteX5" fmla="*/ 1574321 w 1673525"/>
              <a:gd name="connsiteY5" fmla="*/ 947712 h 1138904"/>
              <a:gd name="connsiteX6" fmla="*/ 1574321 w 1673525"/>
              <a:gd name="connsiteY6" fmla="*/ 191192 h 1138904"/>
              <a:gd name="connsiteX7" fmla="*/ 1472227 w 1673525"/>
              <a:gd name="connsiteY7" fmla="*/ 89098 h 1138904"/>
              <a:gd name="connsiteX8" fmla="*/ 121031 w 1673525"/>
              <a:gd name="connsiteY8" fmla="*/ 0 h 1138904"/>
              <a:gd name="connsiteX9" fmla="*/ 1552494 w 1673525"/>
              <a:gd name="connsiteY9" fmla="*/ 0 h 1138904"/>
              <a:gd name="connsiteX10" fmla="*/ 1673525 w 1673525"/>
              <a:gd name="connsiteY10" fmla="*/ 121031 h 1138904"/>
              <a:gd name="connsiteX11" fmla="*/ 1673525 w 1673525"/>
              <a:gd name="connsiteY11" fmla="*/ 1017873 h 1138904"/>
              <a:gd name="connsiteX12" fmla="*/ 1552494 w 1673525"/>
              <a:gd name="connsiteY12" fmla="*/ 1138904 h 1138904"/>
              <a:gd name="connsiteX13" fmla="*/ 121031 w 1673525"/>
              <a:gd name="connsiteY13" fmla="*/ 1138904 h 1138904"/>
              <a:gd name="connsiteX14" fmla="*/ 0 w 1673525"/>
              <a:gd name="connsiteY14" fmla="*/ 1017873 h 1138904"/>
              <a:gd name="connsiteX15" fmla="*/ 0 w 1673525"/>
              <a:gd name="connsiteY15" fmla="*/ 121031 h 1138904"/>
              <a:gd name="connsiteX16" fmla="*/ 121031 w 1673525"/>
              <a:gd name="connsiteY16" fmla="*/ 0 h 11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3525" h="1138904">
                <a:moveTo>
                  <a:pt x="201298" y="89098"/>
                </a:moveTo>
                <a:cubicBezTo>
                  <a:pt x="144913" y="89098"/>
                  <a:pt x="99204" y="134807"/>
                  <a:pt x="99204" y="191192"/>
                </a:cubicBezTo>
                <a:lnTo>
                  <a:pt x="99204" y="947712"/>
                </a:lnTo>
                <a:cubicBezTo>
                  <a:pt x="99204" y="1004097"/>
                  <a:pt x="144913" y="1049806"/>
                  <a:pt x="201298" y="1049806"/>
                </a:cubicBezTo>
                <a:lnTo>
                  <a:pt x="1472227" y="1049806"/>
                </a:lnTo>
                <a:cubicBezTo>
                  <a:pt x="1528612" y="1049806"/>
                  <a:pt x="1574321" y="1004097"/>
                  <a:pt x="1574321" y="947712"/>
                </a:cubicBezTo>
                <a:lnTo>
                  <a:pt x="1574321" y="191192"/>
                </a:lnTo>
                <a:cubicBezTo>
                  <a:pt x="1574321" y="134807"/>
                  <a:pt x="1528612" y="89098"/>
                  <a:pt x="1472227" y="89098"/>
                </a:cubicBezTo>
                <a:close/>
                <a:moveTo>
                  <a:pt x="121031" y="0"/>
                </a:moveTo>
                <a:lnTo>
                  <a:pt x="1552494" y="0"/>
                </a:lnTo>
                <a:cubicBezTo>
                  <a:pt x="1619338" y="0"/>
                  <a:pt x="1673525" y="54187"/>
                  <a:pt x="1673525" y="121031"/>
                </a:cubicBezTo>
                <a:lnTo>
                  <a:pt x="1673525" y="1017873"/>
                </a:lnTo>
                <a:cubicBezTo>
                  <a:pt x="1673525" y="1084717"/>
                  <a:pt x="1619338" y="1138904"/>
                  <a:pt x="1552494" y="1138904"/>
                </a:cubicBezTo>
                <a:lnTo>
                  <a:pt x="121031" y="1138904"/>
                </a:lnTo>
                <a:cubicBezTo>
                  <a:pt x="54187" y="1138904"/>
                  <a:pt x="0" y="1084717"/>
                  <a:pt x="0" y="1017873"/>
                </a:cubicBezTo>
                <a:lnTo>
                  <a:pt x="0" y="121031"/>
                </a:lnTo>
                <a:cubicBezTo>
                  <a:pt x="0" y="54187"/>
                  <a:pt x="54187" y="0"/>
                  <a:pt x="121031" y="0"/>
                </a:cubicBezTo>
                <a:close/>
              </a:path>
            </a:pathLst>
          </a:custGeom>
          <a:solidFill>
            <a:schemeClr val="accent1">
              <a:lumMod val="60000"/>
              <a:lumOff val="40000"/>
            </a:schemeClr>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lIns="180000" rIns="180000"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3600" b="1" i="0" u="none" strike="noStrike" kern="1200" cap="none" spc="0" normalizeH="0" baseline="0" noProof="0" dirty="0">
                <a:ln>
                  <a:noFill/>
                </a:ln>
                <a:solidFill>
                  <a:srgbClr val="0000FF"/>
                </a:solidFill>
                <a:effectLst/>
                <a:uLnTx/>
                <a:uFillTx/>
                <a:latin typeface="方正粗黑宋简体" panose="02000000000000000000" pitchFamily="2" charset="-122"/>
                <a:ea typeface="方正粗黑宋简体" panose="02000000000000000000" pitchFamily="2" charset="-122"/>
                <a:cs typeface="+mn-cs"/>
              </a:rPr>
              <a:t>破圈法</a:t>
            </a:r>
          </a:p>
        </p:txBody>
      </p:sp>
      <p:sp>
        <p:nvSpPr>
          <p:cNvPr id="13" name="MH_Number_2">
            <a:hlinkClick r:id="rId17" action="ppaction://hlinksldjump"/>
          </p:cNvPr>
          <p:cNvSpPr/>
          <p:nvPr>
            <p:custDataLst>
              <p:tags r:id="rId10"/>
            </p:custDataLst>
          </p:nvPr>
        </p:nvSpPr>
        <p:spPr>
          <a:xfrm>
            <a:off x="8485188" y="2838450"/>
            <a:ext cx="428625" cy="331788"/>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FFFFF"/>
                </a:solidFill>
                <a:effectLst/>
                <a:uLnTx/>
                <a:uFillTx/>
                <a:latin typeface="+mn-lt"/>
                <a:ea typeface="Arial Unicode MS" panose="020B0604020202020204" charset="-122"/>
                <a:cs typeface="Arial Unicode MS" panose="020B0604020202020204" charset="-122"/>
              </a:rPr>
              <a:t>03</a:t>
            </a:r>
            <a:endParaRPr kumimoji="0" lang="zh-CN" altLang="en-US" sz="2800" b="0" i="0" u="none" strike="noStrike" kern="1200" cap="none" spc="0" normalizeH="0" baseline="0" noProof="0" dirty="0">
              <a:ln>
                <a:noFill/>
              </a:ln>
              <a:solidFill>
                <a:srgbClr val="FFFFFF"/>
              </a:solidFill>
              <a:effectLst/>
              <a:uLnTx/>
              <a:uFillTx/>
              <a:latin typeface="+mn-lt"/>
              <a:ea typeface="Arial Unicode MS" panose="020B0604020202020204" charset="-122"/>
              <a:cs typeface="Arial Unicode MS" panose="020B0604020202020204" charset="-122"/>
            </a:endParaRPr>
          </a:p>
        </p:txBody>
      </p:sp>
      <p:sp>
        <p:nvSpPr>
          <p:cNvPr id="2" name="矩形 1"/>
          <p:cNvSpPr/>
          <p:nvPr/>
        </p:nvSpPr>
        <p:spPr>
          <a:xfrm>
            <a:off x="725448" y="1429890"/>
            <a:ext cx="7200800" cy="852990"/>
          </a:xfrm>
          <a:prstGeom prst="rect">
            <a:avLst/>
          </a:prstGeom>
          <a:solidFill>
            <a:srgbClr val="FFFF00"/>
          </a:solidFill>
          <a:ln w="9525">
            <a:solidFill>
              <a:srgbClr val="000000"/>
            </a:solidFill>
            <a:miter lim="800000"/>
          </a:ln>
          <a:effectLst>
            <a:softEdge rad="63500"/>
          </a:effectLst>
          <a:scene3d>
            <a:camera prst="orthographicFront"/>
            <a:lightRig rig="threePt" dir="t"/>
          </a:scene3d>
          <a:sp3d>
            <a:bevelT prst="angle"/>
          </a:sp3d>
        </p:spPr>
        <p:txBody>
          <a:bodyPr anchor="ct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defRPr/>
            </a:pPr>
            <a:r>
              <a:rPr kumimoji="0" lang="zh-CN" altLang="en-US" sz="3600" b="0" i="0" u="none" strike="noStrike" kern="1200" cap="none" spc="0" normalizeH="0" baseline="0" noProof="0" dirty="0">
                <a:ln>
                  <a:noFill/>
                </a:ln>
                <a:solidFill>
                  <a:srgbClr val="0000FF"/>
                </a:solidFill>
                <a:effectLst/>
                <a:uLnTx/>
                <a:uFillTx/>
                <a:latin typeface="方正粗黑宋简体" panose="02000000000000000000" pitchFamily="2" charset="-122"/>
                <a:ea typeface="方正粗黑宋简体" panose="02000000000000000000" pitchFamily="2" charset="-122"/>
                <a:cs typeface="+mn-cs"/>
              </a:rPr>
              <a:t>一、无限制条件下最短主树求取法</a:t>
            </a:r>
          </a:p>
        </p:txBody>
      </p:sp>
      <p:sp>
        <p:nvSpPr>
          <p:cNvPr id="14" name="矩形 13"/>
          <p:cNvSpPr/>
          <p:nvPr/>
        </p:nvSpPr>
        <p:spPr>
          <a:xfrm>
            <a:off x="755575" y="4123541"/>
            <a:ext cx="7170672" cy="852990"/>
          </a:xfrm>
          <a:prstGeom prst="rect">
            <a:avLst/>
          </a:prstGeom>
          <a:solidFill>
            <a:srgbClr val="FFFF00"/>
          </a:solidFill>
          <a:ln w="9525">
            <a:solidFill>
              <a:srgbClr val="000000"/>
            </a:solidFill>
            <a:miter lim="800000"/>
          </a:ln>
          <a:effectLst>
            <a:softEdge rad="63500"/>
          </a:effectLst>
          <a:scene3d>
            <a:camera prst="orthographicFront"/>
            <a:lightRig rig="threePt" dir="t"/>
          </a:scene3d>
          <a:sp3d>
            <a:bevelT prst="angle"/>
          </a:sp3d>
        </p:spPr>
        <p:txBody>
          <a:bodyPr anchor="ct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defRPr/>
            </a:pPr>
            <a:r>
              <a:rPr kumimoji="0" lang="zh-CN" altLang="en-US" sz="3600" b="0" i="0" u="none" strike="noStrike" kern="1200" cap="none" spc="0" normalizeH="0" baseline="0" noProof="0" dirty="0">
                <a:ln>
                  <a:noFill/>
                </a:ln>
                <a:solidFill>
                  <a:srgbClr val="0000FF"/>
                </a:solidFill>
                <a:effectLst/>
                <a:uLnTx/>
                <a:uFillTx/>
                <a:latin typeface="方正粗黑宋简体" panose="02000000000000000000" pitchFamily="2" charset="-122"/>
                <a:ea typeface="方正粗黑宋简体" panose="02000000000000000000" pitchFamily="2" charset="-122"/>
                <a:cs typeface="+mn-cs"/>
              </a:rPr>
              <a:t>二、有限制条件下最短树的求取</a:t>
            </a:r>
          </a:p>
        </p:txBody>
      </p:sp>
      <p:sp>
        <p:nvSpPr>
          <p:cNvPr id="15" name="MH_Entry_1">
            <a:hlinkClick r:id="rId17" action="ppaction://hlinksldjump"/>
          </p:cNvPr>
          <p:cNvSpPr/>
          <p:nvPr>
            <p:custDataLst>
              <p:tags r:id="rId11"/>
            </p:custDataLst>
          </p:nvPr>
        </p:nvSpPr>
        <p:spPr>
          <a:xfrm>
            <a:off x="1670050" y="5233988"/>
            <a:ext cx="1787525" cy="1219200"/>
          </a:xfrm>
          <a:custGeom>
            <a:avLst/>
            <a:gdLst>
              <a:gd name="connsiteX0" fmla="*/ 201298 w 1673525"/>
              <a:gd name="connsiteY0" fmla="*/ 89098 h 1138904"/>
              <a:gd name="connsiteX1" fmla="*/ 99204 w 1673525"/>
              <a:gd name="connsiteY1" fmla="*/ 191192 h 1138904"/>
              <a:gd name="connsiteX2" fmla="*/ 99204 w 1673525"/>
              <a:gd name="connsiteY2" fmla="*/ 947712 h 1138904"/>
              <a:gd name="connsiteX3" fmla="*/ 201298 w 1673525"/>
              <a:gd name="connsiteY3" fmla="*/ 1049806 h 1138904"/>
              <a:gd name="connsiteX4" fmla="*/ 1472227 w 1673525"/>
              <a:gd name="connsiteY4" fmla="*/ 1049806 h 1138904"/>
              <a:gd name="connsiteX5" fmla="*/ 1574321 w 1673525"/>
              <a:gd name="connsiteY5" fmla="*/ 947712 h 1138904"/>
              <a:gd name="connsiteX6" fmla="*/ 1574321 w 1673525"/>
              <a:gd name="connsiteY6" fmla="*/ 191192 h 1138904"/>
              <a:gd name="connsiteX7" fmla="*/ 1472227 w 1673525"/>
              <a:gd name="connsiteY7" fmla="*/ 89098 h 1138904"/>
              <a:gd name="connsiteX8" fmla="*/ 121031 w 1673525"/>
              <a:gd name="connsiteY8" fmla="*/ 0 h 1138904"/>
              <a:gd name="connsiteX9" fmla="*/ 1552494 w 1673525"/>
              <a:gd name="connsiteY9" fmla="*/ 0 h 1138904"/>
              <a:gd name="connsiteX10" fmla="*/ 1673525 w 1673525"/>
              <a:gd name="connsiteY10" fmla="*/ 121031 h 1138904"/>
              <a:gd name="connsiteX11" fmla="*/ 1673525 w 1673525"/>
              <a:gd name="connsiteY11" fmla="*/ 1017873 h 1138904"/>
              <a:gd name="connsiteX12" fmla="*/ 1552494 w 1673525"/>
              <a:gd name="connsiteY12" fmla="*/ 1138904 h 1138904"/>
              <a:gd name="connsiteX13" fmla="*/ 121031 w 1673525"/>
              <a:gd name="connsiteY13" fmla="*/ 1138904 h 1138904"/>
              <a:gd name="connsiteX14" fmla="*/ 0 w 1673525"/>
              <a:gd name="connsiteY14" fmla="*/ 1017873 h 1138904"/>
              <a:gd name="connsiteX15" fmla="*/ 0 w 1673525"/>
              <a:gd name="connsiteY15" fmla="*/ 121031 h 1138904"/>
              <a:gd name="connsiteX16" fmla="*/ 121031 w 1673525"/>
              <a:gd name="connsiteY16" fmla="*/ 0 h 11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3525" h="1138904">
                <a:moveTo>
                  <a:pt x="201298" y="89098"/>
                </a:moveTo>
                <a:cubicBezTo>
                  <a:pt x="144913" y="89098"/>
                  <a:pt x="99204" y="134807"/>
                  <a:pt x="99204" y="191192"/>
                </a:cubicBezTo>
                <a:lnTo>
                  <a:pt x="99204" y="947712"/>
                </a:lnTo>
                <a:cubicBezTo>
                  <a:pt x="99204" y="1004097"/>
                  <a:pt x="144913" y="1049806"/>
                  <a:pt x="201298" y="1049806"/>
                </a:cubicBezTo>
                <a:lnTo>
                  <a:pt x="1472227" y="1049806"/>
                </a:lnTo>
                <a:cubicBezTo>
                  <a:pt x="1528612" y="1049806"/>
                  <a:pt x="1574321" y="1004097"/>
                  <a:pt x="1574321" y="947712"/>
                </a:cubicBezTo>
                <a:lnTo>
                  <a:pt x="1574321" y="191192"/>
                </a:lnTo>
                <a:cubicBezTo>
                  <a:pt x="1574321" y="134807"/>
                  <a:pt x="1528612" y="89098"/>
                  <a:pt x="1472227" y="89098"/>
                </a:cubicBezTo>
                <a:close/>
                <a:moveTo>
                  <a:pt x="121031" y="0"/>
                </a:moveTo>
                <a:lnTo>
                  <a:pt x="1552494" y="0"/>
                </a:lnTo>
                <a:cubicBezTo>
                  <a:pt x="1619338" y="0"/>
                  <a:pt x="1673525" y="54187"/>
                  <a:pt x="1673525" y="121031"/>
                </a:cubicBezTo>
                <a:lnTo>
                  <a:pt x="1673525" y="1017873"/>
                </a:lnTo>
                <a:cubicBezTo>
                  <a:pt x="1673525" y="1084717"/>
                  <a:pt x="1619338" y="1138904"/>
                  <a:pt x="1552494" y="1138904"/>
                </a:cubicBezTo>
                <a:lnTo>
                  <a:pt x="121031" y="1138904"/>
                </a:lnTo>
                <a:cubicBezTo>
                  <a:pt x="54187" y="1138904"/>
                  <a:pt x="0" y="1084717"/>
                  <a:pt x="0" y="1017873"/>
                </a:cubicBezTo>
                <a:lnTo>
                  <a:pt x="0" y="121031"/>
                </a:lnTo>
                <a:cubicBezTo>
                  <a:pt x="0" y="54187"/>
                  <a:pt x="54187" y="0"/>
                  <a:pt x="121031" y="0"/>
                </a:cubicBezTo>
                <a:close/>
              </a:path>
            </a:pathLst>
          </a:custGeom>
          <a:solidFill>
            <a:schemeClr val="accent1">
              <a:lumMod val="60000"/>
              <a:lumOff val="40000"/>
            </a:schemeClr>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lIns="180000" rIns="180000"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3600" b="1" i="0" u="none" strike="noStrike" kern="1200" cap="none" spc="0" normalizeH="0" baseline="0" noProof="0" dirty="0">
                <a:ln>
                  <a:noFill/>
                </a:ln>
                <a:solidFill>
                  <a:srgbClr val="0000FF"/>
                </a:solidFill>
                <a:effectLst/>
                <a:uLnTx/>
                <a:uFillTx/>
                <a:latin typeface="方正粗黑宋简体" panose="02000000000000000000" pitchFamily="2" charset="-122"/>
                <a:ea typeface="方正粗黑宋简体" panose="02000000000000000000" pitchFamily="2" charset="-122"/>
                <a:cs typeface="+mn-cs"/>
              </a:rPr>
              <a:t>穷举法</a:t>
            </a:r>
          </a:p>
        </p:txBody>
      </p:sp>
      <p:sp>
        <p:nvSpPr>
          <p:cNvPr id="16" name="MH_Number_1">
            <a:hlinkClick r:id="rId17" action="ppaction://hlinksldjump"/>
          </p:cNvPr>
          <p:cNvSpPr/>
          <p:nvPr>
            <p:custDataLst>
              <p:tags r:id="rId12"/>
            </p:custDataLst>
          </p:nvPr>
        </p:nvSpPr>
        <p:spPr>
          <a:xfrm>
            <a:off x="3243263" y="5746750"/>
            <a:ext cx="428625" cy="331788"/>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FFFFF"/>
                </a:solidFill>
                <a:effectLst/>
                <a:uLnTx/>
                <a:uFillTx/>
                <a:latin typeface="+mn-lt"/>
                <a:ea typeface="Arial Unicode MS" panose="020B0604020202020204" charset="-122"/>
                <a:cs typeface="Arial Unicode MS" panose="020B0604020202020204" charset="-122"/>
              </a:rPr>
              <a:t>04</a:t>
            </a:r>
            <a:endParaRPr kumimoji="0" lang="zh-CN" altLang="en-US" sz="2800" b="0" i="0" u="none" strike="noStrike" kern="1200" cap="none" spc="0" normalizeH="0" baseline="0" noProof="0" dirty="0">
              <a:ln>
                <a:noFill/>
              </a:ln>
              <a:solidFill>
                <a:srgbClr val="FFFFFF"/>
              </a:solidFill>
              <a:effectLst/>
              <a:uLnTx/>
              <a:uFillTx/>
              <a:latin typeface="+mn-lt"/>
              <a:ea typeface="Arial Unicode MS" panose="020B0604020202020204" charset="-122"/>
              <a:cs typeface="Arial Unicode MS" panose="020B0604020202020204" charset="-122"/>
            </a:endParaRPr>
          </a:p>
        </p:txBody>
      </p:sp>
      <p:sp>
        <p:nvSpPr>
          <p:cNvPr id="17" name="MH_Entry_2">
            <a:hlinkClick r:id="rId17" action="ppaction://hlinksldjump"/>
          </p:cNvPr>
          <p:cNvSpPr/>
          <p:nvPr>
            <p:custDataLst>
              <p:tags r:id="rId13"/>
            </p:custDataLst>
          </p:nvPr>
        </p:nvSpPr>
        <p:spPr>
          <a:xfrm>
            <a:off x="4232275" y="5235575"/>
            <a:ext cx="1787525" cy="1217613"/>
          </a:xfrm>
          <a:custGeom>
            <a:avLst/>
            <a:gdLst>
              <a:gd name="connsiteX0" fmla="*/ 201298 w 1673525"/>
              <a:gd name="connsiteY0" fmla="*/ 89098 h 1138904"/>
              <a:gd name="connsiteX1" fmla="*/ 99204 w 1673525"/>
              <a:gd name="connsiteY1" fmla="*/ 191192 h 1138904"/>
              <a:gd name="connsiteX2" fmla="*/ 99204 w 1673525"/>
              <a:gd name="connsiteY2" fmla="*/ 947712 h 1138904"/>
              <a:gd name="connsiteX3" fmla="*/ 201298 w 1673525"/>
              <a:gd name="connsiteY3" fmla="*/ 1049806 h 1138904"/>
              <a:gd name="connsiteX4" fmla="*/ 1472227 w 1673525"/>
              <a:gd name="connsiteY4" fmla="*/ 1049806 h 1138904"/>
              <a:gd name="connsiteX5" fmla="*/ 1574321 w 1673525"/>
              <a:gd name="connsiteY5" fmla="*/ 947712 h 1138904"/>
              <a:gd name="connsiteX6" fmla="*/ 1574321 w 1673525"/>
              <a:gd name="connsiteY6" fmla="*/ 191192 h 1138904"/>
              <a:gd name="connsiteX7" fmla="*/ 1472227 w 1673525"/>
              <a:gd name="connsiteY7" fmla="*/ 89098 h 1138904"/>
              <a:gd name="connsiteX8" fmla="*/ 121031 w 1673525"/>
              <a:gd name="connsiteY8" fmla="*/ 0 h 1138904"/>
              <a:gd name="connsiteX9" fmla="*/ 1552494 w 1673525"/>
              <a:gd name="connsiteY9" fmla="*/ 0 h 1138904"/>
              <a:gd name="connsiteX10" fmla="*/ 1673525 w 1673525"/>
              <a:gd name="connsiteY10" fmla="*/ 121031 h 1138904"/>
              <a:gd name="connsiteX11" fmla="*/ 1673525 w 1673525"/>
              <a:gd name="connsiteY11" fmla="*/ 1017873 h 1138904"/>
              <a:gd name="connsiteX12" fmla="*/ 1552494 w 1673525"/>
              <a:gd name="connsiteY12" fmla="*/ 1138904 h 1138904"/>
              <a:gd name="connsiteX13" fmla="*/ 121031 w 1673525"/>
              <a:gd name="connsiteY13" fmla="*/ 1138904 h 1138904"/>
              <a:gd name="connsiteX14" fmla="*/ 0 w 1673525"/>
              <a:gd name="connsiteY14" fmla="*/ 1017873 h 1138904"/>
              <a:gd name="connsiteX15" fmla="*/ 0 w 1673525"/>
              <a:gd name="connsiteY15" fmla="*/ 121031 h 1138904"/>
              <a:gd name="connsiteX16" fmla="*/ 121031 w 1673525"/>
              <a:gd name="connsiteY16" fmla="*/ 0 h 11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3525" h="1138904">
                <a:moveTo>
                  <a:pt x="201298" y="89098"/>
                </a:moveTo>
                <a:cubicBezTo>
                  <a:pt x="144913" y="89098"/>
                  <a:pt x="99204" y="134807"/>
                  <a:pt x="99204" y="191192"/>
                </a:cubicBezTo>
                <a:lnTo>
                  <a:pt x="99204" y="947712"/>
                </a:lnTo>
                <a:cubicBezTo>
                  <a:pt x="99204" y="1004097"/>
                  <a:pt x="144913" y="1049806"/>
                  <a:pt x="201298" y="1049806"/>
                </a:cubicBezTo>
                <a:lnTo>
                  <a:pt x="1472227" y="1049806"/>
                </a:lnTo>
                <a:cubicBezTo>
                  <a:pt x="1528612" y="1049806"/>
                  <a:pt x="1574321" y="1004097"/>
                  <a:pt x="1574321" y="947712"/>
                </a:cubicBezTo>
                <a:lnTo>
                  <a:pt x="1574321" y="191192"/>
                </a:lnTo>
                <a:cubicBezTo>
                  <a:pt x="1574321" y="134807"/>
                  <a:pt x="1528612" y="89098"/>
                  <a:pt x="1472227" y="89098"/>
                </a:cubicBezTo>
                <a:close/>
                <a:moveTo>
                  <a:pt x="121031" y="0"/>
                </a:moveTo>
                <a:lnTo>
                  <a:pt x="1552494" y="0"/>
                </a:lnTo>
                <a:cubicBezTo>
                  <a:pt x="1619338" y="0"/>
                  <a:pt x="1673525" y="54187"/>
                  <a:pt x="1673525" y="121031"/>
                </a:cubicBezTo>
                <a:lnTo>
                  <a:pt x="1673525" y="1017873"/>
                </a:lnTo>
                <a:cubicBezTo>
                  <a:pt x="1673525" y="1084717"/>
                  <a:pt x="1619338" y="1138904"/>
                  <a:pt x="1552494" y="1138904"/>
                </a:cubicBezTo>
                <a:lnTo>
                  <a:pt x="121031" y="1138904"/>
                </a:lnTo>
                <a:cubicBezTo>
                  <a:pt x="54187" y="1138904"/>
                  <a:pt x="0" y="1084717"/>
                  <a:pt x="0" y="1017873"/>
                </a:cubicBezTo>
                <a:lnTo>
                  <a:pt x="0" y="121031"/>
                </a:lnTo>
                <a:cubicBezTo>
                  <a:pt x="0" y="54187"/>
                  <a:pt x="54187" y="0"/>
                  <a:pt x="121031" y="0"/>
                </a:cubicBezTo>
                <a:close/>
              </a:path>
            </a:pathLst>
          </a:custGeom>
          <a:solidFill>
            <a:schemeClr val="accent1">
              <a:lumMod val="60000"/>
              <a:lumOff val="40000"/>
            </a:schemeClr>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lIns="180000" rIns="180000"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3600" b="1" i="0" u="none" strike="noStrike" kern="1200" cap="none" spc="0" normalizeH="0" baseline="0" noProof="0" dirty="0">
                <a:ln>
                  <a:noFill/>
                </a:ln>
                <a:solidFill>
                  <a:srgbClr val="0000FF"/>
                </a:solidFill>
                <a:effectLst/>
                <a:uLnTx/>
                <a:uFillTx/>
                <a:latin typeface="方正粗黑宋简体" panose="02000000000000000000" pitchFamily="2" charset="-122"/>
                <a:ea typeface="方正粗黑宋简体" panose="02000000000000000000" pitchFamily="2" charset="-122"/>
                <a:cs typeface="+mn-cs"/>
              </a:rPr>
              <a:t>调整法</a:t>
            </a:r>
          </a:p>
        </p:txBody>
      </p:sp>
      <p:sp>
        <p:nvSpPr>
          <p:cNvPr id="18" name="MH_Number_2">
            <a:hlinkClick r:id="rId17" action="ppaction://hlinksldjump"/>
          </p:cNvPr>
          <p:cNvSpPr/>
          <p:nvPr>
            <p:custDataLst>
              <p:tags r:id="rId14"/>
            </p:custDataLst>
          </p:nvPr>
        </p:nvSpPr>
        <p:spPr>
          <a:xfrm>
            <a:off x="5943600" y="5549900"/>
            <a:ext cx="428625" cy="331788"/>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FFFFF"/>
                </a:solidFill>
                <a:effectLst/>
                <a:uLnTx/>
                <a:uFillTx/>
                <a:latin typeface="+mn-lt"/>
                <a:ea typeface="Arial Unicode MS" panose="020B0604020202020204" charset="-122"/>
                <a:cs typeface="Arial Unicode MS" panose="020B0604020202020204" charset="-122"/>
              </a:rPr>
              <a:t>05</a:t>
            </a:r>
            <a:endParaRPr kumimoji="0" lang="zh-CN" altLang="en-US" sz="2800" b="0" i="0" u="none" strike="noStrike" kern="1200" cap="none" spc="0" normalizeH="0" baseline="0" noProof="0" dirty="0">
              <a:ln>
                <a:noFill/>
              </a:ln>
              <a:solidFill>
                <a:srgbClr val="FFFFFF"/>
              </a:solidFill>
              <a:effectLst/>
              <a:uLnTx/>
              <a:uFillTx/>
              <a:latin typeface="+mn-lt"/>
              <a:ea typeface="Arial Unicode MS" panose="020B0604020202020204" charset="-122"/>
              <a:cs typeface="Arial Unicode MS" panose="020B0604020202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arn(inVertical)">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circle(in)">
                                      <p:cBhvr>
                                        <p:cTn id="26" dur="2000"/>
                                        <p:tgtEl>
                                          <p:spTgt spid="10"/>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arn(inVertical)">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randombar(horizontal)">
                                      <p:cBhvr>
                                        <p:cTn id="34" dur="500"/>
                                        <p:tgtEl>
                                          <p:spTgt spid="12"/>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arn(inVertical)">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barn(inVertical)">
                                      <p:cBhvr>
                                        <p:cTn id="42" dur="500"/>
                                        <p:tgtEl>
                                          <p:spTgt spid="2"/>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1000"/>
                                        <p:tgtEl>
                                          <p:spTgt spid="14"/>
                                        </p:tgtEl>
                                      </p:cBhvr>
                                    </p:animEffect>
                                    <p:anim calcmode="lin" valueType="num">
                                      <p:cBhvr>
                                        <p:cTn id="48" dur="1000" fill="hold"/>
                                        <p:tgtEl>
                                          <p:spTgt spid="14"/>
                                        </p:tgtEl>
                                        <p:attrNameLst>
                                          <p:attrName>ppt_x</p:attrName>
                                        </p:attrNameLst>
                                      </p:cBhvr>
                                      <p:tavLst>
                                        <p:tav tm="0">
                                          <p:val>
                                            <p:strVal val="#ppt_x"/>
                                          </p:val>
                                        </p:tav>
                                        <p:tav tm="100000">
                                          <p:val>
                                            <p:strVal val="#ppt_x"/>
                                          </p:val>
                                        </p:tav>
                                      </p:tavLst>
                                    </p:anim>
                                    <p:anim calcmode="lin" valueType="num">
                                      <p:cBhvr>
                                        <p:cTn id="4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1000"/>
                                        <p:tgtEl>
                                          <p:spTgt spid="15"/>
                                        </p:tgtEl>
                                      </p:cBhvr>
                                    </p:animEffect>
                                    <p:anim calcmode="lin" valueType="num">
                                      <p:cBhvr>
                                        <p:cTn id="55" dur="1000" fill="hold"/>
                                        <p:tgtEl>
                                          <p:spTgt spid="15"/>
                                        </p:tgtEl>
                                        <p:attrNameLst>
                                          <p:attrName>ppt_x</p:attrName>
                                        </p:attrNameLst>
                                      </p:cBhvr>
                                      <p:tavLst>
                                        <p:tav tm="0">
                                          <p:val>
                                            <p:strVal val="#ppt_x"/>
                                          </p:val>
                                        </p:tav>
                                        <p:tav tm="100000">
                                          <p:val>
                                            <p:strVal val="#ppt_x"/>
                                          </p:val>
                                        </p:tav>
                                      </p:tavLst>
                                    </p:anim>
                                    <p:anim calcmode="lin" valueType="num">
                                      <p:cBhvr>
                                        <p:cTn id="56" dur="1000" fill="hold"/>
                                        <p:tgtEl>
                                          <p:spTgt spid="15"/>
                                        </p:tgtEl>
                                        <p:attrNameLst>
                                          <p:attrName>ppt_y</p:attrName>
                                        </p:attrNameLst>
                                      </p:cBhvr>
                                      <p:tavLst>
                                        <p:tav tm="0">
                                          <p:val>
                                            <p:strVal val="#ppt_y+.1"/>
                                          </p:val>
                                        </p:tav>
                                        <p:tav tm="100000">
                                          <p:val>
                                            <p:strVal val="#ppt_y"/>
                                          </p:val>
                                        </p:tav>
                                      </p:tavLst>
                                    </p:anim>
                                  </p:childTnLst>
                                </p:cTn>
                              </p:par>
                              <p:par>
                                <p:cTn id="57" presetID="16" presetClass="entr" presetSubtype="21"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barn(inVertical)">
                                      <p:cBhvr>
                                        <p:cTn id="59" dur="500"/>
                                        <p:tgtEl>
                                          <p:spTgt spid="16"/>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wipe(down)">
                                      <p:cBhvr>
                                        <p:cTn id="64" dur="500"/>
                                        <p:tgtEl>
                                          <p:spTgt spid="17"/>
                                        </p:tgtEl>
                                      </p:cBhvr>
                                    </p:animEffect>
                                  </p:childTnLst>
                                </p:cTn>
                              </p:par>
                              <p:par>
                                <p:cTn id="65" presetID="16" presetClass="entr" presetSubtype="21"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barn(inVertical)">
                                      <p:cBhvr>
                                        <p:cTn id="6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bldLvl="0" animBg="1"/>
      <p:bldP spid="9" grpId="0" bldLvl="0" animBg="1"/>
      <p:bldP spid="10" grpId="0" bldLvl="0" animBg="1"/>
      <p:bldP spid="11" grpId="0" bldLvl="0" animBg="1"/>
      <p:bldP spid="12" grpId="0" bldLvl="0" animBg="1"/>
      <p:bldP spid="13" grpId="0" bldLvl="0" animBg="1"/>
      <p:bldP spid="15" grpId="0" bldLvl="0" animBg="1"/>
      <p:bldP spid="16" grpId="0" bldLvl="0" animBg="1"/>
      <p:bldP spid="17" grpId="0" bldLvl="0" animBg="1"/>
      <p:bldP spid="18" grpId="0" bldLvl="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3" name="Rectangle 5"/>
          <p:cNvSpPr>
            <a:spLocks noGrp="1" noRot="1"/>
          </p:cNvSpPr>
          <p:nvPr>
            <p:ph type="title" idx="4294967295"/>
          </p:nvPr>
        </p:nvSpPr>
        <p:spPr>
          <a:xfrm>
            <a:off x="603250" y="188913"/>
            <a:ext cx="8540750" cy="460375"/>
          </a:xfrm>
        </p:spPr>
        <p:txBody>
          <a:bodyPr vert="horz" wrap="square" lIns="91440" tIns="45720" rIns="91440" bIns="45720" anchor="b"/>
          <a:lstStyle/>
          <a:p>
            <a:pPr algn="l" eaLnBrk="1" hangingPunct="1"/>
            <a:r>
              <a:rPr lang="zh-CN" altLang="en-US" sz="4000" dirty="0"/>
              <a:t>一、无限制条件下最短主树求取法</a:t>
            </a:r>
            <a:endParaRPr lang="zh-CN" altLang="zh-CN" sz="4000" dirty="0"/>
          </a:p>
        </p:txBody>
      </p:sp>
      <p:sp>
        <p:nvSpPr>
          <p:cNvPr id="272387" name="PA-矩形 3"/>
          <p:cNvSpPr>
            <a:spLocks noGrp="1" noRot="1" noChangeArrowheads="1"/>
          </p:cNvSpPr>
          <p:nvPr>
            <p:ph type="body" sz="half" idx="1"/>
            <p:custDataLst>
              <p:tags r:id="rId2"/>
            </p:custDataLst>
          </p:nvPr>
        </p:nvSpPr>
        <p:spPr>
          <a:xfrm>
            <a:off x="0" y="476250"/>
            <a:ext cx="9144000" cy="6624638"/>
          </a:xfrm>
        </p:spPr>
        <p:txBody>
          <a:bodyPr vert="horz" wrap="square" lIns="91440" tIns="45720" rIns="91440" bIns="45720" numCol="1" rtlCol="0" anchor="t" anchorCtr="0" compatLnSpc="1">
            <a:normAutofit/>
          </a:bodyPr>
          <a:lstStyle/>
          <a:p>
            <a:pPr marL="357505" marR="0" lvl="0" indent="-357505" algn="ctr" defTabSz="914400" rtl="0" eaLnBrk="1" fontAlgn="auto" latinLnBrk="0" hangingPunct="1">
              <a:lnSpc>
                <a:spcPct val="130000"/>
              </a:lnSpc>
              <a:spcBef>
                <a:spcPts val="1400"/>
              </a:spcBef>
              <a:spcAft>
                <a:spcPts val="0"/>
              </a:spcAft>
              <a:buClr>
                <a:schemeClr val="accent1">
                  <a:lumMod val="75000"/>
                </a:schemeClr>
              </a:buClr>
              <a:buSzPct val="50000"/>
              <a:buFont typeface="Wingdings" panose="05000000000000000000" pitchFamily="2" charset="2"/>
              <a:buNone/>
              <a:defRPr/>
            </a:pPr>
            <a:r>
              <a:rPr kumimoji="0" lang="en-US" altLang="zh-CN" sz="3200" b="1" i="0" u="none" strike="noStrike" kern="1200" cap="none" spc="0" normalizeH="0" baseline="0" noProof="0" dirty="0">
                <a:ln>
                  <a:noFill/>
                </a:ln>
                <a:solidFill>
                  <a:srgbClr val="FC3E3E"/>
                </a:solidFill>
                <a:effectLst/>
                <a:uLnTx/>
                <a:uFillTx/>
                <a:latin typeface="幼圆" panose="02010509060101010101" pitchFamily="49" charset="-122"/>
                <a:ea typeface="幼圆" panose="02010509060101010101" pitchFamily="49" charset="-122"/>
                <a:cs typeface="+mn-cs"/>
              </a:rPr>
              <a:t>(1)P</a:t>
            </a:r>
            <a:r>
              <a:rPr kumimoji="0" lang="zh-CN" altLang="en-US" sz="3200" b="1" i="0" u="none" strike="noStrike" kern="1200" cap="none" spc="0" normalizeH="0" baseline="0" noProof="0" dirty="0">
                <a:ln>
                  <a:noFill/>
                </a:ln>
                <a:solidFill>
                  <a:srgbClr val="FC3E3E"/>
                </a:solidFill>
                <a:effectLst/>
                <a:uLnTx/>
                <a:uFillTx/>
                <a:latin typeface="幼圆" panose="02010509060101010101" pitchFamily="49" charset="-122"/>
                <a:ea typeface="幼圆" panose="02010509060101010101" pitchFamily="49" charset="-122"/>
                <a:cs typeface="+mn-cs"/>
              </a:rPr>
              <a:t>算法</a:t>
            </a:r>
          </a:p>
          <a:p>
            <a:pPr marL="357505" marR="0" lvl="1" indent="-285750" algn="just" defTabSz="914400" rtl="0" eaLnBrk="1" fontAlgn="auto" latinLnBrk="0" hangingPunct="1">
              <a:lnSpc>
                <a:spcPct val="130000"/>
              </a:lnSpc>
              <a:spcBef>
                <a:spcPts val="0"/>
              </a:spcBef>
              <a:spcAft>
                <a:spcPts val="600"/>
              </a:spcAft>
              <a:buClr>
                <a:schemeClr val="accent1">
                  <a:lumMod val="60000"/>
                  <a:lumOff val="40000"/>
                </a:schemeClr>
              </a:buClr>
              <a:buSzTx/>
              <a:buFont typeface="华文新魏" panose="02010800040101010101" pitchFamily="2" charset="-122"/>
              <a:buChar char=" "/>
              <a:defRPr/>
            </a:pPr>
            <a:r>
              <a:rPr kumimoji="0" lang="zh-CN" altLang="en-US" sz="32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ea"/>
              </a:rPr>
              <a:t>顺序取端</a:t>
            </a:r>
            <a:r>
              <a:rPr kumimoji="0" lang="zh-CN" altLang="en-US" sz="32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的谱列姆（</a:t>
            </a:r>
            <a:r>
              <a:rPr kumimoji="0" lang="en-US" altLang="zh-CN" sz="32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Prim</a:t>
            </a:r>
            <a:r>
              <a:rPr kumimoji="0" lang="zh-CN" altLang="en-US" sz="32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）算法，简称</a:t>
            </a:r>
            <a:r>
              <a:rPr kumimoji="0" lang="en-US" altLang="zh-CN" sz="32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P</a:t>
            </a:r>
            <a:r>
              <a:rPr kumimoji="0" lang="zh-CN" altLang="en-US" sz="32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算法</a:t>
            </a:r>
          </a:p>
          <a:p>
            <a:pPr marL="1143000" marR="0" lvl="2" indent="-228600" algn="l" defTabSz="914400" rtl="0" eaLnBrk="1" fontAlgn="auto" latinLnBrk="0" hangingPunct="1">
              <a:lnSpc>
                <a:spcPct val="130000"/>
              </a:lnSpc>
              <a:spcBef>
                <a:spcPts val="500"/>
              </a:spcBef>
              <a:spcAft>
                <a:spcPts val="0"/>
              </a:spcAft>
              <a:buClrTx/>
              <a:buSzTx/>
              <a:buFont typeface="Arial" panose="020B0604020202020204" pitchFamily="34" charset="0"/>
              <a:buChar char="•"/>
              <a:defRPr/>
            </a:pPr>
            <a:r>
              <a:rPr kumimoji="0" lang="en-US" altLang="zh-CN" sz="2800" b="1" i="0" u="none" strike="noStrike" kern="1200" cap="none" spc="0" normalizeH="0" baseline="0" noProof="0" dirty="0">
                <a:ln>
                  <a:noFill/>
                </a:ln>
                <a:solidFill>
                  <a:srgbClr val="FF0000"/>
                </a:solidFill>
                <a:effectLst/>
                <a:uLnTx/>
                <a:uFillTx/>
                <a:latin typeface="+mn-lt"/>
                <a:ea typeface="+mn-ea"/>
                <a:cs typeface="+mn-ea"/>
              </a:rPr>
              <a:t>P</a:t>
            </a:r>
            <a:r>
              <a:rPr kumimoji="0" lang="en-US" altLang="zh-CN" sz="2800" b="1" i="0" u="none" strike="noStrike" kern="1200" cap="none" spc="0" normalizeH="0" baseline="-25000" noProof="0" dirty="0">
                <a:ln>
                  <a:noFill/>
                </a:ln>
                <a:solidFill>
                  <a:srgbClr val="FF0000"/>
                </a:solidFill>
                <a:effectLst/>
                <a:uLnTx/>
                <a:uFillTx/>
                <a:latin typeface="+mn-lt"/>
                <a:ea typeface="+mn-ea"/>
                <a:cs typeface="+mn-ea"/>
              </a:rPr>
              <a:t>0</a:t>
            </a:r>
            <a:r>
              <a:rPr kumimoji="0" lang="zh-CN" altLang="en-US" sz="2800" b="1" i="0" u="none" strike="noStrike" kern="1200" cap="none" spc="0" normalizeH="0" baseline="0" noProof="0" dirty="0">
                <a:ln>
                  <a:noFill/>
                </a:ln>
                <a:solidFill>
                  <a:srgbClr val="FF0000"/>
                </a:solidFill>
                <a:effectLst/>
                <a:uLnTx/>
                <a:uFillTx/>
                <a:latin typeface="+mn-lt"/>
                <a:ea typeface="+mn-ea"/>
                <a:cs typeface="+mn-ea"/>
              </a:rPr>
              <a:t>：</a:t>
            </a:r>
            <a:r>
              <a:rPr kumimoji="0" lang="zh-CN" altLang="en-US" sz="2800" b="1" i="0" u="none" strike="noStrike" kern="1200" cap="none" spc="0" normalizeH="0" baseline="0" noProof="0" dirty="0">
                <a:ln>
                  <a:noFill/>
                </a:ln>
                <a:solidFill>
                  <a:schemeClr val="tx1"/>
                </a:solidFill>
                <a:effectLst/>
                <a:uLnTx/>
                <a:uFillTx/>
                <a:latin typeface="+mn-lt"/>
                <a:ea typeface="+mn-ea"/>
                <a:cs typeface="+mn-ea"/>
              </a:rPr>
              <a:t>起始，置</a:t>
            </a:r>
            <a:r>
              <a:rPr kumimoji="0" lang="zh-CN" altLang="en-US" sz="2800" b="1" i="0" u="none" strike="noStrike" kern="1200" cap="none" spc="0" normalizeH="0" baseline="0" noProof="0" dirty="0">
                <a:ln>
                  <a:noFill/>
                </a:ln>
                <a:solidFill>
                  <a:srgbClr val="FF0000"/>
                </a:solidFill>
                <a:effectLst/>
                <a:uLnTx/>
                <a:uFillTx/>
                <a:latin typeface="+mn-lt"/>
                <a:ea typeface="+mn-ea"/>
                <a:cs typeface="+mn-ea"/>
              </a:rPr>
              <a:t>邻接阵为全零阵</a:t>
            </a:r>
            <a:r>
              <a:rPr kumimoji="0" lang="zh-CN" altLang="en-US" sz="2800" b="1" i="0" u="none" strike="noStrike" kern="1200" cap="none" spc="0" normalizeH="0" baseline="0" noProof="0" dirty="0">
                <a:ln>
                  <a:noFill/>
                </a:ln>
                <a:solidFill>
                  <a:schemeClr val="tx1"/>
                </a:solidFill>
                <a:effectLst/>
                <a:uLnTx/>
                <a:uFillTx/>
                <a:latin typeface="+mn-lt"/>
                <a:ea typeface="+mn-ea"/>
                <a:cs typeface="+mn-ea"/>
              </a:rPr>
              <a:t>。任取一端      ，作子图                   。比较</a:t>
            </a:r>
            <a:r>
              <a:rPr kumimoji="0" lang="en-US" altLang="zh-CN" sz="2800" b="1" i="0" u="none" strike="noStrike" kern="1200" cap="none" spc="0" normalizeH="0" baseline="0" noProof="0" dirty="0">
                <a:ln>
                  <a:noFill/>
                </a:ln>
                <a:solidFill>
                  <a:schemeClr val="tx1"/>
                </a:solidFill>
                <a:effectLst/>
                <a:uLnTx/>
                <a:uFillTx/>
                <a:latin typeface="+mn-lt"/>
                <a:ea typeface="+mn-ea"/>
                <a:cs typeface="+mn-ea"/>
              </a:rPr>
              <a:t>G</a:t>
            </a:r>
            <a:r>
              <a:rPr kumimoji="0" lang="en-US" altLang="zh-CN" sz="2800" b="1" i="0" u="none" strike="noStrike" kern="1200" cap="none" spc="0" normalizeH="0" baseline="-25000" noProof="0" dirty="0">
                <a:ln>
                  <a:noFill/>
                </a:ln>
                <a:solidFill>
                  <a:schemeClr val="tx1"/>
                </a:solidFill>
                <a:effectLst/>
                <a:uLnTx/>
                <a:uFillTx/>
                <a:latin typeface="+mn-lt"/>
                <a:ea typeface="+mn-ea"/>
                <a:cs typeface="+mn-ea"/>
              </a:rPr>
              <a:t>1</a:t>
            </a:r>
            <a:r>
              <a:rPr kumimoji="0" lang="zh-CN" altLang="en-US" sz="2800" b="1" i="0" u="none" strike="noStrike" kern="1200" cap="none" spc="0" normalizeH="0" baseline="0" noProof="0" dirty="0">
                <a:ln>
                  <a:noFill/>
                </a:ln>
                <a:solidFill>
                  <a:schemeClr val="tx1"/>
                </a:solidFill>
                <a:effectLst/>
                <a:uLnTx/>
                <a:uFillTx/>
                <a:latin typeface="+mn-lt"/>
                <a:ea typeface="+mn-ea"/>
                <a:cs typeface="+mn-ea"/>
              </a:rPr>
              <a:t>到</a:t>
            </a:r>
            <a:r>
              <a:rPr kumimoji="0" lang="en-US" altLang="zh-CN" sz="2800" b="1" i="0" u="none" strike="noStrike" kern="1200" cap="none" spc="0" normalizeH="0" baseline="0" noProof="0" dirty="0">
                <a:ln>
                  <a:noFill/>
                </a:ln>
                <a:solidFill>
                  <a:schemeClr val="tx1"/>
                </a:solidFill>
                <a:effectLst/>
                <a:uLnTx/>
                <a:uFillTx/>
                <a:latin typeface="+mn-lt"/>
                <a:ea typeface="+mn-ea"/>
                <a:cs typeface="+mn-ea"/>
              </a:rPr>
              <a:t>G-G</a:t>
            </a:r>
            <a:r>
              <a:rPr kumimoji="0" lang="en-US" altLang="zh-CN" sz="2800" b="1" i="0" u="none" strike="noStrike" kern="1200" cap="none" spc="0" normalizeH="0" baseline="-25000" noProof="0" dirty="0">
                <a:ln>
                  <a:noFill/>
                </a:ln>
                <a:solidFill>
                  <a:schemeClr val="tx1"/>
                </a:solidFill>
                <a:effectLst/>
                <a:uLnTx/>
                <a:uFillTx/>
                <a:latin typeface="+mn-lt"/>
                <a:ea typeface="+mn-ea"/>
                <a:cs typeface="+mn-ea"/>
              </a:rPr>
              <a:t>1</a:t>
            </a:r>
            <a:r>
              <a:rPr kumimoji="0" lang="zh-CN" altLang="en-US" sz="2800" b="1" i="0" u="none" strike="noStrike" kern="1200" cap="none" spc="0" normalizeH="0" baseline="0" noProof="0" dirty="0">
                <a:ln>
                  <a:noFill/>
                </a:ln>
                <a:solidFill>
                  <a:schemeClr val="tx1"/>
                </a:solidFill>
                <a:effectLst/>
                <a:uLnTx/>
                <a:uFillTx/>
                <a:latin typeface="+mn-lt"/>
                <a:ea typeface="+mn-ea"/>
                <a:cs typeface="+mn-ea"/>
              </a:rPr>
              <a:t>中各边长度，取最小的。把所连接端      并入</a:t>
            </a:r>
            <a:r>
              <a:rPr kumimoji="0" lang="en-US" altLang="zh-CN" sz="2800" b="1" i="0" u="none" strike="noStrike" kern="1200" cap="none" spc="0" normalizeH="0" baseline="0" noProof="0" dirty="0">
                <a:ln>
                  <a:noFill/>
                </a:ln>
                <a:solidFill>
                  <a:schemeClr val="tx1"/>
                </a:solidFill>
                <a:effectLst/>
                <a:uLnTx/>
                <a:uFillTx/>
                <a:latin typeface="+mn-lt"/>
                <a:ea typeface="+mn-ea"/>
                <a:cs typeface="+mn-ea"/>
              </a:rPr>
              <a:t>G</a:t>
            </a:r>
            <a:r>
              <a:rPr kumimoji="0" lang="en-US" altLang="zh-CN" sz="2800" b="1" i="0" u="none" strike="noStrike" kern="1200" cap="none" spc="0" normalizeH="0" baseline="-25000" noProof="0" dirty="0">
                <a:ln>
                  <a:noFill/>
                </a:ln>
                <a:solidFill>
                  <a:schemeClr val="tx1"/>
                </a:solidFill>
                <a:effectLst/>
                <a:uLnTx/>
                <a:uFillTx/>
                <a:latin typeface="+mn-lt"/>
                <a:ea typeface="+mn-ea"/>
                <a:cs typeface="+mn-ea"/>
              </a:rPr>
              <a:t>1</a:t>
            </a:r>
            <a:r>
              <a:rPr kumimoji="0" lang="zh-CN" altLang="en-US" sz="2800" b="1" i="0" u="none" strike="noStrike" kern="1200" cap="none" spc="0" normalizeH="0" baseline="0" noProof="0" dirty="0">
                <a:ln>
                  <a:noFill/>
                </a:ln>
                <a:solidFill>
                  <a:schemeClr val="tx1"/>
                </a:solidFill>
                <a:effectLst/>
                <a:uLnTx/>
                <a:uFillTx/>
                <a:latin typeface="+mn-lt"/>
                <a:ea typeface="+mn-ea"/>
                <a:cs typeface="+mn-ea"/>
              </a:rPr>
              <a:t>得                    </a:t>
            </a:r>
            <a:endParaRPr kumimoji="0" lang="en-US" altLang="zh-CN" sz="2800" b="1" i="0" u="none" strike="noStrike" kern="1200" cap="none" spc="0" normalizeH="0" baseline="0" noProof="0" dirty="0">
              <a:ln>
                <a:noFill/>
              </a:ln>
              <a:solidFill>
                <a:schemeClr val="tx1"/>
              </a:solidFill>
              <a:effectLst/>
              <a:uLnTx/>
              <a:uFillTx/>
              <a:latin typeface="+mn-lt"/>
              <a:ea typeface="+mn-ea"/>
              <a:cs typeface="+mn-ea"/>
            </a:endParaRPr>
          </a:p>
          <a:p>
            <a:pPr marL="1143000" marR="0" lvl="2" indent="-228600" algn="l" defTabSz="914400" rtl="0" eaLnBrk="1" fontAlgn="auto" latinLnBrk="0" hangingPunct="1">
              <a:lnSpc>
                <a:spcPct val="130000"/>
              </a:lnSpc>
              <a:spcBef>
                <a:spcPts val="500"/>
              </a:spcBef>
              <a:spcAft>
                <a:spcPts val="0"/>
              </a:spcAft>
              <a:buClrTx/>
              <a:buSzTx/>
              <a:buFont typeface="Arial" panose="020B0604020202020204" pitchFamily="34" charset="0"/>
              <a:buChar char="•"/>
              <a:defRPr/>
            </a:pPr>
            <a:r>
              <a:rPr kumimoji="0" lang="zh-CN" altLang="en-US" sz="2800" b="1" i="0" u="none" strike="noStrike" kern="1200" cap="none" spc="0" normalizeH="0" baseline="0" noProof="0" dirty="0">
                <a:ln>
                  <a:noFill/>
                </a:ln>
                <a:solidFill>
                  <a:schemeClr val="tx1"/>
                </a:solidFill>
                <a:effectLst/>
                <a:uLnTx/>
                <a:uFillTx/>
                <a:latin typeface="+mn-lt"/>
                <a:ea typeface="+mn-ea"/>
                <a:cs typeface="+mn-ea"/>
              </a:rPr>
              <a:t>即</a:t>
            </a:r>
          </a:p>
          <a:p>
            <a:pPr marL="1143000" marR="0" lvl="2" indent="-228600" algn="l" defTabSz="914400" rtl="0" eaLnBrk="1" fontAlgn="auto" latinLnBrk="0" hangingPunct="1">
              <a:lnSpc>
                <a:spcPct val="130000"/>
              </a:lnSpc>
              <a:spcBef>
                <a:spcPts val="500"/>
              </a:spcBef>
              <a:spcAft>
                <a:spcPts val="0"/>
              </a:spcAft>
              <a:buClrTx/>
              <a:buSzTx/>
              <a:buFont typeface="Arial" panose="020B0604020202020204" pitchFamily="34" charset="0"/>
              <a:buChar char="•"/>
              <a:defRPr/>
            </a:pPr>
            <a:endParaRPr kumimoji="0" lang="zh-CN" altLang="en-US" sz="2800" b="1" i="0" u="none" strike="noStrike" kern="1200" cap="none" spc="0" normalizeH="0" baseline="0" noProof="0" dirty="0">
              <a:ln>
                <a:noFill/>
              </a:ln>
              <a:solidFill>
                <a:schemeClr val="tx1"/>
              </a:solidFill>
              <a:effectLst/>
              <a:uLnTx/>
              <a:uFillTx/>
              <a:latin typeface="+mn-lt"/>
              <a:ea typeface="+mn-ea"/>
              <a:cs typeface="+mn-ea"/>
            </a:endParaRPr>
          </a:p>
          <a:p>
            <a:pPr marL="1143000" marR="0" lvl="2" indent="-228600" algn="l" defTabSz="914400" rtl="0" eaLnBrk="1" fontAlgn="auto" latinLnBrk="0" hangingPunct="1">
              <a:lnSpc>
                <a:spcPct val="130000"/>
              </a:lnSpc>
              <a:spcBef>
                <a:spcPts val="500"/>
              </a:spcBef>
              <a:spcAft>
                <a:spcPts val="0"/>
              </a:spcAft>
              <a:buClrTx/>
              <a:buSzTx/>
              <a:buFont typeface="Wingdings" panose="05000000000000000000" pitchFamily="2" charset="2"/>
              <a:buNone/>
              <a:defRPr/>
            </a:pPr>
            <a:r>
              <a:rPr kumimoji="0" lang="zh-CN" altLang="en-US" sz="2800" b="1" i="0" u="none" strike="noStrike" kern="1200" cap="none" spc="0" normalizeH="0" baseline="0" noProof="0" dirty="0">
                <a:ln>
                  <a:noFill/>
                </a:ln>
                <a:solidFill>
                  <a:schemeClr val="tx1"/>
                </a:solidFill>
                <a:effectLst/>
                <a:uLnTx/>
                <a:uFillTx/>
                <a:latin typeface="+mn-lt"/>
                <a:ea typeface="+mn-ea"/>
                <a:cs typeface="+mn-ea"/>
              </a:rPr>
              <a:t>  置                     </a:t>
            </a:r>
          </a:p>
        </p:txBody>
      </p:sp>
      <p:graphicFrame>
        <p:nvGraphicFramePr>
          <p:cNvPr id="186372" name="PA-Object 4"/>
          <p:cNvGraphicFramePr>
            <a:graphicFrameLocks noGrp="1" noChangeAspect="1"/>
          </p:cNvGraphicFramePr>
          <p:nvPr>
            <p:ph sz="half" idx="4294967295"/>
            <p:custDataLst>
              <p:tags r:id="rId3"/>
            </p:custDataLst>
          </p:nvPr>
        </p:nvGraphicFramePr>
        <p:xfrm>
          <a:off x="7667625" y="1844675"/>
          <a:ext cx="563563" cy="750888"/>
        </p:xfrm>
        <a:graphic>
          <a:graphicData uri="http://schemas.openxmlformats.org/presentationml/2006/ole">
            <mc:AlternateContent xmlns:mc="http://schemas.openxmlformats.org/markup-compatibility/2006">
              <mc:Choice xmlns:v="urn:schemas-microsoft-com:vml" Requires="v">
                <p:oleObj spid="_x0000_s75353" r:id="rId11" imgW="152400" imgH="203200" progId="Equation.3">
                  <p:embed/>
                </p:oleObj>
              </mc:Choice>
              <mc:Fallback>
                <p:oleObj r:id="rId11" imgW="152400" imgH="203200" progId="Equation.3">
                  <p:embed/>
                  <p:pic>
                    <p:nvPicPr>
                      <p:cNvPr id="0" name="图片 3198"/>
                      <p:cNvPicPr/>
                      <p:nvPr/>
                    </p:nvPicPr>
                    <p:blipFill>
                      <a:blip r:embed="rId12"/>
                      <a:stretch>
                        <a:fillRect/>
                      </a:stretch>
                    </p:blipFill>
                    <p:spPr>
                      <a:xfrm>
                        <a:off x="7667625" y="1844675"/>
                        <a:ext cx="563563" cy="750888"/>
                      </a:xfrm>
                      <a:prstGeom prst="rect">
                        <a:avLst/>
                      </a:prstGeom>
                      <a:noFill/>
                      <a:ln w="38100">
                        <a:miter/>
                      </a:ln>
                    </p:spPr>
                  </p:pic>
                </p:oleObj>
              </mc:Fallback>
            </mc:AlternateContent>
          </a:graphicData>
        </a:graphic>
      </p:graphicFrame>
      <p:graphicFrame>
        <p:nvGraphicFramePr>
          <p:cNvPr id="186373" name="PA-Object 7"/>
          <p:cNvGraphicFramePr>
            <a:graphicFrameLocks noChangeAspect="1"/>
          </p:cNvGraphicFramePr>
          <p:nvPr>
            <p:custDataLst>
              <p:tags r:id="rId4"/>
            </p:custDataLst>
          </p:nvPr>
        </p:nvGraphicFramePr>
        <p:xfrm>
          <a:off x="1979613" y="2492375"/>
          <a:ext cx="1584325" cy="546100"/>
        </p:xfrm>
        <a:graphic>
          <a:graphicData uri="http://schemas.openxmlformats.org/presentationml/2006/ole">
            <mc:AlternateContent xmlns:mc="http://schemas.openxmlformats.org/markup-compatibility/2006">
              <mc:Choice xmlns:v="urn:schemas-microsoft-com:vml" Requires="v">
                <p:oleObj spid="_x0000_s75354" r:id="rId13" imgW="1180465" imgH="406400" progId="Equation.3">
                  <p:embed/>
                </p:oleObj>
              </mc:Choice>
              <mc:Fallback>
                <p:oleObj r:id="rId13" imgW="1180465" imgH="406400" progId="Equation.3">
                  <p:embed/>
                  <p:pic>
                    <p:nvPicPr>
                      <p:cNvPr id="0" name="图片 3199"/>
                      <p:cNvPicPr/>
                      <p:nvPr/>
                    </p:nvPicPr>
                    <p:blipFill>
                      <a:blip r:embed="rId14"/>
                      <a:stretch>
                        <a:fillRect/>
                      </a:stretch>
                    </p:blipFill>
                    <p:spPr>
                      <a:xfrm>
                        <a:off x="1979613" y="2492375"/>
                        <a:ext cx="1584325" cy="546100"/>
                      </a:xfrm>
                      <a:prstGeom prst="rect">
                        <a:avLst/>
                      </a:prstGeom>
                      <a:solidFill>
                        <a:srgbClr val="FFFF00"/>
                      </a:solidFill>
                      <a:ln w="38100">
                        <a:noFill/>
                        <a:miter/>
                      </a:ln>
                    </p:spPr>
                  </p:pic>
                </p:oleObj>
              </mc:Fallback>
            </mc:AlternateContent>
          </a:graphicData>
        </a:graphic>
      </p:graphicFrame>
      <p:graphicFrame>
        <p:nvGraphicFramePr>
          <p:cNvPr id="186374" name="PA-Object 8"/>
          <p:cNvGraphicFramePr>
            <a:graphicFrameLocks noChangeAspect="1"/>
          </p:cNvGraphicFramePr>
          <p:nvPr>
            <p:custDataLst>
              <p:tags r:id="rId5"/>
            </p:custDataLst>
          </p:nvPr>
        </p:nvGraphicFramePr>
        <p:xfrm>
          <a:off x="3995738" y="2924175"/>
          <a:ext cx="668337" cy="822325"/>
        </p:xfrm>
        <a:graphic>
          <a:graphicData uri="http://schemas.openxmlformats.org/presentationml/2006/ole">
            <mc:AlternateContent xmlns:mc="http://schemas.openxmlformats.org/markup-compatibility/2006">
              <mc:Choice xmlns:v="urn:schemas-microsoft-com:vml" Requires="v">
                <p:oleObj spid="_x0000_s75355" r:id="rId15" imgW="165100" imgH="203200" progId="Visio.Drawing.11">
                  <p:embed/>
                </p:oleObj>
              </mc:Choice>
              <mc:Fallback>
                <p:oleObj r:id="rId15" imgW="165100" imgH="203200" progId="Visio.Drawing.11">
                  <p:embed/>
                  <p:pic>
                    <p:nvPicPr>
                      <p:cNvPr id="0" name="图片 3201"/>
                      <p:cNvPicPr/>
                      <p:nvPr/>
                    </p:nvPicPr>
                    <p:blipFill>
                      <a:blip r:embed="rId16"/>
                      <a:stretch>
                        <a:fillRect/>
                      </a:stretch>
                    </p:blipFill>
                    <p:spPr>
                      <a:xfrm>
                        <a:off x="3995738" y="2924175"/>
                        <a:ext cx="668337" cy="822325"/>
                      </a:xfrm>
                      <a:prstGeom prst="rect">
                        <a:avLst/>
                      </a:prstGeom>
                      <a:noFill/>
                      <a:ln w="38100">
                        <a:noFill/>
                        <a:miter/>
                      </a:ln>
                    </p:spPr>
                  </p:pic>
                </p:oleObj>
              </mc:Fallback>
            </mc:AlternateContent>
          </a:graphicData>
        </a:graphic>
      </p:graphicFrame>
      <p:graphicFrame>
        <p:nvGraphicFramePr>
          <p:cNvPr id="186375" name="PA-Object 9"/>
          <p:cNvGraphicFramePr>
            <a:graphicFrameLocks noChangeAspect="1"/>
          </p:cNvGraphicFramePr>
          <p:nvPr>
            <p:custDataLst>
              <p:tags r:id="rId6"/>
            </p:custDataLst>
          </p:nvPr>
        </p:nvGraphicFramePr>
        <p:xfrm>
          <a:off x="6084888" y="3068638"/>
          <a:ext cx="2317750" cy="576262"/>
        </p:xfrm>
        <a:graphic>
          <a:graphicData uri="http://schemas.openxmlformats.org/presentationml/2006/ole">
            <mc:AlternateContent xmlns:mc="http://schemas.openxmlformats.org/markup-compatibility/2006">
              <mc:Choice xmlns:v="urn:schemas-microsoft-com:vml" Requires="v">
                <p:oleObj spid="_x0000_s75356" r:id="rId17" imgW="1637665" imgH="406400" progId="Equation.3">
                  <p:embed/>
                </p:oleObj>
              </mc:Choice>
              <mc:Fallback>
                <p:oleObj r:id="rId17" imgW="1637665" imgH="406400" progId="Equation.3">
                  <p:embed/>
                  <p:pic>
                    <p:nvPicPr>
                      <p:cNvPr id="0" name="图片 3202"/>
                      <p:cNvPicPr/>
                      <p:nvPr/>
                    </p:nvPicPr>
                    <p:blipFill>
                      <a:blip r:embed="rId18"/>
                      <a:stretch>
                        <a:fillRect/>
                      </a:stretch>
                    </p:blipFill>
                    <p:spPr>
                      <a:xfrm>
                        <a:off x="6084888" y="3068638"/>
                        <a:ext cx="2317750" cy="576262"/>
                      </a:xfrm>
                      <a:prstGeom prst="rect">
                        <a:avLst/>
                      </a:prstGeom>
                      <a:solidFill>
                        <a:srgbClr val="FFFF00"/>
                      </a:solidFill>
                      <a:ln w="38100">
                        <a:noFill/>
                        <a:miter/>
                      </a:ln>
                    </p:spPr>
                  </p:pic>
                </p:oleObj>
              </mc:Fallback>
            </mc:AlternateContent>
          </a:graphicData>
        </a:graphic>
      </p:graphicFrame>
      <p:graphicFrame>
        <p:nvGraphicFramePr>
          <p:cNvPr id="186376" name="PA-Object 10"/>
          <p:cNvGraphicFramePr>
            <a:graphicFrameLocks noChangeAspect="1"/>
          </p:cNvGraphicFramePr>
          <p:nvPr>
            <p:custDataLst>
              <p:tags r:id="rId7"/>
            </p:custDataLst>
          </p:nvPr>
        </p:nvGraphicFramePr>
        <p:xfrm>
          <a:off x="1763713" y="3789363"/>
          <a:ext cx="3529012" cy="982662"/>
        </p:xfrm>
        <a:graphic>
          <a:graphicData uri="http://schemas.openxmlformats.org/presentationml/2006/ole">
            <mc:AlternateContent xmlns:mc="http://schemas.openxmlformats.org/markup-compatibility/2006">
              <mc:Choice xmlns:v="urn:schemas-microsoft-com:vml" Requires="v">
                <p:oleObj spid="_x0000_s75357" r:id="rId19" imgW="1511300" imgH="419100" progId="Equation.3">
                  <p:embed/>
                </p:oleObj>
              </mc:Choice>
              <mc:Fallback>
                <p:oleObj r:id="rId19" imgW="1511300" imgH="419100" progId="Equation.3">
                  <p:embed/>
                  <p:pic>
                    <p:nvPicPr>
                      <p:cNvPr id="0" name="图片 3203"/>
                      <p:cNvPicPr/>
                      <p:nvPr/>
                    </p:nvPicPr>
                    <p:blipFill>
                      <a:blip r:embed="rId20"/>
                      <a:stretch>
                        <a:fillRect/>
                      </a:stretch>
                    </p:blipFill>
                    <p:spPr>
                      <a:xfrm>
                        <a:off x="1763713" y="3789363"/>
                        <a:ext cx="3529012" cy="982662"/>
                      </a:xfrm>
                      <a:prstGeom prst="rect">
                        <a:avLst/>
                      </a:prstGeom>
                      <a:solidFill>
                        <a:srgbClr val="FFFF00"/>
                      </a:solidFill>
                      <a:ln w="38100">
                        <a:noFill/>
                        <a:miter/>
                      </a:ln>
                    </p:spPr>
                  </p:pic>
                </p:oleObj>
              </mc:Fallback>
            </mc:AlternateContent>
          </a:graphicData>
        </a:graphic>
      </p:graphicFrame>
      <p:graphicFrame>
        <p:nvGraphicFramePr>
          <p:cNvPr id="186377" name="PA-Object 11"/>
          <p:cNvGraphicFramePr>
            <a:graphicFrameLocks noChangeAspect="1"/>
          </p:cNvGraphicFramePr>
          <p:nvPr>
            <p:custDataLst>
              <p:tags r:id="rId8"/>
            </p:custDataLst>
          </p:nvPr>
        </p:nvGraphicFramePr>
        <p:xfrm>
          <a:off x="1692275" y="5084763"/>
          <a:ext cx="3024188" cy="682625"/>
        </p:xfrm>
        <a:graphic>
          <a:graphicData uri="http://schemas.openxmlformats.org/presentationml/2006/ole">
            <mc:AlternateContent xmlns:mc="http://schemas.openxmlformats.org/markup-compatibility/2006">
              <mc:Choice xmlns:v="urn:schemas-microsoft-com:vml" Requires="v">
                <p:oleObj spid="_x0000_s75358" r:id="rId21" imgW="1802765" imgH="406400" progId="Equation.3">
                  <p:embed/>
                </p:oleObj>
              </mc:Choice>
              <mc:Fallback>
                <p:oleObj r:id="rId21" imgW="1802765" imgH="406400" progId="Equation.3">
                  <p:embed/>
                  <p:pic>
                    <p:nvPicPr>
                      <p:cNvPr id="0" name="图片 3204"/>
                      <p:cNvPicPr/>
                      <p:nvPr/>
                    </p:nvPicPr>
                    <p:blipFill>
                      <a:blip r:embed="rId22"/>
                      <a:stretch>
                        <a:fillRect/>
                      </a:stretch>
                    </p:blipFill>
                    <p:spPr>
                      <a:xfrm>
                        <a:off x="1692275" y="5084763"/>
                        <a:ext cx="3024188" cy="682625"/>
                      </a:xfrm>
                      <a:prstGeom prst="rect">
                        <a:avLst/>
                      </a:prstGeom>
                      <a:solidFill>
                        <a:srgbClr val="FFFF00"/>
                      </a:solidFill>
                      <a:ln w="38100">
                        <a:noFill/>
                        <a:miter/>
                      </a:ln>
                    </p:spPr>
                  </p:pic>
                </p:oleObj>
              </mc:Fallback>
            </mc:AlternateContent>
          </a:graphicData>
        </a:graphic>
      </p:graphicFrame>
      <p:graphicFrame>
        <p:nvGraphicFramePr>
          <p:cNvPr id="264201" name="Object 8"/>
          <p:cNvGraphicFramePr>
            <a:graphicFrameLocks noChangeAspect="1"/>
          </p:cNvGraphicFramePr>
          <p:nvPr/>
        </p:nvGraphicFramePr>
        <p:xfrm>
          <a:off x="5292725" y="3644900"/>
          <a:ext cx="3671888" cy="2990850"/>
        </p:xfrm>
        <a:graphic>
          <a:graphicData uri="http://schemas.openxmlformats.org/presentationml/2006/ole">
            <mc:AlternateContent xmlns:mc="http://schemas.openxmlformats.org/markup-compatibility/2006">
              <mc:Choice xmlns:v="urn:schemas-microsoft-com:vml" Requires="v">
                <p:oleObj spid="_x0000_s75359" r:id="rId23" imgW="4229100" imgH="3454400" progId="Visio.Drawing.11">
                  <p:embed/>
                </p:oleObj>
              </mc:Choice>
              <mc:Fallback>
                <p:oleObj r:id="rId23" imgW="4229100" imgH="3454400" progId="Visio.Drawing.11">
                  <p:embed/>
                  <p:pic>
                    <p:nvPicPr>
                      <p:cNvPr id="0" name="图片 3205"/>
                      <p:cNvPicPr/>
                      <p:nvPr/>
                    </p:nvPicPr>
                    <p:blipFill>
                      <a:blip r:embed="rId24"/>
                      <a:stretch>
                        <a:fillRect/>
                      </a:stretch>
                    </p:blipFill>
                    <p:spPr>
                      <a:xfrm>
                        <a:off x="5292725" y="3644900"/>
                        <a:ext cx="3671888" cy="2990850"/>
                      </a:xfrm>
                      <a:prstGeom prst="rect">
                        <a:avLst/>
                      </a:prstGeom>
                      <a:noFill/>
                      <a:ln w="38100">
                        <a:noFill/>
                        <a:miter/>
                      </a:ln>
                    </p:spPr>
                  </p:pic>
                </p:oleObj>
              </mc:Fallback>
            </mc:AlternateContent>
          </a:graphicData>
        </a:graphic>
      </p:graphicFrame>
      <p:sp>
        <p:nvSpPr>
          <p:cNvPr id="9" name="矩形 8"/>
          <p:cNvSpPr/>
          <p:nvPr/>
        </p:nvSpPr>
        <p:spPr>
          <a:xfrm>
            <a:off x="0" y="0"/>
            <a:ext cx="0" cy="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2387">
                                            <p:txEl>
                                              <p:pRg st="0" end="0"/>
                                            </p:txEl>
                                          </p:spTgt>
                                        </p:tgtEl>
                                        <p:attrNameLst>
                                          <p:attrName>style.visibility</p:attrName>
                                        </p:attrNameLst>
                                      </p:cBhvr>
                                      <p:to>
                                        <p:strVal val="visible"/>
                                      </p:to>
                                    </p:set>
                                    <p:anim calcmode="lin" valueType="num">
                                      <p:cBhvr additive="base">
                                        <p:cTn id="7" dur="500" fill="hold"/>
                                        <p:tgtEl>
                                          <p:spTgt spid="27238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238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72387">
                                            <p:txEl>
                                              <p:pRg st="1" end="1"/>
                                            </p:txEl>
                                          </p:spTgt>
                                        </p:tgtEl>
                                        <p:attrNameLst>
                                          <p:attrName>style.visibility</p:attrName>
                                        </p:attrNameLst>
                                      </p:cBhvr>
                                      <p:to>
                                        <p:strVal val="visible"/>
                                      </p:to>
                                    </p:set>
                                    <p:anim calcmode="lin" valueType="num">
                                      <p:cBhvr additive="base">
                                        <p:cTn id="11" dur="500" fill="hold"/>
                                        <p:tgtEl>
                                          <p:spTgt spid="27238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72387">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72387">
                                            <p:txEl>
                                              <p:pRg st="2" end="2"/>
                                            </p:txEl>
                                          </p:spTgt>
                                        </p:tgtEl>
                                        <p:attrNameLst>
                                          <p:attrName>style.visibility</p:attrName>
                                        </p:attrNameLst>
                                      </p:cBhvr>
                                      <p:to>
                                        <p:strVal val="visible"/>
                                      </p:to>
                                    </p:set>
                                    <p:anim calcmode="lin" valueType="num">
                                      <p:cBhvr additive="base">
                                        <p:cTn id="15" dur="500" fill="hold"/>
                                        <p:tgtEl>
                                          <p:spTgt spid="272387">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72387">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72387">
                                            <p:txEl>
                                              <p:pRg st="3" end="3"/>
                                            </p:txEl>
                                          </p:spTgt>
                                        </p:tgtEl>
                                        <p:attrNameLst>
                                          <p:attrName>style.visibility</p:attrName>
                                        </p:attrNameLst>
                                      </p:cBhvr>
                                      <p:to>
                                        <p:strVal val="visible"/>
                                      </p:to>
                                    </p:set>
                                    <p:anim calcmode="lin" valueType="num">
                                      <p:cBhvr additive="base">
                                        <p:cTn id="19" dur="500" fill="hold"/>
                                        <p:tgtEl>
                                          <p:spTgt spid="27238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2387">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72387">
                                            <p:txEl>
                                              <p:pRg st="5" end="5"/>
                                            </p:txEl>
                                          </p:spTgt>
                                        </p:tgtEl>
                                        <p:attrNameLst>
                                          <p:attrName>style.visibility</p:attrName>
                                        </p:attrNameLst>
                                      </p:cBhvr>
                                      <p:to>
                                        <p:strVal val="visible"/>
                                      </p:to>
                                    </p:set>
                                    <p:anim calcmode="lin" valueType="num">
                                      <p:cBhvr additive="base">
                                        <p:cTn id="23" dur="500" fill="hold"/>
                                        <p:tgtEl>
                                          <p:spTgt spid="272387">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72387">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86372"/>
                                        </p:tgtEl>
                                        <p:attrNameLst>
                                          <p:attrName>style.visibility</p:attrName>
                                        </p:attrNameLst>
                                      </p:cBhvr>
                                      <p:to>
                                        <p:strVal val="visible"/>
                                      </p:to>
                                    </p:set>
                                    <p:anim calcmode="lin" valueType="num">
                                      <p:cBhvr additive="base">
                                        <p:cTn id="27" dur="500" fill="hold"/>
                                        <p:tgtEl>
                                          <p:spTgt spid="186372"/>
                                        </p:tgtEl>
                                        <p:attrNameLst>
                                          <p:attrName>ppt_x</p:attrName>
                                        </p:attrNameLst>
                                      </p:cBhvr>
                                      <p:tavLst>
                                        <p:tav tm="0">
                                          <p:val>
                                            <p:strVal val="#ppt_x"/>
                                          </p:val>
                                        </p:tav>
                                        <p:tav tm="100000">
                                          <p:val>
                                            <p:strVal val="#ppt_x"/>
                                          </p:val>
                                        </p:tav>
                                      </p:tavLst>
                                    </p:anim>
                                    <p:anim calcmode="lin" valueType="num">
                                      <p:cBhvr additive="base">
                                        <p:cTn id="28" dur="500" fill="hold"/>
                                        <p:tgtEl>
                                          <p:spTgt spid="18637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86373"/>
                                        </p:tgtEl>
                                        <p:attrNameLst>
                                          <p:attrName>style.visibility</p:attrName>
                                        </p:attrNameLst>
                                      </p:cBhvr>
                                      <p:to>
                                        <p:strVal val="visible"/>
                                      </p:to>
                                    </p:set>
                                    <p:anim calcmode="lin" valueType="num">
                                      <p:cBhvr additive="base">
                                        <p:cTn id="31" dur="500" fill="hold"/>
                                        <p:tgtEl>
                                          <p:spTgt spid="186373"/>
                                        </p:tgtEl>
                                        <p:attrNameLst>
                                          <p:attrName>ppt_x</p:attrName>
                                        </p:attrNameLst>
                                      </p:cBhvr>
                                      <p:tavLst>
                                        <p:tav tm="0">
                                          <p:val>
                                            <p:strVal val="#ppt_x"/>
                                          </p:val>
                                        </p:tav>
                                        <p:tav tm="100000">
                                          <p:val>
                                            <p:strVal val="#ppt_x"/>
                                          </p:val>
                                        </p:tav>
                                      </p:tavLst>
                                    </p:anim>
                                    <p:anim calcmode="lin" valueType="num">
                                      <p:cBhvr additive="base">
                                        <p:cTn id="32" dur="500" fill="hold"/>
                                        <p:tgtEl>
                                          <p:spTgt spid="18637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86374"/>
                                        </p:tgtEl>
                                        <p:attrNameLst>
                                          <p:attrName>style.visibility</p:attrName>
                                        </p:attrNameLst>
                                      </p:cBhvr>
                                      <p:to>
                                        <p:strVal val="visible"/>
                                      </p:to>
                                    </p:set>
                                    <p:anim calcmode="lin" valueType="num">
                                      <p:cBhvr additive="base">
                                        <p:cTn id="35" dur="500" fill="hold"/>
                                        <p:tgtEl>
                                          <p:spTgt spid="186374"/>
                                        </p:tgtEl>
                                        <p:attrNameLst>
                                          <p:attrName>ppt_x</p:attrName>
                                        </p:attrNameLst>
                                      </p:cBhvr>
                                      <p:tavLst>
                                        <p:tav tm="0">
                                          <p:val>
                                            <p:strVal val="#ppt_x"/>
                                          </p:val>
                                        </p:tav>
                                        <p:tav tm="100000">
                                          <p:val>
                                            <p:strVal val="#ppt_x"/>
                                          </p:val>
                                        </p:tav>
                                      </p:tavLst>
                                    </p:anim>
                                    <p:anim calcmode="lin" valueType="num">
                                      <p:cBhvr additive="base">
                                        <p:cTn id="36" dur="500" fill="hold"/>
                                        <p:tgtEl>
                                          <p:spTgt spid="186374"/>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86375"/>
                                        </p:tgtEl>
                                        <p:attrNameLst>
                                          <p:attrName>style.visibility</p:attrName>
                                        </p:attrNameLst>
                                      </p:cBhvr>
                                      <p:to>
                                        <p:strVal val="visible"/>
                                      </p:to>
                                    </p:set>
                                    <p:anim calcmode="lin" valueType="num">
                                      <p:cBhvr additive="base">
                                        <p:cTn id="39" dur="500" fill="hold"/>
                                        <p:tgtEl>
                                          <p:spTgt spid="186375"/>
                                        </p:tgtEl>
                                        <p:attrNameLst>
                                          <p:attrName>ppt_x</p:attrName>
                                        </p:attrNameLst>
                                      </p:cBhvr>
                                      <p:tavLst>
                                        <p:tav tm="0">
                                          <p:val>
                                            <p:strVal val="#ppt_x"/>
                                          </p:val>
                                        </p:tav>
                                        <p:tav tm="100000">
                                          <p:val>
                                            <p:strVal val="#ppt_x"/>
                                          </p:val>
                                        </p:tav>
                                      </p:tavLst>
                                    </p:anim>
                                    <p:anim calcmode="lin" valueType="num">
                                      <p:cBhvr additive="base">
                                        <p:cTn id="40" dur="500" fill="hold"/>
                                        <p:tgtEl>
                                          <p:spTgt spid="186375"/>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86376"/>
                                        </p:tgtEl>
                                        <p:attrNameLst>
                                          <p:attrName>style.visibility</p:attrName>
                                        </p:attrNameLst>
                                      </p:cBhvr>
                                      <p:to>
                                        <p:strVal val="visible"/>
                                      </p:to>
                                    </p:set>
                                    <p:anim calcmode="lin" valueType="num">
                                      <p:cBhvr additive="base">
                                        <p:cTn id="43" dur="500" fill="hold"/>
                                        <p:tgtEl>
                                          <p:spTgt spid="186376"/>
                                        </p:tgtEl>
                                        <p:attrNameLst>
                                          <p:attrName>ppt_x</p:attrName>
                                        </p:attrNameLst>
                                      </p:cBhvr>
                                      <p:tavLst>
                                        <p:tav tm="0">
                                          <p:val>
                                            <p:strVal val="#ppt_x"/>
                                          </p:val>
                                        </p:tav>
                                        <p:tav tm="100000">
                                          <p:val>
                                            <p:strVal val="#ppt_x"/>
                                          </p:val>
                                        </p:tav>
                                      </p:tavLst>
                                    </p:anim>
                                    <p:anim calcmode="lin" valueType="num">
                                      <p:cBhvr additive="base">
                                        <p:cTn id="44" dur="500" fill="hold"/>
                                        <p:tgtEl>
                                          <p:spTgt spid="186376"/>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86377"/>
                                        </p:tgtEl>
                                        <p:attrNameLst>
                                          <p:attrName>style.visibility</p:attrName>
                                        </p:attrNameLst>
                                      </p:cBhvr>
                                      <p:to>
                                        <p:strVal val="visible"/>
                                      </p:to>
                                    </p:set>
                                    <p:anim calcmode="lin" valueType="num">
                                      <p:cBhvr additive="base">
                                        <p:cTn id="47" dur="500" fill="hold"/>
                                        <p:tgtEl>
                                          <p:spTgt spid="186377"/>
                                        </p:tgtEl>
                                        <p:attrNameLst>
                                          <p:attrName>ppt_x</p:attrName>
                                        </p:attrNameLst>
                                      </p:cBhvr>
                                      <p:tavLst>
                                        <p:tav tm="0">
                                          <p:val>
                                            <p:strVal val="#ppt_x"/>
                                          </p:val>
                                        </p:tav>
                                        <p:tav tm="100000">
                                          <p:val>
                                            <p:strVal val="#ppt_x"/>
                                          </p:val>
                                        </p:tav>
                                      </p:tavLst>
                                    </p:anim>
                                    <p:anim calcmode="lin" valueType="num">
                                      <p:cBhvr additive="base">
                                        <p:cTn id="48" dur="500" fill="hold"/>
                                        <p:tgtEl>
                                          <p:spTgt spid="1863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387" grpId="0" build="p"/>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PA-矩形 3"/>
          <p:cNvSpPr>
            <a:spLocks noGrp="1" noRot="1"/>
          </p:cNvSpPr>
          <p:nvPr>
            <p:ph type="body" sz="half" idx="1"/>
            <p:custDataLst>
              <p:tags r:id="rId2"/>
            </p:custDataLst>
          </p:nvPr>
        </p:nvSpPr>
        <p:spPr>
          <a:xfrm>
            <a:off x="-396875" y="692150"/>
            <a:ext cx="9540875" cy="6308725"/>
          </a:xfrm>
        </p:spPr>
        <p:txBody>
          <a:bodyPr vert="horz" wrap="square" lIns="91440" tIns="45720" rIns="91440" bIns="45720" anchor="t"/>
          <a:lstStyle/>
          <a:p>
            <a:pPr lvl="2" eaLnBrk="1" hangingPunct="1">
              <a:buClrTx/>
            </a:pPr>
            <a:r>
              <a:rPr lang="en-US" altLang="zh-CN" sz="2800" b="1" dirty="0">
                <a:solidFill>
                  <a:srgbClr val="FF0000"/>
                </a:solidFill>
              </a:rPr>
              <a:t>P</a:t>
            </a:r>
            <a:r>
              <a:rPr lang="en-US" altLang="zh-CN" sz="2800" b="1" baseline="-25000" dirty="0">
                <a:solidFill>
                  <a:srgbClr val="FF0000"/>
                </a:solidFill>
              </a:rPr>
              <a:t>1</a:t>
            </a:r>
            <a:r>
              <a:rPr lang="zh-CN" altLang="en-US" sz="2800" b="1" dirty="0">
                <a:solidFill>
                  <a:srgbClr val="FF0000"/>
                </a:solidFill>
              </a:rPr>
              <a:t>：</a:t>
            </a:r>
            <a:r>
              <a:rPr lang="zh-CN" altLang="en-US" sz="2800" b="1" dirty="0"/>
              <a:t>设已得到</a:t>
            </a:r>
            <a:r>
              <a:rPr lang="en-US" altLang="zh-CN" sz="2800" b="1" dirty="0"/>
              <a:t>r-1</a:t>
            </a:r>
            <a:r>
              <a:rPr lang="zh-CN" altLang="en-US" sz="2800" b="1" dirty="0"/>
              <a:t>个端的子图</a:t>
            </a:r>
            <a:r>
              <a:rPr lang="en-US" altLang="zh-CN" sz="2800" b="1" dirty="0"/>
              <a:t>G</a:t>
            </a:r>
            <a:r>
              <a:rPr lang="en-US" altLang="zh-CN" sz="2800" b="1" baseline="-25000" dirty="0"/>
              <a:t>r-1</a:t>
            </a:r>
            <a:r>
              <a:rPr lang="zh-CN" altLang="en-US" sz="2800" b="1" dirty="0"/>
              <a:t>，比较</a:t>
            </a:r>
            <a:r>
              <a:rPr lang="en-US" altLang="zh-CN" sz="2800" b="1" dirty="0"/>
              <a:t>G</a:t>
            </a:r>
            <a:r>
              <a:rPr lang="en-US" altLang="zh-CN" sz="2800" b="1" baseline="-25000" dirty="0"/>
              <a:t>r-1</a:t>
            </a:r>
            <a:r>
              <a:rPr lang="zh-CN" altLang="en-US" sz="2800" b="1" dirty="0"/>
              <a:t>中</a:t>
            </a:r>
            <a:r>
              <a:rPr lang="zh-CN" altLang="en-US" sz="2800" b="1" dirty="0">
                <a:solidFill>
                  <a:srgbClr val="FC3E3E"/>
                </a:solidFill>
              </a:rPr>
              <a:t>诸端和</a:t>
            </a:r>
            <a:r>
              <a:rPr lang="en-US" altLang="zh-CN" sz="2800" b="1" dirty="0">
                <a:solidFill>
                  <a:srgbClr val="FC3E3E"/>
                </a:solidFill>
              </a:rPr>
              <a:t>G-G</a:t>
            </a:r>
            <a:r>
              <a:rPr lang="en-US" altLang="zh-CN" sz="2800" b="1" baseline="-25000" dirty="0">
                <a:solidFill>
                  <a:srgbClr val="FC3E3E"/>
                </a:solidFill>
              </a:rPr>
              <a:t>r-1</a:t>
            </a:r>
            <a:r>
              <a:rPr lang="zh-CN" altLang="en-US" sz="2800" b="1" dirty="0">
                <a:solidFill>
                  <a:srgbClr val="FC3E3E"/>
                </a:solidFill>
              </a:rPr>
              <a:t>中诸端之间的所有边的权，取最小的</a:t>
            </a:r>
            <a:r>
              <a:rPr lang="zh-CN" altLang="en-US" sz="2800" b="1" dirty="0"/>
              <a:t>，即</a:t>
            </a:r>
          </a:p>
          <a:p>
            <a:pPr lvl="2" eaLnBrk="1" hangingPunct="1">
              <a:buClrTx/>
            </a:pPr>
            <a:endParaRPr lang="zh-CN" altLang="en-US" sz="2400" b="1" dirty="0"/>
          </a:p>
          <a:p>
            <a:pPr lvl="2" eaLnBrk="1" hangingPunct="1">
              <a:buClrTx/>
              <a:buFont typeface="Wingdings" panose="05000000000000000000" pitchFamily="2" charset="2"/>
              <a:buNone/>
            </a:pPr>
            <a:r>
              <a:rPr lang="zh-CN" altLang="en-US" sz="2400" b="1" dirty="0"/>
              <a:t>   </a:t>
            </a:r>
            <a:endParaRPr lang="en-US" altLang="zh-CN" sz="2400" b="1" dirty="0"/>
          </a:p>
          <a:p>
            <a:pPr lvl="2" eaLnBrk="1" hangingPunct="1">
              <a:buClrTx/>
              <a:buFont typeface="Wingdings" panose="05000000000000000000" pitchFamily="2" charset="2"/>
              <a:buNone/>
            </a:pPr>
            <a:endParaRPr lang="zh-CN" altLang="en-US" sz="2400" b="1" dirty="0"/>
          </a:p>
          <a:p>
            <a:pPr lvl="2" eaLnBrk="1" hangingPunct="1">
              <a:buClrTx/>
              <a:buFont typeface="Wingdings" panose="05000000000000000000" pitchFamily="2" charset="2"/>
              <a:buNone/>
            </a:pPr>
            <a:r>
              <a:rPr lang="zh-CN" altLang="en-US" sz="3200" b="1" dirty="0">
                <a:solidFill>
                  <a:srgbClr val="FF0000"/>
                </a:solidFill>
              </a:rPr>
              <a:t>则得子图                                 </a:t>
            </a:r>
          </a:p>
          <a:p>
            <a:pPr lvl="2" eaLnBrk="1" hangingPunct="1">
              <a:buClrTx/>
              <a:buFont typeface="Wingdings" panose="05000000000000000000" pitchFamily="2" charset="2"/>
              <a:buNone/>
            </a:pPr>
            <a:endParaRPr lang="zh-CN" altLang="en-US" sz="3200" b="1" dirty="0"/>
          </a:p>
          <a:p>
            <a:pPr lvl="2" eaLnBrk="1" hangingPunct="1">
              <a:buClrTx/>
              <a:buFont typeface="Wingdings" panose="05000000000000000000" pitchFamily="2" charset="2"/>
              <a:buNone/>
            </a:pPr>
            <a:endParaRPr lang="en-US" altLang="zh-CN" sz="3200" b="1" dirty="0"/>
          </a:p>
          <a:p>
            <a:pPr lvl="2" eaLnBrk="1" hangingPunct="1">
              <a:buClrTx/>
              <a:buFont typeface="Wingdings" panose="05000000000000000000" pitchFamily="2" charset="2"/>
              <a:buNone/>
            </a:pPr>
            <a:r>
              <a:rPr lang="zh-CN" altLang="en-US" sz="3200" b="1" dirty="0">
                <a:solidFill>
                  <a:srgbClr val="FF0000"/>
                </a:solidFill>
              </a:rPr>
              <a:t>置</a:t>
            </a:r>
          </a:p>
          <a:p>
            <a:pPr lvl="2" eaLnBrk="1" hangingPunct="1">
              <a:buClrTx/>
            </a:pPr>
            <a:endParaRPr lang="en-US" altLang="zh-CN" sz="2400" b="1" dirty="0"/>
          </a:p>
          <a:p>
            <a:pPr lvl="2" eaLnBrk="1" hangingPunct="1">
              <a:buClrTx/>
            </a:pPr>
            <a:endParaRPr lang="en-US" altLang="zh-CN" sz="2400" b="1" dirty="0"/>
          </a:p>
          <a:p>
            <a:pPr lvl="2" eaLnBrk="1" hangingPunct="1">
              <a:buClrTx/>
            </a:pPr>
            <a:r>
              <a:rPr lang="en-US" altLang="zh-CN" sz="2800" b="1" dirty="0">
                <a:solidFill>
                  <a:srgbClr val="FF0000"/>
                </a:solidFill>
              </a:rPr>
              <a:t>P</a:t>
            </a:r>
            <a:r>
              <a:rPr lang="en-US" altLang="zh-CN" sz="2800" b="1" baseline="-25000" dirty="0">
                <a:solidFill>
                  <a:srgbClr val="FF0000"/>
                </a:solidFill>
              </a:rPr>
              <a:t>2</a:t>
            </a:r>
            <a:r>
              <a:rPr lang="zh-CN" altLang="en-US" sz="2800" b="1" dirty="0">
                <a:solidFill>
                  <a:srgbClr val="FF0000"/>
                </a:solidFill>
              </a:rPr>
              <a:t>：</a:t>
            </a:r>
            <a:r>
              <a:rPr lang="zh-CN" altLang="en-US" sz="2800" b="1" dirty="0"/>
              <a:t>若</a:t>
            </a:r>
            <a:r>
              <a:rPr lang="en-US" altLang="zh-CN" sz="2800" b="1" dirty="0"/>
              <a:t>r&lt;n</a:t>
            </a:r>
            <a:r>
              <a:rPr lang="zh-CN" altLang="en-US" sz="2800" b="1" dirty="0"/>
              <a:t>，重复</a:t>
            </a:r>
            <a:r>
              <a:rPr lang="en-US" altLang="zh-CN" sz="2800" b="1" dirty="0"/>
              <a:t>P</a:t>
            </a:r>
            <a:r>
              <a:rPr lang="en-US" altLang="zh-CN" sz="2800" b="1" baseline="-25000" dirty="0"/>
              <a:t>1</a:t>
            </a:r>
            <a:r>
              <a:rPr lang="zh-CN" altLang="en-US" sz="2800" b="1" dirty="0"/>
              <a:t>；若</a:t>
            </a:r>
            <a:r>
              <a:rPr lang="en-US" altLang="zh-CN" sz="2800" b="1" dirty="0"/>
              <a:t>r=n</a:t>
            </a:r>
            <a:r>
              <a:rPr lang="zh-CN" altLang="en-US" sz="2800" b="1" dirty="0"/>
              <a:t>，终止，即得最短主树</a:t>
            </a:r>
            <a:r>
              <a:rPr lang="en-US" altLang="zh-CN" sz="2800" b="1" dirty="0"/>
              <a:t>G</a:t>
            </a:r>
            <a:r>
              <a:rPr lang="en-US" altLang="zh-CN" sz="2800" b="1" baseline="-25000" dirty="0"/>
              <a:t>n</a:t>
            </a:r>
            <a:r>
              <a:rPr lang="zh-CN" altLang="en-US" sz="2800" b="1" dirty="0"/>
              <a:t>的邻接阵</a:t>
            </a:r>
            <a:r>
              <a:rPr lang="en-US" altLang="zh-CN" sz="2800" b="1" dirty="0"/>
              <a:t>C</a:t>
            </a:r>
            <a:r>
              <a:rPr lang="zh-CN" altLang="en-US" sz="2800" b="1" dirty="0"/>
              <a:t>。</a:t>
            </a:r>
          </a:p>
        </p:txBody>
      </p:sp>
      <p:graphicFrame>
        <p:nvGraphicFramePr>
          <p:cNvPr id="187395" name="PA-Object 8"/>
          <p:cNvGraphicFramePr>
            <a:graphicFrameLocks noChangeAspect="1"/>
          </p:cNvGraphicFramePr>
          <p:nvPr>
            <p:custDataLst>
              <p:tags r:id="rId3"/>
            </p:custDataLst>
          </p:nvPr>
        </p:nvGraphicFramePr>
        <p:xfrm>
          <a:off x="1331913" y="1628775"/>
          <a:ext cx="3803650" cy="868363"/>
        </p:xfrm>
        <a:graphic>
          <a:graphicData uri="http://schemas.openxmlformats.org/presentationml/2006/ole">
            <mc:AlternateContent xmlns:mc="http://schemas.openxmlformats.org/markup-compatibility/2006">
              <mc:Choice xmlns:v="urn:schemas-microsoft-com:vml" Requires="v">
                <p:oleObj spid="_x0000_s76125" r:id="rId8" imgW="1841500" imgH="419100" progId="Equation.3">
                  <p:embed/>
                </p:oleObj>
              </mc:Choice>
              <mc:Fallback>
                <p:oleObj r:id="rId8" imgW="1841500" imgH="419100" progId="Equation.3">
                  <p:embed/>
                  <p:pic>
                    <p:nvPicPr>
                      <p:cNvPr id="0" name="图片 3200"/>
                      <p:cNvPicPr/>
                      <p:nvPr/>
                    </p:nvPicPr>
                    <p:blipFill>
                      <a:blip r:embed="rId9"/>
                      <a:stretch>
                        <a:fillRect/>
                      </a:stretch>
                    </p:blipFill>
                    <p:spPr>
                      <a:xfrm>
                        <a:off x="1331913" y="1628775"/>
                        <a:ext cx="3803650" cy="868363"/>
                      </a:xfrm>
                      <a:prstGeom prst="rect">
                        <a:avLst/>
                      </a:prstGeom>
                      <a:solidFill>
                        <a:srgbClr val="FFFF00"/>
                      </a:solidFill>
                      <a:ln w="38100">
                        <a:noFill/>
                        <a:miter/>
                      </a:ln>
                    </p:spPr>
                  </p:pic>
                </p:oleObj>
              </mc:Fallback>
            </mc:AlternateContent>
          </a:graphicData>
        </a:graphic>
      </p:graphicFrame>
      <p:graphicFrame>
        <p:nvGraphicFramePr>
          <p:cNvPr id="187396" name="PA-Object 11"/>
          <p:cNvGraphicFramePr>
            <a:graphicFrameLocks noChangeAspect="1"/>
          </p:cNvGraphicFramePr>
          <p:nvPr>
            <p:custDataLst>
              <p:tags r:id="rId4"/>
            </p:custDataLst>
          </p:nvPr>
        </p:nvGraphicFramePr>
        <p:xfrm>
          <a:off x="1116013" y="3284538"/>
          <a:ext cx="4006850" cy="658812"/>
        </p:xfrm>
        <a:graphic>
          <a:graphicData uri="http://schemas.openxmlformats.org/presentationml/2006/ole">
            <mc:AlternateContent xmlns:mc="http://schemas.openxmlformats.org/markup-compatibility/2006">
              <mc:Choice xmlns:v="urn:schemas-microsoft-com:vml" Requires="v">
                <p:oleObj spid="_x0000_s76126" r:id="rId10" imgW="2476500" imgH="406400" progId="Equation.3">
                  <p:embed/>
                </p:oleObj>
              </mc:Choice>
              <mc:Fallback>
                <p:oleObj r:id="rId10" imgW="2476500" imgH="406400" progId="Equation.3">
                  <p:embed/>
                  <p:pic>
                    <p:nvPicPr>
                      <p:cNvPr id="0" name="图片 3207"/>
                      <p:cNvPicPr/>
                      <p:nvPr/>
                    </p:nvPicPr>
                    <p:blipFill>
                      <a:blip r:embed="rId11"/>
                      <a:stretch>
                        <a:fillRect/>
                      </a:stretch>
                    </p:blipFill>
                    <p:spPr>
                      <a:xfrm>
                        <a:off x="1116013" y="3284538"/>
                        <a:ext cx="4006850" cy="658812"/>
                      </a:xfrm>
                      <a:prstGeom prst="rect">
                        <a:avLst/>
                      </a:prstGeom>
                      <a:solidFill>
                        <a:srgbClr val="FFFF00"/>
                      </a:solidFill>
                      <a:ln w="38100">
                        <a:noFill/>
                        <a:miter/>
                      </a:ln>
                    </p:spPr>
                  </p:pic>
                </p:oleObj>
              </mc:Fallback>
            </mc:AlternateContent>
          </a:graphicData>
        </a:graphic>
      </p:graphicFrame>
      <p:graphicFrame>
        <p:nvGraphicFramePr>
          <p:cNvPr id="187397" name="PA-Object 12"/>
          <p:cNvGraphicFramePr>
            <a:graphicFrameLocks noChangeAspect="1"/>
          </p:cNvGraphicFramePr>
          <p:nvPr>
            <p:custDataLst>
              <p:tags r:id="rId5"/>
            </p:custDataLst>
          </p:nvPr>
        </p:nvGraphicFramePr>
        <p:xfrm>
          <a:off x="1116013" y="4149725"/>
          <a:ext cx="2949575" cy="768350"/>
        </p:xfrm>
        <a:graphic>
          <a:graphicData uri="http://schemas.openxmlformats.org/presentationml/2006/ole">
            <mc:AlternateContent xmlns:mc="http://schemas.openxmlformats.org/markup-compatibility/2006">
              <mc:Choice xmlns:v="urn:schemas-microsoft-com:vml" Requires="v">
                <p:oleObj spid="_x0000_s76127" r:id="rId12" imgW="1562100" imgH="406400" progId="Equation.3">
                  <p:embed/>
                </p:oleObj>
              </mc:Choice>
              <mc:Fallback>
                <p:oleObj r:id="rId12" imgW="1562100" imgH="406400" progId="Equation.3">
                  <p:embed/>
                  <p:pic>
                    <p:nvPicPr>
                      <p:cNvPr id="0" name="图片 3208"/>
                      <p:cNvPicPr/>
                      <p:nvPr/>
                    </p:nvPicPr>
                    <p:blipFill>
                      <a:blip r:embed="rId13"/>
                      <a:stretch>
                        <a:fillRect/>
                      </a:stretch>
                    </p:blipFill>
                    <p:spPr>
                      <a:xfrm>
                        <a:off x="1116013" y="4149725"/>
                        <a:ext cx="2949575" cy="768350"/>
                      </a:xfrm>
                      <a:prstGeom prst="rect">
                        <a:avLst/>
                      </a:prstGeom>
                      <a:solidFill>
                        <a:srgbClr val="FFFF00"/>
                      </a:solidFill>
                      <a:ln w="38100">
                        <a:noFill/>
                        <a:miter/>
                      </a:ln>
                    </p:spPr>
                  </p:pic>
                </p:oleObj>
              </mc:Fallback>
            </mc:AlternateContent>
          </a:graphicData>
        </a:graphic>
      </p:graphicFrame>
      <p:graphicFrame>
        <p:nvGraphicFramePr>
          <p:cNvPr id="266245" name="对象 1"/>
          <p:cNvGraphicFramePr>
            <a:graphicFrameLocks noChangeAspect="1"/>
          </p:cNvGraphicFramePr>
          <p:nvPr/>
        </p:nvGraphicFramePr>
        <p:xfrm>
          <a:off x="5580063" y="1412875"/>
          <a:ext cx="3671887" cy="2990850"/>
        </p:xfrm>
        <a:graphic>
          <a:graphicData uri="http://schemas.openxmlformats.org/presentationml/2006/ole">
            <mc:AlternateContent xmlns:mc="http://schemas.openxmlformats.org/markup-compatibility/2006">
              <mc:Choice xmlns:v="urn:schemas-microsoft-com:vml" Requires="v">
                <p:oleObj spid="_x0000_s76128" r:id="rId14" imgW="4229100" imgH="3454400" progId="Visio.Drawing.11">
                  <p:embed/>
                </p:oleObj>
              </mc:Choice>
              <mc:Fallback>
                <p:oleObj r:id="rId14" imgW="4229100" imgH="3454400" progId="Visio.Drawing.11">
                  <p:embed/>
                  <p:pic>
                    <p:nvPicPr>
                      <p:cNvPr id="0" name="图片 3209"/>
                      <p:cNvPicPr/>
                      <p:nvPr/>
                    </p:nvPicPr>
                    <p:blipFill>
                      <a:blip r:embed="rId15"/>
                      <a:stretch>
                        <a:fillRect/>
                      </a:stretch>
                    </p:blipFill>
                    <p:spPr>
                      <a:xfrm>
                        <a:off x="5580063" y="1412875"/>
                        <a:ext cx="3671887" cy="2990850"/>
                      </a:xfrm>
                      <a:prstGeom prst="rect">
                        <a:avLst/>
                      </a:prstGeom>
                      <a:noFill/>
                      <a:ln w="38100">
                        <a:noFill/>
                        <a:miter/>
                      </a:ln>
                    </p:spPr>
                  </p:pic>
                </p:oleObj>
              </mc:Fallback>
            </mc:AlternateContent>
          </a:graphicData>
        </a:graphic>
      </p:graphicFrame>
      <p:sp>
        <p:nvSpPr>
          <p:cNvPr id="6" name="矩形 5"/>
          <p:cNvSpPr/>
          <p:nvPr/>
        </p:nvSpPr>
        <p:spPr>
          <a:xfrm>
            <a:off x="0" y="0"/>
            <a:ext cx="0" cy="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矩形 6"/>
          <p:cNvSpPr/>
          <p:nvPr/>
        </p:nvSpPr>
        <p:spPr>
          <a:xfrm>
            <a:off x="0" y="0"/>
            <a:ext cx="0" cy="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87394">
                                            <p:txEl>
                                              <p:pRg st="0" end="0"/>
                                            </p:txEl>
                                          </p:spTgt>
                                        </p:tgtEl>
                                        <p:attrNameLst>
                                          <p:attrName>style.visibility</p:attrName>
                                        </p:attrNameLst>
                                      </p:cBhvr>
                                      <p:to>
                                        <p:strVal val="visible"/>
                                      </p:to>
                                    </p:set>
                                    <p:animEffect transition="in" filter="circle(in)">
                                      <p:cBhvr>
                                        <p:cTn id="7" dur="2000"/>
                                        <p:tgtEl>
                                          <p:spTgt spid="187394">
                                            <p:txEl>
                                              <p:pRg st="0" end="0"/>
                                            </p:txEl>
                                          </p:spTgt>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87394">
                                            <p:txEl>
                                              <p:pRg st="2" end="2"/>
                                            </p:txEl>
                                          </p:spTgt>
                                        </p:tgtEl>
                                        <p:attrNameLst>
                                          <p:attrName>style.visibility</p:attrName>
                                        </p:attrNameLst>
                                      </p:cBhvr>
                                      <p:to>
                                        <p:strVal val="visible"/>
                                      </p:to>
                                    </p:set>
                                    <p:animEffect transition="in" filter="circle(in)">
                                      <p:cBhvr>
                                        <p:cTn id="10" dur="2000"/>
                                        <p:tgtEl>
                                          <p:spTgt spid="187394">
                                            <p:txEl>
                                              <p:pRg st="2" end="2"/>
                                            </p:txEl>
                                          </p:spTgt>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187394">
                                            <p:txEl>
                                              <p:pRg st="4" end="4"/>
                                            </p:txEl>
                                          </p:spTgt>
                                        </p:tgtEl>
                                        <p:attrNameLst>
                                          <p:attrName>style.visibility</p:attrName>
                                        </p:attrNameLst>
                                      </p:cBhvr>
                                      <p:to>
                                        <p:strVal val="visible"/>
                                      </p:to>
                                    </p:set>
                                    <p:animEffect transition="in" filter="circle(in)">
                                      <p:cBhvr>
                                        <p:cTn id="13" dur="2000"/>
                                        <p:tgtEl>
                                          <p:spTgt spid="187394">
                                            <p:txEl>
                                              <p:pRg st="4" end="4"/>
                                            </p:txEl>
                                          </p:spTgt>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187394">
                                            <p:txEl>
                                              <p:pRg st="7" end="7"/>
                                            </p:txEl>
                                          </p:spTgt>
                                        </p:tgtEl>
                                        <p:attrNameLst>
                                          <p:attrName>style.visibility</p:attrName>
                                        </p:attrNameLst>
                                      </p:cBhvr>
                                      <p:to>
                                        <p:strVal val="visible"/>
                                      </p:to>
                                    </p:set>
                                    <p:animEffect transition="in" filter="circle(in)">
                                      <p:cBhvr>
                                        <p:cTn id="16" dur="2000"/>
                                        <p:tgtEl>
                                          <p:spTgt spid="187394">
                                            <p:txEl>
                                              <p:pRg st="7" end="7"/>
                                            </p:txEl>
                                          </p:spTgt>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187394">
                                            <p:txEl>
                                              <p:pRg st="10" end="10"/>
                                            </p:txEl>
                                          </p:spTgt>
                                        </p:tgtEl>
                                        <p:attrNameLst>
                                          <p:attrName>style.visibility</p:attrName>
                                        </p:attrNameLst>
                                      </p:cBhvr>
                                      <p:to>
                                        <p:strVal val="visible"/>
                                      </p:to>
                                    </p:set>
                                    <p:animEffect transition="in" filter="circle(in)">
                                      <p:cBhvr>
                                        <p:cTn id="19" dur="2000"/>
                                        <p:tgtEl>
                                          <p:spTgt spid="187394">
                                            <p:txEl>
                                              <p:pRg st="10" end="10"/>
                                            </p:txEl>
                                          </p:spTgt>
                                        </p:tgtEl>
                                      </p:cBhvr>
                                    </p:animEffect>
                                  </p:childTnLst>
                                </p:cTn>
                              </p:par>
                              <p:par>
                                <p:cTn id="20" presetID="6" presetClass="entr" presetSubtype="16" fill="hold" nodeType="withEffect">
                                  <p:stCondLst>
                                    <p:cond delay="0"/>
                                  </p:stCondLst>
                                  <p:childTnLst>
                                    <p:set>
                                      <p:cBhvr>
                                        <p:cTn id="21" dur="1" fill="hold">
                                          <p:stCondLst>
                                            <p:cond delay="0"/>
                                          </p:stCondLst>
                                        </p:cTn>
                                        <p:tgtEl>
                                          <p:spTgt spid="187395"/>
                                        </p:tgtEl>
                                        <p:attrNameLst>
                                          <p:attrName>style.visibility</p:attrName>
                                        </p:attrNameLst>
                                      </p:cBhvr>
                                      <p:to>
                                        <p:strVal val="visible"/>
                                      </p:to>
                                    </p:set>
                                    <p:animEffect transition="in" filter="circle(in)">
                                      <p:cBhvr>
                                        <p:cTn id="22" dur="2000"/>
                                        <p:tgtEl>
                                          <p:spTgt spid="187395"/>
                                        </p:tgtEl>
                                      </p:cBhvr>
                                    </p:animEffect>
                                  </p:childTnLst>
                                </p:cTn>
                              </p:par>
                              <p:par>
                                <p:cTn id="23" presetID="6" presetClass="entr" presetSubtype="16" fill="hold" nodeType="withEffect">
                                  <p:stCondLst>
                                    <p:cond delay="0"/>
                                  </p:stCondLst>
                                  <p:childTnLst>
                                    <p:set>
                                      <p:cBhvr>
                                        <p:cTn id="24" dur="1" fill="hold">
                                          <p:stCondLst>
                                            <p:cond delay="0"/>
                                          </p:stCondLst>
                                        </p:cTn>
                                        <p:tgtEl>
                                          <p:spTgt spid="187396"/>
                                        </p:tgtEl>
                                        <p:attrNameLst>
                                          <p:attrName>style.visibility</p:attrName>
                                        </p:attrNameLst>
                                      </p:cBhvr>
                                      <p:to>
                                        <p:strVal val="visible"/>
                                      </p:to>
                                    </p:set>
                                    <p:animEffect transition="in" filter="circle(in)">
                                      <p:cBhvr>
                                        <p:cTn id="25" dur="2000"/>
                                        <p:tgtEl>
                                          <p:spTgt spid="187396"/>
                                        </p:tgtEl>
                                      </p:cBhvr>
                                    </p:animEffect>
                                  </p:childTnLst>
                                </p:cTn>
                              </p:par>
                              <p:par>
                                <p:cTn id="26" presetID="6" presetClass="entr" presetSubtype="16" fill="hold" nodeType="withEffect">
                                  <p:stCondLst>
                                    <p:cond delay="0"/>
                                  </p:stCondLst>
                                  <p:childTnLst>
                                    <p:set>
                                      <p:cBhvr>
                                        <p:cTn id="27" dur="1" fill="hold">
                                          <p:stCondLst>
                                            <p:cond delay="0"/>
                                          </p:stCondLst>
                                        </p:cTn>
                                        <p:tgtEl>
                                          <p:spTgt spid="187397"/>
                                        </p:tgtEl>
                                        <p:attrNameLst>
                                          <p:attrName>style.visibility</p:attrName>
                                        </p:attrNameLst>
                                      </p:cBhvr>
                                      <p:to>
                                        <p:strVal val="visible"/>
                                      </p:to>
                                    </p:set>
                                    <p:animEffect transition="in" filter="circle(in)">
                                      <p:cBhvr>
                                        <p:cTn id="28" dur="2000"/>
                                        <p:tgtEl>
                                          <p:spTgt spid="1873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4" grpId="0" build="p"/>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3"/>
          <p:cNvSpPr>
            <a:spLocks noGrp="1" noRot="1"/>
          </p:cNvSpPr>
          <p:nvPr>
            <p:ph type="body" sz="half" idx="1"/>
          </p:nvPr>
        </p:nvSpPr>
        <p:spPr>
          <a:xfrm>
            <a:off x="-323850" y="153988"/>
            <a:ext cx="8569325" cy="5184775"/>
          </a:xfrm>
        </p:spPr>
        <p:txBody>
          <a:bodyPr vert="horz" wrap="square" lIns="91440" tIns="45720" rIns="91440" bIns="45720" anchor="t"/>
          <a:lstStyle/>
          <a:p>
            <a:pPr lvl="1" eaLnBrk="1" hangingPunct="1">
              <a:buSzTx/>
            </a:pPr>
            <a:r>
              <a:rPr lang="zh-CN" altLang="en-US" sz="3600" dirty="0">
                <a:solidFill>
                  <a:srgbClr val="FF0000"/>
                </a:solidFill>
              </a:rPr>
              <a:t>示例</a:t>
            </a:r>
          </a:p>
          <a:p>
            <a:pPr lvl="2" eaLnBrk="1" hangingPunct="1">
              <a:buClrTx/>
            </a:pPr>
            <a:r>
              <a:rPr lang="zh-CN" altLang="en-US" sz="3200" b="1" dirty="0"/>
              <a:t>依算法可顺序得：</a:t>
            </a:r>
          </a:p>
          <a:p>
            <a:pPr lvl="2" eaLnBrk="1" hangingPunct="1">
              <a:buClrTx/>
            </a:pPr>
            <a:r>
              <a:rPr lang="en-US" altLang="zh-CN" sz="3200" b="1" dirty="0"/>
              <a:t>G</a:t>
            </a:r>
            <a:r>
              <a:rPr lang="en-US" altLang="zh-CN" sz="3200" b="1" baseline="-25000" dirty="0"/>
              <a:t>1</a:t>
            </a:r>
            <a:r>
              <a:rPr lang="en-US" altLang="zh-CN" sz="3200" b="1" dirty="0"/>
              <a:t>={v</a:t>
            </a:r>
            <a:r>
              <a:rPr lang="en-US" altLang="zh-CN" sz="3200" b="1" baseline="-25000" dirty="0"/>
              <a:t>1</a:t>
            </a:r>
            <a:r>
              <a:rPr lang="en-US" altLang="zh-CN" sz="3200" b="1" dirty="0"/>
              <a:t>}</a:t>
            </a:r>
          </a:p>
          <a:p>
            <a:pPr lvl="2" eaLnBrk="1" hangingPunct="1">
              <a:buClrTx/>
            </a:pPr>
            <a:r>
              <a:rPr lang="en-US" altLang="zh-CN" sz="3200" b="1" dirty="0"/>
              <a:t>G</a:t>
            </a:r>
            <a:r>
              <a:rPr lang="en-US" altLang="zh-CN" sz="3200" b="1" baseline="-25000" dirty="0"/>
              <a:t>2</a:t>
            </a:r>
            <a:r>
              <a:rPr lang="en-US" altLang="zh-CN" sz="3200" b="1" dirty="0"/>
              <a:t>={v</a:t>
            </a:r>
            <a:r>
              <a:rPr lang="en-US" altLang="zh-CN" sz="3200" b="1" baseline="-25000" dirty="0"/>
              <a:t>1</a:t>
            </a:r>
            <a:r>
              <a:rPr lang="en-US" altLang="zh-CN" sz="3200" b="1" dirty="0"/>
              <a:t>,v</a:t>
            </a:r>
            <a:r>
              <a:rPr lang="en-US" altLang="zh-CN" sz="3200" b="1" baseline="-25000" dirty="0"/>
              <a:t>2</a:t>
            </a:r>
            <a:r>
              <a:rPr lang="en-US" altLang="zh-CN" sz="3200" b="1" dirty="0"/>
              <a:t>}              d</a:t>
            </a:r>
            <a:r>
              <a:rPr lang="en-US" altLang="zh-CN" sz="3200" b="1" baseline="-25000" dirty="0"/>
              <a:t>12</a:t>
            </a:r>
            <a:r>
              <a:rPr lang="zh-CN" altLang="en-US" sz="3200" b="1" dirty="0"/>
              <a:t>最小</a:t>
            </a:r>
          </a:p>
          <a:p>
            <a:pPr lvl="2" eaLnBrk="1" hangingPunct="1">
              <a:buClrTx/>
            </a:pPr>
            <a:r>
              <a:rPr lang="en-US" altLang="zh-CN" sz="3200" b="1" dirty="0"/>
              <a:t>G</a:t>
            </a:r>
            <a:r>
              <a:rPr lang="en-US" altLang="zh-CN" sz="3200" b="1" baseline="-25000" dirty="0"/>
              <a:t>3</a:t>
            </a:r>
            <a:r>
              <a:rPr lang="en-US" altLang="zh-CN" sz="3200" b="1" dirty="0"/>
              <a:t>={v</a:t>
            </a:r>
            <a:r>
              <a:rPr lang="en-US" altLang="zh-CN" sz="3200" b="1" baseline="-25000" dirty="0"/>
              <a:t>1</a:t>
            </a:r>
            <a:r>
              <a:rPr lang="en-US" altLang="zh-CN" sz="3200" b="1" dirty="0"/>
              <a:t>,v</a:t>
            </a:r>
            <a:r>
              <a:rPr lang="en-US" altLang="zh-CN" sz="3200" b="1" baseline="-25000" dirty="0"/>
              <a:t>2</a:t>
            </a:r>
            <a:r>
              <a:rPr lang="en-US" altLang="zh-CN" sz="3200" b="1" dirty="0"/>
              <a:t>,v</a:t>
            </a:r>
            <a:r>
              <a:rPr lang="en-US" altLang="zh-CN" sz="3200" b="1" baseline="-25000" dirty="0"/>
              <a:t>5</a:t>
            </a:r>
            <a:r>
              <a:rPr lang="en-US" altLang="zh-CN" sz="3200" b="1" dirty="0"/>
              <a:t>}         d</a:t>
            </a:r>
            <a:r>
              <a:rPr lang="en-US" altLang="zh-CN" sz="3200" b="1" baseline="-25000" dirty="0"/>
              <a:t>25</a:t>
            </a:r>
            <a:r>
              <a:rPr lang="zh-CN" altLang="en-US" sz="3200" b="1" dirty="0"/>
              <a:t>最小</a:t>
            </a:r>
          </a:p>
          <a:p>
            <a:pPr lvl="2" eaLnBrk="1" hangingPunct="1">
              <a:buClrTx/>
            </a:pPr>
            <a:r>
              <a:rPr lang="en-US" altLang="zh-CN" sz="3200" b="1" dirty="0"/>
              <a:t>G</a:t>
            </a:r>
            <a:r>
              <a:rPr lang="en-US" altLang="zh-CN" sz="3200" b="1" baseline="-25000" dirty="0"/>
              <a:t>4</a:t>
            </a:r>
            <a:r>
              <a:rPr lang="en-US" altLang="zh-CN" sz="3200" b="1" dirty="0"/>
              <a:t>={v</a:t>
            </a:r>
            <a:r>
              <a:rPr lang="en-US" altLang="zh-CN" sz="3200" b="1" baseline="-25000" dirty="0"/>
              <a:t>1</a:t>
            </a:r>
            <a:r>
              <a:rPr lang="en-US" altLang="zh-CN" sz="3200" b="1" dirty="0"/>
              <a:t>,v</a:t>
            </a:r>
            <a:r>
              <a:rPr lang="en-US" altLang="zh-CN" sz="3200" b="1" baseline="-25000" dirty="0"/>
              <a:t>2</a:t>
            </a:r>
            <a:r>
              <a:rPr lang="en-US" altLang="zh-CN" sz="3200" b="1" dirty="0"/>
              <a:t>,v</a:t>
            </a:r>
            <a:r>
              <a:rPr lang="en-US" altLang="zh-CN" sz="3200" b="1" baseline="-25000" dirty="0"/>
              <a:t>5</a:t>
            </a:r>
            <a:r>
              <a:rPr lang="en-US" altLang="zh-CN" sz="3200" b="1" dirty="0"/>
              <a:t>,v</a:t>
            </a:r>
            <a:r>
              <a:rPr lang="en-US" altLang="zh-CN" sz="3200" b="1" baseline="-25000" dirty="0"/>
              <a:t>4</a:t>
            </a:r>
            <a:r>
              <a:rPr lang="en-US" altLang="zh-CN" sz="3200" b="1" dirty="0"/>
              <a:t>}     d</a:t>
            </a:r>
            <a:r>
              <a:rPr lang="en-US" altLang="zh-CN" sz="3200" b="1" baseline="-25000" dirty="0"/>
              <a:t>54</a:t>
            </a:r>
            <a:r>
              <a:rPr lang="zh-CN" altLang="en-US" sz="3200" b="1" dirty="0"/>
              <a:t>最小</a:t>
            </a:r>
          </a:p>
          <a:p>
            <a:pPr lvl="2" eaLnBrk="1" hangingPunct="1">
              <a:buClrTx/>
            </a:pPr>
            <a:r>
              <a:rPr lang="en-US" altLang="zh-CN" sz="3200" b="1" dirty="0"/>
              <a:t>G</a:t>
            </a:r>
            <a:r>
              <a:rPr lang="en-US" altLang="zh-CN" sz="3200" b="1" baseline="-25000" dirty="0"/>
              <a:t>5</a:t>
            </a:r>
            <a:r>
              <a:rPr lang="en-US" altLang="zh-CN" sz="3200" b="1" dirty="0"/>
              <a:t>={v</a:t>
            </a:r>
            <a:r>
              <a:rPr lang="en-US" altLang="zh-CN" sz="3200" b="1" baseline="-25000" dirty="0"/>
              <a:t>1</a:t>
            </a:r>
            <a:r>
              <a:rPr lang="en-US" altLang="zh-CN" sz="3200" b="1" dirty="0"/>
              <a:t>,v</a:t>
            </a:r>
            <a:r>
              <a:rPr lang="en-US" altLang="zh-CN" sz="3200" b="1" baseline="-25000" dirty="0"/>
              <a:t>2</a:t>
            </a:r>
            <a:r>
              <a:rPr lang="en-US" altLang="zh-CN" sz="3200" b="1" dirty="0"/>
              <a:t>,v</a:t>
            </a:r>
            <a:r>
              <a:rPr lang="en-US" altLang="zh-CN" sz="3200" b="1" baseline="-25000" dirty="0"/>
              <a:t>5</a:t>
            </a:r>
            <a:r>
              <a:rPr lang="en-US" altLang="zh-CN" sz="3200" b="1" dirty="0"/>
              <a:t>,v</a:t>
            </a:r>
            <a:r>
              <a:rPr lang="en-US" altLang="zh-CN" sz="3200" b="1" baseline="-25000" dirty="0"/>
              <a:t>4</a:t>
            </a:r>
            <a:r>
              <a:rPr lang="en-US" altLang="zh-CN" sz="3200" b="1" dirty="0"/>
              <a:t>,v</a:t>
            </a:r>
            <a:r>
              <a:rPr lang="en-US" altLang="zh-CN" sz="3200" b="1" baseline="-25000" dirty="0"/>
              <a:t>3</a:t>
            </a:r>
            <a:r>
              <a:rPr lang="en-US" altLang="zh-CN" sz="3200" b="1" dirty="0"/>
              <a:t>} d</a:t>
            </a:r>
            <a:r>
              <a:rPr lang="en-US" altLang="zh-CN" sz="3200" b="1" baseline="-25000" dirty="0"/>
              <a:t>23</a:t>
            </a:r>
            <a:r>
              <a:rPr lang="zh-CN" altLang="en-US" sz="3200" b="1" dirty="0"/>
              <a:t>最小</a:t>
            </a:r>
            <a:endParaRPr lang="en-US" altLang="zh-CN" sz="3200" b="1" dirty="0"/>
          </a:p>
          <a:p>
            <a:pPr lvl="2" eaLnBrk="1" hangingPunct="1">
              <a:buClrTx/>
            </a:pPr>
            <a:endParaRPr lang="en-US" altLang="zh-CN" b="1" dirty="0"/>
          </a:p>
        </p:txBody>
      </p:sp>
      <p:graphicFrame>
        <p:nvGraphicFramePr>
          <p:cNvPr id="188419" name="对象 1"/>
          <p:cNvGraphicFramePr>
            <a:graphicFrameLocks noChangeAspect="1"/>
          </p:cNvGraphicFramePr>
          <p:nvPr/>
        </p:nvGraphicFramePr>
        <p:xfrm>
          <a:off x="4606925" y="3586163"/>
          <a:ext cx="4537075" cy="3271837"/>
        </p:xfrm>
        <a:graphic>
          <a:graphicData uri="http://schemas.openxmlformats.org/presentationml/2006/ole">
            <mc:AlternateContent xmlns:mc="http://schemas.openxmlformats.org/markup-compatibility/2006">
              <mc:Choice xmlns:v="urn:schemas-microsoft-com:vml" Requires="v">
                <p:oleObj spid="_x0000_s76981" r:id="rId3" imgW="1866900" imgH="1346200" progId="Equation.3">
                  <p:embed/>
                </p:oleObj>
              </mc:Choice>
              <mc:Fallback>
                <p:oleObj r:id="rId3" imgW="1866900" imgH="1346200" progId="Equation.3">
                  <p:embed/>
                  <p:pic>
                    <p:nvPicPr>
                      <p:cNvPr id="0" name="图片 3206"/>
                      <p:cNvPicPr/>
                      <p:nvPr/>
                    </p:nvPicPr>
                    <p:blipFill>
                      <a:blip r:embed="rId4"/>
                      <a:stretch>
                        <a:fillRect/>
                      </a:stretch>
                    </p:blipFill>
                    <p:spPr>
                      <a:xfrm>
                        <a:off x="4606925" y="3586163"/>
                        <a:ext cx="4537075" cy="3271837"/>
                      </a:xfrm>
                      <a:prstGeom prst="rect">
                        <a:avLst/>
                      </a:prstGeom>
                      <a:noFill/>
                      <a:ln w="38100">
                        <a:noFill/>
                        <a:miter/>
                      </a:ln>
                    </p:spPr>
                  </p:pic>
                </p:oleObj>
              </mc:Fallback>
            </mc:AlternateContent>
          </a:graphicData>
        </a:graphic>
      </p:graphicFrame>
      <p:sp>
        <p:nvSpPr>
          <p:cNvPr id="5" name="Rectangle 3"/>
          <p:cNvSpPr txBox="1">
            <a:spLocks noRot="1" noChangeArrowheads="1"/>
          </p:cNvSpPr>
          <p:nvPr/>
        </p:nvSpPr>
        <p:spPr bwMode="auto">
          <a:xfrm>
            <a:off x="2916238" y="4941888"/>
            <a:ext cx="3960813" cy="792163"/>
          </a:xfrm>
          <a:prstGeom prst="rect">
            <a:avLst/>
          </a:prstGeom>
          <a:noFill/>
          <a:ln>
            <a:noFill/>
          </a:ln>
          <a:effectLst/>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600" b="1">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3200">
                <a:solidFill>
                  <a:srgbClr val="3C3C5A"/>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800">
                <a:solidFill>
                  <a:schemeClr val="tx2"/>
                </a:solidFill>
                <a:latin typeface="+mn-lt"/>
                <a:ea typeface="+mn-ea"/>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4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a:pPr>
            <a:r>
              <a:rPr kumimoji="0" lang="zh-CN" altLang="en-US" sz="28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mn-lt"/>
                <a:ea typeface="+mn-ea"/>
                <a:cs typeface="+mn-cs"/>
              </a:rPr>
              <a:t>邻接阵：</a:t>
            </a:r>
          </a:p>
        </p:txBody>
      </p:sp>
      <p:graphicFrame>
        <p:nvGraphicFramePr>
          <p:cNvPr id="188421" name="Object 4"/>
          <p:cNvGraphicFramePr>
            <a:graphicFrameLocks noChangeAspect="1"/>
          </p:cNvGraphicFramePr>
          <p:nvPr/>
        </p:nvGraphicFramePr>
        <p:xfrm>
          <a:off x="5183188" y="115888"/>
          <a:ext cx="3960812" cy="3227387"/>
        </p:xfrm>
        <a:graphic>
          <a:graphicData uri="http://schemas.openxmlformats.org/presentationml/2006/ole">
            <mc:AlternateContent xmlns:mc="http://schemas.openxmlformats.org/markup-compatibility/2006">
              <mc:Choice xmlns:v="urn:schemas-microsoft-com:vml" Requires="v">
                <p:oleObj spid="_x0000_s76982" r:id="rId5" imgW="4229100" imgH="3454400" progId="Visio.Drawing.11">
                  <p:embed/>
                </p:oleObj>
              </mc:Choice>
              <mc:Fallback>
                <p:oleObj r:id="rId5" imgW="4229100" imgH="3454400" progId="Visio.Drawing.11">
                  <p:embed/>
                  <p:pic>
                    <p:nvPicPr>
                      <p:cNvPr id="0" name="图片 3211"/>
                      <p:cNvPicPr/>
                      <p:nvPr/>
                    </p:nvPicPr>
                    <p:blipFill>
                      <a:blip r:embed="rId6"/>
                      <a:stretch>
                        <a:fillRect/>
                      </a:stretch>
                    </p:blipFill>
                    <p:spPr>
                      <a:xfrm>
                        <a:off x="5183188" y="115888"/>
                        <a:ext cx="3960812" cy="3227387"/>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88421"/>
                                        </p:tgtEl>
                                        <p:attrNameLst>
                                          <p:attrName>style.visibility</p:attrName>
                                        </p:attrNameLst>
                                      </p:cBhvr>
                                      <p:to>
                                        <p:strVal val="visible"/>
                                      </p:to>
                                    </p:set>
                                    <p:animEffect transition="in" filter="randombar(horizontal)">
                                      <p:cBhvr>
                                        <p:cTn id="7" dur="500"/>
                                        <p:tgtEl>
                                          <p:spTgt spid="188421"/>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88418">
                                            <p:txEl>
                                              <p:pRg st="0" end="0"/>
                                            </p:txEl>
                                          </p:spTgt>
                                        </p:tgtEl>
                                        <p:attrNameLst>
                                          <p:attrName>style.visibility</p:attrName>
                                        </p:attrNameLst>
                                      </p:cBhvr>
                                      <p:to>
                                        <p:strVal val="visible"/>
                                      </p:to>
                                    </p:set>
                                    <p:animEffect transition="in" filter="wheel(1)">
                                      <p:cBhvr>
                                        <p:cTn id="12" dur="2000"/>
                                        <p:tgtEl>
                                          <p:spTgt spid="188418">
                                            <p:txEl>
                                              <p:pRg st="0" end="0"/>
                                            </p:txEl>
                                          </p:spTgt>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188418">
                                            <p:txEl>
                                              <p:pRg st="1" end="1"/>
                                            </p:txEl>
                                          </p:spTgt>
                                        </p:tgtEl>
                                        <p:attrNameLst>
                                          <p:attrName>style.visibility</p:attrName>
                                        </p:attrNameLst>
                                      </p:cBhvr>
                                      <p:to>
                                        <p:strVal val="visible"/>
                                      </p:to>
                                    </p:set>
                                    <p:animEffect transition="in" filter="wheel(1)">
                                      <p:cBhvr>
                                        <p:cTn id="15" dur="2000"/>
                                        <p:tgtEl>
                                          <p:spTgt spid="188418">
                                            <p:txEl>
                                              <p:pRg st="1" end="1"/>
                                            </p:txEl>
                                          </p:spTgt>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188418">
                                            <p:txEl>
                                              <p:pRg st="2" end="2"/>
                                            </p:txEl>
                                          </p:spTgt>
                                        </p:tgtEl>
                                        <p:attrNameLst>
                                          <p:attrName>style.visibility</p:attrName>
                                        </p:attrNameLst>
                                      </p:cBhvr>
                                      <p:to>
                                        <p:strVal val="visible"/>
                                      </p:to>
                                    </p:set>
                                    <p:animEffect transition="in" filter="wheel(1)">
                                      <p:cBhvr>
                                        <p:cTn id="18" dur="2000"/>
                                        <p:tgtEl>
                                          <p:spTgt spid="188418">
                                            <p:txEl>
                                              <p:pRg st="2" end="2"/>
                                            </p:txEl>
                                          </p:spTgt>
                                        </p:tgtEl>
                                      </p:cBhvr>
                                    </p:animEffect>
                                  </p:childTnLst>
                                </p:cTn>
                              </p:par>
                              <p:par>
                                <p:cTn id="19" presetID="21" presetClass="entr" presetSubtype="1" fill="hold" grpId="0" nodeType="withEffect">
                                  <p:stCondLst>
                                    <p:cond delay="0"/>
                                  </p:stCondLst>
                                  <p:childTnLst>
                                    <p:set>
                                      <p:cBhvr>
                                        <p:cTn id="20" dur="1" fill="hold">
                                          <p:stCondLst>
                                            <p:cond delay="0"/>
                                          </p:stCondLst>
                                        </p:cTn>
                                        <p:tgtEl>
                                          <p:spTgt spid="188418">
                                            <p:txEl>
                                              <p:pRg st="3" end="3"/>
                                            </p:txEl>
                                          </p:spTgt>
                                        </p:tgtEl>
                                        <p:attrNameLst>
                                          <p:attrName>style.visibility</p:attrName>
                                        </p:attrNameLst>
                                      </p:cBhvr>
                                      <p:to>
                                        <p:strVal val="visible"/>
                                      </p:to>
                                    </p:set>
                                    <p:animEffect transition="in" filter="wheel(1)">
                                      <p:cBhvr>
                                        <p:cTn id="21" dur="2000"/>
                                        <p:tgtEl>
                                          <p:spTgt spid="188418">
                                            <p:txEl>
                                              <p:pRg st="3" end="3"/>
                                            </p:txEl>
                                          </p:spTgt>
                                        </p:tgtEl>
                                      </p:cBhvr>
                                    </p:animEffect>
                                  </p:childTnLst>
                                </p:cTn>
                              </p:par>
                              <p:par>
                                <p:cTn id="22" presetID="21" presetClass="entr" presetSubtype="1" fill="hold" grpId="0" nodeType="withEffect">
                                  <p:stCondLst>
                                    <p:cond delay="0"/>
                                  </p:stCondLst>
                                  <p:childTnLst>
                                    <p:set>
                                      <p:cBhvr>
                                        <p:cTn id="23" dur="1" fill="hold">
                                          <p:stCondLst>
                                            <p:cond delay="0"/>
                                          </p:stCondLst>
                                        </p:cTn>
                                        <p:tgtEl>
                                          <p:spTgt spid="188418">
                                            <p:txEl>
                                              <p:pRg st="4" end="4"/>
                                            </p:txEl>
                                          </p:spTgt>
                                        </p:tgtEl>
                                        <p:attrNameLst>
                                          <p:attrName>style.visibility</p:attrName>
                                        </p:attrNameLst>
                                      </p:cBhvr>
                                      <p:to>
                                        <p:strVal val="visible"/>
                                      </p:to>
                                    </p:set>
                                    <p:animEffect transition="in" filter="wheel(1)">
                                      <p:cBhvr>
                                        <p:cTn id="24" dur="2000"/>
                                        <p:tgtEl>
                                          <p:spTgt spid="188418">
                                            <p:txEl>
                                              <p:pRg st="4" end="4"/>
                                            </p:txEl>
                                          </p:spTgt>
                                        </p:tgtEl>
                                      </p:cBhvr>
                                    </p:animEffect>
                                  </p:childTnLst>
                                </p:cTn>
                              </p:par>
                              <p:par>
                                <p:cTn id="25" presetID="21" presetClass="entr" presetSubtype="1" fill="hold" grpId="0" nodeType="withEffect">
                                  <p:stCondLst>
                                    <p:cond delay="0"/>
                                  </p:stCondLst>
                                  <p:childTnLst>
                                    <p:set>
                                      <p:cBhvr>
                                        <p:cTn id="26" dur="1" fill="hold">
                                          <p:stCondLst>
                                            <p:cond delay="0"/>
                                          </p:stCondLst>
                                        </p:cTn>
                                        <p:tgtEl>
                                          <p:spTgt spid="188418">
                                            <p:txEl>
                                              <p:pRg st="5" end="5"/>
                                            </p:txEl>
                                          </p:spTgt>
                                        </p:tgtEl>
                                        <p:attrNameLst>
                                          <p:attrName>style.visibility</p:attrName>
                                        </p:attrNameLst>
                                      </p:cBhvr>
                                      <p:to>
                                        <p:strVal val="visible"/>
                                      </p:to>
                                    </p:set>
                                    <p:animEffect transition="in" filter="wheel(1)">
                                      <p:cBhvr>
                                        <p:cTn id="27" dur="2000"/>
                                        <p:tgtEl>
                                          <p:spTgt spid="188418">
                                            <p:txEl>
                                              <p:pRg st="5" end="5"/>
                                            </p:txEl>
                                          </p:spTgt>
                                        </p:tgtEl>
                                      </p:cBhvr>
                                    </p:animEffect>
                                  </p:childTnLst>
                                </p:cTn>
                              </p:par>
                              <p:par>
                                <p:cTn id="28" presetID="21" presetClass="entr" presetSubtype="1" fill="hold" grpId="0" nodeType="withEffect">
                                  <p:stCondLst>
                                    <p:cond delay="0"/>
                                  </p:stCondLst>
                                  <p:childTnLst>
                                    <p:set>
                                      <p:cBhvr>
                                        <p:cTn id="29" dur="1" fill="hold">
                                          <p:stCondLst>
                                            <p:cond delay="0"/>
                                          </p:stCondLst>
                                        </p:cTn>
                                        <p:tgtEl>
                                          <p:spTgt spid="188418">
                                            <p:txEl>
                                              <p:pRg st="6" end="6"/>
                                            </p:txEl>
                                          </p:spTgt>
                                        </p:tgtEl>
                                        <p:attrNameLst>
                                          <p:attrName>style.visibility</p:attrName>
                                        </p:attrNameLst>
                                      </p:cBhvr>
                                      <p:to>
                                        <p:strVal val="visible"/>
                                      </p:to>
                                    </p:set>
                                    <p:animEffect transition="in" filter="wheel(1)">
                                      <p:cBhvr>
                                        <p:cTn id="30" dur="2000"/>
                                        <p:tgtEl>
                                          <p:spTgt spid="188418">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nodeType="clickEffect">
                                  <p:stCondLst>
                                    <p:cond delay="0"/>
                                  </p:stCondLst>
                                  <p:childTnLst>
                                    <p:set>
                                      <p:cBhvr>
                                        <p:cTn id="34" dur="1" fill="hold">
                                          <p:stCondLst>
                                            <p:cond delay="0"/>
                                          </p:stCondLst>
                                        </p:cTn>
                                        <p:tgtEl>
                                          <p:spTgt spid="188419"/>
                                        </p:tgtEl>
                                        <p:attrNameLst>
                                          <p:attrName>style.visibility</p:attrName>
                                        </p:attrNameLst>
                                      </p:cBhvr>
                                      <p:to>
                                        <p:strVal val="visible"/>
                                      </p:to>
                                    </p:set>
                                    <p:anim calcmode="lin" valueType="num">
                                      <p:cBhvr>
                                        <p:cTn id="35" dur="1000" fill="hold"/>
                                        <p:tgtEl>
                                          <p:spTgt spid="188419"/>
                                        </p:tgtEl>
                                        <p:attrNameLst>
                                          <p:attrName>ppt_w</p:attrName>
                                        </p:attrNameLst>
                                      </p:cBhvr>
                                      <p:tavLst>
                                        <p:tav tm="0">
                                          <p:val>
                                            <p:fltVal val="0"/>
                                          </p:val>
                                        </p:tav>
                                        <p:tav tm="100000">
                                          <p:val>
                                            <p:strVal val="#ppt_w"/>
                                          </p:val>
                                        </p:tav>
                                      </p:tavLst>
                                    </p:anim>
                                    <p:anim calcmode="lin" valueType="num">
                                      <p:cBhvr>
                                        <p:cTn id="36" dur="1000" fill="hold"/>
                                        <p:tgtEl>
                                          <p:spTgt spid="188419"/>
                                        </p:tgtEl>
                                        <p:attrNameLst>
                                          <p:attrName>ppt_h</p:attrName>
                                        </p:attrNameLst>
                                      </p:cBhvr>
                                      <p:tavLst>
                                        <p:tav tm="0">
                                          <p:val>
                                            <p:fltVal val="0"/>
                                          </p:val>
                                        </p:tav>
                                        <p:tav tm="100000">
                                          <p:val>
                                            <p:strVal val="#ppt_h"/>
                                          </p:val>
                                        </p:tav>
                                      </p:tavLst>
                                    </p:anim>
                                    <p:anim calcmode="lin" valueType="num">
                                      <p:cBhvr>
                                        <p:cTn id="37" dur="1000" fill="hold"/>
                                        <p:tgtEl>
                                          <p:spTgt spid="188419"/>
                                        </p:tgtEl>
                                        <p:attrNameLst>
                                          <p:attrName>style.rotation</p:attrName>
                                        </p:attrNameLst>
                                      </p:cBhvr>
                                      <p:tavLst>
                                        <p:tav tm="0">
                                          <p:val>
                                            <p:fltVal val="90"/>
                                          </p:val>
                                        </p:tav>
                                        <p:tav tm="100000">
                                          <p:val>
                                            <p:fltVal val="0"/>
                                          </p:val>
                                        </p:tav>
                                      </p:tavLst>
                                    </p:anim>
                                    <p:animEffect transition="in" filter="fade">
                                      <p:cBhvr>
                                        <p:cTn id="38" dur="1000"/>
                                        <p:tgtEl>
                                          <p:spTgt spid="1884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18" grpId="0" build="p"/>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3"/>
          <p:cNvSpPr>
            <a:spLocks noGrp="1" noRot="1"/>
          </p:cNvSpPr>
          <p:nvPr>
            <p:ph type="body" sz="half" idx="1"/>
          </p:nvPr>
        </p:nvSpPr>
        <p:spPr>
          <a:xfrm>
            <a:off x="-468312" y="404813"/>
            <a:ext cx="8569325" cy="5184775"/>
          </a:xfrm>
        </p:spPr>
        <p:txBody>
          <a:bodyPr vert="horz" wrap="square" lIns="91440" tIns="45720" rIns="91440" bIns="45720" anchor="t"/>
          <a:lstStyle/>
          <a:p>
            <a:pPr lvl="2" eaLnBrk="1" hangingPunct="1">
              <a:buClrTx/>
            </a:pPr>
            <a:endParaRPr lang="en-US" altLang="zh-CN" b="1" dirty="0"/>
          </a:p>
          <a:p>
            <a:pPr lvl="2" eaLnBrk="1" hangingPunct="1">
              <a:buClrTx/>
            </a:pPr>
            <a:r>
              <a:rPr lang="zh-CN" altLang="en-US" sz="3600" b="1" dirty="0"/>
              <a:t>树枝总长为：</a:t>
            </a:r>
            <a:r>
              <a:rPr lang="en-US" altLang="zh-CN" sz="3600" b="1" dirty="0"/>
              <a:t>d</a:t>
            </a:r>
            <a:r>
              <a:rPr lang="en-US" altLang="zh-CN" sz="3600" b="1" baseline="-25000" dirty="0"/>
              <a:t>12</a:t>
            </a:r>
            <a:r>
              <a:rPr lang="en-US" altLang="zh-CN" sz="3600" b="1" dirty="0"/>
              <a:t>+ d</a:t>
            </a:r>
            <a:r>
              <a:rPr lang="en-US" altLang="zh-CN" sz="3600" b="1" baseline="-25000" dirty="0"/>
              <a:t>25</a:t>
            </a:r>
            <a:r>
              <a:rPr lang="en-US" altLang="zh-CN" sz="3600" b="1" dirty="0"/>
              <a:t> + d</a:t>
            </a:r>
            <a:r>
              <a:rPr lang="en-US" altLang="zh-CN" sz="3600" b="1" baseline="-25000" dirty="0"/>
              <a:t>54</a:t>
            </a:r>
            <a:r>
              <a:rPr lang="en-US" altLang="zh-CN" sz="3600" b="1" dirty="0"/>
              <a:t> + d</a:t>
            </a:r>
            <a:r>
              <a:rPr lang="en-US" altLang="zh-CN" sz="3600" b="1" baseline="-25000" dirty="0"/>
              <a:t>23</a:t>
            </a:r>
            <a:r>
              <a:rPr lang="en-US" altLang="zh-CN" sz="3600" b="1" dirty="0"/>
              <a:t>=8</a:t>
            </a:r>
            <a:endParaRPr lang="zh-CN" altLang="en-US" sz="3600" b="1" dirty="0"/>
          </a:p>
        </p:txBody>
      </p:sp>
      <p:graphicFrame>
        <p:nvGraphicFramePr>
          <p:cNvPr id="189443" name="Object 4"/>
          <p:cNvGraphicFramePr>
            <a:graphicFrameLocks noChangeAspect="1"/>
          </p:cNvGraphicFramePr>
          <p:nvPr/>
        </p:nvGraphicFramePr>
        <p:xfrm>
          <a:off x="1908175" y="1628775"/>
          <a:ext cx="5184775" cy="4224338"/>
        </p:xfrm>
        <a:graphic>
          <a:graphicData uri="http://schemas.openxmlformats.org/presentationml/2006/ole">
            <mc:AlternateContent xmlns:mc="http://schemas.openxmlformats.org/markup-compatibility/2006">
              <mc:Choice xmlns:v="urn:schemas-microsoft-com:vml" Requires="v">
                <p:oleObj spid="_x0000_s77921" r:id="rId3" imgW="4229100" imgH="3454400" progId="Visio.Drawing.11">
                  <p:embed/>
                </p:oleObj>
              </mc:Choice>
              <mc:Fallback>
                <p:oleObj r:id="rId3" imgW="4229100" imgH="3454400" progId="Visio.Drawing.11">
                  <p:embed/>
                  <p:pic>
                    <p:nvPicPr>
                      <p:cNvPr id="0" name="图片 3212"/>
                      <p:cNvPicPr/>
                      <p:nvPr/>
                    </p:nvPicPr>
                    <p:blipFill>
                      <a:blip r:embed="rId4"/>
                      <a:stretch>
                        <a:fillRect/>
                      </a:stretch>
                    </p:blipFill>
                    <p:spPr>
                      <a:xfrm>
                        <a:off x="1908175" y="1628775"/>
                        <a:ext cx="5184775" cy="4224338"/>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9443"/>
                                        </p:tgtEl>
                                        <p:attrNameLst>
                                          <p:attrName>style.visibility</p:attrName>
                                        </p:attrNameLst>
                                      </p:cBhvr>
                                      <p:to>
                                        <p:strVal val="visible"/>
                                      </p:to>
                                    </p:set>
                                    <p:animEffect transition="in" filter="wipe(down)">
                                      <p:cBhvr>
                                        <p:cTn id="7" dur="500"/>
                                        <p:tgtEl>
                                          <p:spTgt spid="1894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89442">
                                            <p:txEl>
                                              <p:pRg st="1" end="1"/>
                                            </p:txEl>
                                          </p:spTgt>
                                        </p:tgtEl>
                                        <p:attrNameLst>
                                          <p:attrName>style.visibility</p:attrName>
                                        </p:attrNameLst>
                                      </p:cBhvr>
                                      <p:to>
                                        <p:strVal val="visible"/>
                                      </p:to>
                                    </p:set>
                                    <p:animEffect transition="in" filter="wipe(down)">
                                      <p:cBhvr>
                                        <p:cTn id="12" dur="500"/>
                                        <p:tgtEl>
                                          <p:spTgt spid="18944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2" grpId="0" build="p"/>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3"/>
          <p:cNvSpPr>
            <a:spLocks noGrp="1" noRot="1"/>
          </p:cNvSpPr>
          <p:nvPr>
            <p:ph type="body" sz="half" idx="1"/>
          </p:nvPr>
        </p:nvSpPr>
        <p:spPr>
          <a:xfrm>
            <a:off x="250825" y="733425"/>
            <a:ext cx="8893175" cy="6119813"/>
          </a:xfrm>
        </p:spPr>
        <p:txBody>
          <a:bodyPr vert="horz" wrap="square" lIns="91440" tIns="45720" rIns="91440" bIns="45720" anchor="t"/>
          <a:lstStyle/>
          <a:p>
            <a:pPr algn="ctr" eaLnBrk="1" hangingPunct="1">
              <a:buClr>
                <a:srgbClr val="956B21"/>
              </a:buClr>
              <a:buSzPct val="50000"/>
              <a:buFont typeface="Wingdings" panose="05000000000000000000" pitchFamily="2" charset="2"/>
              <a:buNone/>
            </a:pPr>
            <a:r>
              <a:rPr lang="zh-CN" altLang="en-US" sz="3200" dirty="0">
                <a:solidFill>
                  <a:srgbClr val="FC3E3E"/>
                </a:solidFill>
              </a:rPr>
              <a:t>（</a:t>
            </a:r>
            <a:r>
              <a:rPr lang="en-US" altLang="zh-CN" sz="3200" dirty="0">
                <a:solidFill>
                  <a:srgbClr val="FC3E3E"/>
                </a:solidFill>
              </a:rPr>
              <a:t>2</a:t>
            </a:r>
            <a:r>
              <a:rPr lang="zh-CN" altLang="en-US" sz="3200" dirty="0">
                <a:solidFill>
                  <a:srgbClr val="FC3E3E"/>
                </a:solidFill>
              </a:rPr>
              <a:t>）</a:t>
            </a:r>
            <a:r>
              <a:rPr lang="en-US" altLang="zh-CN" sz="3200" dirty="0">
                <a:solidFill>
                  <a:srgbClr val="FC3E3E"/>
                </a:solidFill>
              </a:rPr>
              <a:t>K</a:t>
            </a:r>
            <a:r>
              <a:rPr lang="zh-CN" altLang="en-US" sz="3200" dirty="0">
                <a:solidFill>
                  <a:srgbClr val="FC3E3E"/>
                </a:solidFill>
              </a:rPr>
              <a:t>算法</a:t>
            </a:r>
          </a:p>
          <a:p>
            <a:pPr eaLnBrk="1" hangingPunct="1">
              <a:buClr>
                <a:srgbClr val="956B21"/>
              </a:buClr>
              <a:buSzPct val="50000"/>
              <a:buFont typeface="Wingdings" panose="05000000000000000000" pitchFamily="2" charset="2"/>
              <a:buNone/>
            </a:pPr>
            <a:r>
              <a:rPr lang="en-US" altLang="zh-CN" dirty="0">
                <a:solidFill>
                  <a:srgbClr val="780224"/>
                </a:solidFill>
              </a:rPr>
              <a:t>K</a:t>
            </a:r>
            <a:r>
              <a:rPr lang="zh-CN" altLang="en-US" dirty="0">
                <a:solidFill>
                  <a:srgbClr val="780224"/>
                </a:solidFill>
              </a:rPr>
              <a:t>算法：即</a:t>
            </a:r>
            <a:r>
              <a:rPr lang="zh-CN" altLang="en-US" dirty="0">
                <a:solidFill>
                  <a:srgbClr val="FF0000"/>
                </a:solidFill>
              </a:rPr>
              <a:t>顺序取边的克鲁斯格尔</a:t>
            </a:r>
            <a:r>
              <a:rPr lang="zh-CN" altLang="en-US" dirty="0"/>
              <a:t>（</a:t>
            </a:r>
            <a:r>
              <a:rPr lang="en-US" altLang="zh-CN" dirty="0"/>
              <a:t>Kruskal</a:t>
            </a:r>
            <a:r>
              <a:rPr lang="zh-CN" altLang="en-US" dirty="0"/>
              <a:t>）算法</a:t>
            </a:r>
            <a:endParaRPr lang="en-US" altLang="zh-CN" dirty="0"/>
          </a:p>
          <a:p>
            <a:pPr eaLnBrk="1" hangingPunct="1">
              <a:buClr>
                <a:srgbClr val="956B21"/>
              </a:buClr>
              <a:buSzPct val="50000"/>
              <a:buFont typeface="Wingdings" panose="05000000000000000000" pitchFamily="2" charset="2"/>
            </a:pPr>
            <a:r>
              <a:rPr lang="en-US" altLang="zh-CN" dirty="0">
                <a:solidFill>
                  <a:srgbClr val="FF0000"/>
                </a:solidFill>
              </a:rPr>
              <a:t>K</a:t>
            </a:r>
            <a:r>
              <a:rPr lang="en-US" altLang="zh-CN" baseline="-25000" dirty="0">
                <a:solidFill>
                  <a:srgbClr val="FF0000"/>
                </a:solidFill>
              </a:rPr>
              <a:t>0</a:t>
            </a:r>
            <a:r>
              <a:rPr lang="zh-CN" altLang="en-US" dirty="0">
                <a:solidFill>
                  <a:srgbClr val="FF0000"/>
                </a:solidFill>
              </a:rPr>
              <a:t>：</a:t>
            </a:r>
            <a:r>
              <a:rPr lang="zh-CN" altLang="en-US" dirty="0"/>
              <a:t>起始，邻接阵</a:t>
            </a:r>
            <a:r>
              <a:rPr lang="en-US" altLang="zh-CN" dirty="0"/>
              <a:t>C</a:t>
            </a:r>
            <a:r>
              <a:rPr lang="zh-CN" altLang="en-US" dirty="0"/>
              <a:t>为全零。把所有边按长度排成有序的队列，取最短边</a:t>
            </a:r>
            <a:r>
              <a:rPr lang="en-US" altLang="zh-CN" dirty="0"/>
              <a:t>d</a:t>
            </a:r>
            <a:r>
              <a:rPr lang="en-US" altLang="zh-CN" baseline="-25000" dirty="0"/>
              <a:t>ij</a:t>
            </a:r>
            <a:r>
              <a:rPr lang="zh-CN" altLang="en-US" dirty="0"/>
              <a:t>，与相关联的端构成子图</a:t>
            </a:r>
            <a:r>
              <a:rPr lang="en-US" altLang="zh-CN" dirty="0"/>
              <a:t>G</a:t>
            </a:r>
            <a:r>
              <a:rPr lang="en-US" altLang="zh-CN" baseline="-25000" dirty="0"/>
              <a:t>1</a:t>
            </a:r>
            <a:r>
              <a:rPr lang="en-US" altLang="zh-CN" dirty="0"/>
              <a:t>={v</a:t>
            </a:r>
            <a:r>
              <a:rPr lang="en-US" altLang="zh-CN" baseline="-25000" dirty="0"/>
              <a:t>i</a:t>
            </a:r>
            <a:r>
              <a:rPr lang="en-US" altLang="zh-CN" dirty="0"/>
              <a:t>,v</a:t>
            </a:r>
            <a:r>
              <a:rPr lang="en-US" altLang="zh-CN" baseline="-25000" dirty="0"/>
              <a:t>j</a:t>
            </a:r>
            <a:r>
              <a:rPr lang="en-US" altLang="zh-CN" dirty="0"/>
              <a:t>} </a:t>
            </a:r>
            <a:r>
              <a:rPr lang="zh-CN" altLang="en-US" dirty="0"/>
              <a:t>，并在边的队列中删去这条边，置</a:t>
            </a:r>
            <a:r>
              <a:rPr lang="en-US" altLang="zh-CN" dirty="0"/>
              <a:t>c</a:t>
            </a:r>
            <a:r>
              <a:rPr lang="en-US" altLang="zh-CN" baseline="-25000" dirty="0"/>
              <a:t>ij</a:t>
            </a:r>
            <a:r>
              <a:rPr lang="en-US" altLang="zh-CN" dirty="0"/>
              <a:t>=c</a:t>
            </a:r>
            <a:r>
              <a:rPr lang="en-US" altLang="zh-CN" baseline="-25000" dirty="0"/>
              <a:t>ji</a:t>
            </a:r>
            <a:r>
              <a:rPr lang="en-US" altLang="zh-CN" dirty="0"/>
              <a:t>=1</a:t>
            </a:r>
            <a:r>
              <a:rPr lang="zh-CN" altLang="en-US" dirty="0"/>
              <a:t>。</a:t>
            </a:r>
          </a:p>
          <a:p>
            <a:pPr eaLnBrk="1" hangingPunct="1">
              <a:buClr>
                <a:srgbClr val="956B21"/>
              </a:buClr>
              <a:buSzPct val="50000"/>
              <a:buFont typeface="Wingdings" panose="05000000000000000000" pitchFamily="2" charset="2"/>
            </a:pPr>
            <a:r>
              <a:rPr lang="en-US" altLang="zh-CN" dirty="0">
                <a:solidFill>
                  <a:srgbClr val="FF0000"/>
                </a:solidFill>
              </a:rPr>
              <a:t>K</a:t>
            </a:r>
            <a:r>
              <a:rPr lang="en-US" altLang="zh-CN" baseline="-25000" dirty="0">
                <a:solidFill>
                  <a:srgbClr val="FF0000"/>
                </a:solidFill>
              </a:rPr>
              <a:t>1</a:t>
            </a:r>
            <a:r>
              <a:rPr lang="zh-CN" altLang="en-US" dirty="0">
                <a:solidFill>
                  <a:srgbClr val="FF0000"/>
                </a:solidFill>
              </a:rPr>
              <a:t>：</a:t>
            </a:r>
            <a:r>
              <a:rPr lang="zh-CN" altLang="en-US" dirty="0"/>
              <a:t>设已取</a:t>
            </a:r>
            <a:r>
              <a:rPr lang="en-US" altLang="zh-CN" dirty="0"/>
              <a:t>r</a:t>
            </a:r>
            <a:r>
              <a:rPr lang="zh-CN" altLang="en-US" dirty="0"/>
              <a:t>条边、</a:t>
            </a:r>
            <a:r>
              <a:rPr lang="en-US" altLang="zh-CN" dirty="0"/>
              <a:t>r+1</a:t>
            </a:r>
            <a:r>
              <a:rPr lang="zh-CN" altLang="en-US" dirty="0"/>
              <a:t>个端所构成的子图</a:t>
            </a:r>
            <a:r>
              <a:rPr lang="en-US" altLang="zh-CN" dirty="0"/>
              <a:t>G</a:t>
            </a:r>
            <a:r>
              <a:rPr lang="en-US" altLang="zh-CN" baseline="-25000" dirty="0"/>
              <a:t>r</a:t>
            </a:r>
            <a:r>
              <a:rPr lang="zh-CN" altLang="en-US" dirty="0"/>
              <a:t>，在所剩的边队列中取最短边，</a:t>
            </a:r>
            <a:r>
              <a:rPr lang="zh-CN" altLang="en-US" dirty="0">
                <a:solidFill>
                  <a:srgbClr val="FF0000"/>
                </a:solidFill>
              </a:rPr>
              <a:t>检查加上这条边后是否有环</a:t>
            </a:r>
            <a:r>
              <a:rPr lang="zh-CN" altLang="en-US" dirty="0"/>
              <a:t>，若有环，删去这条边，</a:t>
            </a:r>
            <a:r>
              <a:rPr lang="zh-CN" altLang="en-US" dirty="0">
                <a:solidFill>
                  <a:srgbClr val="FF0000"/>
                </a:solidFill>
              </a:rPr>
              <a:t>继续取最短的，直到不形成环</a:t>
            </a:r>
            <a:r>
              <a:rPr lang="zh-CN" altLang="en-US" dirty="0"/>
              <a:t>。</a:t>
            </a:r>
          </a:p>
          <a:p>
            <a:pPr eaLnBrk="1" hangingPunct="1">
              <a:buClr>
                <a:srgbClr val="956B21"/>
              </a:buClr>
              <a:buSzPct val="50000"/>
              <a:buFont typeface="Wingdings" panose="05000000000000000000" pitchFamily="2" charset="2"/>
            </a:pPr>
            <a:r>
              <a:rPr lang="zh-CN" altLang="en-US" dirty="0"/>
              <a:t>设此时所取的边长为</a:t>
            </a:r>
            <a:r>
              <a:rPr lang="en-US" altLang="zh-CN" dirty="0"/>
              <a:t>d</a:t>
            </a:r>
            <a:r>
              <a:rPr lang="en-US" altLang="zh-CN" baseline="-25000" dirty="0"/>
              <a:t>rk</a:t>
            </a:r>
            <a:r>
              <a:rPr lang="zh-CN" altLang="en-US" dirty="0"/>
              <a:t>，则得</a:t>
            </a:r>
            <a:r>
              <a:rPr lang="en-US" altLang="zh-CN" dirty="0"/>
              <a:t>G</a:t>
            </a:r>
            <a:r>
              <a:rPr lang="en-US" altLang="zh-CN" baseline="-25000" dirty="0"/>
              <a:t>r+1</a:t>
            </a:r>
            <a:r>
              <a:rPr lang="en-US" altLang="zh-CN" dirty="0"/>
              <a:t>=G</a:t>
            </a:r>
            <a:r>
              <a:rPr lang="en-US" altLang="zh-CN" baseline="-25000" dirty="0"/>
              <a:t>r</a:t>
            </a:r>
            <a:r>
              <a:rPr lang="en-US" altLang="zh-CN" dirty="0"/>
              <a:t>∪{v</a:t>
            </a:r>
            <a:r>
              <a:rPr lang="en-US" altLang="zh-CN" baseline="-25000" dirty="0"/>
              <a:t>r</a:t>
            </a:r>
            <a:r>
              <a:rPr lang="en-US" altLang="zh-CN" dirty="0"/>
              <a:t>,v</a:t>
            </a:r>
            <a:r>
              <a:rPr lang="en-US" altLang="zh-CN" baseline="-25000" dirty="0"/>
              <a:t>k</a:t>
            </a:r>
            <a:r>
              <a:rPr lang="en-US" altLang="zh-CN" dirty="0"/>
              <a:t>}</a:t>
            </a:r>
            <a:r>
              <a:rPr lang="zh-CN" altLang="en-US" dirty="0"/>
              <a:t>，置</a:t>
            </a:r>
            <a:r>
              <a:rPr lang="en-US" altLang="zh-CN" dirty="0"/>
              <a:t>c</a:t>
            </a:r>
            <a:r>
              <a:rPr lang="en-US" altLang="zh-CN" baseline="-25000" dirty="0"/>
              <a:t>rk</a:t>
            </a:r>
            <a:r>
              <a:rPr lang="en-US" altLang="zh-CN" dirty="0"/>
              <a:t>=c</a:t>
            </a:r>
            <a:r>
              <a:rPr lang="en-US" altLang="zh-CN" baseline="-25000" dirty="0"/>
              <a:t>kr</a:t>
            </a:r>
            <a:r>
              <a:rPr lang="en-US" altLang="zh-CN" dirty="0"/>
              <a:t>=1</a:t>
            </a:r>
            <a:r>
              <a:rPr lang="zh-CN" altLang="en-US" dirty="0"/>
              <a:t>。</a:t>
            </a:r>
          </a:p>
          <a:p>
            <a:pPr eaLnBrk="1" hangingPunct="1">
              <a:buClr>
                <a:srgbClr val="956B21"/>
              </a:buClr>
              <a:buSzPct val="50000"/>
              <a:buFont typeface="Wingdings" panose="05000000000000000000" pitchFamily="2" charset="2"/>
            </a:pPr>
            <a:r>
              <a:rPr lang="en-US" altLang="zh-CN" dirty="0">
                <a:solidFill>
                  <a:srgbClr val="FF0000"/>
                </a:solidFill>
              </a:rPr>
              <a:t>K</a:t>
            </a:r>
            <a:r>
              <a:rPr lang="en-US" altLang="zh-CN" baseline="-25000" dirty="0">
                <a:solidFill>
                  <a:srgbClr val="FF0000"/>
                </a:solidFill>
              </a:rPr>
              <a:t>2</a:t>
            </a:r>
            <a:r>
              <a:rPr lang="zh-CN" altLang="en-US" dirty="0">
                <a:solidFill>
                  <a:srgbClr val="FF0000"/>
                </a:solidFill>
              </a:rPr>
              <a:t>：</a:t>
            </a:r>
            <a:r>
              <a:rPr lang="zh-CN" altLang="en-US" dirty="0"/>
              <a:t>若</a:t>
            </a:r>
            <a:r>
              <a:rPr lang="en-US" altLang="zh-CN" dirty="0"/>
              <a:t>r&lt;n-1</a:t>
            </a:r>
            <a:r>
              <a:rPr lang="zh-CN" altLang="en-US" dirty="0"/>
              <a:t>，重复</a:t>
            </a:r>
            <a:r>
              <a:rPr lang="en-US" altLang="zh-CN" dirty="0"/>
              <a:t>K</a:t>
            </a:r>
            <a:r>
              <a:rPr lang="en-US" altLang="zh-CN" baseline="-25000" dirty="0"/>
              <a:t>1</a:t>
            </a:r>
            <a:r>
              <a:rPr lang="zh-CN" altLang="en-US" dirty="0"/>
              <a:t>，</a:t>
            </a:r>
            <a:r>
              <a:rPr lang="en-US" altLang="zh-CN" dirty="0"/>
              <a:t>r=n-1</a:t>
            </a:r>
            <a:r>
              <a:rPr lang="zh-CN" altLang="en-US" dirty="0"/>
              <a:t>，终止。</a:t>
            </a:r>
          </a:p>
        </p:txBody>
      </p:sp>
      <p:sp>
        <p:nvSpPr>
          <p:cNvPr id="272389" name="Rectangle 5"/>
          <p:cNvSpPr>
            <a:spLocks noRot="1" noChangeArrowheads="1"/>
          </p:cNvSpPr>
          <p:nvPr/>
        </p:nvSpPr>
        <p:spPr bwMode="auto">
          <a:xfrm>
            <a:off x="34925" y="185738"/>
            <a:ext cx="8540750" cy="460375"/>
          </a:xfrm>
          <a:prstGeom prst="rect">
            <a:avLst/>
          </a:prstGeom>
          <a:noFill/>
          <a:ln>
            <a:noFill/>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40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无限制条件下最短主树求取法</a:t>
            </a:r>
            <a:endParaRPr kumimoji="0" lang="zh-CN" altLang="zh-CN" sz="4000" b="1" i="0" u="none" strike="noStrike" kern="1200" cap="none" spc="0" normalizeH="0" baseline="0" noProof="0" dirty="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90466">
                                            <p:txEl>
                                              <p:pRg st="0" end="0"/>
                                            </p:txEl>
                                          </p:spTgt>
                                        </p:tgtEl>
                                        <p:attrNameLst>
                                          <p:attrName>style.visibility</p:attrName>
                                        </p:attrNameLst>
                                      </p:cBhvr>
                                      <p:to>
                                        <p:strVal val="visible"/>
                                      </p:to>
                                    </p:set>
                                    <p:animEffect transition="in" filter="wipe(down)">
                                      <p:cBhvr>
                                        <p:cTn id="7" dur="580">
                                          <p:stCondLst>
                                            <p:cond delay="0"/>
                                          </p:stCondLst>
                                        </p:cTn>
                                        <p:tgtEl>
                                          <p:spTgt spid="190466">
                                            <p:txEl>
                                              <p:pRg st="0" end="0"/>
                                            </p:txEl>
                                          </p:spTgt>
                                        </p:tgtEl>
                                      </p:cBhvr>
                                    </p:animEffect>
                                    <p:anim calcmode="lin" valueType="num">
                                      <p:cBhvr>
                                        <p:cTn id="8" dur="1822" tmFilter="0,0; 0.14,0.36; 0.43,0.73; 0.71,0.91; 1.0,1.0">
                                          <p:stCondLst>
                                            <p:cond delay="0"/>
                                          </p:stCondLst>
                                        </p:cTn>
                                        <p:tgtEl>
                                          <p:spTgt spid="190466">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90466">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90466">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90466">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90466">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190466">
                                            <p:txEl>
                                              <p:pRg st="0" end="0"/>
                                            </p:txEl>
                                          </p:spTgt>
                                        </p:tgtEl>
                                      </p:cBhvr>
                                      <p:to x="100000" y="60000"/>
                                    </p:animScale>
                                    <p:animScale>
                                      <p:cBhvr>
                                        <p:cTn id="14" dur="166" decel="50000">
                                          <p:stCondLst>
                                            <p:cond delay="676"/>
                                          </p:stCondLst>
                                        </p:cTn>
                                        <p:tgtEl>
                                          <p:spTgt spid="190466">
                                            <p:txEl>
                                              <p:pRg st="0" end="0"/>
                                            </p:txEl>
                                          </p:spTgt>
                                        </p:tgtEl>
                                      </p:cBhvr>
                                      <p:to x="100000" y="100000"/>
                                    </p:animScale>
                                    <p:animScale>
                                      <p:cBhvr>
                                        <p:cTn id="15" dur="26">
                                          <p:stCondLst>
                                            <p:cond delay="1312"/>
                                          </p:stCondLst>
                                        </p:cTn>
                                        <p:tgtEl>
                                          <p:spTgt spid="190466">
                                            <p:txEl>
                                              <p:pRg st="0" end="0"/>
                                            </p:txEl>
                                          </p:spTgt>
                                        </p:tgtEl>
                                      </p:cBhvr>
                                      <p:to x="100000" y="80000"/>
                                    </p:animScale>
                                    <p:animScale>
                                      <p:cBhvr>
                                        <p:cTn id="16" dur="166" decel="50000">
                                          <p:stCondLst>
                                            <p:cond delay="1338"/>
                                          </p:stCondLst>
                                        </p:cTn>
                                        <p:tgtEl>
                                          <p:spTgt spid="190466">
                                            <p:txEl>
                                              <p:pRg st="0" end="0"/>
                                            </p:txEl>
                                          </p:spTgt>
                                        </p:tgtEl>
                                      </p:cBhvr>
                                      <p:to x="100000" y="100000"/>
                                    </p:animScale>
                                    <p:animScale>
                                      <p:cBhvr>
                                        <p:cTn id="17" dur="26">
                                          <p:stCondLst>
                                            <p:cond delay="1642"/>
                                          </p:stCondLst>
                                        </p:cTn>
                                        <p:tgtEl>
                                          <p:spTgt spid="190466">
                                            <p:txEl>
                                              <p:pRg st="0" end="0"/>
                                            </p:txEl>
                                          </p:spTgt>
                                        </p:tgtEl>
                                      </p:cBhvr>
                                      <p:to x="100000" y="90000"/>
                                    </p:animScale>
                                    <p:animScale>
                                      <p:cBhvr>
                                        <p:cTn id="18" dur="166" decel="50000">
                                          <p:stCondLst>
                                            <p:cond delay="1668"/>
                                          </p:stCondLst>
                                        </p:cTn>
                                        <p:tgtEl>
                                          <p:spTgt spid="190466">
                                            <p:txEl>
                                              <p:pRg st="0" end="0"/>
                                            </p:txEl>
                                          </p:spTgt>
                                        </p:tgtEl>
                                      </p:cBhvr>
                                      <p:to x="100000" y="100000"/>
                                    </p:animScale>
                                    <p:animScale>
                                      <p:cBhvr>
                                        <p:cTn id="19" dur="26">
                                          <p:stCondLst>
                                            <p:cond delay="1808"/>
                                          </p:stCondLst>
                                        </p:cTn>
                                        <p:tgtEl>
                                          <p:spTgt spid="190466">
                                            <p:txEl>
                                              <p:pRg st="0" end="0"/>
                                            </p:txEl>
                                          </p:spTgt>
                                        </p:tgtEl>
                                      </p:cBhvr>
                                      <p:to x="100000" y="95000"/>
                                    </p:animScale>
                                    <p:animScale>
                                      <p:cBhvr>
                                        <p:cTn id="20" dur="166" decel="50000">
                                          <p:stCondLst>
                                            <p:cond delay="1834"/>
                                          </p:stCondLst>
                                        </p:cTn>
                                        <p:tgtEl>
                                          <p:spTgt spid="190466">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90466">
                                            <p:txEl>
                                              <p:pRg st="1" end="1"/>
                                            </p:txEl>
                                          </p:spTgt>
                                        </p:tgtEl>
                                        <p:attrNameLst>
                                          <p:attrName>style.visibility</p:attrName>
                                        </p:attrNameLst>
                                      </p:cBhvr>
                                      <p:to>
                                        <p:strVal val="visible"/>
                                      </p:to>
                                    </p:set>
                                    <p:animEffect transition="in" filter="wipe(down)">
                                      <p:cBhvr>
                                        <p:cTn id="25" dur="580">
                                          <p:stCondLst>
                                            <p:cond delay="0"/>
                                          </p:stCondLst>
                                        </p:cTn>
                                        <p:tgtEl>
                                          <p:spTgt spid="190466">
                                            <p:txEl>
                                              <p:pRg st="1" end="1"/>
                                            </p:txEl>
                                          </p:spTgt>
                                        </p:tgtEl>
                                      </p:cBhvr>
                                    </p:animEffect>
                                    <p:anim calcmode="lin" valueType="num">
                                      <p:cBhvr>
                                        <p:cTn id="26" dur="1822" tmFilter="0,0; 0.14,0.36; 0.43,0.73; 0.71,0.91; 1.0,1.0">
                                          <p:stCondLst>
                                            <p:cond delay="0"/>
                                          </p:stCondLst>
                                        </p:cTn>
                                        <p:tgtEl>
                                          <p:spTgt spid="190466">
                                            <p:txEl>
                                              <p:pRg st="1" end="1"/>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90466">
                                            <p:txEl>
                                              <p:pRg st="1" end="1"/>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90466">
                                            <p:txEl>
                                              <p:pRg st="1" end="1"/>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90466">
                                            <p:txEl>
                                              <p:pRg st="1" end="1"/>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90466">
                                            <p:txEl>
                                              <p:pRg st="1" end="1"/>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190466">
                                            <p:txEl>
                                              <p:pRg st="1" end="1"/>
                                            </p:txEl>
                                          </p:spTgt>
                                        </p:tgtEl>
                                      </p:cBhvr>
                                      <p:to x="100000" y="60000"/>
                                    </p:animScale>
                                    <p:animScale>
                                      <p:cBhvr>
                                        <p:cTn id="32" dur="166" decel="50000">
                                          <p:stCondLst>
                                            <p:cond delay="676"/>
                                          </p:stCondLst>
                                        </p:cTn>
                                        <p:tgtEl>
                                          <p:spTgt spid="190466">
                                            <p:txEl>
                                              <p:pRg st="1" end="1"/>
                                            </p:txEl>
                                          </p:spTgt>
                                        </p:tgtEl>
                                      </p:cBhvr>
                                      <p:to x="100000" y="100000"/>
                                    </p:animScale>
                                    <p:animScale>
                                      <p:cBhvr>
                                        <p:cTn id="33" dur="26">
                                          <p:stCondLst>
                                            <p:cond delay="1312"/>
                                          </p:stCondLst>
                                        </p:cTn>
                                        <p:tgtEl>
                                          <p:spTgt spid="190466">
                                            <p:txEl>
                                              <p:pRg st="1" end="1"/>
                                            </p:txEl>
                                          </p:spTgt>
                                        </p:tgtEl>
                                      </p:cBhvr>
                                      <p:to x="100000" y="80000"/>
                                    </p:animScale>
                                    <p:animScale>
                                      <p:cBhvr>
                                        <p:cTn id="34" dur="166" decel="50000">
                                          <p:stCondLst>
                                            <p:cond delay="1338"/>
                                          </p:stCondLst>
                                        </p:cTn>
                                        <p:tgtEl>
                                          <p:spTgt spid="190466">
                                            <p:txEl>
                                              <p:pRg st="1" end="1"/>
                                            </p:txEl>
                                          </p:spTgt>
                                        </p:tgtEl>
                                      </p:cBhvr>
                                      <p:to x="100000" y="100000"/>
                                    </p:animScale>
                                    <p:animScale>
                                      <p:cBhvr>
                                        <p:cTn id="35" dur="26">
                                          <p:stCondLst>
                                            <p:cond delay="1642"/>
                                          </p:stCondLst>
                                        </p:cTn>
                                        <p:tgtEl>
                                          <p:spTgt spid="190466">
                                            <p:txEl>
                                              <p:pRg st="1" end="1"/>
                                            </p:txEl>
                                          </p:spTgt>
                                        </p:tgtEl>
                                      </p:cBhvr>
                                      <p:to x="100000" y="90000"/>
                                    </p:animScale>
                                    <p:animScale>
                                      <p:cBhvr>
                                        <p:cTn id="36" dur="166" decel="50000">
                                          <p:stCondLst>
                                            <p:cond delay="1668"/>
                                          </p:stCondLst>
                                        </p:cTn>
                                        <p:tgtEl>
                                          <p:spTgt spid="190466">
                                            <p:txEl>
                                              <p:pRg st="1" end="1"/>
                                            </p:txEl>
                                          </p:spTgt>
                                        </p:tgtEl>
                                      </p:cBhvr>
                                      <p:to x="100000" y="100000"/>
                                    </p:animScale>
                                    <p:animScale>
                                      <p:cBhvr>
                                        <p:cTn id="37" dur="26">
                                          <p:stCondLst>
                                            <p:cond delay="1808"/>
                                          </p:stCondLst>
                                        </p:cTn>
                                        <p:tgtEl>
                                          <p:spTgt spid="190466">
                                            <p:txEl>
                                              <p:pRg st="1" end="1"/>
                                            </p:txEl>
                                          </p:spTgt>
                                        </p:tgtEl>
                                      </p:cBhvr>
                                      <p:to x="100000" y="95000"/>
                                    </p:animScale>
                                    <p:animScale>
                                      <p:cBhvr>
                                        <p:cTn id="38" dur="166" decel="50000">
                                          <p:stCondLst>
                                            <p:cond delay="1834"/>
                                          </p:stCondLst>
                                        </p:cTn>
                                        <p:tgtEl>
                                          <p:spTgt spid="190466">
                                            <p:txEl>
                                              <p:pRg st="1" end="1"/>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190466">
                                            <p:txEl>
                                              <p:pRg st="2" end="2"/>
                                            </p:txEl>
                                          </p:spTgt>
                                        </p:tgtEl>
                                        <p:attrNameLst>
                                          <p:attrName>style.visibility</p:attrName>
                                        </p:attrNameLst>
                                      </p:cBhvr>
                                      <p:to>
                                        <p:strVal val="visible"/>
                                      </p:to>
                                    </p:set>
                                    <p:animEffect transition="in" filter="wipe(down)">
                                      <p:cBhvr>
                                        <p:cTn id="43" dur="580">
                                          <p:stCondLst>
                                            <p:cond delay="0"/>
                                          </p:stCondLst>
                                        </p:cTn>
                                        <p:tgtEl>
                                          <p:spTgt spid="190466">
                                            <p:txEl>
                                              <p:pRg st="2" end="2"/>
                                            </p:txEl>
                                          </p:spTgt>
                                        </p:tgtEl>
                                      </p:cBhvr>
                                    </p:animEffect>
                                    <p:anim calcmode="lin" valueType="num">
                                      <p:cBhvr>
                                        <p:cTn id="44" dur="1822" tmFilter="0,0; 0.14,0.36; 0.43,0.73; 0.71,0.91; 1.0,1.0">
                                          <p:stCondLst>
                                            <p:cond delay="0"/>
                                          </p:stCondLst>
                                        </p:cTn>
                                        <p:tgtEl>
                                          <p:spTgt spid="190466">
                                            <p:txEl>
                                              <p:pRg st="2" end="2"/>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190466">
                                            <p:txEl>
                                              <p:pRg st="2" end="2"/>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190466">
                                            <p:txEl>
                                              <p:pRg st="2" end="2"/>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190466">
                                            <p:txEl>
                                              <p:pRg st="2" end="2"/>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190466">
                                            <p:txEl>
                                              <p:pRg st="2" end="2"/>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190466">
                                            <p:txEl>
                                              <p:pRg st="2" end="2"/>
                                            </p:txEl>
                                          </p:spTgt>
                                        </p:tgtEl>
                                      </p:cBhvr>
                                      <p:to x="100000" y="60000"/>
                                    </p:animScale>
                                    <p:animScale>
                                      <p:cBhvr>
                                        <p:cTn id="50" dur="166" decel="50000">
                                          <p:stCondLst>
                                            <p:cond delay="676"/>
                                          </p:stCondLst>
                                        </p:cTn>
                                        <p:tgtEl>
                                          <p:spTgt spid="190466">
                                            <p:txEl>
                                              <p:pRg st="2" end="2"/>
                                            </p:txEl>
                                          </p:spTgt>
                                        </p:tgtEl>
                                      </p:cBhvr>
                                      <p:to x="100000" y="100000"/>
                                    </p:animScale>
                                    <p:animScale>
                                      <p:cBhvr>
                                        <p:cTn id="51" dur="26">
                                          <p:stCondLst>
                                            <p:cond delay="1312"/>
                                          </p:stCondLst>
                                        </p:cTn>
                                        <p:tgtEl>
                                          <p:spTgt spid="190466">
                                            <p:txEl>
                                              <p:pRg st="2" end="2"/>
                                            </p:txEl>
                                          </p:spTgt>
                                        </p:tgtEl>
                                      </p:cBhvr>
                                      <p:to x="100000" y="80000"/>
                                    </p:animScale>
                                    <p:animScale>
                                      <p:cBhvr>
                                        <p:cTn id="52" dur="166" decel="50000">
                                          <p:stCondLst>
                                            <p:cond delay="1338"/>
                                          </p:stCondLst>
                                        </p:cTn>
                                        <p:tgtEl>
                                          <p:spTgt spid="190466">
                                            <p:txEl>
                                              <p:pRg st="2" end="2"/>
                                            </p:txEl>
                                          </p:spTgt>
                                        </p:tgtEl>
                                      </p:cBhvr>
                                      <p:to x="100000" y="100000"/>
                                    </p:animScale>
                                    <p:animScale>
                                      <p:cBhvr>
                                        <p:cTn id="53" dur="26">
                                          <p:stCondLst>
                                            <p:cond delay="1642"/>
                                          </p:stCondLst>
                                        </p:cTn>
                                        <p:tgtEl>
                                          <p:spTgt spid="190466">
                                            <p:txEl>
                                              <p:pRg st="2" end="2"/>
                                            </p:txEl>
                                          </p:spTgt>
                                        </p:tgtEl>
                                      </p:cBhvr>
                                      <p:to x="100000" y="90000"/>
                                    </p:animScale>
                                    <p:animScale>
                                      <p:cBhvr>
                                        <p:cTn id="54" dur="166" decel="50000">
                                          <p:stCondLst>
                                            <p:cond delay="1668"/>
                                          </p:stCondLst>
                                        </p:cTn>
                                        <p:tgtEl>
                                          <p:spTgt spid="190466">
                                            <p:txEl>
                                              <p:pRg st="2" end="2"/>
                                            </p:txEl>
                                          </p:spTgt>
                                        </p:tgtEl>
                                      </p:cBhvr>
                                      <p:to x="100000" y="100000"/>
                                    </p:animScale>
                                    <p:animScale>
                                      <p:cBhvr>
                                        <p:cTn id="55" dur="26">
                                          <p:stCondLst>
                                            <p:cond delay="1808"/>
                                          </p:stCondLst>
                                        </p:cTn>
                                        <p:tgtEl>
                                          <p:spTgt spid="190466">
                                            <p:txEl>
                                              <p:pRg st="2" end="2"/>
                                            </p:txEl>
                                          </p:spTgt>
                                        </p:tgtEl>
                                      </p:cBhvr>
                                      <p:to x="100000" y="95000"/>
                                    </p:animScale>
                                    <p:animScale>
                                      <p:cBhvr>
                                        <p:cTn id="56" dur="166" decel="50000">
                                          <p:stCondLst>
                                            <p:cond delay="1834"/>
                                          </p:stCondLst>
                                        </p:cTn>
                                        <p:tgtEl>
                                          <p:spTgt spid="190466">
                                            <p:txEl>
                                              <p:pRg st="2" end="2"/>
                                            </p:txEl>
                                          </p:spTgt>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190466">
                                            <p:txEl>
                                              <p:pRg st="3" end="3"/>
                                            </p:txEl>
                                          </p:spTgt>
                                        </p:tgtEl>
                                        <p:attrNameLst>
                                          <p:attrName>style.visibility</p:attrName>
                                        </p:attrNameLst>
                                      </p:cBhvr>
                                      <p:to>
                                        <p:strVal val="visible"/>
                                      </p:to>
                                    </p:set>
                                    <p:animEffect transition="in" filter="wipe(down)">
                                      <p:cBhvr>
                                        <p:cTn id="61" dur="580">
                                          <p:stCondLst>
                                            <p:cond delay="0"/>
                                          </p:stCondLst>
                                        </p:cTn>
                                        <p:tgtEl>
                                          <p:spTgt spid="190466">
                                            <p:txEl>
                                              <p:pRg st="3" end="3"/>
                                            </p:txEl>
                                          </p:spTgt>
                                        </p:tgtEl>
                                      </p:cBhvr>
                                    </p:animEffect>
                                    <p:anim calcmode="lin" valueType="num">
                                      <p:cBhvr>
                                        <p:cTn id="62" dur="1822" tmFilter="0,0; 0.14,0.36; 0.43,0.73; 0.71,0.91; 1.0,1.0">
                                          <p:stCondLst>
                                            <p:cond delay="0"/>
                                          </p:stCondLst>
                                        </p:cTn>
                                        <p:tgtEl>
                                          <p:spTgt spid="190466">
                                            <p:txEl>
                                              <p:pRg st="3" end="3"/>
                                            </p:txEl>
                                          </p:spTgt>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190466">
                                            <p:txEl>
                                              <p:pRg st="3" end="3"/>
                                            </p:txEl>
                                          </p:spTgt>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190466">
                                            <p:txEl>
                                              <p:pRg st="3" end="3"/>
                                            </p:txEl>
                                          </p:spTgt>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190466">
                                            <p:txEl>
                                              <p:pRg st="3" end="3"/>
                                            </p:txEl>
                                          </p:spTgt>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190466">
                                            <p:txEl>
                                              <p:pRg st="3" end="3"/>
                                            </p:txEl>
                                          </p:spTgt>
                                        </p:tgtEl>
                                        <p:attrNameLst>
                                          <p:attrName>ppt_y</p:attrName>
                                        </p:attrNameLst>
                                      </p:cBhvr>
                                      <p:tavLst>
                                        <p:tav tm="0" fmla="#ppt_y-sin(pi*$)/81">
                                          <p:val>
                                            <p:fltVal val="0"/>
                                          </p:val>
                                        </p:tav>
                                        <p:tav tm="100000">
                                          <p:val>
                                            <p:fltVal val="1"/>
                                          </p:val>
                                        </p:tav>
                                      </p:tavLst>
                                    </p:anim>
                                    <p:animScale>
                                      <p:cBhvr>
                                        <p:cTn id="67" dur="26">
                                          <p:stCondLst>
                                            <p:cond delay="650"/>
                                          </p:stCondLst>
                                        </p:cTn>
                                        <p:tgtEl>
                                          <p:spTgt spid="190466">
                                            <p:txEl>
                                              <p:pRg st="3" end="3"/>
                                            </p:txEl>
                                          </p:spTgt>
                                        </p:tgtEl>
                                      </p:cBhvr>
                                      <p:to x="100000" y="60000"/>
                                    </p:animScale>
                                    <p:animScale>
                                      <p:cBhvr>
                                        <p:cTn id="68" dur="166" decel="50000">
                                          <p:stCondLst>
                                            <p:cond delay="676"/>
                                          </p:stCondLst>
                                        </p:cTn>
                                        <p:tgtEl>
                                          <p:spTgt spid="190466">
                                            <p:txEl>
                                              <p:pRg st="3" end="3"/>
                                            </p:txEl>
                                          </p:spTgt>
                                        </p:tgtEl>
                                      </p:cBhvr>
                                      <p:to x="100000" y="100000"/>
                                    </p:animScale>
                                    <p:animScale>
                                      <p:cBhvr>
                                        <p:cTn id="69" dur="26">
                                          <p:stCondLst>
                                            <p:cond delay="1312"/>
                                          </p:stCondLst>
                                        </p:cTn>
                                        <p:tgtEl>
                                          <p:spTgt spid="190466">
                                            <p:txEl>
                                              <p:pRg st="3" end="3"/>
                                            </p:txEl>
                                          </p:spTgt>
                                        </p:tgtEl>
                                      </p:cBhvr>
                                      <p:to x="100000" y="80000"/>
                                    </p:animScale>
                                    <p:animScale>
                                      <p:cBhvr>
                                        <p:cTn id="70" dur="166" decel="50000">
                                          <p:stCondLst>
                                            <p:cond delay="1338"/>
                                          </p:stCondLst>
                                        </p:cTn>
                                        <p:tgtEl>
                                          <p:spTgt spid="190466">
                                            <p:txEl>
                                              <p:pRg st="3" end="3"/>
                                            </p:txEl>
                                          </p:spTgt>
                                        </p:tgtEl>
                                      </p:cBhvr>
                                      <p:to x="100000" y="100000"/>
                                    </p:animScale>
                                    <p:animScale>
                                      <p:cBhvr>
                                        <p:cTn id="71" dur="26">
                                          <p:stCondLst>
                                            <p:cond delay="1642"/>
                                          </p:stCondLst>
                                        </p:cTn>
                                        <p:tgtEl>
                                          <p:spTgt spid="190466">
                                            <p:txEl>
                                              <p:pRg st="3" end="3"/>
                                            </p:txEl>
                                          </p:spTgt>
                                        </p:tgtEl>
                                      </p:cBhvr>
                                      <p:to x="100000" y="90000"/>
                                    </p:animScale>
                                    <p:animScale>
                                      <p:cBhvr>
                                        <p:cTn id="72" dur="166" decel="50000">
                                          <p:stCondLst>
                                            <p:cond delay="1668"/>
                                          </p:stCondLst>
                                        </p:cTn>
                                        <p:tgtEl>
                                          <p:spTgt spid="190466">
                                            <p:txEl>
                                              <p:pRg st="3" end="3"/>
                                            </p:txEl>
                                          </p:spTgt>
                                        </p:tgtEl>
                                      </p:cBhvr>
                                      <p:to x="100000" y="100000"/>
                                    </p:animScale>
                                    <p:animScale>
                                      <p:cBhvr>
                                        <p:cTn id="73" dur="26">
                                          <p:stCondLst>
                                            <p:cond delay="1808"/>
                                          </p:stCondLst>
                                        </p:cTn>
                                        <p:tgtEl>
                                          <p:spTgt spid="190466">
                                            <p:txEl>
                                              <p:pRg st="3" end="3"/>
                                            </p:txEl>
                                          </p:spTgt>
                                        </p:tgtEl>
                                      </p:cBhvr>
                                      <p:to x="100000" y="95000"/>
                                    </p:animScale>
                                    <p:animScale>
                                      <p:cBhvr>
                                        <p:cTn id="74" dur="166" decel="50000">
                                          <p:stCondLst>
                                            <p:cond delay="1834"/>
                                          </p:stCondLst>
                                        </p:cTn>
                                        <p:tgtEl>
                                          <p:spTgt spid="190466">
                                            <p:txEl>
                                              <p:pRg st="3" end="3"/>
                                            </p:txEl>
                                          </p:spTgt>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grpId="0" nodeType="clickEffect">
                                  <p:stCondLst>
                                    <p:cond delay="0"/>
                                  </p:stCondLst>
                                  <p:childTnLst>
                                    <p:set>
                                      <p:cBhvr>
                                        <p:cTn id="78" dur="1" fill="hold">
                                          <p:stCondLst>
                                            <p:cond delay="0"/>
                                          </p:stCondLst>
                                        </p:cTn>
                                        <p:tgtEl>
                                          <p:spTgt spid="190466">
                                            <p:txEl>
                                              <p:pRg st="4" end="4"/>
                                            </p:txEl>
                                          </p:spTgt>
                                        </p:tgtEl>
                                        <p:attrNameLst>
                                          <p:attrName>style.visibility</p:attrName>
                                        </p:attrNameLst>
                                      </p:cBhvr>
                                      <p:to>
                                        <p:strVal val="visible"/>
                                      </p:to>
                                    </p:set>
                                    <p:animEffect transition="in" filter="wipe(down)">
                                      <p:cBhvr>
                                        <p:cTn id="79" dur="580">
                                          <p:stCondLst>
                                            <p:cond delay="0"/>
                                          </p:stCondLst>
                                        </p:cTn>
                                        <p:tgtEl>
                                          <p:spTgt spid="190466">
                                            <p:txEl>
                                              <p:pRg st="4" end="4"/>
                                            </p:txEl>
                                          </p:spTgt>
                                        </p:tgtEl>
                                      </p:cBhvr>
                                    </p:animEffect>
                                    <p:anim calcmode="lin" valueType="num">
                                      <p:cBhvr>
                                        <p:cTn id="80" dur="1822" tmFilter="0,0; 0.14,0.36; 0.43,0.73; 0.71,0.91; 1.0,1.0">
                                          <p:stCondLst>
                                            <p:cond delay="0"/>
                                          </p:stCondLst>
                                        </p:cTn>
                                        <p:tgtEl>
                                          <p:spTgt spid="190466">
                                            <p:txEl>
                                              <p:pRg st="4" end="4"/>
                                            </p:txEl>
                                          </p:spTgt>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190466">
                                            <p:txEl>
                                              <p:pRg st="4" end="4"/>
                                            </p:txEl>
                                          </p:spTgt>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190466">
                                            <p:txEl>
                                              <p:pRg st="4" end="4"/>
                                            </p:txEl>
                                          </p:spTgt>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190466">
                                            <p:txEl>
                                              <p:pRg st="4" end="4"/>
                                            </p:txEl>
                                          </p:spTgt>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190466">
                                            <p:txEl>
                                              <p:pRg st="4" end="4"/>
                                            </p:txEl>
                                          </p:spTgt>
                                        </p:tgtEl>
                                        <p:attrNameLst>
                                          <p:attrName>ppt_y</p:attrName>
                                        </p:attrNameLst>
                                      </p:cBhvr>
                                      <p:tavLst>
                                        <p:tav tm="0" fmla="#ppt_y-sin(pi*$)/81">
                                          <p:val>
                                            <p:fltVal val="0"/>
                                          </p:val>
                                        </p:tav>
                                        <p:tav tm="100000">
                                          <p:val>
                                            <p:fltVal val="1"/>
                                          </p:val>
                                        </p:tav>
                                      </p:tavLst>
                                    </p:anim>
                                    <p:animScale>
                                      <p:cBhvr>
                                        <p:cTn id="85" dur="26">
                                          <p:stCondLst>
                                            <p:cond delay="650"/>
                                          </p:stCondLst>
                                        </p:cTn>
                                        <p:tgtEl>
                                          <p:spTgt spid="190466">
                                            <p:txEl>
                                              <p:pRg st="4" end="4"/>
                                            </p:txEl>
                                          </p:spTgt>
                                        </p:tgtEl>
                                      </p:cBhvr>
                                      <p:to x="100000" y="60000"/>
                                    </p:animScale>
                                    <p:animScale>
                                      <p:cBhvr>
                                        <p:cTn id="86" dur="166" decel="50000">
                                          <p:stCondLst>
                                            <p:cond delay="676"/>
                                          </p:stCondLst>
                                        </p:cTn>
                                        <p:tgtEl>
                                          <p:spTgt spid="190466">
                                            <p:txEl>
                                              <p:pRg st="4" end="4"/>
                                            </p:txEl>
                                          </p:spTgt>
                                        </p:tgtEl>
                                      </p:cBhvr>
                                      <p:to x="100000" y="100000"/>
                                    </p:animScale>
                                    <p:animScale>
                                      <p:cBhvr>
                                        <p:cTn id="87" dur="26">
                                          <p:stCondLst>
                                            <p:cond delay="1312"/>
                                          </p:stCondLst>
                                        </p:cTn>
                                        <p:tgtEl>
                                          <p:spTgt spid="190466">
                                            <p:txEl>
                                              <p:pRg st="4" end="4"/>
                                            </p:txEl>
                                          </p:spTgt>
                                        </p:tgtEl>
                                      </p:cBhvr>
                                      <p:to x="100000" y="80000"/>
                                    </p:animScale>
                                    <p:animScale>
                                      <p:cBhvr>
                                        <p:cTn id="88" dur="166" decel="50000">
                                          <p:stCondLst>
                                            <p:cond delay="1338"/>
                                          </p:stCondLst>
                                        </p:cTn>
                                        <p:tgtEl>
                                          <p:spTgt spid="190466">
                                            <p:txEl>
                                              <p:pRg st="4" end="4"/>
                                            </p:txEl>
                                          </p:spTgt>
                                        </p:tgtEl>
                                      </p:cBhvr>
                                      <p:to x="100000" y="100000"/>
                                    </p:animScale>
                                    <p:animScale>
                                      <p:cBhvr>
                                        <p:cTn id="89" dur="26">
                                          <p:stCondLst>
                                            <p:cond delay="1642"/>
                                          </p:stCondLst>
                                        </p:cTn>
                                        <p:tgtEl>
                                          <p:spTgt spid="190466">
                                            <p:txEl>
                                              <p:pRg st="4" end="4"/>
                                            </p:txEl>
                                          </p:spTgt>
                                        </p:tgtEl>
                                      </p:cBhvr>
                                      <p:to x="100000" y="90000"/>
                                    </p:animScale>
                                    <p:animScale>
                                      <p:cBhvr>
                                        <p:cTn id="90" dur="166" decel="50000">
                                          <p:stCondLst>
                                            <p:cond delay="1668"/>
                                          </p:stCondLst>
                                        </p:cTn>
                                        <p:tgtEl>
                                          <p:spTgt spid="190466">
                                            <p:txEl>
                                              <p:pRg st="4" end="4"/>
                                            </p:txEl>
                                          </p:spTgt>
                                        </p:tgtEl>
                                      </p:cBhvr>
                                      <p:to x="100000" y="100000"/>
                                    </p:animScale>
                                    <p:animScale>
                                      <p:cBhvr>
                                        <p:cTn id="91" dur="26">
                                          <p:stCondLst>
                                            <p:cond delay="1808"/>
                                          </p:stCondLst>
                                        </p:cTn>
                                        <p:tgtEl>
                                          <p:spTgt spid="190466">
                                            <p:txEl>
                                              <p:pRg st="4" end="4"/>
                                            </p:txEl>
                                          </p:spTgt>
                                        </p:tgtEl>
                                      </p:cBhvr>
                                      <p:to x="100000" y="95000"/>
                                    </p:animScale>
                                    <p:animScale>
                                      <p:cBhvr>
                                        <p:cTn id="92" dur="166" decel="50000">
                                          <p:stCondLst>
                                            <p:cond delay="1834"/>
                                          </p:stCondLst>
                                        </p:cTn>
                                        <p:tgtEl>
                                          <p:spTgt spid="190466">
                                            <p:txEl>
                                              <p:pRg st="4" end="4"/>
                                            </p:txEl>
                                          </p:spTgt>
                                        </p:tgtEl>
                                      </p:cBhvr>
                                      <p:to x="100000" y="100000"/>
                                    </p:animScale>
                                  </p:childTnLst>
                                </p:cTn>
                              </p:par>
                            </p:childTnLst>
                          </p:cTn>
                        </p:par>
                      </p:childTnLst>
                    </p:cTn>
                  </p:par>
                  <p:par>
                    <p:cTn id="93" fill="hold">
                      <p:stCondLst>
                        <p:cond delay="indefinite"/>
                      </p:stCondLst>
                      <p:childTnLst>
                        <p:par>
                          <p:cTn id="94" fill="hold">
                            <p:stCondLst>
                              <p:cond delay="0"/>
                            </p:stCondLst>
                            <p:childTnLst>
                              <p:par>
                                <p:cTn id="95" presetID="26" presetClass="entr" presetSubtype="0" fill="hold" grpId="0" nodeType="clickEffect">
                                  <p:stCondLst>
                                    <p:cond delay="0"/>
                                  </p:stCondLst>
                                  <p:childTnLst>
                                    <p:set>
                                      <p:cBhvr>
                                        <p:cTn id="96" dur="1" fill="hold">
                                          <p:stCondLst>
                                            <p:cond delay="0"/>
                                          </p:stCondLst>
                                        </p:cTn>
                                        <p:tgtEl>
                                          <p:spTgt spid="190466">
                                            <p:txEl>
                                              <p:pRg st="5" end="5"/>
                                            </p:txEl>
                                          </p:spTgt>
                                        </p:tgtEl>
                                        <p:attrNameLst>
                                          <p:attrName>style.visibility</p:attrName>
                                        </p:attrNameLst>
                                      </p:cBhvr>
                                      <p:to>
                                        <p:strVal val="visible"/>
                                      </p:to>
                                    </p:set>
                                    <p:animEffect transition="in" filter="wipe(down)">
                                      <p:cBhvr>
                                        <p:cTn id="97" dur="580">
                                          <p:stCondLst>
                                            <p:cond delay="0"/>
                                          </p:stCondLst>
                                        </p:cTn>
                                        <p:tgtEl>
                                          <p:spTgt spid="190466">
                                            <p:txEl>
                                              <p:pRg st="5" end="5"/>
                                            </p:txEl>
                                          </p:spTgt>
                                        </p:tgtEl>
                                      </p:cBhvr>
                                    </p:animEffect>
                                    <p:anim calcmode="lin" valueType="num">
                                      <p:cBhvr>
                                        <p:cTn id="98" dur="1822" tmFilter="0,0; 0.14,0.36; 0.43,0.73; 0.71,0.91; 1.0,1.0">
                                          <p:stCondLst>
                                            <p:cond delay="0"/>
                                          </p:stCondLst>
                                        </p:cTn>
                                        <p:tgtEl>
                                          <p:spTgt spid="190466">
                                            <p:txEl>
                                              <p:pRg st="5" end="5"/>
                                            </p:txEl>
                                          </p:spTgt>
                                        </p:tgtEl>
                                        <p:attrNameLst>
                                          <p:attrName>ppt_x</p:attrName>
                                        </p:attrNameLst>
                                      </p:cBhvr>
                                      <p:tavLst>
                                        <p:tav tm="0">
                                          <p:val>
                                            <p:strVal val="#ppt_x-0.25"/>
                                          </p:val>
                                        </p:tav>
                                        <p:tav tm="100000">
                                          <p:val>
                                            <p:strVal val="#ppt_x"/>
                                          </p:val>
                                        </p:tav>
                                      </p:tavLst>
                                    </p:anim>
                                    <p:anim calcmode="lin" valueType="num">
                                      <p:cBhvr>
                                        <p:cTn id="99" dur="664" tmFilter="0.0,0.0; 0.25,0.07; 0.50,0.2; 0.75,0.467; 1.0,1.0">
                                          <p:stCondLst>
                                            <p:cond delay="0"/>
                                          </p:stCondLst>
                                        </p:cTn>
                                        <p:tgtEl>
                                          <p:spTgt spid="190466">
                                            <p:txEl>
                                              <p:pRg st="5" end="5"/>
                                            </p:txEl>
                                          </p:spTgt>
                                        </p:tgtEl>
                                        <p:attrNameLst>
                                          <p:attrName>ppt_y</p:attrName>
                                        </p:attrNameLst>
                                      </p:cBhvr>
                                      <p:tavLst>
                                        <p:tav tm="0" fmla="#ppt_y-sin(pi*$)/3">
                                          <p:val>
                                            <p:fltVal val="0.5"/>
                                          </p:val>
                                        </p:tav>
                                        <p:tav tm="100000">
                                          <p:val>
                                            <p:fltVal val="1"/>
                                          </p:val>
                                        </p:tav>
                                      </p:tavLst>
                                    </p:anim>
                                    <p:anim calcmode="lin" valueType="num">
                                      <p:cBhvr>
                                        <p:cTn id="100" dur="664" tmFilter="0, 0; 0.125,0.2665; 0.25,0.4; 0.375,0.465; 0.5,0.5;  0.625,0.535; 0.75,0.6; 0.875,0.7335; 1,1">
                                          <p:stCondLst>
                                            <p:cond delay="664"/>
                                          </p:stCondLst>
                                        </p:cTn>
                                        <p:tgtEl>
                                          <p:spTgt spid="190466">
                                            <p:txEl>
                                              <p:pRg st="5" end="5"/>
                                            </p:txEl>
                                          </p:spTgt>
                                        </p:tgtEl>
                                        <p:attrNameLst>
                                          <p:attrName>ppt_y</p:attrName>
                                        </p:attrNameLst>
                                      </p:cBhvr>
                                      <p:tavLst>
                                        <p:tav tm="0" fmla="#ppt_y-sin(pi*$)/9">
                                          <p:val>
                                            <p:fltVal val="0"/>
                                          </p:val>
                                        </p:tav>
                                        <p:tav tm="100000">
                                          <p:val>
                                            <p:fltVal val="1"/>
                                          </p:val>
                                        </p:tav>
                                      </p:tavLst>
                                    </p:anim>
                                    <p:anim calcmode="lin" valueType="num">
                                      <p:cBhvr>
                                        <p:cTn id="101" dur="332" tmFilter="0, 0; 0.125,0.2665; 0.25,0.4; 0.375,0.465; 0.5,0.5;  0.625,0.535; 0.75,0.6; 0.875,0.7335; 1,1">
                                          <p:stCondLst>
                                            <p:cond delay="1324"/>
                                          </p:stCondLst>
                                        </p:cTn>
                                        <p:tgtEl>
                                          <p:spTgt spid="190466">
                                            <p:txEl>
                                              <p:pRg st="5" end="5"/>
                                            </p:txEl>
                                          </p:spTgt>
                                        </p:tgtEl>
                                        <p:attrNameLst>
                                          <p:attrName>ppt_y</p:attrName>
                                        </p:attrNameLst>
                                      </p:cBhvr>
                                      <p:tavLst>
                                        <p:tav tm="0" fmla="#ppt_y-sin(pi*$)/27">
                                          <p:val>
                                            <p:fltVal val="0"/>
                                          </p:val>
                                        </p:tav>
                                        <p:tav tm="100000">
                                          <p:val>
                                            <p:fltVal val="1"/>
                                          </p:val>
                                        </p:tav>
                                      </p:tavLst>
                                    </p:anim>
                                    <p:anim calcmode="lin" valueType="num">
                                      <p:cBhvr>
                                        <p:cTn id="102" dur="164" tmFilter="0, 0; 0.125,0.2665; 0.25,0.4; 0.375,0.465; 0.5,0.5;  0.625,0.535; 0.75,0.6; 0.875,0.7335; 1,1">
                                          <p:stCondLst>
                                            <p:cond delay="1656"/>
                                          </p:stCondLst>
                                        </p:cTn>
                                        <p:tgtEl>
                                          <p:spTgt spid="190466">
                                            <p:txEl>
                                              <p:pRg st="5" end="5"/>
                                            </p:txEl>
                                          </p:spTgt>
                                        </p:tgtEl>
                                        <p:attrNameLst>
                                          <p:attrName>ppt_y</p:attrName>
                                        </p:attrNameLst>
                                      </p:cBhvr>
                                      <p:tavLst>
                                        <p:tav tm="0" fmla="#ppt_y-sin(pi*$)/81">
                                          <p:val>
                                            <p:fltVal val="0"/>
                                          </p:val>
                                        </p:tav>
                                        <p:tav tm="100000">
                                          <p:val>
                                            <p:fltVal val="1"/>
                                          </p:val>
                                        </p:tav>
                                      </p:tavLst>
                                    </p:anim>
                                    <p:animScale>
                                      <p:cBhvr>
                                        <p:cTn id="103" dur="26">
                                          <p:stCondLst>
                                            <p:cond delay="650"/>
                                          </p:stCondLst>
                                        </p:cTn>
                                        <p:tgtEl>
                                          <p:spTgt spid="190466">
                                            <p:txEl>
                                              <p:pRg st="5" end="5"/>
                                            </p:txEl>
                                          </p:spTgt>
                                        </p:tgtEl>
                                      </p:cBhvr>
                                      <p:to x="100000" y="60000"/>
                                    </p:animScale>
                                    <p:animScale>
                                      <p:cBhvr>
                                        <p:cTn id="104" dur="166" decel="50000">
                                          <p:stCondLst>
                                            <p:cond delay="676"/>
                                          </p:stCondLst>
                                        </p:cTn>
                                        <p:tgtEl>
                                          <p:spTgt spid="190466">
                                            <p:txEl>
                                              <p:pRg st="5" end="5"/>
                                            </p:txEl>
                                          </p:spTgt>
                                        </p:tgtEl>
                                      </p:cBhvr>
                                      <p:to x="100000" y="100000"/>
                                    </p:animScale>
                                    <p:animScale>
                                      <p:cBhvr>
                                        <p:cTn id="105" dur="26">
                                          <p:stCondLst>
                                            <p:cond delay="1312"/>
                                          </p:stCondLst>
                                        </p:cTn>
                                        <p:tgtEl>
                                          <p:spTgt spid="190466">
                                            <p:txEl>
                                              <p:pRg st="5" end="5"/>
                                            </p:txEl>
                                          </p:spTgt>
                                        </p:tgtEl>
                                      </p:cBhvr>
                                      <p:to x="100000" y="80000"/>
                                    </p:animScale>
                                    <p:animScale>
                                      <p:cBhvr>
                                        <p:cTn id="106" dur="166" decel="50000">
                                          <p:stCondLst>
                                            <p:cond delay="1338"/>
                                          </p:stCondLst>
                                        </p:cTn>
                                        <p:tgtEl>
                                          <p:spTgt spid="190466">
                                            <p:txEl>
                                              <p:pRg st="5" end="5"/>
                                            </p:txEl>
                                          </p:spTgt>
                                        </p:tgtEl>
                                      </p:cBhvr>
                                      <p:to x="100000" y="100000"/>
                                    </p:animScale>
                                    <p:animScale>
                                      <p:cBhvr>
                                        <p:cTn id="107" dur="26">
                                          <p:stCondLst>
                                            <p:cond delay="1642"/>
                                          </p:stCondLst>
                                        </p:cTn>
                                        <p:tgtEl>
                                          <p:spTgt spid="190466">
                                            <p:txEl>
                                              <p:pRg st="5" end="5"/>
                                            </p:txEl>
                                          </p:spTgt>
                                        </p:tgtEl>
                                      </p:cBhvr>
                                      <p:to x="100000" y="90000"/>
                                    </p:animScale>
                                    <p:animScale>
                                      <p:cBhvr>
                                        <p:cTn id="108" dur="166" decel="50000">
                                          <p:stCondLst>
                                            <p:cond delay="1668"/>
                                          </p:stCondLst>
                                        </p:cTn>
                                        <p:tgtEl>
                                          <p:spTgt spid="190466">
                                            <p:txEl>
                                              <p:pRg st="5" end="5"/>
                                            </p:txEl>
                                          </p:spTgt>
                                        </p:tgtEl>
                                      </p:cBhvr>
                                      <p:to x="100000" y="100000"/>
                                    </p:animScale>
                                    <p:animScale>
                                      <p:cBhvr>
                                        <p:cTn id="109" dur="26">
                                          <p:stCondLst>
                                            <p:cond delay="1808"/>
                                          </p:stCondLst>
                                        </p:cTn>
                                        <p:tgtEl>
                                          <p:spTgt spid="190466">
                                            <p:txEl>
                                              <p:pRg st="5" end="5"/>
                                            </p:txEl>
                                          </p:spTgt>
                                        </p:tgtEl>
                                      </p:cBhvr>
                                      <p:to x="100000" y="95000"/>
                                    </p:animScale>
                                    <p:animScale>
                                      <p:cBhvr>
                                        <p:cTn id="110" dur="166" decel="50000">
                                          <p:stCondLst>
                                            <p:cond delay="1834"/>
                                          </p:stCondLst>
                                        </p:cTn>
                                        <p:tgtEl>
                                          <p:spTgt spid="190466">
                                            <p:txEl>
                                              <p:pRg st="5" end="5"/>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6" grpId="0" build="p"/>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1" name="Rectangle 2"/>
          <p:cNvSpPr>
            <a:spLocks noGrp="1"/>
          </p:cNvSpPr>
          <p:nvPr>
            <p:ph type="title"/>
          </p:nvPr>
        </p:nvSpPr>
        <p:spPr>
          <a:xfrm>
            <a:off x="179388" y="476250"/>
            <a:ext cx="8540750" cy="720725"/>
          </a:xfrm>
        </p:spPr>
        <p:txBody>
          <a:bodyPr vert="horz" wrap="square" lIns="91440" tIns="45720" rIns="91440" bIns="45720" anchor="b"/>
          <a:lstStyle/>
          <a:p>
            <a:pPr algn="l" eaLnBrk="1" hangingPunct="1"/>
            <a:r>
              <a:rPr lang="en-US" altLang="zh-CN" dirty="0"/>
              <a:t>K</a:t>
            </a:r>
            <a:r>
              <a:rPr lang="zh-CN" altLang="en-US" dirty="0"/>
              <a:t>方法例题</a:t>
            </a:r>
            <a:r>
              <a:rPr lang="en-US" altLang="zh-CN" dirty="0"/>
              <a:t>1</a:t>
            </a:r>
          </a:p>
        </p:txBody>
      </p:sp>
      <p:sp>
        <p:nvSpPr>
          <p:cNvPr id="191491" name="Rectangle 3"/>
          <p:cNvSpPr>
            <a:spLocks noGrp="1" noRot="1"/>
          </p:cNvSpPr>
          <p:nvPr>
            <p:ph type="body" sz="half" idx="1"/>
          </p:nvPr>
        </p:nvSpPr>
        <p:spPr>
          <a:xfrm>
            <a:off x="323850" y="1916113"/>
            <a:ext cx="8569325" cy="3600450"/>
          </a:xfrm>
        </p:spPr>
        <p:txBody>
          <a:bodyPr vert="horz" wrap="square" lIns="91440" tIns="45720" rIns="91440" bIns="45720" anchor="t"/>
          <a:lstStyle/>
          <a:p>
            <a:pPr lvl="3" eaLnBrk="1" hangingPunct="1"/>
            <a:endParaRPr lang="zh-CN" altLang="en-US" sz="3200" b="1" dirty="0"/>
          </a:p>
          <a:p>
            <a:pPr lvl="1" eaLnBrk="1" hangingPunct="1">
              <a:buSzTx/>
            </a:pPr>
            <a:r>
              <a:rPr lang="zh-CN" altLang="en-US" sz="2800" dirty="0">
                <a:solidFill>
                  <a:srgbClr val="FF0000"/>
                </a:solidFill>
              </a:rPr>
              <a:t>示例：</a:t>
            </a:r>
          </a:p>
          <a:p>
            <a:pPr lvl="2" eaLnBrk="1" hangingPunct="1">
              <a:buClrTx/>
            </a:pPr>
            <a:r>
              <a:rPr lang="en-US" altLang="zh-CN" sz="3200" b="1" dirty="0"/>
              <a:t>G</a:t>
            </a:r>
            <a:r>
              <a:rPr lang="en-US" altLang="zh-CN" sz="3200" b="1" baseline="-25000" dirty="0"/>
              <a:t>1</a:t>
            </a:r>
            <a:r>
              <a:rPr lang="en-US" altLang="zh-CN" sz="3200" b="1" dirty="0"/>
              <a:t>={v</a:t>
            </a:r>
            <a:r>
              <a:rPr lang="en-US" altLang="zh-CN" sz="3200" b="1" baseline="-25000" dirty="0"/>
              <a:t>1</a:t>
            </a:r>
            <a:r>
              <a:rPr lang="en-US" altLang="zh-CN" sz="3200" b="1" dirty="0"/>
              <a:t>,v</a:t>
            </a:r>
            <a:r>
              <a:rPr lang="en-US" altLang="zh-CN" sz="3200" b="1" baseline="-25000" dirty="0"/>
              <a:t>2</a:t>
            </a:r>
            <a:r>
              <a:rPr lang="en-US" altLang="zh-CN" sz="3200" b="1" dirty="0"/>
              <a:t>}</a:t>
            </a:r>
          </a:p>
          <a:p>
            <a:pPr lvl="2" eaLnBrk="1" hangingPunct="1">
              <a:buClrTx/>
            </a:pPr>
            <a:r>
              <a:rPr lang="en-US" altLang="zh-CN" sz="3200" b="1" dirty="0"/>
              <a:t>G</a:t>
            </a:r>
            <a:r>
              <a:rPr lang="en-US" altLang="zh-CN" sz="3200" b="1" baseline="-25000" dirty="0"/>
              <a:t>2</a:t>
            </a:r>
            <a:r>
              <a:rPr lang="en-US" altLang="zh-CN" sz="3200" b="1" dirty="0"/>
              <a:t>=G</a:t>
            </a:r>
            <a:r>
              <a:rPr lang="en-US" altLang="zh-CN" sz="3200" b="1" baseline="-25000" dirty="0"/>
              <a:t>1</a:t>
            </a:r>
            <a:r>
              <a:rPr lang="en-US" altLang="zh-CN" sz="3200" b="1" dirty="0"/>
              <a:t>∪{v</a:t>
            </a:r>
            <a:r>
              <a:rPr lang="en-US" altLang="zh-CN" sz="3200" b="1" baseline="-25000" dirty="0"/>
              <a:t>2</a:t>
            </a:r>
            <a:r>
              <a:rPr lang="en-US" altLang="zh-CN" sz="3200" b="1" dirty="0"/>
              <a:t>,v</a:t>
            </a:r>
            <a:r>
              <a:rPr lang="en-US" altLang="zh-CN" sz="3200" b="1" baseline="-25000" dirty="0"/>
              <a:t>5</a:t>
            </a:r>
            <a:r>
              <a:rPr lang="en-US" altLang="zh-CN" sz="3200" b="1" dirty="0"/>
              <a:t>}={v</a:t>
            </a:r>
            <a:r>
              <a:rPr lang="en-US" altLang="zh-CN" sz="3200" b="1" baseline="-25000" dirty="0"/>
              <a:t>1</a:t>
            </a:r>
            <a:r>
              <a:rPr lang="en-US" altLang="zh-CN" sz="3200" b="1" dirty="0"/>
              <a:t>,v</a:t>
            </a:r>
            <a:r>
              <a:rPr lang="en-US" altLang="zh-CN" sz="3200" b="1" baseline="-25000" dirty="0"/>
              <a:t>2</a:t>
            </a:r>
            <a:r>
              <a:rPr lang="en-US" altLang="zh-CN" sz="3200" b="1" dirty="0"/>
              <a:t>,v</a:t>
            </a:r>
            <a:r>
              <a:rPr lang="en-US" altLang="zh-CN" sz="3200" b="1" baseline="-25000" dirty="0"/>
              <a:t>5</a:t>
            </a:r>
            <a:r>
              <a:rPr lang="en-US" altLang="zh-CN" sz="3200" b="1" dirty="0"/>
              <a:t>}</a:t>
            </a:r>
          </a:p>
          <a:p>
            <a:pPr lvl="2" eaLnBrk="1" hangingPunct="1">
              <a:buClrTx/>
            </a:pPr>
            <a:r>
              <a:rPr lang="en-US" altLang="zh-CN" sz="3200" b="1" dirty="0"/>
              <a:t>G</a:t>
            </a:r>
            <a:r>
              <a:rPr lang="en-US" altLang="zh-CN" sz="3200" b="1" baseline="-25000" dirty="0"/>
              <a:t>3</a:t>
            </a:r>
            <a:r>
              <a:rPr lang="en-US" altLang="zh-CN" sz="3200" b="1" dirty="0"/>
              <a:t>=G</a:t>
            </a:r>
            <a:r>
              <a:rPr lang="en-US" altLang="zh-CN" sz="3200" b="1" baseline="-25000" dirty="0"/>
              <a:t>2</a:t>
            </a:r>
            <a:r>
              <a:rPr lang="en-US" altLang="zh-CN" sz="3200" b="1" dirty="0"/>
              <a:t>∪{v</a:t>
            </a:r>
            <a:r>
              <a:rPr lang="en-US" altLang="zh-CN" sz="3200" b="1" baseline="-25000" dirty="0"/>
              <a:t>5</a:t>
            </a:r>
            <a:r>
              <a:rPr lang="en-US" altLang="zh-CN" sz="3200" b="1" dirty="0"/>
              <a:t>,v</a:t>
            </a:r>
            <a:r>
              <a:rPr lang="en-US" altLang="zh-CN" sz="3200" b="1" baseline="-25000" dirty="0"/>
              <a:t>4</a:t>
            </a:r>
            <a:r>
              <a:rPr lang="en-US" altLang="zh-CN" sz="3200" b="1" dirty="0"/>
              <a:t>}={v</a:t>
            </a:r>
            <a:r>
              <a:rPr lang="en-US" altLang="zh-CN" sz="3200" b="1" baseline="-25000" dirty="0"/>
              <a:t>1</a:t>
            </a:r>
            <a:r>
              <a:rPr lang="en-US" altLang="zh-CN" sz="3200" b="1" dirty="0"/>
              <a:t>,v</a:t>
            </a:r>
            <a:r>
              <a:rPr lang="en-US" altLang="zh-CN" sz="3200" b="1" baseline="-25000" dirty="0"/>
              <a:t>2</a:t>
            </a:r>
            <a:r>
              <a:rPr lang="en-US" altLang="zh-CN" sz="3200" b="1" dirty="0"/>
              <a:t>,v</a:t>
            </a:r>
            <a:r>
              <a:rPr lang="en-US" altLang="zh-CN" sz="3200" b="1" baseline="-25000" dirty="0"/>
              <a:t>5</a:t>
            </a:r>
            <a:r>
              <a:rPr lang="en-US" altLang="zh-CN" sz="3200" b="1" dirty="0"/>
              <a:t>,v</a:t>
            </a:r>
            <a:r>
              <a:rPr lang="en-US" altLang="zh-CN" sz="3200" b="1" baseline="-25000" dirty="0"/>
              <a:t>4</a:t>
            </a:r>
            <a:r>
              <a:rPr lang="en-US" altLang="zh-CN" sz="3200" b="1" dirty="0"/>
              <a:t>}</a:t>
            </a:r>
          </a:p>
          <a:p>
            <a:pPr lvl="2" eaLnBrk="1" hangingPunct="1">
              <a:buClrTx/>
            </a:pPr>
            <a:r>
              <a:rPr lang="en-US" altLang="zh-CN" sz="3200" b="1" dirty="0"/>
              <a:t>G</a:t>
            </a:r>
            <a:r>
              <a:rPr lang="en-US" altLang="zh-CN" sz="3200" b="1" baseline="-25000" dirty="0"/>
              <a:t>4</a:t>
            </a:r>
            <a:r>
              <a:rPr lang="en-US" altLang="zh-CN" sz="3200" b="1" dirty="0"/>
              <a:t>=G</a:t>
            </a:r>
            <a:r>
              <a:rPr lang="en-US" altLang="zh-CN" sz="3200" b="1" baseline="-25000" dirty="0"/>
              <a:t>3</a:t>
            </a:r>
            <a:r>
              <a:rPr lang="en-US" altLang="zh-CN" sz="3200" b="1" dirty="0"/>
              <a:t>∪{v</a:t>
            </a:r>
            <a:r>
              <a:rPr lang="en-US" altLang="zh-CN" sz="3200" b="1" baseline="-25000" dirty="0"/>
              <a:t>2</a:t>
            </a:r>
            <a:r>
              <a:rPr lang="en-US" altLang="zh-CN" sz="3200" b="1" dirty="0"/>
              <a:t>,v</a:t>
            </a:r>
            <a:r>
              <a:rPr lang="en-US" altLang="zh-CN" sz="3200" b="1" baseline="-25000" dirty="0"/>
              <a:t>3</a:t>
            </a:r>
            <a:r>
              <a:rPr lang="en-US" altLang="zh-CN" sz="3200" b="1" dirty="0"/>
              <a:t>}={v</a:t>
            </a:r>
            <a:r>
              <a:rPr lang="en-US" altLang="zh-CN" sz="3200" b="1" baseline="-25000" dirty="0"/>
              <a:t>1</a:t>
            </a:r>
            <a:r>
              <a:rPr lang="en-US" altLang="zh-CN" sz="3200" b="1" dirty="0"/>
              <a:t>,v</a:t>
            </a:r>
            <a:r>
              <a:rPr lang="en-US" altLang="zh-CN" sz="3200" b="1" baseline="-25000" dirty="0"/>
              <a:t>2</a:t>
            </a:r>
            <a:r>
              <a:rPr lang="en-US" altLang="zh-CN" sz="3200" b="1" dirty="0"/>
              <a:t>,v</a:t>
            </a:r>
            <a:r>
              <a:rPr lang="en-US" altLang="zh-CN" sz="3200" b="1" baseline="-25000" dirty="0"/>
              <a:t>5</a:t>
            </a:r>
            <a:r>
              <a:rPr lang="en-US" altLang="zh-CN" sz="3200" b="1" dirty="0"/>
              <a:t>,v</a:t>
            </a:r>
            <a:r>
              <a:rPr lang="en-US" altLang="zh-CN" sz="3200" b="1" baseline="-25000" dirty="0"/>
              <a:t>4</a:t>
            </a:r>
            <a:r>
              <a:rPr lang="en-US" altLang="zh-CN" sz="3200" b="1" dirty="0"/>
              <a:t>,v</a:t>
            </a:r>
            <a:r>
              <a:rPr lang="en-US" altLang="zh-CN" sz="3200" b="1" baseline="-25000" dirty="0"/>
              <a:t>3</a:t>
            </a:r>
            <a:r>
              <a:rPr lang="en-US" altLang="zh-CN" sz="3200" b="1" dirty="0"/>
              <a:t>}</a:t>
            </a:r>
          </a:p>
        </p:txBody>
      </p:sp>
      <p:graphicFrame>
        <p:nvGraphicFramePr>
          <p:cNvPr id="191492" name="Object 4"/>
          <p:cNvGraphicFramePr>
            <a:graphicFrameLocks noGrp="1" noChangeAspect="1"/>
          </p:cNvGraphicFramePr>
          <p:nvPr>
            <p:ph sz="half" idx="2"/>
          </p:nvPr>
        </p:nvGraphicFramePr>
        <p:xfrm>
          <a:off x="4932363" y="404813"/>
          <a:ext cx="3960812" cy="3227387"/>
        </p:xfrm>
        <a:graphic>
          <a:graphicData uri="http://schemas.openxmlformats.org/presentationml/2006/ole">
            <mc:AlternateContent xmlns:mc="http://schemas.openxmlformats.org/markup-compatibility/2006">
              <mc:Choice xmlns:v="urn:schemas-microsoft-com:vml" Requires="v">
                <p:oleObj spid="_x0000_s78945" r:id="rId4" imgW="4229100" imgH="3454400" progId="Visio.Drawing.11">
                  <p:embed/>
                </p:oleObj>
              </mc:Choice>
              <mc:Fallback>
                <p:oleObj r:id="rId4" imgW="4229100" imgH="3454400" progId="Visio.Drawing.11">
                  <p:embed/>
                  <p:pic>
                    <p:nvPicPr>
                      <p:cNvPr id="0" name="图片 3210"/>
                      <p:cNvPicPr/>
                      <p:nvPr/>
                    </p:nvPicPr>
                    <p:blipFill>
                      <a:blip r:embed="rId5"/>
                      <a:stretch>
                        <a:fillRect/>
                      </a:stretch>
                    </p:blipFill>
                    <p:spPr>
                      <a:xfrm>
                        <a:off x="4932363" y="404813"/>
                        <a:ext cx="3960812" cy="3227387"/>
                      </a:xfrm>
                      <a:prstGeom prst="rect">
                        <a:avLst/>
                      </a:prstGeom>
                      <a:noFill/>
                      <a:ln w="38100">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91492"/>
                                        </p:tgtEl>
                                        <p:attrNameLst>
                                          <p:attrName>style.visibility</p:attrName>
                                        </p:attrNameLst>
                                      </p:cBhvr>
                                      <p:to>
                                        <p:strVal val="visible"/>
                                      </p:to>
                                    </p:set>
                                    <p:animEffect transition="in" filter="wheel(1)">
                                      <p:cBhvr>
                                        <p:cTn id="7" dur="2000"/>
                                        <p:tgtEl>
                                          <p:spTgt spid="191492"/>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191491">
                                            <p:txEl>
                                              <p:pRg st="1" end="1"/>
                                            </p:txEl>
                                          </p:spTgt>
                                        </p:tgtEl>
                                        <p:attrNameLst>
                                          <p:attrName>style.visibility</p:attrName>
                                        </p:attrNameLst>
                                      </p:cBhvr>
                                      <p:to>
                                        <p:strVal val="visible"/>
                                      </p:to>
                                    </p:set>
                                    <p:animEffect transition="in" filter="fade">
                                      <p:cBhvr>
                                        <p:cTn id="12" dur="2000"/>
                                        <p:tgtEl>
                                          <p:spTgt spid="191491">
                                            <p:txEl>
                                              <p:pRg st="1" end="1"/>
                                            </p:txEl>
                                          </p:spTgt>
                                        </p:tgtEl>
                                      </p:cBhvr>
                                    </p:animEffect>
                                    <p:anim calcmode="lin" valueType="num">
                                      <p:cBhvr>
                                        <p:cTn id="13" dur="2000" fill="hold"/>
                                        <p:tgtEl>
                                          <p:spTgt spid="191491">
                                            <p:txEl>
                                              <p:pRg st="1" end="1"/>
                                            </p:txEl>
                                          </p:spTgt>
                                        </p:tgtEl>
                                        <p:attrNameLst>
                                          <p:attrName>ppt_w</p:attrName>
                                        </p:attrNameLst>
                                      </p:cBhvr>
                                      <p:tavLst>
                                        <p:tav tm="0" fmla="#ppt_w*sin(2.5*pi*$)">
                                          <p:val>
                                            <p:fltVal val="0"/>
                                          </p:val>
                                        </p:tav>
                                        <p:tav tm="100000">
                                          <p:val>
                                            <p:fltVal val="1"/>
                                          </p:val>
                                        </p:tav>
                                      </p:tavLst>
                                    </p:anim>
                                    <p:anim calcmode="lin" valueType="num">
                                      <p:cBhvr>
                                        <p:cTn id="14" dur="2000" fill="hold"/>
                                        <p:tgtEl>
                                          <p:spTgt spid="191491">
                                            <p:txEl>
                                              <p:pRg st="1" end="1"/>
                                            </p:txEl>
                                          </p:spTgt>
                                        </p:tgtEl>
                                        <p:attrNameLst>
                                          <p:attrName>ppt_h</p:attrName>
                                        </p:attrNameLst>
                                      </p:cBhvr>
                                      <p:tavLst>
                                        <p:tav tm="0">
                                          <p:val>
                                            <p:strVal val="#ppt_h"/>
                                          </p:val>
                                        </p:tav>
                                        <p:tav tm="100000">
                                          <p:val>
                                            <p:strVal val="#ppt_h"/>
                                          </p:val>
                                        </p:tav>
                                      </p:tavLst>
                                    </p:anim>
                                  </p:childTnLst>
                                </p:cTn>
                              </p:par>
                              <p:par>
                                <p:cTn id="15" presetID="45" presetClass="entr" presetSubtype="0" fill="hold" grpId="0" nodeType="withEffect">
                                  <p:stCondLst>
                                    <p:cond delay="0"/>
                                  </p:stCondLst>
                                  <p:childTnLst>
                                    <p:set>
                                      <p:cBhvr>
                                        <p:cTn id="16" dur="1" fill="hold">
                                          <p:stCondLst>
                                            <p:cond delay="0"/>
                                          </p:stCondLst>
                                        </p:cTn>
                                        <p:tgtEl>
                                          <p:spTgt spid="191491">
                                            <p:txEl>
                                              <p:pRg st="2" end="2"/>
                                            </p:txEl>
                                          </p:spTgt>
                                        </p:tgtEl>
                                        <p:attrNameLst>
                                          <p:attrName>style.visibility</p:attrName>
                                        </p:attrNameLst>
                                      </p:cBhvr>
                                      <p:to>
                                        <p:strVal val="visible"/>
                                      </p:to>
                                    </p:set>
                                    <p:animEffect transition="in" filter="fade">
                                      <p:cBhvr>
                                        <p:cTn id="17" dur="2000"/>
                                        <p:tgtEl>
                                          <p:spTgt spid="191491">
                                            <p:txEl>
                                              <p:pRg st="2" end="2"/>
                                            </p:txEl>
                                          </p:spTgt>
                                        </p:tgtEl>
                                      </p:cBhvr>
                                    </p:animEffect>
                                    <p:anim calcmode="lin" valueType="num">
                                      <p:cBhvr>
                                        <p:cTn id="18" dur="2000" fill="hold"/>
                                        <p:tgtEl>
                                          <p:spTgt spid="191491">
                                            <p:txEl>
                                              <p:pRg st="2" end="2"/>
                                            </p:txEl>
                                          </p:spTgt>
                                        </p:tgtEl>
                                        <p:attrNameLst>
                                          <p:attrName>ppt_w</p:attrName>
                                        </p:attrNameLst>
                                      </p:cBhvr>
                                      <p:tavLst>
                                        <p:tav tm="0" fmla="#ppt_w*sin(2.5*pi*$)">
                                          <p:val>
                                            <p:fltVal val="0"/>
                                          </p:val>
                                        </p:tav>
                                        <p:tav tm="100000">
                                          <p:val>
                                            <p:fltVal val="1"/>
                                          </p:val>
                                        </p:tav>
                                      </p:tavLst>
                                    </p:anim>
                                    <p:anim calcmode="lin" valueType="num">
                                      <p:cBhvr>
                                        <p:cTn id="19" dur="2000" fill="hold"/>
                                        <p:tgtEl>
                                          <p:spTgt spid="191491">
                                            <p:txEl>
                                              <p:pRg st="2" end="2"/>
                                            </p:txEl>
                                          </p:spTgt>
                                        </p:tgtEl>
                                        <p:attrNameLst>
                                          <p:attrName>ppt_h</p:attrName>
                                        </p:attrNameLst>
                                      </p:cBhvr>
                                      <p:tavLst>
                                        <p:tav tm="0">
                                          <p:val>
                                            <p:strVal val="#ppt_h"/>
                                          </p:val>
                                        </p:tav>
                                        <p:tav tm="100000">
                                          <p:val>
                                            <p:strVal val="#ppt_h"/>
                                          </p:val>
                                        </p:tav>
                                      </p:tavLst>
                                    </p:anim>
                                  </p:childTnLst>
                                </p:cTn>
                              </p:par>
                              <p:par>
                                <p:cTn id="20" presetID="45" presetClass="entr" presetSubtype="0" fill="hold" grpId="0" nodeType="withEffect">
                                  <p:stCondLst>
                                    <p:cond delay="0"/>
                                  </p:stCondLst>
                                  <p:childTnLst>
                                    <p:set>
                                      <p:cBhvr>
                                        <p:cTn id="21" dur="1" fill="hold">
                                          <p:stCondLst>
                                            <p:cond delay="0"/>
                                          </p:stCondLst>
                                        </p:cTn>
                                        <p:tgtEl>
                                          <p:spTgt spid="191491">
                                            <p:txEl>
                                              <p:pRg st="3" end="3"/>
                                            </p:txEl>
                                          </p:spTgt>
                                        </p:tgtEl>
                                        <p:attrNameLst>
                                          <p:attrName>style.visibility</p:attrName>
                                        </p:attrNameLst>
                                      </p:cBhvr>
                                      <p:to>
                                        <p:strVal val="visible"/>
                                      </p:to>
                                    </p:set>
                                    <p:animEffect transition="in" filter="fade">
                                      <p:cBhvr>
                                        <p:cTn id="22" dur="2000"/>
                                        <p:tgtEl>
                                          <p:spTgt spid="191491">
                                            <p:txEl>
                                              <p:pRg st="3" end="3"/>
                                            </p:txEl>
                                          </p:spTgt>
                                        </p:tgtEl>
                                      </p:cBhvr>
                                    </p:animEffect>
                                    <p:anim calcmode="lin" valueType="num">
                                      <p:cBhvr>
                                        <p:cTn id="23" dur="2000" fill="hold"/>
                                        <p:tgtEl>
                                          <p:spTgt spid="191491">
                                            <p:txEl>
                                              <p:pRg st="3" end="3"/>
                                            </p:txEl>
                                          </p:spTgt>
                                        </p:tgtEl>
                                        <p:attrNameLst>
                                          <p:attrName>ppt_w</p:attrName>
                                        </p:attrNameLst>
                                      </p:cBhvr>
                                      <p:tavLst>
                                        <p:tav tm="0" fmla="#ppt_w*sin(2.5*pi*$)">
                                          <p:val>
                                            <p:fltVal val="0"/>
                                          </p:val>
                                        </p:tav>
                                        <p:tav tm="100000">
                                          <p:val>
                                            <p:fltVal val="1"/>
                                          </p:val>
                                        </p:tav>
                                      </p:tavLst>
                                    </p:anim>
                                    <p:anim calcmode="lin" valueType="num">
                                      <p:cBhvr>
                                        <p:cTn id="24" dur="2000" fill="hold"/>
                                        <p:tgtEl>
                                          <p:spTgt spid="191491">
                                            <p:txEl>
                                              <p:pRg st="3" end="3"/>
                                            </p:txEl>
                                          </p:spTgt>
                                        </p:tgtEl>
                                        <p:attrNameLst>
                                          <p:attrName>ppt_h</p:attrName>
                                        </p:attrNameLst>
                                      </p:cBhvr>
                                      <p:tavLst>
                                        <p:tav tm="0">
                                          <p:val>
                                            <p:strVal val="#ppt_h"/>
                                          </p:val>
                                        </p:tav>
                                        <p:tav tm="100000">
                                          <p:val>
                                            <p:strVal val="#ppt_h"/>
                                          </p:val>
                                        </p:tav>
                                      </p:tavLst>
                                    </p:anim>
                                  </p:childTnLst>
                                </p:cTn>
                              </p:par>
                              <p:par>
                                <p:cTn id="25" presetID="45" presetClass="entr" presetSubtype="0" fill="hold" grpId="0" nodeType="withEffect">
                                  <p:stCondLst>
                                    <p:cond delay="0"/>
                                  </p:stCondLst>
                                  <p:childTnLst>
                                    <p:set>
                                      <p:cBhvr>
                                        <p:cTn id="26" dur="1" fill="hold">
                                          <p:stCondLst>
                                            <p:cond delay="0"/>
                                          </p:stCondLst>
                                        </p:cTn>
                                        <p:tgtEl>
                                          <p:spTgt spid="191491">
                                            <p:txEl>
                                              <p:pRg st="4" end="4"/>
                                            </p:txEl>
                                          </p:spTgt>
                                        </p:tgtEl>
                                        <p:attrNameLst>
                                          <p:attrName>style.visibility</p:attrName>
                                        </p:attrNameLst>
                                      </p:cBhvr>
                                      <p:to>
                                        <p:strVal val="visible"/>
                                      </p:to>
                                    </p:set>
                                    <p:animEffect transition="in" filter="fade">
                                      <p:cBhvr>
                                        <p:cTn id="27" dur="2000"/>
                                        <p:tgtEl>
                                          <p:spTgt spid="191491">
                                            <p:txEl>
                                              <p:pRg st="4" end="4"/>
                                            </p:txEl>
                                          </p:spTgt>
                                        </p:tgtEl>
                                      </p:cBhvr>
                                    </p:animEffect>
                                    <p:anim calcmode="lin" valueType="num">
                                      <p:cBhvr>
                                        <p:cTn id="28" dur="2000" fill="hold"/>
                                        <p:tgtEl>
                                          <p:spTgt spid="191491">
                                            <p:txEl>
                                              <p:pRg st="4" end="4"/>
                                            </p:txEl>
                                          </p:spTgt>
                                        </p:tgtEl>
                                        <p:attrNameLst>
                                          <p:attrName>ppt_w</p:attrName>
                                        </p:attrNameLst>
                                      </p:cBhvr>
                                      <p:tavLst>
                                        <p:tav tm="0" fmla="#ppt_w*sin(2.5*pi*$)">
                                          <p:val>
                                            <p:fltVal val="0"/>
                                          </p:val>
                                        </p:tav>
                                        <p:tav tm="100000">
                                          <p:val>
                                            <p:fltVal val="1"/>
                                          </p:val>
                                        </p:tav>
                                      </p:tavLst>
                                    </p:anim>
                                    <p:anim calcmode="lin" valueType="num">
                                      <p:cBhvr>
                                        <p:cTn id="29" dur="2000" fill="hold"/>
                                        <p:tgtEl>
                                          <p:spTgt spid="191491">
                                            <p:txEl>
                                              <p:pRg st="4" end="4"/>
                                            </p:txEl>
                                          </p:spTgt>
                                        </p:tgtEl>
                                        <p:attrNameLst>
                                          <p:attrName>ppt_h</p:attrName>
                                        </p:attrNameLst>
                                      </p:cBhvr>
                                      <p:tavLst>
                                        <p:tav tm="0">
                                          <p:val>
                                            <p:strVal val="#ppt_h"/>
                                          </p:val>
                                        </p:tav>
                                        <p:tav tm="100000">
                                          <p:val>
                                            <p:strVal val="#ppt_h"/>
                                          </p:val>
                                        </p:tav>
                                      </p:tavLst>
                                    </p:anim>
                                  </p:childTnLst>
                                </p:cTn>
                              </p:par>
                              <p:par>
                                <p:cTn id="30" presetID="45" presetClass="entr" presetSubtype="0" fill="hold" grpId="0" nodeType="withEffect">
                                  <p:stCondLst>
                                    <p:cond delay="0"/>
                                  </p:stCondLst>
                                  <p:childTnLst>
                                    <p:set>
                                      <p:cBhvr>
                                        <p:cTn id="31" dur="1" fill="hold">
                                          <p:stCondLst>
                                            <p:cond delay="0"/>
                                          </p:stCondLst>
                                        </p:cTn>
                                        <p:tgtEl>
                                          <p:spTgt spid="191491">
                                            <p:txEl>
                                              <p:pRg st="5" end="5"/>
                                            </p:txEl>
                                          </p:spTgt>
                                        </p:tgtEl>
                                        <p:attrNameLst>
                                          <p:attrName>style.visibility</p:attrName>
                                        </p:attrNameLst>
                                      </p:cBhvr>
                                      <p:to>
                                        <p:strVal val="visible"/>
                                      </p:to>
                                    </p:set>
                                    <p:animEffect transition="in" filter="fade">
                                      <p:cBhvr>
                                        <p:cTn id="32" dur="2000"/>
                                        <p:tgtEl>
                                          <p:spTgt spid="191491">
                                            <p:txEl>
                                              <p:pRg st="5" end="5"/>
                                            </p:txEl>
                                          </p:spTgt>
                                        </p:tgtEl>
                                      </p:cBhvr>
                                    </p:animEffect>
                                    <p:anim calcmode="lin" valueType="num">
                                      <p:cBhvr>
                                        <p:cTn id="33" dur="2000" fill="hold"/>
                                        <p:tgtEl>
                                          <p:spTgt spid="191491">
                                            <p:txEl>
                                              <p:pRg st="5" end="5"/>
                                            </p:txEl>
                                          </p:spTgt>
                                        </p:tgtEl>
                                        <p:attrNameLst>
                                          <p:attrName>ppt_w</p:attrName>
                                        </p:attrNameLst>
                                      </p:cBhvr>
                                      <p:tavLst>
                                        <p:tav tm="0" fmla="#ppt_w*sin(2.5*pi*$)">
                                          <p:val>
                                            <p:fltVal val="0"/>
                                          </p:val>
                                        </p:tav>
                                        <p:tav tm="100000">
                                          <p:val>
                                            <p:fltVal val="1"/>
                                          </p:val>
                                        </p:tav>
                                      </p:tavLst>
                                    </p:anim>
                                    <p:anim calcmode="lin" valueType="num">
                                      <p:cBhvr>
                                        <p:cTn id="34" dur="2000" fill="hold"/>
                                        <p:tgtEl>
                                          <p:spTgt spid="191491">
                                            <p:txEl>
                                              <p:pRg st="5" end="5"/>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1" grpId="0" build="p"/>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Rectangle 2"/>
          <p:cNvSpPr>
            <a:spLocks noGrp="1"/>
          </p:cNvSpPr>
          <p:nvPr>
            <p:ph type="title"/>
          </p:nvPr>
        </p:nvSpPr>
        <p:spPr>
          <a:xfrm>
            <a:off x="250825" y="0"/>
            <a:ext cx="8540750" cy="720725"/>
          </a:xfrm>
        </p:spPr>
        <p:txBody>
          <a:bodyPr vert="horz" wrap="square" lIns="91440" tIns="45720" rIns="91440" bIns="45720" anchor="b"/>
          <a:lstStyle/>
          <a:p>
            <a:pPr eaLnBrk="1" hangingPunct="1"/>
            <a:r>
              <a:rPr lang="en-US" altLang="zh-CN" kern="1200" dirty="0">
                <a:solidFill>
                  <a:srgbClr val="5D2513"/>
                </a:solidFill>
                <a:latin typeface="幼圆" panose="02010509060101010101" pitchFamily="49" charset="-122"/>
                <a:ea typeface="幼圆" panose="02010509060101010101" pitchFamily="49" charset="-122"/>
                <a:cs typeface="+mj-cs"/>
              </a:rPr>
              <a:t>K</a:t>
            </a:r>
            <a:r>
              <a:rPr lang="zh-CN" altLang="en-US" kern="1200" dirty="0">
                <a:solidFill>
                  <a:srgbClr val="5D2513"/>
                </a:solidFill>
                <a:latin typeface="幼圆" panose="02010509060101010101" pitchFamily="49" charset="-122"/>
                <a:ea typeface="幼圆" panose="02010509060101010101" pitchFamily="49" charset="-122"/>
                <a:cs typeface="+mj-cs"/>
              </a:rPr>
              <a:t>方法例题</a:t>
            </a:r>
            <a:r>
              <a:rPr lang="en-US" altLang="zh-CN" kern="1200" dirty="0">
                <a:solidFill>
                  <a:srgbClr val="5D2513"/>
                </a:solidFill>
                <a:latin typeface="幼圆" panose="02010509060101010101" pitchFamily="49" charset="-122"/>
                <a:ea typeface="幼圆" panose="02010509060101010101" pitchFamily="49" charset="-122"/>
                <a:cs typeface="+mj-cs"/>
              </a:rPr>
              <a:t>2</a:t>
            </a:r>
          </a:p>
        </p:txBody>
      </p:sp>
      <p:sp>
        <p:nvSpPr>
          <p:cNvPr id="69635" name="Rectangle 3"/>
          <p:cNvSpPr>
            <a:spLocks noGrp="1" noChangeArrowheads="1"/>
          </p:cNvSpPr>
          <p:nvPr>
            <p:ph idx="1"/>
          </p:nvPr>
        </p:nvSpPr>
        <p:spPr/>
        <p:txBody>
          <a:bodyPr vert="horz" wrap="square" lIns="91440" tIns="45720" rIns="91440" bIns="45720" numCol="1" rtlCol="0" anchor="t" anchorCtr="0" compatLnSpc="1">
            <a:normAutofit/>
          </a:bodyPr>
          <a:lstStyle/>
          <a:p>
            <a:pPr marL="357505" marR="0" lvl="0" indent="-357505" algn="just" defTabSz="914400" rtl="0" eaLnBrk="1" fontAlgn="auto" latinLnBrk="0" hangingPunct="1">
              <a:lnSpc>
                <a:spcPct val="110000"/>
              </a:lnSpc>
              <a:spcBef>
                <a:spcPts val="1400"/>
              </a:spcBef>
              <a:spcAft>
                <a:spcPts val="0"/>
              </a:spcAft>
              <a:buClr>
                <a:schemeClr val="accent1">
                  <a:lumMod val="75000"/>
                </a:schemeClr>
              </a:buClr>
              <a:buSzPct val="50000"/>
              <a:buFont typeface="Wingdings" panose="05000000000000000000" pitchFamily="2" charset="2"/>
              <a:buChar char="u"/>
              <a:defRPr/>
            </a:pPr>
            <a:endParaRPr kumimoji="0" lang="zh-CN" altLang="en-US" sz="2400" b="1" i="0" u="none" strike="noStrike" kern="1200" cap="none" spc="0" normalizeH="0" baseline="0" noProof="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endParaRPr>
          </a:p>
        </p:txBody>
      </p:sp>
      <p:pic>
        <p:nvPicPr>
          <p:cNvPr id="192516" name="Picture 5" descr="Center"/>
          <p:cNvPicPr>
            <a:picLocks noChangeAspect="1"/>
          </p:cNvPicPr>
          <p:nvPr/>
        </p:nvPicPr>
        <p:blipFill>
          <a:blip r:embed="rId2"/>
          <a:stretch>
            <a:fillRect/>
          </a:stretch>
        </p:blipFill>
        <p:spPr>
          <a:xfrm>
            <a:off x="1042988" y="774700"/>
            <a:ext cx="7200900" cy="61150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92516"/>
                                        </p:tgtEl>
                                        <p:attrNameLst>
                                          <p:attrName>style.visibility</p:attrName>
                                        </p:attrNameLst>
                                      </p:cBhvr>
                                      <p:to>
                                        <p:strVal val="visible"/>
                                      </p:to>
                                    </p:set>
                                    <p:animEffect transition="in" filter="barn(inVertical)">
                                      <p:cBhvr>
                                        <p:cTn id="7" dur="500"/>
                                        <p:tgtEl>
                                          <p:spTgt spid="192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8" name="Picture 6" descr="Center"/>
          <p:cNvPicPr>
            <a:picLocks noChangeAspect="1"/>
          </p:cNvPicPr>
          <p:nvPr/>
        </p:nvPicPr>
        <p:blipFill>
          <a:blip r:embed="rId2"/>
          <a:stretch>
            <a:fillRect/>
          </a:stretch>
        </p:blipFill>
        <p:spPr>
          <a:xfrm>
            <a:off x="0" y="1019175"/>
            <a:ext cx="6634163" cy="5838825"/>
          </a:xfrm>
          <a:prstGeom prst="rect">
            <a:avLst/>
          </a:prstGeom>
          <a:noFill/>
          <a:ln w="9525">
            <a:noFill/>
          </a:ln>
        </p:spPr>
      </p:pic>
      <p:pic>
        <p:nvPicPr>
          <p:cNvPr id="274434" name="Picture 8"/>
          <p:cNvPicPr>
            <a:picLocks noChangeAspect="1"/>
          </p:cNvPicPr>
          <p:nvPr/>
        </p:nvPicPr>
        <p:blipFill>
          <a:blip r:embed="rId3"/>
          <a:stretch>
            <a:fillRect/>
          </a:stretch>
        </p:blipFill>
        <p:spPr>
          <a:xfrm>
            <a:off x="5724525" y="3213100"/>
            <a:ext cx="3419475" cy="3390900"/>
          </a:xfrm>
          <a:prstGeom prst="rect">
            <a:avLst/>
          </a:prstGeom>
          <a:noFill/>
          <a:ln w="9525">
            <a:noFill/>
          </a:ln>
        </p:spPr>
      </p:pic>
      <p:sp>
        <p:nvSpPr>
          <p:cNvPr id="5" name="Rectangle 2"/>
          <p:cNvSpPr txBox="1">
            <a:spLocks noChangeArrowheads="1"/>
          </p:cNvSpPr>
          <p:nvPr/>
        </p:nvSpPr>
        <p:spPr bwMode="auto">
          <a:xfrm>
            <a:off x="-180975" y="-100012"/>
            <a:ext cx="8540750" cy="720725"/>
          </a:xfrm>
          <a:prstGeom prst="rect">
            <a:avLst/>
          </a:prstGeom>
          <a:noFill/>
          <a:ln>
            <a:noFill/>
          </a:ln>
          <a:effectLst/>
        </p:spPr>
        <p:txBody>
          <a:bodyPr anchor="ctr"/>
          <a:lstStyle>
            <a:lvl1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400" b="1" i="0" u="none" strike="noStrike" kern="1200" cap="none" spc="0" normalizeH="0" baseline="0" noProof="0">
                <a:ln>
                  <a:noFill/>
                </a:ln>
                <a:solidFill>
                  <a:schemeClr val="tx2"/>
                </a:solidFill>
                <a:effectLst>
                  <a:outerShdw blurRad="38100" dist="38100" dir="2700000" algn="tl">
                    <a:srgbClr val="C0C0C0"/>
                  </a:outerShdw>
                </a:effectLst>
                <a:uLnTx/>
                <a:uFillTx/>
                <a:latin typeface="+mj-lt"/>
                <a:ea typeface="+mj-ea"/>
                <a:cs typeface="+mj-cs"/>
              </a:rPr>
              <a:t>例题</a:t>
            </a:r>
            <a:r>
              <a:rPr kumimoji="0" lang="en-US" altLang="zh-CN" sz="4400" b="1" i="0" u="none" strike="noStrike" kern="1200" cap="none" spc="0" normalizeH="0" baseline="0" noProof="0">
                <a:ln>
                  <a:noFill/>
                </a:ln>
                <a:solidFill>
                  <a:schemeClr val="tx2"/>
                </a:solidFill>
                <a:effectLst>
                  <a:outerShdw blurRad="38100" dist="38100" dir="2700000" algn="tl">
                    <a:srgbClr val="C0C0C0"/>
                  </a:outerShdw>
                </a:effectLst>
                <a:uLnTx/>
                <a:uFillTx/>
                <a:latin typeface="+mj-lt"/>
                <a:ea typeface="+mj-ea"/>
                <a:cs typeface="+mj-cs"/>
              </a:rPr>
              <a:t>2</a:t>
            </a:r>
            <a:endParaRPr kumimoji="0" lang="zh-CN" altLang="en-US" sz="4400" b="1" i="0" u="none" strike="noStrike" kern="1200" cap="none" spc="0" normalizeH="0" baseline="0" noProof="0">
              <a:ln>
                <a:noFill/>
              </a:ln>
              <a:solidFill>
                <a:schemeClr val="tx2"/>
              </a:solidFill>
              <a:effectLst>
                <a:outerShdw blurRad="38100" dist="38100" dir="2700000" algn="tl">
                  <a:srgbClr val="C0C0C0"/>
                </a:outerShdw>
              </a:effectLst>
              <a:uLnTx/>
              <a:uFillTx/>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1798"/>
                                        </p:tgtEl>
                                        <p:attrNameLst>
                                          <p:attrName>style.visibility</p:attrName>
                                        </p:attrNameLst>
                                      </p:cBhvr>
                                      <p:to>
                                        <p:strVal val="visible"/>
                                      </p:to>
                                    </p:set>
                                    <p:animEffect transition="in" filter="wipe(down)">
                                      <p:cBhvr>
                                        <p:cTn id="7" dur="500"/>
                                        <p:tgtEl>
                                          <p:spTgt spid="1617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7" name="Rectangle 2"/>
          <p:cNvSpPr>
            <a:spLocks noGrp="1"/>
          </p:cNvSpPr>
          <p:nvPr>
            <p:ph type="title"/>
          </p:nvPr>
        </p:nvSpPr>
        <p:spPr>
          <a:xfrm>
            <a:off x="0" y="-100012"/>
            <a:ext cx="8540750" cy="720725"/>
          </a:xfrm>
        </p:spPr>
        <p:txBody>
          <a:bodyPr vert="horz" wrap="square" lIns="91440" tIns="45720" rIns="91440" bIns="45720" anchor="b"/>
          <a:lstStyle/>
          <a:p>
            <a:pPr eaLnBrk="1" hangingPunct="1"/>
            <a:r>
              <a:rPr lang="zh-CN" altLang="en-US" kern="1200" dirty="0">
                <a:solidFill>
                  <a:srgbClr val="5D2513"/>
                </a:solidFill>
                <a:latin typeface="幼圆" panose="02010509060101010101" pitchFamily="49" charset="-122"/>
                <a:ea typeface="幼圆" panose="02010509060101010101" pitchFamily="49" charset="-122"/>
                <a:cs typeface="+mj-cs"/>
              </a:rPr>
              <a:t>例题</a:t>
            </a:r>
            <a:r>
              <a:rPr lang="en-US" altLang="zh-CN" kern="1200" dirty="0">
                <a:solidFill>
                  <a:srgbClr val="5D2513"/>
                </a:solidFill>
                <a:latin typeface="幼圆" panose="02010509060101010101" pitchFamily="49" charset="-122"/>
                <a:ea typeface="幼圆" panose="02010509060101010101" pitchFamily="49" charset="-122"/>
                <a:cs typeface="+mj-cs"/>
              </a:rPr>
              <a:t>2</a:t>
            </a:r>
            <a:endParaRPr lang="zh-CN" altLang="en-US" kern="1200" dirty="0">
              <a:solidFill>
                <a:srgbClr val="5D2513"/>
              </a:solidFill>
              <a:latin typeface="幼圆" panose="02010509060101010101" pitchFamily="49" charset="-122"/>
              <a:ea typeface="幼圆" panose="02010509060101010101" pitchFamily="49" charset="-122"/>
              <a:cs typeface="+mj-cs"/>
            </a:endParaRPr>
          </a:p>
        </p:txBody>
      </p:sp>
      <p:pic>
        <p:nvPicPr>
          <p:cNvPr id="161801" name="Picture 9" descr="Center"/>
          <p:cNvPicPr>
            <a:picLocks noChangeAspect="1"/>
          </p:cNvPicPr>
          <p:nvPr/>
        </p:nvPicPr>
        <p:blipFill>
          <a:blip r:embed="rId2"/>
          <a:stretch>
            <a:fillRect/>
          </a:stretch>
        </p:blipFill>
        <p:spPr>
          <a:xfrm>
            <a:off x="0" y="1020763"/>
            <a:ext cx="6408738" cy="5837237"/>
          </a:xfrm>
          <a:prstGeom prst="rect">
            <a:avLst/>
          </a:prstGeom>
          <a:noFill/>
          <a:ln w="9525">
            <a:noFill/>
          </a:ln>
        </p:spPr>
      </p:pic>
      <p:pic>
        <p:nvPicPr>
          <p:cNvPr id="275459" name="Picture 8"/>
          <p:cNvPicPr>
            <a:picLocks noChangeAspect="1"/>
          </p:cNvPicPr>
          <p:nvPr/>
        </p:nvPicPr>
        <p:blipFill>
          <a:blip r:embed="rId3"/>
          <a:stretch>
            <a:fillRect/>
          </a:stretch>
        </p:blipFill>
        <p:spPr>
          <a:xfrm>
            <a:off x="5292725" y="0"/>
            <a:ext cx="3851275" cy="38195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1801"/>
                                        </p:tgtEl>
                                        <p:attrNameLst>
                                          <p:attrName>style.visibility</p:attrName>
                                        </p:attrNameLst>
                                      </p:cBhvr>
                                      <p:to>
                                        <p:strVal val="visible"/>
                                      </p:to>
                                    </p:set>
                                    <p:animEffect transition="in" filter="wipe(down)">
                                      <p:cBhvr>
                                        <p:cTn id="7" dur="500"/>
                                        <p:tgtEl>
                                          <p:spTgt spid="1618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68313" y="0"/>
            <a:ext cx="7793037" cy="762000"/>
          </a:xfrm>
        </p:spPr>
        <p:txBody>
          <a:bodyPr lIns="92075" tIns="46038" rIns="92075" bIns="46038"/>
          <a:lstStyle/>
          <a:p>
            <a:pPr algn="l" eaLnBrk="1" hangingPunct="1">
              <a:defRPr/>
            </a:pPr>
            <a:r>
              <a:rPr lang="en-US" altLang="zh-CN" dirty="0"/>
              <a:t>TSP</a:t>
            </a:r>
            <a:r>
              <a:rPr lang="zh-CN" altLang="en-US" dirty="0"/>
              <a:t>问题举例</a:t>
            </a:r>
          </a:p>
        </p:txBody>
      </p:sp>
      <p:sp>
        <p:nvSpPr>
          <p:cNvPr id="31747" name="Rectangle 3"/>
          <p:cNvSpPr>
            <a:spLocks noGrp="1" noChangeArrowheads="1"/>
          </p:cNvSpPr>
          <p:nvPr>
            <p:ph idx="1"/>
          </p:nvPr>
        </p:nvSpPr>
        <p:spPr>
          <a:xfrm>
            <a:off x="179388" y="765175"/>
            <a:ext cx="8275637" cy="4800600"/>
          </a:xfrm>
        </p:spPr>
        <p:txBody>
          <a:bodyPr/>
          <a:lstStyle/>
          <a:p>
            <a:pPr eaLnBrk="1" hangingPunct="1">
              <a:spcBef>
                <a:spcPts val="0"/>
              </a:spcBef>
              <a:buClr>
                <a:schemeClr val="tx2"/>
              </a:buClr>
              <a:defRPr/>
            </a:pPr>
            <a:r>
              <a:rPr lang="zh-CN" altLang="en-US" sz="3200" dirty="0">
                <a:solidFill>
                  <a:srgbClr val="FF0000"/>
                </a:solidFill>
                <a:latin typeface="+mn-ea"/>
              </a:rPr>
              <a:t>工件排序</a:t>
            </a:r>
          </a:p>
          <a:p>
            <a:pPr eaLnBrk="1" hangingPunct="1">
              <a:spcBef>
                <a:spcPts val="0"/>
              </a:spcBef>
              <a:buClr>
                <a:schemeClr val="tx2"/>
              </a:buClr>
              <a:buFontTx/>
              <a:buNone/>
              <a:defRPr/>
            </a:pPr>
            <a:r>
              <a:rPr lang="zh-CN" altLang="en-US" sz="3200" dirty="0">
                <a:latin typeface="+mn-ea"/>
              </a:rPr>
              <a:t>      设有</a:t>
            </a:r>
            <a:r>
              <a:rPr lang="en-US" altLang="zh-CN" sz="3200" dirty="0">
                <a:latin typeface="+mn-ea"/>
              </a:rPr>
              <a:t>n</a:t>
            </a:r>
            <a:r>
              <a:rPr lang="zh-CN" altLang="en-US" sz="3200" dirty="0">
                <a:latin typeface="+mn-ea"/>
              </a:rPr>
              <a:t>个工件等待在一台机床上加工，加工完</a:t>
            </a:r>
            <a:r>
              <a:rPr lang="en-US" altLang="zh-CN" sz="3200" dirty="0" err="1">
                <a:latin typeface="+mn-ea"/>
              </a:rPr>
              <a:t>i</a:t>
            </a:r>
            <a:r>
              <a:rPr lang="zh-CN" altLang="en-US" sz="3200" dirty="0">
                <a:latin typeface="+mn-ea"/>
              </a:rPr>
              <a:t>，接着加工</a:t>
            </a:r>
            <a:r>
              <a:rPr lang="en-US" altLang="zh-CN" sz="3200" dirty="0">
                <a:latin typeface="+mn-ea"/>
              </a:rPr>
              <a:t>j</a:t>
            </a:r>
            <a:r>
              <a:rPr lang="zh-CN" altLang="en-US" sz="3200" dirty="0">
                <a:latin typeface="+mn-ea"/>
              </a:rPr>
              <a:t>，这中间机器需要花费一定的准备时间</a:t>
            </a:r>
            <a:r>
              <a:rPr lang="en-US" altLang="zh-CN" sz="3200" dirty="0" err="1">
                <a:latin typeface="+mn-ea"/>
              </a:rPr>
              <a:t>t</a:t>
            </a:r>
            <a:r>
              <a:rPr lang="en-US" altLang="zh-CN" sz="3200" baseline="-25000" dirty="0" err="1">
                <a:latin typeface="+mn-ea"/>
              </a:rPr>
              <a:t>ij</a:t>
            </a:r>
            <a:r>
              <a:rPr lang="zh-CN" altLang="en-US" sz="3200" dirty="0">
                <a:latin typeface="+mn-ea"/>
              </a:rPr>
              <a:t>，问如何安排加工顺序使总调整时间最短？</a:t>
            </a:r>
          </a:p>
          <a:p>
            <a:pPr eaLnBrk="1" hangingPunct="1">
              <a:spcBef>
                <a:spcPts val="0"/>
              </a:spcBef>
              <a:buFont typeface="Wingdings" panose="05000000000000000000" pitchFamily="2" charset="2"/>
              <a:buNone/>
              <a:defRPr/>
            </a:pPr>
            <a:r>
              <a:rPr lang="zh-CN" altLang="en-US" sz="3200" dirty="0">
                <a:latin typeface="+mn-ea"/>
              </a:rPr>
              <a:t>     此问题可用</a:t>
            </a:r>
            <a:r>
              <a:rPr lang="en-US" altLang="zh-CN" sz="3200" dirty="0">
                <a:latin typeface="+mn-ea"/>
              </a:rPr>
              <a:t>TSP</a:t>
            </a:r>
            <a:r>
              <a:rPr lang="zh-CN" altLang="en-US" sz="3200" dirty="0">
                <a:latin typeface="+mn-ea"/>
              </a:rPr>
              <a:t>的方法求解，</a:t>
            </a:r>
            <a:r>
              <a:rPr lang="en-US" altLang="zh-CN" sz="3200" dirty="0">
                <a:latin typeface="+mn-ea"/>
              </a:rPr>
              <a:t>n</a:t>
            </a:r>
            <a:r>
              <a:rPr lang="zh-CN" altLang="en-US" sz="3200" dirty="0">
                <a:latin typeface="+mn-ea"/>
              </a:rPr>
              <a:t>个工件对应</a:t>
            </a:r>
            <a:r>
              <a:rPr lang="en-US" altLang="zh-CN" sz="3200" dirty="0">
                <a:latin typeface="+mn-ea"/>
              </a:rPr>
              <a:t>n</a:t>
            </a:r>
            <a:r>
              <a:rPr lang="zh-CN" altLang="en-US" sz="3200" dirty="0">
                <a:latin typeface="+mn-ea"/>
              </a:rPr>
              <a:t>个顶点，</a:t>
            </a:r>
            <a:r>
              <a:rPr lang="en-US" altLang="zh-CN" sz="3200" dirty="0" err="1">
                <a:solidFill>
                  <a:srgbClr val="FF0000"/>
                </a:solidFill>
                <a:latin typeface="+mn-ea"/>
              </a:rPr>
              <a:t>t</a:t>
            </a:r>
            <a:r>
              <a:rPr lang="en-US" altLang="zh-CN" sz="3200" baseline="-25000" dirty="0" err="1">
                <a:solidFill>
                  <a:srgbClr val="FF0000"/>
                </a:solidFill>
                <a:latin typeface="+mn-ea"/>
              </a:rPr>
              <a:t>ij</a:t>
            </a:r>
            <a:r>
              <a:rPr lang="zh-CN" altLang="en-US" sz="3200" dirty="0">
                <a:latin typeface="+mn-ea"/>
              </a:rPr>
              <a:t>表示</a:t>
            </a:r>
            <a:r>
              <a:rPr lang="en-US" altLang="zh-CN" sz="3200" dirty="0">
                <a:latin typeface="+mn-ea"/>
              </a:rPr>
              <a:t>(</a:t>
            </a:r>
            <a:r>
              <a:rPr lang="en-US" altLang="zh-CN" sz="3200" dirty="0" err="1">
                <a:latin typeface="+mn-ea"/>
              </a:rPr>
              <a:t>i,j</a:t>
            </a:r>
            <a:r>
              <a:rPr lang="en-US" altLang="zh-CN" sz="3200" dirty="0">
                <a:latin typeface="+mn-ea"/>
              </a:rPr>
              <a:t>) </a:t>
            </a:r>
            <a:r>
              <a:rPr lang="zh-CN" altLang="en-US" sz="3200" dirty="0">
                <a:latin typeface="+mn-ea"/>
              </a:rPr>
              <a:t>上的权，因此需求图中权最小的路径。</a:t>
            </a:r>
            <a:endParaRPr lang="zh-CN" altLang="en-US" sz="3200" dirty="0">
              <a:solidFill>
                <a:schemeClr val="folHlink"/>
              </a:solidFill>
              <a:latin typeface="+mn-ea"/>
            </a:endParaRPr>
          </a:p>
        </p:txBody>
      </p:sp>
      <p:pic>
        <p:nvPicPr>
          <p:cNvPr id="95236" name="Picture 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525" y="4384675"/>
            <a:ext cx="2816225"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advTm="0"/>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1" name="Rectangle 2"/>
          <p:cNvSpPr>
            <a:spLocks noGrp="1"/>
          </p:cNvSpPr>
          <p:nvPr>
            <p:ph type="title"/>
          </p:nvPr>
        </p:nvSpPr>
        <p:spPr>
          <a:xfrm>
            <a:off x="6350" y="-23812"/>
            <a:ext cx="8540750" cy="720725"/>
          </a:xfrm>
        </p:spPr>
        <p:txBody>
          <a:bodyPr vert="horz" wrap="square" lIns="91440" tIns="45720" rIns="91440" bIns="45720" anchor="b"/>
          <a:lstStyle/>
          <a:p>
            <a:pPr algn="l" eaLnBrk="1" hangingPunct="1"/>
            <a:r>
              <a:rPr lang="zh-CN" altLang="en-US" kern="1200" dirty="0">
                <a:solidFill>
                  <a:srgbClr val="5D2513"/>
                </a:solidFill>
                <a:latin typeface="幼圆" panose="02010509060101010101" pitchFamily="49" charset="-122"/>
                <a:ea typeface="幼圆" panose="02010509060101010101" pitchFamily="49" charset="-122"/>
                <a:cs typeface="+mj-cs"/>
              </a:rPr>
              <a:t>例题</a:t>
            </a:r>
            <a:r>
              <a:rPr lang="en-US" altLang="zh-CN" kern="1200" dirty="0">
                <a:solidFill>
                  <a:srgbClr val="5D2513"/>
                </a:solidFill>
                <a:latin typeface="幼圆" panose="02010509060101010101" pitchFamily="49" charset="-122"/>
                <a:ea typeface="幼圆" panose="02010509060101010101" pitchFamily="49" charset="-122"/>
                <a:cs typeface="+mj-cs"/>
              </a:rPr>
              <a:t>2</a:t>
            </a:r>
            <a:endParaRPr lang="zh-CN" altLang="en-US" kern="1200" dirty="0">
              <a:solidFill>
                <a:srgbClr val="5D2513"/>
              </a:solidFill>
              <a:latin typeface="幼圆" panose="02010509060101010101" pitchFamily="49" charset="-122"/>
              <a:ea typeface="幼圆" panose="02010509060101010101" pitchFamily="49" charset="-122"/>
              <a:cs typeface="+mj-cs"/>
            </a:endParaRPr>
          </a:p>
        </p:txBody>
      </p:sp>
      <p:pic>
        <p:nvPicPr>
          <p:cNvPr id="161802" name="Picture 10" descr="Center"/>
          <p:cNvPicPr>
            <a:picLocks noChangeAspect="1"/>
          </p:cNvPicPr>
          <p:nvPr/>
        </p:nvPicPr>
        <p:blipFill>
          <a:blip r:embed="rId2"/>
          <a:stretch>
            <a:fillRect/>
          </a:stretch>
        </p:blipFill>
        <p:spPr>
          <a:xfrm>
            <a:off x="0" y="1071563"/>
            <a:ext cx="6524625" cy="5786437"/>
          </a:xfrm>
          <a:prstGeom prst="rect">
            <a:avLst/>
          </a:prstGeom>
          <a:noFill/>
          <a:ln w="9525">
            <a:noFill/>
          </a:ln>
        </p:spPr>
      </p:pic>
      <p:pic>
        <p:nvPicPr>
          <p:cNvPr id="276483" name="Picture 8"/>
          <p:cNvPicPr>
            <a:picLocks noChangeAspect="1"/>
          </p:cNvPicPr>
          <p:nvPr/>
        </p:nvPicPr>
        <p:blipFill>
          <a:blip r:embed="rId3"/>
          <a:stretch>
            <a:fillRect/>
          </a:stretch>
        </p:blipFill>
        <p:spPr>
          <a:xfrm>
            <a:off x="4859338" y="0"/>
            <a:ext cx="4284662" cy="42513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61802"/>
                                        </p:tgtEl>
                                        <p:attrNameLst>
                                          <p:attrName>r</p:attrName>
                                        </p:attrNameLst>
                                      </p:cBhvr>
                                    </p:animRot>
                                    <p:animRot by="-240000">
                                      <p:cBhvr>
                                        <p:cTn id="7" dur="200" fill="hold">
                                          <p:stCondLst>
                                            <p:cond delay="200"/>
                                          </p:stCondLst>
                                        </p:cTn>
                                        <p:tgtEl>
                                          <p:spTgt spid="161802"/>
                                        </p:tgtEl>
                                        <p:attrNameLst>
                                          <p:attrName>r</p:attrName>
                                        </p:attrNameLst>
                                      </p:cBhvr>
                                    </p:animRot>
                                    <p:animRot by="240000">
                                      <p:cBhvr>
                                        <p:cTn id="8" dur="200" fill="hold">
                                          <p:stCondLst>
                                            <p:cond delay="400"/>
                                          </p:stCondLst>
                                        </p:cTn>
                                        <p:tgtEl>
                                          <p:spTgt spid="161802"/>
                                        </p:tgtEl>
                                        <p:attrNameLst>
                                          <p:attrName>r</p:attrName>
                                        </p:attrNameLst>
                                      </p:cBhvr>
                                    </p:animRot>
                                    <p:animRot by="-240000">
                                      <p:cBhvr>
                                        <p:cTn id="9" dur="200" fill="hold">
                                          <p:stCondLst>
                                            <p:cond delay="600"/>
                                          </p:stCondLst>
                                        </p:cTn>
                                        <p:tgtEl>
                                          <p:spTgt spid="161802"/>
                                        </p:tgtEl>
                                        <p:attrNameLst>
                                          <p:attrName>r</p:attrName>
                                        </p:attrNameLst>
                                      </p:cBhvr>
                                    </p:animRot>
                                    <p:animRot by="120000">
                                      <p:cBhvr>
                                        <p:cTn id="10" dur="200" fill="hold">
                                          <p:stCondLst>
                                            <p:cond delay="800"/>
                                          </p:stCondLst>
                                        </p:cTn>
                                        <p:tgtEl>
                                          <p:spTgt spid="16180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804" name="Picture 12" descr="Center"/>
          <p:cNvPicPr>
            <a:picLocks noChangeAspect="1"/>
          </p:cNvPicPr>
          <p:nvPr/>
        </p:nvPicPr>
        <p:blipFill>
          <a:blip r:embed="rId2"/>
          <a:stretch>
            <a:fillRect/>
          </a:stretch>
        </p:blipFill>
        <p:spPr>
          <a:xfrm>
            <a:off x="0" y="714375"/>
            <a:ext cx="6797675" cy="6143625"/>
          </a:xfrm>
          <a:prstGeom prst="rect">
            <a:avLst/>
          </a:prstGeom>
          <a:noFill/>
          <a:ln w="9525">
            <a:noFill/>
          </a:ln>
        </p:spPr>
      </p:pic>
      <p:sp>
        <p:nvSpPr>
          <p:cNvPr id="277506" name="Rectangle 2"/>
          <p:cNvSpPr>
            <a:spLocks noGrp="1"/>
          </p:cNvSpPr>
          <p:nvPr>
            <p:ph type="title"/>
          </p:nvPr>
        </p:nvSpPr>
        <p:spPr>
          <a:xfrm>
            <a:off x="179388" y="-6350"/>
            <a:ext cx="8540750" cy="720725"/>
          </a:xfrm>
        </p:spPr>
        <p:txBody>
          <a:bodyPr vert="horz" wrap="square" lIns="91440" tIns="45720" rIns="91440" bIns="45720" anchor="b"/>
          <a:lstStyle/>
          <a:p>
            <a:pPr eaLnBrk="1" hangingPunct="1"/>
            <a:r>
              <a:rPr lang="zh-CN" altLang="en-US" kern="1200" dirty="0">
                <a:solidFill>
                  <a:srgbClr val="5D2513"/>
                </a:solidFill>
                <a:latin typeface="幼圆" panose="02010509060101010101" pitchFamily="49" charset="-122"/>
                <a:ea typeface="幼圆" panose="02010509060101010101" pitchFamily="49" charset="-122"/>
                <a:cs typeface="+mj-cs"/>
              </a:rPr>
              <a:t>例题</a:t>
            </a:r>
            <a:r>
              <a:rPr lang="en-US" altLang="zh-CN" kern="1200" dirty="0">
                <a:solidFill>
                  <a:srgbClr val="5D2513"/>
                </a:solidFill>
                <a:latin typeface="幼圆" panose="02010509060101010101" pitchFamily="49" charset="-122"/>
                <a:ea typeface="幼圆" panose="02010509060101010101" pitchFamily="49" charset="-122"/>
                <a:cs typeface="+mj-cs"/>
              </a:rPr>
              <a:t>2</a:t>
            </a:r>
            <a:endParaRPr lang="zh-CN" altLang="en-US" kern="1200" dirty="0">
              <a:solidFill>
                <a:srgbClr val="5D2513"/>
              </a:solidFill>
              <a:latin typeface="幼圆" panose="02010509060101010101" pitchFamily="49" charset="-122"/>
              <a:ea typeface="幼圆" panose="02010509060101010101" pitchFamily="49" charset="-122"/>
              <a:cs typeface="+mj-cs"/>
            </a:endParaRPr>
          </a:p>
        </p:txBody>
      </p:sp>
      <p:pic>
        <p:nvPicPr>
          <p:cNvPr id="277507" name="Picture 8"/>
          <p:cNvPicPr>
            <a:picLocks noChangeAspect="1"/>
          </p:cNvPicPr>
          <p:nvPr/>
        </p:nvPicPr>
        <p:blipFill>
          <a:blip r:embed="rId3"/>
          <a:stretch>
            <a:fillRect/>
          </a:stretch>
        </p:blipFill>
        <p:spPr>
          <a:xfrm>
            <a:off x="5292725" y="0"/>
            <a:ext cx="3851275" cy="3821113"/>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16180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Rectangle 2"/>
          <p:cNvSpPr>
            <a:spLocks noGrp="1"/>
          </p:cNvSpPr>
          <p:nvPr>
            <p:ph type="title"/>
          </p:nvPr>
        </p:nvSpPr>
        <p:spPr>
          <a:xfrm>
            <a:off x="179388" y="-33337"/>
            <a:ext cx="8540750" cy="720725"/>
          </a:xfrm>
        </p:spPr>
        <p:txBody>
          <a:bodyPr vert="horz" wrap="square" lIns="91440" tIns="45720" rIns="91440" bIns="45720" anchor="b"/>
          <a:lstStyle/>
          <a:p>
            <a:pPr eaLnBrk="1" hangingPunct="1"/>
            <a:r>
              <a:rPr lang="zh-CN" altLang="en-US" kern="1200" dirty="0">
                <a:solidFill>
                  <a:srgbClr val="5D2513"/>
                </a:solidFill>
                <a:latin typeface="幼圆" panose="02010509060101010101" pitchFamily="49" charset="-122"/>
                <a:ea typeface="幼圆" panose="02010509060101010101" pitchFamily="49" charset="-122"/>
                <a:cs typeface="+mj-cs"/>
              </a:rPr>
              <a:t>例题</a:t>
            </a:r>
            <a:r>
              <a:rPr lang="en-US" altLang="zh-CN" kern="1200" dirty="0">
                <a:solidFill>
                  <a:srgbClr val="5D2513"/>
                </a:solidFill>
                <a:latin typeface="幼圆" panose="02010509060101010101" pitchFamily="49" charset="-122"/>
                <a:ea typeface="幼圆" panose="02010509060101010101" pitchFamily="49" charset="-122"/>
                <a:cs typeface="+mj-cs"/>
              </a:rPr>
              <a:t>2</a:t>
            </a:r>
            <a:endParaRPr lang="zh-CN" altLang="en-US" kern="1200" dirty="0">
              <a:solidFill>
                <a:srgbClr val="5D2513"/>
              </a:solidFill>
              <a:latin typeface="幼圆" panose="02010509060101010101" pitchFamily="49" charset="-122"/>
              <a:ea typeface="幼圆" panose="02010509060101010101" pitchFamily="49" charset="-122"/>
              <a:cs typeface="+mj-cs"/>
            </a:endParaRPr>
          </a:p>
        </p:txBody>
      </p:sp>
      <p:pic>
        <p:nvPicPr>
          <p:cNvPr id="161805" name="Picture 13" descr="Center"/>
          <p:cNvPicPr>
            <a:picLocks noChangeAspect="1"/>
          </p:cNvPicPr>
          <p:nvPr/>
        </p:nvPicPr>
        <p:blipFill>
          <a:blip r:embed="rId2"/>
          <a:stretch>
            <a:fillRect/>
          </a:stretch>
        </p:blipFill>
        <p:spPr>
          <a:xfrm>
            <a:off x="0" y="1211263"/>
            <a:ext cx="7164388" cy="5646737"/>
          </a:xfrm>
          <a:prstGeom prst="rect">
            <a:avLst/>
          </a:prstGeom>
          <a:noFill/>
          <a:ln w="9525">
            <a:noFill/>
          </a:ln>
        </p:spPr>
      </p:pic>
      <p:pic>
        <p:nvPicPr>
          <p:cNvPr id="278531" name="Picture 8"/>
          <p:cNvPicPr>
            <a:picLocks noChangeAspect="1"/>
          </p:cNvPicPr>
          <p:nvPr/>
        </p:nvPicPr>
        <p:blipFill>
          <a:blip r:embed="rId3"/>
          <a:stretch>
            <a:fillRect/>
          </a:stretch>
        </p:blipFill>
        <p:spPr>
          <a:xfrm>
            <a:off x="5580063" y="0"/>
            <a:ext cx="3563937" cy="3535363"/>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61805"/>
                                        </p:tgtEl>
                                        <p:attrNameLst>
                                          <p:attrName>style.visibility</p:attrName>
                                        </p:attrNameLst>
                                      </p:cBhvr>
                                      <p:to>
                                        <p:strVal val="visible"/>
                                      </p:to>
                                    </p:set>
                                    <p:animEffect transition="in" filter="wheel(1)">
                                      <p:cBhvr>
                                        <p:cTn id="7" dur="2000"/>
                                        <p:tgtEl>
                                          <p:spTgt spid="1618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804" name="Picture 12" descr="Center"/>
          <p:cNvPicPr>
            <a:picLocks noChangeAspect="1"/>
          </p:cNvPicPr>
          <p:nvPr/>
        </p:nvPicPr>
        <p:blipFill>
          <a:blip r:embed="rId2"/>
          <a:stretch>
            <a:fillRect/>
          </a:stretch>
        </p:blipFill>
        <p:spPr>
          <a:xfrm>
            <a:off x="2411413" y="3789363"/>
            <a:ext cx="3182937" cy="2876550"/>
          </a:xfrm>
          <a:prstGeom prst="rect">
            <a:avLst/>
          </a:prstGeom>
          <a:noFill/>
          <a:ln w="9525">
            <a:noFill/>
          </a:ln>
        </p:spPr>
      </p:pic>
      <p:sp>
        <p:nvSpPr>
          <p:cNvPr id="279554" name="Rectangle 2"/>
          <p:cNvSpPr>
            <a:spLocks noGrp="1"/>
          </p:cNvSpPr>
          <p:nvPr>
            <p:ph type="title"/>
          </p:nvPr>
        </p:nvSpPr>
        <p:spPr/>
        <p:txBody>
          <a:bodyPr vert="horz" wrap="square" lIns="91440" tIns="45720" rIns="91440" bIns="45720" anchor="b"/>
          <a:lstStyle/>
          <a:p>
            <a:pPr eaLnBrk="1" hangingPunct="1"/>
            <a:r>
              <a:rPr lang="zh-CN" altLang="en-US" kern="1200" dirty="0">
                <a:solidFill>
                  <a:srgbClr val="5D2513"/>
                </a:solidFill>
                <a:latin typeface="幼圆" panose="02010509060101010101" pitchFamily="49" charset="-122"/>
                <a:ea typeface="幼圆" panose="02010509060101010101" pitchFamily="49" charset="-122"/>
                <a:cs typeface="+mj-cs"/>
              </a:rPr>
              <a:t>例题</a:t>
            </a:r>
            <a:r>
              <a:rPr lang="en-US" altLang="zh-CN" kern="1200" dirty="0">
                <a:solidFill>
                  <a:srgbClr val="5D2513"/>
                </a:solidFill>
                <a:latin typeface="幼圆" panose="02010509060101010101" pitchFamily="49" charset="-122"/>
                <a:ea typeface="幼圆" panose="02010509060101010101" pitchFamily="49" charset="-122"/>
                <a:cs typeface="+mj-cs"/>
              </a:rPr>
              <a:t>2</a:t>
            </a:r>
            <a:endParaRPr lang="zh-CN" altLang="en-US" kern="1200" dirty="0">
              <a:solidFill>
                <a:srgbClr val="5D2513"/>
              </a:solidFill>
              <a:latin typeface="幼圆" panose="02010509060101010101" pitchFamily="49" charset="-122"/>
              <a:ea typeface="幼圆" panose="02010509060101010101" pitchFamily="49" charset="-122"/>
              <a:cs typeface="+mj-cs"/>
            </a:endParaRPr>
          </a:p>
        </p:txBody>
      </p:sp>
      <p:pic>
        <p:nvPicPr>
          <p:cNvPr id="161798" name="Picture 6" descr="Center"/>
          <p:cNvPicPr>
            <a:picLocks noChangeAspect="1"/>
          </p:cNvPicPr>
          <p:nvPr/>
        </p:nvPicPr>
        <p:blipFill>
          <a:blip r:embed="rId3"/>
          <a:stretch>
            <a:fillRect/>
          </a:stretch>
        </p:blipFill>
        <p:spPr>
          <a:xfrm>
            <a:off x="-107950" y="981075"/>
            <a:ext cx="2916238" cy="2566988"/>
          </a:xfrm>
          <a:prstGeom prst="rect">
            <a:avLst/>
          </a:prstGeom>
          <a:noFill/>
          <a:ln w="9525">
            <a:noFill/>
          </a:ln>
        </p:spPr>
      </p:pic>
      <p:pic>
        <p:nvPicPr>
          <p:cNvPr id="279556" name="Picture 8"/>
          <p:cNvPicPr>
            <a:picLocks noChangeAspect="1"/>
          </p:cNvPicPr>
          <p:nvPr/>
        </p:nvPicPr>
        <p:blipFill>
          <a:blip r:embed="rId4"/>
          <a:stretch>
            <a:fillRect/>
          </a:stretch>
        </p:blipFill>
        <p:spPr>
          <a:xfrm>
            <a:off x="6516688" y="0"/>
            <a:ext cx="2627312" cy="2606675"/>
          </a:xfrm>
          <a:prstGeom prst="rect">
            <a:avLst/>
          </a:prstGeom>
          <a:noFill/>
          <a:ln w="9525">
            <a:noFill/>
          </a:ln>
        </p:spPr>
      </p:pic>
      <p:pic>
        <p:nvPicPr>
          <p:cNvPr id="161801" name="Picture 9" descr="Center"/>
          <p:cNvPicPr>
            <a:picLocks noChangeAspect="1"/>
          </p:cNvPicPr>
          <p:nvPr/>
        </p:nvPicPr>
        <p:blipFill>
          <a:blip r:embed="rId5"/>
          <a:stretch>
            <a:fillRect/>
          </a:stretch>
        </p:blipFill>
        <p:spPr>
          <a:xfrm>
            <a:off x="2700338" y="981075"/>
            <a:ext cx="3241675" cy="2952750"/>
          </a:xfrm>
          <a:prstGeom prst="rect">
            <a:avLst/>
          </a:prstGeom>
          <a:noFill/>
          <a:ln w="9525">
            <a:noFill/>
          </a:ln>
        </p:spPr>
      </p:pic>
      <p:pic>
        <p:nvPicPr>
          <p:cNvPr id="161802" name="Picture 10" descr="Center"/>
          <p:cNvPicPr>
            <a:picLocks noChangeAspect="1"/>
          </p:cNvPicPr>
          <p:nvPr/>
        </p:nvPicPr>
        <p:blipFill>
          <a:blip r:embed="rId6"/>
          <a:stretch>
            <a:fillRect/>
          </a:stretch>
        </p:blipFill>
        <p:spPr>
          <a:xfrm>
            <a:off x="0" y="4221163"/>
            <a:ext cx="2484438" cy="2203450"/>
          </a:xfrm>
          <a:prstGeom prst="rect">
            <a:avLst/>
          </a:prstGeom>
          <a:noFill/>
          <a:ln w="9525">
            <a:noFill/>
          </a:ln>
        </p:spPr>
      </p:pic>
      <p:pic>
        <p:nvPicPr>
          <p:cNvPr id="161805" name="Picture 13" descr="Center"/>
          <p:cNvPicPr>
            <a:picLocks noChangeAspect="1"/>
          </p:cNvPicPr>
          <p:nvPr/>
        </p:nvPicPr>
        <p:blipFill>
          <a:blip r:embed="rId7"/>
          <a:stretch>
            <a:fillRect/>
          </a:stretch>
        </p:blipFill>
        <p:spPr>
          <a:xfrm>
            <a:off x="5724525" y="4005263"/>
            <a:ext cx="3419475" cy="24288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1798"/>
                                        </p:tgtEl>
                                        <p:attrNameLst>
                                          <p:attrName>style.visibility</p:attrName>
                                        </p:attrNameLst>
                                      </p:cBhvr>
                                      <p:to>
                                        <p:strVal val="visible"/>
                                      </p:to>
                                    </p:set>
                                    <p:anim calcmode="lin" valueType="num">
                                      <p:cBhvr additive="base">
                                        <p:cTn id="7" dur="500" fill="hold"/>
                                        <p:tgtEl>
                                          <p:spTgt spid="161798"/>
                                        </p:tgtEl>
                                        <p:attrNameLst>
                                          <p:attrName>ppt_x</p:attrName>
                                        </p:attrNameLst>
                                      </p:cBhvr>
                                      <p:tavLst>
                                        <p:tav tm="0">
                                          <p:val>
                                            <p:strVal val="#ppt_x"/>
                                          </p:val>
                                        </p:tav>
                                        <p:tav tm="100000">
                                          <p:val>
                                            <p:strVal val="#ppt_x"/>
                                          </p:val>
                                        </p:tav>
                                      </p:tavLst>
                                    </p:anim>
                                    <p:anim calcmode="lin" valueType="num">
                                      <p:cBhvr additive="base">
                                        <p:cTn id="8" dur="500" fill="hold"/>
                                        <p:tgtEl>
                                          <p:spTgt spid="1617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161801"/>
                                        </p:tgtEl>
                                        <p:attrNameLst>
                                          <p:attrName>style.visibility</p:attrName>
                                        </p:attrNameLst>
                                      </p:cBhvr>
                                      <p:to>
                                        <p:strVal val="visible"/>
                                      </p:to>
                                    </p:set>
                                    <p:animEffect transition="in" filter="box(in)">
                                      <p:cBhvr>
                                        <p:cTn id="13" dur="500"/>
                                        <p:tgtEl>
                                          <p:spTgt spid="161801"/>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12" fill="hold" nodeType="clickEffect">
                                  <p:stCondLst>
                                    <p:cond delay="0"/>
                                  </p:stCondLst>
                                  <p:childTnLst>
                                    <p:set>
                                      <p:cBhvr>
                                        <p:cTn id="17" dur="1" fill="hold">
                                          <p:stCondLst>
                                            <p:cond delay="0"/>
                                          </p:stCondLst>
                                        </p:cTn>
                                        <p:tgtEl>
                                          <p:spTgt spid="161802"/>
                                        </p:tgtEl>
                                        <p:attrNameLst>
                                          <p:attrName>style.visibility</p:attrName>
                                        </p:attrNameLst>
                                      </p:cBhvr>
                                      <p:to>
                                        <p:strVal val="visible"/>
                                      </p:to>
                                    </p:set>
                                    <p:animEffect transition="in" filter="strips(downLeft)">
                                      <p:cBhvr>
                                        <p:cTn id="18" dur="500"/>
                                        <p:tgtEl>
                                          <p:spTgt spid="161802"/>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161804"/>
                                        </p:tgtEl>
                                        <p:attrNameLst>
                                          <p:attrName>style.visibility</p:attrName>
                                        </p:attrNameLst>
                                      </p:cBhvr>
                                      <p:to>
                                        <p:strVal val="visible"/>
                                      </p:to>
                                    </p:set>
                                    <p:animEffect transition="in" filter="checkerboard(across)">
                                      <p:cBhvr>
                                        <p:cTn id="23" dur="500"/>
                                        <p:tgtEl>
                                          <p:spTgt spid="161804"/>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161805"/>
                                        </p:tgtEl>
                                        <p:attrNameLst>
                                          <p:attrName>style.visibility</p:attrName>
                                        </p:attrNameLst>
                                      </p:cBhvr>
                                      <p:to>
                                        <p:strVal val="visible"/>
                                      </p:to>
                                    </p:set>
                                    <p:animEffect transition="in" filter="box(in)">
                                      <p:cBhvr>
                                        <p:cTn id="28" dur="500"/>
                                        <p:tgtEl>
                                          <p:spTgt spid="1618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7" name="Rectangle 2"/>
          <p:cNvSpPr>
            <a:spLocks noGrp="1" noRot="1"/>
          </p:cNvSpPr>
          <p:nvPr>
            <p:ph type="title"/>
          </p:nvPr>
        </p:nvSpPr>
        <p:spPr>
          <a:xfrm>
            <a:off x="107950" y="460375"/>
            <a:ext cx="8540750" cy="720725"/>
          </a:xfrm>
        </p:spPr>
        <p:txBody>
          <a:bodyPr vert="horz" wrap="square" lIns="91440" tIns="45720" rIns="91440" bIns="45720" anchor="b"/>
          <a:lstStyle/>
          <a:p>
            <a:pPr eaLnBrk="1" hangingPunct="1"/>
            <a:r>
              <a:rPr lang="zh-CN" altLang="en-US" kern="1200" dirty="0">
                <a:solidFill>
                  <a:srgbClr val="FC3E3E"/>
                </a:solidFill>
                <a:latin typeface="幼圆" panose="02010509060101010101" pitchFamily="49" charset="-122"/>
                <a:ea typeface="幼圆" panose="02010509060101010101" pitchFamily="49" charset="-122"/>
                <a:cs typeface="+mj-cs"/>
              </a:rPr>
              <a:t>（</a:t>
            </a:r>
            <a:r>
              <a:rPr lang="en-US" altLang="zh-CN" kern="1200" dirty="0">
                <a:solidFill>
                  <a:srgbClr val="FC3E3E"/>
                </a:solidFill>
                <a:latin typeface="幼圆" panose="02010509060101010101" pitchFamily="49" charset="-122"/>
                <a:ea typeface="幼圆" panose="02010509060101010101" pitchFamily="49" charset="-122"/>
                <a:cs typeface="+mj-cs"/>
              </a:rPr>
              <a:t>3</a:t>
            </a:r>
            <a:r>
              <a:rPr lang="zh-CN" altLang="en-US" kern="1200" dirty="0">
                <a:solidFill>
                  <a:srgbClr val="FC3E3E"/>
                </a:solidFill>
                <a:latin typeface="幼圆" panose="02010509060101010101" pitchFamily="49" charset="-122"/>
                <a:ea typeface="幼圆" panose="02010509060101010101" pitchFamily="49" charset="-122"/>
                <a:cs typeface="+mj-cs"/>
              </a:rPr>
              <a:t>）破圈法</a:t>
            </a:r>
            <a:endParaRPr lang="zh-CN" altLang="zh-CN" kern="1200" dirty="0">
              <a:solidFill>
                <a:srgbClr val="FC3E3E"/>
              </a:solidFill>
              <a:latin typeface="幼圆" panose="02010509060101010101" pitchFamily="49" charset="-122"/>
              <a:ea typeface="幼圆" panose="02010509060101010101" pitchFamily="49" charset="-122"/>
              <a:cs typeface="+mj-cs"/>
            </a:endParaRPr>
          </a:p>
        </p:txBody>
      </p:sp>
      <p:sp>
        <p:nvSpPr>
          <p:cNvPr id="199683" name="Rectangle 3"/>
          <p:cNvSpPr>
            <a:spLocks noGrp="1" noRot="1"/>
          </p:cNvSpPr>
          <p:nvPr>
            <p:ph idx="1"/>
          </p:nvPr>
        </p:nvSpPr>
        <p:spPr>
          <a:xfrm>
            <a:off x="0" y="1176338"/>
            <a:ext cx="9036050" cy="5184775"/>
          </a:xfrm>
        </p:spPr>
        <p:txBody>
          <a:bodyPr vert="horz" wrap="square" lIns="91440" tIns="45720" rIns="91440" bIns="45720" anchor="t"/>
          <a:lstStyle/>
          <a:p>
            <a:pPr lvl="1" eaLnBrk="1" hangingPunct="1">
              <a:buClr>
                <a:srgbClr val="E2BD7B"/>
              </a:buClr>
            </a:pPr>
            <a:r>
              <a:rPr lang="zh-CN" altLang="en-US" sz="2800" kern="1200" dirty="0">
                <a:solidFill>
                  <a:srgbClr val="FC3E3E"/>
                </a:solidFill>
                <a:latin typeface="华文新魏" panose="02010800040101010101" pitchFamily="2" charset="-122"/>
                <a:ea typeface="华文新魏" panose="02010800040101010101" pitchFamily="2" charset="-122"/>
                <a:cs typeface="+mn-cs"/>
              </a:rPr>
              <a:t>破圈法：</a:t>
            </a:r>
            <a:r>
              <a:rPr lang="zh-CN" altLang="en-US" sz="2800" kern="1200" dirty="0">
                <a:latin typeface="华文新魏" panose="02010800040101010101" pitchFamily="2" charset="-122"/>
                <a:ea typeface="华文新魏" panose="02010800040101010101" pitchFamily="2" charset="-122"/>
                <a:cs typeface="+mn-cs"/>
              </a:rPr>
              <a:t>从联结图中寻找圈，然后在圈中删去权值最大边，最后剩下的无圈联结图为最短主树。其步骤如下：</a:t>
            </a:r>
          </a:p>
          <a:p>
            <a:pPr lvl="2" eaLnBrk="1" hangingPunct="1">
              <a:lnSpc>
                <a:spcPct val="150000"/>
              </a:lnSpc>
              <a:spcBef>
                <a:spcPct val="0"/>
              </a:spcBef>
            </a:pPr>
            <a:r>
              <a:rPr lang="en-US" altLang="zh-CN" sz="2800" b="1" dirty="0">
                <a:solidFill>
                  <a:srgbClr val="FF0000"/>
                </a:solidFill>
              </a:rPr>
              <a:t>Q</a:t>
            </a:r>
            <a:r>
              <a:rPr lang="en-US" altLang="zh-CN" sz="2800" b="1" baseline="-25000" dirty="0">
                <a:solidFill>
                  <a:srgbClr val="FF0000"/>
                </a:solidFill>
              </a:rPr>
              <a:t>0</a:t>
            </a:r>
            <a:r>
              <a:rPr lang="zh-CN" altLang="en-US" sz="2800" b="1" dirty="0">
                <a:solidFill>
                  <a:srgbClr val="FF0000"/>
                </a:solidFill>
              </a:rPr>
              <a:t>：</a:t>
            </a:r>
            <a:r>
              <a:rPr lang="zh-CN" altLang="en-US" sz="2800" b="1" dirty="0"/>
              <a:t>设</a:t>
            </a:r>
            <a:r>
              <a:rPr lang="en-US" altLang="zh-CN" sz="2800" b="1" dirty="0"/>
              <a:t>G</a:t>
            </a:r>
            <a:r>
              <a:rPr lang="en-US" altLang="zh-CN" sz="2800" b="1" baseline="30000" dirty="0"/>
              <a:t>(k)</a:t>
            </a:r>
            <a:r>
              <a:rPr lang="zh-CN" altLang="en-US" sz="2800" b="1" dirty="0"/>
              <a:t>是</a:t>
            </a:r>
            <a:r>
              <a:rPr lang="en-US" altLang="zh-CN" sz="2800" b="1" dirty="0"/>
              <a:t>G</a:t>
            </a:r>
            <a:r>
              <a:rPr lang="zh-CN" altLang="en-US" sz="2800" b="1" dirty="0"/>
              <a:t>的联结子图，</a:t>
            </a:r>
            <a:r>
              <a:rPr lang="en-US" altLang="zh-CN" sz="2800" b="1" dirty="0"/>
              <a:t>G</a:t>
            </a:r>
            <a:r>
              <a:rPr lang="en-US" altLang="zh-CN" sz="2800" b="1" baseline="30000" dirty="0"/>
              <a:t>(0)</a:t>
            </a:r>
            <a:r>
              <a:rPr lang="en-US" altLang="zh-CN" sz="2800" b="1" dirty="0"/>
              <a:t>=G</a:t>
            </a:r>
            <a:r>
              <a:rPr lang="zh-CN" altLang="en-US" sz="2800" b="1" dirty="0"/>
              <a:t>；</a:t>
            </a:r>
          </a:p>
          <a:p>
            <a:pPr lvl="2" eaLnBrk="1" hangingPunct="1">
              <a:lnSpc>
                <a:spcPct val="150000"/>
              </a:lnSpc>
              <a:spcBef>
                <a:spcPct val="0"/>
              </a:spcBef>
            </a:pPr>
            <a:r>
              <a:rPr lang="en-US" altLang="zh-CN" sz="2800" b="1" dirty="0">
                <a:solidFill>
                  <a:srgbClr val="FF0000"/>
                </a:solidFill>
              </a:rPr>
              <a:t>Q</a:t>
            </a:r>
            <a:r>
              <a:rPr lang="en-US" altLang="zh-CN" sz="2800" b="1" baseline="-25000" dirty="0">
                <a:solidFill>
                  <a:srgbClr val="FF0000"/>
                </a:solidFill>
              </a:rPr>
              <a:t>1</a:t>
            </a:r>
            <a:r>
              <a:rPr lang="zh-CN" altLang="en-US" sz="2800" b="1" dirty="0">
                <a:solidFill>
                  <a:srgbClr val="FF0000"/>
                </a:solidFill>
              </a:rPr>
              <a:t>：</a:t>
            </a:r>
            <a:r>
              <a:rPr lang="zh-CN" altLang="en-US" sz="2800" b="1" dirty="0"/>
              <a:t>若</a:t>
            </a:r>
            <a:r>
              <a:rPr lang="en-US" altLang="zh-CN" sz="2800" b="1" dirty="0"/>
              <a:t>G</a:t>
            </a:r>
            <a:r>
              <a:rPr lang="en-US" altLang="zh-CN" sz="2800" b="1" baseline="30000" dirty="0"/>
              <a:t>(k)</a:t>
            </a:r>
            <a:r>
              <a:rPr lang="zh-CN" altLang="en-US" sz="2800" b="1" dirty="0"/>
              <a:t>中包含圈，设</a:t>
            </a:r>
            <a:r>
              <a:rPr lang="en-US" altLang="zh-CN" sz="2800" b="1" dirty="0">
                <a:latin typeface="Symbol" panose="05050102010706020507" pitchFamily="18" charset="2"/>
              </a:rPr>
              <a:t>m</a:t>
            </a:r>
            <a:r>
              <a:rPr lang="zh-CN" altLang="en-US" sz="2800" b="1" dirty="0"/>
              <a:t>是</a:t>
            </a:r>
            <a:r>
              <a:rPr lang="en-US" altLang="zh-CN" sz="2800" b="1" dirty="0"/>
              <a:t>G</a:t>
            </a:r>
            <a:r>
              <a:rPr lang="en-US" altLang="zh-CN" sz="2800" b="1" baseline="30000" dirty="0"/>
              <a:t>(k)</a:t>
            </a:r>
            <a:r>
              <a:rPr lang="zh-CN" altLang="en-US" sz="2800" b="1" dirty="0"/>
              <a:t>中的一个圈，取</a:t>
            </a:r>
            <a:r>
              <a:rPr lang="en-US" altLang="zh-CN" sz="2800" b="1" dirty="0">
                <a:latin typeface="Symbol" panose="05050102010706020507" pitchFamily="18" charset="2"/>
              </a:rPr>
              <a:t>m</a:t>
            </a:r>
            <a:r>
              <a:rPr lang="zh-CN" altLang="en-US" sz="2800" b="1" dirty="0"/>
              <a:t>上的一条权最大的边</a:t>
            </a:r>
            <a:r>
              <a:rPr lang="en-US" altLang="zh-CN" sz="2800" b="1" dirty="0"/>
              <a:t>e</a:t>
            </a:r>
            <a:r>
              <a:rPr lang="en-US" altLang="zh-CN" sz="2800" b="1" baseline="30000" dirty="0"/>
              <a:t>(k)</a:t>
            </a:r>
            <a:r>
              <a:rPr lang="zh-CN" altLang="en-US" sz="2800" b="1" dirty="0"/>
              <a:t>，令</a:t>
            </a:r>
            <a:r>
              <a:rPr lang="en-US" altLang="zh-CN" sz="2800" b="1" dirty="0"/>
              <a:t>G</a:t>
            </a:r>
            <a:r>
              <a:rPr lang="en-US" altLang="zh-CN" sz="2800" b="1" baseline="30000" dirty="0"/>
              <a:t>(k+1)</a:t>
            </a:r>
            <a:r>
              <a:rPr lang="en-US" altLang="zh-CN" sz="2800" b="1" dirty="0"/>
              <a:t>=G</a:t>
            </a:r>
            <a:r>
              <a:rPr lang="en-US" altLang="zh-CN" sz="2800" b="1" baseline="30000" dirty="0"/>
              <a:t>(k)</a:t>
            </a:r>
            <a:r>
              <a:rPr lang="en-US" altLang="zh-CN" sz="2800" b="1" dirty="0"/>
              <a:t>-e</a:t>
            </a:r>
            <a:r>
              <a:rPr lang="en-US" altLang="zh-CN" sz="2800" b="1" baseline="30000" dirty="0"/>
              <a:t>(k)</a:t>
            </a:r>
            <a:r>
              <a:rPr lang="zh-CN" altLang="en-US" sz="2800" b="1" dirty="0"/>
              <a:t>；</a:t>
            </a:r>
          </a:p>
          <a:p>
            <a:pPr lvl="2" eaLnBrk="1" hangingPunct="1">
              <a:lnSpc>
                <a:spcPct val="150000"/>
              </a:lnSpc>
              <a:spcBef>
                <a:spcPct val="0"/>
              </a:spcBef>
            </a:pPr>
            <a:r>
              <a:rPr lang="en-US" altLang="zh-CN" sz="2800" b="1" dirty="0"/>
              <a:t>Q</a:t>
            </a:r>
            <a:r>
              <a:rPr lang="en-US" altLang="zh-CN" sz="2800" b="1" baseline="-25000" dirty="0"/>
              <a:t>2</a:t>
            </a:r>
            <a:r>
              <a:rPr lang="zh-CN" altLang="en-US" sz="2800" b="1" dirty="0"/>
              <a:t>：若</a:t>
            </a:r>
            <a:r>
              <a:rPr lang="en-US" altLang="zh-CN" sz="2800" b="1" dirty="0"/>
              <a:t>G</a:t>
            </a:r>
            <a:r>
              <a:rPr lang="en-US" altLang="zh-CN" sz="2800" b="1" baseline="30000" dirty="0"/>
              <a:t>(k)</a:t>
            </a:r>
            <a:r>
              <a:rPr lang="zh-CN" altLang="en-US" sz="2800" b="1" dirty="0"/>
              <a:t>中不再含圈</a:t>
            </a:r>
            <a:r>
              <a:rPr lang="zh-CN" altLang="en-US" sz="2800" b="1" dirty="0">
                <a:solidFill>
                  <a:srgbClr val="FC3E3E"/>
                </a:solidFill>
              </a:rPr>
              <a:t>（即上述</a:t>
            </a:r>
            <a:r>
              <a:rPr lang="en-US" altLang="zh-CN" sz="2800" b="1" dirty="0">
                <a:solidFill>
                  <a:srgbClr val="FC3E3E"/>
                </a:solidFill>
              </a:rPr>
              <a:t>Q1</a:t>
            </a:r>
            <a:r>
              <a:rPr lang="zh-CN" altLang="en-US" sz="2800" b="1" dirty="0">
                <a:solidFill>
                  <a:srgbClr val="FC3E3E"/>
                </a:solidFill>
              </a:rPr>
              <a:t>步中的</a:t>
            </a:r>
            <a:r>
              <a:rPr lang="en-US" altLang="zh-CN" sz="2800" b="1" dirty="0">
                <a:solidFill>
                  <a:srgbClr val="FC3E3E"/>
                </a:solidFill>
              </a:rPr>
              <a:t>G</a:t>
            </a:r>
            <a:r>
              <a:rPr lang="en-US" altLang="zh-CN" sz="2800" b="1" baseline="30000" dirty="0">
                <a:solidFill>
                  <a:srgbClr val="FC3E3E"/>
                </a:solidFill>
              </a:rPr>
              <a:t>(k+1)</a:t>
            </a:r>
            <a:r>
              <a:rPr lang="zh-CN" altLang="en-US" sz="2800" b="1" dirty="0">
                <a:solidFill>
                  <a:srgbClr val="FC3E3E"/>
                </a:solidFill>
              </a:rPr>
              <a:t>不再含圈）</a:t>
            </a:r>
            <a:r>
              <a:rPr lang="zh-CN" altLang="en-US" sz="2800" b="1" dirty="0"/>
              <a:t>，则它是最短主树，算法终止；否则，重复</a:t>
            </a:r>
            <a:r>
              <a:rPr lang="en-US" altLang="zh-CN" sz="2800" b="1" dirty="0"/>
              <a:t>Q</a:t>
            </a:r>
            <a:r>
              <a:rPr lang="en-US" altLang="zh-CN" sz="2800" b="1" baseline="-25000" dirty="0"/>
              <a:t>1</a:t>
            </a:r>
            <a:r>
              <a:rPr lang="zh-CN" altLang="en-US" sz="2800" b="1" dirty="0"/>
              <a:t>。</a:t>
            </a:r>
          </a:p>
        </p:txBody>
      </p:sp>
      <p:sp>
        <p:nvSpPr>
          <p:cNvPr id="272389" name="Rectangle 5"/>
          <p:cNvSpPr>
            <a:spLocks noRot="1" noChangeArrowheads="1"/>
          </p:cNvSpPr>
          <p:nvPr/>
        </p:nvSpPr>
        <p:spPr bwMode="auto">
          <a:xfrm>
            <a:off x="0" y="0"/>
            <a:ext cx="8540750" cy="460375"/>
          </a:xfrm>
          <a:prstGeom prst="rect">
            <a:avLst/>
          </a:prstGeom>
          <a:noFill/>
          <a:ln>
            <a:noFill/>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40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无限制条件下最短主树求取法</a:t>
            </a:r>
            <a:endParaRPr kumimoji="0" lang="zh-CN" altLang="zh-CN" sz="40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9683">
                                            <p:txEl>
                                              <p:pRg st="0" end="0"/>
                                            </p:txEl>
                                          </p:spTgt>
                                        </p:tgtEl>
                                        <p:attrNameLst>
                                          <p:attrName>style.visibility</p:attrName>
                                        </p:attrNameLst>
                                      </p:cBhvr>
                                      <p:to>
                                        <p:strVal val="visible"/>
                                      </p:to>
                                    </p:set>
                                    <p:animEffect transition="in" filter="fade">
                                      <p:cBhvr>
                                        <p:cTn id="7" dur="1000"/>
                                        <p:tgtEl>
                                          <p:spTgt spid="199683">
                                            <p:txEl>
                                              <p:pRg st="0" end="0"/>
                                            </p:txEl>
                                          </p:spTgt>
                                        </p:tgtEl>
                                      </p:cBhvr>
                                    </p:animEffect>
                                    <p:anim calcmode="lin" valueType="num">
                                      <p:cBhvr>
                                        <p:cTn id="8" dur="1000" fill="hold"/>
                                        <p:tgtEl>
                                          <p:spTgt spid="19968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9968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9683">
                                            <p:txEl>
                                              <p:pRg st="1" end="1"/>
                                            </p:txEl>
                                          </p:spTgt>
                                        </p:tgtEl>
                                        <p:attrNameLst>
                                          <p:attrName>style.visibility</p:attrName>
                                        </p:attrNameLst>
                                      </p:cBhvr>
                                      <p:to>
                                        <p:strVal val="visible"/>
                                      </p:to>
                                    </p:set>
                                    <p:animEffect transition="in" filter="fade">
                                      <p:cBhvr>
                                        <p:cTn id="12" dur="1000"/>
                                        <p:tgtEl>
                                          <p:spTgt spid="199683">
                                            <p:txEl>
                                              <p:pRg st="1" end="1"/>
                                            </p:txEl>
                                          </p:spTgt>
                                        </p:tgtEl>
                                      </p:cBhvr>
                                    </p:animEffect>
                                    <p:anim calcmode="lin" valueType="num">
                                      <p:cBhvr>
                                        <p:cTn id="13" dur="1000" fill="hold"/>
                                        <p:tgtEl>
                                          <p:spTgt spid="19968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9968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99683">
                                            <p:txEl>
                                              <p:pRg st="2" end="2"/>
                                            </p:txEl>
                                          </p:spTgt>
                                        </p:tgtEl>
                                        <p:attrNameLst>
                                          <p:attrName>style.visibility</p:attrName>
                                        </p:attrNameLst>
                                      </p:cBhvr>
                                      <p:to>
                                        <p:strVal val="visible"/>
                                      </p:to>
                                    </p:set>
                                    <p:animEffect transition="in" filter="fade">
                                      <p:cBhvr>
                                        <p:cTn id="17" dur="1000"/>
                                        <p:tgtEl>
                                          <p:spTgt spid="199683">
                                            <p:txEl>
                                              <p:pRg st="2" end="2"/>
                                            </p:txEl>
                                          </p:spTgt>
                                        </p:tgtEl>
                                      </p:cBhvr>
                                    </p:animEffect>
                                    <p:anim calcmode="lin" valueType="num">
                                      <p:cBhvr>
                                        <p:cTn id="18" dur="1000" fill="hold"/>
                                        <p:tgtEl>
                                          <p:spTgt spid="19968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9968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99683">
                                            <p:txEl>
                                              <p:pRg st="3" end="3"/>
                                            </p:txEl>
                                          </p:spTgt>
                                        </p:tgtEl>
                                        <p:attrNameLst>
                                          <p:attrName>style.visibility</p:attrName>
                                        </p:attrNameLst>
                                      </p:cBhvr>
                                      <p:to>
                                        <p:strVal val="visible"/>
                                      </p:to>
                                    </p:set>
                                    <p:animEffect transition="in" filter="fade">
                                      <p:cBhvr>
                                        <p:cTn id="22" dur="1000"/>
                                        <p:tgtEl>
                                          <p:spTgt spid="199683">
                                            <p:txEl>
                                              <p:pRg st="3" end="3"/>
                                            </p:txEl>
                                          </p:spTgt>
                                        </p:tgtEl>
                                      </p:cBhvr>
                                    </p:animEffect>
                                    <p:anim calcmode="lin" valueType="num">
                                      <p:cBhvr>
                                        <p:cTn id="23" dur="1000" fill="hold"/>
                                        <p:tgtEl>
                                          <p:spTgt spid="19968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19968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3" grpId="0" build="p"/>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5" name="Rectangle 2"/>
          <p:cNvSpPr>
            <a:spLocks noGrp="1" noRot="1"/>
          </p:cNvSpPr>
          <p:nvPr>
            <p:ph type="title"/>
          </p:nvPr>
        </p:nvSpPr>
        <p:spPr/>
        <p:txBody>
          <a:bodyPr vert="horz" wrap="square" lIns="91440" tIns="45720" rIns="91440" bIns="45720" anchor="b"/>
          <a:lstStyle/>
          <a:p>
            <a:pPr eaLnBrk="1" hangingPunct="1"/>
            <a:endParaRPr lang="zh-CN" altLang="en-US" kern="1200" dirty="0">
              <a:solidFill>
                <a:srgbClr val="5D2513"/>
              </a:solidFill>
              <a:latin typeface="幼圆" panose="02010509060101010101" pitchFamily="49" charset="-122"/>
              <a:ea typeface="幼圆" panose="02010509060101010101" pitchFamily="49" charset="-122"/>
              <a:cs typeface="+mj-cs"/>
            </a:endParaRPr>
          </a:p>
        </p:txBody>
      </p:sp>
      <p:sp>
        <p:nvSpPr>
          <p:cNvPr id="282626" name="Rectangle 3"/>
          <p:cNvSpPr>
            <a:spLocks noGrp="1" noRot="1"/>
          </p:cNvSpPr>
          <p:nvPr>
            <p:ph idx="1"/>
          </p:nvPr>
        </p:nvSpPr>
        <p:spPr>
          <a:xfrm>
            <a:off x="0" y="0"/>
            <a:ext cx="8540750" cy="5184775"/>
          </a:xfrm>
        </p:spPr>
        <p:txBody>
          <a:bodyPr vert="horz" wrap="square" lIns="91440" tIns="45720" rIns="91440" bIns="45720" anchor="t"/>
          <a:lstStyle/>
          <a:p>
            <a:pPr eaLnBrk="1" hangingPunct="1">
              <a:buClr>
                <a:srgbClr val="956B21"/>
              </a:buClr>
              <a:buSzPct val="50000"/>
            </a:pPr>
            <a:r>
              <a:rPr lang="zh-CN" altLang="en-US" kern="1200" dirty="0">
                <a:solidFill>
                  <a:srgbClr val="FC3E3E"/>
                </a:solidFill>
                <a:latin typeface="幼圆" panose="02010509060101010101" pitchFamily="49" charset="-122"/>
                <a:ea typeface="幼圆" panose="02010509060101010101" pitchFamily="49" charset="-122"/>
                <a:cs typeface="+mn-cs"/>
              </a:rPr>
              <a:t>用破圈法求最短树</a:t>
            </a:r>
          </a:p>
        </p:txBody>
      </p:sp>
      <p:pic>
        <p:nvPicPr>
          <p:cNvPr id="200708" name="Picture 8"/>
          <p:cNvPicPr>
            <a:picLocks noChangeAspect="1"/>
          </p:cNvPicPr>
          <p:nvPr/>
        </p:nvPicPr>
        <p:blipFill>
          <a:blip r:embed="rId2"/>
          <a:stretch>
            <a:fillRect/>
          </a:stretch>
        </p:blipFill>
        <p:spPr>
          <a:xfrm>
            <a:off x="1619250" y="620713"/>
            <a:ext cx="6048375" cy="60007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0708"/>
                                        </p:tgtEl>
                                        <p:attrNameLst>
                                          <p:attrName>style.visibility</p:attrName>
                                        </p:attrNameLst>
                                      </p:cBhvr>
                                      <p:to>
                                        <p:strVal val="visible"/>
                                      </p:to>
                                    </p:set>
                                    <p:animEffect transition="in" filter="fade">
                                      <p:cBhvr>
                                        <p:cTn id="7" dur="1000"/>
                                        <p:tgtEl>
                                          <p:spTgt spid="200708"/>
                                        </p:tgtEl>
                                      </p:cBhvr>
                                    </p:animEffect>
                                    <p:anim calcmode="lin" valueType="num">
                                      <p:cBhvr>
                                        <p:cTn id="8" dur="1000" fill="hold"/>
                                        <p:tgtEl>
                                          <p:spTgt spid="200708"/>
                                        </p:tgtEl>
                                        <p:attrNameLst>
                                          <p:attrName>ppt_x</p:attrName>
                                        </p:attrNameLst>
                                      </p:cBhvr>
                                      <p:tavLst>
                                        <p:tav tm="0">
                                          <p:val>
                                            <p:strVal val="#ppt_x"/>
                                          </p:val>
                                        </p:tav>
                                        <p:tav tm="100000">
                                          <p:val>
                                            <p:strVal val="#ppt_x"/>
                                          </p:val>
                                        </p:tav>
                                      </p:tavLst>
                                    </p:anim>
                                    <p:anim calcmode="lin" valueType="num">
                                      <p:cBhvr>
                                        <p:cTn id="9" dur="1000" fill="hold"/>
                                        <p:tgtEl>
                                          <p:spTgt spid="20070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H_Others_1"/>
          <p:cNvSpPr txBox="1"/>
          <p:nvPr>
            <p:custDataLst>
              <p:tags r:id="rId1"/>
            </p:custDataLst>
          </p:nvPr>
        </p:nvSpPr>
        <p:spPr>
          <a:xfrm>
            <a:off x="3481388" y="1876425"/>
            <a:ext cx="1833563" cy="369888"/>
          </a:xfrm>
          <a:prstGeom prst="rect">
            <a:avLst/>
          </a:prstGeom>
          <a:noFill/>
        </p:spPr>
        <p:txBody>
          <a:bodyPr/>
          <a:lstStyle/>
          <a:p>
            <a:pPr marR="0" defTabSz="914400" fontAlgn="auto">
              <a:spcBef>
                <a:spcPts val="0"/>
              </a:spcBef>
              <a:spcAft>
                <a:spcPts val="0"/>
              </a:spcAft>
              <a:buClrTx/>
              <a:buSzTx/>
              <a:buFontTx/>
              <a:defRPr/>
            </a:pPr>
            <a:r>
              <a:rPr kumimoji="0" lang="en-US" altLang="zh-CN" kern="1200" cap="none" spc="400" normalizeH="0" baseline="0" noProof="0" dirty="0">
                <a:solidFill>
                  <a:srgbClr val="DFDEDD"/>
                </a:solidFill>
                <a:latin typeface="微软雅黑" panose="020B0503020204020204" pitchFamily="34" charset="-122"/>
                <a:ea typeface="微软雅黑" panose="020B0503020204020204" pitchFamily="34" charset="-122"/>
                <a:cs typeface="+mn-cs"/>
              </a:rPr>
              <a:t>CONTENTS</a:t>
            </a:r>
            <a:endParaRPr kumimoji="0" lang="zh-CN" altLang="en-US" kern="1200" cap="none" spc="400" normalizeH="0" baseline="0" noProof="0" dirty="0">
              <a:solidFill>
                <a:srgbClr val="DFDEDD"/>
              </a:solidFill>
              <a:latin typeface="微软雅黑" panose="020B0503020204020204" pitchFamily="34" charset="-122"/>
              <a:ea typeface="微软雅黑" panose="020B0503020204020204" pitchFamily="34" charset="-122"/>
              <a:cs typeface="+mn-cs"/>
            </a:endParaRPr>
          </a:p>
        </p:txBody>
      </p:sp>
      <p:sp>
        <p:nvSpPr>
          <p:cNvPr id="5" name="MH_Others_2"/>
          <p:cNvSpPr txBox="1">
            <a:spLocks noChangeArrowheads="1"/>
          </p:cNvSpPr>
          <p:nvPr>
            <p:custDataLst>
              <p:tags r:id="rId2"/>
            </p:custDataLst>
          </p:nvPr>
        </p:nvSpPr>
        <p:spPr bwMode="auto">
          <a:xfrm>
            <a:off x="1259632" y="1138700"/>
            <a:ext cx="7128792" cy="923330"/>
          </a:xfrm>
          <a:prstGeom prst="rect">
            <a:avLst/>
          </a:prstGeom>
          <a:solidFill>
            <a:srgbClr val="FFFF00"/>
          </a:solidFill>
          <a:ln w="9525">
            <a:solidFill>
              <a:srgbClr val="000000"/>
            </a:solidFill>
            <a:miter lim="800000"/>
          </a:ln>
          <a:effectLst>
            <a:softEdge rad="63500"/>
          </a:effectLst>
          <a:scene3d>
            <a:camera prst="orthographicFront"/>
            <a:lightRig rig="threePt" dir="t"/>
          </a:scene3d>
          <a:sp3d>
            <a:bevelT prst="angle"/>
          </a:sp3d>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zh-CN" sz="5400" b="1" i="0" u="none" strike="noStrike" kern="1200" cap="none" spc="0" normalizeH="0" baseline="0" noProof="0" dirty="0">
                <a:ln>
                  <a:noFill/>
                </a:ln>
                <a:solidFill>
                  <a:srgbClr val="5D2513"/>
                </a:solidFill>
                <a:effectLst/>
                <a:uLnTx/>
                <a:uFillTx/>
                <a:latin typeface="Calibri" panose="020F0502020204030204" charset="0"/>
                <a:ea typeface="宋体" panose="02010600030101010101" pitchFamily="2" charset="-122"/>
                <a:cs typeface="+mn-cs"/>
              </a:rPr>
              <a:t>3.2 </a:t>
            </a:r>
            <a:r>
              <a:rPr kumimoji="0" lang="zh-CN" altLang="en-US" sz="5400" b="1" i="0" u="none" strike="noStrike" kern="1200" cap="none" spc="0" normalizeH="0" baseline="0" noProof="0" dirty="0">
                <a:ln>
                  <a:noFill/>
                </a:ln>
                <a:solidFill>
                  <a:srgbClr val="5D2513"/>
                </a:solidFill>
                <a:effectLst/>
                <a:uLnTx/>
                <a:uFillTx/>
                <a:latin typeface="Calibri" panose="020F0502020204030204" charset="0"/>
                <a:ea typeface="宋体" panose="02010600030101010101" pitchFamily="2" charset="-122"/>
                <a:cs typeface="+mn-cs"/>
              </a:rPr>
              <a:t>最短径问题</a:t>
            </a:r>
            <a:endParaRPr kumimoji="0" lang="zh-CN" altLang="en-US" sz="5400" b="1" i="0" u="none" strike="noStrike" kern="1200" cap="none" spc="0" normalizeH="0" baseline="0" noProof="0" dirty="0">
              <a:ln w="3175">
                <a:noFill/>
              </a:ln>
              <a:solidFill>
                <a:srgbClr val="5F5F5F"/>
              </a:solidFill>
              <a:effectLst/>
              <a:uLnTx/>
              <a:uFillTx/>
              <a:latin typeface="方正粗黑宋简体" panose="02000000000000000000" pitchFamily="2" charset="-122"/>
              <a:ea typeface="方正粗黑宋简体" panose="02000000000000000000" pitchFamily="2" charset="-122"/>
              <a:cs typeface="+mn-cs"/>
            </a:endParaRPr>
          </a:p>
        </p:txBody>
      </p:sp>
      <p:cxnSp>
        <p:nvCxnSpPr>
          <p:cNvPr id="6" name="MH_Others_3"/>
          <p:cNvCxnSpPr/>
          <p:nvPr>
            <p:custDataLst>
              <p:tags r:id="rId3"/>
            </p:custDataLst>
          </p:nvPr>
        </p:nvCxnSpPr>
        <p:spPr>
          <a:xfrm>
            <a:off x="2946400" y="1870075"/>
            <a:ext cx="2882900" cy="0"/>
          </a:xfrm>
          <a:prstGeom prst="line">
            <a:avLst/>
          </a:prstGeom>
          <a:ln>
            <a:solidFill>
              <a:srgbClr val="EEEEEE"/>
            </a:solidFill>
          </a:ln>
        </p:spPr>
        <p:style>
          <a:lnRef idx="1">
            <a:schemeClr val="accent1"/>
          </a:lnRef>
          <a:fillRef idx="0">
            <a:schemeClr val="accent1"/>
          </a:fillRef>
          <a:effectRef idx="0">
            <a:schemeClr val="accent1"/>
          </a:effectRef>
          <a:fontRef idx="minor">
            <a:schemeClr val="tx1"/>
          </a:fontRef>
        </p:style>
      </p:cxnSp>
      <p:cxnSp>
        <p:nvCxnSpPr>
          <p:cNvPr id="7" name="MH_Others_4"/>
          <p:cNvCxnSpPr/>
          <p:nvPr>
            <p:custDataLst>
              <p:tags r:id="rId4"/>
            </p:custDataLst>
          </p:nvPr>
        </p:nvCxnSpPr>
        <p:spPr>
          <a:xfrm>
            <a:off x="2945750" y="2184400"/>
            <a:ext cx="2882900" cy="0"/>
          </a:xfrm>
          <a:prstGeom prst="line">
            <a:avLst/>
          </a:prstGeom>
          <a:ln>
            <a:solidFill>
              <a:srgbClr val="EEEEEE"/>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8" name="MH_Entry_1">
            <a:hlinkClick r:id="rId11" action="ppaction://hlinksldjump"/>
          </p:cNvPr>
          <p:cNvSpPr/>
          <p:nvPr>
            <p:custDataLst>
              <p:tags r:id="rId5"/>
            </p:custDataLst>
          </p:nvPr>
        </p:nvSpPr>
        <p:spPr>
          <a:xfrm>
            <a:off x="2065338" y="3068638"/>
            <a:ext cx="1787525" cy="1584325"/>
          </a:xfrm>
          <a:custGeom>
            <a:avLst/>
            <a:gdLst>
              <a:gd name="connsiteX0" fmla="*/ 201298 w 1673525"/>
              <a:gd name="connsiteY0" fmla="*/ 89098 h 1138904"/>
              <a:gd name="connsiteX1" fmla="*/ 99204 w 1673525"/>
              <a:gd name="connsiteY1" fmla="*/ 191192 h 1138904"/>
              <a:gd name="connsiteX2" fmla="*/ 99204 w 1673525"/>
              <a:gd name="connsiteY2" fmla="*/ 947712 h 1138904"/>
              <a:gd name="connsiteX3" fmla="*/ 201298 w 1673525"/>
              <a:gd name="connsiteY3" fmla="*/ 1049806 h 1138904"/>
              <a:gd name="connsiteX4" fmla="*/ 1472227 w 1673525"/>
              <a:gd name="connsiteY4" fmla="*/ 1049806 h 1138904"/>
              <a:gd name="connsiteX5" fmla="*/ 1574321 w 1673525"/>
              <a:gd name="connsiteY5" fmla="*/ 947712 h 1138904"/>
              <a:gd name="connsiteX6" fmla="*/ 1574321 w 1673525"/>
              <a:gd name="connsiteY6" fmla="*/ 191192 h 1138904"/>
              <a:gd name="connsiteX7" fmla="*/ 1472227 w 1673525"/>
              <a:gd name="connsiteY7" fmla="*/ 89098 h 1138904"/>
              <a:gd name="connsiteX8" fmla="*/ 121031 w 1673525"/>
              <a:gd name="connsiteY8" fmla="*/ 0 h 1138904"/>
              <a:gd name="connsiteX9" fmla="*/ 1552494 w 1673525"/>
              <a:gd name="connsiteY9" fmla="*/ 0 h 1138904"/>
              <a:gd name="connsiteX10" fmla="*/ 1673525 w 1673525"/>
              <a:gd name="connsiteY10" fmla="*/ 121031 h 1138904"/>
              <a:gd name="connsiteX11" fmla="*/ 1673525 w 1673525"/>
              <a:gd name="connsiteY11" fmla="*/ 1017873 h 1138904"/>
              <a:gd name="connsiteX12" fmla="*/ 1552494 w 1673525"/>
              <a:gd name="connsiteY12" fmla="*/ 1138904 h 1138904"/>
              <a:gd name="connsiteX13" fmla="*/ 121031 w 1673525"/>
              <a:gd name="connsiteY13" fmla="*/ 1138904 h 1138904"/>
              <a:gd name="connsiteX14" fmla="*/ 0 w 1673525"/>
              <a:gd name="connsiteY14" fmla="*/ 1017873 h 1138904"/>
              <a:gd name="connsiteX15" fmla="*/ 0 w 1673525"/>
              <a:gd name="connsiteY15" fmla="*/ 121031 h 1138904"/>
              <a:gd name="connsiteX16" fmla="*/ 121031 w 1673525"/>
              <a:gd name="connsiteY16" fmla="*/ 0 h 11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3525" h="1138904">
                <a:moveTo>
                  <a:pt x="201298" y="89098"/>
                </a:moveTo>
                <a:cubicBezTo>
                  <a:pt x="144913" y="89098"/>
                  <a:pt x="99204" y="134807"/>
                  <a:pt x="99204" y="191192"/>
                </a:cubicBezTo>
                <a:lnTo>
                  <a:pt x="99204" y="947712"/>
                </a:lnTo>
                <a:cubicBezTo>
                  <a:pt x="99204" y="1004097"/>
                  <a:pt x="144913" y="1049806"/>
                  <a:pt x="201298" y="1049806"/>
                </a:cubicBezTo>
                <a:lnTo>
                  <a:pt x="1472227" y="1049806"/>
                </a:lnTo>
                <a:cubicBezTo>
                  <a:pt x="1528612" y="1049806"/>
                  <a:pt x="1574321" y="1004097"/>
                  <a:pt x="1574321" y="947712"/>
                </a:cubicBezTo>
                <a:lnTo>
                  <a:pt x="1574321" y="191192"/>
                </a:lnTo>
                <a:cubicBezTo>
                  <a:pt x="1574321" y="134807"/>
                  <a:pt x="1528612" y="89098"/>
                  <a:pt x="1472227" y="89098"/>
                </a:cubicBezTo>
                <a:close/>
                <a:moveTo>
                  <a:pt x="121031" y="0"/>
                </a:moveTo>
                <a:lnTo>
                  <a:pt x="1552494" y="0"/>
                </a:lnTo>
                <a:cubicBezTo>
                  <a:pt x="1619338" y="0"/>
                  <a:pt x="1673525" y="54187"/>
                  <a:pt x="1673525" y="121031"/>
                </a:cubicBezTo>
                <a:lnTo>
                  <a:pt x="1673525" y="1017873"/>
                </a:lnTo>
                <a:cubicBezTo>
                  <a:pt x="1673525" y="1084717"/>
                  <a:pt x="1619338" y="1138904"/>
                  <a:pt x="1552494" y="1138904"/>
                </a:cubicBezTo>
                <a:lnTo>
                  <a:pt x="121031" y="1138904"/>
                </a:lnTo>
                <a:cubicBezTo>
                  <a:pt x="54187" y="1138904"/>
                  <a:pt x="0" y="1084717"/>
                  <a:pt x="0" y="1017873"/>
                </a:cubicBezTo>
                <a:lnTo>
                  <a:pt x="0" y="121031"/>
                </a:lnTo>
                <a:cubicBezTo>
                  <a:pt x="0" y="54187"/>
                  <a:pt x="54187" y="0"/>
                  <a:pt x="121031" y="0"/>
                </a:cubicBezTo>
                <a:close/>
              </a:path>
            </a:pathLst>
          </a:custGeom>
          <a:solidFill>
            <a:schemeClr val="accent1">
              <a:lumMod val="60000"/>
              <a:lumOff val="40000"/>
            </a:schemeClr>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lIns="180000" rIns="180000"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3600" b="1" i="0" u="none" strike="noStrike" kern="1200" cap="none" spc="0" normalizeH="0" baseline="0" noProof="0" dirty="0">
                <a:ln>
                  <a:noFill/>
                </a:ln>
                <a:solidFill>
                  <a:srgbClr val="FF0000"/>
                </a:solidFill>
                <a:effectLst/>
                <a:uLnTx/>
                <a:uFillTx/>
                <a:latin typeface="方正粗黑宋简体" panose="02000000000000000000" pitchFamily="2" charset="-122"/>
                <a:ea typeface="方正粗黑宋简体" panose="02000000000000000000" pitchFamily="2" charset="-122"/>
                <a:cs typeface="+mn-cs"/>
              </a:rPr>
              <a:t>最短</a:t>
            </a:r>
            <a:endParaRPr kumimoji="0" lang="en-US" altLang="zh-CN" sz="3600" b="1" i="0" u="none" strike="noStrike" kern="1200" cap="none" spc="0" normalizeH="0" baseline="0" noProof="0" dirty="0">
              <a:ln>
                <a:noFill/>
              </a:ln>
              <a:solidFill>
                <a:srgbClr val="FF0000"/>
              </a:solidFill>
              <a:effectLst/>
              <a:uLnTx/>
              <a:uFillTx/>
              <a:latin typeface="方正粗黑宋简体" panose="02000000000000000000" pitchFamily="2" charset="-122"/>
              <a:ea typeface="方正粗黑宋简体" panose="02000000000000000000" pitchFamily="2" charset="-122"/>
              <a:cs typeface="+mn-cs"/>
            </a:endParaRPr>
          </a:p>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3600" b="1" i="0" u="none" strike="noStrike" kern="1200" cap="none" spc="0" normalizeH="0" baseline="0" noProof="0" dirty="0">
                <a:ln>
                  <a:noFill/>
                </a:ln>
                <a:solidFill>
                  <a:srgbClr val="FF0000"/>
                </a:solidFill>
                <a:effectLst/>
                <a:uLnTx/>
                <a:uFillTx/>
                <a:latin typeface="方正粗黑宋简体" panose="02000000000000000000" pitchFamily="2" charset="-122"/>
                <a:ea typeface="方正粗黑宋简体" panose="02000000000000000000" pitchFamily="2" charset="-122"/>
                <a:cs typeface="+mn-cs"/>
              </a:rPr>
              <a:t>主树</a:t>
            </a:r>
          </a:p>
        </p:txBody>
      </p:sp>
      <p:sp>
        <p:nvSpPr>
          <p:cNvPr id="9" name="MH_Number_1">
            <a:hlinkClick r:id="rId11" action="ppaction://hlinksldjump"/>
          </p:cNvPr>
          <p:cNvSpPr/>
          <p:nvPr>
            <p:custDataLst>
              <p:tags r:id="rId6"/>
            </p:custDataLst>
          </p:nvPr>
        </p:nvSpPr>
        <p:spPr>
          <a:xfrm>
            <a:off x="3638550" y="3581400"/>
            <a:ext cx="428625" cy="331788"/>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a:ln>
                  <a:noFill/>
                </a:ln>
                <a:solidFill>
                  <a:srgbClr val="FFFFFF"/>
                </a:solidFill>
                <a:effectLst/>
                <a:uLnTx/>
                <a:uFillTx/>
                <a:latin typeface="+mn-lt"/>
                <a:ea typeface="Arial Unicode MS" panose="020B0604020202020204" charset="-122"/>
                <a:cs typeface="Arial Unicode MS" panose="020B0604020202020204" charset="-122"/>
              </a:rPr>
              <a:t>01</a:t>
            </a:r>
            <a:endParaRPr kumimoji="0" lang="zh-CN" altLang="en-US" sz="2800" b="0" i="0" u="none" strike="noStrike" kern="1200" cap="none" spc="0" normalizeH="0" baseline="0" noProof="0">
              <a:ln>
                <a:noFill/>
              </a:ln>
              <a:solidFill>
                <a:srgbClr val="FFFFFF"/>
              </a:solidFill>
              <a:effectLst/>
              <a:uLnTx/>
              <a:uFillTx/>
              <a:latin typeface="+mn-lt"/>
              <a:ea typeface="Arial Unicode MS" panose="020B0604020202020204" charset="-122"/>
              <a:cs typeface="Arial Unicode MS" panose="020B0604020202020204" charset="-122"/>
            </a:endParaRPr>
          </a:p>
        </p:txBody>
      </p:sp>
      <p:sp>
        <p:nvSpPr>
          <p:cNvPr id="10" name="MH_Entry_2">
            <a:hlinkClick r:id="rId11" action="ppaction://hlinksldjump"/>
          </p:cNvPr>
          <p:cNvSpPr/>
          <p:nvPr>
            <p:custDataLst>
              <p:tags r:id="rId7"/>
            </p:custDataLst>
          </p:nvPr>
        </p:nvSpPr>
        <p:spPr>
          <a:xfrm>
            <a:off x="5456238" y="3068638"/>
            <a:ext cx="1787525" cy="1584325"/>
          </a:xfrm>
          <a:custGeom>
            <a:avLst/>
            <a:gdLst>
              <a:gd name="connsiteX0" fmla="*/ 201298 w 1673525"/>
              <a:gd name="connsiteY0" fmla="*/ 89098 h 1138904"/>
              <a:gd name="connsiteX1" fmla="*/ 99204 w 1673525"/>
              <a:gd name="connsiteY1" fmla="*/ 191192 h 1138904"/>
              <a:gd name="connsiteX2" fmla="*/ 99204 w 1673525"/>
              <a:gd name="connsiteY2" fmla="*/ 947712 h 1138904"/>
              <a:gd name="connsiteX3" fmla="*/ 201298 w 1673525"/>
              <a:gd name="connsiteY3" fmla="*/ 1049806 h 1138904"/>
              <a:gd name="connsiteX4" fmla="*/ 1472227 w 1673525"/>
              <a:gd name="connsiteY4" fmla="*/ 1049806 h 1138904"/>
              <a:gd name="connsiteX5" fmla="*/ 1574321 w 1673525"/>
              <a:gd name="connsiteY5" fmla="*/ 947712 h 1138904"/>
              <a:gd name="connsiteX6" fmla="*/ 1574321 w 1673525"/>
              <a:gd name="connsiteY6" fmla="*/ 191192 h 1138904"/>
              <a:gd name="connsiteX7" fmla="*/ 1472227 w 1673525"/>
              <a:gd name="connsiteY7" fmla="*/ 89098 h 1138904"/>
              <a:gd name="connsiteX8" fmla="*/ 121031 w 1673525"/>
              <a:gd name="connsiteY8" fmla="*/ 0 h 1138904"/>
              <a:gd name="connsiteX9" fmla="*/ 1552494 w 1673525"/>
              <a:gd name="connsiteY9" fmla="*/ 0 h 1138904"/>
              <a:gd name="connsiteX10" fmla="*/ 1673525 w 1673525"/>
              <a:gd name="connsiteY10" fmla="*/ 121031 h 1138904"/>
              <a:gd name="connsiteX11" fmla="*/ 1673525 w 1673525"/>
              <a:gd name="connsiteY11" fmla="*/ 1017873 h 1138904"/>
              <a:gd name="connsiteX12" fmla="*/ 1552494 w 1673525"/>
              <a:gd name="connsiteY12" fmla="*/ 1138904 h 1138904"/>
              <a:gd name="connsiteX13" fmla="*/ 121031 w 1673525"/>
              <a:gd name="connsiteY13" fmla="*/ 1138904 h 1138904"/>
              <a:gd name="connsiteX14" fmla="*/ 0 w 1673525"/>
              <a:gd name="connsiteY14" fmla="*/ 1017873 h 1138904"/>
              <a:gd name="connsiteX15" fmla="*/ 0 w 1673525"/>
              <a:gd name="connsiteY15" fmla="*/ 121031 h 1138904"/>
              <a:gd name="connsiteX16" fmla="*/ 121031 w 1673525"/>
              <a:gd name="connsiteY16" fmla="*/ 0 h 11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3525" h="1138904">
                <a:moveTo>
                  <a:pt x="201298" y="89098"/>
                </a:moveTo>
                <a:cubicBezTo>
                  <a:pt x="144913" y="89098"/>
                  <a:pt x="99204" y="134807"/>
                  <a:pt x="99204" y="191192"/>
                </a:cubicBezTo>
                <a:lnTo>
                  <a:pt x="99204" y="947712"/>
                </a:lnTo>
                <a:cubicBezTo>
                  <a:pt x="99204" y="1004097"/>
                  <a:pt x="144913" y="1049806"/>
                  <a:pt x="201298" y="1049806"/>
                </a:cubicBezTo>
                <a:lnTo>
                  <a:pt x="1472227" y="1049806"/>
                </a:lnTo>
                <a:cubicBezTo>
                  <a:pt x="1528612" y="1049806"/>
                  <a:pt x="1574321" y="1004097"/>
                  <a:pt x="1574321" y="947712"/>
                </a:cubicBezTo>
                <a:lnTo>
                  <a:pt x="1574321" y="191192"/>
                </a:lnTo>
                <a:cubicBezTo>
                  <a:pt x="1574321" y="134807"/>
                  <a:pt x="1528612" y="89098"/>
                  <a:pt x="1472227" y="89098"/>
                </a:cubicBezTo>
                <a:close/>
                <a:moveTo>
                  <a:pt x="121031" y="0"/>
                </a:moveTo>
                <a:lnTo>
                  <a:pt x="1552494" y="0"/>
                </a:lnTo>
                <a:cubicBezTo>
                  <a:pt x="1619338" y="0"/>
                  <a:pt x="1673525" y="54187"/>
                  <a:pt x="1673525" y="121031"/>
                </a:cubicBezTo>
                <a:lnTo>
                  <a:pt x="1673525" y="1017873"/>
                </a:lnTo>
                <a:cubicBezTo>
                  <a:pt x="1673525" y="1084717"/>
                  <a:pt x="1619338" y="1138904"/>
                  <a:pt x="1552494" y="1138904"/>
                </a:cubicBezTo>
                <a:lnTo>
                  <a:pt x="121031" y="1138904"/>
                </a:lnTo>
                <a:cubicBezTo>
                  <a:pt x="54187" y="1138904"/>
                  <a:pt x="0" y="1084717"/>
                  <a:pt x="0" y="1017873"/>
                </a:cubicBezTo>
                <a:lnTo>
                  <a:pt x="0" y="121031"/>
                </a:lnTo>
                <a:cubicBezTo>
                  <a:pt x="0" y="54187"/>
                  <a:pt x="54187" y="0"/>
                  <a:pt x="121031" y="0"/>
                </a:cubicBezTo>
                <a:close/>
              </a:path>
            </a:pathLst>
          </a:custGeom>
          <a:solidFill>
            <a:schemeClr val="accent1">
              <a:lumMod val="60000"/>
              <a:lumOff val="40000"/>
            </a:schemeClr>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lIns="180000" rIns="180000"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3600" b="1" i="0" u="none" strike="noStrike" kern="1200" cap="none" spc="0" normalizeH="0" baseline="0" noProof="0" dirty="0">
                <a:ln>
                  <a:noFill/>
                </a:ln>
                <a:solidFill>
                  <a:srgbClr val="0000FF"/>
                </a:solidFill>
                <a:effectLst/>
                <a:uLnTx/>
                <a:uFillTx/>
                <a:latin typeface="方正粗黑宋简体" panose="02000000000000000000" pitchFamily="2" charset="-122"/>
                <a:ea typeface="方正粗黑宋简体" panose="02000000000000000000" pitchFamily="2" charset="-122"/>
                <a:cs typeface="+mn-cs"/>
              </a:rPr>
              <a:t>端间的最短径</a:t>
            </a:r>
          </a:p>
        </p:txBody>
      </p:sp>
      <p:sp>
        <p:nvSpPr>
          <p:cNvPr id="11" name="MH_Number_2">
            <a:hlinkClick r:id="rId11" action="ppaction://hlinksldjump"/>
          </p:cNvPr>
          <p:cNvSpPr/>
          <p:nvPr>
            <p:custDataLst>
              <p:tags r:id="rId8"/>
            </p:custDataLst>
          </p:nvPr>
        </p:nvSpPr>
        <p:spPr>
          <a:xfrm>
            <a:off x="7167563" y="3382963"/>
            <a:ext cx="428625" cy="331788"/>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FFFFF"/>
                </a:solidFill>
                <a:effectLst/>
                <a:uLnTx/>
                <a:uFillTx/>
                <a:latin typeface="+mn-lt"/>
                <a:ea typeface="Arial Unicode MS" panose="020B0604020202020204" charset="-122"/>
                <a:cs typeface="Arial Unicode MS" panose="020B0604020202020204" charset="-122"/>
              </a:rPr>
              <a:t>02</a:t>
            </a:r>
            <a:endParaRPr kumimoji="0" lang="zh-CN" altLang="en-US" sz="2800" b="0" i="0" u="none" strike="noStrike" kern="1200" cap="none" spc="0" normalizeH="0" baseline="0" noProof="0" dirty="0">
              <a:ln>
                <a:noFill/>
              </a:ln>
              <a:solidFill>
                <a:srgbClr val="FFFFFF"/>
              </a:solidFill>
              <a:effectLst/>
              <a:uLnTx/>
              <a:uFillTx/>
              <a:latin typeface="+mn-lt"/>
              <a:ea typeface="Arial Unicode MS" panose="020B0604020202020204" charset="-122"/>
              <a:cs typeface="Arial Unicode MS" panose="020B0604020202020204" charset="-122"/>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H_Others_1"/>
          <p:cNvSpPr txBox="1"/>
          <p:nvPr>
            <p:custDataLst>
              <p:tags r:id="rId1"/>
            </p:custDataLst>
          </p:nvPr>
        </p:nvSpPr>
        <p:spPr>
          <a:xfrm>
            <a:off x="3251200" y="1690688"/>
            <a:ext cx="1833563" cy="369888"/>
          </a:xfrm>
          <a:prstGeom prst="rect">
            <a:avLst/>
          </a:prstGeom>
          <a:noFill/>
        </p:spPr>
        <p:txBody>
          <a:bodyPr/>
          <a:lstStyle/>
          <a:p>
            <a:pPr marR="0" defTabSz="914400" fontAlgn="auto">
              <a:spcBef>
                <a:spcPts val="0"/>
              </a:spcBef>
              <a:spcAft>
                <a:spcPts val="0"/>
              </a:spcAft>
              <a:buClrTx/>
              <a:buSzTx/>
              <a:buFontTx/>
              <a:defRPr/>
            </a:pPr>
            <a:r>
              <a:rPr kumimoji="0" lang="en-US" altLang="zh-CN" kern="1200" cap="none" spc="400" normalizeH="0" baseline="0" noProof="0" dirty="0">
                <a:solidFill>
                  <a:srgbClr val="DFDEDD"/>
                </a:solidFill>
                <a:latin typeface="微软雅黑" panose="020B0503020204020204" pitchFamily="34" charset="-122"/>
                <a:ea typeface="微软雅黑" panose="020B0503020204020204" pitchFamily="34" charset="-122"/>
                <a:cs typeface="+mn-cs"/>
              </a:rPr>
              <a:t>CONTENTS</a:t>
            </a:r>
            <a:endParaRPr kumimoji="0" lang="zh-CN" altLang="en-US" kern="1200" cap="none" spc="400" normalizeH="0" baseline="0" noProof="0" dirty="0">
              <a:solidFill>
                <a:srgbClr val="DFDEDD"/>
              </a:solidFill>
              <a:latin typeface="微软雅黑" panose="020B0503020204020204" pitchFamily="34" charset="-122"/>
              <a:ea typeface="微软雅黑" panose="020B0503020204020204" pitchFamily="34" charset="-122"/>
              <a:cs typeface="+mn-cs"/>
            </a:endParaRPr>
          </a:p>
        </p:txBody>
      </p:sp>
      <p:sp>
        <p:nvSpPr>
          <p:cNvPr id="5" name="MH_Others_2"/>
          <p:cNvSpPr txBox="1">
            <a:spLocks noChangeArrowheads="1"/>
          </p:cNvSpPr>
          <p:nvPr>
            <p:custDataLst>
              <p:tags r:id="rId2"/>
            </p:custDataLst>
          </p:nvPr>
        </p:nvSpPr>
        <p:spPr bwMode="auto">
          <a:xfrm>
            <a:off x="1535610" y="933853"/>
            <a:ext cx="6887244" cy="942166"/>
          </a:xfrm>
          <a:prstGeom prst="rect">
            <a:avLst/>
          </a:prstGeom>
          <a:solidFill>
            <a:srgbClr val="FFFF00"/>
          </a:solidFill>
          <a:ln w="9525">
            <a:solidFill>
              <a:srgbClr val="000000"/>
            </a:solidFill>
            <a:miter lim="800000"/>
          </a:ln>
          <a:effectLst>
            <a:softEdge rad="63500"/>
          </a:effectLst>
          <a:scene3d>
            <a:camera prst="orthographicFront"/>
            <a:lightRig rig="threePt" dir="t"/>
          </a:scene3d>
          <a:sp3d>
            <a:bevelT prst="angle"/>
          </a:sp3d>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defRPr/>
            </a:pPr>
            <a:r>
              <a:rPr kumimoji="0" lang="en-US" altLang="zh-CN" sz="5400" b="0" i="0" u="none" strike="noStrike" kern="1200" cap="none" spc="0" normalizeH="0" baseline="0" noProof="0" dirty="0">
                <a:ln>
                  <a:noFill/>
                </a:ln>
                <a:solidFill>
                  <a:srgbClr val="FF0000"/>
                </a:solidFill>
                <a:effectLst/>
                <a:uLnTx/>
                <a:uFillTx/>
                <a:latin typeface="方正粗黑宋简体" panose="02000000000000000000" pitchFamily="2" charset="-122"/>
                <a:ea typeface="方正粗黑宋简体" panose="02000000000000000000" pitchFamily="2" charset="-122"/>
                <a:cs typeface="+mn-cs"/>
              </a:rPr>
              <a:t>3.2.2</a:t>
            </a:r>
            <a:r>
              <a:rPr kumimoji="0" lang="zh-CN" altLang="en-US" sz="5400" b="0" i="0" u="none" strike="noStrike" kern="1200" cap="none" spc="0" normalizeH="0" baseline="0" noProof="0" dirty="0">
                <a:ln>
                  <a:noFill/>
                </a:ln>
                <a:solidFill>
                  <a:srgbClr val="FF0000"/>
                </a:solidFill>
                <a:effectLst/>
                <a:uLnTx/>
                <a:uFillTx/>
                <a:latin typeface="方正粗黑宋简体" panose="02000000000000000000" pitchFamily="2" charset="-122"/>
                <a:ea typeface="方正粗黑宋简体" panose="02000000000000000000" pitchFamily="2" charset="-122"/>
                <a:cs typeface="+mn-cs"/>
              </a:rPr>
              <a:t>　</a:t>
            </a:r>
            <a:r>
              <a:rPr kumimoji="0" lang="zh-CN" altLang="en-US" sz="5400" b="0" i="0" u="none" strike="noStrike" kern="1200" cap="none" spc="0" normalizeH="0" baseline="0" noProof="0" dirty="0">
                <a:ln>
                  <a:noFill/>
                </a:ln>
                <a:solidFill>
                  <a:srgbClr val="5D2513"/>
                </a:solidFill>
                <a:effectLst/>
                <a:uLnTx/>
                <a:uFillTx/>
                <a:latin typeface="方正粗黑宋简体" panose="02000000000000000000" pitchFamily="2" charset="-122"/>
                <a:ea typeface="方正粗黑宋简体" panose="02000000000000000000" pitchFamily="2" charset="-122"/>
                <a:cs typeface="+mn-cs"/>
              </a:rPr>
              <a:t>端间的最短径</a:t>
            </a:r>
            <a:endParaRPr kumimoji="0" lang="zh-CN" altLang="en-US" sz="5400" b="0" i="0" u="none" strike="noStrike" kern="1200" cap="none" spc="0" normalizeH="0" baseline="0" noProof="0" dirty="0">
              <a:ln>
                <a:noFill/>
              </a:ln>
              <a:solidFill>
                <a:srgbClr val="FF0000"/>
              </a:solidFill>
              <a:effectLst/>
              <a:uLnTx/>
              <a:uFillTx/>
              <a:latin typeface="方正粗黑宋简体" panose="02000000000000000000" pitchFamily="2" charset="-122"/>
              <a:ea typeface="方正粗黑宋简体" panose="02000000000000000000" pitchFamily="2" charset="-122"/>
              <a:cs typeface="+mn-cs"/>
            </a:endParaRPr>
          </a:p>
        </p:txBody>
      </p:sp>
      <p:cxnSp>
        <p:nvCxnSpPr>
          <p:cNvPr id="6" name="MH_Others_3"/>
          <p:cNvCxnSpPr/>
          <p:nvPr>
            <p:custDataLst>
              <p:tags r:id="rId3"/>
            </p:custDataLst>
          </p:nvPr>
        </p:nvCxnSpPr>
        <p:spPr>
          <a:xfrm>
            <a:off x="2725738" y="1673225"/>
            <a:ext cx="2882900" cy="0"/>
          </a:xfrm>
          <a:prstGeom prst="line">
            <a:avLst/>
          </a:prstGeom>
          <a:ln>
            <a:solidFill>
              <a:srgbClr val="EEEEEE"/>
            </a:solidFill>
          </a:ln>
        </p:spPr>
        <p:style>
          <a:lnRef idx="1">
            <a:schemeClr val="accent1"/>
          </a:lnRef>
          <a:fillRef idx="0">
            <a:schemeClr val="accent1"/>
          </a:fillRef>
          <a:effectRef idx="0">
            <a:schemeClr val="accent1"/>
          </a:effectRef>
          <a:fontRef idx="minor">
            <a:schemeClr val="tx1"/>
          </a:fontRef>
        </p:style>
      </p:cxnSp>
      <p:cxnSp>
        <p:nvCxnSpPr>
          <p:cNvPr id="7" name="MH_Others_4"/>
          <p:cNvCxnSpPr/>
          <p:nvPr>
            <p:custDataLst>
              <p:tags r:id="rId4"/>
            </p:custDataLst>
          </p:nvPr>
        </p:nvCxnSpPr>
        <p:spPr>
          <a:xfrm>
            <a:off x="2188039" y="2635250"/>
            <a:ext cx="2882900" cy="0"/>
          </a:xfrm>
          <a:prstGeom prst="line">
            <a:avLst/>
          </a:prstGeom>
          <a:ln>
            <a:solidFill>
              <a:srgbClr val="EEEEEE"/>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8" name="MH_Entry_1">
            <a:hlinkClick r:id="rId13" action="ppaction://hlinksldjump"/>
          </p:cNvPr>
          <p:cNvSpPr/>
          <p:nvPr>
            <p:custDataLst>
              <p:tags r:id="rId5"/>
            </p:custDataLst>
          </p:nvPr>
        </p:nvSpPr>
        <p:spPr>
          <a:xfrm>
            <a:off x="1243013" y="2951163"/>
            <a:ext cx="1787525" cy="1219200"/>
          </a:xfrm>
          <a:custGeom>
            <a:avLst/>
            <a:gdLst>
              <a:gd name="connsiteX0" fmla="*/ 201298 w 1673525"/>
              <a:gd name="connsiteY0" fmla="*/ 89098 h 1138904"/>
              <a:gd name="connsiteX1" fmla="*/ 99204 w 1673525"/>
              <a:gd name="connsiteY1" fmla="*/ 191192 h 1138904"/>
              <a:gd name="connsiteX2" fmla="*/ 99204 w 1673525"/>
              <a:gd name="connsiteY2" fmla="*/ 947712 h 1138904"/>
              <a:gd name="connsiteX3" fmla="*/ 201298 w 1673525"/>
              <a:gd name="connsiteY3" fmla="*/ 1049806 h 1138904"/>
              <a:gd name="connsiteX4" fmla="*/ 1472227 w 1673525"/>
              <a:gd name="connsiteY4" fmla="*/ 1049806 h 1138904"/>
              <a:gd name="connsiteX5" fmla="*/ 1574321 w 1673525"/>
              <a:gd name="connsiteY5" fmla="*/ 947712 h 1138904"/>
              <a:gd name="connsiteX6" fmla="*/ 1574321 w 1673525"/>
              <a:gd name="connsiteY6" fmla="*/ 191192 h 1138904"/>
              <a:gd name="connsiteX7" fmla="*/ 1472227 w 1673525"/>
              <a:gd name="connsiteY7" fmla="*/ 89098 h 1138904"/>
              <a:gd name="connsiteX8" fmla="*/ 121031 w 1673525"/>
              <a:gd name="connsiteY8" fmla="*/ 0 h 1138904"/>
              <a:gd name="connsiteX9" fmla="*/ 1552494 w 1673525"/>
              <a:gd name="connsiteY9" fmla="*/ 0 h 1138904"/>
              <a:gd name="connsiteX10" fmla="*/ 1673525 w 1673525"/>
              <a:gd name="connsiteY10" fmla="*/ 121031 h 1138904"/>
              <a:gd name="connsiteX11" fmla="*/ 1673525 w 1673525"/>
              <a:gd name="connsiteY11" fmla="*/ 1017873 h 1138904"/>
              <a:gd name="connsiteX12" fmla="*/ 1552494 w 1673525"/>
              <a:gd name="connsiteY12" fmla="*/ 1138904 h 1138904"/>
              <a:gd name="connsiteX13" fmla="*/ 121031 w 1673525"/>
              <a:gd name="connsiteY13" fmla="*/ 1138904 h 1138904"/>
              <a:gd name="connsiteX14" fmla="*/ 0 w 1673525"/>
              <a:gd name="connsiteY14" fmla="*/ 1017873 h 1138904"/>
              <a:gd name="connsiteX15" fmla="*/ 0 w 1673525"/>
              <a:gd name="connsiteY15" fmla="*/ 121031 h 1138904"/>
              <a:gd name="connsiteX16" fmla="*/ 121031 w 1673525"/>
              <a:gd name="connsiteY16" fmla="*/ 0 h 11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3525" h="1138904">
                <a:moveTo>
                  <a:pt x="201298" y="89098"/>
                </a:moveTo>
                <a:cubicBezTo>
                  <a:pt x="144913" y="89098"/>
                  <a:pt x="99204" y="134807"/>
                  <a:pt x="99204" y="191192"/>
                </a:cubicBezTo>
                <a:lnTo>
                  <a:pt x="99204" y="947712"/>
                </a:lnTo>
                <a:cubicBezTo>
                  <a:pt x="99204" y="1004097"/>
                  <a:pt x="144913" y="1049806"/>
                  <a:pt x="201298" y="1049806"/>
                </a:cubicBezTo>
                <a:lnTo>
                  <a:pt x="1472227" y="1049806"/>
                </a:lnTo>
                <a:cubicBezTo>
                  <a:pt x="1528612" y="1049806"/>
                  <a:pt x="1574321" y="1004097"/>
                  <a:pt x="1574321" y="947712"/>
                </a:cubicBezTo>
                <a:lnTo>
                  <a:pt x="1574321" y="191192"/>
                </a:lnTo>
                <a:cubicBezTo>
                  <a:pt x="1574321" y="134807"/>
                  <a:pt x="1528612" y="89098"/>
                  <a:pt x="1472227" y="89098"/>
                </a:cubicBezTo>
                <a:close/>
                <a:moveTo>
                  <a:pt x="121031" y="0"/>
                </a:moveTo>
                <a:lnTo>
                  <a:pt x="1552494" y="0"/>
                </a:lnTo>
                <a:cubicBezTo>
                  <a:pt x="1619338" y="0"/>
                  <a:pt x="1673525" y="54187"/>
                  <a:pt x="1673525" y="121031"/>
                </a:cubicBezTo>
                <a:lnTo>
                  <a:pt x="1673525" y="1017873"/>
                </a:lnTo>
                <a:cubicBezTo>
                  <a:pt x="1673525" y="1084717"/>
                  <a:pt x="1619338" y="1138904"/>
                  <a:pt x="1552494" y="1138904"/>
                </a:cubicBezTo>
                <a:lnTo>
                  <a:pt x="121031" y="1138904"/>
                </a:lnTo>
                <a:cubicBezTo>
                  <a:pt x="54187" y="1138904"/>
                  <a:pt x="0" y="1084717"/>
                  <a:pt x="0" y="1017873"/>
                </a:cubicBezTo>
                <a:lnTo>
                  <a:pt x="0" y="121031"/>
                </a:lnTo>
                <a:cubicBezTo>
                  <a:pt x="0" y="54187"/>
                  <a:pt x="54187" y="0"/>
                  <a:pt x="121031" y="0"/>
                </a:cubicBezTo>
                <a:close/>
              </a:path>
            </a:pathLst>
          </a:custGeom>
          <a:solidFill>
            <a:schemeClr val="accent1">
              <a:lumMod val="60000"/>
              <a:lumOff val="40000"/>
            </a:schemeClr>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lIns="180000" rIns="180000"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zh-CN" sz="3600" b="1" i="0" u="none" strike="noStrike" kern="1200" cap="none" spc="0" normalizeH="0" baseline="0" noProof="0" dirty="0">
                <a:ln>
                  <a:noFill/>
                </a:ln>
                <a:solidFill>
                  <a:srgbClr val="FF0000"/>
                </a:solidFill>
                <a:effectLst/>
                <a:uLnTx/>
                <a:uFillTx/>
                <a:latin typeface="方正粗黑宋简体" panose="02000000000000000000" pitchFamily="2" charset="-122"/>
                <a:ea typeface="方正粗黑宋简体" panose="02000000000000000000" pitchFamily="2" charset="-122"/>
                <a:cs typeface="+mn-cs"/>
              </a:rPr>
              <a:t>D</a:t>
            </a:r>
            <a:r>
              <a:rPr kumimoji="0" lang="zh-CN" altLang="en-US" sz="3600" b="1" i="0" u="none" strike="noStrike" kern="1200" cap="none" spc="0" normalizeH="0" baseline="0" noProof="0" dirty="0">
                <a:ln>
                  <a:noFill/>
                </a:ln>
                <a:solidFill>
                  <a:srgbClr val="FF0000"/>
                </a:solidFill>
                <a:effectLst/>
                <a:uLnTx/>
                <a:uFillTx/>
                <a:latin typeface="方正粗黑宋简体" panose="02000000000000000000" pitchFamily="2" charset="-122"/>
                <a:ea typeface="方正粗黑宋简体" panose="02000000000000000000" pitchFamily="2" charset="-122"/>
                <a:cs typeface="+mn-cs"/>
              </a:rPr>
              <a:t>算法 </a:t>
            </a:r>
          </a:p>
        </p:txBody>
      </p:sp>
      <p:sp>
        <p:nvSpPr>
          <p:cNvPr id="9" name="MH_Number_1">
            <a:hlinkClick r:id="rId13" action="ppaction://hlinksldjump"/>
          </p:cNvPr>
          <p:cNvSpPr/>
          <p:nvPr>
            <p:custDataLst>
              <p:tags r:id="rId6"/>
            </p:custDataLst>
          </p:nvPr>
        </p:nvSpPr>
        <p:spPr>
          <a:xfrm>
            <a:off x="2816225" y="3463925"/>
            <a:ext cx="428625" cy="331788"/>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a:ln>
                  <a:noFill/>
                </a:ln>
                <a:solidFill>
                  <a:srgbClr val="FFFFFF"/>
                </a:solidFill>
                <a:effectLst/>
                <a:uLnTx/>
                <a:uFillTx/>
                <a:latin typeface="+mn-lt"/>
                <a:ea typeface="Arial Unicode MS" panose="020B0604020202020204" charset="-122"/>
                <a:cs typeface="Arial Unicode MS" panose="020B0604020202020204" charset="-122"/>
              </a:rPr>
              <a:t>01</a:t>
            </a:r>
            <a:endParaRPr kumimoji="0" lang="zh-CN" altLang="en-US" sz="2800" b="0" i="0" u="none" strike="noStrike" kern="1200" cap="none" spc="0" normalizeH="0" baseline="0" noProof="0">
              <a:ln>
                <a:noFill/>
              </a:ln>
              <a:solidFill>
                <a:srgbClr val="FFFFFF"/>
              </a:solidFill>
              <a:effectLst/>
              <a:uLnTx/>
              <a:uFillTx/>
              <a:latin typeface="+mn-lt"/>
              <a:ea typeface="Arial Unicode MS" panose="020B0604020202020204" charset="-122"/>
              <a:cs typeface="Arial Unicode MS" panose="020B0604020202020204" charset="-122"/>
            </a:endParaRPr>
          </a:p>
        </p:txBody>
      </p:sp>
      <p:sp>
        <p:nvSpPr>
          <p:cNvPr id="10" name="MH_Entry_2">
            <a:hlinkClick r:id="rId13" action="ppaction://hlinksldjump"/>
          </p:cNvPr>
          <p:cNvSpPr/>
          <p:nvPr>
            <p:custDataLst>
              <p:tags r:id="rId7"/>
            </p:custDataLst>
          </p:nvPr>
        </p:nvSpPr>
        <p:spPr>
          <a:xfrm>
            <a:off x="3805238" y="2954338"/>
            <a:ext cx="1787525" cy="1216025"/>
          </a:xfrm>
          <a:custGeom>
            <a:avLst/>
            <a:gdLst>
              <a:gd name="connsiteX0" fmla="*/ 201298 w 1673525"/>
              <a:gd name="connsiteY0" fmla="*/ 89098 h 1138904"/>
              <a:gd name="connsiteX1" fmla="*/ 99204 w 1673525"/>
              <a:gd name="connsiteY1" fmla="*/ 191192 h 1138904"/>
              <a:gd name="connsiteX2" fmla="*/ 99204 w 1673525"/>
              <a:gd name="connsiteY2" fmla="*/ 947712 h 1138904"/>
              <a:gd name="connsiteX3" fmla="*/ 201298 w 1673525"/>
              <a:gd name="connsiteY3" fmla="*/ 1049806 h 1138904"/>
              <a:gd name="connsiteX4" fmla="*/ 1472227 w 1673525"/>
              <a:gd name="connsiteY4" fmla="*/ 1049806 h 1138904"/>
              <a:gd name="connsiteX5" fmla="*/ 1574321 w 1673525"/>
              <a:gd name="connsiteY5" fmla="*/ 947712 h 1138904"/>
              <a:gd name="connsiteX6" fmla="*/ 1574321 w 1673525"/>
              <a:gd name="connsiteY6" fmla="*/ 191192 h 1138904"/>
              <a:gd name="connsiteX7" fmla="*/ 1472227 w 1673525"/>
              <a:gd name="connsiteY7" fmla="*/ 89098 h 1138904"/>
              <a:gd name="connsiteX8" fmla="*/ 121031 w 1673525"/>
              <a:gd name="connsiteY8" fmla="*/ 0 h 1138904"/>
              <a:gd name="connsiteX9" fmla="*/ 1552494 w 1673525"/>
              <a:gd name="connsiteY9" fmla="*/ 0 h 1138904"/>
              <a:gd name="connsiteX10" fmla="*/ 1673525 w 1673525"/>
              <a:gd name="connsiteY10" fmla="*/ 121031 h 1138904"/>
              <a:gd name="connsiteX11" fmla="*/ 1673525 w 1673525"/>
              <a:gd name="connsiteY11" fmla="*/ 1017873 h 1138904"/>
              <a:gd name="connsiteX12" fmla="*/ 1552494 w 1673525"/>
              <a:gd name="connsiteY12" fmla="*/ 1138904 h 1138904"/>
              <a:gd name="connsiteX13" fmla="*/ 121031 w 1673525"/>
              <a:gd name="connsiteY13" fmla="*/ 1138904 h 1138904"/>
              <a:gd name="connsiteX14" fmla="*/ 0 w 1673525"/>
              <a:gd name="connsiteY14" fmla="*/ 1017873 h 1138904"/>
              <a:gd name="connsiteX15" fmla="*/ 0 w 1673525"/>
              <a:gd name="connsiteY15" fmla="*/ 121031 h 1138904"/>
              <a:gd name="connsiteX16" fmla="*/ 121031 w 1673525"/>
              <a:gd name="connsiteY16" fmla="*/ 0 h 11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3525" h="1138904">
                <a:moveTo>
                  <a:pt x="201298" y="89098"/>
                </a:moveTo>
                <a:cubicBezTo>
                  <a:pt x="144913" y="89098"/>
                  <a:pt x="99204" y="134807"/>
                  <a:pt x="99204" y="191192"/>
                </a:cubicBezTo>
                <a:lnTo>
                  <a:pt x="99204" y="947712"/>
                </a:lnTo>
                <a:cubicBezTo>
                  <a:pt x="99204" y="1004097"/>
                  <a:pt x="144913" y="1049806"/>
                  <a:pt x="201298" y="1049806"/>
                </a:cubicBezTo>
                <a:lnTo>
                  <a:pt x="1472227" y="1049806"/>
                </a:lnTo>
                <a:cubicBezTo>
                  <a:pt x="1528612" y="1049806"/>
                  <a:pt x="1574321" y="1004097"/>
                  <a:pt x="1574321" y="947712"/>
                </a:cubicBezTo>
                <a:lnTo>
                  <a:pt x="1574321" y="191192"/>
                </a:lnTo>
                <a:cubicBezTo>
                  <a:pt x="1574321" y="134807"/>
                  <a:pt x="1528612" y="89098"/>
                  <a:pt x="1472227" y="89098"/>
                </a:cubicBezTo>
                <a:close/>
                <a:moveTo>
                  <a:pt x="121031" y="0"/>
                </a:moveTo>
                <a:lnTo>
                  <a:pt x="1552494" y="0"/>
                </a:lnTo>
                <a:cubicBezTo>
                  <a:pt x="1619338" y="0"/>
                  <a:pt x="1673525" y="54187"/>
                  <a:pt x="1673525" y="121031"/>
                </a:cubicBezTo>
                <a:lnTo>
                  <a:pt x="1673525" y="1017873"/>
                </a:lnTo>
                <a:cubicBezTo>
                  <a:pt x="1673525" y="1084717"/>
                  <a:pt x="1619338" y="1138904"/>
                  <a:pt x="1552494" y="1138904"/>
                </a:cubicBezTo>
                <a:lnTo>
                  <a:pt x="121031" y="1138904"/>
                </a:lnTo>
                <a:cubicBezTo>
                  <a:pt x="54187" y="1138904"/>
                  <a:pt x="0" y="1084717"/>
                  <a:pt x="0" y="1017873"/>
                </a:cubicBezTo>
                <a:lnTo>
                  <a:pt x="0" y="121031"/>
                </a:lnTo>
                <a:cubicBezTo>
                  <a:pt x="0" y="54187"/>
                  <a:pt x="54187" y="0"/>
                  <a:pt x="121031" y="0"/>
                </a:cubicBezTo>
                <a:close/>
              </a:path>
            </a:pathLst>
          </a:custGeom>
          <a:solidFill>
            <a:schemeClr val="accent1">
              <a:lumMod val="60000"/>
              <a:lumOff val="40000"/>
            </a:schemeClr>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lIns="180000" rIns="180000"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zh-CN" sz="3600" b="1" i="0" u="none" strike="noStrike" kern="1200" cap="none" spc="0" normalizeH="0" baseline="0" noProof="0" dirty="0">
                <a:ln>
                  <a:noFill/>
                </a:ln>
                <a:solidFill>
                  <a:srgbClr val="0000FF"/>
                </a:solidFill>
                <a:effectLst/>
                <a:uLnTx/>
                <a:uFillTx/>
                <a:latin typeface="方正粗黑宋简体" panose="02000000000000000000" pitchFamily="2" charset="-122"/>
                <a:ea typeface="方正粗黑宋简体" panose="02000000000000000000" pitchFamily="2" charset="-122"/>
                <a:cs typeface="+mn-cs"/>
              </a:rPr>
              <a:t>BF</a:t>
            </a:r>
          </a:p>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3600" b="1" i="0" u="none" strike="noStrike" kern="1200" cap="none" spc="0" normalizeH="0" baseline="0" noProof="0" dirty="0">
                <a:ln>
                  <a:noFill/>
                </a:ln>
                <a:solidFill>
                  <a:srgbClr val="0000FF"/>
                </a:solidFill>
                <a:effectLst/>
                <a:uLnTx/>
                <a:uFillTx/>
                <a:latin typeface="方正粗黑宋简体" panose="02000000000000000000" pitchFamily="2" charset="-122"/>
                <a:ea typeface="方正粗黑宋简体" panose="02000000000000000000" pitchFamily="2" charset="-122"/>
                <a:cs typeface="+mn-cs"/>
              </a:rPr>
              <a:t>算法</a:t>
            </a:r>
          </a:p>
        </p:txBody>
      </p:sp>
      <p:sp>
        <p:nvSpPr>
          <p:cNvPr id="11" name="MH_Number_2">
            <a:hlinkClick r:id="rId13" action="ppaction://hlinksldjump"/>
          </p:cNvPr>
          <p:cNvSpPr/>
          <p:nvPr>
            <p:custDataLst>
              <p:tags r:id="rId8"/>
            </p:custDataLst>
          </p:nvPr>
        </p:nvSpPr>
        <p:spPr>
          <a:xfrm>
            <a:off x="5516563" y="3268663"/>
            <a:ext cx="428625" cy="331788"/>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FFFFF"/>
                </a:solidFill>
                <a:effectLst/>
                <a:uLnTx/>
                <a:uFillTx/>
                <a:latin typeface="+mn-lt"/>
                <a:ea typeface="Arial Unicode MS" panose="020B0604020202020204" charset="-122"/>
                <a:cs typeface="Arial Unicode MS" panose="020B0604020202020204" charset="-122"/>
              </a:rPr>
              <a:t>02</a:t>
            </a:r>
            <a:endParaRPr kumimoji="0" lang="zh-CN" altLang="en-US" sz="2800" b="0" i="0" u="none" strike="noStrike" kern="1200" cap="none" spc="0" normalizeH="0" baseline="0" noProof="0" dirty="0">
              <a:ln>
                <a:noFill/>
              </a:ln>
              <a:solidFill>
                <a:srgbClr val="FFFFFF"/>
              </a:solidFill>
              <a:effectLst/>
              <a:uLnTx/>
              <a:uFillTx/>
              <a:latin typeface="+mn-lt"/>
              <a:ea typeface="Arial Unicode MS" panose="020B0604020202020204" charset="-122"/>
              <a:cs typeface="Arial Unicode MS" panose="020B0604020202020204" charset="-122"/>
            </a:endParaRPr>
          </a:p>
        </p:txBody>
      </p:sp>
      <p:sp>
        <p:nvSpPr>
          <p:cNvPr id="12" name="MH_Entry_2">
            <a:hlinkClick r:id="rId13" action="ppaction://hlinksldjump"/>
          </p:cNvPr>
          <p:cNvSpPr/>
          <p:nvPr>
            <p:custDataLst>
              <p:tags r:id="rId9"/>
            </p:custDataLst>
          </p:nvPr>
        </p:nvSpPr>
        <p:spPr>
          <a:xfrm>
            <a:off x="6253163" y="3003550"/>
            <a:ext cx="1787525" cy="1166813"/>
          </a:xfrm>
          <a:custGeom>
            <a:avLst/>
            <a:gdLst>
              <a:gd name="connsiteX0" fmla="*/ 201298 w 1673525"/>
              <a:gd name="connsiteY0" fmla="*/ 89098 h 1138904"/>
              <a:gd name="connsiteX1" fmla="*/ 99204 w 1673525"/>
              <a:gd name="connsiteY1" fmla="*/ 191192 h 1138904"/>
              <a:gd name="connsiteX2" fmla="*/ 99204 w 1673525"/>
              <a:gd name="connsiteY2" fmla="*/ 947712 h 1138904"/>
              <a:gd name="connsiteX3" fmla="*/ 201298 w 1673525"/>
              <a:gd name="connsiteY3" fmla="*/ 1049806 h 1138904"/>
              <a:gd name="connsiteX4" fmla="*/ 1472227 w 1673525"/>
              <a:gd name="connsiteY4" fmla="*/ 1049806 h 1138904"/>
              <a:gd name="connsiteX5" fmla="*/ 1574321 w 1673525"/>
              <a:gd name="connsiteY5" fmla="*/ 947712 h 1138904"/>
              <a:gd name="connsiteX6" fmla="*/ 1574321 w 1673525"/>
              <a:gd name="connsiteY6" fmla="*/ 191192 h 1138904"/>
              <a:gd name="connsiteX7" fmla="*/ 1472227 w 1673525"/>
              <a:gd name="connsiteY7" fmla="*/ 89098 h 1138904"/>
              <a:gd name="connsiteX8" fmla="*/ 121031 w 1673525"/>
              <a:gd name="connsiteY8" fmla="*/ 0 h 1138904"/>
              <a:gd name="connsiteX9" fmla="*/ 1552494 w 1673525"/>
              <a:gd name="connsiteY9" fmla="*/ 0 h 1138904"/>
              <a:gd name="connsiteX10" fmla="*/ 1673525 w 1673525"/>
              <a:gd name="connsiteY10" fmla="*/ 121031 h 1138904"/>
              <a:gd name="connsiteX11" fmla="*/ 1673525 w 1673525"/>
              <a:gd name="connsiteY11" fmla="*/ 1017873 h 1138904"/>
              <a:gd name="connsiteX12" fmla="*/ 1552494 w 1673525"/>
              <a:gd name="connsiteY12" fmla="*/ 1138904 h 1138904"/>
              <a:gd name="connsiteX13" fmla="*/ 121031 w 1673525"/>
              <a:gd name="connsiteY13" fmla="*/ 1138904 h 1138904"/>
              <a:gd name="connsiteX14" fmla="*/ 0 w 1673525"/>
              <a:gd name="connsiteY14" fmla="*/ 1017873 h 1138904"/>
              <a:gd name="connsiteX15" fmla="*/ 0 w 1673525"/>
              <a:gd name="connsiteY15" fmla="*/ 121031 h 1138904"/>
              <a:gd name="connsiteX16" fmla="*/ 121031 w 1673525"/>
              <a:gd name="connsiteY16" fmla="*/ 0 h 11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3525" h="1138904">
                <a:moveTo>
                  <a:pt x="201298" y="89098"/>
                </a:moveTo>
                <a:cubicBezTo>
                  <a:pt x="144913" y="89098"/>
                  <a:pt x="99204" y="134807"/>
                  <a:pt x="99204" y="191192"/>
                </a:cubicBezTo>
                <a:lnTo>
                  <a:pt x="99204" y="947712"/>
                </a:lnTo>
                <a:cubicBezTo>
                  <a:pt x="99204" y="1004097"/>
                  <a:pt x="144913" y="1049806"/>
                  <a:pt x="201298" y="1049806"/>
                </a:cubicBezTo>
                <a:lnTo>
                  <a:pt x="1472227" y="1049806"/>
                </a:lnTo>
                <a:cubicBezTo>
                  <a:pt x="1528612" y="1049806"/>
                  <a:pt x="1574321" y="1004097"/>
                  <a:pt x="1574321" y="947712"/>
                </a:cubicBezTo>
                <a:lnTo>
                  <a:pt x="1574321" y="191192"/>
                </a:lnTo>
                <a:cubicBezTo>
                  <a:pt x="1574321" y="134807"/>
                  <a:pt x="1528612" y="89098"/>
                  <a:pt x="1472227" y="89098"/>
                </a:cubicBezTo>
                <a:close/>
                <a:moveTo>
                  <a:pt x="121031" y="0"/>
                </a:moveTo>
                <a:lnTo>
                  <a:pt x="1552494" y="0"/>
                </a:lnTo>
                <a:cubicBezTo>
                  <a:pt x="1619338" y="0"/>
                  <a:pt x="1673525" y="54187"/>
                  <a:pt x="1673525" y="121031"/>
                </a:cubicBezTo>
                <a:lnTo>
                  <a:pt x="1673525" y="1017873"/>
                </a:lnTo>
                <a:cubicBezTo>
                  <a:pt x="1673525" y="1084717"/>
                  <a:pt x="1619338" y="1138904"/>
                  <a:pt x="1552494" y="1138904"/>
                </a:cubicBezTo>
                <a:lnTo>
                  <a:pt x="121031" y="1138904"/>
                </a:lnTo>
                <a:cubicBezTo>
                  <a:pt x="54187" y="1138904"/>
                  <a:pt x="0" y="1084717"/>
                  <a:pt x="0" y="1017873"/>
                </a:cubicBezTo>
                <a:lnTo>
                  <a:pt x="0" y="121031"/>
                </a:lnTo>
                <a:cubicBezTo>
                  <a:pt x="0" y="54187"/>
                  <a:pt x="54187" y="0"/>
                  <a:pt x="121031" y="0"/>
                </a:cubicBezTo>
                <a:close/>
              </a:path>
            </a:pathLst>
          </a:custGeom>
          <a:solidFill>
            <a:schemeClr val="accent1">
              <a:lumMod val="60000"/>
              <a:lumOff val="40000"/>
            </a:schemeClr>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lIns="180000" rIns="180000"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zh-CN" sz="3600" b="1" i="0" u="none" strike="noStrike" kern="1200" cap="none" spc="0" normalizeH="0" baseline="0" noProof="0" dirty="0">
                <a:ln>
                  <a:noFill/>
                </a:ln>
                <a:solidFill>
                  <a:srgbClr val="0000FF"/>
                </a:solidFill>
                <a:effectLst/>
                <a:uLnTx/>
                <a:uFillTx/>
                <a:latin typeface="方正粗黑宋简体" panose="02000000000000000000" pitchFamily="2" charset="-122"/>
                <a:ea typeface="方正粗黑宋简体" panose="02000000000000000000" pitchFamily="2" charset="-122"/>
                <a:cs typeface="+mn-cs"/>
              </a:rPr>
              <a:t>F</a:t>
            </a:r>
            <a:r>
              <a:rPr kumimoji="0" lang="zh-CN" altLang="en-US" sz="3600" b="1" i="0" u="none" strike="noStrike" kern="1200" cap="none" spc="0" normalizeH="0" baseline="0" noProof="0" dirty="0">
                <a:ln>
                  <a:noFill/>
                </a:ln>
                <a:solidFill>
                  <a:srgbClr val="0000FF"/>
                </a:solidFill>
                <a:effectLst/>
                <a:uLnTx/>
                <a:uFillTx/>
                <a:latin typeface="方正粗黑宋简体" panose="02000000000000000000" pitchFamily="2" charset="-122"/>
                <a:ea typeface="方正粗黑宋简体" panose="02000000000000000000" pitchFamily="2" charset="-122"/>
                <a:cs typeface="+mn-cs"/>
              </a:rPr>
              <a:t>算法 </a:t>
            </a:r>
          </a:p>
        </p:txBody>
      </p:sp>
      <p:sp>
        <p:nvSpPr>
          <p:cNvPr id="13" name="MH_Number_2">
            <a:hlinkClick r:id="rId13" action="ppaction://hlinksldjump"/>
          </p:cNvPr>
          <p:cNvSpPr/>
          <p:nvPr>
            <p:custDataLst>
              <p:tags r:id="rId10"/>
            </p:custDataLst>
          </p:nvPr>
        </p:nvSpPr>
        <p:spPr>
          <a:xfrm>
            <a:off x="7964488" y="3317875"/>
            <a:ext cx="428625" cy="331788"/>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FFFFF"/>
                </a:solidFill>
                <a:effectLst/>
                <a:uLnTx/>
                <a:uFillTx/>
                <a:latin typeface="+mn-lt"/>
                <a:ea typeface="Arial Unicode MS" panose="020B0604020202020204" charset="-122"/>
                <a:cs typeface="Arial Unicode MS" panose="020B0604020202020204" charset="-122"/>
              </a:rPr>
              <a:t>03</a:t>
            </a:r>
            <a:endParaRPr kumimoji="0" lang="zh-CN" altLang="en-US" sz="2800" b="0" i="0" u="none" strike="noStrike" kern="1200" cap="none" spc="0" normalizeH="0" baseline="0" noProof="0" dirty="0">
              <a:ln>
                <a:noFill/>
              </a:ln>
              <a:solidFill>
                <a:srgbClr val="FFFFFF"/>
              </a:solidFill>
              <a:effectLst/>
              <a:uLnTx/>
              <a:uFillTx/>
              <a:latin typeface="+mn-lt"/>
              <a:ea typeface="Arial Unicode MS" panose="020B0604020202020204" charset="-122"/>
              <a:cs typeface="Arial Unicode MS" panose="020B0604020202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arn(inVertical)">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circle(in)">
                                      <p:cBhvr>
                                        <p:cTn id="26" dur="2000"/>
                                        <p:tgtEl>
                                          <p:spTgt spid="10"/>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arn(inVertical)">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randombar(horizontal)">
                                      <p:cBhvr>
                                        <p:cTn id="34" dur="500"/>
                                        <p:tgtEl>
                                          <p:spTgt spid="12"/>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arn(inVertical)">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bldLvl="0" animBg="1"/>
      <p:bldP spid="9" grpId="0" bldLvl="0" animBg="1"/>
      <p:bldP spid="10" grpId="0" bldLvl="0" animBg="1"/>
      <p:bldP spid="11" grpId="0" bldLvl="0" animBg="1"/>
      <p:bldP spid="12" grpId="0" bldLvl="0" animBg="1"/>
      <p:bldP spid="13" grpId="0" bldLvl="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集中式最短路径算法</a:t>
            </a:r>
          </a:p>
          <a:p>
            <a:pPr lvl="1"/>
            <a:r>
              <a:rPr lang="en-US" altLang="zh-CN" b="1" dirty="0" err="1"/>
              <a:t>Dijkstra</a:t>
            </a:r>
            <a:r>
              <a:rPr lang="zh-CN" altLang="en-US" b="1" dirty="0"/>
              <a:t>算法</a:t>
            </a:r>
          </a:p>
          <a:p>
            <a:pPr lvl="2"/>
            <a:r>
              <a:rPr lang="zh-CN" altLang="en-US" b="1" dirty="0">
                <a:solidFill>
                  <a:srgbClr val="FF3300"/>
                </a:solidFill>
              </a:rPr>
              <a:t>点对多点</a:t>
            </a:r>
            <a:endParaRPr lang="zh-CN" altLang="en-US" b="1" dirty="0"/>
          </a:p>
          <a:p>
            <a:pPr lvl="1"/>
            <a:r>
              <a:rPr lang="en-US" altLang="zh-CN" b="1" dirty="0"/>
              <a:t>Bellman-Ford</a:t>
            </a:r>
            <a:r>
              <a:rPr lang="zh-CN" altLang="en-US" b="1" dirty="0"/>
              <a:t>算法</a:t>
            </a:r>
          </a:p>
          <a:p>
            <a:pPr lvl="2"/>
            <a:r>
              <a:rPr lang="zh-CN" altLang="en-US" b="1" dirty="0">
                <a:solidFill>
                  <a:srgbClr val="FF3300"/>
                </a:solidFill>
              </a:rPr>
              <a:t>点对多点</a:t>
            </a:r>
            <a:endParaRPr lang="zh-CN" altLang="en-US" b="1" dirty="0"/>
          </a:p>
          <a:p>
            <a:pPr lvl="1"/>
            <a:r>
              <a:rPr lang="en-US" altLang="zh-CN" b="1" dirty="0"/>
              <a:t>Floyd-</a:t>
            </a:r>
            <a:r>
              <a:rPr lang="en-US" altLang="zh-CN" b="1" dirty="0" err="1"/>
              <a:t>Warshall</a:t>
            </a:r>
            <a:r>
              <a:rPr lang="zh-CN" altLang="en-US" b="1" dirty="0"/>
              <a:t>算法。</a:t>
            </a:r>
          </a:p>
          <a:p>
            <a:pPr lvl="2"/>
            <a:r>
              <a:rPr lang="zh-CN" altLang="en-US" b="1" dirty="0">
                <a:solidFill>
                  <a:srgbClr val="FF3300"/>
                </a:solidFill>
              </a:rPr>
              <a:t>多点对多点</a:t>
            </a:r>
            <a:endParaRPr lang="zh-CN" altLang="en-US" b="1" dirty="0"/>
          </a:p>
          <a:p>
            <a:endParaRPr lang="zh-CN" altLang="en-US" dirty="0"/>
          </a:p>
        </p:txBody>
      </p:sp>
      <p:sp>
        <p:nvSpPr>
          <p:cNvPr id="4" name="Rectangle 2"/>
          <p:cNvSpPr>
            <a:spLocks noGrp="1" noRot="1" noChangeArrowheads="1"/>
          </p:cNvSpPr>
          <p:nvPr>
            <p:ph type="title"/>
          </p:nvPr>
        </p:nvSpPr>
        <p:spPr/>
        <p:txBody>
          <a:bodyPr/>
          <a:lstStyle/>
          <a:p>
            <a:pPr algn="l" eaLnBrk="1" hangingPunct="1">
              <a:defRPr/>
            </a:pPr>
            <a:r>
              <a:rPr lang="en-US" altLang="zh-CN" sz="4000" dirty="0"/>
              <a:t>3.2.2 </a:t>
            </a:r>
            <a:r>
              <a:rPr lang="zh-CN" altLang="en-US" sz="4000" dirty="0"/>
              <a:t>端间的最短径</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1" name="标题 3"/>
          <p:cNvSpPr>
            <a:spLocks noGrp="1"/>
          </p:cNvSpPr>
          <p:nvPr>
            <p:ph type="title"/>
          </p:nvPr>
        </p:nvSpPr>
        <p:spPr/>
        <p:txBody>
          <a:bodyPr vert="horz" wrap="square" lIns="91440" tIns="45720" rIns="91440" bIns="45720" anchor="b"/>
          <a:lstStyle/>
          <a:p>
            <a:pPr eaLnBrk="1" hangingPunct="1"/>
            <a:r>
              <a:rPr lang="en-US" altLang="zh-CN" kern="1200" dirty="0">
                <a:solidFill>
                  <a:srgbClr val="5D2513"/>
                </a:solidFill>
                <a:latin typeface="幼圆" panose="02010509060101010101" pitchFamily="49" charset="-122"/>
                <a:ea typeface="幼圆" panose="02010509060101010101" pitchFamily="49" charset="-122"/>
                <a:cs typeface="+mj-cs"/>
              </a:rPr>
              <a:t>D</a:t>
            </a:r>
            <a:r>
              <a:rPr lang="zh-CN" altLang="en-US" kern="1200" dirty="0">
                <a:solidFill>
                  <a:srgbClr val="5D2513"/>
                </a:solidFill>
                <a:latin typeface="幼圆" panose="02010509060101010101" pitchFamily="49" charset="-122"/>
                <a:ea typeface="幼圆" panose="02010509060101010101" pitchFamily="49" charset="-122"/>
                <a:cs typeface="+mj-cs"/>
              </a:rPr>
              <a:t>算法</a:t>
            </a:r>
          </a:p>
        </p:txBody>
      </p:sp>
      <p:sp>
        <p:nvSpPr>
          <p:cNvPr id="239619" name="Rectangle 3"/>
          <p:cNvSpPr>
            <a:spLocks noGrp="1" noRot="1"/>
          </p:cNvSpPr>
          <p:nvPr>
            <p:ph idx="1"/>
          </p:nvPr>
        </p:nvSpPr>
        <p:spPr>
          <a:xfrm>
            <a:off x="179388" y="1484313"/>
            <a:ext cx="8756650" cy="5184775"/>
          </a:xfrm>
        </p:spPr>
        <p:txBody>
          <a:bodyPr vert="horz" wrap="square" lIns="91440" tIns="45720" rIns="91440" bIns="45720" anchor="t"/>
          <a:lstStyle/>
          <a:p>
            <a:pPr lvl="1" eaLnBrk="1" hangingPunct="1">
              <a:buClr>
                <a:srgbClr val="E2BD7B"/>
              </a:buClr>
            </a:pPr>
            <a:r>
              <a:rPr lang="zh-CN" altLang="en-US" sz="3600" kern="1200" dirty="0">
                <a:latin typeface="华文新魏" panose="02010800040101010101" pitchFamily="2" charset="-122"/>
                <a:ea typeface="华文新魏" panose="02010800040101010101" pitchFamily="2" charset="-122"/>
                <a:cs typeface="+mn-cs"/>
              </a:rPr>
              <a:t>给定图</a:t>
            </a:r>
            <a:r>
              <a:rPr lang="en-US" altLang="zh-CN" sz="3600" kern="1200" dirty="0">
                <a:latin typeface="华文新魏" panose="02010800040101010101" pitchFamily="2" charset="-122"/>
                <a:ea typeface="华文新魏" panose="02010800040101010101" pitchFamily="2" charset="-122"/>
                <a:cs typeface="+mn-cs"/>
              </a:rPr>
              <a:t>G</a:t>
            </a:r>
            <a:r>
              <a:rPr lang="zh-CN" altLang="en-US" sz="3600" kern="1200" dirty="0">
                <a:latin typeface="华文新魏" panose="02010800040101010101" pitchFamily="2" charset="-122"/>
                <a:ea typeface="华文新魏" panose="02010800040101010101" pitchFamily="2" charset="-122"/>
                <a:cs typeface="+mn-cs"/>
              </a:rPr>
              <a:t>，已知所有边的权</a:t>
            </a:r>
            <a:r>
              <a:rPr lang="en-US" altLang="zh-CN" sz="3600" kern="1200" dirty="0">
                <a:latin typeface="华文新魏" panose="02010800040101010101" pitchFamily="2" charset="-122"/>
                <a:ea typeface="华文新魏" panose="02010800040101010101" pitchFamily="2" charset="-122"/>
                <a:cs typeface="+mn-cs"/>
              </a:rPr>
              <a:t>d</a:t>
            </a:r>
            <a:r>
              <a:rPr lang="en-US" altLang="zh-CN" sz="3600" kern="1200" baseline="-25000" dirty="0">
                <a:latin typeface="华文新魏" panose="02010800040101010101" pitchFamily="2" charset="-122"/>
                <a:ea typeface="华文新魏" panose="02010800040101010101" pitchFamily="2" charset="-122"/>
                <a:cs typeface="+mn-cs"/>
              </a:rPr>
              <a:t>ij</a:t>
            </a:r>
            <a:r>
              <a:rPr lang="zh-CN" altLang="en-US" sz="3600" kern="1200" dirty="0">
                <a:latin typeface="华文新魏" panose="02010800040101010101" pitchFamily="2" charset="-122"/>
                <a:ea typeface="华文新魏" panose="02010800040101010101" pitchFamily="2" charset="-122"/>
                <a:cs typeface="+mn-cs"/>
              </a:rPr>
              <a:t>，求指定端</a:t>
            </a:r>
            <a:r>
              <a:rPr lang="en-US" altLang="zh-CN" sz="3600" kern="1200" dirty="0">
                <a:solidFill>
                  <a:srgbClr val="FF0000"/>
                </a:solidFill>
                <a:latin typeface="华文新魏" panose="02010800040101010101" pitchFamily="2" charset="-122"/>
                <a:ea typeface="华文新魏" panose="02010800040101010101" pitchFamily="2" charset="-122"/>
                <a:cs typeface="+mn-cs"/>
              </a:rPr>
              <a:t>v</a:t>
            </a:r>
            <a:r>
              <a:rPr lang="en-US" altLang="zh-CN" sz="3600" kern="1200" baseline="-25000" dirty="0">
                <a:solidFill>
                  <a:srgbClr val="FF0000"/>
                </a:solidFill>
                <a:latin typeface="华文新魏" panose="02010800040101010101" pitchFamily="2" charset="-122"/>
                <a:ea typeface="华文新魏" panose="02010800040101010101" pitchFamily="2" charset="-122"/>
                <a:cs typeface="+mn-cs"/>
              </a:rPr>
              <a:t>s</a:t>
            </a:r>
            <a:r>
              <a:rPr lang="zh-CN" altLang="en-US" sz="3600" kern="1200" dirty="0">
                <a:latin typeface="华文新魏" panose="02010800040101010101" pitchFamily="2" charset="-122"/>
                <a:ea typeface="华文新魏" panose="02010800040101010101" pitchFamily="2" charset="-122"/>
                <a:cs typeface="+mn-cs"/>
              </a:rPr>
              <a:t>至其他端的最短径可用迪克斯恰（</a:t>
            </a:r>
            <a:r>
              <a:rPr lang="en-US" altLang="zh-CN" sz="3600" kern="1200" dirty="0">
                <a:latin typeface="华文新魏" panose="02010800040101010101" pitchFamily="2" charset="-122"/>
                <a:ea typeface="华文新魏" panose="02010800040101010101" pitchFamily="2" charset="-122"/>
                <a:cs typeface="+mn-cs"/>
              </a:rPr>
              <a:t>Dijkstra</a:t>
            </a:r>
            <a:r>
              <a:rPr lang="zh-CN" altLang="en-US" sz="3600" kern="1200" dirty="0">
                <a:latin typeface="华文新魏" panose="02010800040101010101" pitchFamily="2" charset="-122"/>
                <a:ea typeface="华文新魏" panose="02010800040101010101" pitchFamily="2" charset="-122"/>
                <a:cs typeface="+mn-cs"/>
              </a:rPr>
              <a:t>）算法，简称</a:t>
            </a:r>
            <a:r>
              <a:rPr lang="en-US" altLang="zh-CN" sz="3600" kern="1200" dirty="0">
                <a:solidFill>
                  <a:srgbClr val="FF0000"/>
                </a:solidFill>
                <a:latin typeface="华文新魏" panose="02010800040101010101" pitchFamily="2" charset="-122"/>
                <a:ea typeface="华文新魏" panose="02010800040101010101" pitchFamily="2" charset="-122"/>
                <a:cs typeface="+mn-cs"/>
              </a:rPr>
              <a:t>D</a:t>
            </a:r>
            <a:r>
              <a:rPr lang="zh-CN" altLang="en-US" sz="3600" kern="1200" dirty="0">
                <a:solidFill>
                  <a:srgbClr val="FF0000"/>
                </a:solidFill>
                <a:latin typeface="华文新魏" panose="02010800040101010101" pitchFamily="2" charset="-122"/>
                <a:ea typeface="华文新魏" panose="02010800040101010101" pitchFamily="2" charset="-122"/>
                <a:cs typeface="+mn-cs"/>
              </a:rPr>
              <a:t>算法</a:t>
            </a:r>
            <a:r>
              <a:rPr lang="zh-CN" altLang="en-US" sz="3600" kern="1200" dirty="0">
                <a:latin typeface="华文新魏" panose="02010800040101010101" pitchFamily="2" charset="-122"/>
                <a:ea typeface="华文新魏" panose="02010800040101010101" pitchFamily="2" charset="-122"/>
                <a:cs typeface="+mn-cs"/>
              </a:rPr>
              <a:t>。</a:t>
            </a:r>
          </a:p>
          <a:p>
            <a:pPr lvl="1" eaLnBrk="1" hangingPunct="1">
              <a:buClr>
                <a:srgbClr val="E2BD7B"/>
              </a:buClr>
            </a:pPr>
            <a:r>
              <a:rPr lang="en-US" altLang="zh-CN" sz="3600" kern="1200" dirty="0">
                <a:latin typeface="华文新魏" panose="02010800040101010101" pitchFamily="2" charset="-122"/>
                <a:ea typeface="华文新魏" panose="02010800040101010101" pitchFamily="2" charset="-122"/>
                <a:cs typeface="+mn-cs"/>
              </a:rPr>
              <a:t>D</a:t>
            </a:r>
            <a:r>
              <a:rPr lang="zh-CN" altLang="en-US" sz="3600" kern="1200" dirty="0">
                <a:latin typeface="华文新魏" panose="02010800040101010101" pitchFamily="2" charset="-122"/>
                <a:ea typeface="华文新魏" panose="02010800040101010101" pitchFamily="2" charset="-122"/>
                <a:cs typeface="+mn-cs"/>
              </a:rPr>
              <a:t>算法把端集分为两组，一组称为置定端集</a:t>
            </a:r>
            <a:r>
              <a:rPr lang="en-US" altLang="zh-CN" sz="3600" kern="1200" dirty="0">
                <a:latin typeface="华文新魏" panose="02010800040101010101" pitchFamily="2" charset="-122"/>
                <a:ea typeface="华文新魏" panose="02010800040101010101" pitchFamily="2" charset="-122"/>
                <a:cs typeface="+mn-cs"/>
              </a:rPr>
              <a:t>G</a:t>
            </a:r>
            <a:r>
              <a:rPr lang="en-US" altLang="zh-CN" sz="3600" kern="1200" baseline="-25000" dirty="0">
                <a:latin typeface="华文新魏" panose="02010800040101010101" pitchFamily="2" charset="-122"/>
                <a:ea typeface="华文新魏" panose="02010800040101010101" pitchFamily="2" charset="-122"/>
                <a:cs typeface="+mn-cs"/>
              </a:rPr>
              <a:t>p</a:t>
            </a:r>
            <a:r>
              <a:rPr lang="zh-CN" altLang="en-US" sz="3600" kern="1200" dirty="0">
                <a:latin typeface="华文新魏" panose="02010800040101010101" pitchFamily="2" charset="-122"/>
                <a:ea typeface="华文新魏" panose="02010800040101010101" pitchFamily="2" charset="-122"/>
                <a:cs typeface="+mn-cs"/>
              </a:rPr>
              <a:t>，另一组称为未置定端集</a:t>
            </a:r>
            <a:r>
              <a:rPr lang="en-US" altLang="zh-CN" sz="3600" kern="1200" dirty="0">
                <a:latin typeface="华文新魏" panose="02010800040101010101" pitchFamily="2" charset="-122"/>
                <a:ea typeface="华文新魏" panose="02010800040101010101" pitchFamily="2" charset="-122"/>
                <a:cs typeface="+mn-cs"/>
              </a:rPr>
              <a:t>G-G</a:t>
            </a:r>
            <a:r>
              <a:rPr lang="en-US" altLang="zh-CN" sz="3600" kern="1200" baseline="-25000" dirty="0">
                <a:latin typeface="华文新魏" panose="02010800040101010101" pitchFamily="2" charset="-122"/>
                <a:ea typeface="华文新魏" panose="02010800040101010101" pitchFamily="2" charset="-122"/>
                <a:cs typeface="+mn-cs"/>
              </a:rPr>
              <a:t>p</a:t>
            </a:r>
            <a:r>
              <a:rPr lang="zh-CN" altLang="en-US" sz="3600" kern="1200" dirty="0">
                <a:latin typeface="华文新魏" panose="02010800040101010101" pitchFamily="2" charset="-122"/>
                <a:ea typeface="华文新魏" panose="02010800040101010101" pitchFamily="2" charset="-122"/>
                <a:cs typeface="+mn-cs"/>
              </a:rPr>
              <a:t>。</a:t>
            </a:r>
          </a:p>
          <a:p>
            <a:pPr lvl="2" eaLnBrk="1" hangingPunct="1"/>
            <a:r>
              <a:rPr lang="zh-CN" altLang="en-US" sz="3200" b="1" dirty="0"/>
              <a:t>每端都逐步给予一个标值。</a:t>
            </a:r>
          </a:p>
          <a:p>
            <a:pPr lvl="3" eaLnBrk="1" hangingPunct="1"/>
            <a:r>
              <a:rPr lang="zh-CN" altLang="en-US" sz="2800" b="1" dirty="0">
                <a:solidFill>
                  <a:schemeClr val="tx2"/>
                </a:solidFill>
              </a:rPr>
              <a:t>对于置定端，标值是</a:t>
            </a:r>
            <a:r>
              <a:rPr lang="en-US" altLang="zh-CN" sz="2800" b="1" dirty="0">
                <a:solidFill>
                  <a:schemeClr val="tx2"/>
                </a:solidFill>
              </a:rPr>
              <a:t>v</a:t>
            </a:r>
            <a:r>
              <a:rPr lang="en-US" altLang="zh-CN" sz="2800" b="1" baseline="-25000" dirty="0">
                <a:solidFill>
                  <a:schemeClr val="tx2"/>
                </a:solidFill>
              </a:rPr>
              <a:t>s</a:t>
            </a:r>
            <a:r>
              <a:rPr lang="zh-CN" altLang="en-US" sz="2800" b="1" dirty="0">
                <a:solidFill>
                  <a:schemeClr val="tx2"/>
                </a:solidFill>
              </a:rPr>
              <a:t>到该端的最短径的长度；</a:t>
            </a:r>
          </a:p>
          <a:p>
            <a:pPr lvl="3" eaLnBrk="1" hangingPunct="1"/>
            <a:r>
              <a:rPr lang="zh-CN" altLang="en-US" sz="2800" b="1" dirty="0">
                <a:solidFill>
                  <a:schemeClr val="tx2"/>
                </a:solidFill>
              </a:rPr>
              <a:t>对于未置定端，所标的值是暂时的，随着算法的进展而调整。</a:t>
            </a:r>
          </a:p>
        </p:txBody>
      </p:sp>
      <p:sp>
        <p:nvSpPr>
          <p:cNvPr id="3" name="矩形 2"/>
          <p:cNvSpPr/>
          <p:nvPr/>
        </p:nvSpPr>
        <p:spPr>
          <a:xfrm>
            <a:off x="158750" y="765175"/>
            <a:ext cx="8851900" cy="646113"/>
          </a:xfrm>
          <a:prstGeom prst="rect">
            <a:avLst/>
          </a:prstGeom>
        </p:spPr>
        <p:txBody>
          <a:bodyPr>
            <a:spAutoFit/>
          </a:bodyPr>
          <a:lstStyle/>
          <a:p>
            <a:pPr marL="342900" marR="0" lvl="0" indent="-342900" algn="l" defTabSz="914400" rtl="0" eaLnBrk="1" fontAlgn="base" latinLnBrk="0" hangingPunct="1">
              <a:lnSpc>
                <a:spcPct val="100000"/>
              </a:lnSpc>
              <a:spcBef>
                <a:spcPct val="20000"/>
              </a:spcBef>
              <a:spcAft>
                <a:spcPct val="0"/>
              </a:spcAft>
              <a:buClr>
                <a:srgbClr val="DC5900"/>
              </a:buClr>
              <a:buSzPct val="75000"/>
              <a:buFont typeface="Wingdings" panose="05000000000000000000" pitchFamily="2" charset="2"/>
              <a:buChar char="v"/>
              <a:defRPr/>
            </a:pPr>
            <a:r>
              <a:rPr kumimoji="0" lang="zh-CN" altLang="en-US" sz="3600" b="1" i="0" u="none" strike="noStrike" kern="0" cap="none" spc="0" normalizeH="0" baseline="0" noProof="0" dirty="0">
                <a:ln>
                  <a:noFill/>
                </a:ln>
                <a:solidFill>
                  <a:srgbClr val="FF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一、指定端</a:t>
            </a:r>
            <a:r>
              <a:rPr kumimoji="0" lang="zh-CN" altLang="en-US" sz="3600" b="1" i="0" u="none" strike="noStrike" kern="0" cap="none" spc="0" normalizeH="0" baseline="0" noProof="0" dirty="0">
                <a:ln>
                  <a:noFill/>
                </a:ln>
                <a:solidFill>
                  <a:srgbClr val="007A77"/>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至其他端的最短径算法</a:t>
            </a:r>
            <a:r>
              <a:rPr kumimoji="0" lang="en-US" altLang="zh-CN" sz="3600" b="1" i="0" u="none" strike="noStrike" kern="0" cap="none" spc="0" normalizeH="0" baseline="0" noProof="0" dirty="0">
                <a:ln>
                  <a:noFill/>
                </a:ln>
                <a:solidFill>
                  <a:srgbClr val="007A77"/>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-D</a:t>
            </a:r>
            <a:r>
              <a:rPr kumimoji="0" lang="zh-CN" altLang="en-US" sz="3600" b="1" i="0" u="none" strike="noStrike" kern="0" cap="none" spc="0" normalizeH="0" baseline="0" noProof="0" dirty="0">
                <a:ln>
                  <a:noFill/>
                </a:ln>
                <a:solidFill>
                  <a:srgbClr val="007A77"/>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算法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9619">
                                            <p:txEl>
                                              <p:pRg st="0" end="0"/>
                                            </p:txEl>
                                          </p:spTgt>
                                        </p:tgtEl>
                                        <p:attrNameLst>
                                          <p:attrName>style.visibility</p:attrName>
                                        </p:attrNameLst>
                                      </p:cBhvr>
                                      <p:to>
                                        <p:strVal val="visible"/>
                                      </p:to>
                                    </p:set>
                                    <p:anim calcmode="lin" valueType="num">
                                      <p:cBhvr additive="base">
                                        <p:cTn id="7" dur="500" fill="hold"/>
                                        <p:tgtEl>
                                          <p:spTgt spid="2396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3961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39619">
                                            <p:txEl>
                                              <p:pRg st="1" end="1"/>
                                            </p:txEl>
                                          </p:spTgt>
                                        </p:tgtEl>
                                        <p:attrNameLst>
                                          <p:attrName>style.visibility</p:attrName>
                                        </p:attrNameLst>
                                      </p:cBhvr>
                                      <p:to>
                                        <p:strVal val="visible"/>
                                      </p:to>
                                    </p:set>
                                    <p:anim calcmode="lin" valueType="num">
                                      <p:cBhvr additive="base">
                                        <p:cTn id="11" dur="500" fill="hold"/>
                                        <p:tgtEl>
                                          <p:spTgt spid="23961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3961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39619">
                                            <p:txEl>
                                              <p:pRg st="2" end="2"/>
                                            </p:txEl>
                                          </p:spTgt>
                                        </p:tgtEl>
                                        <p:attrNameLst>
                                          <p:attrName>style.visibility</p:attrName>
                                        </p:attrNameLst>
                                      </p:cBhvr>
                                      <p:to>
                                        <p:strVal val="visible"/>
                                      </p:to>
                                    </p:set>
                                    <p:anim calcmode="lin" valueType="num">
                                      <p:cBhvr additive="base">
                                        <p:cTn id="15" dur="500" fill="hold"/>
                                        <p:tgtEl>
                                          <p:spTgt spid="239619">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39619">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39619">
                                            <p:txEl>
                                              <p:pRg st="3" end="3"/>
                                            </p:txEl>
                                          </p:spTgt>
                                        </p:tgtEl>
                                        <p:attrNameLst>
                                          <p:attrName>style.visibility</p:attrName>
                                        </p:attrNameLst>
                                      </p:cBhvr>
                                      <p:to>
                                        <p:strVal val="visible"/>
                                      </p:to>
                                    </p:set>
                                    <p:anim calcmode="lin" valueType="num">
                                      <p:cBhvr additive="base">
                                        <p:cTn id="19" dur="500" fill="hold"/>
                                        <p:tgtEl>
                                          <p:spTgt spid="23961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39619">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39619">
                                            <p:txEl>
                                              <p:pRg st="4" end="4"/>
                                            </p:txEl>
                                          </p:spTgt>
                                        </p:tgtEl>
                                        <p:attrNameLst>
                                          <p:attrName>style.visibility</p:attrName>
                                        </p:attrNameLst>
                                      </p:cBhvr>
                                      <p:to>
                                        <p:strVal val="visible"/>
                                      </p:to>
                                    </p:set>
                                    <p:anim calcmode="lin" valueType="num">
                                      <p:cBhvr additive="base">
                                        <p:cTn id="23" dur="500" fill="hold"/>
                                        <p:tgtEl>
                                          <p:spTgt spid="239619">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3961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19"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44500" y="0"/>
            <a:ext cx="7793038" cy="762000"/>
          </a:xfrm>
        </p:spPr>
        <p:txBody>
          <a:bodyPr lIns="92075" tIns="46038" rIns="92075" bIns="46038"/>
          <a:lstStyle/>
          <a:p>
            <a:pPr algn="l" eaLnBrk="1" hangingPunct="1">
              <a:defRPr/>
            </a:pPr>
            <a:r>
              <a:rPr lang="en-US" altLang="zh-CN" dirty="0"/>
              <a:t>TSP</a:t>
            </a:r>
            <a:r>
              <a:rPr lang="zh-CN" altLang="en-US" dirty="0"/>
              <a:t>问题举例</a:t>
            </a:r>
          </a:p>
        </p:txBody>
      </p:sp>
      <p:sp>
        <p:nvSpPr>
          <p:cNvPr id="31747" name="Rectangle 3"/>
          <p:cNvSpPr>
            <a:spLocks noGrp="1" noChangeArrowheads="1"/>
          </p:cNvSpPr>
          <p:nvPr>
            <p:ph idx="1"/>
          </p:nvPr>
        </p:nvSpPr>
        <p:spPr>
          <a:xfrm>
            <a:off x="0" y="765175"/>
            <a:ext cx="4213225" cy="4800600"/>
          </a:xfrm>
        </p:spPr>
        <p:txBody>
          <a:bodyPr/>
          <a:lstStyle/>
          <a:p>
            <a:pPr eaLnBrk="1" hangingPunct="1">
              <a:spcBef>
                <a:spcPts val="0"/>
              </a:spcBef>
              <a:buClr>
                <a:schemeClr val="tx2"/>
              </a:buClr>
              <a:defRPr/>
            </a:pPr>
            <a:r>
              <a:rPr lang="zh-CN" altLang="en-US" sz="3200" dirty="0">
                <a:solidFill>
                  <a:srgbClr val="FF0000"/>
                </a:solidFill>
                <a:latin typeface="+mn-ea"/>
              </a:rPr>
              <a:t>计算机布线 </a:t>
            </a:r>
          </a:p>
          <a:p>
            <a:pPr eaLnBrk="1" hangingPunct="1">
              <a:spcBef>
                <a:spcPts val="0"/>
              </a:spcBef>
              <a:buFont typeface="Wingdings" panose="05000000000000000000" pitchFamily="2" charset="2"/>
              <a:buNone/>
              <a:defRPr/>
            </a:pPr>
            <a:r>
              <a:rPr lang="zh-CN" altLang="en-US" sz="3200" dirty="0">
                <a:latin typeface="+mn-ea"/>
              </a:rPr>
              <a:t>     一个计算机接口含几个组件。每个组件上都置有若干管脚。这些管脚需用导线连接。考虑到以后改变方便和管脚的细小。要求每个管脚最多连两条线。为避免信号干扰以及布线的简洁，要求导线总长度尽可能小。       </a:t>
            </a:r>
          </a:p>
        </p:txBody>
      </p:sp>
      <p:pic>
        <p:nvPicPr>
          <p:cNvPr id="96260" name="Picture 2" descr="C:\Documents and Settings\Administrator\Local Settings\Temp\Temporary Internet Files\Content.IE5\U4X2BGDU\200972481741430[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1813" y="2640013"/>
            <a:ext cx="4819650"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advTm="0"/>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5" name="Rectangle 5"/>
          <p:cNvSpPr>
            <a:spLocks noGrp="1" noRot="1"/>
          </p:cNvSpPr>
          <p:nvPr>
            <p:ph type="title"/>
          </p:nvPr>
        </p:nvSpPr>
        <p:spPr>
          <a:xfrm>
            <a:off x="323850" y="-171450"/>
            <a:ext cx="8540750" cy="720725"/>
          </a:xfrm>
        </p:spPr>
        <p:txBody>
          <a:bodyPr vert="horz" wrap="square" lIns="91440" tIns="45720" rIns="91440" bIns="45720" anchor="b"/>
          <a:lstStyle/>
          <a:p>
            <a:pPr eaLnBrk="1" hangingPunct="1"/>
            <a:r>
              <a:rPr lang="en-US" altLang="zh-CN" sz="3600" dirty="0">
                <a:solidFill>
                  <a:srgbClr val="FF0000"/>
                </a:solidFill>
              </a:rPr>
              <a:t>D</a:t>
            </a:r>
            <a:r>
              <a:rPr lang="zh-CN" altLang="en-US" sz="3600" dirty="0">
                <a:solidFill>
                  <a:srgbClr val="FF0000"/>
                </a:solidFill>
              </a:rPr>
              <a:t>算法思想</a:t>
            </a:r>
            <a:endParaRPr lang="zh-CN" altLang="zh-CN" sz="3600" dirty="0"/>
          </a:p>
        </p:txBody>
      </p:sp>
      <p:sp>
        <p:nvSpPr>
          <p:cNvPr id="240643" name="PA-矩形 3"/>
          <p:cNvSpPr>
            <a:spLocks noGrp="1" noRot="1"/>
          </p:cNvSpPr>
          <p:nvPr>
            <p:ph type="body" sz="half" idx="1"/>
            <p:custDataLst>
              <p:tags r:id="rId2"/>
            </p:custDataLst>
          </p:nvPr>
        </p:nvSpPr>
        <p:spPr>
          <a:xfrm>
            <a:off x="-468312" y="547688"/>
            <a:ext cx="9720262" cy="5976937"/>
          </a:xfrm>
        </p:spPr>
        <p:txBody>
          <a:bodyPr vert="horz" wrap="square" lIns="91440" tIns="45720" rIns="91440" bIns="45720" anchor="t"/>
          <a:lstStyle/>
          <a:p>
            <a:pPr lvl="1" eaLnBrk="1" hangingPunct="1">
              <a:lnSpc>
                <a:spcPct val="120000"/>
              </a:lnSpc>
              <a:buSzTx/>
            </a:pPr>
            <a:r>
              <a:rPr lang="zh-CN" altLang="en-US" sz="2800" dirty="0"/>
              <a:t>开始时，令</a:t>
            </a:r>
            <a:r>
              <a:rPr lang="zh-CN" altLang="en-US" sz="2800" dirty="0">
                <a:solidFill>
                  <a:srgbClr val="FF0000"/>
                </a:solidFill>
              </a:rPr>
              <a:t>指定端</a:t>
            </a:r>
            <a:r>
              <a:rPr lang="en-US" altLang="zh-CN" sz="2800" dirty="0">
                <a:solidFill>
                  <a:srgbClr val="FF0000"/>
                </a:solidFill>
              </a:rPr>
              <a:t>v</a:t>
            </a:r>
            <a:r>
              <a:rPr lang="en-US" altLang="zh-CN" sz="2800" baseline="-25000" dirty="0">
                <a:solidFill>
                  <a:srgbClr val="FF0000"/>
                </a:solidFill>
              </a:rPr>
              <a:t>s</a:t>
            </a:r>
            <a:r>
              <a:rPr lang="zh-CN" altLang="en-US" sz="2800" dirty="0"/>
              <a:t>被置定，标值为零，置定端集</a:t>
            </a:r>
            <a:r>
              <a:rPr lang="en-US" altLang="zh-CN" sz="2800" dirty="0"/>
              <a:t>G</a:t>
            </a:r>
            <a:r>
              <a:rPr lang="en-US" altLang="zh-CN" sz="2800" baseline="-25000" dirty="0"/>
              <a:t>p</a:t>
            </a:r>
            <a:r>
              <a:rPr lang="en-US" altLang="zh-CN" sz="2800" dirty="0"/>
              <a:t>={v</a:t>
            </a:r>
            <a:r>
              <a:rPr lang="en-US" altLang="zh-CN" sz="2800" baseline="-25000" dirty="0"/>
              <a:t>s</a:t>
            </a:r>
            <a:r>
              <a:rPr lang="en-US" altLang="zh-CN" sz="2800" dirty="0"/>
              <a:t>}</a:t>
            </a:r>
            <a:r>
              <a:rPr lang="zh-CN" altLang="en-US" sz="2800" dirty="0"/>
              <a:t>，其他端都为未置定，暂时标值</a:t>
            </a:r>
            <a:r>
              <a:rPr lang="en-US" altLang="zh-CN" sz="2800" dirty="0"/>
              <a:t>w</a:t>
            </a:r>
            <a:r>
              <a:rPr lang="en-US" altLang="zh-CN" sz="2800" baseline="-25000" dirty="0"/>
              <a:t>j</a:t>
            </a:r>
            <a:r>
              <a:rPr lang="en-US" altLang="zh-CN" sz="2800" dirty="0"/>
              <a:t>=d</a:t>
            </a:r>
            <a:r>
              <a:rPr lang="en-US" altLang="zh-CN" sz="2800" baseline="-25000" dirty="0"/>
              <a:t>sj</a:t>
            </a:r>
            <a:r>
              <a:rPr lang="zh-CN" altLang="en-US" sz="2800" dirty="0"/>
              <a:t>（</a:t>
            </a:r>
            <a:r>
              <a:rPr lang="en-US" altLang="zh-CN" sz="2800" dirty="0"/>
              <a:t>v</a:t>
            </a:r>
            <a:r>
              <a:rPr lang="en-US" altLang="zh-CN" sz="2800" baseline="-25000" dirty="0"/>
              <a:t>j</a:t>
            </a:r>
            <a:r>
              <a:rPr lang="en-US" altLang="zh-CN" sz="2800" dirty="0"/>
              <a:t>∈G-G</a:t>
            </a:r>
            <a:r>
              <a:rPr lang="en-US" altLang="zh-CN" sz="2800" baseline="-25000" dirty="0"/>
              <a:t>p</a:t>
            </a:r>
            <a:r>
              <a:rPr lang="zh-CN" altLang="en-US" sz="2800" dirty="0"/>
              <a:t>）。</a:t>
            </a:r>
          </a:p>
          <a:p>
            <a:pPr lvl="2" eaLnBrk="1" hangingPunct="1">
              <a:lnSpc>
                <a:spcPct val="120000"/>
              </a:lnSpc>
              <a:buClrTx/>
            </a:pPr>
            <a:r>
              <a:rPr lang="zh-CN" altLang="en-US" sz="2800" b="1" dirty="0"/>
              <a:t>若                        ，则将</a:t>
            </a:r>
            <a:r>
              <a:rPr lang="en-US" altLang="zh-CN" sz="2800" b="1" dirty="0"/>
              <a:t>v</a:t>
            </a:r>
            <a:r>
              <a:rPr lang="en-US" altLang="zh-CN" sz="2800" b="1" baseline="-25000" dirty="0"/>
              <a:t>1</a:t>
            </a:r>
            <a:r>
              <a:rPr lang="zh-CN" altLang="en-US" sz="2800" b="1" dirty="0"/>
              <a:t>置定，</a:t>
            </a:r>
            <a:r>
              <a:rPr lang="en-US" altLang="zh-CN" sz="2800" b="1" dirty="0"/>
              <a:t>G</a:t>
            </a:r>
            <a:r>
              <a:rPr lang="en-US" altLang="zh-CN" sz="2800" b="1" baseline="-25000" dirty="0"/>
              <a:t>p</a:t>
            </a:r>
            <a:r>
              <a:rPr lang="en-US" altLang="zh-CN" sz="2800" b="1" dirty="0"/>
              <a:t>={v</a:t>
            </a:r>
            <a:r>
              <a:rPr lang="en-US" altLang="zh-CN" sz="2800" b="1" baseline="-25000" dirty="0"/>
              <a:t>s</a:t>
            </a:r>
            <a:r>
              <a:rPr lang="en-US" altLang="zh-CN" sz="2800" b="1" dirty="0"/>
              <a:t>,v</a:t>
            </a:r>
            <a:r>
              <a:rPr lang="en-US" altLang="zh-CN" sz="2800" b="1" baseline="-25000" dirty="0"/>
              <a:t>1</a:t>
            </a:r>
            <a:r>
              <a:rPr lang="en-US" altLang="zh-CN" sz="2800" b="1" dirty="0"/>
              <a:t>}</a:t>
            </a:r>
            <a:r>
              <a:rPr lang="zh-CN" altLang="en-US" sz="2800" b="1" dirty="0"/>
              <a:t>，其标值为</a:t>
            </a:r>
            <a:r>
              <a:rPr lang="en-US" altLang="zh-CN" sz="2800" b="1" dirty="0"/>
              <a:t>w</a:t>
            </a:r>
            <a:r>
              <a:rPr lang="en-US" altLang="zh-CN" sz="2800" b="1" baseline="-25000" dirty="0"/>
              <a:t>1</a:t>
            </a:r>
            <a:r>
              <a:rPr lang="en-US" altLang="zh-CN" sz="2800" b="1" dirty="0"/>
              <a:t>=d</a:t>
            </a:r>
            <a:r>
              <a:rPr lang="en-US" altLang="zh-CN" sz="2800" b="1" baseline="-25000" dirty="0"/>
              <a:t>s1</a:t>
            </a:r>
            <a:r>
              <a:rPr lang="zh-CN" altLang="en-US" sz="2800" b="1" dirty="0"/>
              <a:t>，这就是</a:t>
            </a:r>
            <a:r>
              <a:rPr lang="en-US" altLang="zh-CN" sz="2800" b="1" dirty="0"/>
              <a:t>v</a:t>
            </a:r>
            <a:r>
              <a:rPr lang="en-US" altLang="zh-CN" sz="2800" b="1" baseline="-25000" dirty="0"/>
              <a:t>1</a:t>
            </a:r>
            <a:r>
              <a:rPr lang="zh-CN" altLang="en-US" sz="2800" b="1" dirty="0"/>
              <a:t>与</a:t>
            </a:r>
            <a:r>
              <a:rPr lang="en-US" altLang="zh-CN" sz="2800" b="1" dirty="0"/>
              <a:t>v</a:t>
            </a:r>
            <a:r>
              <a:rPr lang="en-US" altLang="zh-CN" sz="2800" b="1" baseline="-25000" dirty="0"/>
              <a:t>s</a:t>
            </a:r>
            <a:r>
              <a:rPr lang="zh-CN" altLang="en-US" sz="2800" b="1" dirty="0"/>
              <a:t>之间最短的径。</a:t>
            </a:r>
            <a:endParaRPr lang="en-US" altLang="zh-CN" sz="2800" b="1" dirty="0"/>
          </a:p>
          <a:p>
            <a:pPr lvl="2" eaLnBrk="1" hangingPunct="1">
              <a:lnSpc>
                <a:spcPct val="120000"/>
              </a:lnSpc>
              <a:buClrTx/>
            </a:pPr>
            <a:r>
              <a:rPr lang="zh-CN" altLang="en-US" sz="2800" b="1" dirty="0"/>
              <a:t>其他端的最短径可能经</a:t>
            </a:r>
            <a:r>
              <a:rPr lang="en-US" altLang="zh-CN" sz="2800" b="1" dirty="0"/>
              <a:t>v</a:t>
            </a:r>
            <a:r>
              <a:rPr lang="en-US" altLang="zh-CN" sz="2800" b="1" baseline="-25000" dirty="0"/>
              <a:t>1</a:t>
            </a:r>
            <a:r>
              <a:rPr lang="zh-CN" altLang="en-US" sz="2800" b="1" dirty="0"/>
              <a:t>转接，可重新计算未置定端的标值为                                              。取所有</a:t>
            </a:r>
            <a:r>
              <a:rPr lang="en-US" altLang="zh-CN" sz="2800" b="1" dirty="0"/>
              <a:t>w</a:t>
            </a:r>
            <a:r>
              <a:rPr lang="en-US" altLang="zh-CN" sz="2800" b="1" baseline="-25000" dirty="0"/>
              <a:t>j</a:t>
            </a:r>
            <a:r>
              <a:rPr lang="zh-CN" altLang="en-US" sz="2800" b="1" dirty="0"/>
              <a:t>中最小的，设为</a:t>
            </a:r>
            <a:r>
              <a:rPr lang="en-US" altLang="zh-CN" sz="2800" b="1" dirty="0"/>
              <a:t>w</a:t>
            </a:r>
            <a:r>
              <a:rPr lang="en-US" altLang="zh-CN" sz="2800" b="1" baseline="-25000" dirty="0"/>
              <a:t>2</a:t>
            </a:r>
            <a:r>
              <a:rPr lang="zh-CN" altLang="en-US" sz="2800" b="1" dirty="0"/>
              <a:t>，则</a:t>
            </a:r>
            <a:r>
              <a:rPr lang="en-US" altLang="zh-CN" sz="2800" b="1" dirty="0"/>
              <a:t>v</a:t>
            </a:r>
            <a:r>
              <a:rPr lang="en-US" altLang="zh-CN" sz="2800" b="1" baseline="-25000" dirty="0"/>
              <a:t>2</a:t>
            </a:r>
            <a:r>
              <a:rPr lang="zh-CN" altLang="en-US" sz="2800" b="1" dirty="0"/>
              <a:t>被置定，得置定端集为</a:t>
            </a:r>
            <a:r>
              <a:rPr lang="en-US" altLang="zh-CN" sz="2800" b="1" dirty="0"/>
              <a:t>G</a:t>
            </a:r>
            <a:r>
              <a:rPr lang="en-US" altLang="zh-CN" sz="2800" b="1" baseline="-25000" dirty="0"/>
              <a:t>p</a:t>
            </a:r>
            <a:r>
              <a:rPr lang="en-US" altLang="zh-CN" sz="2800" b="1" dirty="0"/>
              <a:t>={v</a:t>
            </a:r>
            <a:r>
              <a:rPr lang="en-US" altLang="zh-CN" sz="2800" b="1" baseline="-25000" dirty="0"/>
              <a:t>s</a:t>
            </a:r>
            <a:r>
              <a:rPr lang="en-US" altLang="zh-CN" sz="2800" b="1" dirty="0"/>
              <a:t>,v</a:t>
            </a:r>
            <a:r>
              <a:rPr lang="en-US" altLang="zh-CN" sz="2800" b="1" baseline="-25000" dirty="0"/>
              <a:t>1</a:t>
            </a:r>
            <a:r>
              <a:rPr lang="en-US" altLang="zh-CN" sz="2800" b="1" dirty="0"/>
              <a:t>,v</a:t>
            </a:r>
            <a:r>
              <a:rPr lang="en-US" altLang="zh-CN" sz="2800" b="1" baseline="-25000" dirty="0"/>
              <a:t>2</a:t>
            </a:r>
            <a:r>
              <a:rPr lang="en-US" altLang="zh-CN" sz="2800" b="1" dirty="0"/>
              <a:t>}</a:t>
            </a:r>
          </a:p>
          <a:p>
            <a:pPr lvl="2" eaLnBrk="1" hangingPunct="1">
              <a:lnSpc>
                <a:spcPct val="120000"/>
              </a:lnSpc>
              <a:buClrTx/>
            </a:pPr>
            <a:r>
              <a:rPr lang="zh-CN" altLang="en-US" sz="2800" b="1" dirty="0"/>
              <a:t>再更新各未置定端的标值，如此</a:t>
            </a:r>
          </a:p>
          <a:p>
            <a:pPr lvl="2" eaLnBrk="1" hangingPunct="1">
              <a:lnSpc>
                <a:spcPct val="120000"/>
              </a:lnSpc>
              <a:buClrTx/>
              <a:buFont typeface="Wingdings" panose="05000000000000000000" pitchFamily="2" charset="2"/>
              <a:buNone/>
            </a:pPr>
            <a:r>
              <a:rPr lang="zh-CN" altLang="en-US" sz="2800" b="1" dirty="0"/>
              <a:t>一直下去，直到</a:t>
            </a:r>
            <a:r>
              <a:rPr lang="en-US" altLang="zh-CN" sz="2800" b="1" dirty="0"/>
              <a:t>G</a:t>
            </a:r>
            <a:r>
              <a:rPr lang="en-US" altLang="zh-CN" sz="2800" b="1" baseline="-25000" dirty="0"/>
              <a:t>p</a:t>
            </a:r>
            <a:r>
              <a:rPr lang="zh-CN" altLang="en-US" sz="2800" b="1" dirty="0"/>
              <a:t>包括所有端。</a:t>
            </a:r>
          </a:p>
        </p:txBody>
      </p:sp>
      <p:graphicFrame>
        <p:nvGraphicFramePr>
          <p:cNvPr id="240644" name="PA-Object 4"/>
          <p:cNvGraphicFramePr>
            <a:graphicFrameLocks noGrp="1" noChangeAspect="1"/>
          </p:cNvGraphicFramePr>
          <p:nvPr>
            <p:ph sz="half" idx="2"/>
            <p:custDataLst>
              <p:tags r:id="rId3"/>
            </p:custDataLst>
          </p:nvPr>
        </p:nvGraphicFramePr>
        <p:xfrm>
          <a:off x="1042988" y="1751013"/>
          <a:ext cx="2089150" cy="708025"/>
        </p:xfrm>
        <a:graphic>
          <a:graphicData uri="http://schemas.openxmlformats.org/presentationml/2006/ole">
            <mc:AlternateContent xmlns:mc="http://schemas.openxmlformats.org/markup-compatibility/2006">
              <mc:Choice xmlns:v="urn:schemas-microsoft-com:vml" Requires="v">
                <p:oleObj spid="_x0000_s109836" r:id="rId7" imgW="711200" imgH="241300" progId="Equation.3">
                  <p:embed/>
                </p:oleObj>
              </mc:Choice>
              <mc:Fallback>
                <p:oleObj r:id="rId7" imgW="711200" imgH="241300" progId="Equation.3">
                  <p:embed/>
                  <p:pic>
                    <p:nvPicPr>
                      <p:cNvPr id="0" name="图片 3383"/>
                      <p:cNvPicPr/>
                      <p:nvPr/>
                    </p:nvPicPr>
                    <p:blipFill>
                      <a:blip r:embed="rId8"/>
                      <a:stretch>
                        <a:fillRect/>
                      </a:stretch>
                    </p:blipFill>
                    <p:spPr>
                      <a:xfrm>
                        <a:off x="1042988" y="1751013"/>
                        <a:ext cx="2089150" cy="708025"/>
                      </a:xfrm>
                      <a:prstGeom prst="rect">
                        <a:avLst/>
                      </a:prstGeom>
                      <a:noFill/>
                      <a:ln w="38100">
                        <a:miter/>
                      </a:ln>
                    </p:spPr>
                  </p:pic>
                </p:oleObj>
              </mc:Fallback>
            </mc:AlternateContent>
          </a:graphicData>
        </a:graphic>
      </p:graphicFrame>
      <p:graphicFrame>
        <p:nvGraphicFramePr>
          <p:cNvPr id="240645" name="PA-Object 7"/>
          <p:cNvGraphicFramePr>
            <a:graphicFrameLocks noChangeAspect="1"/>
          </p:cNvGraphicFramePr>
          <p:nvPr>
            <p:custDataLst>
              <p:tags r:id="rId4"/>
            </p:custDataLst>
          </p:nvPr>
        </p:nvGraphicFramePr>
        <p:xfrm>
          <a:off x="2195513" y="3284538"/>
          <a:ext cx="3671887" cy="765175"/>
        </p:xfrm>
        <a:graphic>
          <a:graphicData uri="http://schemas.openxmlformats.org/presentationml/2006/ole">
            <mc:AlternateContent xmlns:mc="http://schemas.openxmlformats.org/markup-compatibility/2006">
              <mc:Choice xmlns:v="urn:schemas-microsoft-com:vml" Requires="v">
                <p:oleObj spid="_x0000_s109837" r:id="rId9" imgW="1218565" imgH="254000" progId="Equation.3">
                  <p:embed/>
                </p:oleObj>
              </mc:Choice>
              <mc:Fallback>
                <p:oleObj r:id="rId9" imgW="1218565" imgH="254000" progId="Equation.3">
                  <p:embed/>
                  <p:pic>
                    <p:nvPicPr>
                      <p:cNvPr id="0" name="图片 3386"/>
                      <p:cNvPicPr/>
                      <p:nvPr/>
                    </p:nvPicPr>
                    <p:blipFill>
                      <a:blip r:embed="rId10"/>
                      <a:stretch>
                        <a:fillRect/>
                      </a:stretch>
                    </p:blipFill>
                    <p:spPr>
                      <a:xfrm>
                        <a:off x="2195513" y="3284538"/>
                        <a:ext cx="3671887" cy="765175"/>
                      </a:xfrm>
                      <a:prstGeom prst="rect">
                        <a:avLst/>
                      </a:prstGeom>
                      <a:noFill/>
                      <a:ln w="38100">
                        <a:noFill/>
                        <a:miter/>
                      </a:ln>
                    </p:spPr>
                  </p:pic>
                </p:oleObj>
              </mc:Fallback>
            </mc:AlternateContent>
          </a:graphicData>
        </a:graphic>
      </p:graphicFrame>
      <p:graphicFrame>
        <p:nvGraphicFramePr>
          <p:cNvPr id="344069" name="对象 1"/>
          <p:cNvGraphicFramePr>
            <a:graphicFrameLocks noChangeAspect="1"/>
          </p:cNvGraphicFramePr>
          <p:nvPr/>
        </p:nvGraphicFramePr>
        <p:xfrm>
          <a:off x="6623050" y="4104655"/>
          <a:ext cx="2520950" cy="2852737"/>
        </p:xfrm>
        <a:graphic>
          <a:graphicData uri="http://schemas.openxmlformats.org/presentationml/2006/ole">
            <mc:AlternateContent xmlns:mc="http://schemas.openxmlformats.org/markup-compatibility/2006">
              <mc:Choice xmlns:v="urn:schemas-microsoft-com:vml" Requires="v">
                <p:oleObj spid="_x0000_s109838" r:id="rId11" imgW="3949700" imgH="4470400" progId="Visio.Drawing.11">
                  <p:embed/>
                </p:oleObj>
              </mc:Choice>
              <mc:Fallback>
                <p:oleObj r:id="rId11" imgW="3949700" imgH="4470400" progId="Visio.Drawing.11">
                  <p:embed/>
                  <p:pic>
                    <p:nvPicPr>
                      <p:cNvPr id="0" name="图片 3387"/>
                      <p:cNvPicPr/>
                      <p:nvPr/>
                    </p:nvPicPr>
                    <p:blipFill>
                      <a:blip r:embed="rId12"/>
                      <a:stretch>
                        <a:fillRect/>
                      </a:stretch>
                    </p:blipFill>
                    <p:spPr>
                      <a:xfrm>
                        <a:off x="6623050" y="4104655"/>
                        <a:ext cx="2520950" cy="2852737"/>
                      </a:xfrm>
                      <a:prstGeom prst="rect">
                        <a:avLst/>
                      </a:prstGeom>
                      <a:noFill/>
                      <a:ln w="38100">
                        <a:noFill/>
                        <a:miter/>
                      </a:ln>
                    </p:spPr>
                  </p:pic>
                </p:oleObj>
              </mc:Fallback>
            </mc:AlternateContent>
          </a:graphicData>
        </a:graphic>
      </p:graphicFrame>
      <p:sp>
        <p:nvSpPr>
          <p:cNvPr id="5" name="矩形 4"/>
          <p:cNvSpPr/>
          <p:nvPr/>
        </p:nvSpPr>
        <p:spPr>
          <a:xfrm>
            <a:off x="0" y="0"/>
            <a:ext cx="0" cy="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40643">
                                            <p:txEl>
                                              <p:pRg st="0" end="0"/>
                                            </p:txEl>
                                          </p:spTgt>
                                        </p:tgtEl>
                                        <p:attrNameLst>
                                          <p:attrName>style.visibility</p:attrName>
                                        </p:attrNameLst>
                                      </p:cBhvr>
                                      <p:to>
                                        <p:strVal val="visible"/>
                                      </p:to>
                                    </p:set>
                                    <p:animEffect transition="in" filter="barn(inVertical)">
                                      <p:cBhvr>
                                        <p:cTn id="7" dur="500"/>
                                        <p:tgtEl>
                                          <p:spTgt spid="240643">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40643">
                                            <p:txEl>
                                              <p:pRg st="1" end="1"/>
                                            </p:txEl>
                                          </p:spTgt>
                                        </p:tgtEl>
                                        <p:attrNameLst>
                                          <p:attrName>style.visibility</p:attrName>
                                        </p:attrNameLst>
                                      </p:cBhvr>
                                      <p:to>
                                        <p:strVal val="visible"/>
                                      </p:to>
                                    </p:set>
                                    <p:animEffect transition="in" filter="barn(inVertical)">
                                      <p:cBhvr>
                                        <p:cTn id="10" dur="500"/>
                                        <p:tgtEl>
                                          <p:spTgt spid="240643">
                                            <p:txEl>
                                              <p:pRg st="1" end="1"/>
                                            </p:txEl>
                                          </p:spTgt>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40643">
                                            <p:txEl>
                                              <p:pRg st="2" end="2"/>
                                            </p:txEl>
                                          </p:spTgt>
                                        </p:tgtEl>
                                        <p:attrNameLst>
                                          <p:attrName>style.visibility</p:attrName>
                                        </p:attrNameLst>
                                      </p:cBhvr>
                                      <p:to>
                                        <p:strVal val="visible"/>
                                      </p:to>
                                    </p:set>
                                    <p:animEffect transition="in" filter="barn(inVertical)">
                                      <p:cBhvr>
                                        <p:cTn id="13" dur="500"/>
                                        <p:tgtEl>
                                          <p:spTgt spid="240643">
                                            <p:txEl>
                                              <p:pRg st="2" end="2"/>
                                            </p:txEl>
                                          </p:spTgt>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40643">
                                            <p:txEl>
                                              <p:pRg st="3" end="3"/>
                                            </p:txEl>
                                          </p:spTgt>
                                        </p:tgtEl>
                                        <p:attrNameLst>
                                          <p:attrName>style.visibility</p:attrName>
                                        </p:attrNameLst>
                                      </p:cBhvr>
                                      <p:to>
                                        <p:strVal val="visible"/>
                                      </p:to>
                                    </p:set>
                                    <p:animEffect transition="in" filter="barn(inVertical)">
                                      <p:cBhvr>
                                        <p:cTn id="16" dur="500"/>
                                        <p:tgtEl>
                                          <p:spTgt spid="240643">
                                            <p:txEl>
                                              <p:pRg st="3" end="3"/>
                                            </p:txEl>
                                          </p:spTgt>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240643">
                                            <p:txEl>
                                              <p:pRg st="4" end="4"/>
                                            </p:txEl>
                                          </p:spTgt>
                                        </p:tgtEl>
                                        <p:attrNameLst>
                                          <p:attrName>style.visibility</p:attrName>
                                        </p:attrNameLst>
                                      </p:cBhvr>
                                      <p:to>
                                        <p:strVal val="visible"/>
                                      </p:to>
                                    </p:set>
                                    <p:animEffect transition="in" filter="barn(inVertical)">
                                      <p:cBhvr>
                                        <p:cTn id="19" dur="500"/>
                                        <p:tgtEl>
                                          <p:spTgt spid="240643">
                                            <p:txEl>
                                              <p:pRg st="4" end="4"/>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240644"/>
                                        </p:tgtEl>
                                        <p:attrNameLst>
                                          <p:attrName>style.visibility</p:attrName>
                                        </p:attrNameLst>
                                      </p:cBhvr>
                                      <p:to>
                                        <p:strVal val="visible"/>
                                      </p:to>
                                    </p:set>
                                    <p:animEffect transition="in" filter="barn(inVertical)">
                                      <p:cBhvr>
                                        <p:cTn id="22" dur="500"/>
                                        <p:tgtEl>
                                          <p:spTgt spid="240644"/>
                                        </p:tgtEl>
                                      </p:cBhvr>
                                    </p:animEffect>
                                  </p:childTnLst>
                                </p:cTn>
                              </p:par>
                              <p:par>
                                <p:cTn id="23" presetID="16" presetClass="entr" presetSubtype="21" fill="hold" nodeType="withEffect">
                                  <p:stCondLst>
                                    <p:cond delay="0"/>
                                  </p:stCondLst>
                                  <p:childTnLst>
                                    <p:set>
                                      <p:cBhvr>
                                        <p:cTn id="24" dur="1" fill="hold">
                                          <p:stCondLst>
                                            <p:cond delay="0"/>
                                          </p:stCondLst>
                                        </p:cTn>
                                        <p:tgtEl>
                                          <p:spTgt spid="240645"/>
                                        </p:tgtEl>
                                        <p:attrNameLst>
                                          <p:attrName>style.visibility</p:attrName>
                                        </p:attrNameLst>
                                      </p:cBhvr>
                                      <p:to>
                                        <p:strVal val="visible"/>
                                      </p:to>
                                    </p:set>
                                    <p:animEffect transition="in" filter="barn(inVertical)">
                                      <p:cBhvr>
                                        <p:cTn id="25" dur="500"/>
                                        <p:tgtEl>
                                          <p:spTgt spid="2406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43" grpId="0" build="p"/>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3" name="Rectangle 9"/>
          <p:cNvSpPr>
            <a:spLocks noGrp="1" noRot="1"/>
          </p:cNvSpPr>
          <p:nvPr>
            <p:ph type="title"/>
          </p:nvPr>
        </p:nvSpPr>
        <p:spPr>
          <a:xfrm>
            <a:off x="323850" y="0"/>
            <a:ext cx="8540750" cy="720725"/>
          </a:xfrm>
        </p:spPr>
        <p:txBody>
          <a:bodyPr vert="horz" wrap="square" lIns="91440" tIns="45720" rIns="91440" bIns="45720" anchor="b"/>
          <a:lstStyle/>
          <a:p>
            <a:pPr eaLnBrk="1" hangingPunct="1"/>
            <a:r>
              <a:rPr lang="en-US" altLang="zh-CN" dirty="0"/>
              <a:t>D</a:t>
            </a:r>
            <a:r>
              <a:rPr lang="zh-CN" altLang="en-US" dirty="0"/>
              <a:t>算法的步骤</a:t>
            </a:r>
            <a:endParaRPr lang="zh-CN" altLang="zh-CN" dirty="0"/>
          </a:p>
        </p:txBody>
      </p:sp>
      <p:sp>
        <p:nvSpPr>
          <p:cNvPr id="81925" name="PA-矩形 3"/>
          <p:cNvSpPr>
            <a:spLocks noGrp="1" noRot="1" noChangeArrowheads="1"/>
          </p:cNvSpPr>
          <p:nvPr>
            <p:ph type="body" sz="half" idx="1"/>
            <p:custDataLst>
              <p:tags r:id="rId2"/>
            </p:custDataLst>
          </p:nvPr>
        </p:nvSpPr>
        <p:spPr>
          <a:xfrm>
            <a:off x="-396875" y="620713"/>
            <a:ext cx="8785225" cy="6237288"/>
          </a:xfrm>
        </p:spPr>
        <p:txBody>
          <a:bodyPr vert="horz" wrap="square" lIns="91440" tIns="45720" rIns="91440" bIns="45720" numCol="1" rtlCol="0" anchor="t" anchorCtr="0" compatLnSpc="1">
            <a:normAutofit/>
          </a:bodyPr>
          <a:lstStyle/>
          <a:p>
            <a:pPr marL="357505" marR="0" lvl="1" indent="-285750" algn="just" defTabSz="914400" rtl="0" eaLnBrk="1" fontAlgn="auto" latinLnBrk="0" hangingPunct="1">
              <a:lnSpc>
                <a:spcPct val="100000"/>
              </a:lnSpc>
              <a:spcBef>
                <a:spcPts val="0"/>
              </a:spcBef>
              <a:spcAft>
                <a:spcPts val="600"/>
              </a:spcAft>
              <a:buClr>
                <a:schemeClr val="accent1">
                  <a:lumMod val="60000"/>
                  <a:lumOff val="40000"/>
                </a:schemeClr>
              </a:buClr>
              <a:buSzTx/>
              <a:buFont typeface="华文新魏" panose="02010800040101010101" pitchFamily="2" charset="-122"/>
              <a:buChar char=" "/>
              <a:defRPr/>
            </a:pPr>
            <a:r>
              <a:rPr kumimoji="0" lang="en-US" altLang="zh-CN" sz="32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D</a:t>
            </a:r>
            <a:r>
              <a:rPr kumimoji="0" lang="zh-CN" altLang="en-US" sz="32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算法的步骤如下：</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kumimoji="0" lang="en-US" altLang="zh-CN" sz="2800" b="1" i="0" u="none" strike="noStrike" kern="1200" cap="none" spc="0" normalizeH="0" baseline="0" noProof="0" dirty="0">
                <a:ln>
                  <a:noFill/>
                </a:ln>
                <a:solidFill>
                  <a:schemeClr val="tx1"/>
                </a:solidFill>
                <a:effectLst/>
                <a:uLnTx/>
                <a:uFillTx/>
                <a:latin typeface="+mn-lt"/>
                <a:ea typeface="+mn-ea"/>
                <a:cs typeface="+mn-ea"/>
              </a:rPr>
              <a:t>D</a:t>
            </a:r>
            <a:r>
              <a:rPr kumimoji="0" lang="en-US" altLang="zh-CN" sz="2800" b="1" i="0" u="none" strike="noStrike" kern="1200" cap="none" spc="0" normalizeH="0" baseline="-25000" noProof="0" dirty="0">
                <a:ln>
                  <a:noFill/>
                </a:ln>
                <a:solidFill>
                  <a:schemeClr val="tx1"/>
                </a:solidFill>
                <a:effectLst/>
                <a:uLnTx/>
                <a:uFillTx/>
                <a:latin typeface="+mn-lt"/>
                <a:ea typeface="+mn-ea"/>
                <a:cs typeface="+mn-ea"/>
              </a:rPr>
              <a:t>0</a:t>
            </a:r>
            <a:r>
              <a:rPr kumimoji="0" lang="zh-CN" altLang="en-US" sz="2800" b="1" i="0" u="none" strike="noStrike" kern="1200" cap="none" spc="0" normalizeH="0" baseline="0" noProof="0" dirty="0">
                <a:ln>
                  <a:noFill/>
                </a:ln>
                <a:solidFill>
                  <a:schemeClr val="tx1"/>
                </a:solidFill>
                <a:effectLst/>
                <a:uLnTx/>
                <a:uFillTx/>
                <a:latin typeface="+mn-lt"/>
                <a:ea typeface="+mn-ea"/>
                <a:cs typeface="+mn-ea"/>
              </a:rPr>
              <a:t>：置定</a:t>
            </a:r>
            <a:r>
              <a:rPr kumimoji="0" lang="en-US" altLang="zh-CN" sz="2800" b="1" i="0" u="none" strike="noStrike" kern="1200" cap="none" spc="0" normalizeH="0" baseline="0" noProof="0" dirty="0" err="1">
                <a:ln>
                  <a:noFill/>
                </a:ln>
                <a:solidFill>
                  <a:schemeClr val="tx1"/>
                </a:solidFill>
                <a:effectLst/>
                <a:uLnTx/>
                <a:uFillTx/>
                <a:latin typeface="+mn-lt"/>
                <a:ea typeface="+mn-ea"/>
                <a:cs typeface="+mn-ea"/>
              </a:rPr>
              <a:t>v</a:t>
            </a:r>
            <a:r>
              <a:rPr kumimoji="0" lang="en-US" altLang="zh-CN" sz="2800" b="1" i="0" u="none" strike="noStrike" kern="1200" cap="none" spc="0" normalizeH="0" baseline="-25000" noProof="0" dirty="0" err="1">
                <a:ln>
                  <a:noFill/>
                </a:ln>
                <a:solidFill>
                  <a:schemeClr val="tx1"/>
                </a:solidFill>
                <a:effectLst/>
                <a:uLnTx/>
                <a:uFillTx/>
                <a:latin typeface="+mn-lt"/>
                <a:ea typeface="+mn-ea"/>
                <a:cs typeface="+mn-ea"/>
              </a:rPr>
              <a:t>s</a:t>
            </a:r>
            <a:r>
              <a:rPr kumimoji="0" lang="zh-CN" altLang="en-US" sz="2800" b="1" i="0" u="none" strike="noStrike" kern="1200" cap="none" spc="0" normalizeH="0" baseline="0" noProof="0" dirty="0">
                <a:ln>
                  <a:noFill/>
                </a:ln>
                <a:solidFill>
                  <a:schemeClr val="tx1"/>
                </a:solidFill>
                <a:effectLst/>
                <a:uLnTx/>
                <a:uFillTx/>
                <a:latin typeface="+mn-lt"/>
                <a:ea typeface="+mn-ea"/>
                <a:cs typeface="+mn-ea"/>
              </a:rPr>
              <a:t>，置</a:t>
            </a:r>
            <a:r>
              <a:rPr kumimoji="0" lang="en-US" altLang="zh-CN" sz="2800" b="1" i="0" u="none" strike="noStrike" kern="1200" cap="none" spc="0" normalizeH="0" baseline="0" noProof="0" dirty="0" err="1">
                <a:ln>
                  <a:noFill/>
                </a:ln>
                <a:solidFill>
                  <a:schemeClr val="tx1"/>
                </a:solidFill>
                <a:effectLst/>
                <a:uLnTx/>
                <a:uFillTx/>
                <a:latin typeface="+mn-lt"/>
                <a:ea typeface="+mn-ea"/>
                <a:cs typeface="+mn-ea"/>
              </a:rPr>
              <a:t>w</a:t>
            </a:r>
            <a:r>
              <a:rPr kumimoji="0" lang="en-US" altLang="zh-CN" sz="2800" b="1" i="0" u="none" strike="noStrike" kern="1200" cap="none" spc="0" normalizeH="0" baseline="-25000" noProof="0" dirty="0" err="1">
                <a:ln>
                  <a:noFill/>
                </a:ln>
                <a:solidFill>
                  <a:schemeClr val="tx1"/>
                </a:solidFill>
                <a:effectLst/>
                <a:uLnTx/>
                <a:uFillTx/>
                <a:latin typeface="+mn-lt"/>
                <a:ea typeface="+mn-ea"/>
                <a:cs typeface="+mn-ea"/>
              </a:rPr>
              <a:t>s</a:t>
            </a:r>
            <a:r>
              <a:rPr kumimoji="0" lang="en-US" altLang="zh-CN" sz="2800" b="1" i="0" u="none" strike="noStrike" kern="1200" cap="none" spc="0" normalizeH="0" baseline="0" noProof="0" dirty="0">
                <a:ln>
                  <a:noFill/>
                </a:ln>
                <a:solidFill>
                  <a:schemeClr val="tx1"/>
                </a:solidFill>
                <a:effectLst/>
                <a:uLnTx/>
                <a:uFillTx/>
                <a:latin typeface="+mn-lt"/>
                <a:ea typeface="+mn-ea"/>
                <a:cs typeface="+mn-ea"/>
              </a:rPr>
              <a:t>=0</a:t>
            </a:r>
            <a:r>
              <a:rPr kumimoji="0" lang="zh-CN" altLang="en-US" sz="2800" b="1" i="0" u="none" strike="noStrike" kern="1200" cap="none" spc="0" normalizeH="0" baseline="0" noProof="0" dirty="0">
                <a:ln>
                  <a:noFill/>
                </a:ln>
                <a:solidFill>
                  <a:schemeClr val="tx1"/>
                </a:solidFill>
                <a:effectLst/>
                <a:uLnTx/>
                <a:uFillTx/>
                <a:latin typeface="+mn-lt"/>
                <a:ea typeface="+mn-ea"/>
                <a:cs typeface="+mn-ea"/>
              </a:rPr>
              <a:t>，得</a:t>
            </a:r>
            <a:r>
              <a:rPr kumimoji="0" lang="en-US" altLang="zh-CN" sz="2800" b="1" i="0" u="none" strike="noStrike" kern="1200" cap="none" spc="0" normalizeH="0" baseline="0" noProof="0" dirty="0" err="1">
                <a:ln>
                  <a:noFill/>
                </a:ln>
                <a:solidFill>
                  <a:schemeClr val="tx1"/>
                </a:solidFill>
                <a:effectLst/>
                <a:uLnTx/>
                <a:uFillTx/>
                <a:latin typeface="+mn-lt"/>
                <a:ea typeface="+mn-ea"/>
                <a:cs typeface="+mn-ea"/>
              </a:rPr>
              <a:t>G</a:t>
            </a:r>
            <a:r>
              <a:rPr kumimoji="0" lang="en-US" altLang="zh-CN" sz="2800" b="1" i="0" u="none" strike="noStrike" kern="1200" cap="none" spc="0" normalizeH="0" baseline="-25000" noProof="0" dirty="0" err="1">
                <a:ln>
                  <a:noFill/>
                </a:ln>
                <a:solidFill>
                  <a:schemeClr val="tx1"/>
                </a:solidFill>
                <a:effectLst/>
                <a:uLnTx/>
                <a:uFillTx/>
                <a:latin typeface="+mn-lt"/>
                <a:ea typeface="+mn-ea"/>
                <a:cs typeface="+mn-ea"/>
              </a:rPr>
              <a:t>p</a:t>
            </a:r>
            <a:r>
              <a:rPr kumimoji="0" lang="en-US" altLang="zh-CN" sz="2800" b="1" i="0" u="none" strike="noStrike" kern="1200" cap="none" spc="0" normalizeH="0" baseline="0" noProof="0" dirty="0">
                <a:ln>
                  <a:noFill/>
                </a:ln>
                <a:solidFill>
                  <a:schemeClr val="tx1"/>
                </a:solidFill>
                <a:effectLst/>
                <a:uLnTx/>
                <a:uFillTx/>
                <a:latin typeface="+mn-lt"/>
                <a:ea typeface="+mn-ea"/>
                <a:cs typeface="+mn-ea"/>
              </a:rPr>
              <a:t>={</a:t>
            </a:r>
            <a:r>
              <a:rPr kumimoji="0" lang="en-US" altLang="zh-CN" sz="2800" b="1" i="0" u="none" strike="noStrike" kern="1200" cap="none" spc="0" normalizeH="0" baseline="0" noProof="0" dirty="0" err="1">
                <a:ln>
                  <a:noFill/>
                </a:ln>
                <a:solidFill>
                  <a:schemeClr val="tx1"/>
                </a:solidFill>
                <a:effectLst/>
                <a:uLnTx/>
                <a:uFillTx/>
                <a:latin typeface="+mn-lt"/>
                <a:ea typeface="+mn-ea"/>
                <a:cs typeface="+mn-ea"/>
              </a:rPr>
              <a:t>v</a:t>
            </a:r>
            <a:r>
              <a:rPr kumimoji="0" lang="en-US" altLang="zh-CN" sz="2800" b="1" i="0" u="none" strike="noStrike" kern="1200" cap="none" spc="0" normalizeH="0" baseline="-25000" noProof="0" dirty="0" err="1">
                <a:ln>
                  <a:noFill/>
                </a:ln>
                <a:solidFill>
                  <a:schemeClr val="tx1"/>
                </a:solidFill>
                <a:effectLst/>
                <a:uLnTx/>
                <a:uFillTx/>
                <a:latin typeface="+mn-lt"/>
                <a:ea typeface="+mn-ea"/>
                <a:cs typeface="+mn-ea"/>
              </a:rPr>
              <a:t>s</a:t>
            </a:r>
            <a:r>
              <a:rPr kumimoji="0" lang="en-US" altLang="zh-CN" sz="2800" b="1" i="0" u="none" strike="noStrike" kern="1200" cap="none" spc="0" normalizeH="0" baseline="0" noProof="0" dirty="0">
                <a:ln>
                  <a:noFill/>
                </a:ln>
                <a:solidFill>
                  <a:schemeClr val="tx1"/>
                </a:solidFill>
                <a:effectLst/>
                <a:uLnTx/>
                <a:uFillTx/>
                <a:latin typeface="+mn-lt"/>
                <a:ea typeface="+mn-ea"/>
                <a:cs typeface="+mn-ea"/>
              </a:rPr>
              <a:t>}</a:t>
            </a:r>
            <a:r>
              <a:rPr kumimoji="0" lang="zh-CN" altLang="en-US" sz="2800" b="1" i="0" u="none" strike="noStrike" kern="1200" cap="none" spc="0" normalizeH="0" baseline="0" noProof="0" dirty="0">
                <a:ln>
                  <a:noFill/>
                </a:ln>
                <a:solidFill>
                  <a:schemeClr val="tx1"/>
                </a:solidFill>
                <a:effectLst/>
                <a:uLnTx/>
                <a:uFillTx/>
                <a:latin typeface="+mn-lt"/>
                <a:ea typeface="+mn-ea"/>
                <a:cs typeface="+mn-ea"/>
              </a:rPr>
              <a:t>。</a:t>
            </a:r>
            <a:endParaRPr kumimoji="0" lang="en-US" altLang="zh-CN" sz="2800" b="1" i="0" u="none" strike="noStrike" kern="1200" cap="none" spc="0" normalizeH="0" baseline="0" noProof="0" dirty="0">
              <a:ln>
                <a:noFill/>
              </a:ln>
              <a:solidFill>
                <a:schemeClr val="tx1"/>
              </a:solidFill>
              <a:effectLst/>
              <a:uLnTx/>
              <a:uFillTx/>
              <a:latin typeface="+mn-lt"/>
              <a:ea typeface="+mn-ea"/>
              <a:cs typeface="+mn-ea"/>
            </a:endParaRPr>
          </a:p>
          <a:p>
            <a:pPr marL="914400" marR="0" lvl="2" indent="0" algn="l" defTabSz="914400" rtl="0" eaLnBrk="1" fontAlgn="auto" latinLnBrk="0" hangingPunct="1">
              <a:lnSpc>
                <a:spcPct val="90000"/>
              </a:lnSpc>
              <a:spcBef>
                <a:spcPts val="500"/>
              </a:spcBef>
              <a:spcAft>
                <a:spcPts val="0"/>
              </a:spcAft>
              <a:buClrTx/>
              <a:buSzTx/>
              <a:buFont typeface="Wingdings" panose="05000000000000000000" pitchFamily="2" charset="2"/>
              <a:buNone/>
              <a:defRPr/>
            </a:pPr>
            <a:r>
              <a:rPr kumimoji="0" lang="zh-CN" altLang="en-US" sz="2800" b="1" i="0" u="none" strike="noStrike" kern="1200" cap="none" spc="0" normalizeH="0" baseline="0" noProof="0" dirty="0">
                <a:ln>
                  <a:noFill/>
                </a:ln>
                <a:solidFill>
                  <a:schemeClr val="tx1"/>
                </a:solidFill>
                <a:effectLst/>
                <a:uLnTx/>
                <a:uFillTx/>
                <a:latin typeface="+mn-lt"/>
                <a:ea typeface="+mn-ea"/>
                <a:cs typeface="+mn-ea"/>
              </a:rPr>
              <a:t>暂置</a:t>
            </a:r>
            <a:r>
              <a:rPr kumimoji="0" lang="en-US" altLang="zh-CN" sz="2800" b="1" i="0" u="none" strike="noStrike" kern="1200" cap="none" spc="0" normalizeH="0" baseline="0" noProof="0" dirty="0" err="1">
                <a:ln>
                  <a:noFill/>
                </a:ln>
                <a:solidFill>
                  <a:schemeClr val="tx1"/>
                </a:solidFill>
                <a:effectLst/>
                <a:uLnTx/>
                <a:uFillTx/>
                <a:latin typeface="+mn-lt"/>
                <a:ea typeface="+mn-ea"/>
                <a:cs typeface="+mn-ea"/>
              </a:rPr>
              <a:t>w</a:t>
            </a:r>
            <a:r>
              <a:rPr kumimoji="0" lang="en-US" altLang="zh-CN" sz="2800" b="1" i="0" u="none" strike="noStrike" kern="1200" cap="none" spc="0" normalizeH="0" baseline="-25000" noProof="0" dirty="0" err="1">
                <a:ln>
                  <a:noFill/>
                </a:ln>
                <a:solidFill>
                  <a:schemeClr val="tx1"/>
                </a:solidFill>
                <a:effectLst/>
                <a:uLnTx/>
                <a:uFillTx/>
                <a:latin typeface="+mn-lt"/>
                <a:ea typeface="+mn-ea"/>
                <a:cs typeface="+mn-ea"/>
              </a:rPr>
              <a:t>j</a:t>
            </a:r>
            <a:r>
              <a:rPr kumimoji="0" lang="en-US" altLang="zh-CN" sz="2800" b="1" i="0" u="none" strike="noStrike" kern="1200" cap="none" spc="0" normalizeH="0" baseline="0" noProof="0" dirty="0">
                <a:ln>
                  <a:noFill/>
                </a:ln>
                <a:solidFill>
                  <a:schemeClr val="tx1"/>
                </a:solidFill>
                <a:effectLst/>
                <a:uLnTx/>
                <a:uFillTx/>
                <a:latin typeface="+mn-lt"/>
                <a:ea typeface="+mn-ea"/>
                <a:cs typeface="+mn-ea"/>
              </a:rPr>
              <a:t>=∞</a:t>
            </a:r>
            <a:r>
              <a:rPr kumimoji="0" lang="zh-CN" altLang="en-US" sz="2800" b="1" i="0" u="none" strike="noStrike" kern="1200" cap="none" spc="0" normalizeH="0" baseline="0" noProof="0" dirty="0">
                <a:ln>
                  <a:noFill/>
                </a:ln>
                <a:solidFill>
                  <a:schemeClr val="tx1"/>
                </a:solidFill>
                <a:effectLst/>
                <a:uLnTx/>
                <a:uFillTx/>
                <a:latin typeface="+mn-lt"/>
                <a:ea typeface="+mn-ea"/>
                <a:cs typeface="+mn-ea"/>
              </a:rPr>
              <a:t>（</a:t>
            </a:r>
            <a:r>
              <a:rPr kumimoji="0" lang="en-US" altLang="zh-CN" sz="2800" b="1" i="0" u="none" strike="noStrike" kern="1200" cap="none" spc="0" normalizeH="0" baseline="0" noProof="0" dirty="0" err="1">
                <a:ln>
                  <a:noFill/>
                </a:ln>
                <a:solidFill>
                  <a:schemeClr val="tx1"/>
                </a:solidFill>
                <a:effectLst/>
                <a:uLnTx/>
                <a:uFillTx/>
                <a:latin typeface="+mn-lt"/>
                <a:ea typeface="+mn-ea"/>
                <a:cs typeface="+mn-ea"/>
              </a:rPr>
              <a:t>v</a:t>
            </a:r>
            <a:r>
              <a:rPr kumimoji="0" lang="en-US" altLang="zh-CN" sz="2800" b="1" i="0" u="none" strike="noStrike" kern="1200" cap="none" spc="0" normalizeH="0" baseline="-25000" noProof="0" dirty="0" err="1">
                <a:ln>
                  <a:noFill/>
                </a:ln>
                <a:solidFill>
                  <a:schemeClr val="tx1"/>
                </a:solidFill>
                <a:effectLst/>
                <a:uLnTx/>
                <a:uFillTx/>
                <a:latin typeface="+mn-lt"/>
                <a:ea typeface="+mn-ea"/>
                <a:cs typeface="+mn-ea"/>
              </a:rPr>
              <a:t>j</a:t>
            </a:r>
            <a:r>
              <a:rPr kumimoji="0" lang="en-US" altLang="zh-CN" sz="2800" b="1" i="0" u="none" strike="noStrike" kern="1200" cap="none" spc="0" normalizeH="0" baseline="0" noProof="0" dirty="0" err="1">
                <a:ln>
                  <a:noFill/>
                </a:ln>
                <a:solidFill>
                  <a:schemeClr val="tx1"/>
                </a:solidFill>
                <a:effectLst/>
                <a:uLnTx/>
                <a:uFillTx/>
                <a:latin typeface="+mn-lt"/>
                <a:ea typeface="+mn-ea"/>
                <a:cs typeface="+mn-ea"/>
              </a:rPr>
              <a:t>∈G-G</a:t>
            </a:r>
            <a:r>
              <a:rPr kumimoji="0" lang="en-US" altLang="zh-CN" sz="2800" b="1" i="0" u="none" strike="noStrike" kern="1200" cap="none" spc="0" normalizeH="0" baseline="-25000" noProof="0" dirty="0" err="1">
                <a:ln>
                  <a:noFill/>
                </a:ln>
                <a:solidFill>
                  <a:schemeClr val="tx1"/>
                </a:solidFill>
                <a:effectLst/>
                <a:uLnTx/>
                <a:uFillTx/>
                <a:latin typeface="+mn-lt"/>
                <a:ea typeface="+mn-ea"/>
                <a:cs typeface="+mn-ea"/>
              </a:rPr>
              <a:t>p</a:t>
            </a:r>
            <a:r>
              <a:rPr kumimoji="0" lang="zh-CN" altLang="en-US" sz="2800" b="1" i="0" u="none" strike="noStrike" kern="1200" cap="none" spc="0" normalizeH="0" baseline="0" noProof="0" dirty="0">
                <a:ln>
                  <a:noFill/>
                </a:ln>
                <a:solidFill>
                  <a:schemeClr val="tx1"/>
                </a:solidFill>
                <a:effectLst/>
                <a:uLnTx/>
                <a:uFillTx/>
                <a:latin typeface="+mn-lt"/>
                <a:ea typeface="+mn-ea"/>
                <a:cs typeface="+mn-ea"/>
              </a:rPr>
              <a:t>）。</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kumimoji="0" lang="en-US" altLang="zh-CN" sz="2800" b="1" i="0" u="none" strike="noStrike" kern="1200" cap="none" spc="0" normalizeH="0" baseline="0" noProof="0" dirty="0">
                <a:ln>
                  <a:noFill/>
                </a:ln>
                <a:solidFill>
                  <a:schemeClr val="tx1"/>
                </a:solidFill>
                <a:effectLst/>
                <a:uLnTx/>
                <a:uFillTx/>
                <a:latin typeface="+mn-lt"/>
                <a:ea typeface="+mn-ea"/>
                <a:cs typeface="+mn-ea"/>
              </a:rPr>
              <a:t>D</a:t>
            </a:r>
            <a:r>
              <a:rPr kumimoji="0" lang="en-US" altLang="zh-CN" sz="2800" b="1" i="0" u="none" strike="noStrike" kern="1200" cap="none" spc="0" normalizeH="0" baseline="-25000" noProof="0" dirty="0">
                <a:ln>
                  <a:noFill/>
                </a:ln>
                <a:solidFill>
                  <a:schemeClr val="tx1"/>
                </a:solidFill>
                <a:effectLst/>
                <a:uLnTx/>
                <a:uFillTx/>
                <a:latin typeface="+mn-lt"/>
                <a:ea typeface="+mn-ea"/>
                <a:cs typeface="+mn-ea"/>
              </a:rPr>
              <a:t>1</a:t>
            </a:r>
            <a:r>
              <a:rPr kumimoji="0" lang="zh-CN" altLang="en-US" sz="2800" b="1" i="0" u="none" strike="noStrike" kern="1200" cap="none" spc="0" normalizeH="0" baseline="0" noProof="0" dirty="0">
                <a:ln>
                  <a:noFill/>
                </a:ln>
                <a:solidFill>
                  <a:schemeClr val="tx1"/>
                </a:solidFill>
                <a:effectLst/>
                <a:uLnTx/>
                <a:uFillTx/>
                <a:latin typeface="+mn-lt"/>
                <a:ea typeface="+mn-ea"/>
                <a:cs typeface="+mn-ea"/>
              </a:rPr>
              <a:t>：计算暂置值</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endParaRPr kumimoji="0" lang="en-US" altLang="zh-CN" sz="1800" b="1" i="0" u="none" strike="noStrike" kern="1200" cap="none" spc="0" normalizeH="0" baseline="0" noProof="0" dirty="0">
              <a:ln>
                <a:noFill/>
              </a:ln>
              <a:solidFill>
                <a:srgbClr val="FF0000"/>
              </a:solidFill>
              <a:effectLst/>
              <a:uLnTx/>
              <a:uFillTx/>
              <a:latin typeface="+mn-lt"/>
              <a:ea typeface="+mn-ea"/>
              <a:cs typeface="+mn-ea"/>
            </a:endParaRP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endParaRPr kumimoji="0" lang="en-US" altLang="zh-CN" sz="1800" b="1" i="0" u="none" strike="noStrike" kern="1200" cap="none" spc="0" normalizeH="0" baseline="0" noProof="0" dirty="0">
              <a:ln>
                <a:noFill/>
              </a:ln>
              <a:solidFill>
                <a:srgbClr val="FF0000"/>
              </a:solidFill>
              <a:effectLst/>
              <a:uLnTx/>
              <a:uFillTx/>
              <a:latin typeface="+mn-lt"/>
              <a:ea typeface="+mn-ea"/>
              <a:cs typeface="+mn-ea"/>
            </a:endParaRP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endParaRPr kumimoji="0" lang="en-US" altLang="zh-CN" sz="1800" b="1" i="0" u="none" strike="noStrike" kern="1200" cap="none" spc="0" normalizeH="0" baseline="0" noProof="0" dirty="0">
              <a:ln>
                <a:noFill/>
              </a:ln>
              <a:solidFill>
                <a:srgbClr val="FF0000"/>
              </a:solidFill>
              <a:effectLst/>
              <a:uLnTx/>
              <a:uFillTx/>
              <a:latin typeface="+mn-lt"/>
              <a:ea typeface="+mn-ea"/>
              <a:cs typeface="+mn-ea"/>
            </a:endParaRPr>
          </a:p>
          <a:p>
            <a:pPr marL="1600200" marR="0" lvl="3" indent="-228600" algn="l" defTabSz="914400" rtl="0" eaLnBrk="1" fontAlgn="auto" latinLnBrk="0" hangingPunct="1">
              <a:lnSpc>
                <a:spcPct val="90000"/>
              </a:lnSpc>
              <a:spcBef>
                <a:spcPts val="500"/>
              </a:spcBef>
              <a:spcAft>
                <a:spcPts val="0"/>
              </a:spcAft>
              <a:buClrTx/>
              <a:buSzTx/>
              <a:buFont typeface="Wingdings" panose="05000000000000000000" pitchFamily="2" charset="2"/>
              <a:buChar char="Ø"/>
              <a:defRPr/>
            </a:pPr>
            <a:endParaRPr kumimoji="0" lang="en-US" altLang="zh-CN" sz="1800" b="1" i="0" u="none" strike="noStrike" kern="1200" cap="none" spc="0" normalizeH="0" baseline="0" noProof="0" dirty="0">
              <a:ln>
                <a:noFill/>
              </a:ln>
              <a:solidFill>
                <a:srgbClr val="FF0000"/>
              </a:solidFill>
              <a:effectLst/>
              <a:uLnTx/>
              <a:uFillTx/>
              <a:latin typeface="+mn-lt"/>
              <a:ea typeface="+mn-ea"/>
              <a:cs typeface="+mn-ea"/>
            </a:endParaRPr>
          </a:p>
          <a:p>
            <a:pPr marL="1600200" marR="0" lvl="3" indent="-228600" algn="l" defTabSz="914400" rtl="0" eaLnBrk="1" fontAlgn="auto" latinLnBrk="0" hangingPunct="1">
              <a:lnSpc>
                <a:spcPct val="90000"/>
              </a:lnSpc>
              <a:spcBef>
                <a:spcPts val="500"/>
              </a:spcBef>
              <a:spcAft>
                <a:spcPts val="0"/>
              </a:spcAft>
              <a:buClrTx/>
              <a:buSzTx/>
              <a:buFont typeface="Wingdings" panose="05000000000000000000" pitchFamily="2" charset="2"/>
              <a:buChar char="Ø"/>
              <a:defRPr/>
            </a:pPr>
            <a:endParaRPr kumimoji="0" lang="en-US" altLang="zh-CN" sz="1800" b="1" i="0" u="none" strike="noStrike" kern="1200" cap="none" spc="0" normalizeH="0" baseline="0" noProof="0" dirty="0">
              <a:ln>
                <a:noFill/>
              </a:ln>
              <a:solidFill>
                <a:srgbClr val="FF0000"/>
              </a:solidFill>
              <a:effectLst/>
              <a:uLnTx/>
              <a:uFillTx/>
              <a:latin typeface="+mn-lt"/>
              <a:ea typeface="+mn-ea"/>
              <a:cs typeface="+mn-ea"/>
            </a:endParaRPr>
          </a:p>
          <a:p>
            <a:pPr marL="1600200" marR="0" lvl="3" indent="-228600" algn="l" defTabSz="914400" rtl="0" eaLnBrk="1" fontAlgn="auto" latinLnBrk="0" hangingPunct="1">
              <a:lnSpc>
                <a:spcPct val="90000"/>
              </a:lnSpc>
              <a:spcBef>
                <a:spcPts val="500"/>
              </a:spcBef>
              <a:spcAft>
                <a:spcPts val="0"/>
              </a:spcAft>
              <a:buClrTx/>
              <a:buSzTx/>
              <a:buFont typeface="Wingdings" panose="05000000000000000000" pitchFamily="2" charset="2"/>
              <a:buChar char="Ø"/>
              <a:defRPr/>
            </a:pPr>
            <a:endParaRPr kumimoji="0" lang="en-US" altLang="zh-CN" sz="1800" b="1" i="0" u="none" strike="noStrike" kern="1200" cap="none" spc="0" normalizeH="0" baseline="0" noProof="0" dirty="0">
              <a:ln>
                <a:noFill/>
              </a:ln>
              <a:solidFill>
                <a:srgbClr val="FF0000"/>
              </a:solidFill>
              <a:effectLst/>
              <a:uLnTx/>
              <a:uFillTx/>
              <a:latin typeface="+mn-lt"/>
              <a:ea typeface="+mn-ea"/>
              <a:cs typeface="+mn-ea"/>
            </a:endParaRPr>
          </a:p>
          <a:p>
            <a:pPr marL="1600200" marR="0" lvl="3" indent="-228600" algn="l" defTabSz="914400" rtl="0" eaLnBrk="1" fontAlgn="auto" latinLnBrk="0" hangingPunct="1">
              <a:lnSpc>
                <a:spcPct val="90000"/>
              </a:lnSpc>
              <a:spcBef>
                <a:spcPts val="500"/>
              </a:spcBef>
              <a:spcAft>
                <a:spcPts val="0"/>
              </a:spcAft>
              <a:buClrTx/>
              <a:buSzTx/>
              <a:buFont typeface="Wingdings" panose="05000000000000000000" pitchFamily="2" charset="2"/>
              <a:buChar char="Ø"/>
              <a:defRPr/>
            </a:pPr>
            <a:endParaRPr kumimoji="0" lang="en-US" altLang="zh-CN" sz="1800" b="1" i="0" u="none" strike="noStrike" kern="1200" cap="none" spc="0" normalizeH="0" baseline="0" noProof="0" dirty="0">
              <a:ln>
                <a:noFill/>
              </a:ln>
              <a:solidFill>
                <a:srgbClr val="FF0000"/>
              </a:solidFill>
              <a:effectLst/>
              <a:uLnTx/>
              <a:uFillTx/>
              <a:latin typeface="+mn-lt"/>
              <a:ea typeface="+mn-ea"/>
              <a:cs typeface="+mn-ea"/>
            </a:endParaRPr>
          </a:p>
          <a:p>
            <a:pPr marL="1600200" marR="0" lvl="3" indent="-228600" algn="l" defTabSz="914400" rtl="0" eaLnBrk="1" fontAlgn="auto" latinLnBrk="0" hangingPunct="1">
              <a:lnSpc>
                <a:spcPct val="90000"/>
              </a:lnSpc>
              <a:spcBef>
                <a:spcPts val="500"/>
              </a:spcBef>
              <a:spcAft>
                <a:spcPts val="0"/>
              </a:spcAft>
              <a:buClrTx/>
              <a:buSzTx/>
              <a:buFont typeface="Wingdings" panose="05000000000000000000" pitchFamily="2" charset="2"/>
              <a:buChar char="Ø"/>
              <a:defRPr/>
            </a:pPr>
            <a:r>
              <a:rPr kumimoji="0" lang="en-US" altLang="zh-CN" sz="2400" b="1" i="0" u="none" strike="noStrike" kern="1200" cap="none" spc="0" normalizeH="0" baseline="0" noProof="0" dirty="0" err="1">
                <a:ln>
                  <a:noFill/>
                </a:ln>
                <a:solidFill>
                  <a:srgbClr val="FF0000"/>
                </a:solidFill>
                <a:effectLst/>
                <a:uLnTx/>
                <a:uFillTx/>
                <a:latin typeface="+mn-lt"/>
                <a:ea typeface="+mn-ea"/>
                <a:cs typeface="+mn-ea"/>
              </a:rPr>
              <a:t>w</a:t>
            </a:r>
            <a:r>
              <a:rPr kumimoji="0" lang="en-US" altLang="zh-CN" sz="2400" b="1" i="0" u="none" strike="noStrike" kern="1200" cap="none" spc="0" normalizeH="0" baseline="-25000" noProof="0" dirty="0" err="1">
                <a:ln>
                  <a:noFill/>
                </a:ln>
                <a:solidFill>
                  <a:srgbClr val="FF0000"/>
                </a:solidFill>
                <a:effectLst/>
                <a:uLnTx/>
                <a:uFillTx/>
                <a:latin typeface="+mn-lt"/>
                <a:ea typeface="+mn-ea"/>
                <a:cs typeface="+mn-ea"/>
              </a:rPr>
              <a:t>i</a:t>
            </a:r>
            <a:r>
              <a:rPr kumimoji="0" lang="zh-CN" altLang="en-US" sz="2400" b="1" i="0" u="none" strike="noStrike" kern="1200" cap="none" spc="0" normalizeH="0" baseline="0" noProof="0" dirty="0">
                <a:ln>
                  <a:noFill/>
                </a:ln>
                <a:solidFill>
                  <a:srgbClr val="FF0000"/>
                </a:solidFill>
                <a:effectLst/>
                <a:uLnTx/>
                <a:uFillTx/>
                <a:latin typeface="+mn-lt"/>
                <a:ea typeface="+mn-ea"/>
                <a:cs typeface="+mn-ea"/>
              </a:rPr>
              <a:t>是上一次选定的最小值，</a:t>
            </a:r>
            <a:r>
              <a:rPr kumimoji="0" lang="en-US" altLang="zh-CN" sz="2400" b="1" i="0" u="none" strike="noStrike" kern="1200" cap="none" spc="0" normalizeH="0" baseline="0" noProof="0" dirty="0" err="1">
                <a:ln>
                  <a:noFill/>
                </a:ln>
                <a:solidFill>
                  <a:srgbClr val="FF0000"/>
                </a:solidFill>
                <a:effectLst/>
                <a:uLnTx/>
                <a:uFillTx/>
                <a:latin typeface="+mn-lt"/>
                <a:ea typeface="+mn-ea"/>
                <a:cs typeface="+mn-ea"/>
              </a:rPr>
              <a:t>w</a:t>
            </a:r>
            <a:r>
              <a:rPr kumimoji="0" lang="en-US" altLang="zh-CN" sz="2400" b="1" i="0" u="none" strike="noStrike" kern="1200" cap="none" spc="0" normalizeH="0" baseline="-25000" noProof="0" dirty="0" err="1">
                <a:ln>
                  <a:noFill/>
                </a:ln>
                <a:solidFill>
                  <a:srgbClr val="FF0000"/>
                </a:solidFill>
                <a:effectLst/>
                <a:uLnTx/>
                <a:uFillTx/>
                <a:latin typeface="+mn-lt"/>
                <a:ea typeface="+mn-ea"/>
                <a:cs typeface="+mn-ea"/>
              </a:rPr>
              <a:t>j</a:t>
            </a:r>
            <a:r>
              <a:rPr kumimoji="0" lang="zh-CN" altLang="en-US" sz="2400" b="1" i="0" u="none" strike="noStrike" kern="1200" cap="none" spc="0" normalizeH="0" baseline="0" noProof="0" dirty="0">
                <a:ln>
                  <a:noFill/>
                </a:ln>
                <a:solidFill>
                  <a:srgbClr val="FF0000"/>
                </a:solidFill>
                <a:effectLst/>
                <a:uLnTx/>
                <a:uFillTx/>
                <a:latin typeface="+mn-lt"/>
                <a:ea typeface="+mn-ea"/>
                <a:cs typeface="+mn-ea"/>
              </a:rPr>
              <a:t>是上一次</a:t>
            </a:r>
            <a:r>
              <a:rPr kumimoji="0" lang="en-US" altLang="zh-CN" sz="2400" b="1" i="0" u="none" strike="noStrike" kern="1200" cap="none" spc="0" normalizeH="0" baseline="0" noProof="0" dirty="0" err="1">
                <a:ln>
                  <a:noFill/>
                </a:ln>
                <a:solidFill>
                  <a:srgbClr val="FF0000"/>
                </a:solidFill>
                <a:effectLst/>
                <a:uLnTx/>
                <a:uFillTx/>
                <a:latin typeface="+mn-lt"/>
                <a:ea typeface="+mn-ea"/>
                <a:cs typeface="+mn-ea"/>
              </a:rPr>
              <a:t>v</a:t>
            </a:r>
            <a:r>
              <a:rPr kumimoji="0" lang="en-US" altLang="zh-CN" sz="2400" b="1" i="0" u="none" strike="noStrike" kern="1200" cap="none" spc="0" normalizeH="0" baseline="-25000" noProof="0" dirty="0" err="1">
                <a:ln>
                  <a:noFill/>
                </a:ln>
                <a:solidFill>
                  <a:srgbClr val="FF0000"/>
                </a:solidFill>
                <a:effectLst/>
                <a:uLnTx/>
                <a:uFillTx/>
                <a:latin typeface="+mn-lt"/>
                <a:ea typeface="+mn-ea"/>
                <a:cs typeface="+mn-ea"/>
              </a:rPr>
              <a:t>j</a:t>
            </a:r>
            <a:r>
              <a:rPr kumimoji="0" lang="zh-CN" altLang="en-US" sz="2400" b="1" i="0" u="none" strike="noStrike" kern="1200" cap="none" spc="0" normalizeH="0" baseline="0" noProof="0" dirty="0">
                <a:ln>
                  <a:noFill/>
                </a:ln>
                <a:solidFill>
                  <a:srgbClr val="FF0000"/>
                </a:solidFill>
                <a:effectLst/>
                <a:uLnTx/>
                <a:uFillTx/>
                <a:latin typeface="+mn-lt"/>
                <a:ea typeface="+mn-ea"/>
                <a:cs typeface="+mn-ea"/>
              </a:rPr>
              <a:t>的暂置值。</a:t>
            </a:r>
            <a:endParaRPr kumimoji="0" lang="en-US" altLang="zh-CN" sz="2400" b="1" i="0" u="none" strike="noStrike" kern="1200" cap="none" spc="0" normalizeH="0" baseline="0" noProof="0" dirty="0">
              <a:ln>
                <a:noFill/>
              </a:ln>
              <a:solidFill>
                <a:srgbClr val="FF0000"/>
              </a:solidFill>
              <a:effectLst/>
              <a:uLnTx/>
              <a:uFillTx/>
              <a:latin typeface="+mn-lt"/>
              <a:ea typeface="+mn-ea"/>
              <a:cs typeface="+mn-ea"/>
            </a:endParaRP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endParaRPr kumimoji="0" lang="en-US" altLang="zh-CN" sz="2400" b="1" i="0" u="none" strike="noStrike" kern="1200" cap="none" spc="0" normalizeH="0" baseline="0" noProof="0" dirty="0">
              <a:ln>
                <a:noFill/>
              </a:ln>
              <a:solidFill>
                <a:srgbClr val="FF0000"/>
              </a:solidFill>
              <a:effectLst/>
              <a:uLnTx/>
              <a:uFillTx/>
              <a:latin typeface="+mn-lt"/>
              <a:ea typeface="+mn-ea"/>
              <a:cs typeface="+mn-ea"/>
            </a:endParaRP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kumimoji="0" lang="en-US" altLang="zh-CN" sz="2400" b="1" i="0" u="none" strike="noStrike" kern="1200" cap="none" spc="0" normalizeH="0" baseline="0" noProof="0" dirty="0">
                <a:ln>
                  <a:noFill/>
                </a:ln>
                <a:solidFill>
                  <a:schemeClr val="tx1"/>
                </a:solidFill>
                <a:effectLst/>
                <a:uLnTx/>
                <a:uFillTx/>
                <a:latin typeface="+mn-lt"/>
                <a:ea typeface="+mn-ea"/>
                <a:cs typeface="+mn-ea"/>
              </a:rPr>
              <a:t>D</a:t>
            </a:r>
            <a:r>
              <a:rPr kumimoji="0" lang="en-US" altLang="zh-CN" sz="2400" b="1" i="0" u="none" strike="noStrike" kern="1200" cap="none" spc="0" normalizeH="0" baseline="-25000" noProof="0" dirty="0">
                <a:ln>
                  <a:noFill/>
                </a:ln>
                <a:solidFill>
                  <a:schemeClr val="tx1"/>
                </a:solidFill>
                <a:effectLst/>
                <a:uLnTx/>
                <a:uFillTx/>
                <a:latin typeface="+mn-lt"/>
                <a:ea typeface="+mn-ea"/>
                <a:cs typeface="+mn-ea"/>
              </a:rPr>
              <a:t>2</a:t>
            </a:r>
            <a:r>
              <a:rPr kumimoji="0" lang="zh-CN" altLang="en-US" sz="2400" b="1" i="0" u="none" strike="noStrike" kern="1200" cap="none" spc="0" normalizeH="0" baseline="0" noProof="0" dirty="0">
                <a:ln>
                  <a:noFill/>
                </a:ln>
                <a:solidFill>
                  <a:schemeClr val="tx1"/>
                </a:solidFill>
                <a:effectLst/>
                <a:uLnTx/>
                <a:uFillTx/>
                <a:latin typeface="+mn-lt"/>
                <a:ea typeface="+mn-ea"/>
                <a:cs typeface="+mn-ea"/>
              </a:rPr>
              <a:t>：取最小值                              ，将</a:t>
            </a:r>
            <a:r>
              <a:rPr kumimoji="0" lang="en-US" altLang="zh-CN" sz="2400" b="1" i="0" u="none" strike="noStrike" kern="1200" cap="none" spc="0" normalizeH="0" baseline="0" noProof="0" dirty="0">
                <a:ln>
                  <a:noFill/>
                </a:ln>
                <a:solidFill>
                  <a:schemeClr val="tx1"/>
                </a:solidFill>
                <a:effectLst/>
                <a:uLnTx/>
                <a:uFillTx/>
                <a:latin typeface="+mn-lt"/>
                <a:ea typeface="+mn-ea"/>
                <a:cs typeface="+mn-ea"/>
              </a:rPr>
              <a:t>v</a:t>
            </a:r>
            <a:r>
              <a:rPr kumimoji="0" lang="en-US" altLang="zh-CN" sz="2400" b="1" i="0" u="none" strike="noStrike" kern="1200" cap="none" spc="0" normalizeH="0" baseline="-25000" noProof="0" dirty="0">
                <a:ln>
                  <a:noFill/>
                </a:ln>
                <a:solidFill>
                  <a:schemeClr val="tx1"/>
                </a:solidFill>
                <a:effectLst/>
                <a:uLnTx/>
                <a:uFillTx/>
                <a:latin typeface="+mn-lt"/>
                <a:ea typeface="+mn-ea"/>
                <a:cs typeface="+mn-ea"/>
              </a:rPr>
              <a:t>i</a:t>
            </a:r>
            <a:r>
              <a:rPr kumimoji="0" lang="zh-CN" altLang="en-US" sz="2400" b="1" i="0" u="none" strike="noStrike" kern="1200" cap="none" spc="0" normalizeH="0" baseline="0" noProof="0" dirty="0">
                <a:ln>
                  <a:noFill/>
                </a:ln>
                <a:solidFill>
                  <a:schemeClr val="tx1"/>
                </a:solidFill>
                <a:effectLst/>
                <a:uLnTx/>
                <a:uFillTx/>
                <a:latin typeface="+mn-lt"/>
                <a:ea typeface="+mn-ea"/>
                <a:cs typeface="+mn-ea"/>
              </a:rPr>
              <a:t>并入</a:t>
            </a:r>
            <a:r>
              <a:rPr kumimoji="0" lang="en-US" altLang="zh-CN" sz="2400" b="1" i="0" u="none" strike="noStrike" kern="1200" cap="none" spc="0" normalizeH="0" baseline="0" noProof="0" dirty="0" err="1">
                <a:ln>
                  <a:noFill/>
                </a:ln>
                <a:solidFill>
                  <a:schemeClr val="tx1"/>
                </a:solidFill>
                <a:effectLst/>
                <a:uLnTx/>
                <a:uFillTx/>
                <a:latin typeface="+mn-lt"/>
                <a:ea typeface="+mn-ea"/>
                <a:cs typeface="+mn-ea"/>
              </a:rPr>
              <a:t>G</a:t>
            </a:r>
            <a:r>
              <a:rPr kumimoji="0" lang="en-US" altLang="zh-CN" sz="2400" b="1" i="0" u="none" strike="noStrike" kern="1200" cap="none" spc="0" normalizeH="0" baseline="-25000" noProof="0" dirty="0" err="1">
                <a:ln>
                  <a:noFill/>
                </a:ln>
                <a:solidFill>
                  <a:schemeClr val="tx1"/>
                </a:solidFill>
                <a:effectLst/>
                <a:uLnTx/>
                <a:uFillTx/>
                <a:latin typeface="+mn-lt"/>
                <a:ea typeface="+mn-ea"/>
                <a:cs typeface="+mn-ea"/>
              </a:rPr>
              <a:t>p</a:t>
            </a:r>
            <a:r>
              <a:rPr kumimoji="0" lang="zh-CN" altLang="en-US" sz="2400" b="1" i="0" u="none" strike="noStrike" kern="1200" cap="none" spc="0" normalizeH="0" baseline="0" noProof="0" dirty="0">
                <a:ln>
                  <a:noFill/>
                </a:ln>
                <a:solidFill>
                  <a:schemeClr val="tx1"/>
                </a:solidFill>
                <a:effectLst/>
                <a:uLnTx/>
                <a:uFillTx/>
                <a:latin typeface="+mn-lt"/>
                <a:ea typeface="+mn-ea"/>
                <a:cs typeface="+mn-ea"/>
              </a:rPr>
              <a:t>得新的</a:t>
            </a:r>
            <a:r>
              <a:rPr kumimoji="0" lang="en-US" altLang="zh-CN" sz="2400" b="1" i="0" u="none" strike="noStrike" kern="1200" cap="none" spc="0" normalizeH="0" baseline="0" noProof="0" dirty="0" err="1">
                <a:ln>
                  <a:noFill/>
                </a:ln>
                <a:solidFill>
                  <a:schemeClr val="tx1"/>
                </a:solidFill>
                <a:effectLst/>
                <a:uLnTx/>
                <a:uFillTx/>
                <a:latin typeface="+mn-lt"/>
                <a:ea typeface="+mn-ea"/>
                <a:cs typeface="+mn-ea"/>
              </a:rPr>
              <a:t>G</a:t>
            </a:r>
            <a:r>
              <a:rPr kumimoji="0" lang="en-US" altLang="zh-CN" sz="2400" b="1" i="0" u="none" strike="noStrike" kern="1200" cap="none" spc="0" normalizeH="0" baseline="-25000" noProof="0" dirty="0" err="1">
                <a:ln>
                  <a:noFill/>
                </a:ln>
                <a:solidFill>
                  <a:schemeClr val="tx1"/>
                </a:solidFill>
                <a:effectLst/>
                <a:uLnTx/>
                <a:uFillTx/>
                <a:latin typeface="+mn-lt"/>
                <a:ea typeface="+mn-ea"/>
                <a:cs typeface="+mn-ea"/>
              </a:rPr>
              <a:t>p</a:t>
            </a:r>
            <a:r>
              <a:rPr kumimoji="0" lang="zh-CN" altLang="en-US" sz="2400" b="1" i="0" u="none" strike="noStrike" kern="1200" cap="none" spc="0" normalizeH="0" baseline="0" noProof="0" dirty="0">
                <a:ln>
                  <a:noFill/>
                </a:ln>
                <a:solidFill>
                  <a:schemeClr val="tx1"/>
                </a:solidFill>
                <a:effectLst/>
                <a:uLnTx/>
                <a:uFillTx/>
                <a:latin typeface="+mn-lt"/>
                <a:ea typeface="+mn-ea"/>
                <a:cs typeface="+mn-ea"/>
              </a:rPr>
              <a:t>。若</a:t>
            </a:r>
            <a:r>
              <a:rPr kumimoji="0" lang="en-US" altLang="zh-CN" sz="2400" b="1" i="0" u="none" strike="noStrike" kern="1200" cap="none" spc="0" normalizeH="0" baseline="0" noProof="0" dirty="0">
                <a:ln>
                  <a:noFill/>
                </a:ln>
                <a:solidFill>
                  <a:schemeClr val="tx1"/>
                </a:solidFill>
                <a:effectLst/>
                <a:uLnTx/>
                <a:uFillTx/>
                <a:latin typeface="+mn-lt"/>
                <a:ea typeface="+mn-ea"/>
                <a:cs typeface="+mn-ea"/>
              </a:rPr>
              <a:t>|</a:t>
            </a:r>
            <a:r>
              <a:rPr kumimoji="0" lang="en-US" altLang="zh-CN" sz="2400" b="1" i="0" u="none" strike="noStrike" kern="1200" cap="none" spc="0" normalizeH="0" baseline="0" noProof="0" dirty="0" err="1">
                <a:ln>
                  <a:noFill/>
                </a:ln>
                <a:solidFill>
                  <a:schemeClr val="tx1"/>
                </a:solidFill>
                <a:effectLst/>
                <a:uLnTx/>
                <a:uFillTx/>
                <a:latin typeface="+mn-lt"/>
                <a:ea typeface="+mn-ea"/>
                <a:cs typeface="+mn-ea"/>
              </a:rPr>
              <a:t>G</a:t>
            </a:r>
            <a:r>
              <a:rPr kumimoji="0" lang="en-US" altLang="zh-CN" sz="2400" b="1" i="0" u="none" strike="noStrike" kern="1200" cap="none" spc="0" normalizeH="0" baseline="-25000" noProof="0" dirty="0" err="1">
                <a:ln>
                  <a:noFill/>
                </a:ln>
                <a:solidFill>
                  <a:schemeClr val="tx1"/>
                </a:solidFill>
                <a:effectLst/>
                <a:uLnTx/>
                <a:uFillTx/>
                <a:latin typeface="+mn-lt"/>
                <a:ea typeface="+mn-ea"/>
                <a:cs typeface="+mn-ea"/>
              </a:rPr>
              <a:t>p</a:t>
            </a:r>
            <a:r>
              <a:rPr kumimoji="0" lang="en-US" altLang="zh-CN" sz="2400" b="1" i="0" u="none" strike="noStrike" kern="1200" cap="none" spc="0" normalizeH="0" baseline="0" noProof="0" dirty="0">
                <a:ln>
                  <a:noFill/>
                </a:ln>
                <a:solidFill>
                  <a:schemeClr val="tx1"/>
                </a:solidFill>
                <a:effectLst/>
                <a:uLnTx/>
                <a:uFillTx/>
                <a:latin typeface="+mn-lt"/>
                <a:ea typeface="+mn-ea"/>
                <a:cs typeface="+mn-ea"/>
              </a:rPr>
              <a:t>|=n</a:t>
            </a:r>
            <a:r>
              <a:rPr kumimoji="0" lang="zh-CN" altLang="en-US" sz="2400" b="1" i="0" u="none" strike="noStrike" kern="1200" cap="none" spc="0" normalizeH="0" baseline="0" noProof="0" dirty="0">
                <a:ln>
                  <a:noFill/>
                </a:ln>
                <a:solidFill>
                  <a:schemeClr val="tx1"/>
                </a:solidFill>
                <a:effectLst/>
                <a:uLnTx/>
                <a:uFillTx/>
                <a:latin typeface="+mn-lt"/>
                <a:ea typeface="+mn-ea"/>
                <a:cs typeface="+mn-ea"/>
              </a:rPr>
              <a:t>，即所有端都被置定，终止，不然返回</a:t>
            </a:r>
            <a:r>
              <a:rPr kumimoji="0" lang="en-US" altLang="zh-CN" sz="2400" b="1" i="0" u="none" strike="noStrike" kern="1200" cap="none" spc="0" normalizeH="0" baseline="0" noProof="0" dirty="0">
                <a:ln>
                  <a:noFill/>
                </a:ln>
                <a:solidFill>
                  <a:schemeClr val="tx1"/>
                </a:solidFill>
                <a:effectLst/>
                <a:uLnTx/>
                <a:uFillTx/>
                <a:latin typeface="+mn-lt"/>
                <a:ea typeface="+mn-ea"/>
                <a:cs typeface="+mn-ea"/>
              </a:rPr>
              <a:t>D</a:t>
            </a:r>
            <a:r>
              <a:rPr kumimoji="0" lang="en-US" altLang="zh-CN" sz="2400" b="1" i="0" u="none" strike="noStrike" kern="1200" cap="none" spc="0" normalizeH="0" baseline="-25000" noProof="0" dirty="0">
                <a:ln>
                  <a:noFill/>
                </a:ln>
                <a:solidFill>
                  <a:schemeClr val="tx1"/>
                </a:solidFill>
                <a:effectLst/>
                <a:uLnTx/>
                <a:uFillTx/>
                <a:latin typeface="+mn-lt"/>
                <a:ea typeface="+mn-ea"/>
                <a:cs typeface="+mn-ea"/>
              </a:rPr>
              <a:t>1</a:t>
            </a:r>
            <a:r>
              <a:rPr kumimoji="0" lang="zh-CN" altLang="en-US" sz="2400" b="1" i="0" u="none" strike="noStrike" kern="1200" cap="none" spc="0" normalizeH="0" baseline="0" noProof="0" dirty="0">
                <a:ln>
                  <a:noFill/>
                </a:ln>
                <a:solidFill>
                  <a:schemeClr val="tx1"/>
                </a:solidFill>
                <a:effectLst/>
                <a:uLnTx/>
                <a:uFillTx/>
                <a:latin typeface="+mn-lt"/>
                <a:ea typeface="+mn-ea"/>
                <a:cs typeface="+mn-ea"/>
              </a:rPr>
              <a:t>。</a:t>
            </a:r>
            <a:endParaRPr kumimoji="0" lang="zh-CN" altLang="en-US" sz="2400" b="1" i="0" u="none" strike="noStrike" kern="1200" cap="none" spc="0" normalizeH="0" baseline="-25000" noProof="0" dirty="0">
              <a:ln>
                <a:noFill/>
              </a:ln>
              <a:solidFill>
                <a:schemeClr val="tx1"/>
              </a:solidFill>
              <a:effectLst/>
              <a:uLnTx/>
              <a:uFillTx/>
              <a:latin typeface="+mn-lt"/>
              <a:ea typeface="+mn-ea"/>
              <a:cs typeface="+mn-ea"/>
            </a:endParaRPr>
          </a:p>
        </p:txBody>
      </p:sp>
      <p:graphicFrame>
        <p:nvGraphicFramePr>
          <p:cNvPr id="241668" name="PA-Object 4"/>
          <p:cNvGraphicFramePr>
            <a:graphicFrameLocks noGrp="1" noChangeAspect="1"/>
          </p:cNvGraphicFramePr>
          <p:nvPr>
            <p:ph sz="quarter" idx="2"/>
            <p:custDataLst>
              <p:tags r:id="rId3"/>
            </p:custDataLst>
          </p:nvPr>
        </p:nvGraphicFramePr>
        <p:xfrm>
          <a:off x="900113" y="2708275"/>
          <a:ext cx="4243387" cy="785813"/>
        </p:xfrm>
        <a:graphic>
          <a:graphicData uri="http://schemas.openxmlformats.org/presentationml/2006/ole">
            <mc:AlternateContent xmlns:mc="http://schemas.openxmlformats.org/markup-compatibility/2006">
              <mc:Choice xmlns:v="urn:schemas-microsoft-com:vml" Requires="v">
                <p:oleObj spid="_x0000_s110941" r:id="rId8" imgW="1371600" imgH="254000" progId="Equation.3">
                  <p:embed/>
                </p:oleObj>
              </mc:Choice>
              <mc:Fallback>
                <p:oleObj r:id="rId8" imgW="1371600" imgH="254000" progId="Equation.3">
                  <p:embed/>
                  <p:pic>
                    <p:nvPicPr>
                      <p:cNvPr id="0" name="图片 3384"/>
                      <p:cNvPicPr/>
                      <p:nvPr/>
                    </p:nvPicPr>
                    <p:blipFill>
                      <a:blip r:embed="rId9"/>
                      <a:stretch>
                        <a:fillRect/>
                      </a:stretch>
                    </p:blipFill>
                    <p:spPr>
                      <a:xfrm>
                        <a:off x="900113" y="2708275"/>
                        <a:ext cx="4243387" cy="785813"/>
                      </a:xfrm>
                      <a:prstGeom prst="rect">
                        <a:avLst/>
                      </a:prstGeom>
                      <a:solidFill>
                        <a:srgbClr val="FFFF00"/>
                      </a:solidFill>
                      <a:ln w="38100">
                        <a:miter/>
                      </a:ln>
                    </p:spPr>
                  </p:pic>
                </p:oleObj>
              </mc:Fallback>
            </mc:AlternateContent>
          </a:graphicData>
        </a:graphic>
      </p:graphicFrame>
      <p:graphicFrame>
        <p:nvGraphicFramePr>
          <p:cNvPr id="241669" name="PA-Object 7"/>
          <p:cNvGraphicFramePr>
            <a:graphicFrameLocks noChangeAspect="1"/>
          </p:cNvGraphicFramePr>
          <p:nvPr>
            <p:custDataLst>
              <p:tags r:id="rId4"/>
            </p:custDataLst>
          </p:nvPr>
        </p:nvGraphicFramePr>
        <p:xfrm>
          <a:off x="2700338" y="5229225"/>
          <a:ext cx="1800225" cy="665163"/>
        </p:xfrm>
        <a:graphic>
          <a:graphicData uri="http://schemas.openxmlformats.org/presentationml/2006/ole">
            <mc:AlternateContent xmlns:mc="http://schemas.openxmlformats.org/markup-compatibility/2006">
              <mc:Choice xmlns:v="urn:schemas-microsoft-com:vml" Requires="v">
                <p:oleObj spid="_x0000_s110942" r:id="rId10" imgW="685800" imgH="254000" progId="Equation.3">
                  <p:embed/>
                </p:oleObj>
              </mc:Choice>
              <mc:Fallback>
                <p:oleObj r:id="rId10" imgW="685800" imgH="254000" progId="Equation.3">
                  <p:embed/>
                  <p:pic>
                    <p:nvPicPr>
                      <p:cNvPr id="0" name="图片 3388"/>
                      <p:cNvPicPr/>
                      <p:nvPr/>
                    </p:nvPicPr>
                    <p:blipFill>
                      <a:blip r:embed="rId11"/>
                      <a:stretch>
                        <a:fillRect/>
                      </a:stretch>
                    </p:blipFill>
                    <p:spPr>
                      <a:xfrm>
                        <a:off x="2700338" y="5229225"/>
                        <a:ext cx="1800225" cy="665163"/>
                      </a:xfrm>
                      <a:prstGeom prst="rect">
                        <a:avLst/>
                      </a:prstGeom>
                      <a:solidFill>
                        <a:srgbClr val="FFFF00"/>
                      </a:solidFill>
                      <a:ln w="38100">
                        <a:noFill/>
                        <a:miter/>
                      </a:ln>
                    </p:spPr>
                  </p:pic>
                </p:oleObj>
              </mc:Fallback>
            </mc:AlternateContent>
          </a:graphicData>
        </a:graphic>
      </p:graphicFrame>
      <p:graphicFrame>
        <p:nvGraphicFramePr>
          <p:cNvPr id="241670" name="PA-对象 1"/>
          <p:cNvGraphicFramePr>
            <a:graphicFrameLocks noChangeAspect="1"/>
          </p:cNvGraphicFramePr>
          <p:nvPr>
            <p:custDataLst>
              <p:tags r:id="rId5"/>
            </p:custDataLst>
          </p:nvPr>
        </p:nvGraphicFramePr>
        <p:xfrm>
          <a:off x="900113" y="3573463"/>
          <a:ext cx="4643437" cy="933450"/>
        </p:xfrm>
        <a:graphic>
          <a:graphicData uri="http://schemas.openxmlformats.org/presentationml/2006/ole">
            <mc:AlternateContent xmlns:mc="http://schemas.openxmlformats.org/markup-compatibility/2006">
              <mc:Choice xmlns:v="urn:schemas-microsoft-com:vml" Requires="v">
                <p:oleObj spid="_x0000_s110943" r:id="rId12" imgW="3340100" imgH="673100" progId="Equation.3">
                  <p:embed/>
                </p:oleObj>
              </mc:Choice>
              <mc:Fallback>
                <p:oleObj r:id="rId12" imgW="3340100" imgH="673100" progId="Equation.3">
                  <p:embed/>
                  <p:pic>
                    <p:nvPicPr>
                      <p:cNvPr id="0" name="图片 3389"/>
                      <p:cNvPicPr/>
                      <p:nvPr/>
                    </p:nvPicPr>
                    <p:blipFill>
                      <a:blip r:embed="rId13"/>
                      <a:stretch>
                        <a:fillRect/>
                      </a:stretch>
                    </p:blipFill>
                    <p:spPr>
                      <a:xfrm>
                        <a:off x="900113" y="3573463"/>
                        <a:ext cx="4643437" cy="933450"/>
                      </a:xfrm>
                      <a:prstGeom prst="rect">
                        <a:avLst/>
                      </a:prstGeom>
                      <a:solidFill>
                        <a:srgbClr val="FFFF00"/>
                      </a:solidFill>
                      <a:ln w="38100">
                        <a:noFill/>
                        <a:miter/>
                      </a:ln>
                    </p:spPr>
                  </p:pic>
                </p:oleObj>
              </mc:Fallback>
            </mc:AlternateContent>
          </a:graphicData>
        </a:graphic>
      </p:graphicFrame>
      <p:graphicFrame>
        <p:nvGraphicFramePr>
          <p:cNvPr id="346118" name="对象 2"/>
          <p:cNvGraphicFramePr>
            <a:graphicFrameLocks noChangeAspect="1"/>
          </p:cNvGraphicFramePr>
          <p:nvPr/>
        </p:nvGraphicFramePr>
        <p:xfrm>
          <a:off x="6443663" y="130175"/>
          <a:ext cx="2700337" cy="3055938"/>
        </p:xfrm>
        <a:graphic>
          <a:graphicData uri="http://schemas.openxmlformats.org/presentationml/2006/ole">
            <mc:AlternateContent xmlns:mc="http://schemas.openxmlformats.org/markup-compatibility/2006">
              <mc:Choice xmlns:v="urn:schemas-microsoft-com:vml" Requires="v">
                <p:oleObj spid="_x0000_s110944" r:id="rId14" imgW="3231515" imgH="3657600" progId="Visio.Drawing.11">
                  <p:embed/>
                </p:oleObj>
              </mc:Choice>
              <mc:Fallback>
                <p:oleObj r:id="rId14" imgW="3231515" imgH="3657600" progId="Visio.Drawing.11">
                  <p:embed/>
                  <p:pic>
                    <p:nvPicPr>
                      <p:cNvPr id="0" name="图片 3390"/>
                      <p:cNvPicPr/>
                      <p:nvPr/>
                    </p:nvPicPr>
                    <p:blipFill>
                      <a:blip r:embed="rId15"/>
                      <a:stretch>
                        <a:fillRect/>
                      </a:stretch>
                    </p:blipFill>
                    <p:spPr>
                      <a:xfrm>
                        <a:off x="6443663" y="130175"/>
                        <a:ext cx="2700337" cy="3055938"/>
                      </a:xfrm>
                      <a:prstGeom prst="rect">
                        <a:avLst/>
                      </a:prstGeom>
                      <a:solidFill>
                        <a:srgbClr val="FFFF00"/>
                      </a:solidFill>
                      <a:ln w="38100">
                        <a:noFill/>
                        <a:miter/>
                      </a:ln>
                    </p:spPr>
                  </p:pic>
                </p:oleObj>
              </mc:Fallback>
            </mc:AlternateContent>
          </a:graphicData>
        </a:graphic>
      </p:graphicFrame>
      <p:sp>
        <p:nvSpPr>
          <p:cNvPr id="6" name="矩形 5"/>
          <p:cNvSpPr/>
          <p:nvPr/>
        </p:nvSpPr>
        <p:spPr>
          <a:xfrm>
            <a:off x="0" y="0"/>
            <a:ext cx="0" cy="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1925">
                                            <p:txEl>
                                              <p:pRg st="0" end="0"/>
                                            </p:txEl>
                                          </p:spTgt>
                                        </p:tgtEl>
                                        <p:attrNameLst>
                                          <p:attrName>style.visibility</p:attrName>
                                        </p:attrNameLst>
                                      </p:cBhvr>
                                      <p:to>
                                        <p:strVal val="visible"/>
                                      </p:to>
                                    </p:set>
                                    <p:animEffect transition="in" filter="wipe(down)">
                                      <p:cBhvr>
                                        <p:cTn id="7" dur="500"/>
                                        <p:tgtEl>
                                          <p:spTgt spid="81925">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1925">
                                            <p:txEl>
                                              <p:pRg st="1" end="1"/>
                                            </p:txEl>
                                          </p:spTgt>
                                        </p:tgtEl>
                                        <p:attrNameLst>
                                          <p:attrName>style.visibility</p:attrName>
                                        </p:attrNameLst>
                                      </p:cBhvr>
                                      <p:to>
                                        <p:strVal val="visible"/>
                                      </p:to>
                                    </p:set>
                                    <p:animEffect transition="in" filter="wipe(down)">
                                      <p:cBhvr>
                                        <p:cTn id="10" dur="500"/>
                                        <p:tgtEl>
                                          <p:spTgt spid="81925">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81925">
                                            <p:txEl>
                                              <p:pRg st="2" end="2"/>
                                            </p:txEl>
                                          </p:spTgt>
                                        </p:tgtEl>
                                        <p:attrNameLst>
                                          <p:attrName>style.visibility</p:attrName>
                                        </p:attrNameLst>
                                      </p:cBhvr>
                                      <p:to>
                                        <p:strVal val="visible"/>
                                      </p:to>
                                    </p:set>
                                    <p:animEffect transition="in" filter="wipe(down)">
                                      <p:cBhvr>
                                        <p:cTn id="13" dur="500"/>
                                        <p:tgtEl>
                                          <p:spTgt spid="81925">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1925">
                                            <p:txEl>
                                              <p:pRg st="3" end="3"/>
                                            </p:txEl>
                                          </p:spTgt>
                                        </p:tgtEl>
                                        <p:attrNameLst>
                                          <p:attrName>style.visibility</p:attrName>
                                        </p:attrNameLst>
                                      </p:cBhvr>
                                      <p:to>
                                        <p:strVal val="visible"/>
                                      </p:to>
                                    </p:set>
                                    <p:animEffect transition="in" filter="wipe(down)">
                                      <p:cBhvr>
                                        <p:cTn id="16" dur="500"/>
                                        <p:tgtEl>
                                          <p:spTgt spid="81925">
                                            <p:txEl>
                                              <p:pRg st="3" end="3"/>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81925">
                                            <p:txEl>
                                              <p:pRg st="11" end="11"/>
                                            </p:txEl>
                                          </p:spTgt>
                                        </p:tgtEl>
                                        <p:attrNameLst>
                                          <p:attrName>style.visibility</p:attrName>
                                        </p:attrNameLst>
                                      </p:cBhvr>
                                      <p:to>
                                        <p:strVal val="visible"/>
                                      </p:to>
                                    </p:set>
                                    <p:animEffect transition="in" filter="wipe(down)">
                                      <p:cBhvr>
                                        <p:cTn id="19" dur="500"/>
                                        <p:tgtEl>
                                          <p:spTgt spid="81925">
                                            <p:txEl>
                                              <p:pRg st="11" end="11"/>
                                            </p:tx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81925">
                                            <p:txEl>
                                              <p:pRg st="13" end="13"/>
                                            </p:txEl>
                                          </p:spTgt>
                                        </p:tgtEl>
                                        <p:attrNameLst>
                                          <p:attrName>style.visibility</p:attrName>
                                        </p:attrNameLst>
                                      </p:cBhvr>
                                      <p:to>
                                        <p:strVal val="visible"/>
                                      </p:to>
                                    </p:set>
                                    <p:animEffect transition="in" filter="wipe(down)">
                                      <p:cBhvr>
                                        <p:cTn id="22" dur="500"/>
                                        <p:tgtEl>
                                          <p:spTgt spid="81925">
                                            <p:txEl>
                                              <p:pRg st="13" end="13"/>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241668"/>
                                        </p:tgtEl>
                                        <p:attrNameLst>
                                          <p:attrName>style.visibility</p:attrName>
                                        </p:attrNameLst>
                                      </p:cBhvr>
                                      <p:to>
                                        <p:strVal val="visible"/>
                                      </p:to>
                                    </p:set>
                                    <p:animEffect transition="in" filter="wipe(down)">
                                      <p:cBhvr>
                                        <p:cTn id="25" dur="500"/>
                                        <p:tgtEl>
                                          <p:spTgt spid="241668"/>
                                        </p:tgtEl>
                                      </p:cBhvr>
                                    </p:animEffect>
                                  </p:childTnLst>
                                </p:cTn>
                              </p:par>
                              <p:par>
                                <p:cTn id="26" presetID="22" presetClass="entr" presetSubtype="4" fill="hold" nodeType="withEffect">
                                  <p:stCondLst>
                                    <p:cond delay="0"/>
                                  </p:stCondLst>
                                  <p:childTnLst>
                                    <p:set>
                                      <p:cBhvr>
                                        <p:cTn id="27" dur="1" fill="hold">
                                          <p:stCondLst>
                                            <p:cond delay="0"/>
                                          </p:stCondLst>
                                        </p:cTn>
                                        <p:tgtEl>
                                          <p:spTgt spid="241669"/>
                                        </p:tgtEl>
                                        <p:attrNameLst>
                                          <p:attrName>style.visibility</p:attrName>
                                        </p:attrNameLst>
                                      </p:cBhvr>
                                      <p:to>
                                        <p:strVal val="visible"/>
                                      </p:to>
                                    </p:set>
                                    <p:animEffect transition="in" filter="wipe(down)">
                                      <p:cBhvr>
                                        <p:cTn id="28" dur="500"/>
                                        <p:tgtEl>
                                          <p:spTgt spid="241669"/>
                                        </p:tgtEl>
                                      </p:cBhvr>
                                    </p:animEffect>
                                  </p:childTnLst>
                                </p:cTn>
                              </p:par>
                              <p:par>
                                <p:cTn id="29" presetID="22" presetClass="entr" presetSubtype="4" fill="hold" nodeType="withEffect">
                                  <p:stCondLst>
                                    <p:cond delay="0"/>
                                  </p:stCondLst>
                                  <p:childTnLst>
                                    <p:set>
                                      <p:cBhvr>
                                        <p:cTn id="30" dur="1" fill="hold">
                                          <p:stCondLst>
                                            <p:cond delay="0"/>
                                          </p:stCondLst>
                                        </p:cTn>
                                        <p:tgtEl>
                                          <p:spTgt spid="241670"/>
                                        </p:tgtEl>
                                        <p:attrNameLst>
                                          <p:attrName>style.visibility</p:attrName>
                                        </p:attrNameLst>
                                      </p:cBhvr>
                                      <p:to>
                                        <p:strVal val="visible"/>
                                      </p:to>
                                    </p:set>
                                    <p:animEffect transition="in" filter="wipe(down)">
                                      <p:cBhvr>
                                        <p:cTn id="31" dur="500"/>
                                        <p:tgtEl>
                                          <p:spTgt spid="2416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5" grpId="0" build="p"/>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1" name="Rectangle 3"/>
          <p:cNvSpPr>
            <a:spLocks noGrp="1" noRot="1"/>
          </p:cNvSpPr>
          <p:nvPr>
            <p:ph type="body" sz="half" idx="1"/>
          </p:nvPr>
        </p:nvSpPr>
        <p:spPr>
          <a:xfrm>
            <a:off x="119063" y="0"/>
            <a:ext cx="8569325" cy="5184775"/>
          </a:xfrm>
        </p:spPr>
        <p:txBody>
          <a:bodyPr vert="horz" wrap="square" lIns="91440" tIns="45720" rIns="91440" bIns="45720" anchor="t"/>
          <a:lstStyle/>
          <a:p>
            <a:pPr lvl="1" eaLnBrk="1" hangingPunct="1">
              <a:buSzTx/>
            </a:pPr>
            <a:r>
              <a:rPr lang="zh-CN" altLang="en-US" sz="3600" dirty="0">
                <a:solidFill>
                  <a:srgbClr val="FF0000"/>
                </a:solidFill>
              </a:rPr>
              <a:t>示例</a:t>
            </a:r>
          </a:p>
          <a:p>
            <a:pPr lvl="1" eaLnBrk="1" hangingPunct="1">
              <a:buSzTx/>
            </a:pPr>
            <a:endParaRPr lang="en-US" altLang="zh-CN" dirty="0"/>
          </a:p>
          <a:p>
            <a:pPr lvl="1" eaLnBrk="1" hangingPunct="1">
              <a:buSzTx/>
            </a:pPr>
            <a:endParaRPr lang="en-US" altLang="zh-CN" dirty="0"/>
          </a:p>
          <a:p>
            <a:pPr lvl="1" eaLnBrk="1" hangingPunct="1">
              <a:buSzTx/>
            </a:pPr>
            <a:endParaRPr lang="en-US" altLang="zh-CN" dirty="0"/>
          </a:p>
          <a:p>
            <a:pPr lvl="1" eaLnBrk="1" hangingPunct="1">
              <a:buSzTx/>
            </a:pPr>
            <a:endParaRPr lang="zh-CN" altLang="en-US" dirty="0"/>
          </a:p>
          <a:p>
            <a:pPr lvl="1" eaLnBrk="1" hangingPunct="1">
              <a:buSzTx/>
            </a:pPr>
            <a:endParaRPr lang="zh-CN" altLang="en-US" dirty="0"/>
          </a:p>
          <a:p>
            <a:pPr lvl="1" eaLnBrk="1" hangingPunct="1">
              <a:buSzTx/>
            </a:pPr>
            <a:endParaRPr lang="zh-CN" altLang="en-US" dirty="0"/>
          </a:p>
          <a:p>
            <a:pPr lvl="1" eaLnBrk="1" hangingPunct="1">
              <a:buSzTx/>
            </a:pPr>
            <a:endParaRPr lang="zh-CN" altLang="en-US" dirty="0"/>
          </a:p>
          <a:p>
            <a:pPr lvl="1" eaLnBrk="1" hangingPunct="1">
              <a:buSzTx/>
            </a:pPr>
            <a:endParaRPr lang="zh-CN" altLang="en-US" dirty="0"/>
          </a:p>
          <a:p>
            <a:pPr lvl="2" eaLnBrk="1" hangingPunct="1">
              <a:buClrTx/>
            </a:pPr>
            <a:endParaRPr lang="zh-CN" altLang="en-US" b="1" dirty="0"/>
          </a:p>
        </p:txBody>
      </p:sp>
      <p:graphicFrame>
        <p:nvGraphicFramePr>
          <p:cNvPr id="92278" name="Group 118"/>
          <p:cNvGraphicFramePr>
            <a:graphicFrameLocks noGrp="1"/>
          </p:cNvGraphicFramePr>
          <p:nvPr>
            <p:ph sz="quarter" idx="1"/>
          </p:nvPr>
        </p:nvGraphicFramePr>
        <p:xfrm>
          <a:off x="179388" y="3213100"/>
          <a:ext cx="7129462" cy="3657600"/>
        </p:xfrm>
        <a:graphic>
          <a:graphicData uri="http://schemas.openxmlformats.org/drawingml/2006/table">
            <a:tbl>
              <a:tblPr/>
              <a:tblGrid>
                <a:gridCol w="528637">
                  <a:extLst>
                    <a:ext uri="{9D8B030D-6E8A-4147-A177-3AD203B41FA5}">
                      <a16:colId xmlns:a16="http://schemas.microsoft.com/office/drawing/2014/main" val="20000"/>
                    </a:ext>
                  </a:extLst>
                </a:gridCol>
                <a:gridCol w="593725">
                  <a:extLst>
                    <a:ext uri="{9D8B030D-6E8A-4147-A177-3AD203B41FA5}">
                      <a16:colId xmlns:a16="http://schemas.microsoft.com/office/drawing/2014/main" val="20001"/>
                    </a:ext>
                  </a:extLst>
                </a:gridCol>
                <a:gridCol w="660400">
                  <a:extLst>
                    <a:ext uri="{9D8B030D-6E8A-4147-A177-3AD203B41FA5}">
                      <a16:colId xmlns:a16="http://schemas.microsoft.com/office/drawing/2014/main" val="20002"/>
                    </a:ext>
                  </a:extLst>
                </a:gridCol>
                <a:gridCol w="725488">
                  <a:extLst>
                    <a:ext uri="{9D8B030D-6E8A-4147-A177-3AD203B41FA5}">
                      <a16:colId xmlns:a16="http://schemas.microsoft.com/office/drawing/2014/main" val="20003"/>
                    </a:ext>
                  </a:extLst>
                </a:gridCol>
                <a:gridCol w="660400">
                  <a:extLst>
                    <a:ext uri="{9D8B030D-6E8A-4147-A177-3AD203B41FA5}">
                      <a16:colId xmlns:a16="http://schemas.microsoft.com/office/drawing/2014/main" val="20004"/>
                    </a:ext>
                  </a:extLst>
                </a:gridCol>
                <a:gridCol w="725487">
                  <a:extLst>
                    <a:ext uri="{9D8B030D-6E8A-4147-A177-3AD203B41FA5}">
                      <a16:colId xmlns:a16="http://schemas.microsoft.com/office/drawing/2014/main" val="20005"/>
                    </a:ext>
                  </a:extLst>
                </a:gridCol>
                <a:gridCol w="660400">
                  <a:extLst>
                    <a:ext uri="{9D8B030D-6E8A-4147-A177-3AD203B41FA5}">
                      <a16:colId xmlns:a16="http://schemas.microsoft.com/office/drawing/2014/main" val="20006"/>
                    </a:ext>
                  </a:extLst>
                </a:gridCol>
                <a:gridCol w="990600">
                  <a:extLst>
                    <a:ext uri="{9D8B030D-6E8A-4147-A177-3AD203B41FA5}">
                      <a16:colId xmlns:a16="http://schemas.microsoft.com/office/drawing/2014/main" val="20007"/>
                    </a:ext>
                  </a:extLst>
                </a:gridCol>
                <a:gridCol w="1584325">
                  <a:extLst>
                    <a:ext uri="{9D8B030D-6E8A-4147-A177-3AD203B41FA5}">
                      <a16:colId xmlns:a16="http://schemas.microsoft.com/office/drawing/2014/main" val="20008"/>
                    </a:ext>
                  </a:extLst>
                </a:gridCol>
              </a:tblGrid>
              <a:tr h="4572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2400" b="1" i="0" u="none" strike="noStrike" cap="none" normalizeH="0" baseline="0" dirty="0">
                          <a:ln>
                            <a:noFill/>
                          </a:ln>
                          <a:solidFill>
                            <a:srgbClr val="0066FF"/>
                          </a:solidFill>
                          <a:effectLst>
                            <a:outerShdw blurRad="38100" dist="38100" dir="2700000" algn="tl">
                              <a:srgbClr val="C0C0C0"/>
                            </a:outerShdw>
                          </a:effectLst>
                          <a:latin typeface="Arial" panose="020B0604020202020204" pitchFamily="34" charset="0"/>
                          <a:ea typeface="宋体" panose="02010600030101010101" pitchFamily="2" charset="-122"/>
                        </a:rPr>
                        <a:t>v</a:t>
                      </a:r>
                      <a:r>
                        <a:rPr kumimoji="0" lang="en-US" altLang="zh-CN" sz="2400" b="1" i="0" u="none" strike="noStrike" cap="none" normalizeH="0" baseline="-25000" dirty="0">
                          <a:ln>
                            <a:noFill/>
                          </a:ln>
                          <a:solidFill>
                            <a:srgbClr val="0066FF"/>
                          </a:solidFill>
                          <a:effectLst>
                            <a:outerShdw blurRad="38100" dist="38100" dir="2700000" algn="tl">
                              <a:srgbClr val="C0C0C0"/>
                            </a:outerShdw>
                          </a:effectLst>
                          <a:latin typeface="Arial" panose="020B0604020202020204" pitchFamily="34" charset="0"/>
                          <a:ea typeface="宋体" panose="02010600030101010101" pitchFamily="2" charset="-122"/>
                        </a:rPr>
                        <a:t>s</a:t>
                      </a: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2400" b="1" i="0" u="none" strike="noStrike" cap="none" normalizeH="0" baseline="0">
                          <a:ln>
                            <a:noFill/>
                          </a:ln>
                          <a:solidFill>
                            <a:srgbClr val="0066FF"/>
                          </a:solidFill>
                          <a:effectLst>
                            <a:outerShdw blurRad="38100" dist="38100" dir="2700000" algn="tl">
                              <a:srgbClr val="C0C0C0"/>
                            </a:outerShdw>
                          </a:effectLst>
                          <a:latin typeface="Arial" panose="020B0604020202020204" pitchFamily="34" charset="0"/>
                          <a:ea typeface="宋体" panose="02010600030101010101" pitchFamily="2" charset="-122"/>
                        </a:rPr>
                        <a:t>v</a:t>
                      </a:r>
                      <a:r>
                        <a:rPr kumimoji="0" lang="en-US" altLang="zh-CN" sz="2400" b="1" i="0" u="none" strike="noStrike" cap="none" normalizeH="0" baseline="-25000">
                          <a:ln>
                            <a:noFill/>
                          </a:ln>
                          <a:solidFill>
                            <a:srgbClr val="0066FF"/>
                          </a:solidFill>
                          <a:effectLst>
                            <a:outerShdw blurRad="38100" dist="38100" dir="2700000" algn="tl">
                              <a:srgbClr val="C0C0C0"/>
                            </a:outerShdw>
                          </a:effectLst>
                          <a:latin typeface="Arial" panose="020B0604020202020204" pitchFamily="34" charset="0"/>
                          <a:ea typeface="宋体" panose="02010600030101010101" pitchFamily="2" charset="-122"/>
                        </a:rPr>
                        <a:t>1</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2400" b="1" i="0" u="none" strike="noStrike" cap="none" normalizeH="0" baseline="0">
                          <a:ln>
                            <a:noFill/>
                          </a:ln>
                          <a:solidFill>
                            <a:srgbClr val="0066FF"/>
                          </a:solidFill>
                          <a:effectLst>
                            <a:outerShdw blurRad="38100" dist="38100" dir="2700000" algn="tl">
                              <a:srgbClr val="C0C0C0"/>
                            </a:outerShdw>
                          </a:effectLst>
                          <a:latin typeface="Arial" panose="020B0604020202020204" pitchFamily="34" charset="0"/>
                          <a:ea typeface="宋体" panose="02010600030101010101" pitchFamily="2" charset="-122"/>
                        </a:rPr>
                        <a:t>v</a:t>
                      </a:r>
                      <a:r>
                        <a:rPr kumimoji="0" lang="en-US" altLang="zh-CN" sz="2400" b="1" i="0" u="none" strike="noStrike" cap="none" normalizeH="0" baseline="-25000">
                          <a:ln>
                            <a:noFill/>
                          </a:ln>
                          <a:solidFill>
                            <a:srgbClr val="0066FF"/>
                          </a:solidFill>
                          <a:effectLst>
                            <a:outerShdw blurRad="38100" dist="38100" dir="2700000" algn="tl">
                              <a:srgbClr val="C0C0C0"/>
                            </a:outerShdw>
                          </a:effectLst>
                          <a:latin typeface="Arial" panose="020B0604020202020204" pitchFamily="34" charset="0"/>
                          <a:ea typeface="宋体" panose="02010600030101010101" pitchFamily="2" charset="-122"/>
                        </a:rPr>
                        <a:t>2</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2400" b="1" i="0" u="none" strike="noStrike" cap="none" normalizeH="0" baseline="0">
                          <a:ln>
                            <a:noFill/>
                          </a:ln>
                          <a:solidFill>
                            <a:srgbClr val="0066FF"/>
                          </a:solidFill>
                          <a:effectLst>
                            <a:outerShdw blurRad="38100" dist="38100" dir="2700000" algn="tl">
                              <a:srgbClr val="C0C0C0"/>
                            </a:outerShdw>
                          </a:effectLst>
                          <a:latin typeface="Arial" panose="020B0604020202020204" pitchFamily="34" charset="0"/>
                          <a:ea typeface="宋体" panose="02010600030101010101" pitchFamily="2" charset="-122"/>
                        </a:rPr>
                        <a:t>v</a:t>
                      </a:r>
                      <a:r>
                        <a:rPr kumimoji="0" lang="en-US" altLang="zh-CN" sz="2400" b="1" i="0" u="none" strike="noStrike" cap="none" normalizeH="0" baseline="-25000">
                          <a:ln>
                            <a:noFill/>
                          </a:ln>
                          <a:solidFill>
                            <a:srgbClr val="0066FF"/>
                          </a:solidFill>
                          <a:effectLst>
                            <a:outerShdw blurRad="38100" dist="38100" dir="2700000" algn="tl">
                              <a:srgbClr val="C0C0C0"/>
                            </a:outerShdw>
                          </a:effectLst>
                          <a:latin typeface="Arial" panose="020B0604020202020204" pitchFamily="34" charset="0"/>
                          <a:ea typeface="宋体" panose="02010600030101010101" pitchFamily="2" charset="-122"/>
                        </a:rPr>
                        <a:t>3</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2400" b="1" i="0" u="none" strike="noStrike" cap="none" normalizeH="0" baseline="0">
                          <a:ln>
                            <a:noFill/>
                          </a:ln>
                          <a:solidFill>
                            <a:srgbClr val="0066FF"/>
                          </a:solidFill>
                          <a:effectLst>
                            <a:outerShdw blurRad="38100" dist="38100" dir="2700000" algn="tl">
                              <a:srgbClr val="C0C0C0"/>
                            </a:outerShdw>
                          </a:effectLst>
                          <a:latin typeface="Arial" panose="020B0604020202020204" pitchFamily="34" charset="0"/>
                          <a:ea typeface="宋体" panose="02010600030101010101" pitchFamily="2" charset="-122"/>
                        </a:rPr>
                        <a:t>v</a:t>
                      </a:r>
                      <a:r>
                        <a:rPr kumimoji="0" lang="en-US" altLang="zh-CN" sz="2400" b="1" i="0" u="none" strike="noStrike" cap="none" normalizeH="0" baseline="-25000">
                          <a:ln>
                            <a:noFill/>
                          </a:ln>
                          <a:solidFill>
                            <a:srgbClr val="0066FF"/>
                          </a:solidFill>
                          <a:effectLst>
                            <a:outerShdw blurRad="38100" dist="38100" dir="2700000" algn="tl">
                              <a:srgbClr val="C0C0C0"/>
                            </a:outerShdw>
                          </a:effectLst>
                          <a:latin typeface="Arial" panose="020B0604020202020204" pitchFamily="34" charset="0"/>
                          <a:ea typeface="宋体" panose="02010600030101010101" pitchFamily="2" charset="-122"/>
                        </a:rPr>
                        <a:t>4</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2400" b="1" i="0" u="none" strike="noStrike" cap="none" normalizeH="0" baseline="0">
                          <a:ln>
                            <a:noFill/>
                          </a:ln>
                          <a:solidFill>
                            <a:srgbClr val="0066FF"/>
                          </a:solidFill>
                          <a:effectLst>
                            <a:outerShdw blurRad="38100" dist="38100" dir="2700000" algn="tl">
                              <a:srgbClr val="C0C0C0"/>
                            </a:outerShdw>
                          </a:effectLst>
                          <a:latin typeface="Arial" panose="020B0604020202020204" pitchFamily="34" charset="0"/>
                          <a:ea typeface="宋体" panose="02010600030101010101" pitchFamily="2" charset="-122"/>
                        </a:rPr>
                        <a:t>v</a:t>
                      </a:r>
                      <a:r>
                        <a:rPr kumimoji="0" lang="en-US" altLang="zh-CN" sz="2400" b="1" i="0" u="none" strike="noStrike" cap="none" normalizeH="0" baseline="-25000">
                          <a:ln>
                            <a:noFill/>
                          </a:ln>
                          <a:solidFill>
                            <a:srgbClr val="0066FF"/>
                          </a:solidFill>
                          <a:effectLst>
                            <a:outerShdw blurRad="38100" dist="38100" dir="2700000" algn="tl">
                              <a:srgbClr val="C0C0C0"/>
                            </a:outerShdw>
                          </a:effectLst>
                          <a:latin typeface="Arial" panose="020B0604020202020204" pitchFamily="34" charset="0"/>
                          <a:ea typeface="宋体" panose="02010600030101010101" pitchFamily="2" charset="-122"/>
                        </a:rPr>
                        <a:t>5</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2400" b="1" i="0" u="none" strike="noStrike" cap="none" normalizeH="0" baseline="0" dirty="0">
                          <a:ln>
                            <a:noFill/>
                          </a:ln>
                          <a:solidFill>
                            <a:srgbClr val="0066FF"/>
                          </a:solidFill>
                          <a:effectLst>
                            <a:outerShdw blurRad="38100" dist="38100" dir="2700000" algn="tl">
                              <a:srgbClr val="C0C0C0"/>
                            </a:outerShdw>
                          </a:effectLst>
                          <a:latin typeface="Arial" panose="020B0604020202020204" pitchFamily="34" charset="0"/>
                          <a:ea typeface="宋体" panose="02010600030101010101" pitchFamily="2" charset="-122"/>
                        </a:rPr>
                        <a:t>v</a:t>
                      </a:r>
                      <a:r>
                        <a:rPr kumimoji="0" lang="en-US" altLang="zh-CN" sz="2400" b="1" i="0" u="none" strike="noStrike" cap="none" normalizeH="0" baseline="-25000" dirty="0">
                          <a:ln>
                            <a:noFill/>
                          </a:ln>
                          <a:solidFill>
                            <a:srgbClr val="0066FF"/>
                          </a:solidFill>
                          <a:effectLst>
                            <a:outerShdw blurRad="38100" dist="38100" dir="2700000" algn="tl">
                              <a:srgbClr val="C0C0C0"/>
                            </a:outerShdw>
                          </a:effectLst>
                          <a:latin typeface="Arial" panose="020B0604020202020204" pitchFamily="34" charset="0"/>
                          <a:ea typeface="宋体" panose="02010600030101010101" pitchFamily="2" charset="-122"/>
                        </a:rPr>
                        <a:t>6</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2400" b="1" i="0" u="none" strike="noStrike" cap="none" normalizeH="0" baseline="0" dirty="0">
                          <a:ln>
                            <a:noFill/>
                          </a:ln>
                          <a:solidFill>
                            <a:srgbClr val="FF0000"/>
                          </a:solidFill>
                          <a:effectLst>
                            <a:outerShdw blurRad="38100" dist="38100" dir="2700000" algn="tl">
                              <a:srgbClr val="C0C0C0"/>
                            </a:outerShdw>
                          </a:effectLst>
                          <a:latin typeface="Arial" panose="020B0604020202020204" pitchFamily="34" charset="0"/>
                          <a:ea typeface="宋体" panose="02010600030101010101" pitchFamily="2" charset="-122"/>
                        </a:rPr>
                        <a:t>置定</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2400" b="1" i="0" u="none" strike="noStrike" cap="none" normalizeH="0" baseline="0" dirty="0">
                          <a:ln>
                            <a:noFill/>
                          </a:ln>
                          <a:solidFill>
                            <a:srgbClr val="FF0000"/>
                          </a:solidFill>
                          <a:effectLst>
                            <a:outerShdw blurRad="38100" dist="38100" dir="2700000" algn="tl">
                              <a:srgbClr val="C0C0C0"/>
                            </a:outerShdw>
                          </a:effectLst>
                          <a:latin typeface="Arial" panose="020B0604020202020204" pitchFamily="34" charset="0"/>
                          <a:ea typeface="宋体" panose="02010600030101010101" pitchFamily="2" charset="-122"/>
                        </a:rPr>
                        <a:t>最短径长</a:t>
                      </a: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24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a:t>
                      </a: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24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24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24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24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24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24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24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v</a:t>
                      </a:r>
                      <a:r>
                        <a:rPr kumimoji="0" lang="en-US" altLang="zh-CN" sz="2400" b="1" i="0" u="none" strike="noStrike" cap="none" normalizeH="0" baseline="-2500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s</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24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w</a:t>
                      </a:r>
                      <a:r>
                        <a:rPr kumimoji="0" lang="en-US" altLang="zh-CN" sz="2400" b="1" i="0" u="none" strike="noStrike" cap="none" normalizeH="0" baseline="-2500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s</a:t>
                      </a:r>
                      <a:r>
                        <a:rPr kumimoji="0" lang="en-US" altLang="zh-CN" sz="24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a:t>
                      </a: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2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24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en-US" altLang="zh-CN" sz="2400" b="1" i="0" u="sng" strike="noStrike" cap="none" normalizeH="0" baseline="0">
                        <a:ln>
                          <a:noFill/>
                        </a:ln>
                        <a:solidFill>
                          <a:srgbClr val="FF0000"/>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en-US" altLang="zh-CN" sz="24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en-US" altLang="zh-CN" sz="24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en-US" altLang="zh-CN" sz="24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en-US" altLang="zh-CN" sz="24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en-US" altLang="zh-CN" sz="24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en-US" altLang="zh-CN" sz="2400" b="1" i="0" u="none" strike="noStrike" cap="none" normalizeH="0" baseline="-2500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en-US" altLang="zh-CN" sz="24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72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24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24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en-US" altLang="zh-CN" sz="24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en-US" altLang="zh-CN" sz="2400" b="1" i="0" u="sng" strike="noStrike" cap="none" normalizeH="0" baseline="0">
                        <a:ln>
                          <a:noFill/>
                        </a:ln>
                        <a:solidFill>
                          <a:srgbClr val="FF0000"/>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en-US" altLang="zh-CN" sz="24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en-US" altLang="zh-CN" sz="24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en-US" altLang="zh-CN" sz="24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en-US" altLang="zh-CN" sz="2400" b="1" i="0" u="none" strike="noStrike" cap="none" normalizeH="0" baseline="-2500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en-US" altLang="zh-CN" sz="24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72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24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24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en-US" altLang="zh-CN" sz="24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24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en-US" altLang="zh-CN" sz="2400" b="1" i="0" u="sng" strike="noStrike" cap="none" normalizeH="0" baseline="0">
                        <a:ln>
                          <a:noFill/>
                        </a:ln>
                        <a:solidFill>
                          <a:srgbClr val="FF0000"/>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en-US" altLang="zh-CN" sz="24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en-US" altLang="zh-CN" sz="24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en-US" altLang="zh-CN" sz="2400" b="1" i="0" u="none" strike="noStrike" cap="none" normalizeH="0" baseline="-2500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en-US" altLang="zh-CN" sz="24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72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24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24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en-US" altLang="zh-CN" sz="2400" b="1" i="0" u="sng" strike="noStrike" cap="none" normalizeH="0" baseline="0">
                        <a:ln>
                          <a:noFill/>
                        </a:ln>
                        <a:solidFill>
                          <a:srgbClr val="FF0000"/>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24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24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en-US" altLang="zh-CN" sz="2400" b="1" i="0" u="none" strike="noStrike" cap="none" normalizeH="0" baseline="0" dirty="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en-US" altLang="zh-CN" sz="24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en-US" altLang="zh-CN" sz="2400" b="1" i="0" u="none" strike="noStrike" cap="none" normalizeH="0" baseline="-2500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en-US" altLang="zh-CN" sz="24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72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24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24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24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24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24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en-US" altLang="zh-CN" sz="24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en-US" altLang="zh-CN" sz="2400" b="1" i="0" u="sng" strike="noStrike" cap="none" normalizeH="0" baseline="0">
                        <a:ln>
                          <a:noFill/>
                        </a:ln>
                        <a:solidFill>
                          <a:srgbClr val="FF0000"/>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en-US" altLang="zh-CN" sz="2400" b="1" i="0" u="none" strike="noStrike" cap="none" normalizeH="0" baseline="-2500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en-US" altLang="zh-CN" sz="24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72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24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2400" b="1" i="0" u="none" strike="noStrike" cap="none" normalizeH="0" baseline="0" dirty="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24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24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24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en-US" altLang="zh-CN" sz="2400" b="1" i="0" u="sng" strike="noStrike" cap="none" normalizeH="0" baseline="0">
                        <a:ln>
                          <a:noFill/>
                        </a:ln>
                        <a:solidFill>
                          <a:srgbClr val="FF0000"/>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24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en-US" altLang="zh-CN" sz="2400" b="1" i="0" u="none" strike="noStrike" cap="none" normalizeH="0" baseline="-2500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en-US" altLang="zh-CN" sz="2400" b="1" i="0" u="none" strike="noStrike" cap="none" normalizeH="0" baseline="0" dirty="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graphicFrame>
        <p:nvGraphicFramePr>
          <p:cNvPr id="348254" name="Object 4"/>
          <p:cNvGraphicFramePr>
            <a:graphicFrameLocks noGrp="1" noChangeAspect="1"/>
          </p:cNvGraphicFramePr>
          <p:nvPr>
            <p:ph sz="quarter" idx="3"/>
          </p:nvPr>
        </p:nvGraphicFramePr>
        <p:xfrm>
          <a:off x="6030913" y="0"/>
          <a:ext cx="3111500" cy="3522663"/>
        </p:xfrm>
        <a:graphic>
          <a:graphicData uri="http://schemas.openxmlformats.org/presentationml/2006/ole">
            <mc:AlternateContent xmlns:mc="http://schemas.openxmlformats.org/markup-compatibility/2006">
              <mc:Choice xmlns:v="urn:schemas-microsoft-com:vml" Requires="v">
                <p:oleObj spid="_x0000_s111713" r:id="rId3" imgW="3231515" imgH="3657600" progId="Visio.Drawing.11">
                  <p:embed/>
                </p:oleObj>
              </mc:Choice>
              <mc:Fallback>
                <p:oleObj r:id="rId3" imgW="3231515" imgH="3657600" progId="Visio.Drawing.11">
                  <p:embed/>
                  <p:pic>
                    <p:nvPicPr>
                      <p:cNvPr id="0" name="图片 3385"/>
                      <p:cNvPicPr/>
                      <p:nvPr/>
                    </p:nvPicPr>
                    <p:blipFill>
                      <a:blip r:embed="rId4"/>
                      <a:stretch>
                        <a:fillRect/>
                      </a:stretch>
                    </p:blipFill>
                    <p:spPr>
                      <a:xfrm>
                        <a:off x="6030913" y="0"/>
                        <a:ext cx="3111500" cy="3522663"/>
                      </a:xfrm>
                      <a:prstGeom prst="rect">
                        <a:avLst/>
                      </a:prstGeom>
                      <a:noFill/>
                      <a:ln w="38100">
                        <a:miter/>
                      </a:ln>
                    </p:spPr>
                  </p:pic>
                </p:oleObj>
              </mc:Fallback>
            </mc:AlternateContent>
          </a:graphicData>
        </a:graphic>
      </p:graphicFrame>
      <p:sp>
        <p:nvSpPr>
          <p:cNvPr id="242784" name="Rectangle 100"/>
          <p:cNvSpPr/>
          <p:nvPr/>
        </p:nvSpPr>
        <p:spPr>
          <a:xfrm>
            <a:off x="395288" y="1052513"/>
            <a:ext cx="5400675" cy="830262"/>
          </a:xfrm>
          <a:prstGeom prst="rect">
            <a:avLst/>
          </a:prstGeom>
          <a:noFill/>
          <a:ln w="9525">
            <a:noFill/>
          </a:ln>
        </p:spPr>
        <p:txBody>
          <a:bodyPr anchor="t">
            <a:spAutoFit/>
          </a:bodyPr>
          <a:lstStyle/>
          <a:p>
            <a:pPr algn="ctr">
              <a:buSzTx/>
            </a:pPr>
            <a:r>
              <a:rPr lang="en-US" altLang="zh-CN" sz="2400" b="1" dirty="0">
                <a:solidFill>
                  <a:schemeClr val="tx2"/>
                </a:solidFill>
                <a:latin typeface="Arial" panose="020B0604020202020204" pitchFamily="34" charset="0"/>
                <a:ea typeface="宋体" panose="02010600030101010101" pitchFamily="2" charset="-122"/>
              </a:rPr>
              <a:t>D0</a:t>
            </a:r>
            <a:r>
              <a:rPr lang="zh-CN" altLang="en-US" sz="2400" b="1" dirty="0">
                <a:solidFill>
                  <a:schemeClr val="tx2"/>
                </a:solidFill>
                <a:latin typeface="Arial" panose="020B0604020202020204" pitchFamily="34" charset="0"/>
                <a:ea typeface="宋体" panose="02010600030101010101" pitchFamily="2" charset="-122"/>
              </a:rPr>
              <a:t>：置定</a:t>
            </a:r>
            <a:r>
              <a:rPr lang="en-US" altLang="zh-CN" sz="2400" b="1" dirty="0">
                <a:solidFill>
                  <a:schemeClr val="tx2"/>
                </a:solidFill>
                <a:latin typeface="Arial" panose="020B0604020202020204" pitchFamily="34" charset="0"/>
                <a:ea typeface="宋体" panose="02010600030101010101" pitchFamily="2" charset="-122"/>
              </a:rPr>
              <a:t>v</a:t>
            </a:r>
            <a:r>
              <a:rPr lang="en-US" altLang="zh-CN" sz="2400" b="1" baseline="-25000" dirty="0">
                <a:solidFill>
                  <a:schemeClr val="tx2"/>
                </a:solidFill>
                <a:latin typeface="Arial" panose="020B0604020202020204" pitchFamily="34" charset="0"/>
                <a:ea typeface="宋体" panose="02010600030101010101" pitchFamily="2" charset="-122"/>
              </a:rPr>
              <a:t>s</a:t>
            </a:r>
            <a:r>
              <a:rPr lang="zh-CN" altLang="en-US" sz="2400" b="1" dirty="0">
                <a:solidFill>
                  <a:schemeClr val="tx2"/>
                </a:solidFill>
                <a:latin typeface="Arial" panose="020B0604020202020204" pitchFamily="34" charset="0"/>
                <a:ea typeface="宋体" panose="02010600030101010101" pitchFamily="2" charset="-122"/>
              </a:rPr>
              <a:t>，置</a:t>
            </a:r>
            <a:r>
              <a:rPr lang="en-US" altLang="zh-CN" sz="2400" b="1" dirty="0">
                <a:solidFill>
                  <a:schemeClr val="tx2"/>
                </a:solidFill>
                <a:latin typeface="Arial" panose="020B0604020202020204" pitchFamily="34" charset="0"/>
                <a:ea typeface="宋体" panose="02010600030101010101" pitchFamily="2" charset="-122"/>
              </a:rPr>
              <a:t>w</a:t>
            </a:r>
            <a:r>
              <a:rPr lang="en-US" altLang="zh-CN" sz="2400" b="1" baseline="-25000" dirty="0">
                <a:solidFill>
                  <a:schemeClr val="tx2"/>
                </a:solidFill>
                <a:latin typeface="Arial" panose="020B0604020202020204" pitchFamily="34" charset="0"/>
                <a:ea typeface="宋体" panose="02010600030101010101" pitchFamily="2" charset="-122"/>
              </a:rPr>
              <a:t>s</a:t>
            </a:r>
            <a:r>
              <a:rPr lang="en-US" altLang="zh-CN" sz="2400" b="1" dirty="0">
                <a:solidFill>
                  <a:schemeClr val="tx2"/>
                </a:solidFill>
                <a:latin typeface="Arial" panose="020B0604020202020204" pitchFamily="34" charset="0"/>
                <a:ea typeface="宋体" panose="02010600030101010101" pitchFamily="2" charset="-122"/>
              </a:rPr>
              <a:t>=0</a:t>
            </a:r>
            <a:r>
              <a:rPr lang="zh-CN" altLang="en-US" sz="2400" b="1" dirty="0">
                <a:solidFill>
                  <a:schemeClr val="tx2"/>
                </a:solidFill>
                <a:latin typeface="Arial" panose="020B0604020202020204" pitchFamily="34" charset="0"/>
                <a:ea typeface="宋体" panose="02010600030101010101" pitchFamily="2" charset="-122"/>
              </a:rPr>
              <a:t>，得</a:t>
            </a:r>
            <a:r>
              <a:rPr lang="en-US" altLang="zh-CN" sz="2400" b="1" dirty="0">
                <a:solidFill>
                  <a:schemeClr val="tx2"/>
                </a:solidFill>
                <a:latin typeface="Arial" panose="020B0604020202020204" pitchFamily="34" charset="0"/>
                <a:ea typeface="宋体" panose="02010600030101010101" pitchFamily="2" charset="-122"/>
              </a:rPr>
              <a:t>Gp={vs}</a:t>
            </a:r>
            <a:r>
              <a:rPr lang="zh-CN" altLang="en-US" sz="2400" b="1" dirty="0">
                <a:solidFill>
                  <a:schemeClr val="tx2"/>
                </a:solidFill>
                <a:latin typeface="Arial" panose="020B0604020202020204" pitchFamily="34" charset="0"/>
                <a:ea typeface="宋体" panose="02010600030101010101" pitchFamily="2" charset="-122"/>
              </a:rPr>
              <a:t>。</a:t>
            </a:r>
            <a:endParaRPr lang="en-US" altLang="zh-CN" sz="2400" b="1" dirty="0">
              <a:solidFill>
                <a:schemeClr val="tx2"/>
              </a:solidFill>
              <a:latin typeface="Arial" panose="020B0604020202020204" pitchFamily="34" charset="0"/>
              <a:ea typeface="宋体" panose="02010600030101010101" pitchFamily="2" charset="-122"/>
            </a:endParaRPr>
          </a:p>
          <a:p>
            <a:pPr lvl="2" indent="0" algn="ctr" rtl="0" eaLnBrk="1" fontAlgn="base" hangingPunct="1">
              <a:lnSpc>
                <a:spcPct val="100000"/>
              </a:lnSpc>
              <a:spcBef>
                <a:spcPct val="0"/>
              </a:spcBef>
              <a:spcAft>
                <a:spcPct val="0"/>
              </a:spcAft>
              <a:buNone/>
            </a:pPr>
            <a:r>
              <a:rPr lang="zh-CN" altLang="en-US" sz="2400" b="1" dirty="0">
                <a:solidFill>
                  <a:schemeClr val="tx2"/>
                </a:solidFill>
                <a:latin typeface="Arial" panose="020B0604020202020204" pitchFamily="34" charset="0"/>
                <a:ea typeface="宋体" panose="02010600030101010101" pitchFamily="2" charset="-122"/>
              </a:rPr>
              <a:t>暂置</a:t>
            </a:r>
            <a:r>
              <a:rPr lang="en-US" altLang="zh-CN" sz="2400" b="1" dirty="0">
                <a:solidFill>
                  <a:schemeClr val="tx2"/>
                </a:solidFill>
                <a:latin typeface="Arial" panose="020B0604020202020204" pitchFamily="34" charset="0"/>
                <a:ea typeface="宋体" panose="02010600030101010101" pitchFamily="2" charset="-122"/>
              </a:rPr>
              <a:t>w</a:t>
            </a:r>
            <a:r>
              <a:rPr lang="en-US" altLang="zh-CN" sz="2400" b="1" baseline="-25000" dirty="0">
                <a:solidFill>
                  <a:schemeClr val="tx2"/>
                </a:solidFill>
                <a:latin typeface="Arial" panose="020B0604020202020204" pitchFamily="34" charset="0"/>
                <a:ea typeface="宋体" panose="02010600030101010101" pitchFamily="2" charset="-122"/>
              </a:rPr>
              <a:t>j</a:t>
            </a:r>
            <a:r>
              <a:rPr lang="en-US" altLang="zh-CN" sz="2400" b="1" dirty="0">
                <a:solidFill>
                  <a:schemeClr val="tx2"/>
                </a:solidFill>
                <a:latin typeface="Arial" panose="020B0604020202020204" pitchFamily="34" charset="0"/>
                <a:ea typeface="宋体" panose="02010600030101010101" pitchFamily="2" charset="-122"/>
              </a:rPr>
              <a:t>=∞</a:t>
            </a:r>
            <a:r>
              <a:rPr lang="zh-CN" altLang="en-US" sz="2400" b="1" dirty="0">
                <a:solidFill>
                  <a:schemeClr val="tx2"/>
                </a:solidFill>
                <a:latin typeface="Arial" panose="020B0604020202020204" pitchFamily="34" charset="0"/>
                <a:ea typeface="宋体" panose="02010600030101010101" pitchFamily="2" charset="-122"/>
              </a:rPr>
              <a:t>（</a:t>
            </a:r>
            <a:r>
              <a:rPr lang="en-US" altLang="zh-CN" sz="2400" b="1" dirty="0">
                <a:solidFill>
                  <a:schemeClr val="tx2"/>
                </a:solidFill>
                <a:latin typeface="Arial" panose="020B0604020202020204" pitchFamily="34" charset="0"/>
                <a:ea typeface="宋体" panose="02010600030101010101" pitchFamily="2" charset="-122"/>
              </a:rPr>
              <a:t>v</a:t>
            </a:r>
            <a:r>
              <a:rPr lang="en-US" altLang="zh-CN" sz="2400" b="1" baseline="-25000" dirty="0">
                <a:solidFill>
                  <a:schemeClr val="tx2"/>
                </a:solidFill>
                <a:latin typeface="Arial" panose="020B0604020202020204" pitchFamily="34" charset="0"/>
                <a:ea typeface="宋体" panose="02010600030101010101" pitchFamily="2" charset="-122"/>
              </a:rPr>
              <a:t>j</a:t>
            </a:r>
            <a:r>
              <a:rPr lang="en-US" altLang="zh-CN" sz="2400" b="1" dirty="0">
                <a:solidFill>
                  <a:schemeClr val="tx2"/>
                </a:solidFill>
                <a:latin typeface="Arial" panose="020B0604020202020204" pitchFamily="34" charset="0"/>
                <a:ea typeface="宋体" panose="02010600030101010101" pitchFamily="2" charset="-122"/>
              </a:rPr>
              <a:t>∈G-Gp</a:t>
            </a:r>
            <a:r>
              <a:rPr lang="zh-CN" altLang="en-US" sz="2400" b="1" dirty="0">
                <a:solidFill>
                  <a:schemeClr val="tx2"/>
                </a:solidFill>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42784"/>
                                        </p:tgtEl>
                                        <p:attrNameLst>
                                          <p:attrName>style.visibility</p:attrName>
                                        </p:attrNameLst>
                                      </p:cBhvr>
                                      <p:to>
                                        <p:strVal val="visible"/>
                                      </p:to>
                                    </p:set>
                                    <p:animEffect transition="in" filter="barn(inVertical)">
                                      <p:cBhvr>
                                        <p:cTn id="7" dur="500"/>
                                        <p:tgtEl>
                                          <p:spTgt spid="24278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2278"/>
                                        </p:tgtEl>
                                        <p:attrNameLst>
                                          <p:attrName>style.visibility</p:attrName>
                                        </p:attrNameLst>
                                      </p:cBhvr>
                                      <p:to>
                                        <p:strVal val="visible"/>
                                      </p:to>
                                    </p:set>
                                    <p:animEffect transition="in" filter="fade">
                                      <p:cBhvr>
                                        <p:cTn id="12" dur="1000"/>
                                        <p:tgtEl>
                                          <p:spTgt spid="92278"/>
                                        </p:tgtEl>
                                      </p:cBhvr>
                                    </p:animEffect>
                                    <p:anim calcmode="lin" valueType="num">
                                      <p:cBhvr>
                                        <p:cTn id="13" dur="1000" fill="hold"/>
                                        <p:tgtEl>
                                          <p:spTgt spid="92278"/>
                                        </p:tgtEl>
                                        <p:attrNameLst>
                                          <p:attrName>ppt_x</p:attrName>
                                        </p:attrNameLst>
                                      </p:cBhvr>
                                      <p:tavLst>
                                        <p:tav tm="0">
                                          <p:val>
                                            <p:strVal val="#ppt_x"/>
                                          </p:val>
                                        </p:tav>
                                        <p:tav tm="100000">
                                          <p:val>
                                            <p:strVal val="#ppt_x"/>
                                          </p:val>
                                        </p:tav>
                                      </p:tavLst>
                                    </p:anim>
                                    <p:anim calcmode="lin" valueType="num">
                                      <p:cBhvr>
                                        <p:cTn id="14" dur="1000" fill="hold"/>
                                        <p:tgtEl>
                                          <p:spTgt spid="922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784" grpId="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5" name="Rectangle 3"/>
          <p:cNvSpPr>
            <a:spLocks noGrp="1" noRot="1"/>
          </p:cNvSpPr>
          <p:nvPr>
            <p:ph type="body" sz="half" idx="4294967295"/>
          </p:nvPr>
        </p:nvSpPr>
        <p:spPr>
          <a:xfrm>
            <a:off x="0" y="0"/>
            <a:ext cx="6156325" cy="3573463"/>
          </a:xfrm>
        </p:spPr>
        <p:txBody>
          <a:bodyPr vert="horz" wrap="square" lIns="91440" tIns="45720" rIns="91440" bIns="45720" anchor="t"/>
          <a:lstStyle>
            <a:lvl1pPr lvl="0">
              <a:buClr>
                <a:srgbClr val="956B21"/>
              </a:buClr>
              <a:buSzPct val="50000"/>
              <a:buFont typeface="Wingdings" panose="05000000000000000000" pitchFamily="2" charset="2"/>
              <a:defRPr sz="2800"/>
            </a:lvl1pPr>
            <a:lvl2pPr lvl="1">
              <a:buClr>
                <a:srgbClr val="956B21"/>
              </a:buClr>
              <a:buSzTx/>
              <a:buFont typeface="Wingdings" panose="05000000000000000000" pitchFamily="2" charset="2"/>
              <a:defRPr sz="2400"/>
            </a:lvl2pPr>
            <a:lvl3pPr lvl="2">
              <a:buClrTx/>
              <a:buSzTx/>
              <a:buFont typeface="Wingdings" panose="05000000000000000000" pitchFamily="2" charset="2"/>
              <a:defRPr sz="2000"/>
            </a:lvl3pPr>
            <a:lvl4pPr lvl="3">
              <a:buClrTx/>
              <a:buSzTx/>
              <a:buFont typeface="Wingdings" panose="05000000000000000000" pitchFamily="2" charset="2"/>
              <a:defRPr sz="1800"/>
            </a:lvl4pPr>
            <a:lvl5pPr lvl="4">
              <a:buClrTx/>
              <a:buSzTx/>
              <a:buFont typeface="Wingdings" panose="05000000000000000000" pitchFamily="2" charset="2"/>
              <a:defRPr sz="1800"/>
            </a:lvl5pPr>
          </a:lstStyle>
          <a:p>
            <a:pPr lvl="1" indent="-285750" eaLnBrk="1" hangingPunct="1">
              <a:lnSpc>
                <a:spcPct val="80000"/>
              </a:lnSpc>
              <a:buClr>
                <a:schemeClr val="hlink"/>
              </a:buClr>
              <a:buSzTx/>
              <a:buFont typeface="Wingdings" panose="05000000000000000000" pitchFamily="2" charset="2"/>
              <a:buChar char=" "/>
            </a:pPr>
            <a:r>
              <a:rPr lang="en-US" altLang="zh-CN" sz="2400" dirty="0"/>
              <a:t>D1:</a:t>
            </a:r>
          </a:p>
          <a:p>
            <a:pPr lvl="1" indent="-285750" eaLnBrk="1" hangingPunct="1">
              <a:lnSpc>
                <a:spcPct val="80000"/>
              </a:lnSpc>
              <a:buClr>
                <a:schemeClr val="hlink"/>
              </a:buClr>
              <a:buSzTx/>
              <a:buFont typeface="Wingdings" panose="05000000000000000000" pitchFamily="2" charset="2"/>
              <a:buChar char=" "/>
            </a:pPr>
            <a:endParaRPr lang="en-US" altLang="zh-CN" sz="2400" dirty="0"/>
          </a:p>
          <a:p>
            <a:pPr lvl="1" indent="-285750" eaLnBrk="1" hangingPunct="1">
              <a:lnSpc>
                <a:spcPct val="80000"/>
              </a:lnSpc>
              <a:buClr>
                <a:schemeClr val="hlink"/>
              </a:buClr>
              <a:buSzTx/>
              <a:buFont typeface="Wingdings" panose="05000000000000000000" pitchFamily="2" charset="2"/>
              <a:buChar char=" "/>
            </a:pPr>
            <a:endParaRPr lang="en-US" altLang="zh-CN" sz="2400" dirty="0"/>
          </a:p>
          <a:p>
            <a:pPr lvl="1" indent="-285750" eaLnBrk="1" hangingPunct="1">
              <a:lnSpc>
                <a:spcPct val="80000"/>
              </a:lnSpc>
              <a:buClr>
                <a:schemeClr val="hlink"/>
              </a:buClr>
              <a:buSzTx/>
              <a:buFont typeface="Wingdings" panose="05000000000000000000" pitchFamily="2" charset="2"/>
              <a:buChar char=" "/>
            </a:pPr>
            <a:endParaRPr lang="en-US" altLang="zh-CN" sz="2400" dirty="0"/>
          </a:p>
          <a:p>
            <a:pPr lvl="1" indent="-285750" eaLnBrk="1" hangingPunct="1">
              <a:lnSpc>
                <a:spcPct val="80000"/>
              </a:lnSpc>
              <a:buClr>
                <a:schemeClr val="hlink"/>
              </a:buClr>
              <a:buSzTx/>
              <a:buFont typeface="Wingdings" panose="05000000000000000000" pitchFamily="2" charset="2"/>
              <a:buChar char=" "/>
            </a:pPr>
            <a:endParaRPr lang="en-US" altLang="zh-CN" sz="2400" dirty="0"/>
          </a:p>
          <a:p>
            <a:pPr lvl="1" indent="-285750" eaLnBrk="1" hangingPunct="1">
              <a:lnSpc>
                <a:spcPct val="80000"/>
              </a:lnSpc>
              <a:buClr>
                <a:schemeClr val="hlink"/>
              </a:buClr>
              <a:buSzTx/>
              <a:buFont typeface="Wingdings" panose="05000000000000000000" pitchFamily="2" charset="2"/>
              <a:buChar char=" "/>
            </a:pPr>
            <a:endParaRPr lang="en-US" altLang="zh-CN" sz="2400" dirty="0"/>
          </a:p>
          <a:p>
            <a:pPr lvl="1" indent="-285750" eaLnBrk="1" hangingPunct="1">
              <a:lnSpc>
                <a:spcPct val="80000"/>
              </a:lnSpc>
              <a:buClr>
                <a:schemeClr val="hlink"/>
              </a:buClr>
              <a:buSzTx/>
              <a:buFont typeface="Wingdings" panose="05000000000000000000" pitchFamily="2" charset="2"/>
              <a:buChar char=" "/>
            </a:pPr>
            <a:endParaRPr lang="en-US" altLang="zh-CN" sz="2400" dirty="0"/>
          </a:p>
          <a:p>
            <a:pPr lvl="1" indent="-285750" eaLnBrk="1" hangingPunct="1">
              <a:lnSpc>
                <a:spcPct val="80000"/>
              </a:lnSpc>
              <a:buClr>
                <a:schemeClr val="hlink"/>
              </a:buClr>
              <a:buSzTx/>
              <a:buFont typeface="Wingdings" panose="05000000000000000000" pitchFamily="2" charset="2"/>
              <a:buChar char=" "/>
            </a:pPr>
            <a:r>
              <a:rPr lang="en-US" altLang="zh-CN" sz="2400" dirty="0"/>
              <a:t>D</a:t>
            </a:r>
            <a:r>
              <a:rPr lang="en-US" altLang="zh-CN" sz="2400" baseline="-25000" dirty="0"/>
              <a:t>2</a:t>
            </a:r>
            <a:r>
              <a:rPr lang="zh-CN" altLang="en-US" sz="2400" dirty="0"/>
              <a:t>：取最小值                                ，将</a:t>
            </a:r>
            <a:r>
              <a:rPr lang="en-US" altLang="zh-CN" sz="2400" dirty="0"/>
              <a:t>v</a:t>
            </a:r>
            <a:r>
              <a:rPr lang="en-US" altLang="zh-CN" sz="2400" baseline="-25000" dirty="0"/>
              <a:t>i</a:t>
            </a:r>
          </a:p>
          <a:p>
            <a:pPr lvl="1" indent="-285750" eaLnBrk="1" hangingPunct="1">
              <a:lnSpc>
                <a:spcPct val="80000"/>
              </a:lnSpc>
              <a:buClr>
                <a:schemeClr val="hlink"/>
              </a:buClr>
              <a:buSzTx/>
              <a:buFont typeface="Wingdings" panose="05000000000000000000" pitchFamily="2" charset="2"/>
              <a:buChar char=" "/>
            </a:pPr>
            <a:endParaRPr lang="zh-CN" altLang="en-US" sz="2400" baseline="-25000" dirty="0"/>
          </a:p>
          <a:p>
            <a:pPr lvl="1" indent="-285750" eaLnBrk="1" hangingPunct="1">
              <a:lnSpc>
                <a:spcPct val="80000"/>
              </a:lnSpc>
              <a:buClr>
                <a:schemeClr val="hlink"/>
              </a:buClr>
              <a:buSzPct val="100000"/>
              <a:buFont typeface="Wingdings" panose="05000000000000000000" pitchFamily="2" charset="2"/>
              <a:buNone/>
            </a:pPr>
            <a:r>
              <a:rPr lang="zh-CN" altLang="en-US" sz="2400" dirty="0"/>
              <a:t>并入</a:t>
            </a:r>
            <a:r>
              <a:rPr lang="en-US" altLang="zh-CN" sz="2400" dirty="0"/>
              <a:t>G</a:t>
            </a:r>
            <a:r>
              <a:rPr lang="en-US" altLang="zh-CN" sz="2400" baseline="-25000" dirty="0"/>
              <a:t>p</a:t>
            </a:r>
            <a:r>
              <a:rPr lang="zh-CN" altLang="en-US" sz="2400" dirty="0"/>
              <a:t>得新的</a:t>
            </a:r>
            <a:r>
              <a:rPr lang="en-US" altLang="zh-CN" sz="2400" dirty="0"/>
              <a:t>G</a:t>
            </a:r>
            <a:r>
              <a:rPr lang="en-US" altLang="zh-CN" sz="2400" baseline="-25000" dirty="0"/>
              <a:t>p</a:t>
            </a:r>
            <a:r>
              <a:rPr lang="zh-CN" altLang="en-US" sz="2400" dirty="0"/>
              <a:t>。若</a:t>
            </a:r>
            <a:r>
              <a:rPr lang="en-US" altLang="zh-CN" sz="2400" dirty="0"/>
              <a:t>|G</a:t>
            </a:r>
            <a:r>
              <a:rPr lang="en-US" altLang="zh-CN" sz="2400" baseline="-25000" dirty="0"/>
              <a:t>p</a:t>
            </a:r>
            <a:r>
              <a:rPr lang="en-US" altLang="zh-CN" sz="2400" dirty="0"/>
              <a:t>|=n</a:t>
            </a:r>
            <a:r>
              <a:rPr lang="zh-CN" altLang="en-US" sz="2400" dirty="0"/>
              <a:t>，即所有端都被置定，终止，不然返回</a:t>
            </a:r>
            <a:r>
              <a:rPr lang="en-US" altLang="zh-CN" sz="2400" dirty="0"/>
              <a:t>D</a:t>
            </a:r>
            <a:r>
              <a:rPr lang="en-US" altLang="zh-CN" sz="2400" baseline="-25000" dirty="0"/>
              <a:t>1</a:t>
            </a:r>
            <a:r>
              <a:rPr lang="zh-CN" altLang="en-US" sz="2400" dirty="0"/>
              <a:t>。</a:t>
            </a:r>
            <a:endParaRPr lang="zh-CN" altLang="en-US" sz="2400" baseline="-25000" dirty="0"/>
          </a:p>
          <a:p>
            <a:pPr lvl="1" indent="-285750" eaLnBrk="1" hangingPunct="1">
              <a:lnSpc>
                <a:spcPct val="80000"/>
              </a:lnSpc>
              <a:buClr>
                <a:schemeClr val="hlink"/>
              </a:buClr>
              <a:buSzTx/>
              <a:buFont typeface="Wingdings" panose="05000000000000000000" pitchFamily="2" charset="2"/>
              <a:buChar char=" "/>
            </a:pPr>
            <a:endParaRPr lang="en-US" altLang="zh-CN" sz="2400" dirty="0"/>
          </a:p>
          <a:p>
            <a:pPr lvl="1" indent="-285750" eaLnBrk="1" hangingPunct="1">
              <a:lnSpc>
                <a:spcPct val="80000"/>
              </a:lnSpc>
              <a:buClr>
                <a:schemeClr val="hlink"/>
              </a:buClr>
              <a:buSzTx/>
              <a:buFont typeface="Wingdings" panose="05000000000000000000" pitchFamily="2" charset="2"/>
              <a:buChar char=" "/>
            </a:pPr>
            <a:endParaRPr lang="zh-CN" altLang="en-US" sz="2400" dirty="0"/>
          </a:p>
          <a:p>
            <a:pPr lvl="1" indent="-285750" eaLnBrk="1" hangingPunct="1">
              <a:lnSpc>
                <a:spcPct val="80000"/>
              </a:lnSpc>
              <a:buClr>
                <a:schemeClr val="hlink"/>
              </a:buClr>
              <a:buSzTx/>
              <a:buFont typeface="Wingdings" panose="05000000000000000000" pitchFamily="2" charset="2"/>
              <a:buChar char=" "/>
            </a:pPr>
            <a:endParaRPr lang="zh-CN" altLang="en-US" sz="2400" dirty="0"/>
          </a:p>
          <a:p>
            <a:pPr lvl="1" indent="-285750" eaLnBrk="1" hangingPunct="1">
              <a:lnSpc>
                <a:spcPct val="80000"/>
              </a:lnSpc>
              <a:buClr>
                <a:schemeClr val="hlink"/>
              </a:buClr>
              <a:buSzTx/>
              <a:buFont typeface="Wingdings" panose="05000000000000000000" pitchFamily="2" charset="2"/>
              <a:buChar char=" "/>
            </a:pPr>
            <a:endParaRPr lang="zh-CN" altLang="en-US" sz="2400" dirty="0"/>
          </a:p>
          <a:p>
            <a:pPr lvl="1" indent="-285750" eaLnBrk="1" hangingPunct="1">
              <a:lnSpc>
                <a:spcPct val="80000"/>
              </a:lnSpc>
              <a:buClr>
                <a:schemeClr val="hlink"/>
              </a:buClr>
              <a:buSzTx/>
              <a:buFont typeface="Wingdings" panose="05000000000000000000" pitchFamily="2" charset="2"/>
              <a:buChar char=" "/>
            </a:pPr>
            <a:endParaRPr lang="zh-CN" altLang="en-US" sz="2400" dirty="0"/>
          </a:p>
          <a:p>
            <a:pPr lvl="1" indent="-285750" eaLnBrk="1" hangingPunct="1">
              <a:lnSpc>
                <a:spcPct val="80000"/>
              </a:lnSpc>
              <a:buClr>
                <a:schemeClr val="hlink"/>
              </a:buClr>
              <a:buSzTx/>
              <a:buFont typeface="Wingdings" panose="05000000000000000000" pitchFamily="2" charset="2"/>
              <a:buChar char=" "/>
            </a:pPr>
            <a:endParaRPr lang="zh-CN" altLang="en-US" sz="2400" dirty="0"/>
          </a:p>
          <a:p>
            <a:pPr lvl="2" indent="-228600" eaLnBrk="1" hangingPunct="1">
              <a:lnSpc>
                <a:spcPct val="80000"/>
              </a:lnSpc>
              <a:buClrTx/>
              <a:buSzTx/>
              <a:buFont typeface="Wingdings" panose="05000000000000000000" pitchFamily="2" charset="2"/>
              <a:buChar char="•"/>
            </a:pPr>
            <a:endParaRPr lang="zh-CN" altLang="en-US" sz="2400" b="1" dirty="0"/>
          </a:p>
        </p:txBody>
      </p:sp>
      <p:graphicFrame>
        <p:nvGraphicFramePr>
          <p:cNvPr id="349186" name="Object 4"/>
          <p:cNvGraphicFramePr>
            <a:graphicFrameLocks noGrp="1" noChangeAspect="1"/>
          </p:cNvGraphicFramePr>
          <p:nvPr>
            <p:ph sz="quarter" idx="4294967295"/>
          </p:nvPr>
        </p:nvGraphicFramePr>
        <p:xfrm>
          <a:off x="6030913" y="0"/>
          <a:ext cx="3113087" cy="3522663"/>
        </p:xfrm>
        <a:graphic>
          <a:graphicData uri="http://schemas.openxmlformats.org/presentationml/2006/ole">
            <mc:AlternateContent xmlns:mc="http://schemas.openxmlformats.org/markup-compatibility/2006">
              <mc:Choice xmlns:v="urn:schemas-microsoft-com:vml" Requires="v">
                <p:oleObj spid="_x0000_s113075" r:id="rId4" imgW="3231515" imgH="3657600" progId="Visio.Drawing.11">
                  <p:embed/>
                </p:oleObj>
              </mc:Choice>
              <mc:Fallback>
                <p:oleObj r:id="rId4" imgW="3231515" imgH="3657600" progId="Visio.Drawing.11">
                  <p:embed/>
                  <p:pic>
                    <p:nvPicPr>
                      <p:cNvPr id="0" name="图片 3391"/>
                      <p:cNvPicPr/>
                      <p:nvPr/>
                    </p:nvPicPr>
                    <p:blipFill>
                      <a:blip r:embed="rId5"/>
                      <a:stretch>
                        <a:fillRect/>
                      </a:stretch>
                    </p:blipFill>
                    <p:spPr>
                      <a:xfrm>
                        <a:off x="6030913" y="0"/>
                        <a:ext cx="3113087" cy="3522663"/>
                      </a:xfrm>
                      <a:prstGeom prst="rect">
                        <a:avLst/>
                      </a:prstGeom>
                      <a:noFill/>
                      <a:ln w="38100">
                        <a:miter/>
                      </a:ln>
                    </p:spPr>
                  </p:pic>
                </p:oleObj>
              </mc:Fallback>
            </mc:AlternateContent>
          </a:graphicData>
        </a:graphic>
      </p:graphicFrame>
      <p:graphicFrame>
        <p:nvGraphicFramePr>
          <p:cNvPr id="370788" name="Group 100"/>
          <p:cNvGraphicFramePr>
            <a:graphicFrameLocks noGrp="1"/>
          </p:cNvGraphicFramePr>
          <p:nvPr>
            <p:ph sz="quarter" idx="1"/>
          </p:nvPr>
        </p:nvGraphicFramePr>
        <p:xfrm>
          <a:off x="0" y="3887788"/>
          <a:ext cx="6011863" cy="2930527"/>
        </p:xfrm>
        <a:graphic>
          <a:graphicData uri="http://schemas.openxmlformats.org/drawingml/2006/table">
            <a:tbl>
              <a:tblPr/>
              <a:tblGrid>
                <a:gridCol w="428625">
                  <a:extLst>
                    <a:ext uri="{9D8B030D-6E8A-4147-A177-3AD203B41FA5}">
                      <a16:colId xmlns:a16="http://schemas.microsoft.com/office/drawing/2014/main" val="20000"/>
                    </a:ext>
                  </a:extLst>
                </a:gridCol>
                <a:gridCol w="566738">
                  <a:extLst>
                    <a:ext uri="{9D8B030D-6E8A-4147-A177-3AD203B41FA5}">
                      <a16:colId xmlns:a16="http://schemas.microsoft.com/office/drawing/2014/main" val="20001"/>
                    </a:ext>
                  </a:extLst>
                </a:gridCol>
                <a:gridCol w="569912">
                  <a:extLst>
                    <a:ext uri="{9D8B030D-6E8A-4147-A177-3AD203B41FA5}">
                      <a16:colId xmlns:a16="http://schemas.microsoft.com/office/drawing/2014/main" val="20002"/>
                    </a:ext>
                  </a:extLst>
                </a:gridCol>
                <a:gridCol w="568325">
                  <a:extLst>
                    <a:ext uri="{9D8B030D-6E8A-4147-A177-3AD203B41FA5}">
                      <a16:colId xmlns:a16="http://schemas.microsoft.com/office/drawing/2014/main" val="20003"/>
                    </a:ext>
                  </a:extLst>
                </a:gridCol>
                <a:gridCol w="569913">
                  <a:extLst>
                    <a:ext uri="{9D8B030D-6E8A-4147-A177-3AD203B41FA5}">
                      <a16:colId xmlns:a16="http://schemas.microsoft.com/office/drawing/2014/main" val="20004"/>
                    </a:ext>
                  </a:extLst>
                </a:gridCol>
                <a:gridCol w="568325">
                  <a:extLst>
                    <a:ext uri="{9D8B030D-6E8A-4147-A177-3AD203B41FA5}">
                      <a16:colId xmlns:a16="http://schemas.microsoft.com/office/drawing/2014/main" val="20005"/>
                    </a:ext>
                  </a:extLst>
                </a:gridCol>
                <a:gridCol w="569912">
                  <a:extLst>
                    <a:ext uri="{9D8B030D-6E8A-4147-A177-3AD203B41FA5}">
                      <a16:colId xmlns:a16="http://schemas.microsoft.com/office/drawing/2014/main" val="20006"/>
                    </a:ext>
                  </a:extLst>
                </a:gridCol>
                <a:gridCol w="709613">
                  <a:extLst>
                    <a:ext uri="{9D8B030D-6E8A-4147-A177-3AD203B41FA5}">
                      <a16:colId xmlns:a16="http://schemas.microsoft.com/office/drawing/2014/main" val="20007"/>
                    </a:ext>
                  </a:extLst>
                </a:gridCol>
                <a:gridCol w="1460500">
                  <a:extLst>
                    <a:ext uri="{9D8B030D-6E8A-4147-A177-3AD203B41FA5}">
                      <a16:colId xmlns:a16="http://schemas.microsoft.com/office/drawing/2014/main" val="20008"/>
                    </a:ext>
                  </a:extLst>
                </a:gridCol>
              </a:tblGrid>
              <a:tr h="36594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v</a:t>
                      </a:r>
                      <a:r>
                        <a:rPr kumimoji="0" lang="en-US" altLang="zh-CN" sz="1800" b="1" i="0" u="none" strike="noStrike" cap="none" normalizeH="0" baseline="-2500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s</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v</a:t>
                      </a:r>
                      <a:r>
                        <a:rPr kumimoji="0" lang="en-US" altLang="zh-CN" sz="1800" b="1" i="0" u="none" strike="noStrike" cap="none" normalizeH="0" baseline="-2500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1</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v</a:t>
                      </a:r>
                      <a:r>
                        <a:rPr kumimoji="0" lang="en-US" altLang="zh-CN" sz="1800" b="1" i="0" u="none" strike="noStrike" cap="none" normalizeH="0" baseline="-2500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2</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v</a:t>
                      </a:r>
                      <a:r>
                        <a:rPr kumimoji="0" lang="en-US" altLang="zh-CN" sz="1800" b="1" i="0" u="none" strike="noStrike" cap="none" normalizeH="0" baseline="-2500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3</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v</a:t>
                      </a:r>
                      <a:r>
                        <a:rPr kumimoji="0" lang="en-US" altLang="zh-CN" sz="1800" b="1" i="0" u="none" strike="noStrike" cap="none" normalizeH="0" baseline="-2500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4</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v</a:t>
                      </a:r>
                      <a:r>
                        <a:rPr kumimoji="0" lang="en-US" altLang="zh-CN" sz="1800" b="1" i="0" u="none" strike="noStrike" cap="none" normalizeH="0" baseline="-2500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5</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v</a:t>
                      </a:r>
                      <a:r>
                        <a:rPr kumimoji="0" lang="en-US" altLang="zh-CN" sz="1800" b="1" i="0" u="none" strike="noStrike" cap="none" normalizeH="0" baseline="-2500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6</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置定</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最短径长</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6934">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v</a:t>
                      </a:r>
                      <a:r>
                        <a:rPr kumimoji="0" lang="en-US" altLang="zh-CN" sz="1800" b="1" i="0" u="none" strike="noStrike" cap="none" normalizeH="0" baseline="-2500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s</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w</a:t>
                      </a:r>
                      <a:r>
                        <a:rPr kumimoji="0" lang="en-US" altLang="zh-CN" sz="1800" b="1" i="0" u="none" strike="noStrike" cap="none" normalizeH="0" baseline="-2500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s</a:t>
                      </a: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94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sng" strike="noStrike" cap="none" normalizeH="0" baseline="0">
                          <a:ln>
                            <a:noFill/>
                          </a:ln>
                          <a:solidFill>
                            <a:srgbClr val="FF0000"/>
                          </a:solidFill>
                          <a:effectLst>
                            <a:outerShdw blurRad="38100" dist="38100" dir="2700000" algn="tl">
                              <a:srgbClr val="C0C0C0"/>
                            </a:outerShdw>
                          </a:effectLst>
                          <a:latin typeface="Arial" panose="020B0604020202020204" pitchFamily="34" charset="0"/>
                          <a:ea typeface="宋体" panose="02010600030101010101" pitchFamily="2" charset="-122"/>
                        </a:rPr>
                        <a:t>0.5</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2</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1.5</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v</a:t>
                      </a:r>
                      <a:r>
                        <a:rPr kumimoji="0" lang="en-US" altLang="zh-CN" sz="1800" b="1" i="0" u="none" strike="noStrike" cap="none" normalizeH="0" baseline="-2500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1</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w</a:t>
                      </a:r>
                      <a:r>
                        <a:rPr kumimoji="0" lang="en-US" altLang="zh-CN" sz="1800" b="1" i="0" u="none" strike="noStrike" cap="none" normalizeH="0" baseline="-2500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1</a:t>
                      </a: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=0.5</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6934">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2</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sng" strike="noStrike" cap="none" normalizeH="0" baseline="0">
                          <a:ln>
                            <a:noFill/>
                          </a:ln>
                          <a:solidFill>
                            <a:srgbClr val="FF0000"/>
                          </a:solidFill>
                          <a:effectLst>
                            <a:outerShdw blurRad="38100" dist="38100" dir="2700000" algn="tl">
                              <a:srgbClr val="C0C0C0"/>
                            </a:outerShdw>
                          </a:effectLst>
                          <a:latin typeface="Arial" panose="020B0604020202020204" pitchFamily="34" charset="0"/>
                          <a:ea typeface="宋体" panose="02010600030101010101" pitchFamily="2" charset="-122"/>
                        </a:rPr>
                        <a:t>1.5</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1.7</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9.7</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v</a:t>
                      </a:r>
                      <a:r>
                        <a:rPr kumimoji="0" lang="en-US" altLang="zh-CN" sz="1800" b="1" i="0" u="none" strike="noStrike" cap="none" normalizeH="0" baseline="-2500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3</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w</a:t>
                      </a:r>
                      <a:r>
                        <a:rPr kumimoji="0" lang="en-US" altLang="zh-CN" sz="1800" b="1" i="0" u="none" strike="noStrike" cap="none" normalizeH="0" baseline="-2500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3</a:t>
                      </a: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=1.5</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94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2</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sng" strike="noStrike" cap="none" normalizeH="0" baseline="0">
                          <a:ln>
                            <a:noFill/>
                          </a:ln>
                          <a:solidFill>
                            <a:srgbClr val="FF0000"/>
                          </a:solidFill>
                          <a:effectLst>
                            <a:outerShdw blurRad="38100" dist="38100" dir="2700000" algn="tl">
                              <a:srgbClr val="C0C0C0"/>
                            </a:outerShdw>
                          </a:effectLst>
                          <a:latin typeface="Arial" panose="020B0604020202020204" pitchFamily="34" charset="0"/>
                          <a:ea typeface="宋体" panose="02010600030101010101" pitchFamily="2" charset="-122"/>
                        </a:rPr>
                        <a:t>1.7</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9.7</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5.5</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v</a:t>
                      </a:r>
                      <a:r>
                        <a:rPr kumimoji="0" lang="en-US" altLang="zh-CN" sz="1800" b="1" i="0" u="none" strike="noStrike" cap="none" normalizeH="0" baseline="-2500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4</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w</a:t>
                      </a:r>
                      <a:r>
                        <a:rPr kumimoji="0" lang="en-US" altLang="zh-CN" sz="1800" b="1" i="0" u="none" strike="noStrike" cap="none" normalizeH="0" baseline="-2500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4</a:t>
                      </a: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=1.7</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94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sng" strike="noStrike" cap="none" normalizeH="0" baseline="0">
                          <a:ln>
                            <a:noFill/>
                          </a:ln>
                          <a:solidFill>
                            <a:srgbClr val="FF0000"/>
                          </a:solidFill>
                          <a:effectLst>
                            <a:outerShdw blurRad="38100" dist="38100" dir="2700000" algn="tl">
                              <a:srgbClr val="C0C0C0"/>
                            </a:outerShdw>
                          </a:effectLst>
                          <a:latin typeface="Arial" panose="020B0604020202020204" pitchFamily="34" charset="0"/>
                          <a:ea typeface="宋体" panose="02010600030101010101" pitchFamily="2" charset="-122"/>
                        </a:rPr>
                        <a:t>2</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8.4</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5.5</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v</a:t>
                      </a:r>
                      <a:r>
                        <a:rPr kumimoji="0" lang="en-US" altLang="zh-CN" sz="1800" b="1" i="0" u="none" strike="noStrike" cap="none" normalizeH="0" baseline="-2500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2</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w</a:t>
                      </a:r>
                      <a:r>
                        <a:rPr kumimoji="0" lang="en-US" altLang="zh-CN" sz="1800" b="1" i="0" u="none" strike="noStrike" cap="none" normalizeH="0" baseline="-2500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2</a:t>
                      </a: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=2</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6934">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8.4</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sng" strike="noStrike" cap="none" normalizeH="0" baseline="0">
                          <a:ln>
                            <a:noFill/>
                          </a:ln>
                          <a:solidFill>
                            <a:srgbClr val="FF0000"/>
                          </a:solidFill>
                          <a:effectLst>
                            <a:outerShdw blurRad="38100" dist="38100" dir="2700000" algn="tl">
                              <a:srgbClr val="C0C0C0"/>
                            </a:outerShdw>
                          </a:effectLst>
                          <a:latin typeface="Arial" panose="020B0604020202020204" pitchFamily="34" charset="0"/>
                          <a:ea typeface="宋体" panose="02010600030101010101" pitchFamily="2" charset="-122"/>
                        </a:rPr>
                        <a:t>5.1</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v</a:t>
                      </a:r>
                      <a:r>
                        <a:rPr kumimoji="0" lang="en-US" altLang="zh-CN" sz="1800" b="1" i="0" u="none" strike="noStrike" cap="none" normalizeH="0" baseline="-2500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6</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w</a:t>
                      </a:r>
                      <a:r>
                        <a:rPr kumimoji="0" lang="en-US" altLang="zh-CN" sz="1800" b="1" i="0" u="none" strike="noStrike" cap="none" normalizeH="0" baseline="-2500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6</a:t>
                      </a: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=5.1</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94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sng" strike="noStrike" cap="none" normalizeH="0" baseline="0">
                          <a:ln>
                            <a:noFill/>
                          </a:ln>
                          <a:solidFill>
                            <a:srgbClr val="FF0000"/>
                          </a:solidFill>
                          <a:effectLst>
                            <a:outerShdw blurRad="38100" dist="38100" dir="2700000" algn="tl">
                              <a:srgbClr val="C0C0C0"/>
                            </a:outerShdw>
                          </a:effectLst>
                          <a:latin typeface="Arial" panose="020B0604020202020204" pitchFamily="34" charset="0"/>
                          <a:ea typeface="宋体" panose="02010600030101010101" pitchFamily="2" charset="-122"/>
                        </a:rPr>
                        <a:t>8.4</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v</a:t>
                      </a:r>
                      <a:r>
                        <a:rPr kumimoji="0" lang="en-US" altLang="zh-CN" sz="1800" b="1" i="0" u="none" strike="noStrike" cap="none" normalizeH="0" baseline="-2500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5</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dirty="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w</a:t>
                      </a:r>
                      <a:r>
                        <a:rPr kumimoji="0" lang="en-US" altLang="zh-CN" sz="1800" b="1" i="0" u="none" strike="noStrike" cap="none" normalizeH="0" baseline="-25000" dirty="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5</a:t>
                      </a:r>
                      <a:r>
                        <a:rPr kumimoji="0" lang="en-US" altLang="zh-CN" sz="1800" b="1" i="0" u="none" strike="noStrike" cap="none" normalizeH="0" baseline="0" dirty="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=8.4</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graphicFrame>
        <p:nvGraphicFramePr>
          <p:cNvPr id="349279" name="对象 1"/>
          <p:cNvGraphicFramePr>
            <a:graphicFrameLocks noChangeAspect="1"/>
          </p:cNvGraphicFramePr>
          <p:nvPr/>
        </p:nvGraphicFramePr>
        <p:xfrm>
          <a:off x="6372225" y="3695700"/>
          <a:ext cx="2628900" cy="3162300"/>
        </p:xfrm>
        <a:graphic>
          <a:graphicData uri="http://schemas.openxmlformats.org/presentationml/2006/ole">
            <mc:AlternateContent xmlns:mc="http://schemas.openxmlformats.org/markup-compatibility/2006">
              <mc:Choice xmlns:v="urn:schemas-microsoft-com:vml" Requires="v">
                <p:oleObj spid="_x0000_s113076" r:id="rId6" imgW="3231515" imgH="3657600" progId="Visio.Drawing.11">
                  <p:embed/>
                </p:oleObj>
              </mc:Choice>
              <mc:Fallback>
                <p:oleObj r:id="rId6" imgW="3231515" imgH="3657600" progId="Visio.Drawing.11">
                  <p:embed/>
                  <p:pic>
                    <p:nvPicPr>
                      <p:cNvPr id="0" name="图片 3392"/>
                      <p:cNvPicPr/>
                      <p:nvPr/>
                    </p:nvPicPr>
                    <p:blipFill>
                      <a:blip r:embed="rId7"/>
                      <a:stretch>
                        <a:fillRect/>
                      </a:stretch>
                    </p:blipFill>
                    <p:spPr>
                      <a:xfrm>
                        <a:off x="6372225" y="3695700"/>
                        <a:ext cx="2628900" cy="3162300"/>
                      </a:xfrm>
                      <a:prstGeom prst="rect">
                        <a:avLst/>
                      </a:prstGeom>
                      <a:solidFill>
                        <a:srgbClr val="FFFF00"/>
                      </a:solidFill>
                      <a:ln w="38100">
                        <a:noFill/>
                        <a:miter/>
                      </a:ln>
                    </p:spPr>
                  </p:pic>
                </p:oleObj>
              </mc:Fallback>
            </mc:AlternateContent>
          </a:graphicData>
        </a:graphic>
      </p:graphicFrame>
      <p:graphicFrame>
        <p:nvGraphicFramePr>
          <p:cNvPr id="349280" name="Object 97"/>
          <p:cNvGraphicFramePr>
            <a:graphicFrameLocks noChangeAspect="1"/>
          </p:cNvGraphicFramePr>
          <p:nvPr/>
        </p:nvGraphicFramePr>
        <p:xfrm>
          <a:off x="1403350" y="115888"/>
          <a:ext cx="4392613" cy="811212"/>
        </p:xfrm>
        <a:graphic>
          <a:graphicData uri="http://schemas.openxmlformats.org/presentationml/2006/ole">
            <mc:AlternateContent xmlns:mc="http://schemas.openxmlformats.org/markup-compatibility/2006">
              <mc:Choice xmlns:v="urn:schemas-microsoft-com:vml" Requires="v">
                <p:oleObj spid="_x0000_s113077" r:id="rId8" imgW="3771900" imgH="698500" progId="Equation.3">
                  <p:embed/>
                </p:oleObj>
              </mc:Choice>
              <mc:Fallback>
                <p:oleObj r:id="rId8" imgW="3771900" imgH="698500" progId="Equation.3">
                  <p:embed/>
                  <p:pic>
                    <p:nvPicPr>
                      <p:cNvPr id="0" name="图片 3393"/>
                      <p:cNvPicPr/>
                      <p:nvPr/>
                    </p:nvPicPr>
                    <p:blipFill>
                      <a:blip r:embed="rId9"/>
                      <a:stretch>
                        <a:fillRect/>
                      </a:stretch>
                    </p:blipFill>
                    <p:spPr>
                      <a:xfrm>
                        <a:off x="1403350" y="115888"/>
                        <a:ext cx="4392613" cy="811212"/>
                      </a:xfrm>
                      <a:prstGeom prst="rect">
                        <a:avLst/>
                      </a:prstGeom>
                      <a:solidFill>
                        <a:srgbClr val="F3FAFF"/>
                      </a:solidFill>
                      <a:ln w="38100">
                        <a:noFill/>
                        <a:miter/>
                      </a:ln>
                    </p:spPr>
                  </p:pic>
                </p:oleObj>
              </mc:Fallback>
            </mc:AlternateContent>
          </a:graphicData>
        </a:graphic>
      </p:graphicFrame>
      <p:graphicFrame>
        <p:nvGraphicFramePr>
          <p:cNvPr id="349281" name="对象 3"/>
          <p:cNvGraphicFramePr>
            <a:graphicFrameLocks noChangeAspect="1"/>
          </p:cNvGraphicFramePr>
          <p:nvPr/>
        </p:nvGraphicFramePr>
        <p:xfrm>
          <a:off x="971550" y="1125538"/>
          <a:ext cx="4452938" cy="938212"/>
        </p:xfrm>
        <a:graphic>
          <a:graphicData uri="http://schemas.openxmlformats.org/presentationml/2006/ole">
            <mc:AlternateContent xmlns:mc="http://schemas.openxmlformats.org/markup-compatibility/2006">
              <mc:Choice xmlns:v="urn:schemas-microsoft-com:vml" Requires="v">
                <p:oleObj spid="_x0000_s113078" r:id="rId10" imgW="3670300" imgH="774700" progId="Equation.3">
                  <p:embed/>
                </p:oleObj>
              </mc:Choice>
              <mc:Fallback>
                <p:oleObj r:id="rId10" imgW="3670300" imgH="774700" progId="Equation.3">
                  <p:embed/>
                  <p:pic>
                    <p:nvPicPr>
                      <p:cNvPr id="0" name="图片 3395"/>
                      <p:cNvPicPr/>
                      <p:nvPr/>
                    </p:nvPicPr>
                    <p:blipFill>
                      <a:blip r:embed="rId11"/>
                      <a:stretch>
                        <a:fillRect/>
                      </a:stretch>
                    </p:blipFill>
                    <p:spPr>
                      <a:xfrm>
                        <a:off x="971550" y="1125538"/>
                        <a:ext cx="4452938" cy="938212"/>
                      </a:xfrm>
                      <a:prstGeom prst="rect">
                        <a:avLst/>
                      </a:prstGeom>
                      <a:solidFill>
                        <a:srgbClr val="F3FAFF"/>
                      </a:solidFill>
                      <a:ln w="38100">
                        <a:noFill/>
                        <a:miter/>
                      </a:ln>
                    </p:spPr>
                  </p:pic>
                </p:oleObj>
              </mc:Fallback>
            </mc:AlternateContent>
          </a:graphicData>
        </a:graphic>
      </p:graphicFrame>
      <p:graphicFrame>
        <p:nvGraphicFramePr>
          <p:cNvPr id="349282" name="Object 7"/>
          <p:cNvGraphicFramePr>
            <a:graphicFrameLocks noChangeAspect="1"/>
          </p:cNvGraphicFramePr>
          <p:nvPr/>
        </p:nvGraphicFramePr>
        <p:xfrm>
          <a:off x="2339975" y="2349500"/>
          <a:ext cx="2276475" cy="838200"/>
        </p:xfrm>
        <a:graphic>
          <a:graphicData uri="http://schemas.openxmlformats.org/presentationml/2006/ole">
            <mc:AlternateContent xmlns:mc="http://schemas.openxmlformats.org/markup-compatibility/2006">
              <mc:Choice xmlns:v="urn:schemas-microsoft-com:vml" Requires="v">
                <p:oleObj spid="_x0000_s113079" r:id="rId12" imgW="1892300" imgH="698500" progId="Equation.3">
                  <p:embed/>
                </p:oleObj>
              </mc:Choice>
              <mc:Fallback>
                <p:oleObj r:id="rId12" imgW="1892300" imgH="698500" progId="Equation.3">
                  <p:embed/>
                  <p:pic>
                    <p:nvPicPr>
                      <p:cNvPr id="0" name="图片 3394"/>
                      <p:cNvPicPr/>
                      <p:nvPr/>
                    </p:nvPicPr>
                    <p:blipFill>
                      <a:blip r:embed="rId13"/>
                      <a:stretch>
                        <a:fillRect/>
                      </a:stretch>
                    </p:blipFill>
                    <p:spPr>
                      <a:xfrm>
                        <a:off x="2339975" y="2349500"/>
                        <a:ext cx="2276475" cy="838200"/>
                      </a:xfrm>
                      <a:prstGeom prst="rect">
                        <a:avLst/>
                      </a:prstGeom>
                      <a:solidFill>
                        <a:srgbClr val="FFFF00"/>
                      </a:solidFill>
                      <a:ln w="38100">
                        <a:noFill/>
                        <a:miter/>
                      </a:ln>
                    </p:spPr>
                  </p:pic>
                </p:oleObj>
              </mc:Fallback>
            </mc:AlternateContent>
          </a:graphicData>
        </a:graphic>
      </p:graphicFrame>
      <p:pic>
        <p:nvPicPr>
          <p:cNvPr id="1025" name="Object 4"/>
          <p:cNvPicPr>
            <a:picLocks noGrp="1" noChangeAspect="1"/>
          </p:cNvPicPr>
          <p:nvPr/>
        </p:nvPicPr>
        <p:blipFill>
          <a:blip r:embed="rId5"/>
          <a:stretch>
            <a:fillRect/>
          </a:stretch>
        </p:blipFill>
        <p:spPr>
          <a:xfrm>
            <a:off x="6030913" y="0"/>
            <a:ext cx="3113088" cy="3522663"/>
          </a:xfrm>
          <a:prstGeom prst="rect">
            <a:avLst/>
          </a:prstGeom>
          <a:noFill/>
          <a:ln w="38100">
            <a:noFill/>
          </a:ln>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3" name="Rectangle 3"/>
          <p:cNvSpPr>
            <a:spLocks noGrp="1" noRot="1"/>
          </p:cNvSpPr>
          <p:nvPr>
            <p:ph type="body" sz="half" idx="1"/>
          </p:nvPr>
        </p:nvSpPr>
        <p:spPr>
          <a:xfrm>
            <a:off x="119063" y="0"/>
            <a:ext cx="8569325" cy="5184775"/>
          </a:xfrm>
        </p:spPr>
        <p:txBody>
          <a:bodyPr vert="horz" wrap="square" lIns="91440" tIns="45720" rIns="91440" bIns="45720" anchor="t"/>
          <a:lstStyle/>
          <a:p>
            <a:pPr lvl="1" eaLnBrk="1" hangingPunct="1">
              <a:buSzTx/>
            </a:pPr>
            <a:r>
              <a:rPr lang="zh-CN" altLang="en-US" dirty="0">
                <a:solidFill>
                  <a:srgbClr val="FF0000"/>
                </a:solidFill>
              </a:rPr>
              <a:t>示例</a:t>
            </a:r>
          </a:p>
          <a:p>
            <a:pPr lvl="1" eaLnBrk="1" hangingPunct="1">
              <a:buSzTx/>
            </a:pPr>
            <a:endParaRPr lang="zh-CN" altLang="en-US" dirty="0"/>
          </a:p>
          <a:p>
            <a:pPr lvl="1" eaLnBrk="1" hangingPunct="1">
              <a:buSzTx/>
            </a:pPr>
            <a:endParaRPr lang="zh-CN" altLang="en-US" dirty="0"/>
          </a:p>
          <a:p>
            <a:pPr lvl="1" eaLnBrk="1" hangingPunct="1">
              <a:buSzTx/>
            </a:pPr>
            <a:endParaRPr lang="zh-CN" altLang="en-US" dirty="0"/>
          </a:p>
          <a:p>
            <a:pPr lvl="1" eaLnBrk="1" hangingPunct="1">
              <a:buSzTx/>
            </a:pPr>
            <a:endParaRPr lang="zh-CN" altLang="en-US" dirty="0"/>
          </a:p>
          <a:p>
            <a:pPr lvl="1" eaLnBrk="1" hangingPunct="1">
              <a:buSzTx/>
            </a:pPr>
            <a:endParaRPr lang="zh-CN" altLang="en-US" dirty="0"/>
          </a:p>
          <a:p>
            <a:pPr lvl="2" eaLnBrk="1" hangingPunct="1">
              <a:buClrTx/>
            </a:pPr>
            <a:endParaRPr lang="zh-CN" altLang="en-US" b="1" dirty="0"/>
          </a:p>
        </p:txBody>
      </p:sp>
      <p:graphicFrame>
        <p:nvGraphicFramePr>
          <p:cNvPr id="313469" name="Group 125"/>
          <p:cNvGraphicFramePr>
            <a:graphicFrameLocks noGrp="1"/>
          </p:cNvGraphicFramePr>
          <p:nvPr>
            <p:ph sz="quarter" idx="1"/>
          </p:nvPr>
        </p:nvGraphicFramePr>
        <p:xfrm>
          <a:off x="131763" y="765175"/>
          <a:ext cx="5702300" cy="2925792"/>
        </p:xfrm>
        <a:graphic>
          <a:graphicData uri="http://schemas.openxmlformats.org/drawingml/2006/table">
            <a:tbl>
              <a:tblPr/>
              <a:tblGrid>
                <a:gridCol w="428625">
                  <a:extLst>
                    <a:ext uri="{9D8B030D-6E8A-4147-A177-3AD203B41FA5}">
                      <a16:colId xmlns:a16="http://schemas.microsoft.com/office/drawing/2014/main" val="20000"/>
                    </a:ext>
                  </a:extLst>
                </a:gridCol>
                <a:gridCol w="566737">
                  <a:extLst>
                    <a:ext uri="{9D8B030D-6E8A-4147-A177-3AD203B41FA5}">
                      <a16:colId xmlns:a16="http://schemas.microsoft.com/office/drawing/2014/main" val="20001"/>
                    </a:ext>
                  </a:extLst>
                </a:gridCol>
                <a:gridCol w="569913">
                  <a:extLst>
                    <a:ext uri="{9D8B030D-6E8A-4147-A177-3AD203B41FA5}">
                      <a16:colId xmlns:a16="http://schemas.microsoft.com/office/drawing/2014/main" val="20002"/>
                    </a:ext>
                  </a:extLst>
                </a:gridCol>
                <a:gridCol w="568325">
                  <a:extLst>
                    <a:ext uri="{9D8B030D-6E8A-4147-A177-3AD203B41FA5}">
                      <a16:colId xmlns:a16="http://schemas.microsoft.com/office/drawing/2014/main" val="20003"/>
                    </a:ext>
                  </a:extLst>
                </a:gridCol>
                <a:gridCol w="569912">
                  <a:extLst>
                    <a:ext uri="{9D8B030D-6E8A-4147-A177-3AD203B41FA5}">
                      <a16:colId xmlns:a16="http://schemas.microsoft.com/office/drawing/2014/main" val="20004"/>
                    </a:ext>
                  </a:extLst>
                </a:gridCol>
                <a:gridCol w="568325">
                  <a:extLst>
                    <a:ext uri="{9D8B030D-6E8A-4147-A177-3AD203B41FA5}">
                      <a16:colId xmlns:a16="http://schemas.microsoft.com/office/drawing/2014/main" val="20005"/>
                    </a:ext>
                  </a:extLst>
                </a:gridCol>
                <a:gridCol w="569913">
                  <a:extLst>
                    <a:ext uri="{9D8B030D-6E8A-4147-A177-3AD203B41FA5}">
                      <a16:colId xmlns:a16="http://schemas.microsoft.com/office/drawing/2014/main" val="20006"/>
                    </a:ext>
                  </a:extLst>
                </a:gridCol>
                <a:gridCol w="709612">
                  <a:extLst>
                    <a:ext uri="{9D8B030D-6E8A-4147-A177-3AD203B41FA5}">
                      <a16:colId xmlns:a16="http://schemas.microsoft.com/office/drawing/2014/main" val="20007"/>
                    </a:ext>
                  </a:extLst>
                </a:gridCol>
                <a:gridCol w="1150938">
                  <a:extLst>
                    <a:ext uri="{9D8B030D-6E8A-4147-A177-3AD203B41FA5}">
                      <a16:colId xmlns:a16="http://schemas.microsoft.com/office/drawing/2014/main" val="20008"/>
                    </a:ext>
                  </a:extLst>
                </a:gridCol>
              </a:tblGrid>
              <a:tr h="36572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v</a:t>
                      </a:r>
                      <a:r>
                        <a:rPr kumimoji="0" lang="en-US" altLang="zh-CN" sz="1800" b="1" i="0" u="none" strike="noStrike" cap="none" normalizeH="0" baseline="-2500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s</a:t>
                      </a: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v</a:t>
                      </a:r>
                      <a:r>
                        <a:rPr kumimoji="0" lang="en-US" altLang="zh-CN" sz="1800" b="1" i="0" u="none" strike="noStrike" cap="none" normalizeH="0" baseline="-2500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1</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v</a:t>
                      </a:r>
                      <a:r>
                        <a:rPr kumimoji="0" lang="en-US" altLang="zh-CN" sz="1800" b="1" i="0" u="none" strike="noStrike" cap="none" normalizeH="0" baseline="-2500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2</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v</a:t>
                      </a:r>
                      <a:r>
                        <a:rPr kumimoji="0" lang="en-US" altLang="zh-CN" sz="1800" b="1" i="0" u="none" strike="noStrike" cap="none" normalizeH="0" baseline="-2500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3</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v</a:t>
                      </a:r>
                      <a:r>
                        <a:rPr kumimoji="0" lang="en-US" altLang="zh-CN" sz="1800" b="1" i="0" u="none" strike="noStrike" cap="none" normalizeH="0" baseline="-2500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4</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v</a:t>
                      </a:r>
                      <a:r>
                        <a:rPr kumimoji="0" lang="en-US" altLang="zh-CN" sz="1800" b="1" i="0" u="none" strike="noStrike" cap="none" normalizeH="0" baseline="-2500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5</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v</a:t>
                      </a:r>
                      <a:r>
                        <a:rPr kumimoji="0" lang="en-US" altLang="zh-CN" sz="1800" b="1" i="0" u="none" strike="noStrike" cap="none" normalizeH="0" baseline="-2500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6</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置定</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最短径长</a:t>
                      </a: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72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a:t>
                      </a: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v</a:t>
                      </a:r>
                      <a:r>
                        <a:rPr kumimoji="0" lang="en-US" altLang="zh-CN" sz="1800" b="1" i="0" u="none" strike="noStrike" cap="none" normalizeH="0" baseline="-2500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s</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w</a:t>
                      </a:r>
                      <a:r>
                        <a:rPr kumimoji="0" lang="en-US" altLang="zh-CN" sz="1800" b="1" i="0" u="none" strike="noStrike" cap="none" normalizeH="0" baseline="-2500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s</a:t>
                      </a: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a:t>
                      </a: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72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sng" strike="noStrike" cap="none" normalizeH="0" baseline="0">
                          <a:ln>
                            <a:noFill/>
                          </a:ln>
                          <a:solidFill>
                            <a:srgbClr val="FF0000"/>
                          </a:solidFill>
                          <a:effectLst>
                            <a:outerShdw blurRad="38100" dist="38100" dir="2700000" algn="tl">
                              <a:srgbClr val="C0C0C0"/>
                            </a:outerShdw>
                          </a:effectLst>
                          <a:latin typeface="Arial" panose="020B0604020202020204" pitchFamily="34" charset="0"/>
                          <a:ea typeface="宋体" panose="02010600030101010101" pitchFamily="2" charset="-122"/>
                        </a:rPr>
                        <a:t>0.5</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2</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1.5</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v</a:t>
                      </a:r>
                      <a:r>
                        <a:rPr kumimoji="0" lang="en-US" altLang="zh-CN" sz="1800" b="1" i="0" u="none" strike="noStrike" cap="none" normalizeH="0" baseline="-2500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1</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w</a:t>
                      </a:r>
                      <a:r>
                        <a:rPr kumimoji="0" lang="en-US" altLang="zh-CN" sz="1800" b="1" i="0" u="none" strike="noStrike" cap="none" normalizeH="0" baseline="-2500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1</a:t>
                      </a: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=0.5</a:t>
                      </a: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72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2</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sng" strike="noStrike" cap="none" normalizeH="0" baseline="0">
                          <a:ln>
                            <a:noFill/>
                          </a:ln>
                          <a:solidFill>
                            <a:srgbClr val="FF0000"/>
                          </a:solidFill>
                          <a:effectLst>
                            <a:outerShdw blurRad="38100" dist="38100" dir="2700000" algn="tl">
                              <a:srgbClr val="C0C0C0"/>
                            </a:outerShdw>
                          </a:effectLst>
                          <a:latin typeface="Arial" panose="020B0604020202020204" pitchFamily="34" charset="0"/>
                          <a:ea typeface="宋体" panose="02010600030101010101" pitchFamily="2" charset="-122"/>
                        </a:rPr>
                        <a:t>1.5</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1.7</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9.7</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v</a:t>
                      </a:r>
                      <a:r>
                        <a:rPr kumimoji="0" lang="en-US" altLang="zh-CN" sz="1800" b="1" i="0" u="none" strike="noStrike" cap="none" normalizeH="0" baseline="-2500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3</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w</a:t>
                      </a:r>
                      <a:r>
                        <a:rPr kumimoji="0" lang="en-US" altLang="zh-CN" sz="1800" b="1" i="0" u="none" strike="noStrike" cap="none" normalizeH="0" baseline="-2500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3</a:t>
                      </a: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=1.5</a:t>
                      </a: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72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2</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sng" strike="noStrike" cap="none" normalizeH="0" baseline="0">
                          <a:ln>
                            <a:noFill/>
                          </a:ln>
                          <a:solidFill>
                            <a:srgbClr val="FF0000"/>
                          </a:solidFill>
                          <a:effectLst>
                            <a:outerShdw blurRad="38100" dist="38100" dir="2700000" algn="tl">
                              <a:srgbClr val="C0C0C0"/>
                            </a:outerShdw>
                          </a:effectLst>
                          <a:latin typeface="Arial" panose="020B0604020202020204" pitchFamily="34" charset="0"/>
                          <a:ea typeface="宋体" panose="02010600030101010101" pitchFamily="2" charset="-122"/>
                        </a:rPr>
                        <a:t>1.7</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9.7</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5.5</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v</a:t>
                      </a:r>
                      <a:r>
                        <a:rPr kumimoji="0" lang="en-US" altLang="zh-CN" sz="1800" b="1" i="0" u="none" strike="noStrike" cap="none" normalizeH="0" baseline="-2500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4</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w</a:t>
                      </a:r>
                      <a:r>
                        <a:rPr kumimoji="0" lang="en-US" altLang="zh-CN" sz="1800" b="1" i="0" u="none" strike="noStrike" cap="none" normalizeH="0" baseline="-2500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4</a:t>
                      </a: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=1.7</a:t>
                      </a: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72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sng" strike="noStrike" cap="none" normalizeH="0" baseline="0">
                          <a:ln>
                            <a:noFill/>
                          </a:ln>
                          <a:solidFill>
                            <a:srgbClr val="FF0000"/>
                          </a:solidFill>
                          <a:effectLst>
                            <a:outerShdw blurRad="38100" dist="38100" dir="2700000" algn="tl">
                              <a:srgbClr val="C0C0C0"/>
                            </a:outerShdw>
                          </a:effectLst>
                          <a:latin typeface="Arial" panose="020B0604020202020204" pitchFamily="34" charset="0"/>
                          <a:ea typeface="宋体" panose="02010600030101010101" pitchFamily="2" charset="-122"/>
                        </a:rPr>
                        <a:t>2</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8.4</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5.5</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v</a:t>
                      </a:r>
                      <a:r>
                        <a:rPr kumimoji="0" lang="en-US" altLang="zh-CN" sz="1800" b="1" i="0" u="none" strike="noStrike" cap="none" normalizeH="0" baseline="-2500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2</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w</a:t>
                      </a:r>
                      <a:r>
                        <a:rPr kumimoji="0" lang="en-US" altLang="zh-CN" sz="1800" b="1" i="0" u="none" strike="noStrike" cap="none" normalizeH="0" baseline="-2500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2</a:t>
                      </a: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=2</a:t>
                      </a: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72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8.4</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sng" strike="noStrike" cap="none" normalizeH="0" baseline="0">
                          <a:ln>
                            <a:noFill/>
                          </a:ln>
                          <a:solidFill>
                            <a:srgbClr val="FF0000"/>
                          </a:solidFill>
                          <a:effectLst>
                            <a:outerShdw blurRad="38100" dist="38100" dir="2700000" algn="tl">
                              <a:srgbClr val="C0C0C0"/>
                            </a:outerShdw>
                          </a:effectLst>
                          <a:latin typeface="Arial" panose="020B0604020202020204" pitchFamily="34" charset="0"/>
                          <a:ea typeface="宋体" panose="02010600030101010101" pitchFamily="2" charset="-122"/>
                        </a:rPr>
                        <a:t>5.1</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v</a:t>
                      </a:r>
                      <a:r>
                        <a:rPr kumimoji="0" lang="en-US" altLang="zh-CN" sz="1800" b="1" i="0" u="none" strike="noStrike" cap="none" normalizeH="0" baseline="-2500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6</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w</a:t>
                      </a:r>
                      <a:r>
                        <a:rPr kumimoji="0" lang="en-US" altLang="zh-CN" sz="1800" b="1" i="0" u="none" strike="noStrike" cap="none" normalizeH="0" baseline="-2500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6</a:t>
                      </a: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=5.1</a:t>
                      </a: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72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sng" strike="noStrike" cap="none" normalizeH="0" baseline="0">
                          <a:ln>
                            <a:noFill/>
                          </a:ln>
                          <a:solidFill>
                            <a:srgbClr val="FF0000"/>
                          </a:solidFill>
                          <a:effectLst>
                            <a:outerShdw blurRad="38100" dist="38100" dir="2700000" algn="tl">
                              <a:srgbClr val="C0C0C0"/>
                            </a:outerShdw>
                          </a:effectLst>
                          <a:latin typeface="Arial" panose="020B0604020202020204" pitchFamily="34" charset="0"/>
                          <a:ea typeface="宋体" panose="02010600030101010101" pitchFamily="2" charset="-122"/>
                        </a:rPr>
                        <a:t>8.4</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v</a:t>
                      </a:r>
                      <a:r>
                        <a:rPr kumimoji="0" lang="en-US" altLang="zh-CN" sz="1800" b="1" i="0" u="none" strike="noStrike" cap="none" normalizeH="0" baseline="-2500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5</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dirty="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w</a:t>
                      </a:r>
                      <a:r>
                        <a:rPr kumimoji="0" lang="en-US" altLang="zh-CN" sz="1800" b="1" i="0" u="none" strike="noStrike" cap="none" normalizeH="0" baseline="-25000" dirty="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5</a:t>
                      </a:r>
                      <a:r>
                        <a:rPr kumimoji="0" lang="en-US" altLang="zh-CN" sz="1800" b="1" i="0" u="none" strike="noStrike" cap="none" normalizeH="0" baseline="0" dirty="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=8.4</a:t>
                      </a: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graphicFrame>
        <p:nvGraphicFramePr>
          <p:cNvPr id="351326" name="Object 4"/>
          <p:cNvGraphicFramePr>
            <a:graphicFrameLocks noGrp="1" noChangeAspect="1"/>
          </p:cNvGraphicFramePr>
          <p:nvPr>
            <p:ph sz="quarter" idx="3"/>
          </p:nvPr>
        </p:nvGraphicFramePr>
        <p:xfrm>
          <a:off x="6030913" y="0"/>
          <a:ext cx="3111500" cy="3522663"/>
        </p:xfrm>
        <a:graphic>
          <a:graphicData uri="http://schemas.openxmlformats.org/presentationml/2006/ole">
            <mc:AlternateContent xmlns:mc="http://schemas.openxmlformats.org/markup-compatibility/2006">
              <mc:Choice xmlns:v="urn:schemas-microsoft-com:vml" Requires="v">
                <p:oleObj spid="_x0000_s369819" r:id="rId4" imgW="3231515" imgH="3657600" progId="Visio.Drawing.11">
                  <p:embed/>
                </p:oleObj>
              </mc:Choice>
              <mc:Fallback>
                <p:oleObj r:id="rId4" imgW="3231515" imgH="3657600" progId="Visio.Drawing.11">
                  <p:embed/>
                  <p:pic>
                    <p:nvPicPr>
                      <p:cNvPr id="0" name="图片 3396"/>
                      <p:cNvPicPr/>
                      <p:nvPr/>
                    </p:nvPicPr>
                    <p:blipFill>
                      <a:blip r:embed="rId5"/>
                      <a:stretch>
                        <a:fillRect/>
                      </a:stretch>
                    </p:blipFill>
                    <p:spPr>
                      <a:xfrm>
                        <a:off x="6030913" y="0"/>
                        <a:ext cx="3111500" cy="3522663"/>
                      </a:xfrm>
                      <a:prstGeom prst="rect">
                        <a:avLst/>
                      </a:prstGeom>
                      <a:solidFill>
                        <a:schemeClr val="bg2"/>
                      </a:solidFill>
                      <a:ln w="38100">
                        <a:miter/>
                      </a:ln>
                    </p:spPr>
                  </p:pic>
                </p:oleObj>
              </mc:Fallback>
            </mc:AlternateContent>
          </a:graphicData>
        </a:graphic>
      </p:graphicFrame>
      <p:graphicFrame>
        <p:nvGraphicFramePr>
          <p:cNvPr id="351327" name="对象 1"/>
          <p:cNvGraphicFramePr>
            <a:graphicFrameLocks noChangeAspect="1"/>
          </p:cNvGraphicFramePr>
          <p:nvPr/>
        </p:nvGraphicFramePr>
        <p:xfrm>
          <a:off x="6480175" y="3748088"/>
          <a:ext cx="2628900" cy="3162300"/>
        </p:xfrm>
        <a:graphic>
          <a:graphicData uri="http://schemas.openxmlformats.org/presentationml/2006/ole">
            <mc:AlternateContent xmlns:mc="http://schemas.openxmlformats.org/markup-compatibility/2006">
              <mc:Choice xmlns:v="urn:schemas-microsoft-com:vml" Requires="v">
                <p:oleObj spid="_x0000_s369820" r:id="rId6" imgW="3231515" imgH="3657600" progId="Visio.Drawing.11">
                  <p:embed/>
                </p:oleObj>
              </mc:Choice>
              <mc:Fallback>
                <p:oleObj r:id="rId6" imgW="3231515" imgH="3657600" progId="Visio.Drawing.11">
                  <p:embed/>
                  <p:pic>
                    <p:nvPicPr>
                      <p:cNvPr id="0" name="图片 3397"/>
                      <p:cNvPicPr/>
                      <p:nvPr/>
                    </p:nvPicPr>
                    <p:blipFill>
                      <a:blip r:embed="rId7"/>
                      <a:stretch>
                        <a:fillRect/>
                      </a:stretch>
                    </p:blipFill>
                    <p:spPr>
                      <a:xfrm>
                        <a:off x="6480175" y="3748088"/>
                        <a:ext cx="2628900" cy="3162300"/>
                      </a:xfrm>
                      <a:prstGeom prst="rect">
                        <a:avLst/>
                      </a:prstGeom>
                      <a:solidFill>
                        <a:srgbClr val="FFFF00"/>
                      </a:solidFill>
                      <a:ln w="38100">
                        <a:noFill/>
                        <a:miter/>
                      </a:ln>
                    </p:spPr>
                  </p:pic>
                </p:oleObj>
              </mc:Fallback>
            </mc:AlternateContent>
          </a:graphicData>
        </a:graphic>
      </p:graphicFrame>
      <p:sp>
        <p:nvSpPr>
          <p:cNvPr id="351328" name="矩形 2"/>
          <p:cNvSpPr/>
          <p:nvPr/>
        </p:nvSpPr>
        <p:spPr>
          <a:xfrm>
            <a:off x="250825" y="4130675"/>
            <a:ext cx="6049963" cy="958850"/>
          </a:xfrm>
          <a:prstGeom prst="rect">
            <a:avLst/>
          </a:prstGeom>
          <a:solidFill>
            <a:srgbClr val="FFFF00"/>
          </a:solidFill>
          <a:ln w="9525">
            <a:noFill/>
          </a:ln>
        </p:spPr>
        <p:txBody>
          <a:bodyPr anchor="t">
            <a:spAutoFit/>
          </a:bodyPr>
          <a:lstStyle/>
          <a:p>
            <a:pPr marL="342900" indent="-342900">
              <a:spcBef>
                <a:spcPct val="20000"/>
              </a:spcBef>
              <a:buClr>
                <a:srgbClr val="DC5900"/>
              </a:buClr>
              <a:buSzPct val="75000"/>
            </a:pPr>
            <a:r>
              <a:rPr lang="zh-CN" altLang="en-US" sz="2800" b="1" baseline="-25000" dirty="0">
                <a:solidFill>
                  <a:srgbClr val="FF0000"/>
                </a:solidFill>
                <a:latin typeface="Arial" panose="020B0604020202020204" pitchFamily="34" charset="0"/>
                <a:ea typeface="宋体" panose="02010600030101010101" pitchFamily="2" charset="-122"/>
              </a:rPr>
              <a:t>某点最小值由哪一个节点的最小值计算得到，则该点与那一点相连，如</a:t>
            </a:r>
            <a:r>
              <a:rPr lang="en-US" altLang="zh-CN" sz="2800" b="1" baseline="-25000" dirty="0">
                <a:solidFill>
                  <a:srgbClr val="2970FF"/>
                </a:solidFill>
                <a:latin typeface="Arial" panose="020B0604020202020204" pitchFamily="34" charset="0"/>
                <a:ea typeface="宋体" panose="02010600030101010101" pitchFamily="2" charset="-122"/>
              </a:rPr>
              <a:t>V5</a:t>
            </a:r>
            <a:r>
              <a:rPr lang="zh-CN" altLang="en-US" sz="2800" b="1" baseline="-25000" dirty="0">
                <a:solidFill>
                  <a:srgbClr val="2970FF"/>
                </a:solidFill>
                <a:latin typeface="Arial" panose="020B0604020202020204" pitchFamily="34" charset="0"/>
                <a:ea typeface="宋体" panose="02010600030101010101" pitchFamily="2" charset="-122"/>
              </a:rPr>
              <a:t>的最小值</a:t>
            </a:r>
            <a:r>
              <a:rPr lang="en-US" altLang="zh-CN" sz="2800" b="1" baseline="-25000" dirty="0">
                <a:solidFill>
                  <a:srgbClr val="2970FF"/>
                </a:solidFill>
                <a:latin typeface="Arial" panose="020B0604020202020204" pitchFamily="34" charset="0"/>
                <a:ea typeface="宋体" panose="02010600030101010101" pitchFamily="2" charset="-122"/>
              </a:rPr>
              <a:t>8.4</a:t>
            </a:r>
            <a:r>
              <a:rPr lang="zh-CN" altLang="en-US" sz="2800" b="1" baseline="-25000" dirty="0">
                <a:solidFill>
                  <a:srgbClr val="2970FF"/>
                </a:solidFill>
                <a:latin typeface="Arial" panose="020B0604020202020204" pitchFamily="34" charset="0"/>
                <a:ea typeface="宋体" panose="02010600030101010101" pitchFamily="2" charset="-122"/>
              </a:rPr>
              <a:t>是由</a:t>
            </a:r>
            <a:r>
              <a:rPr lang="en-US" altLang="zh-CN" sz="2800" b="1" baseline="-25000" dirty="0">
                <a:solidFill>
                  <a:srgbClr val="2970FF"/>
                </a:solidFill>
                <a:latin typeface="Arial" panose="020B0604020202020204" pitchFamily="34" charset="0"/>
                <a:ea typeface="宋体" panose="02010600030101010101" pitchFamily="2" charset="-122"/>
              </a:rPr>
              <a:t>V4</a:t>
            </a:r>
            <a:r>
              <a:rPr lang="zh-CN" altLang="en-US" sz="2800" b="1" baseline="-25000" dirty="0">
                <a:solidFill>
                  <a:srgbClr val="2970FF"/>
                </a:solidFill>
                <a:latin typeface="Arial" panose="020B0604020202020204" pitchFamily="34" charset="0"/>
                <a:ea typeface="宋体" panose="02010600030101010101" pitchFamily="2" charset="-122"/>
              </a:rPr>
              <a:t>的最小值</a:t>
            </a:r>
            <a:r>
              <a:rPr lang="en-US" altLang="zh-CN" sz="2800" b="1" baseline="-25000" dirty="0">
                <a:solidFill>
                  <a:srgbClr val="2970FF"/>
                </a:solidFill>
                <a:latin typeface="Arial" panose="020B0604020202020204" pitchFamily="34" charset="0"/>
                <a:ea typeface="宋体" panose="02010600030101010101" pitchFamily="2" charset="-122"/>
              </a:rPr>
              <a:t>1.7</a:t>
            </a:r>
            <a:r>
              <a:rPr lang="zh-CN" altLang="en-US" sz="2800" b="1" baseline="-25000" dirty="0">
                <a:solidFill>
                  <a:srgbClr val="2970FF"/>
                </a:solidFill>
                <a:latin typeface="Arial" panose="020B0604020202020204" pitchFamily="34" charset="0"/>
                <a:ea typeface="宋体" panose="02010600030101010101" pitchFamily="2" charset="-122"/>
              </a:rPr>
              <a:t>加上</a:t>
            </a:r>
            <a:r>
              <a:rPr lang="en-US" altLang="zh-CN" sz="2800" b="1" baseline="-25000" dirty="0">
                <a:solidFill>
                  <a:srgbClr val="2970FF"/>
                </a:solidFill>
                <a:latin typeface="Arial" panose="020B0604020202020204" pitchFamily="34" charset="0"/>
                <a:ea typeface="宋体" panose="02010600030101010101" pitchFamily="2" charset="-122"/>
              </a:rPr>
              <a:t>6.7</a:t>
            </a:r>
            <a:r>
              <a:rPr lang="zh-CN" altLang="en-US" sz="2800" b="1" baseline="-25000" dirty="0">
                <a:solidFill>
                  <a:srgbClr val="2970FF"/>
                </a:solidFill>
                <a:latin typeface="Arial" panose="020B0604020202020204" pitchFamily="34" charset="0"/>
                <a:ea typeface="宋体" panose="02010600030101010101" pitchFamily="2" charset="-122"/>
              </a:rPr>
              <a:t>得到，所以，在最短树中，</a:t>
            </a:r>
            <a:r>
              <a:rPr lang="en-US" altLang="zh-CN" sz="2800" b="1" baseline="-25000" dirty="0">
                <a:solidFill>
                  <a:srgbClr val="2970FF"/>
                </a:solidFill>
                <a:latin typeface="Arial" panose="020B0604020202020204" pitchFamily="34" charset="0"/>
                <a:ea typeface="宋体" panose="02010600030101010101" pitchFamily="2" charset="-122"/>
              </a:rPr>
              <a:t>V5</a:t>
            </a:r>
            <a:r>
              <a:rPr lang="zh-CN" altLang="en-US" sz="2800" b="1" baseline="-25000" dirty="0">
                <a:solidFill>
                  <a:srgbClr val="2970FF"/>
                </a:solidFill>
                <a:latin typeface="Arial" panose="020B0604020202020204" pitchFamily="34" charset="0"/>
                <a:ea typeface="宋体" panose="02010600030101010101" pitchFamily="2" charset="-122"/>
              </a:rPr>
              <a:t>与</a:t>
            </a:r>
            <a:r>
              <a:rPr lang="en-US" altLang="zh-CN" sz="2800" b="1" baseline="-25000" dirty="0">
                <a:solidFill>
                  <a:srgbClr val="2970FF"/>
                </a:solidFill>
                <a:latin typeface="Arial" panose="020B0604020202020204" pitchFamily="34" charset="0"/>
                <a:ea typeface="宋体" panose="02010600030101010101" pitchFamily="2" charset="-122"/>
              </a:rPr>
              <a:t>V4</a:t>
            </a:r>
            <a:r>
              <a:rPr lang="zh-CN" altLang="en-US" sz="2800" b="1" baseline="-25000" dirty="0">
                <a:solidFill>
                  <a:srgbClr val="2970FF"/>
                </a:solidFill>
                <a:latin typeface="Arial" panose="020B0604020202020204" pitchFamily="34" charset="0"/>
                <a:ea typeface="宋体" panose="02010600030101010101" pitchFamily="2" charset="-122"/>
              </a:rPr>
              <a:t>相连。</a:t>
            </a:r>
            <a:endParaRPr lang="en-US" altLang="zh-CN" sz="2800" b="1" baseline="-25000" dirty="0">
              <a:solidFill>
                <a:srgbClr val="2970FF"/>
              </a:solidFill>
              <a:latin typeface="Arial" panose="020B0604020202020204" pitchFamily="34" charset="0"/>
              <a:ea typeface="宋体" panose="02010600030101010101" pitchFamily="2" charset="-122"/>
            </a:endParaRPr>
          </a:p>
        </p:txBody>
      </p:sp>
      <p:sp>
        <p:nvSpPr>
          <p:cNvPr id="4" name="矩形 3"/>
          <p:cNvSpPr/>
          <p:nvPr/>
        </p:nvSpPr>
        <p:spPr>
          <a:xfrm>
            <a:off x="254000" y="5445125"/>
            <a:ext cx="6046788" cy="954107"/>
          </a:xfrm>
          <a:prstGeom prst="rect">
            <a:avLst/>
          </a:prstGeom>
        </p:spPr>
        <p:txBody>
          <a:bodyPr wrap="square">
            <a:spAutoFit/>
          </a:bodyPr>
          <a:lstStyle/>
          <a:p>
            <a:pPr marL="342900" marR="0" lvl="0" indent="-342900" algn="l" defTabSz="914400" rtl="0" eaLnBrk="1" fontAlgn="base" latinLnBrk="0" hangingPunct="1">
              <a:lnSpc>
                <a:spcPct val="100000"/>
              </a:lnSpc>
              <a:spcBef>
                <a:spcPct val="20000"/>
              </a:spcBef>
              <a:spcAft>
                <a:spcPct val="0"/>
              </a:spcAft>
              <a:buClr>
                <a:srgbClr val="DC5900"/>
              </a:buClr>
              <a:buSzPct val="75000"/>
              <a:buFont typeface="Wingdings" panose="05000000000000000000" pitchFamily="2" charset="2"/>
              <a:buChar char="v"/>
              <a:defRPr/>
            </a:pPr>
            <a:r>
              <a:rPr kumimoji="0" lang="zh-CN" altLang="en-US" sz="2800" b="1" i="0" u="none" strike="noStrike" kern="0" cap="none" spc="0" normalizeH="0" baseline="0" noProof="0" dirty="0">
                <a:ln>
                  <a:noFill/>
                </a:ln>
                <a:solidFill>
                  <a:schemeClr val="accent2"/>
                </a:solidFill>
                <a:effectLst/>
                <a:uLnTx/>
                <a:uFillTx/>
                <a:latin typeface="Arial" panose="020B0604020202020204"/>
                <a:ea typeface="宋体" panose="02010600030101010101" pitchFamily="2" charset="-122"/>
                <a:cs typeface="+mn-cs"/>
              </a:rPr>
              <a:t>最短径：</a:t>
            </a:r>
            <a:r>
              <a:rPr kumimoji="0" lang="en-US" altLang="zh-CN" sz="2800" b="1" i="0" u="none" strike="noStrike" kern="0" cap="none" spc="0" normalizeH="0" baseline="0" noProof="0" dirty="0">
                <a:ln>
                  <a:noFill/>
                </a:ln>
                <a:solidFill>
                  <a:schemeClr val="accent2"/>
                </a:solidFill>
                <a:effectLst/>
                <a:uLnTx/>
                <a:uFillTx/>
                <a:latin typeface="Arial" panose="020B0604020202020204"/>
                <a:ea typeface="宋体" panose="02010600030101010101" pitchFamily="2" charset="-122"/>
                <a:cs typeface="+mn-cs"/>
              </a:rPr>
              <a:t>v</a:t>
            </a:r>
            <a:r>
              <a:rPr kumimoji="0" lang="en-US" altLang="zh-CN" sz="2800" b="1" i="0" u="none" strike="noStrike" kern="0" cap="none" spc="0" normalizeH="0" baseline="-25000" noProof="0" dirty="0">
                <a:ln>
                  <a:noFill/>
                </a:ln>
                <a:solidFill>
                  <a:schemeClr val="accent2"/>
                </a:solidFill>
                <a:effectLst/>
                <a:uLnTx/>
                <a:uFillTx/>
                <a:latin typeface="Arial" panose="020B0604020202020204"/>
                <a:ea typeface="宋体" panose="02010600030101010101" pitchFamily="2" charset="-122"/>
                <a:cs typeface="+mn-cs"/>
              </a:rPr>
              <a:t>s</a:t>
            </a:r>
            <a:r>
              <a:rPr kumimoji="0" lang="en-US" altLang="zh-CN" sz="2800" b="1" i="0" u="none" strike="noStrike" kern="0" cap="none" spc="0" normalizeH="0" baseline="0" noProof="0" dirty="0">
                <a:ln>
                  <a:noFill/>
                </a:ln>
                <a:solidFill>
                  <a:schemeClr val="accent2"/>
                </a:solidFill>
                <a:effectLst/>
                <a:uLnTx/>
                <a:uFillTx/>
                <a:latin typeface="Arial" panose="020B0604020202020204"/>
                <a:ea typeface="宋体" panose="02010600030101010101" pitchFamily="2" charset="-122"/>
                <a:cs typeface="+mn-cs"/>
              </a:rPr>
              <a:t>-v</a:t>
            </a:r>
            <a:r>
              <a:rPr kumimoji="0" lang="en-US" altLang="zh-CN" sz="2800" b="1" i="0" u="none" strike="noStrike" kern="0" cap="none" spc="0" normalizeH="0" baseline="-25000" noProof="0" dirty="0">
                <a:ln>
                  <a:noFill/>
                </a:ln>
                <a:solidFill>
                  <a:schemeClr val="accent2"/>
                </a:solidFill>
                <a:effectLst/>
                <a:uLnTx/>
                <a:uFillTx/>
                <a:latin typeface="Arial" panose="020B0604020202020204"/>
                <a:ea typeface="宋体" panose="02010600030101010101" pitchFamily="2" charset="-122"/>
                <a:cs typeface="+mn-cs"/>
              </a:rPr>
              <a:t>1</a:t>
            </a:r>
            <a:r>
              <a:rPr kumimoji="0" lang="zh-CN" altLang="en-US" sz="2800" b="1" i="0" u="none" strike="noStrike" kern="0" cap="none" spc="0" normalizeH="0" baseline="0" noProof="0" dirty="0">
                <a:ln>
                  <a:noFill/>
                </a:ln>
                <a:solidFill>
                  <a:schemeClr val="accent2"/>
                </a:solidFill>
                <a:effectLst/>
                <a:uLnTx/>
                <a:uFillTx/>
                <a:latin typeface="Arial" panose="020B0604020202020204"/>
                <a:ea typeface="宋体" panose="02010600030101010101" pitchFamily="2" charset="-122"/>
                <a:cs typeface="+mn-cs"/>
              </a:rPr>
              <a:t>；</a:t>
            </a:r>
            <a:r>
              <a:rPr kumimoji="0" lang="en-US" altLang="zh-CN" sz="2800" b="1" i="0" u="none" strike="noStrike" kern="0" cap="none" spc="0" normalizeH="0" baseline="0" noProof="0" dirty="0">
                <a:ln>
                  <a:noFill/>
                </a:ln>
                <a:solidFill>
                  <a:schemeClr val="accent2"/>
                </a:solidFill>
                <a:effectLst/>
                <a:uLnTx/>
                <a:uFillTx/>
                <a:latin typeface="Arial" panose="020B0604020202020204"/>
                <a:ea typeface="宋体" panose="02010600030101010101" pitchFamily="2" charset="-122"/>
                <a:cs typeface="+mn-cs"/>
              </a:rPr>
              <a:t>v</a:t>
            </a:r>
            <a:r>
              <a:rPr kumimoji="0" lang="en-US" altLang="zh-CN" sz="2800" b="1" i="0" u="none" strike="noStrike" kern="0" cap="none" spc="0" normalizeH="0" baseline="-25000" noProof="0" dirty="0">
                <a:ln>
                  <a:noFill/>
                </a:ln>
                <a:solidFill>
                  <a:schemeClr val="accent2"/>
                </a:solidFill>
                <a:effectLst/>
                <a:uLnTx/>
                <a:uFillTx/>
                <a:latin typeface="Arial" panose="020B0604020202020204"/>
                <a:ea typeface="宋体" panose="02010600030101010101" pitchFamily="2" charset="-122"/>
                <a:cs typeface="+mn-cs"/>
              </a:rPr>
              <a:t>s</a:t>
            </a:r>
            <a:r>
              <a:rPr kumimoji="0" lang="en-US" altLang="zh-CN" sz="2800" b="1" i="0" u="none" strike="noStrike" kern="0" cap="none" spc="0" normalizeH="0" baseline="0" noProof="0" dirty="0">
                <a:ln>
                  <a:noFill/>
                </a:ln>
                <a:solidFill>
                  <a:schemeClr val="accent2"/>
                </a:solidFill>
                <a:effectLst/>
                <a:uLnTx/>
                <a:uFillTx/>
                <a:latin typeface="Arial" panose="020B0604020202020204"/>
                <a:ea typeface="宋体" panose="02010600030101010101" pitchFamily="2" charset="-122"/>
                <a:cs typeface="+mn-cs"/>
              </a:rPr>
              <a:t>-v</a:t>
            </a:r>
            <a:r>
              <a:rPr kumimoji="0" lang="en-US" altLang="zh-CN" sz="2800" b="1" i="0" u="none" strike="noStrike" kern="0" cap="none" spc="0" normalizeH="0" baseline="-25000" noProof="0" dirty="0">
                <a:ln>
                  <a:noFill/>
                </a:ln>
                <a:solidFill>
                  <a:schemeClr val="accent2"/>
                </a:solidFill>
                <a:effectLst/>
                <a:uLnTx/>
                <a:uFillTx/>
                <a:latin typeface="Arial" panose="020B0604020202020204"/>
                <a:ea typeface="宋体" panose="02010600030101010101" pitchFamily="2" charset="-122"/>
                <a:cs typeface="+mn-cs"/>
              </a:rPr>
              <a:t>2</a:t>
            </a:r>
            <a:r>
              <a:rPr kumimoji="0" lang="zh-CN" altLang="en-US" sz="2800" b="1" i="0" u="none" strike="noStrike" kern="0" cap="none" spc="0" normalizeH="0" baseline="0" noProof="0" dirty="0">
                <a:ln>
                  <a:noFill/>
                </a:ln>
                <a:solidFill>
                  <a:schemeClr val="accent2"/>
                </a:solidFill>
                <a:effectLst/>
                <a:uLnTx/>
                <a:uFillTx/>
                <a:latin typeface="Arial" panose="020B0604020202020204"/>
                <a:ea typeface="宋体" panose="02010600030101010101" pitchFamily="2" charset="-122"/>
                <a:cs typeface="+mn-cs"/>
              </a:rPr>
              <a:t>； </a:t>
            </a:r>
            <a:r>
              <a:rPr kumimoji="0" lang="en-US" altLang="zh-CN" sz="2800" b="1" i="0" u="none" strike="noStrike" kern="0" cap="none" spc="0" normalizeH="0" baseline="0" noProof="0" dirty="0">
                <a:ln>
                  <a:noFill/>
                </a:ln>
                <a:solidFill>
                  <a:schemeClr val="accent2"/>
                </a:solidFill>
                <a:effectLst/>
                <a:uLnTx/>
                <a:uFillTx/>
                <a:latin typeface="Arial" panose="020B0604020202020204"/>
                <a:ea typeface="宋体" panose="02010600030101010101" pitchFamily="2" charset="-122"/>
                <a:cs typeface="+mn-cs"/>
              </a:rPr>
              <a:t>v</a:t>
            </a:r>
            <a:r>
              <a:rPr kumimoji="0" lang="en-US" altLang="zh-CN" sz="2800" b="1" i="0" u="none" strike="noStrike" kern="0" cap="none" spc="0" normalizeH="0" baseline="-25000" noProof="0" dirty="0">
                <a:ln>
                  <a:noFill/>
                </a:ln>
                <a:solidFill>
                  <a:schemeClr val="accent2"/>
                </a:solidFill>
                <a:effectLst/>
                <a:uLnTx/>
                <a:uFillTx/>
                <a:latin typeface="Arial" panose="020B0604020202020204"/>
                <a:ea typeface="宋体" panose="02010600030101010101" pitchFamily="2" charset="-122"/>
                <a:cs typeface="+mn-cs"/>
              </a:rPr>
              <a:t>s</a:t>
            </a:r>
            <a:r>
              <a:rPr kumimoji="0" lang="en-US" altLang="zh-CN" sz="2800" b="1" i="0" u="none" strike="noStrike" kern="0" cap="none" spc="0" normalizeH="0" baseline="0" noProof="0" dirty="0">
                <a:ln>
                  <a:noFill/>
                </a:ln>
                <a:solidFill>
                  <a:schemeClr val="accent2"/>
                </a:solidFill>
                <a:effectLst/>
                <a:uLnTx/>
                <a:uFillTx/>
                <a:latin typeface="Arial" panose="020B0604020202020204"/>
                <a:ea typeface="宋体" panose="02010600030101010101" pitchFamily="2" charset="-122"/>
                <a:cs typeface="+mn-cs"/>
              </a:rPr>
              <a:t>-v</a:t>
            </a:r>
            <a:r>
              <a:rPr kumimoji="0" lang="en-US" altLang="zh-CN" sz="2800" b="1" i="0" u="none" strike="noStrike" kern="0" cap="none" spc="0" normalizeH="0" baseline="-25000" noProof="0" dirty="0">
                <a:ln>
                  <a:noFill/>
                </a:ln>
                <a:solidFill>
                  <a:schemeClr val="accent2"/>
                </a:solidFill>
                <a:effectLst/>
                <a:uLnTx/>
                <a:uFillTx/>
                <a:latin typeface="Arial" panose="020B0604020202020204"/>
                <a:ea typeface="宋体" panose="02010600030101010101" pitchFamily="2" charset="-122"/>
                <a:cs typeface="+mn-cs"/>
              </a:rPr>
              <a:t>3</a:t>
            </a:r>
            <a:r>
              <a:rPr kumimoji="0" lang="zh-CN" altLang="en-US" sz="2800" b="1" i="0" u="none" strike="noStrike" kern="0" cap="none" spc="0" normalizeH="0" baseline="0" noProof="0" dirty="0">
                <a:ln>
                  <a:noFill/>
                </a:ln>
                <a:solidFill>
                  <a:schemeClr val="accent2"/>
                </a:solidFill>
                <a:effectLst/>
                <a:uLnTx/>
                <a:uFillTx/>
                <a:latin typeface="Arial" panose="020B0604020202020204"/>
                <a:ea typeface="宋体" panose="02010600030101010101" pitchFamily="2" charset="-122"/>
                <a:cs typeface="+mn-cs"/>
              </a:rPr>
              <a:t>； </a:t>
            </a:r>
            <a:r>
              <a:rPr kumimoji="0" lang="en-US" altLang="zh-CN" sz="2800" b="1" i="0" u="none" strike="noStrike" kern="0" cap="none" spc="0" normalizeH="0" baseline="0" noProof="0" dirty="0">
                <a:ln>
                  <a:noFill/>
                </a:ln>
                <a:solidFill>
                  <a:schemeClr val="accent2"/>
                </a:solidFill>
                <a:effectLst/>
                <a:uLnTx/>
                <a:uFillTx/>
                <a:latin typeface="Arial" panose="020B0604020202020204"/>
                <a:ea typeface="宋体" panose="02010600030101010101" pitchFamily="2" charset="-122"/>
                <a:cs typeface="+mn-cs"/>
              </a:rPr>
              <a:t>v</a:t>
            </a:r>
            <a:r>
              <a:rPr kumimoji="0" lang="en-US" altLang="zh-CN" sz="2800" b="1" i="0" u="none" strike="noStrike" kern="0" cap="none" spc="0" normalizeH="0" baseline="-25000" noProof="0" dirty="0">
                <a:ln>
                  <a:noFill/>
                </a:ln>
                <a:solidFill>
                  <a:schemeClr val="accent2"/>
                </a:solidFill>
                <a:effectLst/>
                <a:uLnTx/>
                <a:uFillTx/>
                <a:latin typeface="Arial" panose="020B0604020202020204"/>
                <a:ea typeface="宋体" panose="02010600030101010101" pitchFamily="2" charset="-122"/>
                <a:cs typeface="+mn-cs"/>
              </a:rPr>
              <a:t>s</a:t>
            </a:r>
            <a:r>
              <a:rPr kumimoji="0" lang="en-US" altLang="zh-CN" sz="2800" b="1" i="0" u="none" strike="noStrike" kern="0" cap="none" spc="0" normalizeH="0" baseline="0" noProof="0" dirty="0">
                <a:ln>
                  <a:noFill/>
                </a:ln>
                <a:solidFill>
                  <a:schemeClr val="accent2"/>
                </a:solidFill>
                <a:effectLst/>
                <a:uLnTx/>
                <a:uFillTx/>
                <a:latin typeface="Arial" panose="020B0604020202020204"/>
                <a:ea typeface="宋体" panose="02010600030101010101" pitchFamily="2" charset="-122"/>
                <a:cs typeface="+mn-cs"/>
              </a:rPr>
              <a:t>-v</a:t>
            </a:r>
            <a:r>
              <a:rPr kumimoji="0" lang="en-US" altLang="zh-CN" sz="2800" b="1" i="0" u="none" strike="noStrike" kern="0" cap="none" spc="0" normalizeH="0" baseline="-25000" noProof="0" dirty="0">
                <a:ln>
                  <a:noFill/>
                </a:ln>
                <a:solidFill>
                  <a:schemeClr val="accent2"/>
                </a:solidFill>
                <a:effectLst/>
                <a:uLnTx/>
                <a:uFillTx/>
                <a:latin typeface="Arial" panose="020B0604020202020204"/>
                <a:ea typeface="宋体" panose="02010600030101010101" pitchFamily="2" charset="-122"/>
                <a:cs typeface="+mn-cs"/>
              </a:rPr>
              <a:t>1 </a:t>
            </a:r>
            <a:r>
              <a:rPr kumimoji="0" lang="en-US" altLang="zh-CN" sz="2800" b="1" i="0" u="none" strike="noStrike" kern="0" cap="none" spc="0" normalizeH="0" baseline="0" noProof="0" dirty="0">
                <a:ln>
                  <a:noFill/>
                </a:ln>
                <a:solidFill>
                  <a:schemeClr val="accent2"/>
                </a:solidFill>
                <a:effectLst/>
                <a:uLnTx/>
                <a:uFillTx/>
                <a:latin typeface="Arial" panose="020B0604020202020204"/>
                <a:ea typeface="宋体" panose="02010600030101010101" pitchFamily="2" charset="-122"/>
                <a:cs typeface="+mn-cs"/>
              </a:rPr>
              <a:t>-v</a:t>
            </a:r>
            <a:r>
              <a:rPr kumimoji="0" lang="en-US" altLang="zh-CN" sz="2800" b="1" i="0" u="none" strike="noStrike" kern="0" cap="none" spc="0" normalizeH="0" baseline="-25000" noProof="0" dirty="0">
                <a:ln>
                  <a:noFill/>
                </a:ln>
                <a:solidFill>
                  <a:schemeClr val="accent2"/>
                </a:solidFill>
                <a:effectLst/>
                <a:uLnTx/>
                <a:uFillTx/>
                <a:latin typeface="Arial" panose="020B0604020202020204"/>
                <a:ea typeface="宋体" panose="02010600030101010101" pitchFamily="2" charset="-122"/>
                <a:cs typeface="+mn-cs"/>
              </a:rPr>
              <a:t>4</a:t>
            </a:r>
            <a:r>
              <a:rPr kumimoji="0" lang="zh-CN" altLang="en-US" sz="2800" b="1" i="0" u="none" strike="noStrike" kern="0" cap="none" spc="0" normalizeH="0" baseline="0" noProof="0" dirty="0">
                <a:ln>
                  <a:noFill/>
                </a:ln>
                <a:solidFill>
                  <a:schemeClr val="accent2"/>
                </a:solidFill>
                <a:effectLst/>
                <a:uLnTx/>
                <a:uFillTx/>
                <a:latin typeface="Arial" panose="020B0604020202020204"/>
                <a:ea typeface="宋体" panose="02010600030101010101" pitchFamily="2" charset="-122"/>
                <a:cs typeface="+mn-cs"/>
              </a:rPr>
              <a:t>；</a:t>
            </a:r>
            <a:r>
              <a:rPr kumimoji="0" lang="en-US" altLang="zh-CN" sz="2800" b="1" i="0" u="none" strike="noStrike" kern="0" cap="none" spc="0" normalizeH="0" baseline="0" noProof="0" dirty="0">
                <a:ln>
                  <a:noFill/>
                </a:ln>
                <a:solidFill>
                  <a:schemeClr val="accent2"/>
                </a:solidFill>
                <a:effectLst/>
                <a:uLnTx/>
                <a:uFillTx/>
                <a:latin typeface="Arial" panose="020B0604020202020204"/>
                <a:ea typeface="宋体" panose="02010600030101010101" pitchFamily="2" charset="-122"/>
                <a:cs typeface="+mn-cs"/>
              </a:rPr>
              <a:t>v</a:t>
            </a:r>
            <a:r>
              <a:rPr kumimoji="0" lang="en-US" altLang="zh-CN" sz="2800" b="1" i="0" u="none" strike="noStrike" kern="0" cap="none" spc="0" normalizeH="0" baseline="-25000" noProof="0" dirty="0">
                <a:ln>
                  <a:noFill/>
                </a:ln>
                <a:solidFill>
                  <a:schemeClr val="accent2"/>
                </a:solidFill>
                <a:effectLst/>
                <a:uLnTx/>
                <a:uFillTx/>
                <a:latin typeface="Arial" panose="020B0604020202020204"/>
                <a:ea typeface="宋体" panose="02010600030101010101" pitchFamily="2" charset="-122"/>
                <a:cs typeface="+mn-cs"/>
              </a:rPr>
              <a:t>s</a:t>
            </a:r>
            <a:r>
              <a:rPr kumimoji="0" lang="en-US" altLang="zh-CN" sz="2800" b="1" i="0" u="none" strike="noStrike" kern="0" cap="none" spc="0" normalizeH="0" baseline="0" noProof="0" dirty="0">
                <a:ln>
                  <a:noFill/>
                </a:ln>
                <a:solidFill>
                  <a:schemeClr val="accent2"/>
                </a:solidFill>
                <a:effectLst/>
                <a:uLnTx/>
                <a:uFillTx/>
                <a:latin typeface="Arial" panose="020B0604020202020204"/>
                <a:ea typeface="宋体" panose="02010600030101010101" pitchFamily="2" charset="-122"/>
                <a:cs typeface="+mn-cs"/>
              </a:rPr>
              <a:t>-v</a:t>
            </a:r>
            <a:r>
              <a:rPr kumimoji="0" lang="en-US" altLang="zh-CN" sz="2800" b="1" i="0" u="none" strike="noStrike" kern="0" cap="none" spc="0" normalizeH="0" baseline="-25000" noProof="0" dirty="0">
                <a:ln>
                  <a:noFill/>
                </a:ln>
                <a:solidFill>
                  <a:schemeClr val="accent2"/>
                </a:solidFill>
                <a:effectLst/>
                <a:uLnTx/>
                <a:uFillTx/>
                <a:latin typeface="Arial" panose="020B0604020202020204"/>
                <a:ea typeface="宋体" panose="02010600030101010101" pitchFamily="2" charset="-122"/>
                <a:cs typeface="+mn-cs"/>
              </a:rPr>
              <a:t>1 </a:t>
            </a:r>
            <a:r>
              <a:rPr kumimoji="0" lang="en-US" altLang="zh-CN" sz="2800" b="1" i="0" u="none" strike="noStrike" kern="0" cap="none" spc="0" normalizeH="0" baseline="0" noProof="0" dirty="0">
                <a:ln>
                  <a:noFill/>
                </a:ln>
                <a:solidFill>
                  <a:schemeClr val="accent2"/>
                </a:solidFill>
                <a:effectLst/>
                <a:uLnTx/>
                <a:uFillTx/>
                <a:latin typeface="Arial" panose="020B0604020202020204"/>
                <a:ea typeface="宋体" panose="02010600030101010101" pitchFamily="2" charset="-122"/>
                <a:cs typeface="+mn-cs"/>
              </a:rPr>
              <a:t>-v</a:t>
            </a:r>
            <a:r>
              <a:rPr kumimoji="0" lang="en-US" altLang="zh-CN" sz="2800" b="1" i="0" u="none" strike="noStrike" kern="0" cap="none" spc="0" normalizeH="0" baseline="-25000" noProof="0" dirty="0">
                <a:ln>
                  <a:noFill/>
                </a:ln>
                <a:solidFill>
                  <a:schemeClr val="accent2"/>
                </a:solidFill>
                <a:effectLst/>
                <a:uLnTx/>
                <a:uFillTx/>
                <a:latin typeface="Arial" panose="020B0604020202020204"/>
                <a:ea typeface="宋体" panose="02010600030101010101" pitchFamily="2" charset="-122"/>
                <a:cs typeface="+mn-cs"/>
              </a:rPr>
              <a:t>4</a:t>
            </a:r>
            <a:r>
              <a:rPr kumimoji="0" lang="en-US" altLang="zh-CN" sz="2800" b="1" i="0" u="none" strike="noStrike" kern="0" cap="none" spc="0" normalizeH="0" baseline="0" noProof="0" dirty="0">
                <a:ln>
                  <a:noFill/>
                </a:ln>
                <a:solidFill>
                  <a:schemeClr val="accent2"/>
                </a:solidFill>
                <a:effectLst/>
                <a:uLnTx/>
                <a:uFillTx/>
                <a:latin typeface="Arial" panose="020B0604020202020204"/>
                <a:ea typeface="宋体" panose="02010600030101010101" pitchFamily="2" charset="-122"/>
                <a:cs typeface="+mn-cs"/>
              </a:rPr>
              <a:t>-v</a:t>
            </a:r>
            <a:r>
              <a:rPr kumimoji="0" lang="en-US" altLang="zh-CN" sz="2800" b="1" i="0" u="none" strike="noStrike" kern="0" cap="none" spc="0" normalizeH="0" baseline="-25000" noProof="0" dirty="0">
                <a:ln>
                  <a:noFill/>
                </a:ln>
                <a:solidFill>
                  <a:schemeClr val="accent2"/>
                </a:solidFill>
                <a:effectLst/>
                <a:uLnTx/>
                <a:uFillTx/>
                <a:latin typeface="Arial" panose="020B0604020202020204"/>
                <a:ea typeface="宋体" panose="02010600030101010101" pitchFamily="2" charset="-122"/>
                <a:cs typeface="+mn-cs"/>
              </a:rPr>
              <a:t>5</a:t>
            </a:r>
            <a:r>
              <a:rPr kumimoji="0" lang="zh-CN" altLang="en-US" sz="2800" b="1" i="0" u="none" strike="noStrike" kern="0" cap="none" spc="0" normalizeH="0" baseline="0" noProof="0" dirty="0">
                <a:ln>
                  <a:noFill/>
                </a:ln>
                <a:solidFill>
                  <a:schemeClr val="accent2"/>
                </a:solidFill>
                <a:effectLst/>
                <a:uLnTx/>
                <a:uFillTx/>
                <a:latin typeface="Arial" panose="020B0604020202020204"/>
                <a:ea typeface="宋体" panose="02010600030101010101" pitchFamily="2" charset="-122"/>
                <a:cs typeface="+mn-cs"/>
              </a:rPr>
              <a:t>； </a:t>
            </a:r>
            <a:r>
              <a:rPr kumimoji="0" lang="en-US" altLang="zh-CN" sz="2800" b="1" i="0" u="none" strike="noStrike" kern="0" cap="none" spc="0" normalizeH="0" baseline="0" noProof="0" dirty="0">
                <a:ln>
                  <a:noFill/>
                </a:ln>
                <a:solidFill>
                  <a:schemeClr val="accent2"/>
                </a:solidFill>
                <a:effectLst/>
                <a:uLnTx/>
                <a:uFillTx/>
                <a:latin typeface="Arial" panose="020B0604020202020204"/>
                <a:ea typeface="宋体" panose="02010600030101010101" pitchFamily="2" charset="-122"/>
                <a:cs typeface="+mn-cs"/>
              </a:rPr>
              <a:t>v</a:t>
            </a:r>
            <a:r>
              <a:rPr kumimoji="0" lang="en-US" altLang="zh-CN" sz="2800" b="1" i="0" u="none" strike="noStrike" kern="0" cap="none" spc="0" normalizeH="0" baseline="-25000" noProof="0" dirty="0">
                <a:ln>
                  <a:noFill/>
                </a:ln>
                <a:solidFill>
                  <a:schemeClr val="accent2"/>
                </a:solidFill>
                <a:effectLst/>
                <a:uLnTx/>
                <a:uFillTx/>
                <a:latin typeface="Arial" panose="020B0604020202020204"/>
                <a:ea typeface="宋体" panose="02010600030101010101" pitchFamily="2" charset="-122"/>
                <a:cs typeface="+mn-cs"/>
              </a:rPr>
              <a:t>s</a:t>
            </a:r>
            <a:r>
              <a:rPr kumimoji="0" lang="en-US" altLang="zh-CN" sz="2800" b="1" i="0" u="none" strike="noStrike" kern="0" cap="none" spc="0" normalizeH="0" baseline="0" noProof="0" dirty="0">
                <a:ln>
                  <a:noFill/>
                </a:ln>
                <a:solidFill>
                  <a:schemeClr val="accent2"/>
                </a:solidFill>
                <a:effectLst/>
                <a:uLnTx/>
                <a:uFillTx/>
                <a:latin typeface="Arial" panose="020B0604020202020204"/>
                <a:ea typeface="宋体" panose="02010600030101010101" pitchFamily="2" charset="-122"/>
                <a:cs typeface="+mn-cs"/>
              </a:rPr>
              <a:t>-v</a:t>
            </a:r>
            <a:r>
              <a:rPr kumimoji="0" lang="en-US" altLang="zh-CN" sz="2800" b="1" i="0" u="none" strike="noStrike" kern="0" cap="none" spc="0" normalizeH="0" baseline="-25000" noProof="0" dirty="0">
                <a:ln>
                  <a:noFill/>
                </a:ln>
                <a:solidFill>
                  <a:schemeClr val="accent2"/>
                </a:solidFill>
                <a:effectLst/>
                <a:uLnTx/>
                <a:uFillTx/>
                <a:latin typeface="Arial" panose="020B0604020202020204"/>
                <a:ea typeface="宋体" panose="02010600030101010101" pitchFamily="2" charset="-122"/>
                <a:cs typeface="+mn-cs"/>
              </a:rPr>
              <a:t>2 </a:t>
            </a:r>
            <a:r>
              <a:rPr kumimoji="0" lang="en-US" altLang="zh-CN" sz="2800" b="1" i="0" u="none" strike="noStrike" kern="0" cap="none" spc="0" normalizeH="0" baseline="0" noProof="0" dirty="0">
                <a:ln>
                  <a:noFill/>
                </a:ln>
                <a:solidFill>
                  <a:schemeClr val="accent2"/>
                </a:solidFill>
                <a:effectLst/>
                <a:uLnTx/>
                <a:uFillTx/>
                <a:latin typeface="Arial" panose="020B0604020202020204"/>
                <a:ea typeface="宋体" panose="02010600030101010101" pitchFamily="2" charset="-122"/>
                <a:cs typeface="+mn-cs"/>
              </a:rPr>
              <a:t>–v</a:t>
            </a:r>
            <a:r>
              <a:rPr kumimoji="0" lang="en-US" altLang="zh-CN" sz="2800" b="1" i="0" u="none" strike="noStrike" kern="0" cap="none" spc="0" normalizeH="0" baseline="-25000" noProof="0" dirty="0">
                <a:ln>
                  <a:noFill/>
                </a:ln>
                <a:solidFill>
                  <a:schemeClr val="accent2"/>
                </a:solidFill>
                <a:effectLst/>
                <a:uLnTx/>
                <a:uFillTx/>
                <a:latin typeface="Arial" panose="020B0604020202020204"/>
                <a:ea typeface="宋体" panose="02010600030101010101" pitchFamily="2" charset="-122"/>
                <a:cs typeface="+mn-cs"/>
              </a:rPr>
              <a:t>6</a:t>
            </a: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D</a:t>
            </a:r>
            <a:r>
              <a:rPr lang="zh-CN" altLang="en-US" dirty="0"/>
              <a:t>算法的运算量</a:t>
            </a:r>
          </a:p>
        </p:txBody>
      </p:sp>
      <p:sp>
        <p:nvSpPr>
          <p:cNvPr id="7" name="内容占位符 6"/>
          <p:cNvSpPr>
            <a:spLocks noGrp="1"/>
          </p:cNvSpPr>
          <p:nvPr>
            <p:ph idx="1"/>
          </p:nvPr>
        </p:nvSpPr>
        <p:spPr>
          <a:xfrm>
            <a:off x="395536" y="620688"/>
            <a:ext cx="8540750" cy="5184775"/>
          </a:xfrm>
        </p:spPr>
        <p:txBody>
          <a:bodyPr/>
          <a:lstStyle/>
          <a:p>
            <a:r>
              <a:rPr lang="zh-CN" altLang="en-US" sz="3200" dirty="0"/>
              <a:t>在第</a:t>
            </a:r>
            <a:r>
              <a:rPr lang="en-US" altLang="zh-CN" sz="3200" dirty="0"/>
              <a:t>k</a:t>
            </a:r>
            <a:r>
              <a:rPr lang="zh-CN" altLang="en-US" sz="3200" dirty="0"/>
              <a:t>步时，要作（</a:t>
            </a:r>
            <a:r>
              <a:rPr lang="en-US" altLang="zh-CN" sz="3200" dirty="0"/>
              <a:t>n-k</a:t>
            </a:r>
            <a:r>
              <a:rPr lang="zh-CN" altLang="en-US" sz="3200" dirty="0"/>
              <a:t>）次加法，再做（</a:t>
            </a:r>
            <a:r>
              <a:rPr lang="en-US" altLang="zh-CN" sz="3200" dirty="0"/>
              <a:t> n-k </a:t>
            </a:r>
            <a:r>
              <a:rPr lang="zh-CN" altLang="en-US" sz="3200" dirty="0"/>
              <a:t>）次比较可更新各端的暂置值；再做（</a:t>
            </a:r>
            <a:r>
              <a:rPr lang="en-US" altLang="zh-CN" sz="3200" dirty="0"/>
              <a:t> n-k-1</a:t>
            </a:r>
            <a:r>
              <a:rPr lang="zh-CN" altLang="en-US" sz="3200" dirty="0"/>
              <a:t>）次比较求最小值，共有</a:t>
            </a:r>
            <a:r>
              <a:rPr lang="en-US" altLang="zh-CN" sz="3200" dirty="0"/>
              <a:t>3(n-k)-1</a:t>
            </a:r>
            <a:r>
              <a:rPr lang="zh-CN" altLang="en-US" sz="3200" dirty="0"/>
              <a:t>次运算。则总运算量约为：</a:t>
            </a:r>
            <a:endParaRPr lang="en-US" altLang="zh-CN" sz="3200" dirty="0"/>
          </a:p>
          <a:p>
            <a:endParaRPr lang="en-US" altLang="zh-CN" sz="3200" dirty="0"/>
          </a:p>
          <a:p>
            <a:endParaRPr lang="en-US" altLang="zh-CN" sz="3200" dirty="0"/>
          </a:p>
          <a:p>
            <a:r>
              <a:rPr lang="zh-CN" altLang="en-US" sz="3200" dirty="0"/>
              <a:t>所以计算机复杂性为</a:t>
            </a:r>
            <a:r>
              <a:rPr lang="en-US" altLang="zh-CN" sz="3200" dirty="0">
                <a:solidFill>
                  <a:srgbClr val="FF0000"/>
                </a:solidFill>
              </a:rPr>
              <a:t>n</a:t>
            </a:r>
            <a:r>
              <a:rPr lang="en-US" altLang="zh-CN" sz="3200" baseline="30000" dirty="0">
                <a:solidFill>
                  <a:srgbClr val="FF0000"/>
                </a:solidFill>
              </a:rPr>
              <a:t>2</a:t>
            </a:r>
            <a:r>
              <a:rPr lang="zh-CN" altLang="en-US" sz="3200" dirty="0">
                <a:solidFill>
                  <a:srgbClr val="FF0000"/>
                </a:solidFill>
              </a:rPr>
              <a:t>量级</a:t>
            </a:r>
            <a:r>
              <a:rPr lang="zh-CN" altLang="en-US" sz="3200" dirty="0"/>
              <a:t>，可以在计算机上实现。</a:t>
            </a:r>
            <a:endParaRPr lang="en-US" altLang="zh-CN" sz="3200" dirty="0"/>
          </a:p>
          <a:p>
            <a:endParaRPr lang="zh-CN" altLang="en-US" sz="3200" dirty="0"/>
          </a:p>
        </p:txBody>
      </p:sp>
      <p:graphicFrame>
        <p:nvGraphicFramePr>
          <p:cNvPr id="8" name="对象 7"/>
          <p:cNvGraphicFramePr>
            <a:graphicFrameLocks noChangeAspect="1"/>
          </p:cNvGraphicFramePr>
          <p:nvPr/>
        </p:nvGraphicFramePr>
        <p:xfrm>
          <a:off x="4427984" y="2492896"/>
          <a:ext cx="4400531" cy="1403068"/>
        </p:xfrm>
        <a:graphic>
          <a:graphicData uri="http://schemas.openxmlformats.org/presentationml/2006/ole">
            <mc:AlternateContent xmlns:mc="http://schemas.openxmlformats.org/markup-compatibility/2006">
              <mc:Choice xmlns:v="urn:schemas-microsoft-com:vml" Requires="v">
                <p:oleObj spid="_x0000_s439471" name="Equation" r:id="rId3" imgW="42062400" imgH="13411200" progId="Equation.DSMT4">
                  <p:embed/>
                </p:oleObj>
              </mc:Choice>
              <mc:Fallback>
                <p:oleObj name="Equation" r:id="rId3" imgW="42062400" imgH="13411200" progId="Equation.DSMT4">
                  <p:embed/>
                  <p:pic>
                    <p:nvPicPr>
                      <p:cNvPr id="0" name="图片 204813"/>
                      <p:cNvPicPr/>
                      <p:nvPr/>
                    </p:nvPicPr>
                    <p:blipFill>
                      <a:blip r:embed="rId4"/>
                      <a:stretch>
                        <a:fillRect/>
                      </a:stretch>
                    </p:blipFill>
                    <p:spPr>
                      <a:xfrm>
                        <a:off x="4427984" y="2492896"/>
                        <a:ext cx="4400531" cy="1403068"/>
                      </a:xfrm>
                      <a:prstGeom prst="rect">
                        <a:avLst/>
                      </a:prstGeom>
                    </p:spPr>
                  </p:pic>
                </p:oleObj>
              </mc:Fallback>
            </mc:AlternateContent>
          </a:graphicData>
        </a:graphic>
      </p:graphicFrame>
      <p:graphicFrame>
        <p:nvGraphicFramePr>
          <p:cNvPr id="2" name="对象 1"/>
          <p:cNvGraphicFramePr>
            <a:graphicFrameLocks noChangeAspect="1"/>
          </p:cNvGraphicFramePr>
          <p:nvPr/>
        </p:nvGraphicFramePr>
        <p:xfrm>
          <a:off x="323528" y="5301207"/>
          <a:ext cx="4608512" cy="851083"/>
        </p:xfrm>
        <a:graphic>
          <a:graphicData uri="http://schemas.openxmlformats.org/presentationml/2006/ole">
            <mc:AlternateContent xmlns:mc="http://schemas.openxmlformats.org/markup-compatibility/2006">
              <mc:Choice xmlns:v="urn:schemas-microsoft-com:vml" Requires="v">
                <p:oleObj spid="_x0000_s439472" r:id="rId5" imgW="3771900" imgH="698500" progId="Equation.3">
                  <p:embed/>
                </p:oleObj>
              </mc:Choice>
              <mc:Fallback>
                <p:oleObj r:id="rId5" imgW="3771900" imgH="698500" progId="Equation.3">
                  <p:embed/>
                  <p:pic>
                    <p:nvPicPr>
                      <p:cNvPr id="0" name="Object 9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528" y="5301207"/>
                        <a:ext cx="4608512" cy="851083"/>
                      </a:xfrm>
                      <a:prstGeom prst="rect">
                        <a:avLst/>
                      </a:prstGeom>
                      <a:solidFill>
                        <a:srgbClr val="F3FAFF"/>
                      </a:solidFill>
                      <a:ln>
                        <a:noFill/>
                      </a:ln>
                    </p:spPr>
                  </p:pic>
                </p:oleObj>
              </mc:Fallback>
            </mc:AlternateContent>
          </a:graphicData>
        </a:graphic>
      </p:graphicFrame>
      <p:graphicFrame>
        <p:nvGraphicFramePr>
          <p:cNvPr id="4" name="对象 3"/>
          <p:cNvGraphicFramePr>
            <a:graphicFrameLocks noChangeAspect="1"/>
          </p:cNvGraphicFramePr>
          <p:nvPr/>
        </p:nvGraphicFramePr>
        <p:xfrm>
          <a:off x="5292080" y="5086404"/>
          <a:ext cx="2664296" cy="980996"/>
        </p:xfrm>
        <a:graphic>
          <a:graphicData uri="http://schemas.openxmlformats.org/presentationml/2006/ole">
            <mc:AlternateContent xmlns:mc="http://schemas.openxmlformats.org/markup-compatibility/2006">
              <mc:Choice xmlns:v="urn:schemas-microsoft-com:vml" Requires="v">
                <p:oleObj spid="_x0000_s439473" r:id="rId7" imgW="1892300" imgH="698500" progId="Equation.3">
                  <p:embed/>
                </p:oleObj>
              </mc:Choice>
              <mc:Fallback>
                <p:oleObj r:id="rId7" imgW="1892300" imgH="6985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92080" y="5086404"/>
                        <a:ext cx="2664296" cy="980996"/>
                      </a:xfrm>
                      <a:prstGeom prst="rect">
                        <a:avLst/>
                      </a:prstGeom>
                      <a:noFill/>
                      <a:ln>
                        <a:noFill/>
                      </a:ln>
                    </p:spPr>
                  </p:pic>
                </p:oleObj>
              </mc:Fallback>
            </mc:AlternateContent>
          </a:graphicData>
        </a:graphic>
      </p:graphicFrame>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7" name="标题 1"/>
          <p:cNvSpPr>
            <a:spLocks noGrp="1"/>
          </p:cNvSpPr>
          <p:nvPr>
            <p:ph type="title"/>
          </p:nvPr>
        </p:nvSpPr>
        <p:spPr/>
        <p:txBody>
          <a:bodyPr vert="horz" wrap="square" lIns="91440" tIns="45720" rIns="91440" bIns="45720" anchor="b"/>
          <a:lstStyle/>
          <a:p>
            <a:pPr eaLnBrk="1" hangingPunct="1"/>
            <a:r>
              <a:rPr lang="en-US" altLang="zh-CN" kern="1200" dirty="0">
                <a:solidFill>
                  <a:srgbClr val="FF0000"/>
                </a:solidFill>
                <a:latin typeface="幼圆" panose="02010509060101010101" pitchFamily="49" charset="-122"/>
                <a:ea typeface="幼圆" panose="02010509060101010101" pitchFamily="49" charset="-122"/>
                <a:cs typeface="+mj-cs"/>
              </a:rPr>
              <a:t>D</a:t>
            </a:r>
            <a:r>
              <a:rPr lang="zh-CN" altLang="en-US" kern="1200" dirty="0">
                <a:solidFill>
                  <a:srgbClr val="FF0000"/>
                </a:solidFill>
                <a:latin typeface="幼圆" panose="02010509060101010101" pitchFamily="49" charset="-122"/>
                <a:ea typeface="幼圆" panose="02010509060101010101" pitchFamily="49" charset="-122"/>
                <a:cs typeface="+mj-cs"/>
              </a:rPr>
              <a:t>算法的适用范围</a:t>
            </a:r>
          </a:p>
        </p:txBody>
      </p:sp>
      <p:sp>
        <p:nvSpPr>
          <p:cNvPr id="3" name="内容占位符 2"/>
          <p:cNvSpPr>
            <a:spLocks noGrp="1"/>
          </p:cNvSpPr>
          <p:nvPr>
            <p:ph idx="1"/>
          </p:nvPr>
        </p:nvSpPr>
        <p:spPr/>
        <p:txBody>
          <a:bodyPr vert="horz" wrap="square" lIns="91440" tIns="45720" rIns="91440" bIns="45720" numCol="1" rtlCol="0" anchor="t" anchorCtr="0" compatLnSpc="1">
            <a:normAutofit/>
          </a:bodyPr>
          <a:lstStyle/>
          <a:p>
            <a:pPr marL="357505" marR="0" lvl="0" indent="-357505" algn="just" defTabSz="914400" rtl="0" eaLnBrk="1" fontAlgn="auto" latinLnBrk="0" hangingPunct="1">
              <a:lnSpc>
                <a:spcPct val="110000"/>
              </a:lnSpc>
              <a:spcBef>
                <a:spcPts val="1400"/>
              </a:spcBef>
              <a:spcAft>
                <a:spcPts val="0"/>
              </a:spcAft>
              <a:buClr>
                <a:schemeClr val="accent1">
                  <a:lumMod val="75000"/>
                </a:schemeClr>
              </a:buClr>
              <a:buSzPct val="50000"/>
              <a:buFont typeface="Wingdings" panose="05000000000000000000" pitchFamily="2" charset="2"/>
              <a:buChar char="u"/>
              <a:defRPr/>
            </a:pPr>
            <a:r>
              <a:rPr kumimoji="0" lang="en-US" altLang="zh-CN" sz="24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D</a:t>
            </a:r>
            <a:r>
              <a:rPr kumimoji="0" lang="zh-CN" altLang="en-US" sz="24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算法对有向图也适用</a:t>
            </a:r>
            <a:endParaRPr kumimoji="0" lang="en-US" altLang="zh-CN" sz="24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endParaRPr>
          </a:p>
          <a:p>
            <a:pPr marL="357505" marR="0" lvl="0" indent="-357505" algn="just" defTabSz="914400" rtl="0" eaLnBrk="1" fontAlgn="auto" latinLnBrk="0" hangingPunct="1">
              <a:lnSpc>
                <a:spcPct val="110000"/>
              </a:lnSpc>
              <a:spcBef>
                <a:spcPts val="1400"/>
              </a:spcBef>
              <a:spcAft>
                <a:spcPts val="0"/>
              </a:spcAft>
              <a:buClr>
                <a:schemeClr val="accent1">
                  <a:lumMod val="75000"/>
                </a:schemeClr>
              </a:buClr>
              <a:buSzPct val="50000"/>
              <a:buFont typeface="Wingdings" panose="05000000000000000000" pitchFamily="2" charset="2"/>
              <a:buChar char="u"/>
              <a:defRPr/>
            </a:pPr>
            <a:r>
              <a:rPr kumimoji="0" lang="zh-CN" altLang="en-US" sz="24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也可适用于端点有权的情况</a:t>
            </a:r>
            <a:endParaRPr kumimoji="0" lang="en-US" altLang="zh-CN" sz="24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endParaRPr>
          </a:p>
          <a:p>
            <a:pPr marL="357505" marR="0" lvl="0" indent="-357505" algn="just" defTabSz="914400" rtl="0" eaLnBrk="1" fontAlgn="auto" latinLnBrk="0" hangingPunct="1">
              <a:lnSpc>
                <a:spcPct val="110000"/>
              </a:lnSpc>
              <a:spcBef>
                <a:spcPts val="1400"/>
              </a:spcBef>
              <a:spcAft>
                <a:spcPts val="0"/>
              </a:spcAft>
              <a:buClr>
                <a:schemeClr val="accent1">
                  <a:lumMod val="75000"/>
                </a:schemeClr>
              </a:buClr>
              <a:buSzPct val="50000"/>
              <a:buFont typeface="Wingdings" panose="05000000000000000000" pitchFamily="2" charset="2"/>
              <a:buChar char="u"/>
              <a:defRPr/>
            </a:pPr>
            <a:r>
              <a:rPr kumimoji="0" lang="en-US" altLang="zh-CN" sz="24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D</a:t>
            </a:r>
            <a:r>
              <a:rPr kumimoji="0" lang="zh-CN" altLang="en-US" sz="24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算法不适用于边的权有正有负的情况</a:t>
            </a:r>
          </a:p>
          <a:p>
            <a:pPr marL="357505" marR="0" lvl="0" indent="-357505" algn="just" defTabSz="914400" rtl="0" eaLnBrk="1" fontAlgn="auto" latinLnBrk="0" hangingPunct="1">
              <a:lnSpc>
                <a:spcPct val="110000"/>
              </a:lnSpc>
              <a:spcBef>
                <a:spcPts val="1400"/>
              </a:spcBef>
              <a:spcAft>
                <a:spcPts val="0"/>
              </a:spcAft>
              <a:buClr>
                <a:schemeClr val="accent1">
                  <a:lumMod val="75000"/>
                </a:schemeClr>
              </a:buClr>
              <a:buSzPct val="50000"/>
              <a:buFont typeface="Wingdings" panose="05000000000000000000" pitchFamily="2" charset="2"/>
              <a:buChar char="u"/>
              <a:defRPr/>
            </a:pPr>
            <a:endParaRPr kumimoji="0" lang="en-US" altLang="zh-CN" sz="24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endParaRPr>
          </a:p>
          <a:p>
            <a:pPr marL="357505" marR="0" lvl="0" indent="-357505" algn="just" defTabSz="914400" rtl="0" eaLnBrk="1" fontAlgn="auto" latinLnBrk="0" hangingPunct="1">
              <a:lnSpc>
                <a:spcPct val="110000"/>
              </a:lnSpc>
              <a:spcBef>
                <a:spcPts val="1400"/>
              </a:spcBef>
              <a:spcAft>
                <a:spcPts val="0"/>
              </a:spcAft>
              <a:buClr>
                <a:schemeClr val="accent1">
                  <a:lumMod val="75000"/>
                </a:schemeClr>
              </a:buClr>
              <a:buSzPct val="50000"/>
              <a:buFont typeface="Wingdings" panose="05000000000000000000" pitchFamily="2" charset="2"/>
              <a:buChar char="u"/>
              <a:defRPr/>
            </a:pPr>
            <a:r>
              <a:rPr kumimoji="0" lang="zh-CN" altLang="zh-CN" sz="24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rPr>
              <a:t>另外，以不同节点算出来的最短路径树可能是不同的，最短路径树的权值之和也有可能是不同的。</a:t>
            </a: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55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0674" y="794476"/>
            <a:ext cx="2828925"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en-US" altLang="zh-CN"/>
              <a:t>Dijkstra</a:t>
            </a:r>
            <a:r>
              <a:rPr lang="zh-CN" altLang="en-US"/>
              <a:t>算法为什么不能计算负权重？</a:t>
            </a:r>
          </a:p>
        </p:txBody>
      </p:sp>
      <p:graphicFrame>
        <p:nvGraphicFramePr>
          <p:cNvPr id="5" name="Group 118"/>
          <p:cNvGraphicFramePr>
            <a:graphicFrameLocks noGrp="1"/>
          </p:cNvGraphicFramePr>
          <p:nvPr>
            <p:ph sz="quarter" idx="4294967295"/>
          </p:nvPr>
        </p:nvGraphicFramePr>
        <p:xfrm>
          <a:off x="184997" y="1917973"/>
          <a:ext cx="5544741" cy="2426444"/>
        </p:xfrm>
        <a:graphic>
          <a:graphicData uri="http://schemas.openxmlformats.org/drawingml/2006/table">
            <a:tbl>
              <a:tblPr/>
              <a:tblGrid>
                <a:gridCol w="576639">
                  <a:extLst>
                    <a:ext uri="{9D8B030D-6E8A-4147-A177-3AD203B41FA5}">
                      <a16:colId xmlns:a16="http://schemas.microsoft.com/office/drawing/2014/main" val="20000"/>
                    </a:ext>
                  </a:extLst>
                </a:gridCol>
                <a:gridCol w="647637">
                  <a:extLst>
                    <a:ext uri="{9D8B030D-6E8A-4147-A177-3AD203B41FA5}">
                      <a16:colId xmlns:a16="http://schemas.microsoft.com/office/drawing/2014/main" val="20001"/>
                    </a:ext>
                  </a:extLst>
                </a:gridCol>
                <a:gridCol w="720366">
                  <a:extLst>
                    <a:ext uri="{9D8B030D-6E8A-4147-A177-3AD203B41FA5}">
                      <a16:colId xmlns:a16="http://schemas.microsoft.com/office/drawing/2014/main" val="20002"/>
                    </a:ext>
                  </a:extLst>
                </a:gridCol>
                <a:gridCol w="804622">
                  <a:extLst>
                    <a:ext uri="{9D8B030D-6E8A-4147-A177-3AD203B41FA5}">
                      <a16:colId xmlns:a16="http://schemas.microsoft.com/office/drawing/2014/main" val="20003"/>
                    </a:ext>
                  </a:extLst>
                </a:gridCol>
                <a:gridCol w="1067291">
                  <a:extLst>
                    <a:ext uri="{9D8B030D-6E8A-4147-A177-3AD203B41FA5}">
                      <a16:colId xmlns:a16="http://schemas.microsoft.com/office/drawing/2014/main" val="20004"/>
                    </a:ext>
                  </a:extLst>
                </a:gridCol>
                <a:gridCol w="1728186">
                  <a:extLst>
                    <a:ext uri="{9D8B030D-6E8A-4147-A177-3AD203B41FA5}">
                      <a16:colId xmlns:a16="http://schemas.microsoft.com/office/drawing/2014/main" val="20005"/>
                    </a:ext>
                  </a:extLst>
                </a:gridCol>
              </a:tblGrid>
              <a:tr h="4572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2400" b="1" i="0" u="none" strike="noStrike" cap="none" normalizeH="0" baseline="-25000">
                          <a:ln>
                            <a:noFill/>
                          </a:ln>
                          <a:solidFill>
                            <a:schemeClr val="tx1"/>
                          </a:solidFill>
                          <a:effectLst>
                            <a:outerShdw blurRad="38100" dist="38100" dir="2700000" algn="tl">
                              <a:srgbClr val="C0C0C0"/>
                            </a:outerShdw>
                          </a:effectLst>
                          <a:latin typeface="Times New Roman" panose="02020603050405020304" pitchFamily="18" charset="0"/>
                          <a:ea typeface="华文中宋" panose="02010600040101010101" pitchFamily="2" charset="-122"/>
                          <a:cs typeface="Times New Roman" panose="02020603050405020304" pitchFamily="18" charset="0"/>
                        </a:rPr>
                        <a:t>A</a:t>
                      </a:r>
                      <a:endParaRPr kumimoji="0" lang="en-US" altLang="zh-CN" sz="2400" b="1" i="0" u="none" strike="noStrike" cap="none" normalizeH="0" baseline="-25000" dirty="0">
                        <a:ln>
                          <a:noFill/>
                        </a:ln>
                        <a:solidFill>
                          <a:schemeClr val="tx1"/>
                        </a:solidFill>
                        <a:effectLst>
                          <a:outerShdw blurRad="38100" dist="38100" dir="2700000" algn="tl">
                            <a:srgbClr val="C0C0C0"/>
                          </a:outerShdw>
                        </a:effectLst>
                        <a:latin typeface="Times New Roman" panose="02020603050405020304" pitchFamily="18" charset="0"/>
                        <a:ea typeface="华文中宋" panose="02010600040101010101" pitchFamily="2" charset="-122"/>
                        <a:cs typeface="Times New Roman" panose="02020603050405020304" pitchFamily="18" charset="0"/>
                      </a:endParaRP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2400" b="1" i="0" u="none" strike="noStrike" cap="none" normalizeH="0" baseline="-25000">
                          <a:ln>
                            <a:noFill/>
                          </a:ln>
                          <a:solidFill>
                            <a:schemeClr val="tx1"/>
                          </a:solidFill>
                          <a:effectLst>
                            <a:outerShdw blurRad="38100" dist="38100" dir="2700000" algn="tl">
                              <a:srgbClr val="C0C0C0"/>
                            </a:outerShdw>
                          </a:effectLst>
                          <a:latin typeface="Times New Roman" panose="02020603050405020304" pitchFamily="18" charset="0"/>
                          <a:ea typeface="华文中宋" panose="02010600040101010101" pitchFamily="2" charset="-122"/>
                          <a:cs typeface="Times New Roman" panose="02020603050405020304" pitchFamily="18" charset="0"/>
                        </a:rPr>
                        <a:t>B</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2400" b="1" i="0" u="none" strike="noStrike" cap="none" normalizeH="0" baseline="-25000">
                          <a:ln>
                            <a:noFill/>
                          </a:ln>
                          <a:solidFill>
                            <a:schemeClr val="tx1"/>
                          </a:solidFill>
                          <a:effectLst>
                            <a:outerShdw blurRad="38100" dist="38100" dir="2700000" algn="tl">
                              <a:srgbClr val="C0C0C0"/>
                            </a:outerShdw>
                          </a:effectLst>
                          <a:latin typeface="Times New Roman" panose="02020603050405020304" pitchFamily="18" charset="0"/>
                          <a:ea typeface="华文中宋" panose="02010600040101010101" pitchFamily="2" charset="-122"/>
                          <a:cs typeface="Times New Roman" panose="02020603050405020304" pitchFamily="18" charset="0"/>
                        </a:rPr>
                        <a:t>C</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2400" b="1" i="0" u="none" strike="noStrike" cap="none" normalizeH="0" baseline="-25000">
                          <a:ln>
                            <a:noFill/>
                          </a:ln>
                          <a:solidFill>
                            <a:schemeClr val="tx1"/>
                          </a:solidFill>
                          <a:effectLst>
                            <a:outerShdw blurRad="38100" dist="38100" dir="2700000" algn="tl">
                              <a:srgbClr val="C0C0C0"/>
                            </a:outerShdw>
                          </a:effectLst>
                          <a:latin typeface="Times New Roman" panose="02020603050405020304" pitchFamily="18" charset="0"/>
                          <a:ea typeface="华文中宋" panose="02010600040101010101" pitchFamily="2" charset="-122"/>
                          <a:cs typeface="Times New Roman" panose="02020603050405020304" pitchFamily="18" charset="0"/>
                        </a:rPr>
                        <a:t>D</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2400" b="1"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华文中宋" panose="02010600040101010101" pitchFamily="2" charset="-122"/>
                          <a:cs typeface="Times New Roman" panose="02020603050405020304" pitchFamily="18" charset="0"/>
                        </a:rPr>
                        <a:t>置定</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zh-CN" altLang="en-US" sz="2400" b="1"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华文中宋" panose="02010600040101010101" pitchFamily="2" charset="-122"/>
                          <a:cs typeface="Times New Roman" panose="02020603050405020304" pitchFamily="18" charset="0"/>
                        </a:rPr>
                        <a:t>最短径长</a:t>
                      </a: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2400" b="1"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华文中宋" panose="02010600040101010101" pitchFamily="2" charset="-122"/>
                          <a:cs typeface="Times New Roman" panose="02020603050405020304" pitchFamily="18" charset="0"/>
                        </a:rPr>
                        <a:t>0</a:t>
                      </a: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2400" b="1"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华文中宋" panose="02010600040101010101" pitchFamily="2" charset="-122"/>
                          <a:cs typeface="Times New Roman" panose="02020603050405020304" pitchFamily="18" charset="0"/>
                        </a:rPr>
                        <a:t>∞</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2400" b="1"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华文中宋" panose="02010600040101010101" pitchFamily="2" charset="-122"/>
                          <a:cs typeface="Times New Roman" panose="02020603050405020304" pitchFamily="18" charset="0"/>
                        </a:rPr>
                        <a:t>∞</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2400" b="1"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华文中宋" panose="02010600040101010101" pitchFamily="2" charset="-122"/>
                          <a:cs typeface="Times New Roman" panose="02020603050405020304" pitchFamily="18" charset="0"/>
                        </a:rPr>
                        <a:t>∞</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2400" b="1" i="0" u="none" strike="noStrike" cap="none" normalizeH="0" baseline="-25000">
                          <a:ln>
                            <a:noFill/>
                          </a:ln>
                          <a:solidFill>
                            <a:schemeClr val="tx1"/>
                          </a:solidFill>
                          <a:effectLst>
                            <a:outerShdw blurRad="38100" dist="38100" dir="2700000" algn="tl">
                              <a:srgbClr val="C0C0C0"/>
                            </a:outerShdw>
                          </a:effectLst>
                          <a:latin typeface="Times New Roman" panose="02020603050405020304" pitchFamily="18" charset="0"/>
                          <a:ea typeface="华文中宋" panose="02010600040101010101" pitchFamily="2" charset="-122"/>
                          <a:cs typeface="Times New Roman" panose="02020603050405020304" pitchFamily="18" charset="0"/>
                        </a:rPr>
                        <a:t>A</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2400" b="1"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华文中宋" panose="02010600040101010101" pitchFamily="2" charset="-122"/>
                          <a:cs typeface="Times New Roman" panose="02020603050405020304" pitchFamily="18" charset="0"/>
                        </a:rPr>
                        <a:t>w</a:t>
                      </a:r>
                      <a:r>
                        <a:rPr kumimoji="0" lang="en-US" altLang="zh-CN" sz="2400" b="1" i="0" u="none" strike="noStrike" cap="none" normalizeH="0" baseline="-25000">
                          <a:ln>
                            <a:noFill/>
                          </a:ln>
                          <a:solidFill>
                            <a:schemeClr val="tx1"/>
                          </a:solidFill>
                          <a:effectLst>
                            <a:outerShdw blurRad="38100" dist="38100" dir="2700000" algn="tl">
                              <a:srgbClr val="C0C0C0"/>
                            </a:outerShdw>
                          </a:effectLst>
                          <a:latin typeface="Times New Roman" panose="02020603050405020304" pitchFamily="18" charset="0"/>
                          <a:ea typeface="华文中宋" panose="02010600040101010101" pitchFamily="2" charset="-122"/>
                          <a:cs typeface="Times New Roman" panose="02020603050405020304" pitchFamily="18" charset="0"/>
                        </a:rPr>
                        <a:t>A</a:t>
                      </a:r>
                      <a:r>
                        <a:rPr kumimoji="0" lang="en-US" altLang="zh-CN" sz="2400" b="1"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华文中宋" panose="02010600040101010101" pitchFamily="2" charset="-122"/>
                          <a:cs typeface="Times New Roman" panose="02020603050405020304" pitchFamily="18" charset="0"/>
                        </a:rPr>
                        <a:t>=0</a:t>
                      </a: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97644">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2400" b="1"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华文中宋" panose="02010600040101010101" pitchFamily="2" charset="-122"/>
                        <a:cs typeface="Times New Roman" panose="02020603050405020304" pitchFamily="18" charset="0"/>
                      </a:endParaRP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2400" b="1" i="0" u="none" strike="noStrike" kern="1200"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华文中宋" panose="02010600040101010101" pitchFamily="2" charset="-122"/>
                          <a:cs typeface="Times New Roman" panose="02020603050405020304" pitchFamily="18" charset="0"/>
                        </a:rPr>
                        <a:t>1</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2400" b="1" i="0" u="sng" strike="noStrike" kern="1200" cap="none" normalizeH="0" baseline="0">
                          <a:ln>
                            <a:noFill/>
                          </a:ln>
                          <a:solidFill>
                            <a:srgbClr val="FF0000"/>
                          </a:solidFill>
                          <a:effectLst>
                            <a:outerShdw blurRad="38100" dist="38100" dir="2700000" algn="tl">
                              <a:srgbClr val="C0C0C0"/>
                            </a:outerShdw>
                          </a:effectLst>
                          <a:latin typeface="Times New Roman" panose="02020603050405020304" pitchFamily="18" charset="0"/>
                          <a:ea typeface="华文中宋" panose="02010600040101010101" pitchFamily="2" charset="-122"/>
                          <a:cs typeface="Times New Roman" panose="02020603050405020304" pitchFamily="18" charset="0"/>
                        </a:rPr>
                        <a:t>0</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2400" b="1"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华文中宋" panose="02010600040101010101" pitchFamily="2" charset="-122"/>
                          <a:cs typeface="Times New Roman" panose="02020603050405020304" pitchFamily="18" charset="0"/>
                        </a:rPr>
                        <a:t>99</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2400" b="1" i="0" u="none" strike="noStrike" cap="none" normalizeH="0" baseline="-25000">
                          <a:ln>
                            <a:noFill/>
                          </a:ln>
                          <a:solidFill>
                            <a:schemeClr val="tx1"/>
                          </a:solidFill>
                          <a:effectLst>
                            <a:outerShdw blurRad="38100" dist="38100" dir="2700000" algn="tl">
                              <a:srgbClr val="C0C0C0"/>
                            </a:outerShdw>
                          </a:effectLst>
                          <a:latin typeface="Times New Roman" panose="02020603050405020304" pitchFamily="18" charset="0"/>
                          <a:ea typeface="华文中宋" panose="02010600040101010101" pitchFamily="2" charset="-122"/>
                          <a:cs typeface="Times New Roman" panose="02020603050405020304" pitchFamily="18" charset="0"/>
                        </a:rPr>
                        <a:t>C</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defRPr/>
                      </a:pPr>
                      <a:r>
                        <a:rPr kumimoji="0" lang="en-US" altLang="zh-CN" sz="2400" b="1"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华文中宋" panose="02010600040101010101" pitchFamily="2" charset="-122"/>
                          <a:cs typeface="Times New Roman" panose="02020603050405020304" pitchFamily="18" charset="0"/>
                        </a:rPr>
                        <a:t>w</a:t>
                      </a:r>
                      <a:r>
                        <a:rPr kumimoji="0" lang="en-US" altLang="zh-CN" sz="2400" b="1" i="0" u="none" strike="noStrike" cap="none" normalizeH="0" baseline="-25000">
                          <a:ln>
                            <a:noFill/>
                          </a:ln>
                          <a:solidFill>
                            <a:schemeClr val="tx1"/>
                          </a:solidFill>
                          <a:effectLst>
                            <a:outerShdw blurRad="38100" dist="38100" dir="2700000" algn="tl">
                              <a:srgbClr val="C0C0C0"/>
                            </a:outerShdw>
                          </a:effectLst>
                          <a:latin typeface="Times New Roman" panose="02020603050405020304" pitchFamily="18" charset="0"/>
                          <a:ea typeface="华文中宋" panose="02010600040101010101" pitchFamily="2" charset="-122"/>
                          <a:cs typeface="Times New Roman" panose="02020603050405020304" pitchFamily="18" charset="0"/>
                        </a:rPr>
                        <a:t>C</a:t>
                      </a:r>
                      <a:r>
                        <a:rPr kumimoji="0" lang="en-US" altLang="zh-CN" sz="2400" b="1"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华文中宋" panose="02010600040101010101" pitchFamily="2" charset="-122"/>
                          <a:cs typeface="Times New Roman" panose="02020603050405020304" pitchFamily="18" charset="0"/>
                        </a:rPr>
                        <a:t>=0</a:t>
                      </a: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2"/>
                  </a:ext>
                </a:extLst>
              </a:tr>
              <a:tr h="4572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2400" b="1"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华文中宋" panose="02010600040101010101" pitchFamily="2" charset="-122"/>
                        <a:cs typeface="Times New Roman" panose="02020603050405020304" pitchFamily="18" charset="0"/>
                      </a:endParaRP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2400" b="1" i="0" u="sng" strike="noStrike" kern="1200" cap="none" normalizeH="0" baseline="0">
                          <a:ln>
                            <a:noFill/>
                          </a:ln>
                          <a:solidFill>
                            <a:srgbClr val="FF0000"/>
                          </a:solidFill>
                          <a:effectLst>
                            <a:outerShdw blurRad="38100" dist="38100" dir="2700000" algn="tl">
                              <a:srgbClr val="C0C0C0"/>
                            </a:outerShdw>
                          </a:effectLst>
                          <a:latin typeface="Times New Roman" panose="02020603050405020304" pitchFamily="18" charset="0"/>
                          <a:ea typeface="华文中宋" panose="02010600040101010101" pitchFamily="2" charset="-122"/>
                          <a:cs typeface="Times New Roman" panose="02020603050405020304" pitchFamily="18" charset="0"/>
                        </a:rPr>
                        <a:t>1</a:t>
                      </a:r>
                      <a:endParaRPr kumimoji="0" lang="zh-CN" altLang="zh-CN" sz="2400" b="1" i="0" u="sng" strike="noStrike" kern="1200" cap="none" normalizeH="0" baseline="0">
                        <a:ln>
                          <a:noFill/>
                        </a:ln>
                        <a:solidFill>
                          <a:srgbClr val="FF0000"/>
                        </a:solidFill>
                        <a:effectLst>
                          <a:outerShdw blurRad="38100" dist="38100" dir="2700000" algn="tl">
                            <a:srgbClr val="C0C0C0"/>
                          </a:outerShdw>
                        </a:effectLst>
                        <a:latin typeface="Times New Roman" panose="02020603050405020304" pitchFamily="18" charset="0"/>
                        <a:ea typeface="华文中宋" panose="02010600040101010101" pitchFamily="2" charset="-122"/>
                        <a:cs typeface="Times New Roman" panose="02020603050405020304" pitchFamily="18" charset="0"/>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en-US" altLang="zh-CN" sz="2400" b="1"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华文中宋" panose="02010600040101010101" pitchFamily="2" charset="-122"/>
                        <a:cs typeface="Times New Roman" panose="02020603050405020304" pitchFamily="18" charset="0"/>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2400" b="1" i="0" u="none" strike="noStrike" kern="1200"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华文中宋" panose="02010600040101010101" pitchFamily="2" charset="-122"/>
                          <a:cs typeface="Times New Roman" panose="02020603050405020304" pitchFamily="18" charset="0"/>
                        </a:rPr>
                        <a:t>99</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2400" b="1" i="0" u="none" strike="noStrike" cap="none" normalizeH="0" baseline="-25000">
                          <a:ln>
                            <a:noFill/>
                          </a:ln>
                          <a:solidFill>
                            <a:schemeClr val="tx1"/>
                          </a:solidFill>
                          <a:effectLst>
                            <a:outerShdw blurRad="38100" dist="38100" dir="2700000" algn="tl">
                              <a:srgbClr val="C0C0C0"/>
                            </a:outerShdw>
                          </a:effectLst>
                          <a:latin typeface="Times New Roman" panose="02020603050405020304" pitchFamily="18" charset="0"/>
                          <a:ea typeface="华文中宋" panose="02010600040101010101" pitchFamily="2" charset="-122"/>
                          <a:cs typeface="Times New Roman" panose="02020603050405020304" pitchFamily="18" charset="0"/>
                        </a:rPr>
                        <a:t>B</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defRPr/>
                      </a:pPr>
                      <a:r>
                        <a:rPr kumimoji="0" lang="en-US" altLang="zh-CN" sz="2400" b="1"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华文中宋" panose="02010600040101010101" pitchFamily="2" charset="-122"/>
                          <a:cs typeface="Times New Roman" panose="02020603050405020304" pitchFamily="18" charset="0"/>
                        </a:rPr>
                        <a:t>w</a:t>
                      </a:r>
                      <a:r>
                        <a:rPr kumimoji="0" lang="en-US" altLang="zh-CN" sz="2400" b="1" i="0" u="none" strike="noStrike" cap="none" normalizeH="0" baseline="-25000">
                          <a:ln>
                            <a:noFill/>
                          </a:ln>
                          <a:solidFill>
                            <a:schemeClr val="tx1"/>
                          </a:solidFill>
                          <a:effectLst>
                            <a:outerShdw blurRad="38100" dist="38100" dir="2700000" algn="tl">
                              <a:srgbClr val="C0C0C0"/>
                            </a:outerShdw>
                          </a:effectLst>
                          <a:latin typeface="Times New Roman" panose="02020603050405020304" pitchFamily="18" charset="0"/>
                          <a:ea typeface="华文中宋" panose="02010600040101010101" pitchFamily="2" charset="-122"/>
                          <a:cs typeface="Times New Roman" panose="02020603050405020304" pitchFamily="18" charset="0"/>
                        </a:rPr>
                        <a:t>B</a:t>
                      </a:r>
                      <a:r>
                        <a:rPr kumimoji="0" lang="en-US" altLang="zh-CN" sz="2400" b="1"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华文中宋" panose="02010600040101010101" pitchFamily="2" charset="-122"/>
                          <a:cs typeface="Times New Roman" panose="02020603050405020304" pitchFamily="18" charset="0"/>
                        </a:rPr>
                        <a:t>=1</a:t>
                      </a: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72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2400" b="1"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华文中宋" panose="02010600040101010101" pitchFamily="2" charset="-122"/>
                        <a:cs typeface="Times New Roman" panose="02020603050405020304" pitchFamily="18" charset="0"/>
                      </a:endParaRP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2400" b="1"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华文中宋" panose="02010600040101010101" pitchFamily="2" charset="-122"/>
                        <a:cs typeface="Times New Roman" panose="02020603050405020304" pitchFamily="18" charset="0"/>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en-US" altLang="zh-CN" sz="2400" b="1"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华文中宋" panose="02010600040101010101" pitchFamily="2" charset="-122"/>
                        <a:cs typeface="Times New Roman" panose="02020603050405020304" pitchFamily="18" charset="0"/>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2400" b="1"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华文中宋" panose="02010600040101010101" pitchFamily="2" charset="-122"/>
                          <a:cs typeface="Times New Roman" panose="02020603050405020304" pitchFamily="18" charset="0"/>
                        </a:rPr>
                        <a:t>-299</a:t>
                      </a:r>
                      <a:endParaRPr kumimoji="0" lang="zh-CN" altLang="zh-CN" sz="2400" b="1"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华文中宋" panose="02010600040101010101" pitchFamily="2" charset="-122"/>
                        <a:cs typeface="Times New Roman" panose="02020603050405020304" pitchFamily="18" charset="0"/>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2400" b="1" i="0" u="none" strike="noStrike" cap="none" normalizeH="0" baseline="-25000">
                          <a:ln>
                            <a:noFill/>
                          </a:ln>
                          <a:solidFill>
                            <a:schemeClr val="tx1"/>
                          </a:solidFill>
                          <a:effectLst>
                            <a:outerShdw blurRad="38100" dist="38100" dir="2700000" algn="tl">
                              <a:srgbClr val="C0C0C0"/>
                            </a:outerShdw>
                          </a:effectLst>
                          <a:latin typeface="Times New Roman" panose="02020603050405020304" pitchFamily="18" charset="0"/>
                          <a:ea typeface="华文中宋" panose="02010600040101010101" pitchFamily="2" charset="-122"/>
                          <a:cs typeface="Times New Roman" panose="02020603050405020304" pitchFamily="18" charset="0"/>
                        </a:rPr>
                        <a:t>D</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defRPr/>
                      </a:pPr>
                      <a:r>
                        <a:rPr kumimoji="0" lang="en-US" altLang="zh-CN" sz="2400" b="1"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华文中宋" panose="02010600040101010101" pitchFamily="2" charset="-122"/>
                          <a:cs typeface="Times New Roman" panose="02020603050405020304" pitchFamily="18" charset="0"/>
                        </a:rPr>
                        <a:t>w</a:t>
                      </a:r>
                      <a:r>
                        <a:rPr kumimoji="0" lang="en-US" altLang="zh-CN" sz="2400" b="1" i="0" u="none" strike="noStrike" cap="none" normalizeH="0" baseline="-25000">
                          <a:ln>
                            <a:noFill/>
                          </a:ln>
                          <a:solidFill>
                            <a:schemeClr val="tx1"/>
                          </a:solidFill>
                          <a:effectLst>
                            <a:outerShdw blurRad="38100" dist="38100" dir="2700000" algn="tl">
                              <a:srgbClr val="C0C0C0"/>
                            </a:outerShdw>
                          </a:effectLst>
                          <a:latin typeface="Times New Roman" panose="02020603050405020304" pitchFamily="18" charset="0"/>
                          <a:ea typeface="华文中宋" panose="02010600040101010101" pitchFamily="2" charset="-122"/>
                          <a:cs typeface="Times New Roman" panose="02020603050405020304" pitchFamily="18" charset="0"/>
                        </a:rPr>
                        <a:t>D</a:t>
                      </a:r>
                      <a:r>
                        <a:rPr kumimoji="0" lang="en-US" altLang="zh-CN" sz="2400" b="1" i="0" u="none" strike="noStrike" cap="none" normalizeH="0" baseline="0">
                          <a:ln>
                            <a:noFill/>
                          </a:ln>
                          <a:solidFill>
                            <a:schemeClr val="tx1"/>
                          </a:solidFill>
                          <a:effectLst>
                            <a:outerShdw blurRad="38100" dist="38100" dir="2700000" algn="tl">
                              <a:srgbClr val="C0C0C0"/>
                            </a:outerShdw>
                          </a:effectLst>
                          <a:latin typeface="Times New Roman" panose="02020603050405020304" pitchFamily="18" charset="0"/>
                          <a:ea typeface="华文中宋" panose="02010600040101010101" pitchFamily="2" charset="-122"/>
                          <a:cs typeface="Times New Roman" panose="02020603050405020304" pitchFamily="18" charset="0"/>
                        </a:rPr>
                        <a:t>=-299</a:t>
                      </a: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6" name="标题 1"/>
          <p:cNvSpPr txBox="1"/>
          <p:nvPr/>
        </p:nvSpPr>
        <p:spPr bwMode="auto">
          <a:xfrm>
            <a:off x="184997" y="836750"/>
            <a:ext cx="4990112" cy="69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ctr" rtl="0" eaLnBrk="0" fontAlgn="base" hangingPunct="0">
              <a:lnSpc>
                <a:spcPct val="90000"/>
              </a:lnSpc>
              <a:spcBef>
                <a:spcPct val="0"/>
              </a:spcBef>
              <a:spcAft>
                <a:spcPct val="0"/>
              </a:spcAft>
              <a:defRPr sz="3200" b="1" kern="1200">
                <a:solidFill>
                  <a:schemeClr val="accent2">
                    <a:lumMod val="50000"/>
                  </a:schemeClr>
                </a:solidFill>
                <a:latin typeface="幼圆" panose="02010509060101010101" pitchFamily="49" charset="-122"/>
                <a:ea typeface="幼圆" panose="02010509060101010101" pitchFamily="49" charset="-122"/>
                <a:cs typeface="+mj-cs"/>
              </a:defRPr>
            </a:lvl1pPr>
            <a:lvl2pPr algn="ctr" rtl="0" eaLnBrk="0" fontAlgn="base" hangingPunct="0">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2pPr>
            <a:lvl3pPr algn="ctr" rtl="0" eaLnBrk="0" fontAlgn="base" hangingPunct="0">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3pPr>
            <a:lvl4pPr algn="ctr" rtl="0" eaLnBrk="0" fontAlgn="base" hangingPunct="0">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4pPr>
            <a:lvl5pPr algn="ctr" rtl="0" eaLnBrk="0" fontAlgn="base" hangingPunct="0">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5pPr>
            <a:lvl6pPr marL="457200" algn="ctr" rtl="0" fontAlgn="base">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6pPr>
            <a:lvl7pPr marL="914400" algn="ctr" rtl="0" fontAlgn="base">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7pPr>
            <a:lvl8pPr marL="1371600" algn="ctr" rtl="0" fontAlgn="base">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8pPr>
            <a:lvl9pPr marL="1828800" algn="ctr" rtl="0" fontAlgn="base">
              <a:lnSpc>
                <a:spcPct val="90000"/>
              </a:lnSpc>
              <a:spcBef>
                <a:spcPct val="0"/>
              </a:spcBef>
              <a:spcAft>
                <a:spcPct val="0"/>
              </a:spcAft>
              <a:defRPr sz="3200" b="1">
                <a:solidFill>
                  <a:srgbClr val="5D2513"/>
                </a:solidFill>
                <a:latin typeface="幼圆" panose="02010509060101010101" pitchFamily="49" charset="-122"/>
                <a:ea typeface="幼圆" panose="02010509060101010101" pitchFamily="49" charset="-122"/>
              </a:defRPr>
            </a:lvl9pPr>
          </a:lstStyle>
          <a:p>
            <a:r>
              <a:rPr lang="zh-CN" altLang="en-US" sz="2400">
                <a:solidFill>
                  <a:srgbClr val="BB4A27">
                    <a:lumMod val="50000"/>
                  </a:srgbClr>
                </a:solidFill>
              </a:rPr>
              <a:t>如图，求</a:t>
            </a:r>
            <a:r>
              <a:rPr lang="en-US" altLang="zh-CN" sz="2400">
                <a:solidFill>
                  <a:srgbClr val="BB4A27">
                    <a:lumMod val="50000"/>
                  </a:srgbClr>
                </a:solidFill>
              </a:rPr>
              <a:t>A</a:t>
            </a:r>
            <a:r>
              <a:rPr lang="zh-CN" altLang="en-US" sz="2400">
                <a:solidFill>
                  <a:srgbClr val="BB4A27">
                    <a:lumMod val="50000"/>
                  </a:srgbClr>
                </a:solidFill>
              </a:rPr>
              <a:t>到其他各点最短路径：</a:t>
            </a:r>
          </a:p>
        </p:txBody>
      </p:sp>
      <p:sp>
        <p:nvSpPr>
          <p:cNvPr id="4" name="矩形 3"/>
          <p:cNvSpPr/>
          <p:nvPr/>
        </p:nvSpPr>
        <p:spPr>
          <a:xfrm>
            <a:off x="331416" y="4653136"/>
            <a:ext cx="8208912" cy="1568450"/>
          </a:xfrm>
          <a:prstGeom prst="rect">
            <a:avLst/>
          </a:prstGeom>
          <a:solidFill>
            <a:schemeClr val="accent4">
              <a:lumMod val="20000"/>
              <a:lumOff val="80000"/>
            </a:schemeClr>
          </a:solidFill>
        </p:spPr>
        <p:txBody>
          <a:bodyPr wrap="square">
            <a:spAutoFit/>
          </a:bodyPr>
          <a:lstStyle/>
          <a:p>
            <a:r>
              <a:rPr lang="zh-CN" altLang="en-US" sz="2400" b="1" dirty="0">
                <a:solidFill>
                  <a:srgbClr val="494B4D"/>
                </a:solidFill>
                <a:latin typeface="Times New Roman" panose="02020603050405020304" pitchFamily="18" charset="0"/>
                <a:ea typeface="华文中宋" panose="02010600040101010101" pitchFamily="2" charset="-122"/>
                <a:cs typeface="Times New Roman" panose="02020603050405020304" pitchFamily="18" charset="0"/>
              </a:rPr>
              <a:t>由上表，可以得到</a:t>
            </a:r>
            <a:r>
              <a:rPr lang="en-US" altLang="zh-CN" sz="2400" b="1" dirty="0" err="1">
                <a:solidFill>
                  <a:srgbClr val="494B4D"/>
                </a:solidFill>
                <a:effectLst>
                  <a:outerShdw blurRad="38100" dist="38100" dir="2700000" algn="tl">
                    <a:srgbClr val="C0C0C0"/>
                  </a:outerShdw>
                </a:effectLst>
                <a:latin typeface="Times New Roman" panose="02020603050405020304" pitchFamily="18" charset="0"/>
                <a:ea typeface="华文中宋" panose="02010600040101010101" pitchFamily="2" charset="-122"/>
                <a:cs typeface="Times New Roman" panose="02020603050405020304" pitchFamily="18" charset="0"/>
              </a:rPr>
              <a:t>w</a:t>
            </a:r>
            <a:r>
              <a:rPr lang="en-US" altLang="zh-CN" sz="2400" b="1" baseline="-25000" dirty="0" err="1">
                <a:solidFill>
                  <a:srgbClr val="494B4D"/>
                </a:solidFill>
                <a:effectLst>
                  <a:outerShdw blurRad="38100" dist="38100" dir="2700000" algn="tl">
                    <a:srgbClr val="C0C0C0"/>
                  </a:outerShdw>
                </a:effectLst>
                <a:latin typeface="Times New Roman" panose="02020603050405020304" pitchFamily="18" charset="0"/>
                <a:ea typeface="华文中宋" panose="02010600040101010101" pitchFamily="2" charset="-122"/>
                <a:cs typeface="Times New Roman" panose="02020603050405020304" pitchFamily="18" charset="0"/>
              </a:rPr>
              <a:t>C</a:t>
            </a:r>
            <a:r>
              <a:rPr lang="en-US" altLang="zh-CN" sz="2400" b="1" dirty="0">
                <a:solidFill>
                  <a:srgbClr val="494B4D"/>
                </a:solidFill>
                <a:effectLst>
                  <a:outerShdw blurRad="38100" dist="38100" dir="2700000" algn="tl">
                    <a:srgbClr val="C0C0C0"/>
                  </a:outerShdw>
                </a:effectLst>
                <a:latin typeface="Times New Roman" panose="02020603050405020304" pitchFamily="18" charset="0"/>
                <a:ea typeface="华文中宋" panose="02010600040101010101" pitchFamily="2" charset="-122"/>
                <a:cs typeface="Times New Roman" panose="02020603050405020304" pitchFamily="18" charset="0"/>
              </a:rPr>
              <a:t>=0</a:t>
            </a:r>
            <a:r>
              <a:rPr lang="zh-CN" altLang="en-US" sz="2400" b="1" dirty="0">
                <a:solidFill>
                  <a:srgbClr val="494B4D"/>
                </a:solidFill>
                <a:effectLst>
                  <a:outerShdw blurRad="38100" dist="38100" dir="2700000" algn="tl">
                    <a:srgbClr val="C0C0C0"/>
                  </a:outerShdw>
                </a:effectLst>
                <a:latin typeface="Times New Roman" panose="02020603050405020304" pitchFamily="18" charset="0"/>
                <a:ea typeface="华文中宋" panose="02010600040101010101" pitchFamily="2" charset="-122"/>
                <a:cs typeface="Times New Roman" panose="02020603050405020304" pitchFamily="18" charset="0"/>
              </a:rPr>
              <a:t>，但是由图中</a:t>
            </a:r>
            <a:r>
              <a:rPr lang="zh-CN" altLang="en-US" sz="2400" b="1" dirty="0">
                <a:solidFill>
                  <a:srgbClr val="494B4D"/>
                </a:solidFill>
                <a:latin typeface="Times New Roman" panose="02020603050405020304" pitchFamily="18" charset="0"/>
                <a:ea typeface="华文中宋" panose="02010600040101010101" pitchFamily="2" charset="-122"/>
                <a:cs typeface="Times New Roman" panose="02020603050405020304" pitchFamily="18" charset="0"/>
              </a:rPr>
              <a:t>明显可以看出，</a:t>
            </a:r>
            <a:r>
              <a:rPr lang="en-US" altLang="zh-CN" sz="2400" b="1" dirty="0">
                <a:solidFill>
                  <a:srgbClr val="494B4D"/>
                </a:solidFill>
                <a:latin typeface="Times New Roman" panose="02020603050405020304" pitchFamily="18" charset="0"/>
                <a:ea typeface="华文中宋" panose="02010600040101010101" pitchFamily="2" charset="-122"/>
                <a:cs typeface="Times New Roman" panose="02020603050405020304" pitchFamily="18" charset="0"/>
              </a:rPr>
              <a:t>A → D → B→C = -200 &lt; </a:t>
            </a:r>
            <a:r>
              <a:rPr lang="en-US" altLang="zh-CN" sz="2400" b="1" dirty="0" err="1">
                <a:solidFill>
                  <a:srgbClr val="494B4D"/>
                </a:solidFill>
                <a:latin typeface="Times New Roman" panose="02020603050405020304" pitchFamily="18" charset="0"/>
                <a:ea typeface="华文中宋" panose="02010600040101010101" pitchFamily="2" charset="-122"/>
                <a:cs typeface="Times New Roman" panose="02020603050405020304" pitchFamily="18" charset="0"/>
              </a:rPr>
              <a:t>w</a:t>
            </a:r>
            <a:r>
              <a:rPr lang="en-US" altLang="zh-CN" sz="2400" b="1" baseline="-25000" dirty="0" err="1">
                <a:solidFill>
                  <a:srgbClr val="494B4D"/>
                </a:solidFill>
                <a:latin typeface="Times New Roman" panose="02020603050405020304" pitchFamily="18" charset="0"/>
                <a:ea typeface="华文中宋" panose="02010600040101010101" pitchFamily="2" charset="-122"/>
                <a:cs typeface="Times New Roman" panose="02020603050405020304" pitchFamily="18" charset="0"/>
              </a:rPr>
              <a:t>C</a:t>
            </a:r>
            <a:r>
              <a:rPr lang="en-US" altLang="zh-CN" sz="2400" b="1" dirty="0">
                <a:solidFill>
                  <a:srgbClr val="494B4D"/>
                </a:solidFill>
                <a:latin typeface="Times New Roman" panose="02020603050405020304" pitchFamily="18" charset="0"/>
                <a:ea typeface="华文中宋" panose="02010600040101010101" pitchFamily="2" charset="-122"/>
                <a:cs typeface="Times New Roman" panose="02020603050405020304" pitchFamily="18" charset="0"/>
              </a:rPr>
              <a:t> = 0</a:t>
            </a:r>
            <a:r>
              <a:rPr lang="zh-CN" altLang="en-US" sz="2400" b="1" dirty="0">
                <a:solidFill>
                  <a:srgbClr val="494B4D"/>
                </a:solidFill>
                <a:latin typeface="Times New Roman" panose="02020603050405020304" pitchFamily="18" charset="0"/>
                <a:ea typeface="华文中宋" panose="02010600040101010101" pitchFamily="2" charset="-122"/>
                <a:cs typeface="Times New Roman" panose="02020603050405020304" pitchFamily="18" charset="0"/>
              </a:rPr>
              <a:t>，也就是说应该更新</a:t>
            </a:r>
            <a:r>
              <a:rPr lang="en-US" altLang="zh-CN" sz="2400" b="1" dirty="0">
                <a:solidFill>
                  <a:srgbClr val="494B4D"/>
                </a:solidFill>
                <a:latin typeface="Times New Roman" panose="02020603050405020304" pitchFamily="18" charset="0"/>
                <a:ea typeface="华文中宋" panose="02010600040101010101" pitchFamily="2" charset="-122"/>
                <a:cs typeface="Times New Roman" panose="02020603050405020304" pitchFamily="18" charset="0"/>
              </a:rPr>
              <a:t>A -&gt; C = -200</a:t>
            </a:r>
            <a:r>
              <a:rPr lang="zh-CN" altLang="en-US" sz="2400" b="1" dirty="0">
                <a:solidFill>
                  <a:srgbClr val="494B4D"/>
                </a:solidFill>
                <a:latin typeface="Times New Roman" panose="02020603050405020304" pitchFamily="18" charset="0"/>
                <a:ea typeface="华文中宋" panose="02010600040101010101" pitchFamily="2" charset="-122"/>
                <a:cs typeface="Times New Roman" panose="02020603050405020304" pitchFamily="18" charset="0"/>
              </a:rPr>
              <a:t>，但是在进行</a:t>
            </a:r>
            <a:r>
              <a:rPr lang="en-US" altLang="zh-CN" sz="2400" b="1" dirty="0">
                <a:solidFill>
                  <a:srgbClr val="494B4D"/>
                </a:solidFill>
                <a:latin typeface="Times New Roman" panose="02020603050405020304" pitchFamily="18" charset="0"/>
                <a:ea typeface="华文中宋" panose="02010600040101010101" pitchFamily="2" charset="-122"/>
                <a:cs typeface="Times New Roman" panose="02020603050405020304" pitchFamily="18" charset="0"/>
              </a:rPr>
              <a:t>D</a:t>
            </a:r>
            <a:r>
              <a:rPr lang="zh-CN" altLang="en-US" sz="2400" b="1" dirty="0">
                <a:solidFill>
                  <a:srgbClr val="494B4D"/>
                </a:solidFill>
                <a:latin typeface="Times New Roman" panose="02020603050405020304" pitchFamily="18" charset="0"/>
                <a:ea typeface="华文中宋" panose="02010600040101010101" pitchFamily="2" charset="-122"/>
                <a:cs typeface="Times New Roman" panose="02020603050405020304" pitchFamily="18" charset="0"/>
              </a:rPr>
              <a:t>的操作前，</a:t>
            </a:r>
            <a:r>
              <a:rPr lang="en-US" altLang="zh-CN" sz="2400" b="1" dirty="0">
                <a:solidFill>
                  <a:srgbClr val="494B4D"/>
                </a:solidFill>
                <a:latin typeface="Times New Roman" panose="02020603050405020304" pitchFamily="18" charset="0"/>
                <a:ea typeface="华文中宋" panose="02010600040101010101" pitchFamily="2" charset="-122"/>
                <a:cs typeface="Times New Roman" panose="02020603050405020304" pitchFamily="18" charset="0"/>
              </a:rPr>
              <a:t>A</a:t>
            </a:r>
            <a:r>
              <a:rPr lang="zh-CN" altLang="en-US" sz="2400" b="1" dirty="0">
                <a:solidFill>
                  <a:srgbClr val="494B4D"/>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400" b="1" dirty="0">
                <a:solidFill>
                  <a:srgbClr val="494B4D"/>
                </a:solidFill>
                <a:latin typeface="Times New Roman" panose="02020603050405020304" pitchFamily="18" charset="0"/>
                <a:ea typeface="华文中宋" panose="02010600040101010101" pitchFamily="2" charset="-122"/>
                <a:cs typeface="Times New Roman" panose="02020603050405020304" pitchFamily="18" charset="0"/>
              </a:rPr>
              <a:t>B</a:t>
            </a:r>
            <a:r>
              <a:rPr lang="zh-CN" altLang="en-US" sz="2400" b="1" dirty="0">
                <a:solidFill>
                  <a:srgbClr val="494B4D"/>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400" b="1" dirty="0">
                <a:solidFill>
                  <a:srgbClr val="494B4D"/>
                </a:solidFill>
                <a:latin typeface="Times New Roman" panose="02020603050405020304" pitchFamily="18" charset="0"/>
                <a:ea typeface="华文中宋" panose="02010600040101010101" pitchFamily="2" charset="-122"/>
                <a:cs typeface="Times New Roman" panose="02020603050405020304" pitchFamily="18" charset="0"/>
              </a:rPr>
              <a:t>C</a:t>
            </a:r>
            <a:r>
              <a:rPr lang="zh-CN" altLang="en-US" sz="2400" b="1" dirty="0">
                <a:solidFill>
                  <a:srgbClr val="494B4D"/>
                </a:solidFill>
                <a:latin typeface="Times New Roman" panose="02020603050405020304" pitchFamily="18" charset="0"/>
                <a:ea typeface="华文中宋" panose="02010600040101010101" pitchFamily="2" charset="-122"/>
                <a:cs typeface="Times New Roman" panose="02020603050405020304" pitchFamily="18" charset="0"/>
              </a:rPr>
              <a:t>三个节点已经被标记过，此时无法标记。</a:t>
            </a:r>
          </a:p>
        </p:txBody>
      </p:sp>
      <p:grpSp>
        <p:nvGrpSpPr>
          <p:cNvPr id="19" name="组合 18"/>
          <p:cNvGrpSpPr/>
          <p:nvPr/>
        </p:nvGrpSpPr>
        <p:grpSpPr>
          <a:xfrm>
            <a:off x="6300192" y="2060848"/>
            <a:ext cx="2088232" cy="1080120"/>
            <a:chOff x="6300192" y="2060848"/>
            <a:chExt cx="2088232" cy="1080120"/>
          </a:xfrm>
        </p:grpSpPr>
        <p:cxnSp>
          <p:nvCxnSpPr>
            <p:cNvPr id="8" name="直接箭头连接符 7"/>
            <p:cNvCxnSpPr/>
            <p:nvPr/>
          </p:nvCxnSpPr>
          <p:spPr>
            <a:xfrm>
              <a:off x="6300192" y="2276872"/>
              <a:ext cx="648072" cy="864096"/>
            </a:xfrm>
            <a:prstGeom prst="straightConnector1">
              <a:avLst/>
            </a:prstGeom>
            <a:ln w="635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V="1">
              <a:off x="7164288" y="2195091"/>
              <a:ext cx="204614" cy="936104"/>
            </a:xfrm>
            <a:prstGeom prst="straightConnector1">
              <a:avLst/>
            </a:prstGeom>
            <a:ln w="635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7524328" y="2060848"/>
              <a:ext cx="864096" cy="0"/>
            </a:xfrm>
            <a:prstGeom prst="straightConnector1">
              <a:avLst/>
            </a:prstGeom>
            <a:ln w="635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arn(inVertical)">
                                      <p:cBhvr>
                                        <p:cTn id="14" dur="500"/>
                                        <p:tgtEl>
                                          <p:spTgt spid="19"/>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heel(1)">
                                      <p:cBhvr>
                                        <p:cTn id="19"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H_Others_1"/>
          <p:cNvSpPr txBox="1"/>
          <p:nvPr>
            <p:custDataLst>
              <p:tags r:id="rId1"/>
            </p:custDataLst>
          </p:nvPr>
        </p:nvSpPr>
        <p:spPr>
          <a:xfrm>
            <a:off x="3251200" y="1690688"/>
            <a:ext cx="1833563" cy="369888"/>
          </a:xfrm>
          <a:prstGeom prst="rect">
            <a:avLst/>
          </a:prstGeom>
          <a:noFill/>
        </p:spPr>
        <p:txBody>
          <a:bodyPr/>
          <a:lstStyle/>
          <a:p>
            <a:pPr marR="0" defTabSz="914400" fontAlgn="auto">
              <a:spcBef>
                <a:spcPts val="0"/>
              </a:spcBef>
              <a:spcAft>
                <a:spcPts val="0"/>
              </a:spcAft>
              <a:buClrTx/>
              <a:buSzTx/>
              <a:buFontTx/>
              <a:defRPr/>
            </a:pPr>
            <a:r>
              <a:rPr kumimoji="0" lang="en-US" altLang="zh-CN" kern="1200" cap="none" spc="400" normalizeH="0" baseline="0" noProof="0" dirty="0">
                <a:solidFill>
                  <a:srgbClr val="DFDEDD"/>
                </a:solidFill>
                <a:latin typeface="微软雅黑" panose="020B0503020204020204" pitchFamily="34" charset="-122"/>
                <a:ea typeface="微软雅黑" panose="020B0503020204020204" pitchFamily="34" charset="-122"/>
                <a:cs typeface="+mn-cs"/>
              </a:rPr>
              <a:t>CONTENTS</a:t>
            </a:r>
            <a:endParaRPr kumimoji="0" lang="zh-CN" altLang="en-US" kern="1200" cap="none" spc="400" normalizeH="0" baseline="0" noProof="0" dirty="0">
              <a:solidFill>
                <a:srgbClr val="DFDEDD"/>
              </a:solidFill>
              <a:latin typeface="微软雅黑" panose="020B0503020204020204" pitchFamily="34" charset="-122"/>
              <a:ea typeface="微软雅黑" panose="020B0503020204020204" pitchFamily="34" charset="-122"/>
              <a:cs typeface="+mn-cs"/>
            </a:endParaRPr>
          </a:p>
        </p:txBody>
      </p:sp>
      <p:sp>
        <p:nvSpPr>
          <p:cNvPr id="5" name="MH_Others_2"/>
          <p:cNvSpPr txBox="1">
            <a:spLocks noChangeArrowheads="1"/>
          </p:cNvSpPr>
          <p:nvPr>
            <p:custDataLst>
              <p:tags r:id="rId2"/>
            </p:custDataLst>
          </p:nvPr>
        </p:nvSpPr>
        <p:spPr bwMode="auto">
          <a:xfrm>
            <a:off x="1535610" y="933853"/>
            <a:ext cx="6887244" cy="942166"/>
          </a:xfrm>
          <a:prstGeom prst="rect">
            <a:avLst/>
          </a:prstGeom>
          <a:solidFill>
            <a:srgbClr val="FFFF00"/>
          </a:solidFill>
          <a:ln w="9525">
            <a:solidFill>
              <a:srgbClr val="000000"/>
            </a:solidFill>
            <a:miter lim="800000"/>
          </a:ln>
          <a:effectLst>
            <a:softEdge rad="63500"/>
          </a:effectLst>
          <a:scene3d>
            <a:camera prst="orthographicFront"/>
            <a:lightRig rig="threePt" dir="t"/>
          </a:scene3d>
          <a:sp3d>
            <a:bevelT prst="angle"/>
          </a:sp3d>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defRPr/>
            </a:pPr>
            <a:r>
              <a:rPr kumimoji="0" lang="en-US" altLang="zh-CN" sz="5400" b="0" i="0" u="none" strike="noStrike" kern="1200" cap="none" spc="0" normalizeH="0" baseline="0" noProof="0" dirty="0">
                <a:ln>
                  <a:noFill/>
                </a:ln>
                <a:solidFill>
                  <a:srgbClr val="FF0000"/>
                </a:solidFill>
                <a:effectLst/>
                <a:uLnTx/>
                <a:uFillTx/>
                <a:latin typeface="方正粗黑宋简体" panose="02000000000000000000" pitchFamily="2" charset="-122"/>
                <a:ea typeface="方正粗黑宋简体" panose="02000000000000000000" pitchFamily="2" charset="-122"/>
                <a:cs typeface="+mn-cs"/>
              </a:rPr>
              <a:t>3.2.2</a:t>
            </a:r>
            <a:r>
              <a:rPr kumimoji="0" lang="zh-CN" altLang="en-US" sz="5400" b="0" i="0" u="none" strike="noStrike" kern="1200" cap="none" spc="0" normalizeH="0" baseline="0" noProof="0" dirty="0">
                <a:ln>
                  <a:noFill/>
                </a:ln>
                <a:solidFill>
                  <a:srgbClr val="FF0000"/>
                </a:solidFill>
                <a:effectLst/>
                <a:uLnTx/>
                <a:uFillTx/>
                <a:latin typeface="方正粗黑宋简体" panose="02000000000000000000" pitchFamily="2" charset="-122"/>
                <a:ea typeface="方正粗黑宋简体" panose="02000000000000000000" pitchFamily="2" charset="-122"/>
                <a:cs typeface="+mn-cs"/>
              </a:rPr>
              <a:t>　</a:t>
            </a:r>
            <a:r>
              <a:rPr kumimoji="0" lang="zh-CN" altLang="en-US" sz="5400" b="0" i="0" u="none" strike="noStrike" kern="1200" cap="none" spc="0" normalizeH="0" baseline="0" noProof="0" dirty="0">
                <a:ln>
                  <a:noFill/>
                </a:ln>
                <a:solidFill>
                  <a:srgbClr val="5D2513"/>
                </a:solidFill>
                <a:effectLst/>
                <a:uLnTx/>
                <a:uFillTx/>
                <a:latin typeface="方正粗黑宋简体" panose="02000000000000000000" pitchFamily="2" charset="-122"/>
                <a:ea typeface="方正粗黑宋简体" panose="02000000000000000000" pitchFamily="2" charset="-122"/>
                <a:cs typeface="+mn-cs"/>
              </a:rPr>
              <a:t>端间的最短径</a:t>
            </a:r>
            <a:endParaRPr kumimoji="0" lang="zh-CN" altLang="en-US" sz="5400" b="0" i="0" u="none" strike="noStrike" kern="1200" cap="none" spc="0" normalizeH="0" baseline="0" noProof="0" dirty="0">
              <a:ln>
                <a:noFill/>
              </a:ln>
              <a:solidFill>
                <a:srgbClr val="FF0000"/>
              </a:solidFill>
              <a:effectLst/>
              <a:uLnTx/>
              <a:uFillTx/>
              <a:latin typeface="方正粗黑宋简体" panose="02000000000000000000" pitchFamily="2" charset="-122"/>
              <a:ea typeface="方正粗黑宋简体" panose="02000000000000000000" pitchFamily="2" charset="-122"/>
              <a:cs typeface="+mn-cs"/>
            </a:endParaRPr>
          </a:p>
        </p:txBody>
      </p:sp>
      <p:cxnSp>
        <p:nvCxnSpPr>
          <p:cNvPr id="6" name="MH_Others_3"/>
          <p:cNvCxnSpPr/>
          <p:nvPr>
            <p:custDataLst>
              <p:tags r:id="rId3"/>
            </p:custDataLst>
          </p:nvPr>
        </p:nvCxnSpPr>
        <p:spPr>
          <a:xfrm>
            <a:off x="2725738" y="1673225"/>
            <a:ext cx="2882900" cy="0"/>
          </a:xfrm>
          <a:prstGeom prst="line">
            <a:avLst/>
          </a:prstGeom>
          <a:ln>
            <a:solidFill>
              <a:srgbClr val="EEEEEE"/>
            </a:solidFill>
          </a:ln>
        </p:spPr>
        <p:style>
          <a:lnRef idx="1">
            <a:schemeClr val="accent1"/>
          </a:lnRef>
          <a:fillRef idx="0">
            <a:schemeClr val="accent1"/>
          </a:fillRef>
          <a:effectRef idx="0">
            <a:schemeClr val="accent1"/>
          </a:effectRef>
          <a:fontRef idx="minor">
            <a:schemeClr val="tx1"/>
          </a:fontRef>
        </p:style>
      </p:cxnSp>
      <p:cxnSp>
        <p:nvCxnSpPr>
          <p:cNvPr id="7" name="MH_Others_4"/>
          <p:cNvCxnSpPr/>
          <p:nvPr>
            <p:custDataLst>
              <p:tags r:id="rId4"/>
            </p:custDataLst>
          </p:nvPr>
        </p:nvCxnSpPr>
        <p:spPr>
          <a:xfrm>
            <a:off x="2188039" y="2635250"/>
            <a:ext cx="2882900" cy="0"/>
          </a:xfrm>
          <a:prstGeom prst="line">
            <a:avLst/>
          </a:prstGeom>
          <a:ln>
            <a:solidFill>
              <a:srgbClr val="EEEEEE"/>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8" name="MH_Entry_1">
            <a:hlinkClick r:id="rId13" action="ppaction://hlinksldjump"/>
          </p:cNvPr>
          <p:cNvSpPr/>
          <p:nvPr>
            <p:custDataLst>
              <p:tags r:id="rId5"/>
            </p:custDataLst>
          </p:nvPr>
        </p:nvSpPr>
        <p:spPr>
          <a:xfrm>
            <a:off x="1243013" y="2951163"/>
            <a:ext cx="1787525" cy="1219200"/>
          </a:xfrm>
          <a:custGeom>
            <a:avLst/>
            <a:gdLst>
              <a:gd name="connsiteX0" fmla="*/ 201298 w 1673525"/>
              <a:gd name="connsiteY0" fmla="*/ 89098 h 1138904"/>
              <a:gd name="connsiteX1" fmla="*/ 99204 w 1673525"/>
              <a:gd name="connsiteY1" fmla="*/ 191192 h 1138904"/>
              <a:gd name="connsiteX2" fmla="*/ 99204 w 1673525"/>
              <a:gd name="connsiteY2" fmla="*/ 947712 h 1138904"/>
              <a:gd name="connsiteX3" fmla="*/ 201298 w 1673525"/>
              <a:gd name="connsiteY3" fmla="*/ 1049806 h 1138904"/>
              <a:gd name="connsiteX4" fmla="*/ 1472227 w 1673525"/>
              <a:gd name="connsiteY4" fmla="*/ 1049806 h 1138904"/>
              <a:gd name="connsiteX5" fmla="*/ 1574321 w 1673525"/>
              <a:gd name="connsiteY5" fmla="*/ 947712 h 1138904"/>
              <a:gd name="connsiteX6" fmla="*/ 1574321 w 1673525"/>
              <a:gd name="connsiteY6" fmla="*/ 191192 h 1138904"/>
              <a:gd name="connsiteX7" fmla="*/ 1472227 w 1673525"/>
              <a:gd name="connsiteY7" fmla="*/ 89098 h 1138904"/>
              <a:gd name="connsiteX8" fmla="*/ 121031 w 1673525"/>
              <a:gd name="connsiteY8" fmla="*/ 0 h 1138904"/>
              <a:gd name="connsiteX9" fmla="*/ 1552494 w 1673525"/>
              <a:gd name="connsiteY9" fmla="*/ 0 h 1138904"/>
              <a:gd name="connsiteX10" fmla="*/ 1673525 w 1673525"/>
              <a:gd name="connsiteY10" fmla="*/ 121031 h 1138904"/>
              <a:gd name="connsiteX11" fmla="*/ 1673525 w 1673525"/>
              <a:gd name="connsiteY11" fmla="*/ 1017873 h 1138904"/>
              <a:gd name="connsiteX12" fmla="*/ 1552494 w 1673525"/>
              <a:gd name="connsiteY12" fmla="*/ 1138904 h 1138904"/>
              <a:gd name="connsiteX13" fmla="*/ 121031 w 1673525"/>
              <a:gd name="connsiteY13" fmla="*/ 1138904 h 1138904"/>
              <a:gd name="connsiteX14" fmla="*/ 0 w 1673525"/>
              <a:gd name="connsiteY14" fmla="*/ 1017873 h 1138904"/>
              <a:gd name="connsiteX15" fmla="*/ 0 w 1673525"/>
              <a:gd name="connsiteY15" fmla="*/ 121031 h 1138904"/>
              <a:gd name="connsiteX16" fmla="*/ 121031 w 1673525"/>
              <a:gd name="connsiteY16" fmla="*/ 0 h 11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3525" h="1138904">
                <a:moveTo>
                  <a:pt x="201298" y="89098"/>
                </a:moveTo>
                <a:cubicBezTo>
                  <a:pt x="144913" y="89098"/>
                  <a:pt x="99204" y="134807"/>
                  <a:pt x="99204" y="191192"/>
                </a:cubicBezTo>
                <a:lnTo>
                  <a:pt x="99204" y="947712"/>
                </a:lnTo>
                <a:cubicBezTo>
                  <a:pt x="99204" y="1004097"/>
                  <a:pt x="144913" y="1049806"/>
                  <a:pt x="201298" y="1049806"/>
                </a:cubicBezTo>
                <a:lnTo>
                  <a:pt x="1472227" y="1049806"/>
                </a:lnTo>
                <a:cubicBezTo>
                  <a:pt x="1528612" y="1049806"/>
                  <a:pt x="1574321" y="1004097"/>
                  <a:pt x="1574321" y="947712"/>
                </a:cubicBezTo>
                <a:lnTo>
                  <a:pt x="1574321" y="191192"/>
                </a:lnTo>
                <a:cubicBezTo>
                  <a:pt x="1574321" y="134807"/>
                  <a:pt x="1528612" y="89098"/>
                  <a:pt x="1472227" y="89098"/>
                </a:cubicBezTo>
                <a:close/>
                <a:moveTo>
                  <a:pt x="121031" y="0"/>
                </a:moveTo>
                <a:lnTo>
                  <a:pt x="1552494" y="0"/>
                </a:lnTo>
                <a:cubicBezTo>
                  <a:pt x="1619338" y="0"/>
                  <a:pt x="1673525" y="54187"/>
                  <a:pt x="1673525" y="121031"/>
                </a:cubicBezTo>
                <a:lnTo>
                  <a:pt x="1673525" y="1017873"/>
                </a:lnTo>
                <a:cubicBezTo>
                  <a:pt x="1673525" y="1084717"/>
                  <a:pt x="1619338" y="1138904"/>
                  <a:pt x="1552494" y="1138904"/>
                </a:cubicBezTo>
                <a:lnTo>
                  <a:pt x="121031" y="1138904"/>
                </a:lnTo>
                <a:cubicBezTo>
                  <a:pt x="54187" y="1138904"/>
                  <a:pt x="0" y="1084717"/>
                  <a:pt x="0" y="1017873"/>
                </a:cubicBezTo>
                <a:lnTo>
                  <a:pt x="0" y="121031"/>
                </a:lnTo>
                <a:cubicBezTo>
                  <a:pt x="0" y="54187"/>
                  <a:pt x="54187" y="0"/>
                  <a:pt x="121031" y="0"/>
                </a:cubicBezTo>
                <a:close/>
              </a:path>
            </a:pathLst>
          </a:custGeom>
          <a:solidFill>
            <a:schemeClr val="accent1">
              <a:lumMod val="60000"/>
              <a:lumOff val="40000"/>
            </a:schemeClr>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lIns="180000" rIns="180000"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zh-CN" sz="3600" b="1" i="0" u="none" strike="noStrike" kern="1200" cap="none" spc="0" normalizeH="0" baseline="0" noProof="0" dirty="0">
                <a:ln>
                  <a:noFill/>
                </a:ln>
                <a:solidFill>
                  <a:srgbClr val="0000FF"/>
                </a:solidFill>
                <a:effectLst/>
                <a:uLnTx/>
                <a:uFillTx/>
                <a:latin typeface="方正粗黑宋简体" panose="02000000000000000000" pitchFamily="2" charset="-122"/>
                <a:ea typeface="方正粗黑宋简体" panose="02000000000000000000" pitchFamily="2" charset="-122"/>
                <a:cs typeface="+mn-cs"/>
              </a:rPr>
              <a:t>D</a:t>
            </a:r>
            <a:r>
              <a:rPr kumimoji="0" lang="zh-CN" altLang="en-US" sz="3600" b="1" i="0" u="none" strike="noStrike" kern="1200" cap="none" spc="0" normalizeH="0" baseline="0" noProof="0" dirty="0">
                <a:ln>
                  <a:noFill/>
                </a:ln>
                <a:solidFill>
                  <a:srgbClr val="0000FF"/>
                </a:solidFill>
                <a:effectLst/>
                <a:uLnTx/>
                <a:uFillTx/>
                <a:latin typeface="方正粗黑宋简体" panose="02000000000000000000" pitchFamily="2" charset="-122"/>
                <a:ea typeface="方正粗黑宋简体" panose="02000000000000000000" pitchFamily="2" charset="-122"/>
                <a:cs typeface="+mn-cs"/>
              </a:rPr>
              <a:t>算法 </a:t>
            </a:r>
          </a:p>
        </p:txBody>
      </p:sp>
      <p:sp>
        <p:nvSpPr>
          <p:cNvPr id="9" name="MH_Number_1">
            <a:hlinkClick r:id="rId13" action="ppaction://hlinksldjump"/>
          </p:cNvPr>
          <p:cNvSpPr/>
          <p:nvPr>
            <p:custDataLst>
              <p:tags r:id="rId6"/>
            </p:custDataLst>
          </p:nvPr>
        </p:nvSpPr>
        <p:spPr>
          <a:xfrm>
            <a:off x="2816225" y="3463925"/>
            <a:ext cx="428625" cy="331788"/>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a:ln>
                  <a:noFill/>
                </a:ln>
                <a:solidFill>
                  <a:srgbClr val="FFFFFF"/>
                </a:solidFill>
                <a:effectLst/>
                <a:uLnTx/>
                <a:uFillTx/>
                <a:latin typeface="+mn-lt"/>
                <a:ea typeface="Arial Unicode MS" panose="020B0604020202020204" charset="-122"/>
                <a:cs typeface="Arial Unicode MS" panose="020B0604020202020204" charset="-122"/>
              </a:rPr>
              <a:t>01</a:t>
            </a:r>
            <a:endParaRPr kumimoji="0" lang="zh-CN" altLang="en-US" sz="2800" b="0" i="0" u="none" strike="noStrike" kern="1200" cap="none" spc="0" normalizeH="0" baseline="0" noProof="0">
              <a:ln>
                <a:noFill/>
              </a:ln>
              <a:solidFill>
                <a:srgbClr val="FFFFFF"/>
              </a:solidFill>
              <a:effectLst/>
              <a:uLnTx/>
              <a:uFillTx/>
              <a:latin typeface="+mn-lt"/>
              <a:ea typeface="Arial Unicode MS" panose="020B0604020202020204" charset="-122"/>
              <a:cs typeface="Arial Unicode MS" panose="020B0604020202020204" charset="-122"/>
            </a:endParaRPr>
          </a:p>
        </p:txBody>
      </p:sp>
      <p:sp>
        <p:nvSpPr>
          <p:cNvPr id="10" name="MH_Entry_2">
            <a:hlinkClick r:id="rId13" action="ppaction://hlinksldjump"/>
          </p:cNvPr>
          <p:cNvSpPr/>
          <p:nvPr>
            <p:custDataLst>
              <p:tags r:id="rId7"/>
            </p:custDataLst>
          </p:nvPr>
        </p:nvSpPr>
        <p:spPr>
          <a:xfrm>
            <a:off x="3805238" y="2954338"/>
            <a:ext cx="1787525" cy="1216025"/>
          </a:xfrm>
          <a:custGeom>
            <a:avLst/>
            <a:gdLst>
              <a:gd name="connsiteX0" fmla="*/ 201298 w 1673525"/>
              <a:gd name="connsiteY0" fmla="*/ 89098 h 1138904"/>
              <a:gd name="connsiteX1" fmla="*/ 99204 w 1673525"/>
              <a:gd name="connsiteY1" fmla="*/ 191192 h 1138904"/>
              <a:gd name="connsiteX2" fmla="*/ 99204 w 1673525"/>
              <a:gd name="connsiteY2" fmla="*/ 947712 h 1138904"/>
              <a:gd name="connsiteX3" fmla="*/ 201298 w 1673525"/>
              <a:gd name="connsiteY3" fmla="*/ 1049806 h 1138904"/>
              <a:gd name="connsiteX4" fmla="*/ 1472227 w 1673525"/>
              <a:gd name="connsiteY4" fmla="*/ 1049806 h 1138904"/>
              <a:gd name="connsiteX5" fmla="*/ 1574321 w 1673525"/>
              <a:gd name="connsiteY5" fmla="*/ 947712 h 1138904"/>
              <a:gd name="connsiteX6" fmla="*/ 1574321 w 1673525"/>
              <a:gd name="connsiteY6" fmla="*/ 191192 h 1138904"/>
              <a:gd name="connsiteX7" fmla="*/ 1472227 w 1673525"/>
              <a:gd name="connsiteY7" fmla="*/ 89098 h 1138904"/>
              <a:gd name="connsiteX8" fmla="*/ 121031 w 1673525"/>
              <a:gd name="connsiteY8" fmla="*/ 0 h 1138904"/>
              <a:gd name="connsiteX9" fmla="*/ 1552494 w 1673525"/>
              <a:gd name="connsiteY9" fmla="*/ 0 h 1138904"/>
              <a:gd name="connsiteX10" fmla="*/ 1673525 w 1673525"/>
              <a:gd name="connsiteY10" fmla="*/ 121031 h 1138904"/>
              <a:gd name="connsiteX11" fmla="*/ 1673525 w 1673525"/>
              <a:gd name="connsiteY11" fmla="*/ 1017873 h 1138904"/>
              <a:gd name="connsiteX12" fmla="*/ 1552494 w 1673525"/>
              <a:gd name="connsiteY12" fmla="*/ 1138904 h 1138904"/>
              <a:gd name="connsiteX13" fmla="*/ 121031 w 1673525"/>
              <a:gd name="connsiteY13" fmla="*/ 1138904 h 1138904"/>
              <a:gd name="connsiteX14" fmla="*/ 0 w 1673525"/>
              <a:gd name="connsiteY14" fmla="*/ 1017873 h 1138904"/>
              <a:gd name="connsiteX15" fmla="*/ 0 w 1673525"/>
              <a:gd name="connsiteY15" fmla="*/ 121031 h 1138904"/>
              <a:gd name="connsiteX16" fmla="*/ 121031 w 1673525"/>
              <a:gd name="connsiteY16" fmla="*/ 0 h 11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3525" h="1138904">
                <a:moveTo>
                  <a:pt x="201298" y="89098"/>
                </a:moveTo>
                <a:cubicBezTo>
                  <a:pt x="144913" y="89098"/>
                  <a:pt x="99204" y="134807"/>
                  <a:pt x="99204" y="191192"/>
                </a:cubicBezTo>
                <a:lnTo>
                  <a:pt x="99204" y="947712"/>
                </a:lnTo>
                <a:cubicBezTo>
                  <a:pt x="99204" y="1004097"/>
                  <a:pt x="144913" y="1049806"/>
                  <a:pt x="201298" y="1049806"/>
                </a:cubicBezTo>
                <a:lnTo>
                  <a:pt x="1472227" y="1049806"/>
                </a:lnTo>
                <a:cubicBezTo>
                  <a:pt x="1528612" y="1049806"/>
                  <a:pt x="1574321" y="1004097"/>
                  <a:pt x="1574321" y="947712"/>
                </a:cubicBezTo>
                <a:lnTo>
                  <a:pt x="1574321" y="191192"/>
                </a:lnTo>
                <a:cubicBezTo>
                  <a:pt x="1574321" y="134807"/>
                  <a:pt x="1528612" y="89098"/>
                  <a:pt x="1472227" y="89098"/>
                </a:cubicBezTo>
                <a:close/>
                <a:moveTo>
                  <a:pt x="121031" y="0"/>
                </a:moveTo>
                <a:lnTo>
                  <a:pt x="1552494" y="0"/>
                </a:lnTo>
                <a:cubicBezTo>
                  <a:pt x="1619338" y="0"/>
                  <a:pt x="1673525" y="54187"/>
                  <a:pt x="1673525" y="121031"/>
                </a:cubicBezTo>
                <a:lnTo>
                  <a:pt x="1673525" y="1017873"/>
                </a:lnTo>
                <a:cubicBezTo>
                  <a:pt x="1673525" y="1084717"/>
                  <a:pt x="1619338" y="1138904"/>
                  <a:pt x="1552494" y="1138904"/>
                </a:cubicBezTo>
                <a:lnTo>
                  <a:pt x="121031" y="1138904"/>
                </a:lnTo>
                <a:cubicBezTo>
                  <a:pt x="54187" y="1138904"/>
                  <a:pt x="0" y="1084717"/>
                  <a:pt x="0" y="1017873"/>
                </a:cubicBezTo>
                <a:lnTo>
                  <a:pt x="0" y="121031"/>
                </a:lnTo>
                <a:cubicBezTo>
                  <a:pt x="0" y="54187"/>
                  <a:pt x="54187" y="0"/>
                  <a:pt x="121031" y="0"/>
                </a:cubicBezTo>
                <a:close/>
              </a:path>
            </a:pathLst>
          </a:custGeom>
          <a:solidFill>
            <a:schemeClr val="accent1">
              <a:lumMod val="60000"/>
              <a:lumOff val="40000"/>
            </a:schemeClr>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lIns="180000" rIns="180000"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zh-CN" sz="3600" b="1" i="0" u="none" strike="noStrike" kern="1200" cap="none" spc="0" normalizeH="0" baseline="0" noProof="0" dirty="0">
                <a:ln>
                  <a:noFill/>
                </a:ln>
                <a:solidFill>
                  <a:srgbClr val="FF0000"/>
                </a:solidFill>
                <a:effectLst/>
                <a:uLnTx/>
                <a:uFillTx/>
                <a:latin typeface="方正粗黑宋简体" panose="02000000000000000000" pitchFamily="2" charset="-122"/>
                <a:ea typeface="方正粗黑宋简体" panose="02000000000000000000" pitchFamily="2" charset="-122"/>
                <a:cs typeface="+mn-cs"/>
              </a:rPr>
              <a:t>BF</a:t>
            </a:r>
          </a:p>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3600" b="1" i="0" u="none" strike="noStrike" kern="1200" cap="none" spc="0" normalizeH="0" baseline="0" noProof="0" dirty="0">
                <a:ln>
                  <a:noFill/>
                </a:ln>
                <a:solidFill>
                  <a:srgbClr val="FF0000"/>
                </a:solidFill>
                <a:effectLst/>
                <a:uLnTx/>
                <a:uFillTx/>
                <a:latin typeface="方正粗黑宋简体" panose="02000000000000000000" pitchFamily="2" charset="-122"/>
                <a:ea typeface="方正粗黑宋简体" panose="02000000000000000000" pitchFamily="2" charset="-122"/>
                <a:cs typeface="+mn-cs"/>
              </a:rPr>
              <a:t>算法</a:t>
            </a:r>
          </a:p>
        </p:txBody>
      </p:sp>
      <p:sp>
        <p:nvSpPr>
          <p:cNvPr id="11" name="MH_Number_2">
            <a:hlinkClick r:id="rId13" action="ppaction://hlinksldjump"/>
          </p:cNvPr>
          <p:cNvSpPr/>
          <p:nvPr>
            <p:custDataLst>
              <p:tags r:id="rId8"/>
            </p:custDataLst>
          </p:nvPr>
        </p:nvSpPr>
        <p:spPr>
          <a:xfrm>
            <a:off x="5516563" y="3268663"/>
            <a:ext cx="428625" cy="331788"/>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FFFFF"/>
                </a:solidFill>
                <a:effectLst/>
                <a:uLnTx/>
                <a:uFillTx/>
                <a:latin typeface="+mn-lt"/>
                <a:ea typeface="Arial Unicode MS" panose="020B0604020202020204" charset="-122"/>
                <a:cs typeface="Arial Unicode MS" panose="020B0604020202020204" charset="-122"/>
              </a:rPr>
              <a:t>02</a:t>
            </a:r>
            <a:endParaRPr kumimoji="0" lang="zh-CN" altLang="en-US" sz="2800" b="0" i="0" u="none" strike="noStrike" kern="1200" cap="none" spc="0" normalizeH="0" baseline="0" noProof="0" dirty="0">
              <a:ln>
                <a:noFill/>
              </a:ln>
              <a:solidFill>
                <a:srgbClr val="FFFFFF"/>
              </a:solidFill>
              <a:effectLst/>
              <a:uLnTx/>
              <a:uFillTx/>
              <a:latin typeface="+mn-lt"/>
              <a:ea typeface="Arial Unicode MS" panose="020B0604020202020204" charset="-122"/>
              <a:cs typeface="Arial Unicode MS" panose="020B0604020202020204" charset="-122"/>
            </a:endParaRPr>
          </a:p>
        </p:txBody>
      </p:sp>
      <p:sp>
        <p:nvSpPr>
          <p:cNvPr id="12" name="MH_Entry_2">
            <a:hlinkClick r:id="rId13" action="ppaction://hlinksldjump"/>
          </p:cNvPr>
          <p:cNvSpPr/>
          <p:nvPr>
            <p:custDataLst>
              <p:tags r:id="rId9"/>
            </p:custDataLst>
          </p:nvPr>
        </p:nvSpPr>
        <p:spPr>
          <a:xfrm>
            <a:off x="6253163" y="3003550"/>
            <a:ext cx="1787525" cy="1166813"/>
          </a:xfrm>
          <a:custGeom>
            <a:avLst/>
            <a:gdLst>
              <a:gd name="connsiteX0" fmla="*/ 201298 w 1673525"/>
              <a:gd name="connsiteY0" fmla="*/ 89098 h 1138904"/>
              <a:gd name="connsiteX1" fmla="*/ 99204 w 1673525"/>
              <a:gd name="connsiteY1" fmla="*/ 191192 h 1138904"/>
              <a:gd name="connsiteX2" fmla="*/ 99204 w 1673525"/>
              <a:gd name="connsiteY2" fmla="*/ 947712 h 1138904"/>
              <a:gd name="connsiteX3" fmla="*/ 201298 w 1673525"/>
              <a:gd name="connsiteY3" fmla="*/ 1049806 h 1138904"/>
              <a:gd name="connsiteX4" fmla="*/ 1472227 w 1673525"/>
              <a:gd name="connsiteY4" fmla="*/ 1049806 h 1138904"/>
              <a:gd name="connsiteX5" fmla="*/ 1574321 w 1673525"/>
              <a:gd name="connsiteY5" fmla="*/ 947712 h 1138904"/>
              <a:gd name="connsiteX6" fmla="*/ 1574321 w 1673525"/>
              <a:gd name="connsiteY6" fmla="*/ 191192 h 1138904"/>
              <a:gd name="connsiteX7" fmla="*/ 1472227 w 1673525"/>
              <a:gd name="connsiteY7" fmla="*/ 89098 h 1138904"/>
              <a:gd name="connsiteX8" fmla="*/ 121031 w 1673525"/>
              <a:gd name="connsiteY8" fmla="*/ 0 h 1138904"/>
              <a:gd name="connsiteX9" fmla="*/ 1552494 w 1673525"/>
              <a:gd name="connsiteY9" fmla="*/ 0 h 1138904"/>
              <a:gd name="connsiteX10" fmla="*/ 1673525 w 1673525"/>
              <a:gd name="connsiteY10" fmla="*/ 121031 h 1138904"/>
              <a:gd name="connsiteX11" fmla="*/ 1673525 w 1673525"/>
              <a:gd name="connsiteY11" fmla="*/ 1017873 h 1138904"/>
              <a:gd name="connsiteX12" fmla="*/ 1552494 w 1673525"/>
              <a:gd name="connsiteY12" fmla="*/ 1138904 h 1138904"/>
              <a:gd name="connsiteX13" fmla="*/ 121031 w 1673525"/>
              <a:gd name="connsiteY13" fmla="*/ 1138904 h 1138904"/>
              <a:gd name="connsiteX14" fmla="*/ 0 w 1673525"/>
              <a:gd name="connsiteY14" fmla="*/ 1017873 h 1138904"/>
              <a:gd name="connsiteX15" fmla="*/ 0 w 1673525"/>
              <a:gd name="connsiteY15" fmla="*/ 121031 h 1138904"/>
              <a:gd name="connsiteX16" fmla="*/ 121031 w 1673525"/>
              <a:gd name="connsiteY16" fmla="*/ 0 h 11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3525" h="1138904">
                <a:moveTo>
                  <a:pt x="201298" y="89098"/>
                </a:moveTo>
                <a:cubicBezTo>
                  <a:pt x="144913" y="89098"/>
                  <a:pt x="99204" y="134807"/>
                  <a:pt x="99204" y="191192"/>
                </a:cubicBezTo>
                <a:lnTo>
                  <a:pt x="99204" y="947712"/>
                </a:lnTo>
                <a:cubicBezTo>
                  <a:pt x="99204" y="1004097"/>
                  <a:pt x="144913" y="1049806"/>
                  <a:pt x="201298" y="1049806"/>
                </a:cubicBezTo>
                <a:lnTo>
                  <a:pt x="1472227" y="1049806"/>
                </a:lnTo>
                <a:cubicBezTo>
                  <a:pt x="1528612" y="1049806"/>
                  <a:pt x="1574321" y="1004097"/>
                  <a:pt x="1574321" y="947712"/>
                </a:cubicBezTo>
                <a:lnTo>
                  <a:pt x="1574321" y="191192"/>
                </a:lnTo>
                <a:cubicBezTo>
                  <a:pt x="1574321" y="134807"/>
                  <a:pt x="1528612" y="89098"/>
                  <a:pt x="1472227" y="89098"/>
                </a:cubicBezTo>
                <a:close/>
                <a:moveTo>
                  <a:pt x="121031" y="0"/>
                </a:moveTo>
                <a:lnTo>
                  <a:pt x="1552494" y="0"/>
                </a:lnTo>
                <a:cubicBezTo>
                  <a:pt x="1619338" y="0"/>
                  <a:pt x="1673525" y="54187"/>
                  <a:pt x="1673525" y="121031"/>
                </a:cubicBezTo>
                <a:lnTo>
                  <a:pt x="1673525" y="1017873"/>
                </a:lnTo>
                <a:cubicBezTo>
                  <a:pt x="1673525" y="1084717"/>
                  <a:pt x="1619338" y="1138904"/>
                  <a:pt x="1552494" y="1138904"/>
                </a:cubicBezTo>
                <a:lnTo>
                  <a:pt x="121031" y="1138904"/>
                </a:lnTo>
                <a:cubicBezTo>
                  <a:pt x="54187" y="1138904"/>
                  <a:pt x="0" y="1084717"/>
                  <a:pt x="0" y="1017873"/>
                </a:cubicBezTo>
                <a:lnTo>
                  <a:pt x="0" y="121031"/>
                </a:lnTo>
                <a:cubicBezTo>
                  <a:pt x="0" y="54187"/>
                  <a:pt x="54187" y="0"/>
                  <a:pt x="121031" y="0"/>
                </a:cubicBezTo>
                <a:close/>
              </a:path>
            </a:pathLst>
          </a:custGeom>
          <a:solidFill>
            <a:schemeClr val="accent1">
              <a:lumMod val="60000"/>
              <a:lumOff val="40000"/>
            </a:schemeClr>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lIns="180000" rIns="180000"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zh-CN" sz="3600" b="1" i="0" u="none" strike="noStrike" kern="1200" cap="none" spc="0" normalizeH="0" baseline="0" noProof="0" dirty="0">
                <a:ln>
                  <a:noFill/>
                </a:ln>
                <a:solidFill>
                  <a:srgbClr val="0000FF"/>
                </a:solidFill>
                <a:effectLst/>
                <a:uLnTx/>
                <a:uFillTx/>
                <a:latin typeface="方正粗黑宋简体" panose="02000000000000000000" pitchFamily="2" charset="-122"/>
                <a:ea typeface="方正粗黑宋简体" panose="02000000000000000000" pitchFamily="2" charset="-122"/>
                <a:cs typeface="+mn-cs"/>
              </a:rPr>
              <a:t>F</a:t>
            </a:r>
            <a:r>
              <a:rPr kumimoji="0" lang="zh-CN" altLang="en-US" sz="3600" b="1" i="0" u="none" strike="noStrike" kern="1200" cap="none" spc="0" normalizeH="0" baseline="0" noProof="0" dirty="0">
                <a:ln>
                  <a:noFill/>
                </a:ln>
                <a:solidFill>
                  <a:srgbClr val="0000FF"/>
                </a:solidFill>
                <a:effectLst/>
                <a:uLnTx/>
                <a:uFillTx/>
                <a:latin typeface="方正粗黑宋简体" panose="02000000000000000000" pitchFamily="2" charset="-122"/>
                <a:ea typeface="方正粗黑宋简体" panose="02000000000000000000" pitchFamily="2" charset="-122"/>
                <a:cs typeface="+mn-cs"/>
              </a:rPr>
              <a:t>算法 </a:t>
            </a:r>
          </a:p>
        </p:txBody>
      </p:sp>
      <p:sp>
        <p:nvSpPr>
          <p:cNvPr id="13" name="MH_Number_2">
            <a:hlinkClick r:id="rId13" action="ppaction://hlinksldjump"/>
          </p:cNvPr>
          <p:cNvSpPr/>
          <p:nvPr>
            <p:custDataLst>
              <p:tags r:id="rId10"/>
            </p:custDataLst>
          </p:nvPr>
        </p:nvSpPr>
        <p:spPr>
          <a:xfrm>
            <a:off x="7964488" y="3317875"/>
            <a:ext cx="428625" cy="331788"/>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FFFFF"/>
                </a:solidFill>
                <a:effectLst/>
                <a:uLnTx/>
                <a:uFillTx/>
                <a:latin typeface="+mn-lt"/>
                <a:ea typeface="Arial Unicode MS" panose="020B0604020202020204" charset="-122"/>
                <a:cs typeface="Arial Unicode MS" panose="020B0604020202020204" charset="-122"/>
              </a:rPr>
              <a:t>03</a:t>
            </a:r>
            <a:endParaRPr kumimoji="0" lang="zh-CN" altLang="en-US" sz="2800" b="0" i="0" u="none" strike="noStrike" kern="1200" cap="none" spc="0" normalizeH="0" baseline="0" noProof="0" dirty="0">
              <a:ln>
                <a:noFill/>
              </a:ln>
              <a:solidFill>
                <a:srgbClr val="FFFFFF"/>
              </a:solidFill>
              <a:effectLst/>
              <a:uLnTx/>
              <a:uFillTx/>
              <a:latin typeface="+mn-lt"/>
              <a:ea typeface="Arial Unicode MS" panose="020B0604020202020204" charset="-122"/>
              <a:cs typeface="Arial Unicode MS" panose="020B0604020202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arn(inVertical)">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circle(in)">
                                      <p:cBhvr>
                                        <p:cTn id="26" dur="2000"/>
                                        <p:tgtEl>
                                          <p:spTgt spid="10"/>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arn(inVertical)">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randombar(horizontal)">
                                      <p:cBhvr>
                                        <p:cTn id="34" dur="500"/>
                                        <p:tgtEl>
                                          <p:spTgt spid="12"/>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arn(inVertical)">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bldLvl="0" animBg="1"/>
      <p:bldP spid="9" grpId="0" bldLvl="0" animBg="1"/>
      <p:bldP spid="10" grpId="0" bldLvl="0" animBg="1"/>
      <p:bldP spid="11" grpId="0" bldLvl="0" animBg="1"/>
      <p:bldP spid="12" grpId="0" bldLvl="0" animBg="1"/>
      <p:bldP spid="13" grpId="0" bldLvl="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3" name="标题 1"/>
          <p:cNvSpPr>
            <a:spLocks noGrp="1"/>
          </p:cNvSpPr>
          <p:nvPr>
            <p:ph type="title"/>
          </p:nvPr>
        </p:nvSpPr>
        <p:spPr>
          <a:xfrm>
            <a:off x="250825" y="404813"/>
            <a:ext cx="8758238" cy="720725"/>
          </a:xfrm>
        </p:spPr>
        <p:txBody>
          <a:bodyPr vert="horz" wrap="square" lIns="91440" tIns="45720" rIns="91440" bIns="45720" anchor="b"/>
          <a:lstStyle/>
          <a:p>
            <a:pPr algn="l" eaLnBrk="1" hangingPunct="1"/>
            <a:r>
              <a:rPr lang="zh-CN" altLang="en-US" kern="1200" dirty="0">
                <a:solidFill>
                  <a:srgbClr val="FF0000"/>
                </a:solidFill>
                <a:latin typeface="幼圆" panose="02010509060101010101" pitchFamily="49" charset="-122"/>
                <a:ea typeface="幼圆" panose="02010509060101010101" pitchFamily="49" charset="-122"/>
                <a:cs typeface="+mj-cs"/>
              </a:rPr>
              <a:t>二、指定端</a:t>
            </a:r>
            <a:r>
              <a:rPr lang="zh-CN" altLang="en-US" kern="1200" dirty="0">
                <a:solidFill>
                  <a:srgbClr val="5D2513"/>
                </a:solidFill>
                <a:latin typeface="幼圆" panose="02010509060101010101" pitchFamily="49" charset="-122"/>
                <a:ea typeface="幼圆" panose="02010509060101010101" pitchFamily="49" charset="-122"/>
                <a:cs typeface="+mj-cs"/>
              </a:rPr>
              <a:t>至其他端的最短径算法</a:t>
            </a:r>
            <a:r>
              <a:rPr lang="en-US" altLang="zh-CN" kern="1200" dirty="0">
                <a:solidFill>
                  <a:srgbClr val="5D2513"/>
                </a:solidFill>
                <a:latin typeface="幼圆" panose="02010509060101010101" pitchFamily="49" charset="-122"/>
                <a:ea typeface="幼圆" panose="02010509060101010101" pitchFamily="49" charset="-122"/>
                <a:cs typeface="+mj-cs"/>
              </a:rPr>
              <a:t>-BF</a:t>
            </a:r>
            <a:r>
              <a:rPr lang="zh-CN" altLang="en-US" kern="1200" dirty="0">
                <a:solidFill>
                  <a:srgbClr val="5D2513"/>
                </a:solidFill>
                <a:latin typeface="幼圆" panose="02010509060101010101" pitchFamily="49" charset="-122"/>
                <a:ea typeface="幼圆" panose="02010509060101010101" pitchFamily="49" charset="-122"/>
                <a:cs typeface="+mj-cs"/>
              </a:rPr>
              <a:t>算法</a:t>
            </a:r>
            <a:br>
              <a:rPr lang="zh-CN" altLang="en-US" kern="1200" dirty="0">
                <a:solidFill>
                  <a:srgbClr val="5D2513"/>
                </a:solidFill>
                <a:latin typeface="幼圆" panose="02010509060101010101" pitchFamily="49" charset="-122"/>
                <a:ea typeface="幼圆" panose="02010509060101010101" pitchFamily="49" charset="-122"/>
                <a:cs typeface="+mj-cs"/>
              </a:rPr>
            </a:br>
            <a:endParaRPr lang="zh-CN" altLang="en-US" kern="1200" dirty="0">
              <a:solidFill>
                <a:srgbClr val="5D2513"/>
              </a:solidFill>
              <a:latin typeface="幼圆" panose="02010509060101010101" pitchFamily="49" charset="-122"/>
              <a:ea typeface="幼圆" panose="02010509060101010101" pitchFamily="49" charset="-122"/>
              <a:cs typeface="+mj-cs"/>
            </a:endParaRPr>
          </a:p>
        </p:txBody>
      </p:sp>
      <p:sp>
        <p:nvSpPr>
          <p:cNvPr id="3" name="内容占位符 2"/>
          <p:cNvSpPr>
            <a:spLocks noGrp="1"/>
          </p:cNvSpPr>
          <p:nvPr>
            <p:ph idx="1"/>
          </p:nvPr>
        </p:nvSpPr>
        <p:spPr>
          <a:xfrm>
            <a:off x="179388" y="1700213"/>
            <a:ext cx="8785225" cy="4105275"/>
          </a:xfrm>
        </p:spPr>
        <p:txBody>
          <a:bodyPr vert="horz" wrap="square" lIns="91440" tIns="45720" rIns="91440" bIns="45720" numCol="1" rtlCol="0" anchor="t" anchorCtr="0" compatLnSpc="1">
            <a:normAutofit/>
          </a:bodyPr>
          <a:lstStyle/>
          <a:p>
            <a:pPr marL="357505" marR="0" lvl="0" indent="-357505" algn="just" defTabSz="914400" rtl="0" eaLnBrk="1" fontAlgn="auto" latinLnBrk="0" hangingPunct="1">
              <a:lnSpc>
                <a:spcPct val="110000"/>
              </a:lnSpc>
              <a:spcBef>
                <a:spcPts val="1400"/>
              </a:spcBef>
              <a:spcAft>
                <a:spcPts val="0"/>
              </a:spcAft>
              <a:buClr>
                <a:schemeClr val="accent1">
                  <a:lumMod val="75000"/>
                </a:schemeClr>
              </a:buClr>
              <a:buSzPct val="50000"/>
              <a:buFont typeface="Wingdings" panose="05000000000000000000" pitchFamily="2" charset="2"/>
              <a:buChar char="u"/>
              <a:defRPr/>
            </a:pPr>
            <a:r>
              <a:rPr kumimoji="0" lang="zh-CN" altLang="en-US" sz="32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为适应边的权为正、零、负的情况，可采用另一个求指定端到其他端的最短径算法，即</a:t>
            </a:r>
            <a:r>
              <a:rPr kumimoji="0" lang="zh-CN" altLang="en-US" sz="32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rPr>
              <a:t>贝尔曼</a:t>
            </a:r>
            <a:r>
              <a:rPr kumimoji="0" lang="en-US" altLang="zh-CN" sz="32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rPr>
              <a:t>-</a:t>
            </a:r>
            <a:r>
              <a:rPr kumimoji="0" lang="zh-CN" altLang="en-US" sz="32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rPr>
              <a:t>福特（</a:t>
            </a:r>
            <a:r>
              <a:rPr kumimoji="0" lang="en-US" altLang="zh-CN" sz="32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rPr>
              <a:t>Bellman-Ford</a:t>
            </a:r>
            <a:r>
              <a:rPr kumimoji="0" lang="zh-CN" altLang="en-US" sz="32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rPr>
              <a:t>）算法</a:t>
            </a:r>
            <a:r>
              <a:rPr kumimoji="0" lang="zh-CN" altLang="en-US" sz="32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，简称</a:t>
            </a:r>
            <a:r>
              <a:rPr kumimoji="0" lang="en-US" altLang="zh-CN" sz="32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BF</a:t>
            </a:r>
            <a:r>
              <a:rPr kumimoji="0" lang="zh-CN" altLang="en-US" sz="32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算法，有时也称</a:t>
            </a:r>
            <a:r>
              <a:rPr kumimoji="0" lang="zh-CN" altLang="en-US" sz="32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rPr>
              <a:t>摩尔</a:t>
            </a:r>
            <a:r>
              <a:rPr kumimoji="0" lang="en-US" altLang="zh-CN" sz="32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rPr>
              <a:t>-</a:t>
            </a:r>
            <a:r>
              <a:rPr kumimoji="0" lang="zh-CN" altLang="en-US" sz="32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rPr>
              <a:t>贝尔曼</a:t>
            </a:r>
            <a:r>
              <a:rPr kumimoji="0" lang="en-US" altLang="zh-CN" sz="32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rPr>
              <a:t>-</a:t>
            </a:r>
            <a:r>
              <a:rPr kumimoji="0" lang="zh-CN" altLang="en-US" sz="32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rPr>
              <a:t>福特</a:t>
            </a:r>
            <a:r>
              <a:rPr kumimoji="0" lang="zh-CN" altLang="en-US" sz="32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a:t>
            </a:r>
            <a:r>
              <a:rPr kumimoji="0" lang="en-US" altLang="zh-CN" sz="32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Moore-Bellman-Ford</a:t>
            </a:r>
            <a:r>
              <a:rPr kumimoji="0" lang="zh-CN" altLang="en-US" sz="32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）算法 。</a:t>
            </a:r>
          </a:p>
          <a:p>
            <a:pPr marL="357505" marR="0" lvl="0" indent="-357505" algn="just" defTabSz="914400" rtl="0" eaLnBrk="1" fontAlgn="auto" latinLnBrk="0" hangingPunct="1">
              <a:lnSpc>
                <a:spcPct val="110000"/>
              </a:lnSpc>
              <a:spcBef>
                <a:spcPts val="1400"/>
              </a:spcBef>
              <a:spcAft>
                <a:spcPts val="0"/>
              </a:spcAft>
              <a:buClr>
                <a:schemeClr val="accent1">
                  <a:lumMod val="75000"/>
                </a:schemeClr>
              </a:buClr>
              <a:buSzPct val="50000"/>
              <a:buFont typeface="Wingdings" panose="05000000000000000000" pitchFamily="2" charset="2"/>
              <a:buChar char="u"/>
              <a:defRPr/>
            </a:pPr>
            <a:endParaRPr kumimoji="0" lang="zh-CN" altLang="en-US" sz="32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Rot="1" noChangeArrowheads="1"/>
          </p:cNvSpPr>
          <p:nvPr>
            <p:ph type="title"/>
          </p:nvPr>
        </p:nvSpPr>
        <p:spPr/>
        <p:txBody>
          <a:bodyPr/>
          <a:lstStyle/>
          <a:p>
            <a:pPr eaLnBrk="1" hangingPunct="1">
              <a:defRPr/>
            </a:pPr>
            <a:r>
              <a:rPr lang="zh-CN" altLang="en-US"/>
              <a:t>提纲</a:t>
            </a:r>
          </a:p>
        </p:txBody>
      </p:sp>
      <p:sp>
        <p:nvSpPr>
          <p:cNvPr id="7171" name="Rectangle 3"/>
          <p:cNvSpPr>
            <a:spLocks noGrp="1" noRot="1" noChangeArrowheads="1"/>
          </p:cNvSpPr>
          <p:nvPr>
            <p:ph idx="1"/>
          </p:nvPr>
        </p:nvSpPr>
        <p:spPr>
          <a:xfrm>
            <a:off x="179388" y="1341438"/>
            <a:ext cx="9288462" cy="5184775"/>
          </a:xfrm>
        </p:spPr>
        <p:txBody>
          <a:bodyPr/>
          <a:lstStyle/>
          <a:p>
            <a:pPr eaLnBrk="1" hangingPunct="1">
              <a:defRPr/>
            </a:pPr>
            <a:r>
              <a:rPr lang="en-US" altLang="zh-CN" sz="3200" dirty="0"/>
              <a:t>3.1 </a:t>
            </a:r>
            <a:r>
              <a:rPr lang="zh-CN" altLang="en-US" sz="3200" dirty="0"/>
              <a:t>图论基础</a:t>
            </a:r>
          </a:p>
          <a:p>
            <a:pPr eaLnBrk="1" hangingPunct="1">
              <a:defRPr/>
            </a:pPr>
            <a:r>
              <a:rPr lang="en-US" altLang="zh-CN" sz="3200" dirty="0"/>
              <a:t>3.2 </a:t>
            </a:r>
            <a:r>
              <a:rPr lang="zh-CN" altLang="en-US" sz="3200" dirty="0"/>
              <a:t>最短径问题</a:t>
            </a:r>
          </a:p>
          <a:p>
            <a:pPr eaLnBrk="1" hangingPunct="1">
              <a:defRPr/>
            </a:pPr>
            <a:r>
              <a:rPr lang="en-US" altLang="zh-CN" sz="3200" dirty="0"/>
              <a:t>3.3 </a:t>
            </a:r>
            <a:r>
              <a:rPr lang="zh-CN" altLang="en-US" sz="3200" dirty="0"/>
              <a:t>站址问题</a:t>
            </a:r>
            <a:endParaRPr lang="en-US" altLang="zh-CN" sz="3200" dirty="0"/>
          </a:p>
          <a:p>
            <a:pPr eaLnBrk="1" hangingPunct="1">
              <a:defRPr/>
            </a:pPr>
            <a:r>
              <a:rPr lang="en-US" altLang="zh-CN" sz="3200" dirty="0">
                <a:solidFill>
                  <a:srgbClr val="FF0000"/>
                </a:solidFill>
              </a:rPr>
              <a:t>3.4 </a:t>
            </a:r>
            <a:r>
              <a:rPr lang="zh-CN" altLang="en-US" sz="3200" dirty="0">
                <a:solidFill>
                  <a:srgbClr val="FF0000"/>
                </a:solidFill>
              </a:rPr>
              <a:t>支配集 、独立集、覆盖集</a:t>
            </a:r>
            <a:endParaRPr lang="en-US" altLang="zh-CN" sz="3200" dirty="0">
              <a:solidFill>
                <a:srgbClr val="FF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42" name="Text Box 18"/>
          <p:cNvSpPr txBox="1">
            <a:spLocks noChangeArrowheads="1"/>
          </p:cNvSpPr>
          <p:nvPr/>
        </p:nvSpPr>
        <p:spPr bwMode="auto">
          <a:xfrm>
            <a:off x="684213" y="908050"/>
            <a:ext cx="7550150" cy="2042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buFont typeface="Arial" panose="020B0604020202020204" pitchFamily="34" charset="0"/>
              <a:buNone/>
            </a:pPr>
            <a:r>
              <a:rPr lang="en-US" altLang="zh-CN" sz="3200" b="1" dirty="0">
                <a:solidFill>
                  <a:srgbClr val="FF0000"/>
                </a:solidFill>
              </a:rPr>
              <a:t>TSP</a:t>
            </a:r>
            <a:r>
              <a:rPr lang="zh-CN" altLang="en-US" sz="3200" b="1" dirty="0">
                <a:solidFill>
                  <a:srgbClr val="FF0000"/>
                </a:solidFill>
              </a:rPr>
              <a:t>应用：</a:t>
            </a:r>
            <a:r>
              <a:rPr lang="zh-CN" altLang="en-US" sz="3200" b="1" dirty="0">
                <a:solidFill>
                  <a:srgbClr val="0000FF"/>
                </a:solidFill>
              </a:rPr>
              <a:t>流水线作业生产线顺序安排问题，机组人员轮班安排问题，教师任课班级负荷分配问题、巡视问题、工件排序</a:t>
            </a:r>
            <a:r>
              <a:rPr lang="zh-CN" altLang="en-US" sz="3200" b="1" dirty="0">
                <a:solidFill>
                  <a:srgbClr val="007A77"/>
                </a:solidFill>
              </a:rPr>
              <a:t>等等。</a:t>
            </a:r>
          </a:p>
        </p:txBody>
      </p:sp>
      <p:sp>
        <p:nvSpPr>
          <p:cNvPr id="52243" name="Text Box 19"/>
          <p:cNvSpPr txBox="1">
            <a:spLocks noChangeArrowheads="1"/>
          </p:cNvSpPr>
          <p:nvPr/>
        </p:nvSpPr>
        <p:spPr bwMode="auto">
          <a:xfrm>
            <a:off x="827088" y="2997200"/>
            <a:ext cx="7550150" cy="1188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buFont typeface="Arial" panose="020B0604020202020204" pitchFamily="34" charset="0"/>
              <a:buNone/>
            </a:pPr>
            <a:r>
              <a:rPr lang="zh-CN" altLang="en-US" sz="3600" b="1" dirty="0">
                <a:solidFill>
                  <a:srgbClr val="FF0000"/>
                </a:solidFill>
              </a:rPr>
              <a:t>问题实质：</a:t>
            </a:r>
            <a:r>
              <a:rPr lang="zh-CN" altLang="en-US" sz="3600" b="1" dirty="0">
                <a:solidFill>
                  <a:srgbClr val="007A77"/>
                </a:solidFill>
              </a:rPr>
              <a:t>在赋权图中寻找一通过每个顶点至少一次的回路问题</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2242">
                                            <p:txEl>
                                              <p:pRg st="0" end="0"/>
                                            </p:txEl>
                                          </p:spTgt>
                                        </p:tgtEl>
                                        <p:attrNameLst>
                                          <p:attrName>style.visibility</p:attrName>
                                        </p:attrNameLst>
                                      </p:cBhvr>
                                      <p:to>
                                        <p:strVal val="visible"/>
                                      </p:to>
                                    </p:set>
                                    <p:animEffect transition="in" filter="wipe(left)">
                                      <p:cBhvr>
                                        <p:cTn id="7" dur="500"/>
                                        <p:tgtEl>
                                          <p:spTgt spid="522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2243">
                                            <p:txEl>
                                              <p:pRg st="0" end="0"/>
                                            </p:txEl>
                                          </p:spTgt>
                                        </p:tgtEl>
                                        <p:attrNameLst>
                                          <p:attrName>style.visibility</p:attrName>
                                        </p:attrNameLst>
                                      </p:cBhvr>
                                      <p:to>
                                        <p:strVal val="visible"/>
                                      </p:to>
                                    </p:set>
                                    <p:animEffect transition="in" filter="wipe(left)">
                                      <p:cBhvr>
                                        <p:cTn id="12" dur="500"/>
                                        <p:tgtEl>
                                          <p:spTgt spid="522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42" grpId="0" build="p"/>
      <p:bldP spid="52243" grpId="0" build="p"/>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7" name="标题 1"/>
          <p:cNvSpPr>
            <a:spLocks noGrp="1"/>
          </p:cNvSpPr>
          <p:nvPr>
            <p:ph type="title"/>
          </p:nvPr>
        </p:nvSpPr>
        <p:spPr/>
        <p:txBody>
          <a:bodyPr vert="horz" wrap="square" lIns="91440" tIns="45720" rIns="91440" bIns="45720" anchor="b"/>
          <a:lstStyle/>
          <a:p>
            <a:pPr algn="l" eaLnBrk="1" hangingPunct="1"/>
            <a:r>
              <a:rPr lang="zh-CN" altLang="zh-CN" kern="1200" dirty="0">
                <a:solidFill>
                  <a:srgbClr val="5D2513"/>
                </a:solidFill>
                <a:latin typeface="幼圆" panose="02010509060101010101" pitchFamily="49" charset="-122"/>
                <a:ea typeface="幼圆" panose="02010509060101010101" pitchFamily="49" charset="-122"/>
                <a:cs typeface="+mj-cs"/>
              </a:rPr>
              <a:t>算法思想原理</a:t>
            </a:r>
            <a:endParaRPr lang="zh-CN" altLang="en-US" kern="1200" dirty="0">
              <a:solidFill>
                <a:srgbClr val="5D2513"/>
              </a:solidFill>
              <a:latin typeface="幼圆" panose="02010509060101010101" pitchFamily="49" charset="-122"/>
              <a:ea typeface="幼圆" panose="02010509060101010101" pitchFamily="49" charset="-122"/>
              <a:cs typeface="+mj-cs"/>
            </a:endParaRPr>
          </a:p>
        </p:txBody>
      </p:sp>
      <p:sp>
        <p:nvSpPr>
          <p:cNvPr id="3" name="内容占位符 2"/>
          <p:cNvSpPr>
            <a:spLocks noGrp="1"/>
          </p:cNvSpPr>
          <p:nvPr>
            <p:ph idx="1"/>
          </p:nvPr>
        </p:nvSpPr>
        <p:spPr/>
        <p:txBody>
          <a:bodyPr vert="horz" wrap="square" lIns="91440" tIns="45720" rIns="91440" bIns="45720" numCol="1" rtlCol="0" anchor="t" anchorCtr="0" compatLnSpc="1">
            <a:normAutofit/>
          </a:bodyPr>
          <a:lstStyle/>
          <a:p>
            <a:pPr marL="357505" marR="0" lvl="0" indent="-357505" algn="just" defTabSz="914400" rtl="0" eaLnBrk="1" fontAlgn="auto" latinLnBrk="0" hangingPunct="1">
              <a:lnSpc>
                <a:spcPct val="110000"/>
              </a:lnSpc>
              <a:spcBef>
                <a:spcPts val="1400"/>
              </a:spcBef>
              <a:spcAft>
                <a:spcPts val="0"/>
              </a:spcAft>
              <a:buClr>
                <a:schemeClr val="accent1">
                  <a:lumMod val="75000"/>
                </a:schemeClr>
              </a:buClr>
              <a:buSzPct val="50000"/>
              <a:buFont typeface="Wingdings" panose="05000000000000000000" pitchFamily="2" charset="2"/>
              <a:buChar char="u"/>
              <a:defRPr/>
            </a:pPr>
            <a:r>
              <a:rPr kumimoji="0" lang="en-US" altLang="zh-CN" sz="32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Bellman-Ford</a:t>
            </a:r>
            <a:r>
              <a:rPr kumimoji="0" lang="zh-CN" altLang="zh-CN" sz="32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算法能在更普遍的情况下（存在负权边）解决</a:t>
            </a:r>
            <a:r>
              <a:rPr kumimoji="0" lang="zh-CN" altLang="zh-CN" sz="32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rPr>
              <a:t>单源点最短路径问题</a:t>
            </a:r>
            <a:r>
              <a:rPr kumimoji="0" lang="zh-CN" altLang="zh-CN" sz="32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。对于给定的带权（有向或无向）图</a:t>
            </a:r>
            <a:r>
              <a:rPr kumimoji="0" lang="en-US" altLang="zh-CN" sz="32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 G=</a:t>
            </a:r>
            <a:r>
              <a:rPr kumimoji="0" lang="zh-CN" altLang="zh-CN" sz="32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a:t>
            </a:r>
            <a:r>
              <a:rPr kumimoji="0" lang="en-US" altLang="zh-CN" sz="32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V,E</a:t>
            </a:r>
            <a:r>
              <a:rPr kumimoji="0" lang="zh-CN" altLang="zh-CN" sz="32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），其源点为</a:t>
            </a:r>
            <a:r>
              <a:rPr kumimoji="0" lang="en-US" altLang="zh-CN" sz="32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s</a:t>
            </a:r>
            <a:r>
              <a:rPr kumimoji="0" lang="zh-CN" altLang="zh-CN" sz="32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，加权函数</a:t>
            </a:r>
            <a:r>
              <a:rPr kumimoji="0" lang="en-US" altLang="zh-CN" sz="32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 w</a:t>
            </a:r>
            <a:r>
              <a:rPr kumimoji="0" lang="zh-CN" altLang="zh-CN" sz="32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是边集</a:t>
            </a:r>
            <a:r>
              <a:rPr kumimoji="0" lang="en-US" altLang="zh-CN" sz="32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 E </a:t>
            </a:r>
            <a:r>
              <a:rPr kumimoji="0" lang="zh-CN" altLang="zh-CN" sz="32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的映射。对图</a:t>
            </a:r>
            <a:r>
              <a:rPr kumimoji="0" lang="en-US" altLang="zh-CN" sz="32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G</a:t>
            </a:r>
            <a:r>
              <a:rPr kumimoji="0" lang="zh-CN" altLang="zh-CN" sz="32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运行</a:t>
            </a:r>
            <a:r>
              <a:rPr kumimoji="0" lang="en-US" altLang="zh-CN" sz="32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Bellman-Ford</a:t>
            </a:r>
            <a:r>
              <a:rPr kumimoji="0" lang="zh-CN" altLang="zh-CN" sz="32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算法的结果是一个</a:t>
            </a:r>
            <a:r>
              <a:rPr kumimoji="0" lang="zh-CN" altLang="zh-CN" sz="3200" b="1" i="0" u="none" strike="noStrike" kern="1200" cap="none" spc="0" normalizeH="0" baseline="0" noProof="0" dirty="0">
                <a:ln>
                  <a:noFill/>
                </a:ln>
                <a:solidFill>
                  <a:srgbClr val="0066FF"/>
                </a:solidFill>
                <a:effectLst/>
                <a:uLnTx/>
                <a:uFillTx/>
                <a:latin typeface="幼圆" panose="02010509060101010101" pitchFamily="49" charset="-122"/>
                <a:ea typeface="幼圆" panose="02010509060101010101" pitchFamily="49" charset="-122"/>
                <a:cs typeface="+mn-cs"/>
              </a:rPr>
              <a:t>布尔值</a:t>
            </a:r>
            <a:r>
              <a:rPr kumimoji="0" lang="zh-CN" altLang="zh-CN" sz="32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，表明</a:t>
            </a:r>
            <a:r>
              <a:rPr kumimoji="0" lang="zh-CN" altLang="zh-CN" sz="32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rPr>
              <a:t>图中是否存在着一个从源点</a:t>
            </a:r>
            <a:r>
              <a:rPr kumimoji="0" lang="en-US" altLang="zh-CN" sz="32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rPr>
              <a:t>s</a:t>
            </a:r>
            <a:r>
              <a:rPr kumimoji="0" lang="zh-CN" altLang="zh-CN" sz="32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rPr>
              <a:t>可达的负权回路</a:t>
            </a:r>
            <a:r>
              <a:rPr kumimoji="0" lang="zh-CN" altLang="zh-CN" sz="32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。若不存在这样的回路，算法将给出</a:t>
            </a:r>
            <a:r>
              <a:rPr kumimoji="0" lang="zh-CN" altLang="zh-CN" sz="32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rPr>
              <a:t>从源点</a:t>
            </a:r>
            <a:r>
              <a:rPr kumimoji="0" lang="en-US" altLang="zh-CN" sz="32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rPr>
              <a:t>s</a:t>
            </a:r>
            <a:r>
              <a:rPr kumimoji="0" lang="zh-CN" altLang="zh-CN" sz="32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rPr>
              <a:t>到 图</a:t>
            </a:r>
            <a:r>
              <a:rPr kumimoji="0" lang="en-US" altLang="zh-CN" sz="32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rPr>
              <a:t>G</a:t>
            </a:r>
            <a:r>
              <a:rPr kumimoji="0" lang="zh-CN" altLang="zh-CN" sz="32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rPr>
              <a:t>的任意顶点</a:t>
            </a:r>
            <a:r>
              <a:rPr kumimoji="0" lang="en-US" altLang="zh-CN" sz="32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rPr>
              <a:t>v</a:t>
            </a:r>
            <a:r>
              <a:rPr kumimoji="0" lang="zh-CN" altLang="zh-CN" sz="32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rPr>
              <a:t>的最短路径</a:t>
            </a: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1" name="标题 1"/>
          <p:cNvSpPr>
            <a:spLocks noGrp="1"/>
          </p:cNvSpPr>
          <p:nvPr>
            <p:ph type="title"/>
          </p:nvPr>
        </p:nvSpPr>
        <p:spPr/>
        <p:txBody>
          <a:bodyPr vert="horz" wrap="square" lIns="91440" tIns="45720" rIns="91440" bIns="45720" anchor="b"/>
          <a:lstStyle/>
          <a:p>
            <a:pPr algn="l" eaLnBrk="1" hangingPunct="1"/>
            <a:r>
              <a:rPr lang="en-US" altLang="zh-CN" kern="1200" dirty="0">
                <a:solidFill>
                  <a:srgbClr val="5D2513"/>
                </a:solidFill>
                <a:latin typeface="幼圆" panose="02010509060101010101" pitchFamily="49" charset="-122"/>
                <a:ea typeface="幼圆" panose="02010509060101010101" pitchFamily="49" charset="-122"/>
                <a:cs typeface="+mj-cs"/>
              </a:rPr>
              <a:t>Bellman-Ford</a:t>
            </a:r>
            <a:r>
              <a:rPr lang="zh-CN" altLang="zh-CN" kern="1200" dirty="0">
                <a:solidFill>
                  <a:srgbClr val="5D2513"/>
                </a:solidFill>
                <a:latin typeface="幼圆" panose="02010509060101010101" pitchFamily="49" charset="-122"/>
                <a:ea typeface="幼圆" panose="02010509060101010101" pitchFamily="49" charset="-122"/>
                <a:cs typeface="+mj-cs"/>
              </a:rPr>
              <a:t>算法</a:t>
            </a:r>
            <a:r>
              <a:rPr lang="zh-CN" altLang="en-US" kern="1200" dirty="0">
                <a:solidFill>
                  <a:srgbClr val="5D2513"/>
                </a:solidFill>
                <a:latin typeface="幼圆" panose="02010509060101010101" pitchFamily="49" charset="-122"/>
                <a:ea typeface="幼圆" panose="02010509060101010101" pitchFamily="49" charset="-122"/>
                <a:cs typeface="+mj-cs"/>
              </a:rPr>
              <a:t>思想：</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0" y="836613"/>
                <a:ext cx="5940425" cy="4572000"/>
              </a:xfrm>
            </p:spPr>
            <p:txBody>
              <a:bodyPr vert="horz" wrap="square" lIns="91440" tIns="45720" rIns="91440" bIns="45720" numCol="1" rtlCol="0" anchor="t" anchorCtr="0" compatLnSpc="1">
                <a:normAutofit fontScale="92500" lnSpcReduction="10000"/>
              </a:bodyPr>
              <a:lstStyle/>
              <a:p>
                <a:pPr marL="357505" marR="0" lvl="0" indent="-357505" algn="just" defTabSz="914400" rtl="0" eaLnBrk="1" fontAlgn="auto" latinLnBrk="0" hangingPunct="1">
                  <a:lnSpc>
                    <a:spcPct val="110000"/>
                  </a:lnSpc>
                  <a:spcBef>
                    <a:spcPts val="1400"/>
                  </a:spcBef>
                  <a:spcAft>
                    <a:spcPts val="0"/>
                  </a:spcAft>
                  <a:buClr>
                    <a:schemeClr val="accent1">
                      <a:lumMod val="75000"/>
                    </a:schemeClr>
                  </a:buClr>
                  <a:buSzPct val="50000"/>
                  <a:buFont typeface="Wingdings" panose="05000000000000000000" pitchFamily="2" charset="2"/>
                  <a:buChar char="u"/>
                  <a:defRPr/>
                </a:pPr>
                <a:r>
                  <a:rPr kumimoji="0" lang="zh-CN" altLang="zh-CN" sz="28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设从任一点</a:t>
                </a:r>
                <a14:m>
                  <m:oMath xmlns:m="http://schemas.openxmlformats.org/officeDocument/2006/math">
                    <m:r>
                      <a:rPr kumimoji="0" lang="en-US" altLang="zh-CN" sz="2800" b="1" i="1" u="none" strike="noStrike" kern="1200" cap="none" spc="0" normalizeH="0" baseline="0" noProof="0" dirty="0" smtClean="0">
                        <a:ln>
                          <a:noFill/>
                        </a:ln>
                        <a:solidFill>
                          <a:schemeClr val="accent1">
                            <a:lumMod val="50000"/>
                          </a:schemeClr>
                        </a:solidFill>
                        <a:effectLst/>
                        <a:uLnTx/>
                        <a:uFillTx/>
                        <a:latin typeface="Cambria Math"/>
                        <a:ea typeface="幼圆" panose="02010509060101010101" pitchFamily="49" charset="-122"/>
                        <a:cs typeface="+mn-cs"/>
                      </a:rPr>
                      <m:t>𝒗</m:t>
                    </m:r>
                    <m:r>
                      <a:rPr kumimoji="0" lang="en-US" altLang="zh-CN" sz="2800" b="1" i="1" u="none" strike="noStrike" kern="1200" cap="none" spc="0" normalizeH="0" baseline="-25000" noProof="0" dirty="0">
                        <a:ln>
                          <a:noFill/>
                        </a:ln>
                        <a:solidFill>
                          <a:schemeClr val="accent1">
                            <a:lumMod val="50000"/>
                          </a:schemeClr>
                        </a:solidFill>
                        <a:effectLst/>
                        <a:uLnTx/>
                        <a:uFillTx/>
                        <a:latin typeface="Cambria Math"/>
                        <a:ea typeface="幼圆" panose="02010509060101010101" pitchFamily="49" charset="-122"/>
                        <a:cs typeface="+mn-cs"/>
                      </a:rPr>
                      <m:t>𝒊</m:t>
                    </m:r>
                  </m:oMath>
                </a14:m>
                <a:r>
                  <a:rPr kumimoji="0" lang="zh-CN" altLang="zh-CN" sz="28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到任一点</a:t>
                </a:r>
                <a14:m>
                  <m:oMath xmlns:m="http://schemas.openxmlformats.org/officeDocument/2006/math">
                    <m:r>
                      <a:rPr kumimoji="0" lang="en-US" altLang="zh-CN" sz="2800" b="1" i="1" u="none" strike="noStrike" kern="1200" cap="none" spc="0" normalizeH="0" baseline="0" noProof="0" dirty="0" smtClean="0">
                        <a:ln>
                          <a:noFill/>
                        </a:ln>
                        <a:solidFill>
                          <a:schemeClr val="accent1">
                            <a:lumMod val="50000"/>
                          </a:schemeClr>
                        </a:solidFill>
                        <a:effectLst/>
                        <a:uLnTx/>
                        <a:uFillTx/>
                        <a:latin typeface="Cambria Math"/>
                        <a:ea typeface="幼圆" panose="02010509060101010101" pitchFamily="49" charset="-122"/>
                        <a:cs typeface="+mn-cs"/>
                      </a:rPr>
                      <m:t>𝒗</m:t>
                    </m:r>
                    <m:r>
                      <a:rPr kumimoji="0" lang="en-US" altLang="zh-CN" sz="2800" b="1" i="1" u="none" strike="noStrike" kern="1200" cap="none" spc="0" normalizeH="0" baseline="-25000" noProof="0" dirty="0" err="1">
                        <a:ln>
                          <a:noFill/>
                        </a:ln>
                        <a:solidFill>
                          <a:schemeClr val="accent1">
                            <a:lumMod val="50000"/>
                          </a:schemeClr>
                        </a:solidFill>
                        <a:effectLst/>
                        <a:uLnTx/>
                        <a:uFillTx/>
                        <a:latin typeface="Cambria Math"/>
                        <a:ea typeface="幼圆" panose="02010509060101010101" pitchFamily="49" charset="-122"/>
                        <a:cs typeface="+mn-cs"/>
                      </a:rPr>
                      <m:t>𝒋</m:t>
                    </m:r>
                  </m:oMath>
                </a14:m>
                <a:r>
                  <a:rPr kumimoji="0" lang="zh-CN" altLang="zh-CN" sz="28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都有一条弧（如果在</a:t>
                </a:r>
                <a:r>
                  <a:rPr kumimoji="0" lang="en-US" altLang="zh-CN" sz="2800" b="1" i="0" u="none" strike="noStrike" kern="1200" cap="none" spc="0" normalizeH="0" baseline="0" noProof="0" dirty="0" err="1">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G</a:t>
                </a:r>
                <a:r>
                  <a:rPr kumimoji="0" lang="en-US" altLang="zh-CN" sz="2800" b="1" i="0" u="none" strike="noStrike" kern="1200" cap="none" spc="0" normalizeH="0" baseline="-25000" noProof="0" dirty="0" err="1">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k</a:t>
                </a:r>
                <a:r>
                  <a:rPr kumimoji="0" lang="en-US" altLang="zh-CN" sz="28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 </a:t>
                </a:r>
                <a14:m>
                  <m:oMath xmlns:m="http://schemas.openxmlformats.org/officeDocument/2006/math">
                    <m:r>
                      <a:rPr kumimoji="0" lang="en-US" altLang="zh-CN" sz="2800" b="1" i="1" u="none" strike="noStrike" kern="1200" cap="none" spc="0" normalizeH="0" baseline="0" noProof="0" dirty="0" smtClean="0">
                        <a:ln>
                          <a:noFill/>
                        </a:ln>
                        <a:solidFill>
                          <a:schemeClr val="accent1">
                            <a:lumMod val="50000"/>
                          </a:schemeClr>
                        </a:solidFill>
                        <a:effectLst/>
                        <a:uLnTx/>
                        <a:uFillTx/>
                        <a:latin typeface="Cambria Math"/>
                        <a:ea typeface="幼圆" panose="02010509060101010101" pitchFamily="49" charset="-122"/>
                        <a:cs typeface="+mn-cs"/>
                      </a:rPr>
                      <m:t>,(</m:t>
                    </m:r>
                    <m:r>
                      <a:rPr kumimoji="0" lang="en-US" altLang="zh-CN" sz="2800" b="1" i="1" u="none" strike="noStrike" kern="1200" cap="none" spc="0" normalizeH="0" baseline="0" noProof="0" dirty="0" err="1">
                        <a:ln>
                          <a:noFill/>
                        </a:ln>
                        <a:solidFill>
                          <a:schemeClr val="accent1">
                            <a:lumMod val="50000"/>
                          </a:schemeClr>
                        </a:solidFill>
                        <a:effectLst/>
                        <a:uLnTx/>
                        <a:uFillTx/>
                        <a:latin typeface="Cambria Math"/>
                        <a:ea typeface="幼圆" panose="02010509060101010101" pitchFamily="49" charset="-122"/>
                        <a:cs typeface="+mn-cs"/>
                      </a:rPr>
                      <m:t>𝒗</m:t>
                    </m:r>
                    <m:r>
                      <a:rPr kumimoji="0" lang="en-US" altLang="zh-CN" sz="2800" b="1" i="1" u="none" strike="noStrike" kern="1200" cap="none" spc="0" normalizeH="0" baseline="-25000" noProof="0" dirty="0" err="1">
                        <a:ln>
                          <a:noFill/>
                        </a:ln>
                        <a:solidFill>
                          <a:schemeClr val="accent1">
                            <a:lumMod val="50000"/>
                          </a:schemeClr>
                        </a:solidFill>
                        <a:effectLst/>
                        <a:uLnTx/>
                        <a:uFillTx/>
                        <a:latin typeface="Cambria Math"/>
                        <a:ea typeface="幼圆" panose="02010509060101010101" pitchFamily="49" charset="-122"/>
                        <a:cs typeface="+mn-cs"/>
                      </a:rPr>
                      <m:t>𝒊</m:t>
                    </m:r>
                    <m:r>
                      <a:rPr kumimoji="0" lang="en-US" altLang="zh-CN" sz="2800" b="1" i="1" u="none" strike="noStrike" kern="1200" cap="none" spc="0" normalizeH="0" baseline="0" noProof="0" dirty="0" err="1">
                        <a:ln>
                          <a:noFill/>
                        </a:ln>
                        <a:solidFill>
                          <a:schemeClr val="accent1">
                            <a:lumMod val="50000"/>
                          </a:schemeClr>
                        </a:solidFill>
                        <a:effectLst/>
                        <a:uLnTx/>
                        <a:uFillTx/>
                        <a:latin typeface="Cambria Math"/>
                        <a:ea typeface="幼圆" panose="02010509060101010101" pitchFamily="49" charset="-122"/>
                        <a:cs typeface="+mn-cs"/>
                      </a:rPr>
                      <m:t>,</m:t>
                    </m:r>
                    <m:r>
                      <a:rPr kumimoji="0" lang="en-US" altLang="zh-CN" sz="2800" b="1" i="1" u="none" strike="noStrike" kern="1200" cap="none" spc="0" normalizeH="0" baseline="0" noProof="0" dirty="0" err="1">
                        <a:ln>
                          <a:noFill/>
                        </a:ln>
                        <a:solidFill>
                          <a:schemeClr val="accent1">
                            <a:lumMod val="50000"/>
                          </a:schemeClr>
                        </a:solidFill>
                        <a:effectLst/>
                        <a:uLnTx/>
                        <a:uFillTx/>
                        <a:latin typeface="Cambria Math"/>
                        <a:ea typeface="幼圆" panose="02010509060101010101" pitchFamily="49" charset="-122"/>
                        <a:cs typeface="+mn-cs"/>
                      </a:rPr>
                      <m:t>𝒗𝒋</m:t>
                    </m:r>
                    <m:r>
                      <a:rPr kumimoji="0" lang="en-US" altLang="zh-CN" sz="2800" b="1" i="1" u="none" strike="noStrike" kern="1200" cap="none" spc="0" normalizeH="0" baseline="0" noProof="0" dirty="0">
                        <a:ln>
                          <a:noFill/>
                        </a:ln>
                        <a:solidFill>
                          <a:schemeClr val="accent1">
                            <a:lumMod val="50000"/>
                          </a:schemeClr>
                        </a:solidFill>
                        <a:effectLst/>
                        <a:uLnTx/>
                        <a:uFillTx/>
                        <a:latin typeface="Cambria Math"/>
                        <a:ea typeface="幼圆" panose="02010509060101010101" pitchFamily="49" charset="-122"/>
                        <a:cs typeface="+mn-cs"/>
                      </a:rPr>
                      <m:t>)</m:t>
                    </m:r>
                  </m:oMath>
                </a14:m>
                <a:r>
                  <a:rPr kumimoji="0" lang="zh-CN" altLang="zh-CN" sz="28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不存在，则添加</a:t>
                </a:r>
                <a14:m>
                  <m:oMath xmlns:m="http://schemas.openxmlformats.org/officeDocument/2006/math">
                    <m:r>
                      <a:rPr kumimoji="0" lang="en-US" altLang="zh-CN" sz="2800" b="1" i="1" u="none" strike="noStrike" kern="1200" cap="none" spc="0" normalizeH="0" baseline="0" noProof="0" dirty="0" smtClean="0">
                        <a:ln>
                          <a:noFill/>
                        </a:ln>
                        <a:solidFill>
                          <a:schemeClr val="accent1">
                            <a:lumMod val="50000"/>
                          </a:schemeClr>
                        </a:solidFill>
                        <a:effectLst/>
                        <a:uLnTx/>
                        <a:uFillTx/>
                        <a:latin typeface="Cambria Math"/>
                        <a:ea typeface="幼圆" panose="02010509060101010101" pitchFamily="49" charset="-122"/>
                        <a:cs typeface="+mn-cs"/>
                      </a:rPr>
                      <m:t>(</m:t>
                    </m:r>
                    <m:r>
                      <a:rPr kumimoji="0" lang="en-US" altLang="zh-CN" sz="2800" b="1" i="1" u="none" strike="noStrike" kern="1200" cap="none" spc="0" normalizeH="0" baseline="0" noProof="0" dirty="0" err="1">
                        <a:ln>
                          <a:noFill/>
                        </a:ln>
                        <a:solidFill>
                          <a:schemeClr val="accent1">
                            <a:lumMod val="50000"/>
                          </a:schemeClr>
                        </a:solidFill>
                        <a:effectLst/>
                        <a:uLnTx/>
                        <a:uFillTx/>
                        <a:latin typeface="Cambria Math"/>
                        <a:ea typeface="幼圆" panose="02010509060101010101" pitchFamily="49" charset="-122"/>
                        <a:cs typeface="+mn-cs"/>
                      </a:rPr>
                      <m:t>𝒗</m:t>
                    </m:r>
                    <m:r>
                      <a:rPr kumimoji="0" lang="en-US" altLang="zh-CN" sz="2800" b="1" i="1" u="none" strike="noStrike" kern="1200" cap="none" spc="0" normalizeH="0" baseline="-25000" noProof="0" dirty="0" err="1">
                        <a:ln>
                          <a:noFill/>
                        </a:ln>
                        <a:solidFill>
                          <a:schemeClr val="accent1">
                            <a:lumMod val="50000"/>
                          </a:schemeClr>
                        </a:solidFill>
                        <a:effectLst/>
                        <a:uLnTx/>
                        <a:uFillTx/>
                        <a:latin typeface="Cambria Math"/>
                        <a:ea typeface="幼圆" panose="02010509060101010101" pitchFamily="49" charset="-122"/>
                        <a:cs typeface="+mn-cs"/>
                      </a:rPr>
                      <m:t>𝒊</m:t>
                    </m:r>
                    <m:r>
                      <a:rPr kumimoji="0" lang="en-US" altLang="zh-CN" sz="2800" b="1" i="1" u="none" strike="noStrike" kern="1200" cap="none" spc="0" normalizeH="0" baseline="0" noProof="0" dirty="0" err="1">
                        <a:ln>
                          <a:noFill/>
                        </a:ln>
                        <a:solidFill>
                          <a:schemeClr val="accent1">
                            <a:lumMod val="50000"/>
                          </a:schemeClr>
                        </a:solidFill>
                        <a:effectLst/>
                        <a:uLnTx/>
                        <a:uFillTx/>
                        <a:latin typeface="Cambria Math"/>
                        <a:ea typeface="幼圆" panose="02010509060101010101" pitchFamily="49" charset="-122"/>
                        <a:cs typeface="+mn-cs"/>
                      </a:rPr>
                      <m:t>,</m:t>
                    </m:r>
                    <m:r>
                      <a:rPr kumimoji="0" lang="en-US" altLang="zh-CN" sz="2800" b="1" i="1" u="none" strike="noStrike" kern="1200" cap="none" spc="0" normalizeH="0" baseline="0" noProof="0" dirty="0" err="1">
                        <a:ln>
                          <a:noFill/>
                        </a:ln>
                        <a:solidFill>
                          <a:schemeClr val="accent1">
                            <a:lumMod val="50000"/>
                          </a:schemeClr>
                        </a:solidFill>
                        <a:effectLst/>
                        <a:uLnTx/>
                        <a:uFillTx/>
                        <a:latin typeface="Cambria Math"/>
                        <a:ea typeface="幼圆" panose="02010509060101010101" pitchFamily="49" charset="-122"/>
                        <a:cs typeface="+mn-cs"/>
                      </a:rPr>
                      <m:t>𝒗𝒋</m:t>
                    </m:r>
                    <m:r>
                      <a:rPr kumimoji="0" lang="en-US" altLang="zh-CN" sz="2800" b="1" i="1" u="none" strike="noStrike" kern="1200" cap="none" spc="0" normalizeH="0" baseline="0" noProof="0" dirty="0">
                        <a:ln>
                          <a:noFill/>
                        </a:ln>
                        <a:solidFill>
                          <a:schemeClr val="accent1">
                            <a:lumMod val="50000"/>
                          </a:schemeClr>
                        </a:solidFill>
                        <a:effectLst/>
                        <a:uLnTx/>
                        <a:uFillTx/>
                        <a:latin typeface="Cambria Math"/>
                        <a:ea typeface="幼圆" panose="02010509060101010101" pitchFamily="49" charset="-122"/>
                        <a:cs typeface="+mn-cs"/>
                      </a:rPr>
                      <m:t>)</m:t>
                    </m:r>
                  </m:oMath>
                </a14:m>
                <a:r>
                  <a:rPr kumimoji="0" lang="zh-CN" altLang="zh-CN" sz="28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且令</a:t>
                </a:r>
                <a14:m>
                  <m:oMath xmlns:m="http://schemas.openxmlformats.org/officeDocument/2006/math">
                    <m:r>
                      <a:rPr kumimoji="0" lang="en-US" altLang="zh-CN" sz="2800" b="1" i="1" u="none" strike="noStrike" kern="1200" cap="none" spc="0" normalizeH="0" baseline="0" noProof="0" dirty="0" smtClean="0">
                        <a:ln>
                          <a:noFill/>
                        </a:ln>
                        <a:solidFill>
                          <a:schemeClr val="accent1">
                            <a:lumMod val="50000"/>
                          </a:schemeClr>
                        </a:solidFill>
                        <a:effectLst/>
                        <a:uLnTx/>
                        <a:uFillTx/>
                        <a:latin typeface="Cambria Math"/>
                        <a:ea typeface="幼圆" panose="02010509060101010101" pitchFamily="49" charset="-122"/>
                        <a:cs typeface="+mn-cs"/>
                      </a:rPr>
                      <m:t>𝒘</m:t>
                    </m:r>
                    <m:r>
                      <a:rPr kumimoji="0" lang="en-US" altLang="zh-CN" sz="2800" b="1" i="1" u="none" strike="noStrike" kern="1200" cap="none" spc="0" normalizeH="0" baseline="-25000" noProof="0" dirty="0" err="1">
                        <a:ln>
                          <a:noFill/>
                        </a:ln>
                        <a:solidFill>
                          <a:schemeClr val="accent1">
                            <a:lumMod val="50000"/>
                          </a:schemeClr>
                        </a:solidFill>
                        <a:effectLst/>
                        <a:uLnTx/>
                        <a:uFillTx/>
                        <a:latin typeface="Cambria Math"/>
                        <a:ea typeface="幼圆" panose="02010509060101010101" pitchFamily="49" charset="-122"/>
                        <a:cs typeface="+mn-cs"/>
                      </a:rPr>
                      <m:t>𝒊𝒋</m:t>
                    </m:r>
                    <m:r>
                      <a:rPr kumimoji="0" lang="en-US" altLang="zh-CN" sz="2800" b="1" i="1" u="none" strike="noStrike" kern="1200" cap="none" spc="0" normalizeH="0" baseline="0" noProof="0" dirty="0">
                        <a:ln>
                          <a:noFill/>
                        </a:ln>
                        <a:solidFill>
                          <a:schemeClr val="accent1">
                            <a:lumMod val="50000"/>
                          </a:schemeClr>
                        </a:solidFill>
                        <a:effectLst/>
                        <a:uLnTx/>
                        <a:uFillTx/>
                        <a:latin typeface="Cambria Math"/>
                        <a:ea typeface="幼圆" panose="02010509060101010101" pitchFamily="49" charset="-122"/>
                        <a:cs typeface="+mn-cs"/>
                      </a:rPr>
                      <m:t>=+∝</m:t>
                    </m:r>
                  </m:oMath>
                </a14:m>
                <a:r>
                  <a:rPr kumimoji="0" lang="zh-CN" altLang="zh-CN" sz="28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a:t>
                </a:r>
                <a:endParaRPr kumimoji="0" lang="en-US" altLang="zh-CN" sz="28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endParaRPr>
              </a:p>
              <a:p>
                <a:pPr marL="357505" marR="0" lvl="0" indent="-357505" algn="just" defTabSz="914400" rtl="0" eaLnBrk="1" fontAlgn="auto" latinLnBrk="0" hangingPunct="1">
                  <a:lnSpc>
                    <a:spcPct val="110000"/>
                  </a:lnSpc>
                  <a:spcBef>
                    <a:spcPts val="1400"/>
                  </a:spcBef>
                  <a:spcAft>
                    <a:spcPts val="0"/>
                  </a:spcAft>
                  <a:buClr>
                    <a:schemeClr val="accent1">
                      <a:lumMod val="75000"/>
                    </a:schemeClr>
                  </a:buClr>
                  <a:buSzPct val="50000"/>
                  <a:buFont typeface="Wingdings" panose="05000000000000000000" pitchFamily="2" charset="2"/>
                  <a:buChar char="u"/>
                  <a:defRPr/>
                </a:pPr>
                <a:r>
                  <a:rPr kumimoji="0" lang="zh-CN" altLang="en-US" sz="28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令</a:t>
                </a:r>
                <a:r>
                  <a:rPr kumimoji="0" lang="en-US" altLang="zh-CN" sz="28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i</a:t>
                </a:r>
                <a:r>
                  <a:rPr kumimoji="0" lang="zh-CN" altLang="en-US" sz="28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与</a:t>
                </a:r>
                <a:r>
                  <a:rPr kumimoji="0" lang="en-US" altLang="zh-CN" sz="28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j</a:t>
                </a:r>
                <a:r>
                  <a:rPr kumimoji="0" lang="zh-CN" altLang="en-US" sz="28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边的权值记为</a:t>
                </a:r>
                <a14:m>
                  <m:oMath xmlns:m="http://schemas.openxmlformats.org/officeDocument/2006/math">
                    <m:r>
                      <a:rPr kumimoji="0" lang="en-US" altLang="zh-CN" sz="2800" b="1" i="1" u="none" strike="noStrike" kern="1200" cap="none" spc="0" normalizeH="0" baseline="0" noProof="0" dirty="0" smtClean="0">
                        <a:ln>
                          <a:noFill/>
                        </a:ln>
                        <a:solidFill>
                          <a:schemeClr val="accent1">
                            <a:lumMod val="50000"/>
                          </a:schemeClr>
                        </a:solidFill>
                        <a:effectLst/>
                        <a:uLnTx/>
                        <a:uFillTx/>
                        <a:latin typeface="Cambria Math"/>
                        <a:ea typeface="幼圆" panose="02010509060101010101" pitchFamily="49" charset="-122"/>
                        <a:cs typeface="+mn-cs"/>
                      </a:rPr>
                      <m:t>𝒘</m:t>
                    </m:r>
                    <m:r>
                      <a:rPr kumimoji="0" lang="en-US" altLang="zh-CN" sz="2800" b="1" i="1" u="none" strike="noStrike" kern="1200" cap="none" spc="0" normalizeH="0" baseline="-25000" noProof="0" dirty="0" err="1">
                        <a:ln>
                          <a:noFill/>
                        </a:ln>
                        <a:solidFill>
                          <a:schemeClr val="accent1">
                            <a:lumMod val="50000"/>
                          </a:schemeClr>
                        </a:solidFill>
                        <a:effectLst/>
                        <a:uLnTx/>
                        <a:uFillTx/>
                        <a:latin typeface="Cambria Math"/>
                        <a:ea typeface="幼圆" panose="02010509060101010101" pitchFamily="49" charset="-122"/>
                        <a:cs typeface="+mn-cs"/>
                      </a:rPr>
                      <m:t>𝒊𝒋</m:t>
                    </m:r>
                  </m:oMath>
                </a14:m>
                <a:endParaRPr kumimoji="0" lang="en-US" altLang="zh-CN" sz="2800" b="1" i="0" u="none" strike="noStrike" kern="1200" cap="none" spc="0" normalizeH="0" baseline="-2500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endParaRPr>
              </a:p>
              <a:p>
                <a:pPr marL="357505" marR="0" lvl="0" indent="-357505" algn="just" defTabSz="914400" rtl="0" eaLnBrk="1" fontAlgn="auto" latinLnBrk="0" hangingPunct="1">
                  <a:lnSpc>
                    <a:spcPct val="110000"/>
                  </a:lnSpc>
                  <a:spcBef>
                    <a:spcPts val="1400"/>
                  </a:spcBef>
                  <a:spcAft>
                    <a:spcPts val="0"/>
                  </a:spcAft>
                  <a:buClr>
                    <a:schemeClr val="accent1">
                      <a:lumMod val="75000"/>
                    </a:schemeClr>
                  </a:buClr>
                  <a:buSzPct val="50000"/>
                  <a:buFont typeface="Wingdings" panose="05000000000000000000" pitchFamily="2" charset="2"/>
                  <a:buChar char="u"/>
                  <a:defRPr/>
                </a:pPr>
                <a:r>
                  <a:rPr kumimoji="0" lang="zh-CN" altLang="zh-CN" sz="28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从</a:t>
                </a:r>
                <a14:m>
                  <m:oMath xmlns:m="http://schemas.openxmlformats.org/officeDocument/2006/math">
                    <m:r>
                      <a:rPr kumimoji="0" lang="en-US" altLang="zh-CN" sz="2800" b="1" i="1" u="none" strike="noStrike" kern="1200" cap="none" spc="0" normalizeH="0" baseline="0" noProof="0" dirty="0" smtClean="0">
                        <a:ln>
                          <a:noFill/>
                        </a:ln>
                        <a:solidFill>
                          <a:schemeClr val="accent1">
                            <a:lumMod val="50000"/>
                          </a:schemeClr>
                        </a:solidFill>
                        <a:effectLst/>
                        <a:uLnTx/>
                        <a:uFillTx/>
                        <a:latin typeface="Cambria Math"/>
                        <a:ea typeface="幼圆" panose="02010509060101010101" pitchFamily="49" charset="-122"/>
                        <a:cs typeface="+mn-cs"/>
                      </a:rPr>
                      <m:t>𝒗</m:t>
                    </m:r>
                    <m:r>
                      <a:rPr kumimoji="0" lang="en-US" altLang="zh-CN" sz="2800" b="1" i="1" u="none" strike="noStrike" kern="1200" cap="none" spc="0" normalizeH="0" baseline="-25000" noProof="0" dirty="0" err="1">
                        <a:ln>
                          <a:noFill/>
                        </a:ln>
                        <a:solidFill>
                          <a:schemeClr val="accent1">
                            <a:lumMod val="50000"/>
                          </a:schemeClr>
                        </a:solidFill>
                        <a:effectLst/>
                        <a:uLnTx/>
                        <a:uFillTx/>
                        <a:latin typeface="Cambria Math"/>
                        <a:ea typeface="幼圆" panose="02010509060101010101" pitchFamily="49" charset="-122"/>
                        <a:cs typeface="+mn-cs"/>
                      </a:rPr>
                      <m:t>𝒔</m:t>
                    </m:r>
                  </m:oMath>
                </a14:m>
                <a:r>
                  <a:rPr kumimoji="0" lang="zh-CN" altLang="zh-CN" sz="28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到</a:t>
                </a:r>
                <a14:m>
                  <m:oMath xmlns:m="http://schemas.openxmlformats.org/officeDocument/2006/math">
                    <m:r>
                      <a:rPr kumimoji="0" lang="en-US" altLang="zh-CN" sz="2800" b="1" i="1" u="none" strike="noStrike" kern="1200" cap="none" spc="0" normalizeH="0" baseline="0" noProof="0" dirty="0" smtClean="0">
                        <a:ln>
                          <a:noFill/>
                        </a:ln>
                        <a:solidFill>
                          <a:schemeClr val="accent1">
                            <a:lumMod val="50000"/>
                          </a:schemeClr>
                        </a:solidFill>
                        <a:effectLst/>
                        <a:uLnTx/>
                        <a:uFillTx/>
                        <a:latin typeface="Cambria Math"/>
                        <a:ea typeface="幼圆" panose="02010509060101010101" pitchFamily="49" charset="-122"/>
                        <a:cs typeface="+mn-cs"/>
                      </a:rPr>
                      <m:t>𝒗</m:t>
                    </m:r>
                    <m:r>
                      <a:rPr kumimoji="0" lang="en-US" altLang="zh-CN" sz="2800" b="1" i="1" u="none" strike="noStrike" kern="1200" cap="none" spc="0" normalizeH="0" baseline="-25000" noProof="0" dirty="0" err="1">
                        <a:ln>
                          <a:noFill/>
                        </a:ln>
                        <a:solidFill>
                          <a:schemeClr val="accent1">
                            <a:lumMod val="50000"/>
                          </a:schemeClr>
                        </a:solidFill>
                        <a:effectLst/>
                        <a:uLnTx/>
                        <a:uFillTx/>
                        <a:latin typeface="Cambria Math"/>
                        <a:ea typeface="幼圆" panose="02010509060101010101" pitchFamily="49" charset="-122"/>
                        <a:cs typeface="+mn-cs"/>
                      </a:rPr>
                      <m:t>𝒋</m:t>
                    </m:r>
                  </m:oMath>
                </a14:m>
                <a:r>
                  <a:rPr kumimoji="0" lang="zh-CN" altLang="zh-CN" sz="28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的最短路总是从</a:t>
                </a:r>
                <a14:m>
                  <m:oMath xmlns:m="http://schemas.openxmlformats.org/officeDocument/2006/math">
                    <m:r>
                      <a:rPr kumimoji="0" lang="en-US" altLang="zh-CN" sz="2800" b="1" i="1" u="none" strike="noStrike" kern="1200" cap="none" spc="0" normalizeH="0" baseline="0" noProof="0" dirty="0" smtClean="0">
                        <a:ln>
                          <a:noFill/>
                        </a:ln>
                        <a:solidFill>
                          <a:schemeClr val="accent1">
                            <a:lumMod val="50000"/>
                          </a:schemeClr>
                        </a:solidFill>
                        <a:effectLst/>
                        <a:uLnTx/>
                        <a:uFillTx/>
                        <a:latin typeface="Cambria Math"/>
                        <a:ea typeface="幼圆" panose="02010509060101010101" pitchFamily="49" charset="-122"/>
                        <a:cs typeface="+mn-cs"/>
                      </a:rPr>
                      <m:t>𝒗</m:t>
                    </m:r>
                    <m:r>
                      <a:rPr kumimoji="0" lang="en-US" altLang="zh-CN" sz="2800" b="1" i="1" u="none" strike="noStrike" kern="1200" cap="none" spc="0" normalizeH="0" baseline="-25000" noProof="0" dirty="0" err="1">
                        <a:ln>
                          <a:noFill/>
                        </a:ln>
                        <a:solidFill>
                          <a:schemeClr val="accent1">
                            <a:lumMod val="50000"/>
                          </a:schemeClr>
                        </a:solidFill>
                        <a:effectLst/>
                        <a:uLnTx/>
                        <a:uFillTx/>
                        <a:latin typeface="Cambria Math"/>
                        <a:ea typeface="幼圆" panose="02010509060101010101" pitchFamily="49" charset="-122"/>
                        <a:cs typeface="+mn-cs"/>
                      </a:rPr>
                      <m:t>𝒔</m:t>
                    </m:r>
                  </m:oMath>
                </a14:m>
                <a:r>
                  <a:rPr kumimoji="0" lang="zh-CN" altLang="zh-CN" sz="28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出发，沿着一条路到某个点</a:t>
                </a:r>
                <a14:m>
                  <m:oMath xmlns:m="http://schemas.openxmlformats.org/officeDocument/2006/math">
                    <m:r>
                      <a:rPr kumimoji="0" lang="en-US" altLang="zh-CN" sz="2800" b="1" i="1" u="none" strike="noStrike" kern="1200" cap="none" spc="0" normalizeH="0" baseline="0" noProof="0" dirty="0" smtClean="0">
                        <a:ln>
                          <a:noFill/>
                        </a:ln>
                        <a:solidFill>
                          <a:schemeClr val="accent1">
                            <a:lumMod val="50000"/>
                          </a:schemeClr>
                        </a:solidFill>
                        <a:effectLst/>
                        <a:uLnTx/>
                        <a:uFillTx/>
                        <a:latin typeface="Cambria Math"/>
                        <a:ea typeface="幼圆" panose="02010509060101010101" pitchFamily="49" charset="-122"/>
                        <a:cs typeface="+mn-cs"/>
                      </a:rPr>
                      <m:t>𝒗</m:t>
                    </m:r>
                    <m:r>
                      <a:rPr kumimoji="0" lang="en-US" altLang="zh-CN" sz="2800" b="1" i="1" u="none" strike="noStrike" kern="1200" cap="none" spc="0" normalizeH="0" baseline="-25000" noProof="0" dirty="0">
                        <a:ln>
                          <a:noFill/>
                        </a:ln>
                        <a:solidFill>
                          <a:schemeClr val="accent1">
                            <a:lumMod val="50000"/>
                          </a:schemeClr>
                        </a:solidFill>
                        <a:effectLst/>
                        <a:uLnTx/>
                        <a:uFillTx/>
                        <a:latin typeface="Cambria Math"/>
                        <a:ea typeface="幼圆" panose="02010509060101010101" pitchFamily="49" charset="-122"/>
                        <a:cs typeface="+mn-cs"/>
                      </a:rPr>
                      <m:t>𝒊</m:t>
                    </m:r>
                  </m:oMath>
                </a14:m>
                <a:r>
                  <a:rPr kumimoji="0" lang="zh-CN" altLang="zh-CN" sz="28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，再沿</a:t>
                </a:r>
                <a14:m>
                  <m:oMath xmlns:m="http://schemas.openxmlformats.org/officeDocument/2006/math">
                    <m:r>
                      <a:rPr kumimoji="0" lang="en-US" altLang="zh-CN" sz="2800" b="1" i="1" u="none" strike="noStrike" kern="1200" cap="none" spc="0" normalizeH="0" baseline="0" noProof="0" dirty="0" smtClean="0">
                        <a:ln>
                          <a:noFill/>
                        </a:ln>
                        <a:solidFill>
                          <a:schemeClr val="accent1">
                            <a:lumMod val="50000"/>
                          </a:schemeClr>
                        </a:solidFill>
                        <a:effectLst/>
                        <a:uLnTx/>
                        <a:uFillTx/>
                        <a:latin typeface="Cambria Math"/>
                        <a:ea typeface="幼圆" panose="02010509060101010101" pitchFamily="49" charset="-122"/>
                        <a:cs typeface="+mn-cs"/>
                      </a:rPr>
                      <m:t>(</m:t>
                    </m:r>
                    <m:r>
                      <a:rPr kumimoji="0" lang="en-US" altLang="zh-CN" sz="2800" b="1" i="1" u="none" strike="noStrike" kern="1200" cap="none" spc="0" normalizeH="0" baseline="0" noProof="0" dirty="0" err="1">
                        <a:ln>
                          <a:noFill/>
                        </a:ln>
                        <a:solidFill>
                          <a:schemeClr val="accent1">
                            <a:lumMod val="50000"/>
                          </a:schemeClr>
                        </a:solidFill>
                        <a:effectLst/>
                        <a:uLnTx/>
                        <a:uFillTx/>
                        <a:latin typeface="Cambria Math"/>
                        <a:ea typeface="幼圆" panose="02010509060101010101" pitchFamily="49" charset="-122"/>
                        <a:cs typeface="+mn-cs"/>
                      </a:rPr>
                      <m:t>𝒗</m:t>
                    </m:r>
                    <m:r>
                      <a:rPr kumimoji="0" lang="en-US" altLang="zh-CN" sz="2800" b="1" i="1" u="none" strike="noStrike" kern="1200" cap="none" spc="0" normalizeH="0" baseline="-25000" noProof="0" dirty="0" err="1">
                        <a:ln>
                          <a:noFill/>
                        </a:ln>
                        <a:solidFill>
                          <a:schemeClr val="accent1">
                            <a:lumMod val="50000"/>
                          </a:schemeClr>
                        </a:solidFill>
                        <a:effectLst/>
                        <a:uLnTx/>
                        <a:uFillTx/>
                        <a:latin typeface="Cambria Math"/>
                        <a:ea typeface="幼圆" panose="02010509060101010101" pitchFamily="49" charset="-122"/>
                        <a:cs typeface="+mn-cs"/>
                      </a:rPr>
                      <m:t>𝒊</m:t>
                    </m:r>
                    <m:r>
                      <a:rPr kumimoji="0" lang="en-US" altLang="zh-CN" sz="2800" b="1" i="1" u="none" strike="noStrike" kern="1200" cap="none" spc="0" normalizeH="0" baseline="0" noProof="0" dirty="0" err="1">
                        <a:ln>
                          <a:noFill/>
                        </a:ln>
                        <a:solidFill>
                          <a:schemeClr val="accent1">
                            <a:lumMod val="50000"/>
                          </a:schemeClr>
                        </a:solidFill>
                        <a:effectLst/>
                        <a:uLnTx/>
                        <a:uFillTx/>
                        <a:latin typeface="Cambria Math"/>
                        <a:ea typeface="幼圆" panose="02010509060101010101" pitchFamily="49" charset="-122"/>
                        <a:cs typeface="+mn-cs"/>
                      </a:rPr>
                      <m:t>,</m:t>
                    </m:r>
                    <m:r>
                      <a:rPr kumimoji="0" lang="en-US" altLang="zh-CN" sz="2800" b="1" i="1" u="none" strike="noStrike" kern="1200" cap="none" spc="0" normalizeH="0" baseline="0" noProof="0" dirty="0" err="1">
                        <a:ln>
                          <a:noFill/>
                        </a:ln>
                        <a:solidFill>
                          <a:schemeClr val="accent1">
                            <a:lumMod val="50000"/>
                          </a:schemeClr>
                        </a:solidFill>
                        <a:effectLst/>
                        <a:uLnTx/>
                        <a:uFillTx/>
                        <a:latin typeface="Cambria Math"/>
                        <a:ea typeface="幼圆" panose="02010509060101010101" pitchFamily="49" charset="-122"/>
                        <a:cs typeface="+mn-cs"/>
                      </a:rPr>
                      <m:t>𝒗𝒋</m:t>
                    </m:r>
                    <m:r>
                      <a:rPr kumimoji="0" lang="en-US" altLang="zh-CN" sz="2800" b="1" i="1" u="none" strike="noStrike" kern="1200" cap="none" spc="0" normalizeH="0" baseline="0" noProof="0" dirty="0">
                        <a:ln>
                          <a:noFill/>
                        </a:ln>
                        <a:solidFill>
                          <a:schemeClr val="accent1">
                            <a:lumMod val="50000"/>
                          </a:schemeClr>
                        </a:solidFill>
                        <a:effectLst/>
                        <a:uLnTx/>
                        <a:uFillTx/>
                        <a:latin typeface="Cambria Math"/>
                        <a:ea typeface="幼圆" panose="02010509060101010101" pitchFamily="49" charset="-122"/>
                        <a:cs typeface="+mn-cs"/>
                      </a:rPr>
                      <m:t>)</m:t>
                    </m:r>
                  </m:oMath>
                </a14:m>
                <a:r>
                  <a:rPr kumimoji="0" lang="zh-CN" altLang="zh-CN" sz="28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到</a:t>
                </a:r>
                <a14:m>
                  <m:oMath xmlns:m="http://schemas.openxmlformats.org/officeDocument/2006/math">
                    <m:r>
                      <a:rPr kumimoji="0" lang="en-US" altLang="zh-CN" sz="2800" b="1" i="1" u="none" strike="noStrike" kern="1200" cap="none" spc="0" normalizeH="0" baseline="0" noProof="0" dirty="0" smtClean="0">
                        <a:ln>
                          <a:noFill/>
                        </a:ln>
                        <a:solidFill>
                          <a:schemeClr val="accent1">
                            <a:lumMod val="50000"/>
                          </a:schemeClr>
                        </a:solidFill>
                        <a:effectLst/>
                        <a:uLnTx/>
                        <a:uFillTx/>
                        <a:latin typeface="Cambria Math"/>
                        <a:ea typeface="幼圆" panose="02010509060101010101" pitchFamily="49" charset="-122"/>
                        <a:cs typeface="+mn-cs"/>
                      </a:rPr>
                      <m:t>𝒗</m:t>
                    </m:r>
                    <m:r>
                      <a:rPr kumimoji="0" lang="en-US" altLang="zh-CN" sz="2800" b="1" i="1" u="none" strike="noStrike" kern="1200" cap="none" spc="0" normalizeH="0" baseline="-25000" noProof="0" dirty="0" err="1">
                        <a:ln>
                          <a:noFill/>
                        </a:ln>
                        <a:solidFill>
                          <a:schemeClr val="accent1">
                            <a:lumMod val="50000"/>
                          </a:schemeClr>
                        </a:solidFill>
                        <a:effectLst/>
                        <a:uLnTx/>
                        <a:uFillTx/>
                        <a:latin typeface="Cambria Math"/>
                        <a:ea typeface="幼圆" panose="02010509060101010101" pitchFamily="49" charset="-122"/>
                        <a:cs typeface="+mn-cs"/>
                      </a:rPr>
                      <m:t>𝒋</m:t>
                    </m:r>
                  </m:oMath>
                </a14:m>
                <a:r>
                  <a:rPr kumimoji="0" lang="zh-CN" altLang="zh-CN" sz="28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的（这里</a:t>
                </a:r>
                <a14:m>
                  <m:oMath xmlns:m="http://schemas.openxmlformats.org/officeDocument/2006/math">
                    <m:r>
                      <a:rPr kumimoji="0" lang="en-US" altLang="zh-CN" sz="2800" b="1" i="1" u="none" strike="noStrike" kern="1200" cap="none" spc="0" normalizeH="0" baseline="0" noProof="0" dirty="0" smtClean="0">
                        <a:ln>
                          <a:noFill/>
                        </a:ln>
                        <a:solidFill>
                          <a:schemeClr val="accent1">
                            <a:lumMod val="50000"/>
                          </a:schemeClr>
                        </a:solidFill>
                        <a:effectLst/>
                        <a:uLnTx/>
                        <a:uFillTx/>
                        <a:latin typeface="Cambria Math"/>
                        <a:ea typeface="幼圆" panose="02010509060101010101" pitchFamily="49" charset="-122"/>
                        <a:cs typeface="+mn-cs"/>
                      </a:rPr>
                      <m:t>𝒗</m:t>
                    </m:r>
                    <m:r>
                      <a:rPr kumimoji="0" lang="en-US" altLang="zh-CN" sz="2800" b="1" i="1" u="none" strike="noStrike" kern="1200" cap="none" spc="0" normalizeH="0" baseline="-25000" noProof="0" dirty="0">
                        <a:ln>
                          <a:noFill/>
                        </a:ln>
                        <a:solidFill>
                          <a:schemeClr val="accent1">
                            <a:lumMod val="50000"/>
                          </a:schemeClr>
                        </a:solidFill>
                        <a:effectLst/>
                        <a:uLnTx/>
                        <a:uFillTx/>
                        <a:latin typeface="Cambria Math"/>
                        <a:ea typeface="幼圆" panose="02010509060101010101" pitchFamily="49" charset="-122"/>
                        <a:cs typeface="+mn-cs"/>
                      </a:rPr>
                      <m:t>𝒊</m:t>
                    </m:r>
                  </m:oMath>
                </a14:m>
                <a:r>
                  <a:rPr kumimoji="0" lang="zh-CN" altLang="zh-CN" sz="28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可以是</a:t>
                </a:r>
                <a14:m>
                  <m:oMath xmlns:m="http://schemas.openxmlformats.org/officeDocument/2006/math">
                    <m:r>
                      <a:rPr kumimoji="0" lang="en-US" altLang="zh-CN" sz="2800" b="1" i="1" u="none" strike="noStrike" kern="1200" cap="none" spc="0" normalizeH="0" baseline="0" noProof="0" dirty="0" smtClean="0">
                        <a:ln>
                          <a:noFill/>
                        </a:ln>
                        <a:solidFill>
                          <a:schemeClr val="accent1">
                            <a:lumMod val="50000"/>
                          </a:schemeClr>
                        </a:solidFill>
                        <a:effectLst/>
                        <a:uLnTx/>
                        <a:uFillTx/>
                        <a:latin typeface="Cambria Math"/>
                        <a:ea typeface="幼圆" panose="02010509060101010101" pitchFamily="49" charset="-122"/>
                        <a:cs typeface="+mn-cs"/>
                      </a:rPr>
                      <m:t>𝒗</m:t>
                    </m:r>
                    <m:r>
                      <a:rPr kumimoji="0" lang="en-US" altLang="zh-CN" sz="2800" b="1" i="1" u="none" strike="noStrike" kern="1200" cap="none" spc="0" normalizeH="0" baseline="-25000" noProof="0" dirty="0" err="1">
                        <a:ln>
                          <a:noFill/>
                        </a:ln>
                        <a:solidFill>
                          <a:schemeClr val="accent1">
                            <a:lumMod val="50000"/>
                          </a:schemeClr>
                        </a:solidFill>
                        <a:effectLst/>
                        <a:uLnTx/>
                        <a:uFillTx/>
                        <a:latin typeface="Cambria Math"/>
                        <a:ea typeface="幼圆" panose="02010509060101010101" pitchFamily="49" charset="-122"/>
                        <a:cs typeface="+mn-cs"/>
                      </a:rPr>
                      <m:t>𝒔</m:t>
                    </m:r>
                  </m:oMath>
                </a14:m>
                <a:r>
                  <a:rPr kumimoji="0" lang="zh-CN" altLang="zh-CN" sz="28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本身），从</a:t>
                </a:r>
                <a14:m>
                  <m:oMath xmlns:m="http://schemas.openxmlformats.org/officeDocument/2006/math">
                    <m:r>
                      <a:rPr kumimoji="0" lang="en-US" altLang="zh-CN" sz="2800" b="1" i="1" u="none" strike="noStrike" kern="1200" cap="none" spc="0" normalizeH="0" baseline="0" noProof="0" dirty="0" smtClean="0">
                        <a:ln>
                          <a:noFill/>
                        </a:ln>
                        <a:solidFill>
                          <a:schemeClr val="accent1">
                            <a:lumMod val="50000"/>
                          </a:schemeClr>
                        </a:solidFill>
                        <a:effectLst/>
                        <a:uLnTx/>
                        <a:uFillTx/>
                        <a:latin typeface="Cambria Math"/>
                        <a:ea typeface="幼圆" panose="02010509060101010101" pitchFamily="49" charset="-122"/>
                        <a:cs typeface="+mn-cs"/>
                      </a:rPr>
                      <m:t>𝒗</m:t>
                    </m:r>
                    <m:r>
                      <a:rPr kumimoji="0" lang="en-US" altLang="zh-CN" sz="2800" b="1" i="1" u="none" strike="noStrike" kern="1200" cap="none" spc="0" normalizeH="0" baseline="-25000" noProof="0" dirty="0" err="1">
                        <a:ln>
                          <a:noFill/>
                        </a:ln>
                        <a:solidFill>
                          <a:schemeClr val="accent1">
                            <a:lumMod val="50000"/>
                          </a:schemeClr>
                        </a:solidFill>
                        <a:effectLst/>
                        <a:uLnTx/>
                        <a:uFillTx/>
                        <a:latin typeface="Cambria Math"/>
                        <a:ea typeface="幼圆" panose="02010509060101010101" pitchFamily="49" charset="-122"/>
                        <a:cs typeface="+mn-cs"/>
                      </a:rPr>
                      <m:t>𝒔</m:t>
                    </m:r>
                  </m:oMath>
                </a14:m>
                <a:r>
                  <a:rPr kumimoji="0" lang="zh-CN" altLang="zh-CN" sz="28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到</a:t>
                </a:r>
                <a14:m>
                  <m:oMath xmlns:m="http://schemas.openxmlformats.org/officeDocument/2006/math">
                    <m:r>
                      <a:rPr kumimoji="0" lang="en-US" altLang="zh-CN" sz="2800" b="1" i="1" u="none" strike="noStrike" kern="1200" cap="none" spc="0" normalizeH="0" baseline="0" noProof="0" dirty="0" smtClean="0">
                        <a:ln>
                          <a:noFill/>
                        </a:ln>
                        <a:solidFill>
                          <a:schemeClr val="accent1">
                            <a:lumMod val="50000"/>
                          </a:schemeClr>
                        </a:solidFill>
                        <a:effectLst/>
                        <a:uLnTx/>
                        <a:uFillTx/>
                        <a:latin typeface="Cambria Math"/>
                        <a:ea typeface="幼圆" panose="02010509060101010101" pitchFamily="49" charset="-122"/>
                        <a:cs typeface="+mn-cs"/>
                      </a:rPr>
                      <m:t>𝒗</m:t>
                    </m:r>
                    <m:r>
                      <a:rPr kumimoji="0" lang="en-US" altLang="zh-CN" sz="2800" b="1" i="1" u="none" strike="noStrike" kern="1200" cap="none" spc="0" normalizeH="0" baseline="-25000" noProof="0" dirty="0">
                        <a:ln>
                          <a:noFill/>
                        </a:ln>
                        <a:solidFill>
                          <a:schemeClr val="accent1">
                            <a:lumMod val="50000"/>
                          </a:schemeClr>
                        </a:solidFill>
                        <a:effectLst/>
                        <a:uLnTx/>
                        <a:uFillTx/>
                        <a:latin typeface="Cambria Math"/>
                        <a:ea typeface="幼圆" panose="02010509060101010101" pitchFamily="49" charset="-122"/>
                        <a:cs typeface="+mn-cs"/>
                      </a:rPr>
                      <m:t>𝒊</m:t>
                    </m:r>
                  </m:oMath>
                </a14:m>
                <a:r>
                  <a:rPr kumimoji="0" lang="zh-CN" altLang="zh-CN" sz="28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的这条路必定是从</a:t>
                </a:r>
                <a14:m>
                  <m:oMath xmlns:m="http://schemas.openxmlformats.org/officeDocument/2006/math">
                    <m:r>
                      <a:rPr kumimoji="0" lang="en-US" altLang="zh-CN" sz="2800" b="1" i="1" u="none" strike="noStrike" kern="1200" cap="none" spc="0" normalizeH="0" baseline="0" noProof="0" dirty="0" smtClean="0">
                        <a:ln>
                          <a:noFill/>
                        </a:ln>
                        <a:solidFill>
                          <a:schemeClr val="accent1">
                            <a:lumMod val="50000"/>
                          </a:schemeClr>
                        </a:solidFill>
                        <a:effectLst/>
                        <a:uLnTx/>
                        <a:uFillTx/>
                        <a:latin typeface="Cambria Math"/>
                        <a:ea typeface="幼圆" panose="02010509060101010101" pitchFamily="49" charset="-122"/>
                        <a:cs typeface="+mn-cs"/>
                      </a:rPr>
                      <m:t>𝒗</m:t>
                    </m:r>
                    <m:r>
                      <a:rPr kumimoji="0" lang="en-US" altLang="zh-CN" sz="2800" b="1" i="1" u="none" strike="noStrike" kern="1200" cap="none" spc="0" normalizeH="0" baseline="-25000" noProof="0" dirty="0" err="1">
                        <a:ln>
                          <a:noFill/>
                        </a:ln>
                        <a:solidFill>
                          <a:schemeClr val="accent1">
                            <a:lumMod val="50000"/>
                          </a:schemeClr>
                        </a:solidFill>
                        <a:effectLst/>
                        <a:uLnTx/>
                        <a:uFillTx/>
                        <a:latin typeface="Cambria Math"/>
                        <a:ea typeface="幼圆" panose="02010509060101010101" pitchFamily="49" charset="-122"/>
                        <a:cs typeface="+mn-cs"/>
                      </a:rPr>
                      <m:t>𝒔</m:t>
                    </m:r>
                  </m:oMath>
                </a14:m>
                <a:r>
                  <a:rPr kumimoji="0" lang="zh-CN" altLang="zh-CN" sz="28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到</a:t>
                </a:r>
                <a14:m>
                  <m:oMath xmlns:m="http://schemas.openxmlformats.org/officeDocument/2006/math">
                    <m:r>
                      <a:rPr kumimoji="0" lang="en-US" altLang="zh-CN" sz="2800" b="1" i="1" u="none" strike="noStrike" kern="1200" cap="none" spc="0" normalizeH="0" baseline="0" noProof="0" dirty="0" smtClean="0">
                        <a:ln>
                          <a:noFill/>
                        </a:ln>
                        <a:solidFill>
                          <a:schemeClr val="accent1">
                            <a:lumMod val="50000"/>
                          </a:schemeClr>
                        </a:solidFill>
                        <a:effectLst/>
                        <a:uLnTx/>
                        <a:uFillTx/>
                        <a:latin typeface="Cambria Math"/>
                        <a:ea typeface="幼圆" panose="02010509060101010101" pitchFamily="49" charset="-122"/>
                        <a:cs typeface="+mn-cs"/>
                      </a:rPr>
                      <m:t>𝒗</m:t>
                    </m:r>
                    <m:r>
                      <a:rPr kumimoji="0" lang="en-US" altLang="zh-CN" sz="2800" b="1" i="1" u="none" strike="noStrike" kern="1200" cap="none" spc="0" normalizeH="0" baseline="-25000" noProof="0" dirty="0">
                        <a:ln>
                          <a:noFill/>
                        </a:ln>
                        <a:solidFill>
                          <a:schemeClr val="accent1">
                            <a:lumMod val="50000"/>
                          </a:schemeClr>
                        </a:solidFill>
                        <a:effectLst/>
                        <a:uLnTx/>
                        <a:uFillTx/>
                        <a:latin typeface="Cambria Math"/>
                        <a:ea typeface="幼圆" panose="02010509060101010101" pitchFamily="49" charset="-122"/>
                        <a:cs typeface="+mn-cs"/>
                      </a:rPr>
                      <m:t>𝒊</m:t>
                    </m:r>
                  </m:oMath>
                </a14:m>
                <a:r>
                  <a:rPr kumimoji="0" lang="zh-CN" altLang="zh-CN" sz="28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的最短路，所以</a:t>
                </a:r>
                <a14:m>
                  <m:oMath xmlns:m="http://schemas.openxmlformats.org/officeDocument/2006/math">
                    <m:r>
                      <a:rPr kumimoji="0" lang="en-US" altLang="zh-CN" sz="2800" b="1" i="1" u="none" strike="noStrike" kern="1200" cap="none" spc="0" normalizeH="0" baseline="0" noProof="0" dirty="0" smtClean="0">
                        <a:ln>
                          <a:noFill/>
                        </a:ln>
                        <a:solidFill>
                          <a:srgbClr val="FF0000"/>
                        </a:solidFill>
                        <a:effectLst/>
                        <a:uLnTx/>
                        <a:uFillTx/>
                        <a:latin typeface="Cambria Math"/>
                        <a:ea typeface="幼圆" panose="02010509060101010101" pitchFamily="49" charset="-122"/>
                        <a:cs typeface="+mn-cs"/>
                      </a:rPr>
                      <m:t>𝒔</m:t>
                    </m:r>
                  </m:oMath>
                </a14:m>
                <a:r>
                  <a:rPr kumimoji="0" lang="zh-CN" altLang="en-US" sz="28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rPr>
                  <a:t>与</a:t>
                </a:r>
                <a14:m>
                  <m:oMath xmlns:m="http://schemas.openxmlformats.org/officeDocument/2006/math">
                    <m:r>
                      <a:rPr kumimoji="0" lang="en-US" altLang="zh-CN" sz="2800" b="1" i="1" u="none" strike="noStrike" kern="1200" cap="none" spc="0" normalizeH="0" baseline="0" noProof="0" dirty="0" smtClean="0">
                        <a:ln>
                          <a:noFill/>
                        </a:ln>
                        <a:solidFill>
                          <a:srgbClr val="FF0000"/>
                        </a:solidFill>
                        <a:effectLst/>
                        <a:uLnTx/>
                        <a:uFillTx/>
                        <a:latin typeface="Cambria Math"/>
                        <a:ea typeface="幼圆" panose="02010509060101010101" pitchFamily="49" charset="-122"/>
                        <a:cs typeface="+mn-cs"/>
                      </a:rPr>
                      <m:t>𝒋</m:t>
                    </m:r>
                  </m:oMath>
                </a14:m>
                <a:r>
                  <a:rPr kumimoji="0" lang="zh-CN" altLang="en-US" sz="28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rPr>
                  <a:t>间的最短距离</a:t>
                </a:r>
                <a14:m>
                  <m:oMath xmlns:m="http://schemas.openxmlformats.org/officeDocument/2006/math">
                    <m:r>
                      <a:rPr kumimoji="0" lang="en-US" altLang="zh-CN" sz="2800" b="1" i="1" u="none" strike="noStrike" kern="1200" cap="none" spc="0" normalizeH="0" baseline="0" noProof="0" dirty="0" smtClean="0">
                        <a:ln>
                          <a:noFill/>
                        </a:ln>
                        <a:solidFill>
                          <a:srgbClr val="FF0000"/>
                        </a:solidFill>
                        <a:effectLst/>
                        <a:uLnTx/>
                        <a:uFillTx/>
                        <a:latin typeface="Cambria Math"/>
                        <a:ea typeface="幼圆" panose="02010509060101010101" pitchFamily="49" charset="-122"/>
                        <a:cs typeface="+mn-cs"/>
                      </a:rPr>
                      <m:t>𝒅</m:t>
                    </m:r>
                    <m:r>
                      <a:rPr kumimoji="0" lang="en-US" altLang="zh-CN" sz="2800" b="1" i="1" u="none" strike="noStrike" kern="1200" cap="none" spc="0" normalizeH="0" baseline="0" noProof="0" dirty="0" smtClean="0">
                        <a:ln>
                          <a:noFill/>
                        </a:ln>
                        <a:solidFill>
                          <a:srgbClr val="FF0000"/>
                        </a:solidFill>
                        <a:effectLst/>
                        <a:uLnTx/>
                        <a:uFillTx/>
                        <a:latin typeface="Cambria Math"/>
                        <a:ea typeface="幼圆" panose="02010509060101010101" pitchFamily="49" charset="-122"/>
                        <a:cs typeface="+mn-cs"/>
                      </a:rPr>
                      <m:t>(</m:t>
                    </m:r>
                    <m:r>
                      <a:rPr kumimoji="0" lang="en-US" altLang="zh-CN" sz="2800" b="1" i="1" u="none" strike="noStrike" kern="1200" cap="none" spc="0" normalizeH="0" baseline="0" noProof="0" dirty="0" err="1">
                        <a:ln>
                          <a:noFill/>
                        </a:ln>
                        <a:solidFill>
                          <a:srgbClr val="FF0000"/>
                        </a:solidFill>
                        <a:effectLst/>
                        <a:uLnTx/>
                        <a:uFillTx/>
                        <a:latin typeface="Cambria Math"/>
                        <a:ea typeface="幼圆" panose="02010509060101010101" pitchFamily="49" charset="-122"/>
                        <a:cs typeface="+mn-cs"/>
                      </a:rPr>
                      <m:t>𝒗</m:t>
                    </m:r>
                    <m:r>
                      <a:rPr kumimoji="0" lang="en-US" altLang="zh-CN" sz="2800" b="1" i="1" u="none" strike="noStrike" kern="1200" cap="none" spc="0" normalizeH="0" baseline="-25000" noProof="0" dirty="0" err="1">
                        <a:ln>
                          <a:noFill/>
                        </a:ln>
                        <a:solidFill>
                          <a:srgbClr val="FF0000"/>
                        </a:solidFill>
                        <a:effectLst/>
                        <a:uLnTx/>
                        <a:uFillTx/>
                        <a:latin typeface="Cambria Math"/>
                        <a:ea typeface="幼圆" panose="02010509060101010101" pitchFamily="49" charset="-122"/>
                        <a:cs typeface="+mn-cs"/>
                      </a:rPr>
                      <m:t>𝒔</m:t>
                    </m:r>
                    <m:r>
                      <a:rPr kumimoji="0" lang="en-US" altLang="zh-CN" sz="2800" b="1" i="1" u="none" strike="noStrike" kern="1200" cap="none" spc="0" normalizeH="0" baseline="0" noProof="0" dirty="0" err="1">
                        <a:ln>
                          <a:noFill/>
                        </a:ln>
                        <a:solidFill>
                          <a:srgbClr val="FF0000"/>
                        </a:solidFill>
                        <a:effectLst/>
                        <a:uLnTx/>
                        <a:uFillTx/>
                        <a:latin typeface="Cambria Math"/>
                        <a:ea typeface="幼圆" panose="02010509060101010101" pitchFamily="49" charset="-122"/>
                        <a:cs typeface="+mn-cs"/>
                      </a:rPr>
                      <m:t>,</m:t>
                    </m:r>
                    <m:r>
                      <a:rPr kumimoji="0" lang="en-US" altLang="zh-CN" sz="2800" b="1" i="1" u="none" strike="noStrike" kern="1200" cap="none" spc="0" normalizeH="0" baseline="0" noProof="0" dirty="0" err="1">
                        <a:ln>
                          <a:noFill/>
                        </a:ln>
                        <a:solidFill>
                          <a:srgbClr val="FF0000"/>
                        </a:solidFill>
                        <a:effectLst/>
                        <a:uLnTx/>
                        <a:uFillTx/>
                        <a:latin typeface="Cambria Math"/>
                        <a:ea typeface="幼圆" panose="02010509060101010101" pitchFamily="49" charset="-122"/>
                        <a:cs typeface="+mn-cs"/>
                      </a:rPr>
                      <m:t>𝒗𝒋</m:t>
                    </m:r>
                    <m:r>
                      <a:rPr kumimoji="0" lang="en-US" altLang="zh-CN" sz="2800" b="1" i="1" u="none" strike="noStrike" kern="1200" cap="none" spc="0" normalizeH="0" baseline="0" noProof="0" dirty="0">
                        <a:ln>
                          <a:noFill/>
                        </a:ln>
                        <a:solidFill>
                          <a:srgbClr val="FF0000"/>
                        </a:solidFill>
                        <a:effectLst/>
                        <a:uLnTx/>
                        <a:uFillTx/>
                        <a:latin typeface="Cambria Math"/>
                        <a:ea typeface="幼圆" panose="02010509060101010101" pitchFamily="49" charset="-122"/>
                        <a:cs typeface="+mn-cs"/>
                      </a:rPr>
                      <m:t>)</m:t>
                    </m:r>
                  </m:oMath>
                </a14:m>
                <a:r>
                  <a:rPr kumimoji="0" lang="zh-CN" altLang="zh-CN" sz="28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必满足如下方程：</a:t>
                </a:r>
                <a:endParaRPr kumimoji="0" lang="zh-CN" altLang="en-US" sz="28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0" y="836613"/>
                <a:ext cx="5940425" cy="4572000"/>
              </a:xfrm>
              <a:blipFill rotWithShape="1">
                <a:blip r:embed="rId3"/>
                <a:stretch>
                  <a:fillRect t="-1467" r="-1848"/>
                </a:stretch>
              </a:blipFill>
            </p:spPr>
            <p:txBody>
              <a:bodyPr/>
              <a:lstStyle/>
              <a:p>
                <a:r>
                  <a:rPr lang="zh-CN" altLang="en-US">
                    <a:noFill/>
                  </a:rPr>
                  <a:t> </a:t>
                </a:r>
                <a:endParaRPr lang="zh-CN" altLang="en-US">
                  <a:noFill/>
                </a:endParaRPr>
              </a:p>
            </p:txBody>
          </p:sp>
        </mc:Fallback>
      </mc:AlternateContent>
      <p:graphicFrame>
        <p:nvGraphicFramePr>
          <p:cNvPr id="358403" name="对象 3"/>
          <p:cNvGraphicFramePr>
            <a:graphicFrameLocks noGrp="1" noChangeAspect="1"/>
          </p:cNvGraphicFramePr>
          <p:nvPr/>
        </p:nvGraphicFramePr>
        <p:xfrm>
          <a:off x="6030913" y="0"/>
          <a:ext cx="3113087" cy="3522663"/>
        </p:xfrm>
        <a:graphic>
          <a:graphicData uri="http://schemas.openxmlformats.org/presentationml/2006/ole">
            <mc:AlternateContent xmlns:mc="http://schemas.openxmlformats.org/markup-compatibility/2006">
              <mc:Choice xmlns:v="urn:schemas-microsoft-com:vml" Requires="v">
                <p:oleObj spid="_x0000_s114836" r:id="rId4" imgW="3231515" imgH="3657600" progId="Visio.Drawing.11">
                  <p:embed/>
                </p:oleObj>
              </mc:Choice>
              <mc:Fallback>
                <p:oleObj r:id="rId4" imgW="3231515" imgH="3657600" progId="Visio.Drawing.11">
                  <p:embed/>
                  <p:pic>
                    <p:nvPicPr>
                      <p:cNvPr id="0" name="图片 3398"/>
                      <p:cNvPicPr/>
                      <p:nvPr/>
                    </p:nvPicPr>
                    <p:blipFill>
                      <a:blip r:embed="rId5"/>
                      <a:stretch>
                        <a:fillRect/>
                      </a:stretch>
                    </p:blipFill>
                    <p:spPr>
                      <a:xfrm>
                        <a:off x="6030913" y="0"/>
                        <a:ext cx="3113087" cy="3522663"/>
                      </a:xfrm>
                      <a:prstGeom prst="rect">
                        <a:avLst/>
                      </a:prstGeom>
                      <a:solidFill>
                        <a:srgbClr val="FFFF00"/>
                      </a:solidFill>
                      <a:ln w="38100">
                        <a:noFill/>
                        <a:miter/>
                      </a:ln>
                    </p:spPr>
                  </p:pic>
                </p:oleObj>
              </mc:Fallback>
            </mc:AlternateContent>
          </a:graphicData>
        </a:graphic>
      </p:graphicFrame>
      <mc:AlternateContent xmlns:mc="http://schemas.openxmlformats.org/markup-compatibility/2006" xmlns:a14="http://schemas.microsoft.com/office/drawing/2010/main">
        <mc:Choice Requires="a14">
          <p:sp>
            <p:nvSpPr>
              <p:cNvPr id="358404" name="TextBox 6"/>
              <p:cNvSpPr txBox="1"/>
              <p:nvPr/>
            </p:nvSpPr>
            <p:spPr>
              <a:xfrm>
                <a:off x="-35278" y="5698116"/>
                <a:ext cx="7466772" cy="706437"/>
              </a:xfrm>
              <a:prstGeom prst="rect">
                <a:avLst/>
              </a:prstGeom>
              <a:solidFill>
                <a:srgbClr val="FFFF00"/>
              </a:solidFill>
              <a:ln w="9525">
                <a:noFill/>
              </a:ln>
            </p:spPr>
            <p:txBody>
              <a:bodyPr wrap="square" anchor="t">
                <a:spAutoFit/>
              </a:bodyPr>
              <a:lstStyle/>
              <a:p>
                <a:pPr>
                  <a:buSzTx/>
                </a:pPr>
                <a14:m>
                  <m:oMath xmlns:m="http://schemas.openxmlformats.org/officeDocument/2006/math">
                    <m:r>
                      <a:rPr lang="en-US" altLang="zh-CN" sz="4000" i="1" dirty="0" smtClean="0">
                        <a:solidFill>
                          <a:srgbClr val="FF0000"/>
                        </a:solidFill>
                        <a:latin typeface="Cambria Math"/>
                        <a:ea typeface="GungsuhChe" panose="02030609000101010101" pitchFamily="49" charset="-127"/>
                      </a:rPr>
                      <m:t>𝑑</m:t>
                    </m:r>
                    <m:r>
                      <a:rPr lang="en-US" altLang="zh-CN" sz="4000" i="1" dirty="0" smtClean="0">
                        <a:solidFill>
                          <a:srgbClr val="FF0000"/>
                        </a:solidFill>
                        <a:latin typeface="Cambria Math"/>
                        <a:ea typeface="GungsuhChe" panose="02030609000101010101" pitchFamily="49" charset="-127"/>
                      </a:rPr>
                      <m:t>(</m:t>
                    </m:r>
                    <m:r>
                      <a:rPr lang="en-US" altLang="zh-CN" sz="4000" i="1" dirty="0" err="1" smtClean="0">
                        <a:solidFill>
                          <a:srgbClr val="FF0000"/>
                        </a:solidFill>
                        <a:latin typeface="Cambria Math"/>
                        <a:ea typeface="GungsuhChe" panose="02030609000101010101" pitchFamily="49" charset="-127"/>
                      </a:rPr>
                      <m:t>𝑣</m:t>
                    </m:r>
                    <m:r>
                      <a:rPr lang="en-US" altLang="zh-CN" sz="4000" i="1" baseline="-25000" dirty="0" err="1" smtClean="0">
                        <a:solidFill>
                          <a:srgbClr val="FF0000"/>
                        </a:solidFill>
                        <a:latin typeface="Cambria Math"/>
                        <a:ea typeface="GungsuhChe" panose="02030609000101010101" pitchFamily="49" charset="-127"/>
                      </a:rPr>
                      <m:t>𝑠</m:t>
                    </m:r>
                    <m:r>
                      <a:rPr lang="en-US" altLang="zh-CN" sz="4000" i="1" dirty="0" err="1" smtClean="0">
                        <a:solidFill>
                          <a:srgbClr val="FF0000"/>
                        </a:solidFill>
                        <a:latin typeface="Cambria Math"/>
                        <a:ea typeface="GungsuhChe" panose="02030609000101010101" pitchFamily="49" charset="-127"/>
                      </a:rPr>
                      <m:t>,</m:t>
                    </m:r>
                    <m:r>
                      <a:rPr lang="en-US" altLang="zh-CN" sz="4000" i="1" dirty="0" err="1" smtClean="0">
                        <a:solidFill>
                          <a:srgbClr val="FF0000"/>
                        </a:solidFill>
                        <a:latin typeface="Cambria Math"/>
                        <a:ea typeface="GungsuhChe" panose="02030609000101010101" pitchFamily="49" charset="-127"/>
                      </a:rPr>
                      <m:t>𝑣𝑗</m:t>
                    </m:r>
                    <m:r>
                      <a:rPr lang="en-US" altLang="zh-CN" sz="4000" i="1" dirty="0">
                        <a:solidFill>
                          <a:srgbClr val="FF0000"/>
                        </a:solidFill>
                        <a:latin typeface="Cambria Math"/>
                        <a:ea typeface="GungsuhChe" panose="02030609000101010101" pitchFamily="49" charset="-127"/>
                      </a:rPr>
                      <m:t>)=</m:t>
                    </m:r>
                    <m:r>
                      <m:rPr>
                        <m:sty m:val="p"/>
                      </m:rPr>
                      <a:rPr lang="en-US" altLang="zh-CN" sz="4000" i="1" dirty="0">
                        <a:solidFill>
                          <a:srgbClr val="FF0000"/>
                        </a:solidFill>
                        <a:latin typeface="Cambria Math"/>
                        <a:ea typeface="GungsuhChe" panose="02030609000101010101" pitchFamily="49" charset="-127"/>
                      </a:rPr>
                      <m:t>min</m:t>
                    </m:r>
                    <m:r>
                      <a:rPr lang="en-US" altLang="zh-CN" sz="4000" i="1" dirty="0">
                        <a:solidFill>
                          <a:srgbClr val="FF0000"/>
                        </a:solidFill>
                        <a:latin typeface="Cambria Math"/>
                        <a:ea typeface="GungsuhChe" panose="02030609000101010101" pitchFamily="49" charset="-127"/>
                      </a:rPr>
                      <m:t>⁡{</m:t>
                    </m:r>
                    <m:r>
                      <a:rPr lang="en-US" altLang="zh-CN" sz="4000" i="1" dirty="0">
                        <a:solidFill>
                          <a:srgbClr val="FF0000"/>
                        </a:solidFill>
                        <a:latin typeface="Cambria Math"/>
                        <a:ea typeface="GungsuhChe" panose="02030609000101010101" pitchFamily="49" charset="-127"/>
                      </a:rPr>
                      <m:t>𝑑</m:t>
                    </m:r>
                    <m:r>
                      <a:rPr lang="en-US" altLang="zh-CN" sz="4000" i="1" dirty="0">
                        <a:solidFill>
                          <a:srgbClr val="FF0000"/>
                        </a:solidFill>
                        <a:latin typeface="Cambria Math"/>
                        <a:ea typeface="GungsuhChe" panose="02030609000101010101" pitchFamily="49" charset="-127"/>
                      </a:rPr>
                      <m:t>(</m:t>
                    </m:r>
                    <m:r>
                      <a:rPr lang="en-US" altLang="zh-CN" sz="4000" i="1" dirty="0">
                        <a:solidFill>
                          <a:srgbClr val="FF0000"/>
                        </a:solidFill>
                        <a:latin typeface="Cambria Math"/>
                        <a:ea typeface="GungsuhChe" panose="02030609000101010101" pitchFamily="49" charset="-127"/>
                      </a:rPr>
                      <m:t>𝑣𝑠</m:t>
                    </m:r>
                    <m:r>
                      <a:rPr lang="en-US" altLang="zh-CN" sz="4000" i="1" dirty="0">
                        <a:solidFill>
                          <a:srgbClr val="FF0000"/>
                        </a:solidFill>
                        <a:latin typeface="Cambria Math"/>
                        <a:ea typeface="GungsuhChe" panose="02030609000101010101" pitchFamily="49" charset="-127"/>
                      </a:rPr>
                      <m:t>,</m:t>
                    </m:r>
                    <m:r>
                      <a:rPr lang="en-US" altLang="zh-CN" sz="4000" i="1" dirty="0">
                        <a:solidFill>
                          <a:srgbClr val="FF0000"/>
                        </a:solidFill>
                        <a:latin typeface="Cambria Math"/>
                        <a:ea typeface="GungsuhChe" panose="02030609000101010101" pitchFamily="49" charset="-127"/>
                      </a:rPr>
                      <m:t>𝑣𝑖</m:t>
                    </m:r>
                    <m:r>
                      <a:rPr lang="en-US" altLang="zh-CN" sz="4000" i="1" dirty="0">
                        <a:solidFill>
                          <a:srgbClr val="FF0000"/>
                        </a:solidFill>
                        <a:latin typeface="Cambria Math"/>
                        <a:ea typeface="GungsuhChe" panose="02030609000101010101" pitchFamily="49" charset="-127"/>
                      </a:rPr>
                      <m:t>)+</m:t>
                    </m:r>
                    <m:r>
                      <a:rPr lang="en-US" altLang="zh-CN" sz="4000" i="1" dirty="0">
                        <a:solidFill>
                          <a:srgbClr val="FF0000"/>
                        </a:solidFill>
                        <a:latin typeface="Cambria Math"/>
                        <a:ea typeface="GungsuhChe" panose="02030609000101010101" pitchFamily="49" charset="-127"/>
                      </a:rPr>
                      <m:t>𝑤𝑖𝑗</m:t>
                    </m:r>
                  </m:oMath>
                </a14:m>
                <a:r>
                  <a:rPr lang="en-US" altLang="zh-CN" sz="4000" dirty="0">
                    <a:solidFill>
                      <a:srgbClr val="FF0000"/>
                    </a:solidFill>
                    <a:latin typeface="GungsuhChe" panose="02030609000101010101" pitchFamily="49" charset="-127"/>
                    <a:ea typeface="GungsuhChe" panose="02030609000101010101" pitchFamily="49" charset="-127"/>
                  </a:rPr>
                  <a:t>}</a:t>
                </a:r>
                <a:endParaRPr lang="zh-CN" altLang="en-US" sz="4000" dirty="0">
                  <a:solidFill>
                    <a:srgbClr val="FF0000"/>
                  </a:solidFill>
                  <a:latin typeface="GungsuhChe" panose="02030609000101010101" pitchFamily="49" charset="-127"/>
                  <a:ea typeface="GungsuhChe" panose="02030609000101010101" pitchFamily="49" charset="-127"/>
                </a:endParaRPr>
              </a:p>
            </p:txBody>
          </p:sp>
        </mc:Choice>
        <mc:Fallback xmlns="">
          <p:sp>
            <p:nvSpPr>
              <p:cNvPr id="358404" name="TextBox 6"/>
              <p:cNvSpPr txBox="1">
                <a:spLocks noRot="1" noChangeAspect="1" noMove="1" noResize="1" noEditPoints="1" noAdjustHandles="1" noChangeArrowheads="1" noChangeShapeType="1" noTextEdit="1"/>
              </p:cNvSpPr>
              <p:nvPr/>
            </p:nvSpPr>
            <p:spPr>
              <a:xfrm>
                <a:off x="-35278" y="5698116"/>
                <a:ext cx="7466772" cy="706437"/>
              </a:xfrm>
              <a:prstGeom prst="rect">
                <a:avLst/>
              </a:prstGeom>
              <a:blipFill rotWithShape="1">
                <a:blip r:embed="rId6"/>
                <a:stretch>
                  <a:fillRect t="-13793" b="-37931"/>
                </a:stretch>
              </a:blipFill>
              <a:ln w="9525">
                <a:noFill/>
              </a:ln>
            </p:spPr>
            <p:txBody>
              <a:bodyPr/>
              <a:lstStyle/>
              <a:p>
                <a:r>
                  <a:rPr lang="zh-CN" altLang="en-US">
                    <a:noFill/>
                  </a:rPr>
                  <a:t> </a:t>
                </a:r>
                <a:endParaRPr lang="zh-CN" altLang="en-US">
                  <a:noFill/>
                </a:endParaRPr>
              </a:p>
            </p:txBody>
          </p:sp>
        </mc:Fallback>
      </mc:AlternateContent>
      <p:graphicFrame>
        <p:nvGraphicFramePr>
          <p:cNvPr id="2" name="对象 1"/>
          <p:cNvGraphicFramePr>
            <a:graphicFrameLocks noChangeAspect="1"/>
          </p:cNvGraphicFramePr>
          <p:nvPr/>
        </p:nvGraphicFramePr>
        <p:xfrm>
          <a:off x="6870709" y="3675315"/>
          <a:ext cx="2268885" cy="2729238"/>
        </p:xfrm>
        <a:graphic>
          <a:graphicData uri="http://schemas.openxmlformats.org/presentationml/2006/ole">
            <mc:AlternateContent xmlns:mc="http://schemas.openxmlformats.org/markup-compatibility/2006">
              <mc:Choice xmlns:v="urn:schemas-microsoft-com:vml" Requires="v">
                <p:oleObj spid="_x0000_s114837" r:id="rId7" imgW="3231515" imgH="3657600" progId="Visio.Drawing.11">
                  <p:embed/>
                </p:oleObj>
              </mc:Choice>
              <mc:Fallback>
                <p:oleObj r:id="rId7" imgW="3231515" imgH="3657600" progId="Visio.Drawing.11">
                  <p:embed/>
                  <p:pic>
                    <p:nvPicPr>
                      <p:cNvPr id="0" name="对象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70709" y="3675315"/>
                        <a:ext cx="2268885" cy="2729238"/>
                      </a:xfrm>
                      <a:prstGeom prst="rect">
                        <a:avLst/>
                      </a:prstGeom>
                      <a:solidFill>
                        <a:srgbClr val="FFFF00"/>
                      </a:solidFill>
                      <a:ln>
                        <a:noFill/>
                      </a:ln>
                    </p:spPr>
                  </p:pic>
                </p:oleObj>
              </mc:Fallback>
            </mc:AlternateContent>
          </a:graphicData>
        </a:graphic>
      </p:graphicFrame>
      <p:graphicFrame>
        <p:nvGraphicFramePr>
          <p:cNvPr id="4" name="对象 3">
            <a:hlinkClick r:id="" action="ppaction://ole?verb=0"/>
          </p:cNvPr>
          <p:cNvGraphicFramePr>
            <a:graphicFrameLocks noChangeAspect="1"/>
          </p:cNvGraphicFramePr>
          <p:nvPr/>
        </p:nvGraphicFramePr>
        <p:xfrm>
          <a:off x="4114800" y="3321050"/>
          <a:ext cx="914400" cy="215900"/>
        </p:xfrm>
        <a:graphic>
          <a:graphicData uri="http://schemas.openxmlformats.org/presentationml/2006/ole">
            <mc:AlternateContent xmlns:mc="http://schemas.openxmlformats.org/markup-compatibility/2006">
              <mc:Choice xmlns:v="urn:schemas-microsoft-com:vml" Requires="v">
                <p:oleObj spid="_x0000_s114838" r:id="rId9" imgW="914400" imgH="215900" progId="Equation.KSEE3">
                  <p:embed/>
                </p:oleObj>
              </mc:Choice>
              <mc:Fallback>
                <p:oleObj r:id="rId9" imgW="914400" imgH="215900" progId="Equation.KSEE3">
                  <p:embed/>
                  <p:pic>
                    <p:nvPicPr>
                      <p:cNvPr id="0" name="图片 1024"/>
                      <p:cNvPicPr/>
                      <p:nvPr/>
                    </p:nvPicPr>
                    <p:blipFill>
                      <a:blip r:embed="rId10"/>
                      <a:stretch>
                        <a:fillRect/>
                      </a:stretch>
                    </p:blipFill>
                    <p:spPr>
                      <a:xfrm>
                        <a:off x="4114800" y="3321050"/>
                        <a:ext cx="914400" cy="215900"/>
                      </a:xfrm>
                      <a:prstGeom prst="rect">
                        <a:avLst/>
                      </a:prstGeom>
                    </p:spPr>
                  </p:pic>
                </p:oleObj>
              </mc:Fallback>
            </mc:AlternateContent>
          </a:graphicData>
        </a:graphic>
      </p:graphicFrame>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内容占位符 2"/>
          <p:cNvSpPr>
            <a:spLocks noGrp="1" noChangeArrowheads="1"/>
          </p:cNvSpPr>
          <p:nvPr>
            <p:ph idx="1"/>
          </p:nvPr>
        </p:nvSpPr>
        <p:spPr>
          <a:xfrm>
            <a:off x="46038" y="811213"/>
            <a:ext cx="8540750" cy="2590800"/>
          </a:xfrm>
        </p:spPr>
        <p:txBody>
          <a:bodyPr vert="horz" wrap="square" lIns="91440" tIns="45720" rIns="91440" bIns="45720" numCol="1" rtlCol="0" anchor="t" anchorCtr="0" compatLnSpc="1">
            <a:normAutofit/>
          </a:bodyPr>
          <a:lstStyle/>
          <a:p>
            <a:pPr marL="357505" marR="0" lvl="0" indent="-357505" algn="just" defTabSz="914400" rtl="0" eaLnBrk="1" fontAlgn="auto" latinLnBrk="0" hangingPunct="1">
              <a:lnSpc>
                <a:spcPct val="110000"/>
              </a:lnSpc>
              <a:spcBef>
                <a:spcPts val="1400"/>
              </a:spcBef>
              <a:spcAft>
                <a:spcPts val="0"/>
              </a:spcAft>
              <a:buClr>
                <a:schemeClr val="accent1">
                  <a:lumMod val="75000"/>
                </a:schemeClr>
              </a:buClr>
              <a:buSzPct val="50000"/>
              <a:buFont typeface="Wingdings" panose="05000000000000000000" pitchFamily="2" charset="2"/>
              <a:buChar char="u"/>
              <a:defRPr/>
            </a:pPr>
            <a:r>
              <a:rPr kumimoji="0" lang="zh-CN" altLang="zh-CN" sz="2800" b="1" i="0" u="none" strike="noStrike" kern="1200" cap="none" spc="0" normalizeH="0" baseline="0" noProof="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为了求得这个方程的解</a:t>
            </a:r>
            <a:r>
              <a:rPr kumimoji="0" lang="zh-CN" altLang="en-US" sz="2800" b="1" i="0" u="none" strike="noStrike" kern="1200" cap="none" spc="0" normalizeH="0" baseline="0" noProof="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a:t>
            </a:r>
            <a:r>
              <a:rPr kumimoji="0" lang="en-US" altLang="zh-CN" sz="2800" b="1" i="0" u="none" strike="noStrike" kern="1200" cap="none" spc="0" normalizeH="0" baseline="0" noProof="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 </a:t>
            </a:r>
          </a:p>
          <a:p>
            <a:pPr marL="357505" marR="0" lvl="0" indent="-357505" algn="just" defTabSz="914400" rtl="0" eaLnBrk="1" fontAlgn="auto" latinLnBrk="0" hangingPunct="1">
              <a:lnSpc>
                <a:spcPct val="110000"/>
              </a:lnSpc>
              <a:spcBef>
                <a:spcPts val="1400"/>
              </a:spcBef>
              <a:spcAft>
                <a:spcPts val="0"/>
              </a:spcAft>
              <a:buClr>
                <a:schemeClr val="accent1">
                  <a:lumMod val="75000"/>
                </a:schemeClr>
              </a:buClr>
              <a:buSzPct val="50000"/>
              <a:buFont typeface="Wingdings" panose="05000000000000000000" pitchFamily="2" charset="2"/>
              <a:buChar char="u"/>
              <a:defRPr/>
            </a:pPr>
            <a:endParaRPr kumimoji="0" lang="en-US" altLang="zh-CN" sz="2800" b="1" i="0" u="none" strike="noStrike" kern="1200" cap="none" spc="0" normalizeH="0" baseline="0" noProof="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endParaRPr>
          </a:p>
          <a:p>
            <a:pPr marL="357505" marR="0" lvl="0" indent="-357505" algn="just" defTabSz="914400" rtl="0" eaLnBrk="1" fontAlgn="auto" latinLnBrk="0" hangingPunct="1">
              <a:lnSpc>
                <a:spcPct val="110000"/>
              </a:lnSpc>
              <a:spcBef>
                <a:spcPts val="1400"/>
              </a:spcBef>
              <a:spcAft>
                <a:spcPts val="0"/>
              </a:spcAft>
              <a:buClr>
                <a:schemeClr val="accent1">
                  <a:lumMod val="75000"/>
                </a:schemeClr>
              </a:buClr>
              <a:buSzPct val="50000"/>
              <a:buFont typeface="Wingdings" panose="05000000000000000000" pitchFamily="2" charset="2"/>
              <a:buChar char="u"/>
              <a:defRPr/>
            </a:pPr>
            <a:endParaRPr kumimoji="0" lang="en-US" altLang="zh-CN" sz="2800" b="1" i="0" u="none" strike="noStrike" kern="1200" cap="none" spc="0" normalizeH="0" baseline="0" noProof="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endParaRPr>
          </a:p>
        </p:txBody>
      </p:sp>
      <p:graphicFrame>
        <p:nvGraphicFramePr>
          <p:cNvPr id="359426" name="对象 3"/>
          <p:cNvGraphicFramePr>
            <a:graphicFrameLocks noGrp="1" noChangeAspect="1"/>
          </p:cNvGraphicFramePr>
          <p:nvPr/>
        </p:nvGraphicFramePr>
        <p:xfrm>
          <a:off x="6030913" y="0"/>
          <a:ext cx="3113087" cy="3522663"/>
        </p:xfrm>
        <a:graphic>
          <a:graphicData uri="http://schemas.openxmlformats.org/presentationml/2006/ole">
            <mc:AlternateContent xmlns:mc="http://schemas.openxmlformats.org/markup-compatibility/2006">
              <mc:Choice xmlns:v="urn:schemas-microsoft-com:vml" Requires="v">
                <p:oleObj spid="_x0000_s116317" r:id="rId4" imgW="3231515" imgH="3657600" progId="Visio.Drawing.11">
                  <p:embed/>
                </p:oleObj>
              </mc:Choice>
              <mc:Fallback>
                <p:oleObj r:id="rId4" imgW="3231515" imgH="3657600" progId="Visio.Drawing.11">
                  <p:embed/>
                  <p:pic>
                    <p:nvPicPr>
                      <p:cNvPr id="0" name="图片 3399"/>
                      <p:cNvPicPr/>
                      <p:nvPr/>
                    </p:nvPicPr>
                    <p:blipFill>
                      <a:blip r:embed="rId5"/>
                      <a:stretch>
                        <a:fillRect/>
                      </a:stretch>
                    </p:blipFill>
                    <p:spPr>
                      <a:xfrm>
                        <a:off x="6030913" y="0"/>
                        <a:ext cx="3113087" cy="3522663"/>
                      </a:xfrm>
                      <a:prstGeom prst="rect">
                        <a:avLst/>
                      </a:prstGeom>
                      <a:solidFill>
                        <a:srgbClr val="FFFF00"/>
                      </a:solidFill>
                      <a:ln w="38100">
                        <a:noFill/>
                        <a:miter/>
                      </a:ln>
                    </p:spPr>
                  </p:pic>
                </p:oleObj>
              </mc:Fallback>
            </mc:AlternateContent>
          </a:graphicData>
        </a:graphic>
      </p:graphicFrame>
      <mc:AlternateContent xmlns:mc="http://schemas.openxmlformats.org/markup-compatibility/2006" xmlns:a14="http://schemas.microsoft.com/office/drawing/2010/main">
        <mc:Choice Requires="a14">
          <p:sp>
            <p:nvSpPr>
              <p:cNvPr id="5" name="矩形 4"/>
              <p:cNvSpPr/>
              <p:nvPr/>
            </p:nvSpPr>
            <p:spPr>
              <a:xfrm>
                <a:off x="390525" y="2511425"/>
                <a:ext cx="4446588" cy="523220"/>
              </a:xfrm>
              <a:prstGeom prst="rect">
                <a:avLst/>
              </a:prstGeom>
            </p:spPr>
            <p:txBody>
              <a:bodyPr>
                <a:spAutoFit/>
              </a:bodyPr>
              <a:lstStyle/>
              <a:p>
                <a:pPr marL="342900" marR="0" lvl="0" indent="-342900" algn="l" defTabSz="914400" rtl="0" eaLnBrk="0" fontAlgn="base" latinLnBrk="0" hangingPunct="0">
                  <a:lnSpc>
                    <a:spcPct val="100000"/>
                  </a:lnSpc>
                  <a:spcBef>
                    <a:spcPct val="20000"/>
                  </a:spcBef>
                  <a:spcAft>
                    <a:spcPct val="0"/>
                  </a:spcAft>
                  <a:buClr>
                    <a:srgbClr val="DC5900"/>
                  </a:buClr>
                  <a:buSzPct val="75000"/>
                  <a:buFont typeface="Wingdings" panose="05000000000000000000" pitchFamily="2" charset="2"/>
                  <a:buChar char="v"/>
                  <a:defRPr/>
                </a:pPr>
                <a:r>
                  <a:rPr kumimoji="0" lang="en-US" altLang="zh-CN" sz="2800" b="1" i="0" u="none" strike="noStrike" kern="0" cap="none" spc="0" normalizeH="0" baseline="0" noProof="0" dirty="0">
                    <a:ln>
                      <a:noFill/>
                    </a:ln>
                    <a:solidFill>
                      <a:srgbClr val="FF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1.</a:t>
                </a:r>
                <a:r>
                  <a:rPr kumimoji="0" lang="zh-CN" altLang="en-US" sz="2800" b="1" i="0" u="none" strike="noStrike" kern="0" cap="none" spc="0" normalizeH="0" baseline="0" noProof="0" dirty="0">
                    <a:ln>
                      <a:noFill/>
                    </a:ln>
                    <a:solidFill>
                      <a:srgbClr val="FF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初始化：</a:t>
                </a:r>
                <a14:m>
                  <m:oMath xmlns:m="http://schemas.openxmlformats.org/officeDocument/2006/math">
                    <m:r>
                      <a:rPr kumimoji="0" lang="en-US" altLang="zh-CN" sz="2800" b="1" i="1"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Cambria Math"/>
                        <a:ea typeface="宋体" panose="02010600030101010101" pitchFamily="2" charset="-122"/>
                        <a:cs typeface="+mn-cs"/>
                      </a:rPr>
                      <m:t>𝒕</m:t>
                    </m:r>
                    <m:r>
                      <a:rPr kumimoji="0" lang="en-US" altLang="zh-CN" sz="2800" b="1" i="1"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Cambria Math"/>
                        <a:ea typeface="宋体" panose="02010600030101010101" pitchFamily="2" charset="-122"/>
                        <a:cs typeface="+mn-cs"/>
                      </a:rPr>
                      <m:t>=</m:t>
                    </m:r>
                    <m:r>
                      <a:rPr kumimoji="0" lang="en-US" altLang="zh-CN" sz="2800" b="1" i="1"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Cambria Math"/>
                        <a:ea typeface="宋体" panose="02010600030101010101" pitchFamily="2" charset="-122"/>
                        <a:cs typeface="+mn-cs"/>
                      </a:rPr>
                      <m:t>𝟏</m:t>
                    </m:r>
                  </m:oMath>
                </a14:m>
                <a:r>
                  <a:rPr kumimoji="0" lang="zh-CN" altLang="en-US" sz="2800" b="1" i="0" u="none" strike="noStrike" kern="0" cap="none" spc="0" normalizeH="0" baseline="0" noProof="0" dirty="0">
                    <a:ln>
                      <a:noFill/>
                    </a:ln>
                    <a:solidFill>
                      <a:srgbClr val="FF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r>
              </a:p>
            </p:txBody>
          </p:sp>
        </mc:Choice>
        <mc:Fallback xmlns="">
          <p:sp>
            <p:nvSpPr>
              <p:cNvPr id="5" name="矩形 4"/>
              <p:cNvSpPr>
                <a:spLocks noRot="1" noChangeAspect="1" noMove="1" noResize="1" noEditPoints="1" noAdjustHandles="1" noChangeArrowheads="1" noChangeShapeType="1" noTextEdit="1"/>
              </p:cNvSpPr>
              <p:nvPr/>
            </p:nvSpPr>
            <p:spPr>
              <a:xfrm>
                <a:off x="390525" y="2511425"/>
                <a:ext cx="4446588" cy="523220"/>
              </a:xfrm>
              <a:prstGeom prst="rect">
                <a:avLst/>
              </a:prstGeom>
              <a:blipFill rotWithShape="1">
                <a:blip r:embed="rId6"/>
                <a:stretch>
                  <a:fillRect l="-1372" t="-16279" b="-38372"/>
                </a:stretch>
              </a:blipFill>
            </p:spPr>
            <p:txBody>
              <a:bodyPr/>
              <a:lstStyle/>
              <a:p>
                <a:r>
                  <a:rPr lang="zh-CN" altLang="en-US">
                    <a:noFill/>
                  </a:rPr>
                  <a:t> </a:t>
                </a:r>
                <a:endParaRPr lang="zh-CN" altLang="en-US">
                  <a:noFill/>
                </a:endParaRPr>
              </a:p>
            </p:txBody>
          </p:sp>
        </mc:Fallback>
      </mc:AlternateContent>
      <p:sp>
        <p:nvSpPr>
          <p:cNvPr id="11" name="矩形 10"/>
          <p:cNvSpPr/>
          <p:nvPr/>
        </p:nvSpPr>
        <p:spPr>
          <a:xfrm>
            <a:off x="468313" y="4945063"/>
            <a:ext cx="8280400" cy="461963"/>
          </a:xfrm>
          <a:prstGeom prst="rect">
            <a:avLst/>
          </a:prstGeom>
        </p:spPr>
        <p:txBody>
          <a:bodyPr>
            <a:spAutoFit/>
          </a:bodyPr>
          <a:lstStyle/>
          <a:p>
            <a:pPr marL="342900" marR="0" lvl="0" indent="-342900" algn="l" defTabSz="914400" rtl="0" eaLnBrk="0" fontAlgn="base" latinLnBrk="0" hangingPunct="0">
              <a:lnSpc>
                <a:spcPct val="100000"/>
              </a:lnSpc>
              <a:spcBef>
                <a:spcPct val="20000"/>
              </a:spcBef>
              <a:spcAft>
                <a:spcPct val="0"/>
              </a:spcAft>
              <a:buClr>
                <a:srgbClr val="DC5900"/>
              </a:buClr>
              <a:buSzPct val="75000"/>
              <a:buFont typeface="Wingdings" panose="05000000000000000000" pitchFamily="2" charset="2"/>
              <a:buChar char="v"/>
              <a:defRPr/>
            </a:pPr>
            <a:r>
              <a:rPr kumimoji="0" lang="zh-CN" altLang="zh-CN" sz="24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若进行到某一步，例如第</a:t>
            </a:r>
            <a:r>
              <a:rPr kumimoji="0" lang="en-US" altLang="zh-CN" sz="24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k</a:t>
            </a:r>
            <a:r>
              <a:rPr kumimoji="0" lang="zh-CN" altLang="zh-CN" sz="24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步时，对所有</a:t>
            </a:r>
            <a:r>
              <a:rPr kumimoji="0" lang="en-US" altLang="zh-CN" sz="24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j=1,2,...,n,</a:t>
            </a:r>
            <a:r>
              <a:rPr kumimoji="0" lang="zh-CN" altLang="zh-CN" sz="24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有：</a:t>
            </a:r>
            <a:endParaRPr kumimoji="0" lang="zh-CN" altLang="en-US" sz="2400" b="1" i="0" u="none" strike="noStrike" kern="0" cap="none" spc="0" normalizeH="0" baseline="0" noProof="0" dirty="0">
              <a:ln>
                <a:noFill/>
              </a:ln>
              <a:solidFill>
                <a:srgbClr val="FF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 name="矩形 5"/>
          <p:cNvSpPr/>
          <p:nvPr/>
        </p:nvSpPr>
        <p:spPr>
          <a:xfrm>
            <a:off x="-136525" y="1989138"/>
            <a:ext cx="6146800" cy="522288"/>
          </a:xfrm>
          <a:prstGeom prst="rect">
            <a:avLst/>
          </a:prstGeom>
        </p:spPr>
        <p:txBody>
          <a:bodyPr>
            <a:spAutoFit/>
          </a:bodyPr>
          <a:lstStyle/>
          <a:p>
            <a:pPr marL="342900" marR="0" lvl="0" indent="-342900" algn="l" defTabSz="914400" rtl="0" eaLnBrk="0" fontAlgn="base" latinLnBrk="0" hangingPunct="0">
              <a:lnSpc>
                <a:spcPct val="100000"/>
              </a:lnSpc>
              <a:spcBef>
                <a:spcPct val="20000"/>
              </a:spcBef>
              <a:spcAft>
                <a:spcPct val="0"/>
              </a:spcAft>
              <a:buClr>
                <a:srgbClr val="DC5900"/>
              </a:buClr>
              <a:buSzPct val="75000"/>
              <a:buFont typeface="Wingdings" panose="05000000000000000000" pitchFamily="2" charset="2"/>
              <a:buChar char="v"/>
              <a:defRPr/>
            </a:pPr>
            <a:r>
              <a:rPr kumimoji="0" lang="zh-CN" altLang="zh-CN" sz="2800" b="1" i="0" u="none" strike="noStrike" kern="0" cap="none" spc="0" normalizeH="0" baseline="0" noProof="0" dirty="0">
                <a:ln>
                  <a:noFill/>
                </a:ln>
                <a:solidFill>
                  <a:srgbClr val="007A77"/>
                </a:solidFill>
                <a:effectLst/>
                <a:uLnTx/>
                <a:uFillTx/>
                <a:latin typeface="Arial" panose="020B0604020202020204" pitchFamily="34" charset="0"/>
                <a:ea typeface="宋体" panose="02010600030101010101" pitchFamily="2" charset="-122"/>
                <a:cs typeface="+mn-cs"/>
              </a:rPr>
              <a:t>（这里</a:t>
            </a:r>
            <a:r>
              <a:rPr kumimoji="0" lang="en-US" altLang="zh-CN" sz="2800" b="1" i="0" u="none" strike="noStrike" kern="0" cap="none" spc="0" normalizeH="0" baseline="0" noProof="0" dirty="0">
                <a:ln>
                  <a:noFill/>
                </a:ln>
                <a:solidFill>
                  <a:srgbClr val="007A77"/>
                </a:solidFill>
                <a:effectLst/>
                <a:uLnTx/>
                <a:uFillTx/>
                <a:latin typeface="Arial" panose="020B0604020202020204" pitchFamily="34" charset="0"/>
                <a:ea typeface="宋体" panose="02010600030101010101" pitchFamily="2" charset="-122"/>
                <a:cs typeface="+mn-cs"/>
              </a:rPr>
              <a:t>n</a:t>
            </a:r>
            <a:r>
              <a:rPr kumimoji="0" lang="zh-CN" altLang="zh-CN" sz="2800" b="1" i="0" u="none" strike="noStrike" kern="0" cap="none" spc="0" normalizeH="0" baseline="0" noProof="0" dirty="0">
                <a:ln>
                  <a:noFill/>
                </a:ln>
                <a:solidFill>
                  <a:srgbClr val="007A77"/>
                </a:solidFill>
                <a:effectLst/>
                <a:uLnTx/>
                <a:uFillTx/>
                <a:latin typeface="Arial" panose="020B0604020202020204" pitchFamily="34" charset="0"/>
                <a:ea typeface="宋体" panose="02010600030101010101" pitchFamily="2" charset="-122"/>
                <a:cs typeface="+mn-cs"/>
              </a:rPr>
              <a:t>为图</a:t>
            </a:r>
            <a:r>
              <a:rPr kumimoji="0" lang="en-US" altLang="zh-CN" sz="2800" b="1" i="0" u="none" strike="noStrike" kern="0" cap="none" spc="0" normalizeH="0" baseline="0" noProof="0" dirty="0">
                <a:ln>
                  <a:noFill/>
                </a:ln>
                <a:solidFill>
                  <a:srgbClr val="007A77"/>
                </a:solidFill>
                <a:effectLst/>
                <a:uLnTx/>
                <a:uFillTx/>
                <a:latin typeface="Arial" panose="020B0604020202020204" pitchFamily="34" charset="0"/>
                <a:ea typeface="宋体" panose="02010600030101010101" pitchFamily="2" charset="-122"/>
                <a:cs typeface="+mn-cs"/>
              </a:rPr>
              <a:t>G</a:t>
            </a:r>
            <a:r>
              <a:rPr kumimoji="0" lang="zh-CN" altLang="zh-CN" sz="2800" b="1" i="0" u="none" strike="noStrike" kern="0" cap="none" spc="0" normalizeH="0" baseline="0" noProof="0" dirty="0">
                <a:ln>
                  <a:noFill/>
                </a:ln>
                <a:solidFill>
                  <a:srgbClr val="007A77"/>
                </a:solidFill>
                <a:effectLst/>
                <a:uLnTx/>
                <a:uFillTx/>
                <a:latin typeface="Arial" panose="020B0604020202020204" pitchFamily="34" charset="0"/>
                <a:ea typeface="宋体" panose="02010600030101010101" pitchFamily="2" charset="-122"/>
                <a:cs typeface="+mn-cs"/>
              </a:rPr>
              <a:t>中的顶点数目）</a:t>
            </a:r>
            <a:endParaRPr kumimoji="0" lang="en-US" altLang="zh-CN" sz="2800" b="1" i="0" u="none" strike="noStrike" kern="0" cap="none" spc="0" normalizeH="0" baseline="0" noProof="0" dirty="0">
              <a:ln>
                <a:noFill/>
              </a:ln>
              <a:solidFill>
                <a:srgbClr val="007A77"/>
              </a:solidFill>
              <a:effectLst/>
              <a:uLnTx/>
              <a:uFillTx/>
              <a:latin typeface="Arial" panose="020B0604020202020204" pitchFamily="34" charset="0"/>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359431" name="矩形 14"/>
              <p:cNvSpPr/>
              <p:nvPr/>
            </p:nvSpPr>
            <p:spPr>
              <a:xfrm>
                <a:off x="84972" y="6089925"/>
                <a:ext cx="5173211" cy="461665"/>
              </a:xfrm>
              <a:prstGeom prst="rect">
                <a:avLst/>
              </a:prstGeom>
              <a:noFill/>
              <a:ln w="9525">
                <a:noFill/>
              </a:ln>
            </p:spPr>
            <p:txBody>
              <a:bodyPr wrap="none" anchor="t">
                <a:spAutoFit/>
              </a:bodyPr>
              <a:lstStyle/>
              <a:p>
                <a:pPr>
                  <a:buSzTx/>
                </a:pPr>
                <a:r>
                  <a:rPr lang="zh-CN" altLang="en-US" sz="2400" dirty="0">
                    <a:solidFill>
                      <a:srgbClr val="FF0000"/>
                    </a:solidFill>
                    <a:latin typeface="Arial" panose="020B0604020202020204" pitchFamily="34" charset="0"/>
                    <a:ea typeface="宋体" panose="02010600030101010101" pitchFamily="2" charset="-122"/>
                  </a:rPr>
                  <a:t>则算法结束</a:t>
                </a:r>
                <a:r>
                  <a:rPr lang="en-US" altLang="zh-CN" sz="2400" dirty="0">
                    <a:solidFill>
                      <a:srgbClr val="FF0000"/>
                    </a:solidFill>
                    <a:latin typeface="Arial" panose="020B0604020202020204" pitchFamily="34" charset="0"/>
                    <a:ea typeface="宋体" panose="02010600030101010101" pitchFamily="2" charset="-122"/>
                  </a:rPr>
                  <a:t>,</a:t>
                </a:r>
                <a14:m>
                  <m:oMath xmlns:m="http://schemas.openxmlformats.org/officeDocument/2006/math">
                    <m:r>
                      <a:rPr lang="en-US" altLang="zh-CN" sz="2400" i="1" dirty="0" smtClean="0">
                        <a:solidFill>
                          <a:srgbClr val="FF0000"/>
                        </a:solidFill>
                        <a:latin typeface="Cambria Math"/>
                        <a:ea typeface="宋体" panose="02010600030101010101" pitchFamily="2" charset="-122"/>
                      </a:rPr>
                      <m:t>𝑣</m:t>
                    </m:r>
                    <m:r>
                      <a:rPr lang="en-US" altLang="zh-CN" sz="2800" b="1" i="1" baseline="-25000" dirty="0" smtClean="0">
                        <a:latin typeface="Cambria Math"/>
                        <a:ea typeface="宋体" panose="02010600030101010101" pitchFamily="2" charset="-122"/>
                      </a:rPr>
                      <m:t>𝒔</m:t>
                    </m:r>
                  </m:oMath>
                </a14:m>
                <a:r>
                  <a:rPr lang="zh-CN" altLang="zh-CN" sz="2400" dirty="0">
                    <a:solidFill>
                      <a:srgbClr val="FF0000"/>
                    </a:solidFill>
                    <a:latin typeface="Arial" panose="020B0604020202020204" pitchFamily="34" charset="0"/>
                    <a:ea typeface="宋体" panose="02010600030101010101" pitchFamily="2" charset="-122"/>
                  </a:rPr>
                  <a:t>到各点最短路的权</a:t>
                </a:r>
                <a:r>
                  <a:rPr lang="zh-CN" altLang="en-US" sz="2400" dirty="0">
                    <a:solidFill>
                      <a:srgbClr val="FF0000"/>
                    </a:solidFill>
                    <a:latin typeface="Arial" panose="020B0604020202020204" pitchFamily="34" charset="0"/>
                    <a:ea typeface="宋体" panose="02010600030101010101" pitchFamily="2" charset="-122"/>
                  </a:rPr>
                  <a:t>为：</a:t>
                </a:r>
              </a:p>
            </p:txBody>
          </p:sp>
        </mc:Choice>
        <mc:Fallback xmlns="">
          <p:sp>
            <p:nvSpPr>
              <p:cNvPr id="359431" name="矩形 14"/>
              <p:cNvSpPr>
                <a:spLocks noRot="1" noChangeAspect="1" noMove="1" noResize="1" noEditPoints="1" noAdjustHandles="1" noChangeArrowheads="1" noChangeShapeType="1" noTextEdit="1"/>
              </p:cNvSpPr>
              <p:nvPr/>
            </p:nvSpPr>
            <p:spPr>
              <a:xfrm>
                <a:off x="84972" y="6089925"/>
                <a:ext cx="5173211" cy="461665"/>
              </a:xfrm>
              <a:prstGeom prst="rect">
                <a:avLst/>
              </a:prstGeom>
              <a:blipFill rotWithShape="1">
                <a:blip r:embed="rId7"/>
                <a:stretch>
                  <a:fillRect l="-1885" t="-14474" r="-824" b="-30263"/>
                </a:stretch>
              </a:blipFill>
              <a:ln w="9525">
                <a:noFill/>
              </a:ln>
            </p:spPr>
            <p:txBody>
              <a:bodyPr/>
              <a:lstStyle/>
              <a:p>
                <a:r>
                  <a:rPr lang="zh-CN" altLang="en-US">
                    <a:noFill/>
                  </a:rPr>
                  <a:t> </a:t>
                </a:r>
                <a:endParaRPr lang="zh-CN" altLang="en-US">
                  <a:noFill/>
                </a:endParaRPr>
              </a:p>
            </p:txBody>
          </p:sp>
        </mc:Fallback>
      </mc:AlternateContent>
      <p:graphicFrame>
        <p:nvGraphicFramePr>
          <p:cNvPr id="359435" name="对象 11"/>
          <p:cNvGraphicFramePr>
            <a:graphicFrameLocks noChangeAspect="1"/>
          </p:cNvGraphicFramePr>
          <p:nvPr/>
        </p:nvGraphicFramePr>
        <p:xfrm>
          <a:off x="1187450" y="5407025"/>
          <a:ext cx="4681538" cy="684213"/>
        </p:xfrm>
        <a:graphic>
          <a:graphicData uri="http://schemas.openxmlformats.org/presentationml/2006/ole">
            <mc:AlternateContent xmlns:mc="http://schemas.openxmlformats.org/markup-compatibility/2006">
              <mc:Choice xmlns:v="urn:schemas-microsoft-com:vml" Requires="v">
                <p:oleObj spid="_x0000_s116318" name="公式" r:id="rId8" imgW="71018400" imgH="10363200" progId="Equation.KSEE3">
                  <p:embed/>
                </p:oleObj>
              </mc:Choice>
              <mc:Fallback>
                <p:oleObj name="公式" r:id="rId8" imgW="71018400" imgH="10363200" progId="Equation.KSEE3">
                  <p:embed/>
                  <p:pic>
                    <p:nvPicPr>
                      <p:cNvPr id="0" name="图片 3403"/>
                      <p:cNvPicPr/>
                      <p:nvPr/>
                    </p:nvPicPr>
                    <p:blipFill>
                      <a:blip r:embed="rId9"/>
                      <a:stretch>
                        <a:fillRect/>
                      </a:stretch>
                    </p:blipFill>
                    <p:spPr>
                      <a:xfrm>
                        <a:off x="1187450" y="5407025"/>
                        <a:ext cx="4681538" cy="684213"/>
                      </a:xfrm>
                      <a:prstGeom prst="rect">
                        <a:avLst/>
                      </a:prstGeom>
                      <a:noFill/>
                      <a:ln w="38100">
                        <a:noFill/>
                        <a:miter/>
                      </a:ln>
                    </p:spPr>
                  </p:pic>
                </p:oleObj>
              </mc:Fallback>
            </mc:AlternateContent>
          </a:graphicData>
        </a:graphic>
      </p:graphicFrame>
      <p:grpSp>
        <p:nvGrpSpPr>
          <p:cNvPr id="359437" name="组合 15"/>
          <p:cNvGrpSpPr/>
          <p:nvPr/>
        </p:nvGrpSpPr>
        <p:grpSpPr>
          <a:xfrm>
            <a:off x="80963" y="23813"/>
            <a:ext cx="5505450" cy="744537"/>
            <a:chOff x="80514" y="23898"/>
            <a:chExt cx="5506592" cy="743901"/>
          </a:xfrm>
        </p:grpSpPr>
        <p:graphicFrame>
          <p:nvGraphicFramePr>
            <p:cNvPr id="359438" name="对象 1"/>
            <p:cNvGraphicFramePr>
              <a:graphicFrameLocks noChangeAspect="1"/>
            </p:cNvGraphicFramePr>
            <p:nvPr/>
          </p:nvGraphicFramePr>
          <p:xfrm>
            <a:off x="80514" y="23898"/>
            <a:ext cx="5506592" cy="743901"/>
          </p:xfrm>
          <a:graphic>
            <a:graphicData uri="http://schemas.openxmlformats.org/presentationml/2006/ole">
              <mc:AlternateContent xmlns:mc="http://schemas.openxmlformats.org/markup-compatibility/2006">
                <mc:Choice xmlns:v="urn:schemas-microsoft-com:vml" Requires="v">
                  <p:oleObj spid="_x0000_s116319" r:id="rId10" imgW="3479800" imgH="469900" progId="Equation.3">
                    <p:embed/>
                  </p:oleObj>
                </mc:Choice>
                <mc:Fallback>
                  <p:oleObj r:id="rId10" imgW="3479800" imgH="469900" progId="Equation.3">
                    <p:embed/>
                    <p:pic>
                      <p:nvPicPr>
                        <p:cNvPr id="0" name="图片 3400"/>
                        <p:cNvPicPr/>
                        <p:nvPr/>
                      </p:nvPicPr>
                      <p:blipFill>
                        <a:blip r:embed="rId11"/>
                        <a:stretch>
                          <a:fillRect/>
                        </a:stretch>
                      </p:blipFill>
                      <p:spPr>
                        <a:xfrm>
                          <a:off x="80514" y="23898"/>
                          <a:ext cx="5506592" cy="743901"/>
                        </a:xfrm>
                        <a:prstGeom prst="rect">
                          <a:avLst/>
                        </a:prstGeom>
                        <a:solidFill>
                          <a:srgbClr val="FFFF00"/>
                        </a:solidFill>
                        <a:ln w="38100">
                          <a:noFill/>
                          <a:miter/>
                        </a:ln>
                      </p:spPr>
                    </p:pic>
                  </p:oleObj>
                </mc:Fallback>
              </mc:AlternateContent>
            </a:graphicData>
          </a:graphic>
        </p:graphicFrame>
        <p:sp>
          <p:nvSpPr>
            <p:cNvPr id="359439" name="TextBox 12"/>
            <p:cNvSpPr txBox="1"/>
            <p:nvPr/>
          </p:nvSpPr>
          <p:spPr>
            <a:xfrm>
              <a:off x="4067553" y="333196"/>
              <a:ext cx="288985" cy="275989"/>
            </a:xfrm>
            <a:prstGeom prst="rect">
              <a:avLst/>
            </a:prstGeom>
            <a:solidFill>
              <a:srgbClr val="FFFF00"/>
            </a:solidFill>
            <a:ln w="9525">
              <a:noFill/>
            </a:ln>
          </p:spPr>
          <p:txBody>
            <a:bodyPr lIns="0" tIns="0" rIns="0" bIns="0" anchor="t">
              <a:spAutoFit/>
            </a:bodyPr>
            <a:lstStyle/>
            <a:p>
              <a:pPr>
                <a:buSzTx/>
              </a:pPr>
              <a:r>
                <a:rPr lang="en-US" altLang="zh-CN" b="1" i="1" dirty="0">
                  <a:solidFill>
                    <a:srgbClr val="001A4D"/>
                  </a:solidFill>
                  <a:latin typeface="Arial" panose="020B0604020202020204" pitchFamily="34" charset="0"/>
                  <a:ea typeface="宋体" panose="02010600030101010101" pitchFamily="2" charset="-122"/>
                </a:rPr>
                <a:t>i</a:t>
              </a:r>
              <a:endParaRPr lang="zh-CN" altLang="en-US" b="1" i="1" dirty="0">
                <a:solidFill>
                  <a:srgbClr val="001A4D"/>
                </a:solidFill>
                <a:latin typeface="Arial" panose="020B0604020202020204" pitchFamily="34" charset="0"/>
                <a:ea typeface="宋体" panose="02010600030101010101" pitchFamily="2" charset="-122"/>
              </a:endParaRPr>
            </a:p>
          </p:txBody>
        </p:sp>
      </p:grpSp>
      <p:grpSp>
        <p:nvGrpSpPr>
          <p:cNvPr id="8" name="组合 7"/>
          <p:cNvGrpSpPr/>
          <p:nvPr/>
        </p:nvGrpSpPr>
        <p:grpSpPr>
          <a:xfrm>
            <a:off x="57150" y="1352550"/>
            <a:ext cx="5580063" cy="636588"/>
            <a:chOff x="57150" y="1352550"/>
            <a:chExt cx="5580063" cy="636588"/>
          </a:xfrm>
        </p:grpSpPr>
        <p:graphicFrame>
          <p:nvGraphicFramePr>
            <p:cNvPr id="359432" name="对象 6"/>
            <p:cNvGraphicFramePr>
              <a:graphicFrameLocks noChangeAspect="1"/>
            </p:cNvGraphicFramePr>
            <p:nvPr/>
          </p:nvGraphicFramePr>
          <p:xfrm>
            <a:off x="57150" y="1352550"/>
            <a:ext cx="5580063" cy="636588"/>
          </p:xfrm>
          <a:graphic>
            <a:graphicData uri="http://schemas.openxmlformats.org/presentationml/2006/ole">
              <mc:AlternateContent xmlns:mc="http://schemas.openxmlformats.org/markup-compatibility/2006">
                <mc:Choice xmlns:v="urn:schemas-microsoft-com:vml" Requires="v">
                  <p:oleObj spid="_x0000_s116320" r:id="rId12" imgW="82905600" imgH="9448800" progId="Equation.3">
                    <p:embed/>
                  </p:oleObj>
                </mc:Choice>
                <mc:Fallback>
                  <p:oleObj r:id="rId12" imgW="82905600" imgH="9448800" progId="Equation.3">
                    <p:embed/>
                    <p:pic>
                      <p:nvPicPr>
                        <p:cNvPr id="0" name="图片 3404"/>
                        <p:cNvPicPr/>
                        <p:nvPr/>
                      </p:nvPicPr>
                      <p:blipFill>
                        <a:blip r:embed="rId13"/>
                        <a:stretch>
                          <a:fillRect/>
                        </a:stretch>
                      </p:blipFill>
                      <p:spPr>
                        <a:xfrm>
                          <a:off x="57150" y="1352550"/>
                          <a:ext cx="5580063" cy="636588"/>
                        </a:xfrm>
                        <a:prstGeom prst="rect">
                          <a:avLst/>
                        </a:prstGeom>
                        <a:solidFill>
                          <a:srgbClr val="FFFF00"/>
                        </a:solidFill>
                        <a:ln w="38100">
                          <a:noFill/>
                          <a:miter/>
                        </a:ln>
                      </p:spPr>
                    </p:pic>
                  </p:oleObj>
                </mc:Fallback>
              </mc:AlternateContent>
            </a:graphicData>
          </a:graphic>
        </p:graphicFrame>
        <p:sp>
          <p:nvSpPr>
            <p:cNvPr id="13" name="文本框 12"/>
            <p:cNvSpPr txBox="1"/>
            <p:nvPr/>
          </p:nvSpPr>
          <p:spPr>
            <a:xfrm>
              <a:off x="5220072" y="1511408"/>
              <a:ext cx="253629" cy="432234"/>
            </a:xfrm>
            <a:prstGeom prst="rect">
              <a:avLst/>
            </a:prstGeom>
            <a:solidFill>
              <a:srgbClr val="FFFF00"/>
            </a:solidFill>
          </p:spPr>
          <p:txBody>
            <a:bodyPr wrap="square" lIns="0" tIns="0" rIns="0" bIns="0" rtlCol="0">
              <a:spAutoFit/>
            </a:bodyPr>
            <a:lstStyle/>
            <a:p>
              <a:pPr>
                <a:lnSpc>
                  <a:spcPct val="130000"/>
                </a:lnSpc>
              </a:pPr>
              <a:r>
                <a:rPr lang="en-US"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n</a:t>
              </a:r>
              <a:endPar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 name="组合 2"/>
          <p:cNvGrpSpPr/>
          <p:nvPr/>
        </p:nvGrpSpPr>
        <p:grpSpPr>
          <a:xfrm>
            <a:off x="104775" y="3784600"/>
            <a:ext cx="8643938" cy="1169988"/>
            <a:chOff x="104775" y="3784600"/>
            <a:chExt cx="8643938" cy="1169988"/>
          </a:xfrm>
        </p:grpSpPr>
        <mc:AlternateContent xmlns:mc="http://schemas.openxmlformats.org/markup-compatibility/2006" xmlns:a14="http://schemas.microsoft.com/office/drawing/2010/main">
          <mc:Choice Requires="a14">
            <p:sp>
              <p:nvSpPr>
                <p:cNvPr id="9" name="矩形 8"/>
                <p:cNvSpPr/>
                <p:nvPr/>
              </p:nvSpPr>
              <p:spPr>
                <a:xfrm>
                  <a:off x="365125" y="3784600"/>
                  <a:ext cx="5143500" cy="954088"/>
                </a:xfrm>
                <a:prstGeom prst="rect">
                  <a:avLst/>
                </a:prstGeom>
              </p:spPr>
              <p:txBody>
                <a:bodyPr>
                  <a:spAutoFit/>
                </a:bodyPr>
                <a:lstStyle/>
                <a:p>
                  <a:pPr marL="342900" marR="0" lvl="0" indent="-342900" algn="l" defTabSz="914400" rtl="0" eaLnBrk="0" fontAlgn="base" latinLnBrk="0" hangingPunct="0">
                    <a:lnSpc>
                      <a:spcPct val="100000"/>
                    </a:lnSpc>
                    <a:spcBef>
                      <a:spcPct val="20000"/>
                    </a:spcBef>
                    <a:spcAft>
                      <a:spcPct val="0"/>
                    </a:spcAft>
                    <a:buClr>
                      <a:srgbClr val="DC5900"/>
                    </a:buClr>
                    <a:buSzPct val="75000"/>
                    <a:buFont typeface="Wingdings" panose="05000000000000000000" pitchFamily="2" charset="2"/>
                    <a:buChar char="v"/>
                    <a:defRPr/>
                  </a:pPr>
                  <a:r>
                    <a:rPr kumimoji="0" lang="en-US" altLang="zh-CN" sz="2800" b="1" i="0" u="none" strike="noStrike" kern="0" cap="none" spc="0" normalizeH="0" baseline="0" noProof="0" dirty="0">
                      <a:ln>
                        <a:noFill/>
                      </a:ln>
                      <a:solidFill>
                        <a:srgbClr val="FF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2.</a:t>
                  </a:r>
                  <a:r>
                    <a:rPr kumimoji="0" lang="zh-CN" altLang="en-US" sz="2800" b="1" i="0" u="none" strike="noStrike" kern="0" cap="none" spc="0" normalizeH="0" baseline="0" noProof="0" dirty="0">
                      <a:ln>
                        <a:noFill/>
                      </a:ln>
                      <a:solidFill>
                        <a:srgbClr val="FF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迭代：后面第</a:t>
                  </a:r>
                  <a14:m>
                    <m:oMath xmlns:m="http://schemas.openxmlformats.org/officeDocument/2006/math">
                      <m:r>
                        <a:rPr kumimoji="0" lang="en-US" altLang="zh-CN" sz="2800" b="1" i="1"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Cambria Math"/>
                          <a:ea typeface="宋体" panose="02010600030101010101" pitchFamily="2" charset="-122"/>
                          <a:cs typeface="+mn-cs"/>
                        </a:rPr>
                        <m:t>𝒕</m:t>
                      </m:r>
                    </m:oMath>
                  </a14:m>
                  <a:r>
                    <a:rPr kumimoji="0" lang="zh-CN" altLang="en-US" sz="2800" b="1" i="0" u="none" strike="noStrike" kern="0" cap="none" spc="0" normalizeH="0" baseline="0" noProof="0" dirty="0">
                      <a:ln>
                        <a:noFill/>
                      </a:ln>
                      <a:solidFill>
                        <a:srgbClr val="FF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步：</a:t>
                  </a:r>
                  <a:r>
                    <a:rPr kumimoji="0" lang="en-US" altLang="zh-CN" sz="2800" b="1" i="0" u="none" strike="noStrike" kern="0" cap="none" spc="0" normalizeH="0" baseline="0" noProof="0" dirty="0">
                      <a:ln>
                        <a:noFill/>
                      </a:ln>
                      <a:solidFill>
                        <a:srgbClr val="FF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t=2,3,4…</a:t>
                  </a:r>
                  <a:r>
                    <a:rPr kumimoji="0" lang="zh-CN" altLang="en-US" sz="2800" b="1" i="0" u="none" strike="noStrike" kern="0" cap="none" spc="0" normalizeH="0" baseline="0" noProof="0" dirty="0">
                      <a:ln>
                        <a:noFill/>
                      </a:ln>
                      <a:solidFill>
                        <a:srgbClr val="FF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r>
                </a:p>
              </p:txBody>
            </p:sp>
          </mc:Choice>
          <mc:Fallback xmlns="">
            <p:sp>
              <p:nvSpPr>
                <p:cNvPr id="9" name="矩形 8"/>
                <p:cNvSpPr>
                  <a:spLocks noRot="1" noChangeAspect="1" noMove="1" noResize="1" noEditPoints="1" noAdjustHandles="1" noChangeArrowheads="1" noChangeShapeType="1" noTextEdit="1"/>
                </p:cNvSpPr>
                <p:nvPr/>
              </p:nvSpPr>
              <p:spPr>
                <a:xfrm>
                  <a:off x="365125" y="3784600"/>
                  <a:ext cx="5143500" cy="954088"/>
                </a:xfrm>
                <a:prstGeom prst="rect">
                  <a:avLst/>
                </a:prstGeom>
                <a:blipFill rotWithShape="1">
                  <a:blip r:embed="rId14"/>
                  <a:stretch>
                    <a:fillRect l="-1303" t="-8974" b="-21154"/>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graphicFrame>
              <p:nvGraphicFramePr>
                <p:cNvPr id="359434" name="对象 9"/>
                <p:cNvGraphicFramePr>
                  <a:graphicFrameLocks noChangeAspect="1"/>
                </p:cNvGraphicFramePr>
                <p:nvPr/>
              </p:nvGraphicFramePr>
              <p:xfrm>
                <a:off x="104775" y="4229100"/>
                <a:ext cx="8643938" cy="725488"/>
              </p:xfrm>
              <a:graphic>
                <a:graphicData uri="http://schemas.openxmlformats.org/presentationml/2006/ole">
                  <mc:AlternateContent>
                    <mc:Choice xmlns:v="urn:schemas-microsoft-com:vml" Requires="v">
                      <p:oleObj spid="_x0000_s116321" name="Equation" r:id="rId15" imgW="145389600" imgH="12192000" progId="Equation.DSMT4">
                        <p:embed/>
                      </p:oleObj>
                    </mc:Choice>
                    <mc:Fallback>
                      <p:oleObj name="Equation" r:id="rId15" imgW="145389600" imgH="12192000" progId="Equation.DSMT4">
                        <p:embed/>
                        <p:pic>
                          <p:nvPicPr>
                            <p:cNvPr id="0" name="图片 3401"/>
                            <p:cNvPicPr/>
                            <p:nvPr/>
                          </p:nvPicPr>
                          <p:blipFill>
                            <a:blip r:embed="rId16"/>
                            <a:stretch>
                              <a:fillRect/>
                            </a:stretch>
                          </p:blipFill>
                          <p:spPr>
                            <a:xfrm>
                              <a:off x="104775" y="4229100"/>
                              <a:ext cx="8643938" cy="725488"/>
                            </a:xfrm>
                            <a:prstGeom prst="rect">
                              <a:avLst/>
                            </a:prstGeom>
                            <a:solidFill>
                              <a:srgbClr val="FFFF00"/>
                            </a:solidFill>
                            <a:ln w="38100">
                              <a:noFill/>
                              <a:miter/>
                            </a:ln>
                          </p:spPr>
                        </p:pic>
                      </p:oleObj>
                    </mc:Fallback>
                  </mc:AlternateContent>
                </a:graphicData>
              </a:graphic>
            </p:graphicFrame>
          </mc:Choice>
          <mc:Fallback xmlns="">
            <p:graphicFrame>
              <p:nvGraphicFramePr>
                <p:cNvPr id="359434" name="对象 9"/>
                <p:cNvGraphicFramePr>
                  <a:graphicFrameLocks noChangeAspect="1"/>
                </p:cNvGraphicFramePr>
                <p:nvPr/>
              </p:nvGraphicFramePr>
              <p:xfrm>
                <a:off x="104775" y="4229100"/>
                <a:ext cx="8643938" cy="725488"/>
              </p:xfrm>
              <a:graphic>
                <a:graphicData uri="http://schemas.openxmlformats.org/presentationml/2006/ole">
                  <mc:AlternateContent>
                    <mc:Choice xmlns:v="urn:schemas-microsoft-com:vml" Requires="v">
                      <p:oleObj spid="_x0000_s116307" name="Equation" r:id="rId17" imgW="145389600" imgH="12192000" progId="Equation.DSMT4">
                        <p:embed/>
                      </p:oleObj>
                    </mc:Choice>
                    <mc:Fallback>
                      <p:oleObj name="Equation" r:id="rId17" imgW="145389600" imgH="12192000" progId="Equation.DSMT4">
                        <p:embed/>
                        <p:pic>
                          <p:nvPicPr>
                            <p:cNvPr id="0" name="图片 3401"/>
                            <p:cNvPicPr/>
                            <p:nvPr/>
                          </p:nvPicPr>
                          <p:blipFill>
                            <a:blip r:embed="rId18"/>
                            <a:stretch>
                              <a:fillRect/>
                            </a:stretch>
                          </p:blipFill>
                          <p:spPr>
                            <a:xfrm>
                              <a:off x="104775" y="4229100"/>
                              <a:ext cx="8643938" cy="725488"/>
                            </a:xfrm>
                            <a:prstGeom prst="rect">
                              <a:avLst/>
                            </a:prstGeom>
                            <a:solidFill>
                              <a:srgbClr val="FFFF00"/>
                            </a:solidFill>
                            <a:ln w="38100">
                              <a:noFill/>
                              <a:miter/>
                            </a:ln>
                          </p:spPr>
                        </p:pic>
                      </p:oleObj>
                    </mc:Fallback>
                  </mc:AlternateContent>
                </a:graphicData>
              </a:graphic>
            </p:graphicFrame>
          </mc:Fallback>
        </mc:AlternateContent>
        <p:sp>
          <p:nvSpPr>
            <p:cNvPr id="18" name="文本框 17"/>
            <p:cNvSpPr txBox="1"/>
            <p:nvPr/>
          </p:nvSpPr>
          <p:spPr>
            <a:xfrm>
              <a:off x="8330389" y="4165083"/>
              <a:ext cx="237350" cy="573605"/>
            </a:xfrm>
            <a:prstGeom prst="rect">
              <a:avLst/>
            </a:prstGeom>
            <a:solidFill>
              <a:srgbClr val="FFFF00"/>
            </a:solidFill>
          </p:spPr>
          <p:txBody>
            <a:bodyPr wrap="square" lIns="0" tIns="0" rIns="0" bIns="0" rtlCol="0">
              <a:spAutoFit/>
            </a:bodyPr>
            <a:lstStyle/>
            <a:p>
              <a:pPr>
                <a:lnSpc>
                  <a:spcPct val="130000"/>
                </a:lnSpc>
              </a:pPr>
              <a:r>
                <a:rPr lang="en-US" altLang="zh-CN" sz="32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n</a:t>
              </a:r>
              <a:endParaRPr lang="zh-CN" altLang="en-US" sz="32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4" name="组合 3"/>
          <p:cNvGrpSpPr/>
          <p:nvPr/>
        </p:nvGrpSpPr>
        <p:grpSpPr>
          <a:xfrm>
            <a:off x="5076056" y="5975020"/>
            <a:ext cx="3963216" cy="622755"/>
            <a:chOff x="5076056" y="5975020"/>
            <a:chExt cx="3963216" cy="622755"/>
          </a:xfrm>
        </p:grpSpPr>
        <p:graphicFrame>
          <p:nvGraphicFramePr>
            <p:cNvPr id="359436" name="对象 13"/>
            <p:cNvGraphicFramePr>
              <a:graphicFrameLocks noChangeAspect="1"/>
            </p:cNvGraphicFramePr>
            <p:nvPr/>
          </p:nvGraphicFramePr>
          <p:xfrm>
            <a:off x="5076056" y="6043738"/>
            <a:ext cx="3957638" cy="554037"/>
          </p:xfrm>
          <a:graphic>
            <a:graphicData uri="http://schemas.openxmlformats.org/presentationml/2006/ole">
              <mc:AlternateContent xmlns:mc="http://schemas.openxmlformats.org/markup-compatibility/2006">
                <mc:Choice xmlns:v="urn:schemas-microsoft-com:vml" Requires="v">
                  <p:oleObj spid="_x0000_s116322" name="Equation" r:id="rId19" imgW="74066400" imgH="10363200" progId="Equation.DSMT4">
                    <p:embed/>
                  </p:oleObj>
                </mc:Choice>
                <mc:Fallback>
                  <p:oleObj name="Equation" r:id="rId19" imgW="74066400" imgH="10363200" progId="Equation.DSMT4">
                    <p:embed/>
                    <p:pic>
                      <p:nvPicPr>
                        <p:cNvPr id="0" name="图片 3402"/>
                        <p:cNvPicPr/>
                        <p:nvPr/>
                      </p:nvPicPr>
                      <p:blipFill>
                        <a:blip r:embed="rId20"/>
                        <a:stretch>
                          <a:fillRect/>
                        </a:stretch>
                      </p:blipFill>
                      <p:spPr>
                        <a:xfrm>
                          <a:off x="5076056" y="6043738"/>
                          <a:ext cx="3957638" cy="554037"/>
                        </a:xfrm>
                        <a:prstGeom prst="rect">
                          <a:avLst/>
                        </a:prstGeom>
                        <a:solidFill>
                          <a:srgbClr val="FFFF00"/>
                        </a:solidFill>
                        <a:ln w="38100">
                          <a:noFill/>
                          <a:miter/>
                        </a:ln>
                      </p:spPr>
                    </p:pic>
                  </p:oleObj>
                </mc:Fallback>
              </mc:AlternateContent>
            </a:graphicData>
          </a:graphic>
        </p:graphicFrame>
        <p:sp>
          <p:nvSpPr>
            <p:cNvPr id="19" name="文本框 18"/>
            <p:cNvSpPr txBox="1"/>
            <p:nvPr/>
          </p:nvSpPr>
          <p:spPr>
            <a:xfrm>
              <a:off x="8801922" y="5975020"/>
              <a:ext cx="237350" cy="576312"/>
            </a:xfrm>
            <a:prstGeom prst="rect">
              <a:avLst/>
            </a:prstGeom>
            <a:solidFill>
              <a:srgbClr val="FFFF00"/>
            </a:solidFill>
          </p:spPr>
          <p:txBody>
            <a:bodyPr wrap="square" lIns="0" tIns="0" rIns="0" bIns="0" rtlCol="0">
              <a:spAutoFit/>
            </a:bodyPr>
            <a:lstStyle/>
            <a:p>
              <a:pPr>
                <a:lnSpc>
                  <a:spcPct val="130000"/>
                </a:lnSpc>
              </a:pPr>
              <a:r>
                <a:rPr lang="en-US" altLang="zh-CN" sz="32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n</a:t>
              </a:r>
              <a:endParaRPr lang="zh-CN" altLang="en-US" sz="32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7" name="组合 6"/>
          <p:cNvGrpSpPr/>
          <p:nvPr/>
        </p:nvGrpSpPr>
        <p:grpSpPr>
          <a:xfrm>
            <a:off x="547688" y="3034645"/>
            <a:ext cx="5470525" cy="615018"/>
            <a:chOff x="547688" y="3034645"/>
            <a:chExt cx="5470525" cy="615018"/>
          </a:xfrm>
        </p:grpSpPr>
        <p:graphicFrame>
          <p:nvGraphicFramePr>
            <p:cNvPr id="359433" name="对象 7"/>
            <p:cNvGraphicFramePr>
              <a:graphicFrameLocks noChangeAspect="1"/>
            </p:cNvGraphicFramePr>
            <p:nvPr/>
          </p:nvGraphicFramePr>
          <p:xfrm>
            <a:off x="547688" y="3041650"/>
            <a:ext cx="5470525" cy="608013"/>
          </p:xfrm>
          <a:graphic>
            <a:graphicData uri="http://schemas.openxmlformats.org/presentationml/2006/ole">
              <mc:AlternateContent xmlns:mc="http://schemas.openxmlformats.org/markup-compatibility/2006">
                <mc:Choice xmlns:v="urn:schemas-microsoft-com:vml" Requires="v">
                  <p:oleObj spid="_x0000_s116323" r:id="rId21" imgW="93268800" imgH="10363200" progId="Equation.3">
                    <p:embed/>
                  </p:oleObj>
                </mc:Choice>
                <mc:Fallback>
                  <p:oleObj r:id="rId21" imgW="93268800" imgH="10363200" progId="Equation.3">
                    <p:embed/>
                    <p:pic>
                      <p:nvPicPr>
                        <p:cNvPr id="0" name="图片 3405"/>
                        <p:cNvPicPr/>
                        <p:nvPr/>
                      </p:nvPicPr>
                      <p:blipFill>
                        <a:blip r:embed="rId22"/>
                        <a:stretch>
                          <a:fillRect/>
                        </a:stretch>
                      </p:blipFill>
                      <p:spPr>
                        <a:xfrm>
                          <a:off x="547688" y="3041650"/>
                          <a:ext cx="5470525" cy="608013"/>
                        </a:xfrm>
                        <a:prstGeom prst="rect">
                          <a:avLst/>
                        </a:prstGeom>
                        <a:solidFill>
                          <a:srgbClr val="FFFF00"/>
                        </a:solidFill>
                        <a:ln w="38100">
                          <a:noFill/>
                          <a:miter/>
                        </a:ln>
                      </p:spPr>
                    </p:pic>
                  </p:oleObj>
                </mc:Fallback>
              </mc:AlternateContent>
            </a:graphicData>
          </a:graphic>
        </p:graphicFrame>
        <p:sp>
          <p:nvSpPr>
            <p:cNvPr id="2" name="文本框 1"/>
            <p:cNvSpPr txBox="1"/>
            <p:nvPr/>
          </p:nvSpPr>
          <p:spPr>
            <a:xfrm>
              <a:off x="5637353" y="3034645"/>
              <a:ext cx="237350" cy="573605"/>
            </a:xfrm>
            <a:prstGeom prst="rect">
              <a:avLst/>
            </a:prstGeom>
            <a:solidFill>
              <a:srgbClr val="FFFF00"/>
            </a:solidFill>
          </p:spPr>
          <p:txBody>
            <a:bodyPr wrap="square" lIns="0" tIns="0" rIns="0" bIns="0" rtlCol="0">
              <a:spAutoFit/>
            </a:bodyPr>
            <a:lstStyle/>
            <a:p>
              <a:pPr>
                <a:lnSpc>
                  <a:spcPct val="130000"/>
                </a:lnSpc>
              </a:pPr>
              <a:r>
                <a:rPr lang="en-US" altLang="zh-CN" sz="32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n</a:t>
              </a:r>
              <a:endParaRPr lang="zh-CN" altLang="en-US" sz="32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5" name="Rectangle 2"/>
          <p:cNvSpPr>
            <a:spLocks noGrp="1"/>
          </p:cNvSpPr>
          <p:nvPr>
            <p:ph type="title"/>
          </p:nvPr>
        </p:nvSpPr>
        <p:spPr>
          <a:xfrm>
            <a:off x="468313" y="0"/>
            <a:ext cx="8229600" cy="633413"/>
          </a:xfrm>
        </p:spPr>
        <p:txBody>
          <a:bodyPr vert="horz" wrap="square" lIns="91440" tIns="45720" rIns="91440" bIns="45720" anchor="b"/>
          <a:lstStyle/>
          <a:p>
            <a:pPr eaLnBrk="1" hangingPunct="1"/>
            <a:r>
              <a:rPr lang="en-US" altLang="zh-CN" kern="1200" dirty="0">
                <a:solidFill>
                  <a:srgbClr val="0066FF"/>
                </a:solidFill>
                <a:latin typeface="幼圆" panose="02010509060101010101" pitchFamily="49" charset="-122"/>
                <a:ea typeface="幼圆" panose="02010509060101010101" pitchFamily="49" charset="-122"/>
                <a:cs typeface="+mj-cs"/>
              </a:rPr>
              <a:t>Bellman-Ford</a:t>
            </a:r>
            <a:r>
              <a:rPr lang="zh-CN" altLang="en-US" kern="1200" dirty="0">
                <a:solidFill>
                  <a:srgbClr val="0066FF"/>
                </a:solidFill>
                <a:latin typeface="幼圆" panose="02010509060101010101" pitchFamily="49" charset="-122"/>
                <a:ea typeface="幼圆" panose="02010509060101010101" pitchFamily="49" charset="-122"/>
                <a:cs typeface="+mj-cs"/>
              </a:rPr>
              <a:t>算法</a:t>
            </a:r>
          </a:p>
        </p:txBody>
      </p:sp>
      <p:sp>
        <p:nvSpPr>
          <p:cNvPr id="369666" name="Rectangle 3"/>
          <p:cNvSpPr>
            <a:spLocks noGrp="1"/>
          </p:cNvSpPr>
          <p:nvPr>
            <p:ph idx="1"/>
          </p:nvPr>
        </p:nvSpPr>
        <p:spPr>
          <a:xfrm>
            <a:off x="0" y="549275"/>
            <a:ext cx="8964613" cy="5400675"/>
          </a:xfrm>
        </p:spPr>
        <p:txBody>
          <a:bodyPr vert="horz" wrap="square" lIns="91440" tIns="45720" rIns="91440" bIns="45720" anchor="t"/>
          <a:lstStyle/>
          <a:p>
            <a:pPr marL="533400" indent="-533400" eaLnBrk="1" hangingPunct="1">
              <a:lnSpc>
                <a:spcPct val="150000"/>
              </a:lnSpc>
              <a:spcBef>
                <a:spcPct val="0"/>
              </a:spcBef>
              <a:buClr>
                <a:srgbClr val="956B21"/>
              </a:buClr>
              <a:buSzPct val="50000"/>
            </a:pPr>
            <a:r>
              <a:rPr lang="en-US" altLang="zh-CN" sz="3200" kern="1200" dirty="0">
                <a:solidFill>
                  <a:srgbClr val="FF0000"/>
                </a:solidFill>
                <a:latin typeface="幼圆" panose="02010509060101010101" pitchFamily="49" charset="-122"/>
                <a:ea typeface="幼圆" panose="02010509060101010101" pitchFamily="49" charset="-122"/>
                <a:cs typeface="+mn-cs"/>
              </a:rPr>
              <a:t>3.</a:t>
            </a:r>
            <a:r>
              <a:rPr lang="zh-CN" altLang="en-US" sz="3200" kern="1200" dirty="0">
                <a:solidFill>
                  <a:srgbClr val="FF0000"/>
                </a:solidFill>
                <a:latin typeface="幼圆" panose="02010509060101010101" pitchFamily="49" charset="-122"/>
                <a:ea typeface="幼圆" panose="02010509060101010101" pitchFamily="49" charset="-122"/>
                <a:cs typeface="+mn-cs"/>
              </a:rPr>
              <a:t>检验负权回路：如果经过</a:t>
            </a:r>
            <a:r>
              <a:rPr lang="en-US" altLang="zh-CN" sz="3200" kern="1200" dirty="0">
                <a:solidFill>
                  <a:srgbClr val="FF0000"/>
                </a:solidFill>
                <a:latin typeface="幼圆" panose="02010509060101010101" pitchFamily="49" charset="-122"/>
                <a:ea typeface="幼圆" panose="02010509060101010101" pitchFamily="49" charset="-122"/>
                <a:cs typeface="+mn-cs"/>
              </a:rPr>
              <a:t>n</a:t>
            </a:r>
            <a:r>
              <a:rPr lang="zh-CN" altLang="en-US" sz="3200" kern="1200" dirty="0">
                <a:solidFill>
                  <a:srgbClr val="FF0000"/>
                </a:solidFill>
                <a:latin typeface="幼圆" panose="02010509060101010101" pitchFamily="49" charset="-122"/>
                <a:ea typeface="幼圆" panose="02010509060101010101" pitchFamily="49" charset="-122"/>
                <a:cs typeface="+mn-cs"/>
              </a:rPr>
              <a:t>-1次迭代，存在某个j，使  </a:t>
            </a:r>
            <a:endParaRPr lang="en-US" altLang="zh-CN" sz="3200" kern="1200" dirty="0">
              <a:solidFill>
                <a:srgbClr val="FF0000"/>
              </a:solidFill>
              <a:latin typeface="幼圆" panose="02010509060101010101" pitchFamily="49" charset="-122"/>
              <a:ea typeface="幼圆" panose="02010509060101010101" pitchFamily="49" charset="-122"/>
              <a:cs typeface="+mn-cs"/>
            </a:endParaRPr>
          </a:p>
          <a:p>
            <a:pPr marL="533400" indent="-533400" eaLnBrk="1" hangingPunct="1">
              <a:lnSpc>
                <a:spcPct val="150000"/>
              </a:lnSpc>
              <a:spcBef>
                <a:spcPct val="0"/>
              </a:spcBef>
              <a:buClr>
                <a:srgbClr val="956B21"/>
              </a:buClr>
              <a:buSzPct val="50000"/>
            </a:pPr>
            <a:endParaRPr lang="en-US" altLang="zh-CN" sz="3200" kern="1200" dirty="0">
              <a:solidFill>
                <a:srgbClr val="FF0000"/>
              </a:solidFill>
              <a:latin typeface="幼圆" panose="02010509060101010101" pitchFamily="49" charset="-122"/>
              <a:ea typeface="幼圆" panose="02010509060101010101" pitchFamily="49" charset="-122"/>
              <a:cs typeface="+mn-cs"/>
            </a:endParaRPr>
          </a:p>
          <a:p>
            <a:pPr marL="533400" indent="-533400" eaLnBrk="1" hangingPunct="1">
              <a:lnSpc>
                <a:spcPct val="150000"/>
              </a:lnSpc>
              <a:spcBef>
                <a:spcPct val="0"/>
              </a:spcBef>
              <a:buClr>
                <a:srgbClr val="956B21"/>
              </a:buClr>
              <a:buSzPct val="50000"/>
            </a:pPr>
            <a:endParaRPr lang="en-US" altLang="zh-CN" sz="3200" kern="1200" dirty="0">
              <a:solidFill>
                <a:srgbClr val="FF0000"/>
              </a:solidFill>
              <a:latin typeface="幼圆" panose="02010509060101010101" pitchFamily="49" charset="-122"/>
              <a:ea typeface="幼圆" panose="02010509060101010101" pitchFamily="49" charset="-122"/>
              <a:cs typeface="+mn-cs"/>
            </a:endParaRPr>
          </a:p>
          <a:p>
            <a:pPr marL="533400" indent="-533400" eaLnBrk="1" hangingPunct="1">
              <a:lnSpc>
                <a:spcPct val="150000"/>
              </a:lnSpc>
              <a:spcBef>
                <a:spcPct val="0"/>
              </a:spcBef>
              <a:buClr>
                <a:srgbClr val="956B21"/>
              </a:buClr>
              <a:buSzPct val="50000"/>
            </a:pPr>
            <a:r>
              <a:rPr lang="zh-CN" altLang="en-US" sz="3200" kern="1200" dirty="0">
                <a:solidFill>
                  <a:srgbClr val="FF0000"/>
                </a:solidFill>
                <a:latin typeface="幼圆" panose="02010509060101010101" pitchFamily="49" charset="-122"/>
                <a:ea typeface="幼圆" panose="02010509060101010101" pitchFamily="49" charset="-122"/>
                <a:cs typeface="+mn-cs"/>
              </a:rPr>
              <a:t>则说明G中包含有负回路。</a:t>
            </a:r>
            <a:r>
              <a:rPr lang="zh-CN" altLang="en-US" sz="3200" kern="1200" dirty="0">
                <a:solidFill>
                  <a:srgbClr val="0066FF"/>
                </a:solidFill>
                <a:latin typeface="幼圆" panose="02010509060101010101" pitchFamily="49" charset="-122"/>
                <a:ea typeface="幼圆" panose="02010509060101010101" pitchFamily="49" charset="-122"/>
                <a:cs typeface="+mn-cs"/>
              </a:rPr>
              <a:t>算法返回</a:t>
            </a:r>
            <a:r>
              <a:rPr lang="en-US" altLang="zh-CN" sz="3200" kern="1200" dirty="0">
                <a:solidFill>
                  <a:srgbClr val="0066FF"/>
                </a:solidFill>
                <a:latin typeface="幼圆" panose="02010509060101010101" pitchFamily="49" charset="-122"/>
                <a:ea typeface="幼圆" panose="02010509060101010101" pitchFamily="49" charset="-122"/>
                <a:cs typeface="+mn-cs"/>
              </a:rPr>
              <a:t>false</a:t>
            </a:r>
            <a:r>
              <a:rPr lang="zh-CN" altLang="en-US" sz="3200" kern="1200" dirty="0">
                <a:solidFill>
                  <a:srgbClr val="0066FF"/>
                </a:solidFill>
                <a:latin typeface="幼圆" panose="02010509060101010101" pitchFamily="49" charset="-122"/>
                <a:ea typeface="幼圆" panose="02010509060101010101" pitchFamily="49" charset="-122"/>
                <a:cs typeface="+mn-cs"/>
              </a:rPr>
              <a:t>，表明问题无解；否则算法返回</a:t>
            </a:r>
            <a:r>
              <a:rPr lang="en-US" altLang="zh-CN" sz="3200" kern="1200" dirty="0">
                <a:solidFill>
                  <a:srgbClr val="0066FF"/>
                </a:solidFill>
                <a:latin typeface="幼圆" panose="02010509060101010101" pitchFamily="49" charset="-122"/>
                <a:ea typeface="幼圆" panose="02010509060101010101" pitchFamily="49" charset="-122"/>
                <a:cs typeface="+mn-cs"/>
              </a:rPr>
              <a:t>true</a:t>
            </a:r>
            <a:r>
              <a:rPr lang="zh-CN" altLang="en-US" sz="3200" kern="1200" dirty="0">
                <a:solidFill>
                  <a:srgbClr val="0066FF"/>
                </a:solidFill>
                <a:latin typeface="幼圆" panose="02010509060101010101" pitchFamily="49" charset="-122"/>
                <a:ea typeface="幼圆" panose="02010509060101010101" pitchFamily="49" charset="-122"/>
                <a:cs typeface="+mn-cs"/>
              </a:rPr>
              <a:t>，并且从源点可达的顶点</a:t>
            </a:r>
            <a:r>
              <a:rPr lang="en-US" altLang="zh-CN" sz="3200" kern="1200" dirty="0">
                <a:solidFill>
                  <a:srgbClr val="0066FF"/>
                </a:solidFill>
                <a:latin typeface="幼圆" panose="02010509060101010101" pitchFamily="49" charset="-122"/>
                <a:ea typeface="幼圆" panose="02010509060101010101" pitchFamily="49" charset="-122"/>
                <a:cs typeface="+mn-cs"/>
              </a:rPr>
              <a:t>v</a:t>
            </a:r>
            <a:r>
              <a:rPr lang="zh-CN" altLang="en-US" sz="3200" kern="1200" dirty="0">
                <a:solidFill>
                  <a:srgbClr val="0066FF"/>
                </a:solidFill>
                <a:latin typeface="幼圆" panose="02010509060101010101" pitchFamily="49" charset="-122"/>
                <a:ea typeface="幼圆" panose="02010509060101010101" pitchFamily="49" charset="-122"/>
                <a:cs typeface="+mn-cs"/>
              </a:rPr>
              <a:t>的最短距离保存在 </a:t>
            </a:r>
            <a:r>
              <a:rPr lang="en-US" altLang="zh-CN" sz="3200" kern="1200" dirty="0">
                <a:solidFill>
                  <a:srgbClr val="0066FF"/>
                </a:solidFill>
                <a:latin typeface="幼圆" panose="02010509060101010101" pitchFamily="49" charset="-122"/>
                <a:ea typeface="幼圆" panose="02010509060101010101" pitchFamily="49" charset="-122"/>
                <a:cs typeface="+mn-cs"/>
              </a:rPr>
              <a:t>D[v]</a:t>
            </a:r>
            <a:r>
              <a:rPr lang="zh-CN" altLang="en-US" sz="3200" kern="1200" dirty="0">
                <a:solidFill>
                  <a:srgbClr val="0066FF"/>
                </a:solidFill>
                <a:latin typeface="幼圆" panose="02010509060101010101" pitchFamily="49" charset="-122"/>
                <a:ea typeface="幼圆" panose="02010509060101010101" pitchFamily="49" charset="-122"/>
                <a:cs typeface="+mn-cs"/>
              </a:rPr>
              <a:t>中。</a:t>
            </a:r>
          </a:p>
          <a:p>
            <a:pPr marL="533400" indent="-533400" eaLnBrk="1" hangingPunct="1">
              <a:lnSpc>
                <a:spcPct val="150000"/>
              </a:lnSpc>
              <a:spcBef>
                <a:spcPct val="0"/>
              </a:spcBef>
              <a:buClr>
                <a:srgbClr val="956B21"/>
              </a:buClr>
              <a:buSzPct val="50000"/>
            </a:pPr>
            <a:endParaRPr lang="zh-CN" altLang="en-US" sz="3200" kern="1200" dirty="0">
              <a:solidFill>
                <a:srgbClr val="0066FF"/>
              </a:solidFill>
              <a:latin typeface="幼圆" panose="02010509060101010101" pitchFamily="49" charset="-122"/>
              <a:ea typeface="幼圆" panose="02010509060101010101" pitchFamily="49" charset="-122"/>
              <a:cs typeface="+mn-cs"/>
            </a:endParaRPr>
          </a:p>
          <a:p>
            <a:pPr marL="533400" indent="-533400" eaLnBrk="1" hangingPunct="1">
              <a:lnSpc>
                <a:spcPct val="150000"/>
              </a:lnSpc>
              <a:spcBef>
                <a:spcPct val="0"/>
              </a:spcBef>
              <a:buClr>
                <a:srgbClr val="956B21"/>
              </a:buClr>
              <a:buSzPct val="50000"/>
            </a:pPr>
            <a:endParaRPr lang="en-US" altLang="zh-CN" sz="3200" kern="1200" dirty="0">
              <a:solidFill>
                <a:srgbClr val="0066FF"/>
              </a:solidFill>
              <a:latin typeface="幼圆" panose="02010509060101010101" pitchFamily="49" charset="-122"/>
              <a:ea typeface="幼圆" panose="02010509060101010101" pitchFamily="49" charset="-122"/>
              <a:cs typeface="+mn-cs"/>
            </a:endParaRPr>
          </a:p>
        </p:txBody>
      </p:sp>
      <mc:AlternateContent xmlns:mc="http://schemas.openxmlformats.org/markup-compatibility/2006" xmlns:a14="http://schemas.microsoft.com/office/drawing/2010/main">
        <mc:Choice Requires="a14">
          <p:sp>
            <p:nvSpPr>
              <p:cNvPr id="2" name="矩形 1"/>
              <p:cNvSpPr/>
              <p:nvPr/>
            </p:nvSpPr>
            <p:spPr>
              <a:xfrm>
                <a:off x="1948520" y="2204864"/>
                <a:ext cx="5283434" cy="698781"/>
              </a:xfrm>
              <a:prstGeom prst="rect">
                <a:avLst/>
              </a:prstGeom>
              <a:solidFill>
                <a:srgbClr val="FFFF00"/>
              </a:solidFill>
            </p:spPr>
            <p:txBody>
              <a:bodyPr wrap="none">
                <a:spAutoFit/>
              </a:bodyPr>
              <a:lstStyle/>
              <a:p>
                <a:pPr algn="ctr">
                  <a:defRPr/>
                </a:pPr>
                <a14:m>
                  <m:oMath xmlns:m="http://schemas.openxmlformats.org/officeDocument/2006/math">
                    <m:sSup>
                      <m:sSupPr>
                        <m:ctrlPr>
                          <a:rPr lang="en-US" altLang="zh-CN" sz="3600" i="1">
                            <a:solidFill>
                              <a:srgbClr val="FF0000"/>
                            </a:solidFill>
                            <a:latin typeface="Cambria Math" panose="02040503050406030204" pitchFamily="18" charset="0"/>
                          </a:rPr>
                        </m:ctrlPr>
                      </m:sSupPr>
                      <m:e>
                        <m:r>
                          <a:rPr lang="en-US" altLang="zh-CN" sz="3600" i="1">
                            <a:solidFill>
                              <a:srgbClr val="FF0000"/>
                            </a:solidFill>
                            <a:latin typeface="Cambria Math"/>
                          </a:rPr>
                          <m:t>𝒅</m:t>
                        </m:r>
                      </m:e>
                      <m:sup>
                        <m:r>
                          <a:rPr lang="en-US" altLang="zh-CN" sz="3600" i="1">
                            <a:solidFill>
                              <a:srgbClr val="FF0000"/>
                            </a:solidFill>
                            <a:latin typeface="Cambria Math"/>
                          </a:rPr>
                          <m:t>(</m:t>
                        </m:r>
                        <m:r>
                          <a:rPr lang="en-US" altLang="zh-CN" sz="3600" i="1">
                            <a:solidFill>
                              <a:srgbClr val="FF0000"/>
                            </a:solidFill>
                            <a:latin typeface="Cambria Math"/>
                          </a:rPr>
                          <m:t>𝒏</m:t>
                        </m:r>
                        <m:r>
                          <a:rPr lang="en-US" altLang="zh-CN" sz="3600" i="1">
                            <a:solidFill>
                              <a:srgbClr val="FF0000"/>
                            </a:solidFill>
                            <a:latin typeface="Cambria Math"/>
                          </a:rPr>
                          <m:t>)</m:t>
                        </m:r>
                      </m:sup>
                    </m:sSup>
                  </m:oMath>
                </a14:m>
                <a:r>
                  <a:rPr lang="en-US" altLang="zh-CN" sz="3600" dirty="0">
                    <a:solidFill>
                      <a:srgbClr val="FF0000"/>
                    </a:solidFill>
                  </a:rPr>
                  <a:t>(</a:t>
                </a:r>
                <a14:m>
                  <m:oMath xmlns:m="http://schemas.openxmlformats.org/officeDocument/2006/math">
                    <m:sSub>
                      <m:sSubPr>
                        <m:ctrlPr>
                          <a:rPr lang="en-US" altLang="zh-CN" sz="3600" i="1" dirty="0">
                            <a:solidFill>
                              <a:srgbClr val="FF0000"/>
                            </a:solidFill>
                            <a:latin typeface="Cambria Math" panose="02040503050406030204" pitchFamily="18" charset="0"/>
                          </a:rPr>
                        </m:ctrlPr>
                      </m:sSubPr>
                      <m:e>
                        <m:r>
                          <a:rPr lang="en-US" altLang="zh-CN" sz="3600" i="1" dirty="0">
                            <a:solidFill>
                              <a:srgbClr val="FF0000"/>
                            </a:solidFill>
                            <a:latin typeface="Cambria Math"/>
                          </a:rPr>
                          <m:t>𝒗</m:t>
                        </m:r>
                      </m:e>
                      <m:sub>
                        <m:r>
                          <a:rPr lang="en-US" altLang="zh-CN" sz="3600" i="1" dirty="0">
                            <a:solidFill>
                              <a:srgbClr val="FF0000"/>
                            </a:solidFill>
                            <a:latin typeface="Cambria Math"/>
                          </a:rPr>
                          <m:t>𝒔</m:t>
                        </m:r>
                      </m:sub>
                    </m:sSub>
                  </m:oMath>
                </a14:m>
                <a:r>
                  <a:rPr lang="en-US" altLang="zh-CN" sz="3600" dirty="0">
                    <a:solidFill>
                      <a:srgbClr val="FF0000"/>
                    </a:solidFill>
                  </a:rPr>
                  <a:t>,</a:t>
                </a:r>
                <a14:m>
                  <m:oMath xmlns:m="http://schemas.openxmlformats.org/officeDocument/2006/math">
                    <m:sSub>
                      <m:sSubPr>
                        <m:ctrlPr>
                          <a:rPr lang="en-US" altLang="zh-CN" sz="3600" i="1" dirty="0">
                            <a:solidFill>
                              <a:srgbClr val="FF0000"/>
                            </a:solidFill>
                            <a:latin typeface="Cambria Math" panose="02040503050406030204" pitchFamily="18" charset="0"/>
                          </a:rPr>
                        </m:ctrlPr>
                      </m:sSubPr>
                      <m:e>
                        <m:r>
                          <a:rPr lang="en-US" altLang="zh-CN" sz="3600" i="1" dirty="0">
                            <a:solidFill>
                              <a:srgbClr val="FF0000"/>
                            </a:solidFill>
                            <a:latin typeface="Cambria Math"/>
                          </a:rPr>
                          <m:t>𝒗</m:t>
                        </m:r>
                      </m:e>
                      <m:sub>
                        <m:r>
                          <a:rPr lang="en-US" altLang="zh-CN" sz="3600" i="1" dirty="0">
                            <a:solidFill>
                              <a:srgbClr val="FF0000"/>
                            </a:solidFill>
                            <a:latin typeface="Cambria Math"/>
                          </a:rPr>
                          <m:t>𝒋</m:t>
                        </m:r>
                      </m:sub>
                    </m:sSub>
                  </m:oMath>
                </a14:m>
                <a:r>
                  <a:rPr lang="en-US" altLang="zh-CN" sz="3600" dirty="0">
                    <a:solidFill>
                      <a:srgbClr val="FF0000"/>
                    </a:solidFill>
                  </a:rPr>
                  <a:t>)</a:t>
                </a:r>
                <a14:m>
                  <m:oMath xmlns:m="http://schemas.openxmlformats.org/officeDocument/2006/math">
                    <m:r>
                      <a:rPr lang="en-US" altLang="zh-CN" sz="3600" i="1" dirty="0">
                        <a:solidFill>
                          <a:srgbClr val="FF0000"/>
                        </a:solidFill>
                        <a:latin typeface="Cambria Math"/>
                        <a:ea typeface="Cambria Math"/>
                      </a:rPr>
                      <m:t>≠</m:t>
                    </m:r>
                  </m:oMath>
                </a14:m>
                <a:r>
                  <a:rPr lang="en-US" altLang="zh-CN" sz="3600" dirty="0">
                    <a:solidFill>
                      <a:srgbClr val="FF0000"/>
                    </a:solidFill>
                  </a:rPr>
                  <a:t> </a:t>
                </a:r>
                <a14:m>
                  <m:oMath xmlns:m="http://schemas.openxmlformats.org/officeDocument/2006/math">
                    <m:sSup>
                      <m:sSupPr>
                        <m:ctrlPr>
                          <a:rPr lang="en-US" altLang="zh-CN" sz="3600" i="1">
                            <a:solidFill>
                              <a:srgbClr val="FF0000"/>
                            </a:solidFill>
                            <a:latin typeface="Cambria Math" panose="02040503050406030204" pitchFamily="18" charset="0"/>
                          </a:rPr>
                        </m:ctrlPr>
                      </m:sSupPr>
                      <m:e>
                        <m:r>
                          <a:rPr lang="en-US" altLang="zh-CN" sz="3600" i="1">
                            <a:solidFill>
                              <a:srgbClr val="FF0000"/>
                            </a:solidFill>
                            <a:latin typeface="Cambria Math"/>
                          </a:rPr>
                          <m:t>𝒅</m:t>
                        </m:r>
                      </m:e>
                      <m:sup>
                        <m:r>
                          <a:rPr lang="en-US" altLang="zh-CN" sz="3600" i="1">
                            <a:solidFill>
                              <a:srgbClr val="FF0000"/>
                            </a:solidFill>
                            <a:latin typeface="Cambria Math"/>
                          </a:rPr>
                          <m:t>(</m:t>
                        </m:r>
                        <m:r>
                          <a:rPr lang="en-US" altLang="zh-CN" sz="3600" i="1">
                            <a:solidFill>
                              <a:srgbClr val="FF0000"/>
                            </a:solidFill>
                            <a:latin typeface="Cambria Math"/>
                          </a:rPr>
                          <m:t>𝒏</m:t>
                        </m:r>
                        <m:r>
                          <a:rPr lang="en-US" altLang="zh-CN" sz="3600" i="1">
                            <a:solidFill>
                              <a:srgbClr val="FF0000"/>
                            </a:solidFill>
                            <a:latin typeface="Cambria Math"/>
                          </a:rPr>
                          <m:t>−</m:t>
                        </m:r>
                        <m:r>
                          <a:rPr lang="en-US" altLang="zh-CN" sz="3600" i="1">
                            <a:solidFill>
                              <a:srgbClr val="FF0000"/>
                            </a:solidFill>
                            <a:latin typeface="Cambria Math"/>
                          </a:rPr>
                          <m:t>𝟏</m:t>
                        </m:r>
                        <m:r>
                          <a:rPr lang="en-US" altLang="zh-CN" sz="3600" i="1">
                            <a:solidFill>
                              <a:srgbClr val="FF0000"/>
                            </a:solidFill>
                            <a:latin typeface="Cambria Math"/>
                          </a:rPr>
                          <m:t>)</m:t>
                        </m:r>
                      </m:sup>
                    </m:sSup>
                  </m:oMath>
                </a14:m>
                <a:r>
                  <a:rPr lang="en-US" altLang="zh-CN" sz="3600" dirty="0">
                    <a:solidFill>
                      <a:srgbClr val="FF0000"/>
                    </a:solidFill>
                  </a:rPr>
                  <a:t>(</a:t>
                </a:r>
                <a14:m>
                  <m:oMath xmlns:m="http://schemas.openxmlformats.org/officeDocument/2006/math">
                    <m:sSub>
                      <m:sSubPr>
                        <m:ctrlPr>
                          <a:rPr lang="en-US" altLang="zh-CN" sz="3600" i="1" dirty="0">
                            <a:solidFill>
                              <a:srgbClr val="FF0000"/>
                            </a:solidFill>
                            <a:latin typeface="Cambria Math" panose="02040503050406030204" pitchFamily="18" charset="0"/>
                          </a:rPr>
                        </m:ctrlPr>
                      </m:sSubPr>
                      <m:e>
                        <m:r>
                          <a:rPr lang="en-US" altLang="zh-CN" sz="3600" i="1" dirty="0">
                            <a:solidFill>
                              <a:srgbClr val="FF0000"/>
                            </a:solidFill>
                            <a:latin typeface="Cambria Math"/>
                          </a:rPr>
                          <m:t>𝒗</m:t>
                        </m:r>
                      </m:e>
                      <m:sub>
                        <m:r>
                          <a:rPr lang="en-US" altLang="zh-CN" sz="3600" i="1" dirty="0">
                            <a:solidFill>
                              <a:srgbClr val="FF0000"/>
                            </a:solidFill>
                            <a:latin typeface="Cambria Math"/>
                          </a:rPr>
                          <m:t>𝒔</m:t>
                        </m:r>
                      </m:sub>
                    </m:sSub>
                  </m:oMath>
                </a14:m>
                <a:r>
                  <a:rPr lang="en-US" altLang="zh-CN" sz="3600" dirty="0">
                    <a:solidFill>
                      <a:srgbClr val="FF0000"/>
                    </a:solidFill>
                  </a:rPr>
                  <a:t>,</a:t>
                </a:r>
                <a14:m>
                  <m:oMath xmlns:m="http://schemas.openxmlformats.org/officeDocument/2006/math">
                    <m:sSub>
                      <m:sSubPr>
                        <m:ctrlPr>
                          <a:rPr lang="en-US" altLang="zh-CN" sz="3600" i="1" dirty="0">
                            <a:solidFill>
                              <a:srgbClr val="FF0000"/>
                            </a:solidFill>
                            <a:latin typeface="Cambria Math" panose="02040503050406030204" pitchFamily="18" charset="0"/>
                          </a:rPr>
                        </m:ctrlPr>
                      </m:sSubPr>
                      <m:e>
                        <m:r>
                          <a:rPr lang="en-US" altLang="zh-CN" sz="3600" i="1" dirty="0">
                            <a:solidFill>
                              <a:srgbClr val="FF0000"/>
                            </a:solidFill>
                            <a:latin typeface="Cambria Math"/>
                          </a:rPr>
                          <m:t>𝒗</m:t>
                        </m:r>
                      </m:e>
                      <m:sub>
                        <m:r>
                          <a:rPr lang="en-US" altLang="zh-CN" sz="3600" i="1" dirty="0">
                            <a:solidFill>
                              <a:srgbClr val="FF0000"/>
                            </a:solidFill>
                            <a:latin typeface="Cambria Math"/>
                          </a:rPr>
                          <m:t>𝒋</m:t>
                        </m:r>
                      </m:sub>
                    </m:sSub>
                  </m:oMath>
                </a14:m>
                <a:r>
                  <a:rPr lang="en-US" altLang="zh-CN" sz="3600" dirty="0">
                    <a:solidFill>
                      <a:srgbClr val="FF0000"/>
                    </a:solidFill>
                  </a:rPr>
                  <a:t>)</a:t>
                </a:r>
                <a:endParaRPr lang="en-US" altLang="zh-CN" sz="3600" b="1" baseline="-25000" dirty="0">
                  <a:solidFill>
                    <a:srgbClr val="FF0000"/>
                  </a:solidFill>
                </a:endParaRPr>
              </a:p>
            </p:txBody>
          </p:sp>
        </mc:Choice>
        <mc:Fallback xmlns="">
          <p:sp>
            <p:nvSpPr>
              <p:cNvPr id="2" name="矩形 1"/>
              <p:cNvSpPr>
                <a:spLocks noRot="1" noChangeAspect="1" noMove="1" noResize="1" noEditPoints="1" noAdjustHandles="1" noChangeArrowheads="1" noChangeShapeType="1" noTextEdit="1"/>
              </p:cNvSpPr>
              <p:nvPr/>
            </p:nvSpPr>
            <p:spPr>
              <a:xfrm>
                <a:off x="1948520" y="2204864"/>
                <a:ext cx="5283434" cy="698781"/>
              </a:xfrm>
              <a:prstGeom prst="rect">
                <a:avLst/>
              </a:prstGeom>
              <a:blipFill rotWithShape="1">
                <a:blip r:embed="rId2"/>
                <a:stretch>
                  <a:fillRect t="-10526" r="-3118" b="-28070"/>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3" name="标题 1"/>
          <p:cNvSpPr>
            <a:spLocks noGrp="1"/>
          </p:cNvSpPr>
          <p:nvPr>
            <p:ph type="title"/>
          </p:nvPr>
        </p:nvSpPr>
        <p:spPr/>
        <p:txBody>
          <a:bodyPr vert="horz" wrap="square" lIns="91440" tIns="45720" rIns="91440" bIns="45720" anchor="b"/>
          <a:lstStyle/>
          <a:p>
            <a:pPr eaLnBrk="1" hangingPunct="1"/>
            <a:endParaRPr lang="zh-CN" altLang="en-US" kern="1200" dirty="0">
              <a:solidFill>
                <a:srgbClr val="5D2513"/>
              </a:solidFill>
              <a:latin typeface="幼圆" panose="02010509060101010101" pitchFamily="49" charset="-122"/>
              <a:ea typeface="幼圆" panose="02010509060101010101" pitchFamily="49" charset="-122"/>
              <a:cs typeface="+mj-cs"/>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11332" y="764475"/>
                <a:ext cx="8221663" cy="5280025"/>
              </a:xfrm>
            </p:spPr>
            <p:txBody>
              <a:bodyPr vert="horz" wrap="square" lIns="91440" tIns="45720" rIns="91440" bIns="45720" numCol="1" rtlCol="0" anchor="t" anchorCtr="0" compatLnSpc="1">
                <a:normAutofit/>
              </a:bodyPr>
              <a:lstStyle/>
              <a:p>
                <a:pPr marL="357505" marR="0" lvl="0" indent="-357505" algn="l" defTabSz="914400" rtl="0" eaLnBrk="1" fontAlgn="auto" latinLnBrk="0" hangingPunct="1">
                  <a:lnSpc>
                    <a:spcPct val="110000"/>
                  </a:lnSpc>
                  <a:spcBef>
                    <a:spcPts val="1400"/>
                  </a:spcBef>
                  <a:spcAft>
                    <a:spcPts val="0"/>
                  </a:spcAft>
                  <a:buClr>
                    <a:schemeClr val="accent1">
                      <a:lumMod val="75000"/>
                    </a:schemeClr>
                  </a:buClr>
                  <a:buSzPct val="50000"/>
                  <a:buFont typeface="Wingdings" panose="05000000000000000000" pitchFamily="2" charset="2"/>
                  <a:buChar char="u"/>
                  <a:defRPr/>
                </a:pPr>
                <a:r>
                  <a:rPr kumimoji="0" lang="zh-CN" altLang="zh-CN" sz="32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不难证明：</a:t>
                </a:r>
                <a:br>
                  <a:rPr kumimoji="0" lang="en-US" altLang="zh-CN" sz="32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br>
                <a:r>
                  <a:rPr kumimoji="0" lang="zh-CN" altLang="zh-CN" sz="32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　上述递推公式</a:t>
                </a:r>
                <a:endParaRPr kumimoji="0" lang="en-US" altLang="zh-CN" sz="32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endParaRPr>
              </a:p>
              <a:p>
                <a:pPr marL="357505" marR="0" lvl="0" indent="-357505" algn="l" defTabSz="914400" rtl="0" eaLnBrk="1" fontAlgn="auto" latinLnBrk="0" hangingPunct="1">
                  <a:lnSpc>
                    <a:spcPct val="110000"/>
                  </a:lnSpc>
                  <a:spcBef>
                    <a:spcPts val="1400"/>
                  </a:spcBef>
                  <a:spcAft>
                    <a:spcPts val="0"/>
                  </a:spcAft>
                  <a:buClr>
                    <a:schemeClr val="accent1">
                      <a:lumMod val="75000"/>
                    </a:schemeClr>
                  </a:buClr>
                  <a:buSzPct val="50000"/>
                  <a:buFont typeface="Wingdings" panose="05000000000000000000" pitchFamily="2" charset="2"/>
                  <a:buChar char="u"/>
                  <a:defRPr/>
                </a:pPr>
                <a:endParaRPr kumimoji="0" lang="en-US" altLang="zh-CN" sz="32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endParaRPr>
              </a:p>
              <a:p>
                <a:pPr marL="357505" marR="0" lvl="0" indent="-357505" algn="l" defTabSz="914400" rtl="0" eaLnBrk="1" fontAlgn="auto" latinLnBrk="0" hangingPunct="1">
                  <a:lnSpc>
                    <a:spcPct val="110000"/>
                  </a:lnSpc>
                  <a:spcBef>
                    <a:spcPts val="1400"/>
                  </a:spcBef>
                  <a:spcAft>
                    <a:spcPts val="0"/>
                  </a:spcAft>
                  <a:buClr>
                    <a:schemeClr val="accent1">
                      <a:lumMod val="75000"/>
                    </a:schemeClr>
                  </a:buClr>
                  <a:buSzPct val="50000"/>
                  <a:buFont typeface="Wingdings" panose="05000000000000000000" pitchFamily="2" charset="2"/>
                  <a:buChar char="u"/>
                  <a:defRPr/>
                </a:pPr>
                <a:r>
                  <a:rPr kumimoji="0" lang="zh-CN" altLang="zh-CN" sz="32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中的是在至多包含</a:t>
                </a:r>
                <a:r>
                  <a:rPr kumimoji="0" lang="en-US" altLang="zh-CN" sz="32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t-1</a:t>
                </a:r>
                <a:r>
                  <a:rPr kumimoji="0" lang="zh-CN" altLang="zh-CN" sz="32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个中间点的限制条件下，从</a:t>
                </a:r>
                <a14:m>
                  <m:oMath xmlns:m="http://schemas.openxmlformats.org/officeDocument/2006/math">
                    <m:r>
                      <a:rPr kumimoji="0" lang="en-US" altLang="zh-CN" sz="3200" b="1" i="1" u="none" strike="noStrike" kern="1200" cap="none" spc="0" normalizeH="0" baseline="0" noProof="0" dirty="0" smtClean="0">
                        <a:ln>
                          <a:noFill/>
                        </a:ln>
                        <a:solidFill>
                          <a:schemeClr val="accent1">
                            <a:lumMod val="50000"/>
                          </a:schemeClr>
                        </a:solidFill>
                        <a:effectLst/>
                        <a:uLnTx/>
                        <a:uFillTx/>
                        <a:latin typeface="Cambria Math"/>
                        <a:ea typeface="幼圆" panose="02010509060101010101" pitchFamily="49" charset="-122"/>
                        <a:cs typeface="+mn-cs"/>
                      </a:rPr>
                      <m:t>𝒗</m:t>
                    </m:r>
                    <m:r>
                      <a:rPr kumimoji="0" lang="en-US" altLang="zh-CN" sz="3600" b="1" i="1" u="none" strike="noStrike" kern="1200" cap="none" spc="0" normalizeH="0" baseline="-25000" noProof="0" dirty="0" err="1">
                        <a:ln>
                          <a:noFill/>
                        </a:ln>
                        <a:solidFill>
                          <a:schemeClr val="accent1">
                            <a:lumMod val="50000"/>
                          </a:schemeClr>
                        </a:solidFill>
                        <a:effectLst/>
                        <a:uLnTx/>
                        <a:uFillTx/>
                        <a:latin typeface="Cambria Math"/>
                        <a:ea typeface="幼圆" panose="02010509060101010101" pitchFamily="49" charset="-122"/>
                        <a:cs typeface="+mn-cs"/>
                      </a:rPr>
                      <m:t>𝒔</m:t>
                    </m:r>
                  </m:oMath>
                </a14:m>
                <a:r>
                  <a:rPr kumimoji="0" lang="zh-CN" altLang="zh-CN" sz="32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到</a:t>
                </a:r>
                <a14:m>
                  <m:oMath xmlns:m="http://schemas.openxmlformats.org/officeDocument/2006/math">
                    <m:r>
                      <a:rPr kumimoji="0" lang="en-US" altLang="zh-CN" sz="3200" b="1" i="1" u="none" strike="noStrike" kern="1200" cap="none" spc="0" normalizeH="0" baseline="0" noProof="0" dirty="0" smtClean="0">
                        <a:ln>
                          <a:noFill/>
                        </a:ln>
                        <a:solidFill>
                          <a:schemeClr val="accent1">
                            <a:lumMod val="50000"/>
                          </a:schemeClr>
                        </a:solidFill>
                        <a:effectLst/>
                        <a:uLnTx/>
                        <a:uFillTx/>
                        <a:latin typeface="Cambria Math"/>
                        <a:ea typeface="幼圆" panose="02010509060101010101" pitchFamily="49" charset="-122"/>
                        <a:cs typeface="+mn-cs"/>
                      </a:rPr>
                      <m:t>𝒗</m:t>
                    </m:r>
                    <m:r>
                      <a:rPr kumimoji="0" lang="en-US" altLang="zh-CN" sz="3600" b="1" i="1" u="none" strike="noStrike" kern="1200" cap="none" spc="0" normalizeH="0" baseline="-25000" noProof="0" dirty="0" err="1">
                        <a:ln>
                          <a:noFill/>
                        </a:ln>
                        <a:solidFill>
                          <a:schemeClr val="accent1">
                            <a:lumMod val="50000"/>
                          </a:schemeClr>
                        </a:solidFill>
                        <a:effectLst/>
                        <a:uLnTx/>
                        <a:uFillTx/>
                        <a:latin typeface="Cambria Math"/>
                        <a:ea typeface="幼圆" panose="02010509060101010101" pitchFamily="49" charset="-122"/>
                        <a:cs typeface="+mn-cs"/>
                      </a:rPr>
                      <m:t>𝒋</m:t>
                    </m:r>
                  </m:oMath>
                </a14:m>
                <a:r>
                  <a:rPr kumimoji="0" lang="zh-CN" altLang="zh-CN" sz="32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的最短路的权。</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11332" y="764475"/>
                <a:ext cx="8221663" cy="5280025"/>
              </a:xfrm>
              <a:blipFill rotWithShape="1">
                <a:blip r:embed="rId2"/>
                <a:stretch>
                  <a:fillRect l="-222" t="-1845" r="-371"/>
                </a:stretch>
              </a:blipFill>
            </p:spPr>
            <p:txBody>
              <a:bodyPr/>
              <a:lstStyle/>
              <a:p>
                <a:r>
                  <a:rPr lang="zh-CN" altLang="en-US">
                    <a:noFill/>
                  </a:rPr>
                  <a:t> </a:t>
                </a:r>
                <a:endParaRPr lang="zh-CN" altLang="en-US">
                  <a:noFill/>
                </a:endParaRPr>
              </a:p>
            </p:txBody>
          </p:sp>
        </mc:Fallback>
      </mc:AlternateContent>
      <p:pic>
        <p:nvPicPr>
          <p:cNvPr id="361475" name="Picture 9"/>
          <p:cNvPicPr>
            <a:picLocks noChangeAspect="1"/>
          </p:cNvPicPr>
          <p:nvPr/>
        </p:nvPicPr>
        <p:blipFill>
          <a:blip r:embed="rId3"/>
          <a:stretch>
            <a:fillRect/>
          </a:stretch>
        </p:blipFill>
        <p:spPr>
          <a:xfrm>
            <a:off x="4139952" y="1197124"/>
            <a:ext cx="2771775" cy="981075"/>
          </a:xfrm>
          <a:prstGeom prst="rect">
            <a:avLst/>
          </a:prstGeom>
          <a:noFill/>
          <a:ln w="9525">
            <a:noFill/>
          </a:ln>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4563" y="3933436"/>
            <a:ext cx="2407543" cy="2892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7" name="标题 1"/>
          <p:cNvSpPr>
            <a:spLocks noGrp="1"/>
          </p:cNvSpPr>
          <p:nvPr>
            <p:ph type="title"/>
          </p:nvPr>
        </p:nvSpPr>
        <p:spPr/>
        <p:txBody>
          <a:bodyPr vert="horz" wrap="square" lIns="91440" tIns="45720" rIns="91440" bIns="45720" anchor="b"/>
          <a:lstStyle/>
          <a:p>
            <a:pPr eaLnBrk="1" hangingPunct="1"/>
            <a:endParaRPr lang="zh-CN" altLang="en-US" kern="1200" dirty="0">
              <a:solidFill>
                <a:srgbClr val="5D2513"/>
              </a:solidFill>
              <a:latin typeface="幼圆" panose="02010509060101010101" pitchFamily="49" charset="-122"/>
              <a:ea typeface="幼圆" panose="02010509060101010101" pitchFamily="49" charset="-122"/>
              <a:cs typeface="+mj-cs"/>
            </a:endParaRPr>
          </a:p>
        </p:txBody>
      </p:sp>
      <mc:AlternateContent xmlns:mc="http://schemas.openxmlformats.org/markup-compatibility/2006" xmlns:a14="http://schemas.microsoft.com/office/drawing/2010/main">
        <mc:Choice Requires="a14">
          <p:sp>
            <p:nvSpPr>
              <p:cNvPr id="197635" name="内容占位符 2"/>
              <p:cNvSpPr>
                <a:spLocks noGrp="1" noChangeArrowheads="1"/>
              </p:cNvSpPr>
              <p:nvPr>
                <p:ph idx="1"/>
              </p:nvPr>
            </p:nvSpPr>
            <p:spPr>
              <a:xfrm>
                <a:off x="479425" y="1167130"/>
                <a:ext cx="8437880" cy="5280025"/>
              </a:xfrm>
            </p:spPr>
            <p:txBody>
              <a:bodyPr vert="horz" wrap="square" lIns="91440" tIns="45720" rIns="91440" bIns="45720" numCol="1" rtlCol="0" anchor="t" anchorCtr="0" compatLnSpc="1"/>
              <a:lstStyle/>
              <a:p>
                <a:pPr marL="357505" marR="0" lvl="0" indent="-357505" algn="just" defTabSz="914400" rtl="0" eaLnBrk="1" fontAlgn="auto" latinLnBrk="0" hangingPunct="1">
                  <a:lnSpc>
                    <a:spcPct val="110000"/>
                  </a:lnSpc>
                  <a:spcBef>
                    <a:spcPts val="1400"/>
                  </a:spcBef>
                  <a:spcAft>
                    <a:spcPts val="0"/>
                  </a:spcAft>
                  <a:buClr>
                    <a:schemeClr val="accent1">
                      <a:lumMod val="75000"/>
                    </a:schemeClr>
                  </a:buClr>
                  <a:buSzPct val="50000"/>
                  <a:buFont typeface="Wingdings" panose="05000000000000000000" pitchFamily="2" charset="2"/>
                  <a:buChar char="u"/>
                  <a:defRPr/>
                </a:pPr>
                <a:r>
                  <a:rPr kumimoji="0" lang="zh-CN" altLang="zh-CN"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由（</a:t>
                </a:r>
                <a:r>
                  <a:rPr kumimoji="0" lang="en-US" altLang="zh-CN"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1</a:t>
                </a:r>
                <a:r>
                  <a:rPr kumimoji="0" lang="zh-CN" altLang="zh-CN"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a:t>
                </a:r>
                <a:r>
                  <a:rPr kumimoji="0" lang="en-US" altLang="zh-CN"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2</a:t>
                </a:r>
                <a:r>
                  <a:rPr kumimoji="0" lang="zh-CN" altLang="zh-CN"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）可知：当</a:t>
                </a:r>
                <a:r>
                  <a:rPr kumimoji="0" lang="en-US" altLang="zh-CN"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G</a:t>
                </a:r>
                <a:r>
                  <a:rPr kumimoji="0" lang="zh-CN" altLang="zh-CN"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中不含负回路时，上述算法最多经过</a:t>
                </a:r>
                <a:r>
                  <a:rPr kumimoji="0" lang="en-US" altLang="zh-CN"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rPr>
                  <a:t>n-1</a:t>
                </a:r>
                <a:r>
                  <a:rPr kumimoji="0" lang="zh-CN" altLang="zh-CN"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rPr>
                  <a:t>次</a:t>
                </a:r>
                <a:r>
                  <a:rPr kumimoji="0" lang="zh-CN" altLang="zh-CN"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迭代必定收敛，即对所有的</a:t>
                </a:r>
                <a:r>
                  <a:rPr kumimoji="0" lang="en-US" altLang="zh-CN"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j=1,2,...,n,</a:t>
                </a:r>
                <a:r>
                  <a:rPr kumimoji="0" lang="zh-CN" altLang="zh-CN"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均有</a:t>
                </a:r>
                <a:endParaRPr kumimoji="0" lang="en-US" altLang="zh-CN"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endParaRPr>
              </a:p>
              <a:p>
                <a:pPr marL="0" lvl="0" indent="0" algn="ctr" eaLnBrk="1" fontAlgn="auto" hangingPunct="1">
                  <a:spcAft>
                    <a:spcPts val="0"/>
                  </a:spcAft>
                  <a:buNone/>
                  <a:defRPr/>
                </a:pPr>
                <a14:m>
                  <m:oMath xmlns:m="http://schemas.openxmlformats.org/officeDocument/2006/math">
                    <m:sSup>
                      <m:sSupPr>
                        <m:ctrlPr>
                          <a:rPr kumimoji="0" lang="en-US" altLang="zh-CN" sz="2800" b="1" i="1" u="none" strike="noStrike" kern="1200" cap="none" spc="0" normalizeH="0" baseline="0" noProof="0" smtClean="0">
                            <a:ln>
                              <a:noFill/>
                            </a:ln>
                            <a:solidFill>
                              <a:srgbClr val="FF0000"/>
                            </a:solidFill>
                            <a:effectLst/>
                            <a:uLnTx/>
                            <a:uFillTx/>
                            <a:latin typeface="Cambria Math" panose="02040503050406030204" pitchFamily="18" charset="0"/>
                          </a:rPr>
                        </m:ctrlPr>
                      </m:sSupPr>
                      <m:e>
                        <m:r>
                          <a:rPr kumimoji="0" lang="en-US" altLang="zh-CN" sz="2800" b="1" i="1" u="none" strike="noStrike" kern="1200" cap="none" spc="0" normalizeH="0" baseline="0" noProof="0" smtClean="0">
                            <a:ln>
                              <a:noFill/>
                            </a:ln>
                            <a:solidFill>
                              <a:srgbClr val="FF0000"/>
                            </a:solidFill>
                            <a:effectLst/>
                            <a:uLnTx/>
                            <a:uFillTx/>
                            <a:latin typeface="Cambria Math"/>
                          </a:rPr>
                          <m:t>𝒅</m:t>
                        </m:r>
                      </m:e>
                      <m:sup>
                        <m:r>
                          <a:rPr kumimoji="0" lang="en-US" altLang="zh-CN" sz="2800" b="1" i="1" u="none" strike="noStrike" kern="1200" cap="none" spc="0" normalizeH="0" baseline="0" noProof="0" smtClean="0">
                            <a:ln>
                              <a:noFill/>
                            </a:ln>
                            <a:solidFill>
                              <a:srgbClr val="FF0000"/>
                            </a:solidFill>
                            <a:effectLst/>
                            <a:uLnTx/>
                            <a:uFillTx/>
                            <a:latin typeface="Cambria Math"/>
                          </a:rPr>
                          <m:t>(</m:t>
                        </m:r>
                        <m:r>
                          <a:rPr kumimoji="0" lang="en-US" altLang="zh-CN" sz="2800" b="1" i="1" u="none" strike="noStrike" kern="1200" cap="none" spc="0" normalizeH="0" baseline="0" noProof="0" smtClean="0">
                            <a:ln>
                              <a:noFill/>
                            </a:ln>
                            <a:solidFill>
                              <a:srgbClr val="FF0000"/>
                            </a:solidFill>
                            <a:effectLst/>
                            <a:uLnTx/>
                            <a:uFillTx/>
                            <a:latin typeface="Cambria Math"/>
                          </a:rPr>
                          <m:t>𝒏</m:t>
                        </m:r>
                        <m:r>
                          <a:rPr kumimoji="0" lang="en-US" altLang="zh-CN" sz="2800" b="1" i="1" u="none" strike="noStrike" kern="1200" cap="none" spc="0" normalizeH="0" baseline="0" noProof="0" smtClean="0">
                            <a:ln>
                              <a:noFill/>
                            </a:ln>
                            <a:solidFill>
                              <a:srgbClr val="FF0000"/>
                            </a:solidFill>
                            <a:effectLst/>
                            <a:uLnTx/>
                            <a:uFillTx/>
                            <a:latin typeface="Cambria Math"/>
                          </a:rPr>
                          <m:t>)</m:t>
                        </m:r>
                      </m:sup>
                    </m:sSup>
                  </m:oMath>
                </a14:m>
                <a:r>
                  <a:rPr kumimoji="0" lang="en-US" altLang="zh-CN" sz="2800" b="1" i="0" u="none" strike="noStrike" kern="1200" cap="none" spc="0" normalizeH="0" baseline="0" noProof="0" dirty="0">
                    <a:ln>
                      <a:noFill/>
                    </a:ln>
                    <a:solidFill>
                      <a:srgbClr val="FF0000"/>
                    </a:solidFill>
                    <a:effectLst/>
                    <a:uLnTx/>
                    <a:uFillTx/>
                  </a:rPr>
                  <a:t>(</a:t>
                </a:r>
                <a14:m>
                  <m:oMath xmlns:m="http://schemas.openxmlformats.org/officeDocument/2006/math">
                    <m:sSub>
                      <m:sSubPr>
                        <m:ctrlPr>
                          <a:rPr kumimoji="0" lang="en-US" altLang="zh-CN" sz="2800" b="1" i="1" u="none" strike="noStrike" kern="1200" cap="none" spc="0" normalizeH="0" baseline="0" noProof="0" dirty="0" smtClean="0">
                            <a:ln>
                              <a:noFill/>
                            </a:ln>
                            <a:solidFill>
                              <a:srgbClr val="FF0000"/>
                            </a:solidFill>
                            <a:effectLst/>
                            <a:uLnTx/>
                            <a:uFillTx/>
                            <a:latin typeface="Cambria Math" panose="02040503050406030204" pitchFamily="18" charset="0"/>
                          </a:rPr>
                        </m:ctrlPr>
                      </m:sSubPr>
                      <m:e>
                        <m:r>
                          <a:rPr kumimoji="0" lang="en-US" altLang="zh-CN" sz="2800" b="1" i="1" u="none" strike="noStrike" kern="1200" cap="none" spc="0" normalizeH="0" baseline="0" noProof="0" dirty="0" smtClean="0">
                            <a:ln>
                              <a:noFill/>
                            </a:ln>
                            <a:solidFill>
                              <a:srgbClr val="FF0000"/>
                            </a:solidFill>
                            <a:effectLst/>
                            <a:uLnTx/>
                            <a:uFillTx/>
                            <a:latin typeface="Cambria Math"/>
                          </a:rPr>
                          <m:t>𝒗</m:t>
                        </m:r>
                      </m:e>
                      <m:sub>
                        <m:r>
                          <a:rPr kumimoji="0" lang="en-US" altLang="zh-CN" sz="2800" b="1" i="1" u="none" strike="noStrike" kern="1200" cap="none" spc="0" normalizeH="0" baseline="0" noProof="0" dirty="0" smtClean="0">
                            <a:ln>
                              <a:noFill/>
                            </a:ln>
                            <a:solidFill>
                              <a:srgbClr val="FF0000"/>
                            </a:solidFill>
                            <a:effectLst/>
                            <a:uLnTx/>
                            <a:uFillTx/>
                            <a:latin typeface="Cambria Math"/>
                          </a:rPr>
                          <m:t>𝒔</m:t>
                        </m:r>
                      </m:sub>
                    </m:sSub>
                  </m:oMath>
                </a14:m>
                <a:r>
                  <a:rPr kumimoji="0" lang="en-US" altLang="zh-CN" sz="2800" b="1" i="0" u="none" strike="noStrike" kern="1200" cap="none" spc="0" normalizeH="0" baseline="0" noProof="0" dirty="0">
                    <a:ln>
                      <a:noFill/>
                    </a:ln>
                    <a:solidFill>
                      <a:srgbClr val="FF0000"/>
                    </a:solidFill>
                    <a:effectLst/>
                    <a:uLnTx/>
                    <a:uFillTx/>
                  </a:rPr>
                  <a:t>,</a:t>
                </a:r>
                <a14:m>
                  <m:oMath xmlns:m="http://schemas.openxmlformats.org/officeDocument/2006/math">
                    <m:sSub>
                      <m:sSubPr>
                        <m:ctrlPr>
                          <a:rPr lang="en-US" altLang="zh-CN" sz="2800" i="1" dirty="0">
                            <a:solidFill>
                              <a:srgbClr val="FF0000"/>
                            </a:solidFill>
                            <a:latin typeface="Cambria Math" panose="02040503050406030204" pitchFamily="18" charset="0"/>
                          </a:rPr>
                        </m:ctrlPr>
                      </m:sSubPr>
                      <m:e>
                        <m:r>
                          <a:rPr lang="en-US" altLang="zh-CN" sz="2800" i="1" dirty="0">
                            <a:solidFill>
                              <a:srgbClr val="FF0000"/>
                            </a:solidFill>
                            <a:latin typeface="Cambria Math"/>
                          </a:rPr>
                          <m:t>𝒗</m:t>
                        </m:r>
                      </m:e>
                      <m:sub>
                        <m:r>
                          <a:rPr lang="en-US" altLang="zh-CN" sz="2800" b="1" i="1" dirty="0" smtClean="0">
                            <a:solidFill>
                              <a:srgbClr val="FF0000"/>
                            </a:solidFill>
                            <a:latin typeface="Cambria Math"/>
                          </a:rPr>
                          <m:t>𝒋</m:t>
                        </m:r>
                      </m:sub>
                    </m:sSub>
                  </m:oMath>
                </a14:m>
                <a:r>
                  <a:rPr kumimoji="0" lang="en-US" altLang="zh-CN" sz="2800" b="1" i="0" u="none" strike="noStrike" kern="1200" cap="none" spc="0" normalizeH="0" baseline="0" noProof="0" dirty="0">
                    <a:ln>
                      <a:noFill/>
                    </a:ln>
                    <a:solidFill>
                      <a:srgbClr val="FF0000"/>
                    </a:solidFill>
                    <a:effectLst/>
                    <a:uLnTx/>
                    <a:uFillTx/>
                  </a:rPr>
                  <a:t>)=</a:t>
                </a:r>
                <a:r>
                  <a:rPr lang="en-US" altLang="zh-CN" sz="2800" dirty="0">
                    <a:solidFill>
                      <a:srgbClr val="FF0000"/>
                    </a:solidFill>
                  </a:rPr>
                  <a:t> </a:t>
                </a:r>
                <a14:m>
                  <m:oMath xmlns:m="http://schemas.openxmlformats.org/officeDocument/2006/math">
                    <m:sSup>
                      <m:sSupPr>
                        <m:ctrlPr>
                          <a:rPr lang="en-US" altLang="zh-CN" sz="2800" i="1">
                            <a:solidFill>
                              <a:srgbClr val="FF0000"/>
                            </a:solidFill>
                            <a:latin typeface="Cambria Math" panose="02040503050406030204" pitchFamily="18" charset="0"/>
                          </a:rPr>
                        </m:ctrlPr>
                      </m:sSupPr>
                      <m:e>
                        <m:r>
                          <a:rPr lang="en-US" altLang="zh-CN" sz="2800" i="1">
                            <a:solidFill>
                              <a:srgbClr val="FF0000"/>
                            </a:solidFill>
                            <a:latin typeface="Cambria Math"/>
                          </a:rPr>
                          <m:t>𝒅</m:t>
                        </m:r>
                      </m:e>
                      <m:sup>
                        <m:r>
                          <a:rPr lang="en-US" altLang="zh-CN" sz="2800" i="1">
                            <a:solidFill>
                              <a:srgbClr val="FF0000"/>
                            </a:solidFill>
                            <a:latin typeface="Cambria Math"/>
                          </a:rPr>
                          <m:t>(</m:t>
                        </m:r>
                        <m:r>
                          <a:rPr lang="en-US" altLang="zh-CN" sz="2800" i="1">
                            <a:solidFill>
                              <a:srgbClr val="FF0000"/>
                            </a:solidFill>
                            <a:latin typeface="Cambria Math"/>
                          </a:rPr>
                          <m:t>𝒏</m:t>
                        </m:r>
                        <m:r>
                          <a:rPr lang="en-US" altLang="zh-CN" sz="2800" b="1" i="1" smtClean="0">
                            <a:solidFill>
                              <a:srgbClr val="FF0000"/>
                            </a:solidFill>
                            <a:latin typeface="Cambria Math"/>
                          </a:rPr>
                          <m:t>−</m:t>
                        </m:r>
                        <m:r>
                          <a:rPr lang="en-US" altLang="zh-CN" sz="2800" b="1" i="1" smtClean="0">
                            <a:solidFill>
                              <a:srgbClr val="FF0000"/>
                            </a:solidFill>
                            <a:latin typeface="Cambria Math"/>
                          </a:rPr>
                          <m:t>𝟏</m:t>
                        </m:r>
                        <m:r>
                          <a:rPr lang="en-US" altLang="zh-CN" sz="2800" i="1">
                            <a:solidFill>
                              <a:srgbClr val="FF0000"/>
                            </a:solidFill>
                            <a:latin typeface="Cambria Math"/>
                          </a:rPr>
                          <m:t>)</m:t>
                        </m:r>
                      </m:sup>
                    </m:sSup>
                  </m:oMath>
                </a14:m>
                <a:r>
                  <a:rPr lang="en-US" altLang="zh-CN" sz="2800" dirty="0">
                    <a:solidFill>
                      <a:srgbClr val="FF0000"/>
                    </a:solidFill>
                  </a:rPr>
                  <a:t>(</a:t>
                </a:r>
                <a14:m>
                  <m:oMath xmlns:m="http://schemas.openxmlformats.org/officeDocument/2006/math">
                    <m:sSub>
                      <m:sSubPr>
                        <m:ctrlPr>
                          <a:rPr lang="en-US" altLang="zh-CN" sz="2800" i="1" dirty="0">
                            <a:solidFill>
                              <a:srgbClr val="FF0000"/>
                            </a:solidFill>
                            <a:latin typeface="Cambria Math" panose="02040503050406030204" pitchFamily="18" charset="0"/>
                          </a:rPr>
                        </m:ctrlPr>
                      </m:sSubPr>
                      <m:e>
                        <m:r>
                          <a:rPr lang="en-US" altLang="zh-CN" sz="2800" i="1" dirty="0">
                            <a:solidFill>
                              <a:srgbClr val="FF0000"/>
                            </a:solidFill>
                            <a:latin typeface="Cambria Math"/>
                          </a:rPr>
                          <m:t>𝒗</m:t>
                        </m:r>
                      </m:e>
                      <m:sub>
                        <m:r>
                          <a:rPr lang="en-US" altLang="zh-CN" sz="2800" i="1" dirty="0">
                            <a:solidFill>
                              <a:srgbClr val="FF0000"/>
                            </a:solidFill>
                            <a:latin typeface="Cambria Math"/>
                          </a:rPr>
                          <m:t>𝒔</m:t>
                        </m:r>
                      </m:sub>
                    </m:sSub>
                  </m:oMath>
                </a14:m>
                <a:r>
                  <a:rPr lang="en-US" altLang="zh-CN" sz="2800" dirty="0">
                    <a:solidFill>
                      <a:srgbClr val="FF0000"/>
                    </a:solidFill>
                  </a:rPr>
                  <a:t>,</a:t>
                </a:r>
                <a14:m>
                  <m:oMath xmlns:m="http://schemas.openxmlformats.org/officeDocument/2006/math">
                    <m:sSub>
                      <m:sSubPr>
                        <m:ctrlPr>
                          <a:rPr lang="en-US" altLang="zh-CN" sz="2800" i="1" dirty="0">
                            <a:solidFill>
                              <a:srgbClr val="FF0000"/>
                            </a:solidFill>
                            <a:latin typeface="Cambria Math" panose="02040503050406030204" pitchFamily="18" charset="0"/>
                          </a:rPr>
                        </m:ctrlPr>
                      </m:sSubPr>
                      <m:e>
                        <m:r>
                          <a:rPr lang="en-US" altLang="zh-CN" sz="2800" i="1" dirty="0">
                            <a:solidFill>
                              <a:srgbClr val="FF0000"/>
                            </a:solidFill>
                            <a:latin typeface="Cambria Math"/>
                          </a:rPr>
                          <m:t>𝒗</m:t>
                        </m:r>
                      </m:e>
                      <m:sub>
                        <m:r>
                          <a:rPr lang="en-US" altLang="zh-CN" sz="2800" i="1" dirty="0">
                            <a:solidFill>
                              <a:srgbClr val="FF0000"/>
                            </a:solidFill>
                            <a:latin typeface="Cambria Math"/>
                          </a:rPr>
                          <m:t>𝒋</m:t>
                        </m:r>
                      </m:sub>
                    </m:sSub>
                  </m:oMath>
                </a14:m>
                <a:r>
                  <a:rPr lang="en-US" altLang="zh-CN" sz="2800" dirty="0">
                    <a:solidFill>
                      <a:srgbClr val="FF0000"/>
                    </a:solidFill>
                  </a:rPr>
                  <a:t>)</a:t>
                </a:r>
                <a:r>
                  <a:rPr kumimoji="0" lang="en-US" altLang="zh-CN" sz="2800" b="1" i="0" u="none" strike="noStrike" kern="1200" cap="none" spc="0" normalizeH="0" baseline="0" noProof="0" dirty="0">
                    <a:ln>
                      <a:noFill/>
                    </a:ln>
                    <a:solidFill>
                      <a:srgbClr val="FF0000"/>
                    </a:solidFill>
                    <a:effectLst/>
                    <a:uLnTx/>
                    <a:uFillTx/>
                  </a:rPr>
                  <a:t> </a:t>
                </a:r>
                <a:endParaRPr kumimoji="0" lang="en-US" altLang="zh-CN" sz="2800" b="1" i="0" u="none" strike="noStrike" kern="1200" cap="none" spc="0" normalizeH="0" baseline="-25000" noProof="0" dirty="0">
                  <a:ln>
                    <a:noFill/>
                  </a:ln>
                  <a:solidFill>
                    <a:srgbClr val="FF0000"/>
                  </a:solidFill>
                  <a:effectLst/>
                  <a:uLnTx/>
                  <a:uFillTx/>
                </a:endParaRPr>
              </a:p>
              <a:p>
                <a:pPr marL="357505" marR="0" lvl="0" indent="-357505" algn="just" defTabSz="914400" rtl="0" eaLnBrk="1" fontAlgn="auto" latinLnBrk="0" hangingPunct="1">
                  <a:lnSpc>
                    <a:spcPct val="110000"/>
                  </a:lnSpc>
                  <a:spcBef>
                    <a:spcPts val="1400"/>
                  </a:spcBef>
                  <a:spcAft>
                    <a:spcPts val="0"/>
                  </a:spcAft>
                  <a:buClr>
                    <a:schemeClr val="accent1">
                      <a:lumMod val="75000"/>
                    </a:schemeClr>
                  </a:buClr>
                  <a:buSzPct val="50000"/>
                  <a:buFont typeface="Wingdings" panose="05000000000000000000" pitchFamily="2" charset="2"/>
                  <a:buChar char="u"/>
                  <a:defRPr/>
                </a:pPr>
                <a:r>
                  <a:rPr kumimoji="0" lang="zh-CN" altLang="zh-CN"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从而求出从</a:t>
                </a:r>
                <a14:m>
                  <m:oMath xmlns:m="http://schemas.openxmlformats.org/officeDocument/2006/math">
                    <m:r>
                      <a:rPr kumimoji="0" lang="en-US" altLang="zh-CN" b="1" i="1" u="none" strike="noStrike" kern="1200" cap="none" spc="0" normalizeH="0" baseline="0" noProof="0" dirty="0" smtClean="0">
                        <a:ln>
                          <a:noFill/>
                        </a:ln>
                        <a:solidFill>
                          <a:schemeClr val="accent1">
                            <a:lumMod val="50000"/>
                          </a:schemeClr>
                        </a:solidFill>
                        <a:effectLst/>
                        <a:uLnTx/>
                        <a:uFillTx/>
                        <a:latin typeface="Cambria Math"/>
                        <a:ea typeface="幼圆" panose="02010509060101010101" pitchFamily="49" charset="-122"/>
                        <a:cs typeface="+mn-cs"/>
                      </a:rPr>
                      <m:t>𝒗</m:t>
                    </m:r>
                    <m:r>
                      <a:rPr kumimoji="0" lang="en-US" altLang="zh-CN" b="1" i="1" u="none" strike="noStrike" kern="1200" cap="none" spc="0" normalizeH="0" baseline="-25000" noProof="0" dirty="0">
                        <a:ln>
                          <a:noFill/>
                        </a:ln>
                        <a:solidFill>
                          <a:schemeClr val="accent1">
                            <a:lumMod val="50000"/>
                          </a:schemeClr>
                        </a:solidFill>
                        <a:effectLst/>
                        <a:uLnTx/>
                        <a:uFillTx/>
                        <a:latin typeface="Cambria Math"/>
                        <a:ea typeface="幼圆" panose="02010509060101010101" pitchFamily="49" charset="-122"/>
                        <a:cs typeface="+mn-cs"/>
                      </a:rPr>
                      <m:t>𝒔</m:t>
                    </m:r>
                  </m:oMath>
                </a14:m>
                <a:r>
                  <a:rPr kumimoji="0" lang="zh-CN" altLang="zh-CN"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到各个顶点的最短路的权。</a:t>
                </a:r>
                <a:endParaRPr kumimoji="0" lang="en-US" altLang="zh-CN"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endParaRPr>
              </a:p>
              <a:p>
                <a:pPr marL="357505" marR="0" lvl="0" indent="-357505" algn="just" defTabSz="914400" rtl="0" eaLnBrk="1" fontAlgn="auto" latinLnBrk="0" hangingPunct="1">
                  <a:lnSpc>
                    <a:spcPct val="110000"/>
                  </a:lnSpc>
                  <a:spcBef>
                    <a:spcPts val="1400"/>
                  </a:spcBef>
                  <a:spcAft>
                    <a:spcPts val="0"/>
                  </a:spcAft>
                  <a:buClr>
                    <a:schemeClr val="accent1">
                      <a:lumMod val="75000"/>
                    </a:schemeClr>
                  </a:buClr>
                  <a:buSzPct val="50000"/>
                  <a:buFont typeface="Wingdings" panose="05000000000000000000" pitchFamily="2" charset="2"/>
                  <a:buChar char="u"/>
                  <a:defRPr/>
                </a:pPr>
                <a:endParaRPr kumimoji="0" lang="en-US" altLang="zh-CN"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endParaRPr>
              </a:p>
              <a:p>
                <a:pPr marL="357505" marR="0" lvl="0" indent="-357505" algn="just" defTabSz="914400" rtl="0" eaLnBrk="1" fontAlgn="auto" latinLnBrk="0" hangingPunct="1">
                  <a:lnSpc>
                    <a:spcPct val="110000"/>
                  </a:lnSpc>
                  <a:spcBef>
                    <a:spcPts val="1400"/>
                  </a:spcBef>
                  <a:spcAft>
                    <a:spcPts val="0"/>
                  </a:spcAft>
                  <a:buClr>
                    <a:schemeClr val="accent1">
                      <a:lumMod val="75000"/>
                    </a:schemeClr>
                  </a:buClr>
                  <a:buSzPct val="50000"/>
                  <a:buFont typeface="Wingdings" panose="05000000000000000000" pitchFamily="2" charset="2"/>
                  <a:buChar char="u"/>
                  <a:defRPr/>
                </a:pPr>
                <a:r>
                  <a:rPr kumimoji="0" lang="zh-CN" altLang="zh-CN"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如果经过</a:t>
                </a:r>
                <a:r>
                  <a:rPr kumimoji="0" lang="en-US" altLang="zh-CN"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n-1</a:t>
                </a:r>
                <a:r>
                  <a:rPr kumimoji="0" lang="zh-CN" altLang="zh-CN"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次迭代，存在某个</a:t>
                </a:r>
                <a:r>
                  <a:rPr kumimoji="0" lang="en-US" altLang="zh-CN"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j</a:t>
                </a:r>
                <a:r>
                  <a:rPr kumimoji="0" lang="zh-CN" altLang="zh-CN"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，使</a:t>
                </a:r>
                <a:r>
                  <a:rPr kumimoji="0" lang="en-US" altLang="zh-CN"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 </a:t>
                </a:r>
                <a:endParaRPr kumimoji="0" lang="en-US" altLang="zh-CN" b="1" i="0" u="none" strike="noStrike" kern="1200" cap="none" spc="0" normalizeH="0" baseline="-2500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endParaRPr>
              </a:p>
              <a:p>
                <a:pPr marL="0" indent="0" algn="ctr" eaLnBrk="1" fontAlgn="auto" hangingPunct="1">
                  <a:spcAft>
                    <a:spcPts val="0"/>
                  </a:spcAft>
                  <a:buNone/>
                  <a:defRPr/>
                </a:pPr>
                <a14:m>
                  <m:oMath xmlns:m="http://schemas.openxmlformats.org/officeDocument/2006/math">
                    <m:sSup>
                      <m:sSupPr>
                        <m:ctrlPr>
                          <a:rPr lang="en-US" altLang="zh-CN" sz="2800" i="1" smtClean="0">
                            <a:solidFill>
                              <a:srgbClr val="FF0000"/>
                            </a:solidFill>
                            <a:latin typeface="Cambria Math" panose="02040503050406030204" pitchFamily="18" charset="0"/>
                          </a:rPr>
                        </m:ctrlPr>
                      </m:sSupPr>
                      <m:e>
                        <m:r>
                          <a:rPr lang="en-US" altLang="zh-CN" sz="2800" i="1">
                            <a:solidFill>
                              <a:srgbClr val="FF0000"/>
                            </a:solidFill>
                            <a:latin typeface="Cambria Math"/>
                          </a:rPr>
                          <m:t>𝒅</m:t>
                        </m:r>
                      </m:e>
                      <m:sup>
                        <m:r>
                          <a:rPr lang="en-US" altLang="zh-CN" sz="2800" i="1">
                            <a:solidFill>
                              <a:srgbClr val="FF0000"/>
                            </a:solidFill>
                            <a:latin typeface="Cambria Math"/>
                          </a:rPr>
                          <m:t>(</m:t>
                        </m:r>
                        <m:r>
                          <a:rPr lang="en-US" altLang="zh-CN" sz="2800" i="1">
                            <a:solidFill>
                              <a:srgbClr val="FF0000"/>
                            </a:solidFill>
                            <a:latin typeface="Cambria Math"/>
                          </a:rPr>
                          <m:t>𝒏</m:t>
                        </m:r>
                        <m:r>
                          <a:rPr lang="en-US" altLang="zh-CN" sz="2800" i="1">
                            <a:solidFill>
                              <a:srgbClr val="FF0000"/>
                            </a:solidFill>
                            <a:latin typeface="Cambria Math"/>
                          </a:rPr>
                          <m:t>)</m:t>
                        </m:r>
                      </m:sup>
                    </m:sSup>
                  </m:oMath>
                </a14:m>
                <a:r>
                  <a:rPr lang="en-US" altLang="zh-CN" sz="2800" dirty="0">
                    <a:solidFill>
                      <a:srgbClr val="FF0000"/>
                    </a:solidFill>
                  </a:rPr>
                  <a:t>(</a:t>
                </a:r>
                <a14:m>
                  <m:oMath xmlns:m="http://schemas.openxmlformats.org/officeDocument/2006/math">
                    <m:sSub>
                      <m:sSubPr>
                        <m:ctrlPr>
                          <a:rPr lang="en-US" altLang="zh-CN" sz="2800" i="1" dirty="0">
                            <a:solidFill>
                              <a:srgbClr val="FF0000"/>
                            </a:solidFill>
                            <a:latin typeface="Cambria Math" panose="02040503050406030204" pitchFamily="18" charset="0"/>
                          </a:rPr>
                        </m:ctrlPr>
                      </m:sSubPr>
                      <m:e>
                        <m:r>
                          <a:rPr lang="en-US" altLang="zh-CN" sz="2800" i="1" dirty="0">
                            <a:solidFill>
                              <a:srgbClr val="FF0000"/>
                            </a:solidFill>
                            <a:latin typeface="Cambria Math"/>
                          </a:rPr>
                          <m:t>𝒗</m:t>
                        </m:r>
                      </m:e>
                      <m:sub>
                        <m:r>
                          <a:rPr lang="en-US" altLang="zh-CN" sz="2800" i="1" dirty="0">
                            <a:solidFill>
                              <a:srgbClr val="FF0000"/>
                            </a:solidFill>
                            <a:latin typeface="Cambria Math"/>
                          </a:rPr>
                          <m:t>𝒔</m:t>
                        </m:r>
                      </m:sub>
                    </m:sSub>
                  </m:oMath>
                </a14:m>
                <a:r>
                  <a:rPr lang="en-US" altLang="zh-CN" sz="2800" dirty="0">
                    <a:solidFill>
                      <a:srgbClr val="FF0000"/>
                    </a:solidFill>
                  </a:rPr>
                  <a:t>,</a:t>
                </a:r>
                <a14:m>
                  <m:oMath xmlns:m="http://schemas.openxmlformats.org/officeDocument/2006/math">
                    <m:sSub>
                      <m:sSubPr>
                        <m:ctrlPr>
                          <a:rPr lang="en-US" altLang="zh-CN" sz="2800" i="1" dirty="0">
                            <a:solidFill>
                              <a:srgbClr val="FF0000"/>
                            </a:solidFill>
                            <a:latin typeface="Cambria Math" panose="02040503050406030204" pitchFamily="18" charset="0"/>
                          </a:rPr>
                        </m:ctrlPr>
                      </m:sSubPr>
                      <m:e>
                        <m:r>
                          <a:rPr lang="en-US" altLang="zh-CN" sz="2800" i="1" dirty="0">
                            <a:solidFill>
                              <a:srgbClr val="FF0000"/>
                            </a:solidFill>
                            <a:latin typeface="Cambria Math"/>
                          </a:rPr>
                          <m:t>𝒗</m:t>
                        </m:r>
                      </m:e>
                      <m:sub>
                        <m:r>
                          <a:rPr lang="en-US" altLang="zh-CN" sz="2800" i="1" dirty="0">
                            <a:solidFill>
                              <a:srgbClr val="FF0000"/>
                            </a:solidFill>
                            <a:latin typeface="Cambria Math"/>
                          </a:rPr>
                          <m:t>𝒋</m:t>
                        </m:r>
                      </m:sub>
                    </m:sSub>
                  </m:oMath>
                </a14:m>
                <a:r>
                  <a:rPr lang="en-US" altLang="zh-CN" sz="2800" dirty="0">
                    <a:solidFill>
                      <a:srgbClr val="FF0000"/>
                    </a:solidFill>
                  </a:rPr>
                  <a:t>)</a:t>
                </a:r>
                <a14:m>
                  <m:oMath xmlns:m="http://schemas.openxmlformats.org/officeDocument/2006/math">
                    <m:r>
                      <a:rPr lang="en-US" altLang="zh-CN" sz="2800" i="1" dirty="0" smtClean="0">
                        <a:solidFill>
                          <a:srgbClr val="FF0000"/>
                        </a:solidFill>
                        <a:latin typeface="Cambria Math"/>
                        <a:ea typeface="Cambria Math"/>
                      </a:rPr>
                      <m:t>≠</m:t>
                    </m:r>
                  </m:oMath>
                </a14:m>
                <a:r>
                  <a:rPr lang="en-US" altLang="zh-CN" sz="2800" dirty="0">
                    <a:solidFill>
                      <a:srgbClr val="FF0000"/>
                    </a:solidFill>
                  </a:rPr>
                  <a:t> </a:t>
                </a:r>
                <a14:m>
                  <m:oMath xmlns:m="http://schemas.openxmlformats.org/officeDocument/2006/math">
                    <m:sSup>
                      <m:sSupPr>
                        <m:ctrlPr>
                          <a:rPr lang="en-US" altLang="zh-CN" sz="2800" i="1">
                            <a:solidFill>
                              <a:srgbClr val="FF0000"/>
                            </a:solidFill>
                            <a:latin typeface="Cambria Math" panose="02040503050406030204" pitchFamily="18" charset="0"/>
                          </a:rPr>
                        </m:ctrlPr>
                      </m:sSupPr>
                      <m:e>
                        <m:r>
                          <a:rPr lang="en-US" altLang="zh-CN" sz="2800" i="1">
                            <a:solidFill>
                              <a:srgbClr val="FF0000"/>
                            </a:solidFill>
                            <a:latin typeface="Cambria Math"/>
                          </a:rPr>
                          <m:t>𝒅</m:t>
                        </m:r>
                      </m:e>
                      <m:sup>
                        <m:r>
                          <a:rPr lang="en-US" altLang="zh-CN" sz="2800" i="1">
                            <a:solidFill>
                              <a:srgbClr val="FF0000"/>
                            </a:solidFill>
                            <a:latin typeface="Cambria Math"/>
                          </a:rPr>
                          <m:t>(</m:t>
                        </m:r>
                        <m:r>
                          <a:rPr lang="en-US" altLang="zh-CN" sz="2800" i="1">
                            <a:solidFill>
                              <a:srgbClr val="FF0000"/>
                            </a:solidFill>
                            <a:latin typeface="Cambria Math"/>
                          </a:rPr>
                          <m:t>𝒏</m:t>
                        </m:r>
                        <m:r>
                          <a:rPr lang="en-US" altLang="zh-CN" sz="2800" i="1">
                            <a:solidFill>
                              <a:srgbClr val="FF0000"/>
                            </a:solidFill>
                            <a:latin typeface="Cambria Math"/>
                          </a:rPr>
                          <m:t>−</m:t>
                        </m:r>
                        <m:r>
                          <a:rPr lang="en-US" altLang="zh-CN" sz="2800" i="1">
                            <a:solidFill>
                              <a:srgbClr val="FF0000"/>
                            </a:solidFill>
                            <a:latin typeface="Cambria Math"/>
                          </a:rPr>
                          <m:t>𝟏</m:t>
                        </m:r>
                        <m:r>
                          <a:rPr lang="en-US" altLang="zh-CN" sz="2800" i="1">
                            <a:solidFill>
                              <a:srgbClr val="FF0000"/>
                            </a:solidFill>
                            <a:latin typeface="Cambria Math"/>
                          </a:rPr>
                          <m:t>)</m:t>
                        </m:r>
                      </m:sup>
                    </m:sSup>
                  </m:oMath>
                </a14:m>
                <a:r>
                  <a:rPr lang="en-US" altLang="zh-CN" sz="2800" dirty="0">
                    <a:solidFill>
                      <a:srgbClr val="FF0000"/>
                    </a:solidFill>
                  </a:rPr>
                  <a:t>(</a:t>
                </a:r>
                <a14:m>
                  <m:oMath xmlns:m="http://schemas.openxmlformats.org/officeDocument/2006/math">
                    <m:sSub>
                      <m:sSubPr>
                        <m:ctrlPr>
                          <a:rPr lang="en-US" altLang="zh-CN" sz="2800" i="1" dirty="0">
                            <a:solidFill>
                              <a:srgbClr val="FF0000"/>
                            </a:solidFill>
                            <a:latin typeface="Cambria Math" panose="02040503050406030204" pitchFamily="18" charset="0"/>
                          </a:rPr>
                        </m:ctrlPr>
                      </m:sSubPr>
                      <m:e>
                        <m:r>
                          <a:rPr lang="en-US" altLang="zh-CN" sz="2800" i="1" dirty="0">
                            <a:solidFill>
                              <a:srgbClr val="FF0000"/>
                            </a:solidFill>
                            <a:latin typeface="Cambria Math"/>
                          </a:rPr>
                          <m:t>𝒗</m:t>
                        </m:r>
                      </m:e>
                      <m:sub>
                        <m:r>
                          <a:rPr lang="en-US" altLang="zh-CN" sz="2800" i="1" dirty="0">
                            <a:solidFill>
                              <a:srgbClr val="FF0000"/>
                            </a:solidFill>
                            <a:latin typeface="Cambria Math"/>
                          </a:rPr>
                          <m:t>𝒔</m:t>
                        </m:r>
                      </m:sub>
                    </m:sSub>
                  </m:oMath>
                </a14:m>
                <a:r>
                  <a:rPr lang="en-US" altLang="zh-CN" sz="2800" dirty="0">
                    <a:solidFill>
                      <a:srgbClr val="FF0000"/>
                    </a:solidFill>
                  </a:rPr>
                  <a:t>,</a:t>
                </a:r>
                <a14:m>
                  <m:oMath xmlns:m="http://schemas.openxmlformats.org/officeDocument/2006/math">
                    <m:sSub>
                      <m:sSubPr>
                        <m:ctrlPr>
                          <a:rPr lang="en-US" altLang="zh-CN" sz="2800" i="1" dirty="0">
                            <a:solidFill>
                              <a:srgbClr val="FF0000"/>
                            </a:solidFill>
                            <a:latin typeface="Cambria Math" panose="02040503050406030204" pitchFamily="18" charset="0"/>
                          </a:rPr>
                        </m:ctrlPr>
                      </m:sSubPr>
                      <m:e>
                        <m:r>
                          <a:rPr lang="en-US" altLang="zh-CN" sz="2800" i="1" dirty="0">
                            <a:solidFill>
                              <a:srgbClr val="FF0000"/>
                            </a:solidFill>
                            <a:latin typeface="Cambria Math"/>
                          </a:rPr>
                          <m:t>𝒗</m:t>
                        </m:r>
                      </m:e>
                      <m:sub>
                        <m:r>
                          <a:rPr lang="en-US" altLang="zh-CN" sz="2800" i="1" dirty="0">
                            <a:solidFill>
                              <a:srgbClr val="FF0000"/>
                            </a:solidFill>
                            <a:latin typeface="Cambria Math"/>
                          </a:rPr>
                          <m:t>𝒋</m:t>
                        </m:r>
                      </m:sub>
                    </m:sSub>
                  </m:oMath>
                </a14:m>
                <a:r>
                  <a:rPr lang="en-US" altLang="zh-CN" sz="2800" dirty="0">
                    <a:solidFill>
                      <a:srgbClr val="FF0000"/>
                    </a:solidFill>
                  </a:rPr>
                  <a:t>)</a:t>
                </a:r>
                <a:endParaRPr kumimoji="0" lang="en-US" altLang="zh-CN" sz="2800" b="1" i="0" u="none" strike="noStrike" kern="1200" cap="none" spc="0" normalizeH="0" baseline="-25000" noProof="0" dirty="0">
                  <a:ln>
                    <a:noFill/>
                  </a:ln>
                  <a:solidFill>
                    <a:srgbClr val="FF0000"/>
                  </a:solidFill>
                  <a:effectLst/>
                  <a:uLnTx/>
                  <a:uFillTx/>
                </a:endParaRPr>
              </a:p>
              <a:p>
                <a:pPr marL="357505" marR="0" lvl="0" indent="-357505" algn="just" defTabSz="914400" rtl="0" eaLnBrk="1" fontAlgn="auto" latinLnBrk="0" hangingPunct="1">
                  <a:lnSpc>
                    <a:spcPct val="110000"/>
                  </a:lnSpc>
                  <a:spcBef>
                    <a:spcPts val="1400"/>
                  </a:spcBef>
                  <a:spcAft>
                    <a:spcPts val="0"/>
                  </a:spcAft>
                  <a:buClr>
                    <a:schemeClr val="accent1">
                      <a:lumMod val="75000"/>
                    </a:schemeClr>
                  </a:buClr>
                  <a:buSzPct val="50000"/>
                  <a:buFont typeface="Wingdings" panose="05000000000000000000" pitchFamily="2" charset="2"/>
                  <a:buChar char="u"/>
                  <a:defRPr/>
                </a:pPr>
                <a:r>
                  <a:rPr kumimoji="0" lang="zh-CN" altLang="zh-CN"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则说明</a:t>
                </a:r>
                <a:r>
                  <a:rPr kumimoji="0" lang="en-US" altLang="zh-CN"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G</a:t>
                </a:r>
                <a:r>
                  <a:rPr kumimoji="0" lang="zh-CN" altLang="zh-CN"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中包含有</a:t>
                </a:r>
                <a:r>
                  <a:rPr kumimoji="0" lang="zh-CN" altLang="zh-CN"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rPr>
                  <a:t>负回路</a:t>
                </a:r>
                <a:r>
                  <a:rPr kumimoji="0" lang="zh-CN" altLang="zh-CN"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。这时从</a:t>
                </a:r>
                <a14:m>
                  <m:oMath xmlns:m="http://schemas.openxmlformats.org/officeDocument/2006/math">
                    <m:r>
                      <a:rPr kumimoji="0" lang="en-US" altLang="zh-CN" b="1" i="1" u="none" strike="noStrike" kern="1200" cap="none" spc="0" normalizeH="0" baseline="0" noProof="0" dirty="0" smtClean="0">
                        <a:ln>
                          <a:noFill/>
                        </a:ln>
                        <a:solidFill>
                          <a:schemeClr val="accent1">
                            <a:lumMod val="50000"/>
                          </a:schemeClr>
                        </a:solidFill>
                        <a:effectLst/>
                        <a:uLnTx/>
                        <a:uFillTx/>
                        <a:latin typeface="Cambria Math"/>
                        <a:ea typeface="幼圆" panose="02010509060101010101" pitchFamily="49" charset="-122"/>
                        <a:cs typeface="+mn-cs"/>
                      </a:rPr>
                      <m:t>𝒗</m:t>
                    </m:r>
                    <m:r>
                      <a:rPr kumimoji="0" lang="en-US" altLang="zh-CN" b="1" i="1" u="none" strike="noStrike" kern="1200" cap="none" spc="0" normalizeH="0" baseline="-25000" noProof="0" dirty="0">
                        <a:ln>
                          <a:noFill/>
                        </a:ln>
                        <a:solidFill>
                          <a:schemeClr val="accent1">
                            <a:lumMod val="50000"/>
                          </a:schemeClr>
                        </a:solidFill>
                        <a:effectLst/>
                        <a:uLnTx/>
                        <a:uFillTx/>
                        <a:latin typeface="Cambria Math"/>
                        <a:ea typeface="幼圆" panose="02010509060101010101" pitchFamily="49" charset="-122"/>
                        <a:cs typeface="+mn-cs"/>
                      </a:rPr>
                      <m:t>𝒔</m:t>
                    </m:r>
                  </m:oMath>
                </a14:m>
                <a:r>
                  <a:rPr kumimoji="0" lang="zh-CN" altLang="zh-CN"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到</a:t>
                </a:r>
                <a14:m>
                  <m:oMath xmlns:m="http://schemas.openxmlformats.org/officeDocument/2006/math">
                    <m:r>
                      <a:rPr kumimoji="0" lang="en-US" altLang="zh-CN" b="1" i="1" u="none" strike="noStrike" kern="1200" cap="none" spc="0" normalizeH="0" baseline="0" noProof="0" dirty="0" smtClean="0">
                        <a:ln>
                          <a:noFill/>
                        </a:ln>
                        <a:solidFill>
                          <a:schemeClr val="accent1">
                            <a:lumMod val="50000"/>
                          </a:schemeClr>
                        </a:solidFill>
                        <a:effectLst/>
                        <a:uLnTx/>
                        <a:uFillTx/>
                        <a:latin typeface="Cambria Math"/>
                        <a:ea typeface="幼圆" panose="02010509060101010101" pitchFamily="49" charset="-122"/>
                        <a:cs typeface="+mn-cs"/>
                      </a:rPr>
                      <m:t>𝒗</m:t>
                    </m:r>
                    <m:r>
                      <a:rPr kumimoji="0" lang="en-US" altLang="zh-CN" b="1" i="1" u="none" strike="noStrike" kern="1200" cap="none" spc="0" normalizeH="0" baseline="-25000" noProof="0" dirty="0" err="1">
                        <a:ln>
                          <a:noFill/>
                        </a:ln>
                        <a:solidFill>
                          <a:schemeClr val="accent1">
                            <a:lumMod val="50000"/>
                          </a:schemeClr>
                        </a:solidFill>
                        <a:effectLst/>
                        <a:uLnTx/>
                        <a:uFillTx/>
                        <a:latin typeface="Cambria Math"/>
                        <a:ea typeface="幼圆" panose="02010509060101010101" pitchFamily="49" charset="-122"/>
                        <a:cs typeface="+mn-cs"/>
                      </a:rPr>
                      <m:t>𝒋</m:t>
                    </m:r>
                  </m:oMath>
                </a14:m>
                <a:r>
                  <a:rPr kumimoji="0" lang="zh-CN" altLang="zh-CN"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的路是没有下界的。</a:t>
                </a:r>
                <a:br>
                  <a:rPr kumimoji="0" lang="en-US" altLang="zh-CN"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br>
                <a:endParaRPr kumimoji="0" lang="en-US" altLang="zh-CN"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endParaRPr>
              </a:p>
            </p:txBody>
          </p:sp>
        </mc:Choice>
        <mc:Fallback xmlns="">
          <p:sp>
            <p:nvSpPr>
              <p:cNvPr id="197635" name="内容占位符 2"/>
              <p:cNvSpPr>
                <a:spLocks noGrp="1" noRot="1" noChangeAspect="1" noMove="1" noResize="1" noEditPoints="1" noAdjustHandles="1" noChangeArrowheads="1" noChangeShapeType="1" noTextEdit="1"/>
              </p:cNvSpPr>
              <p:nvPr>
                <p:ph idx="1"/>
              </p:nvPr>
            </p:nvSpPr>
            <p:spPr>
              <a:xfrm>
                <a:off x="479425" y="1167130"/>
                <a:ext cx="8437880" cy="5280025"/>
              </a:xfrm>
              <a:blipFill rotWithShape="1">
                <a:blip r:embed="rId2"/>
                <a:stretch>
                  <a:fillRect t="-1153" r="-4697"/>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1" name="内容占位符 2"/>
          <p:cNvSpPr>
            <a:spLocks noGrp="1"/>
          </p:cNvSpPr>
          <p:nvPr>
            <p:ph idx="1"/>
          </p:nvPr>
        </p:nvSpPr>
        <p:spPr>
          <a:xfrm>
            <a:off x="179388" y="765175"/>
            <a:ext cx="8540750" cy="1871663"/>
          </a:xfrm>
        </p:spPr>
        <p:txBody>
          <a:bodyPr vert="horz" wrap="square" lIns="91440" tIns="45720" rIns="91440" bIns="45720" anchor="t"/>
          <a:lstStyle/>
          <a:p>
            <a:pPr eaLnBrk="1" hangingPunct="1">
              <a:buClr>
                <a:srgbClr val="956B21"/>
              </a:buClr>
              <a:buSzPct val="50000"/>
            </a:pPr>
            <a:r>
              <a:rPr lang="zh-CN" altLang="en-US" sz="3200" kern="1200" dirty="0">
                <a:solidFill>
                  <a:srgbClr val="FF0000"/>
                </a:solidFill>
                <a:latin typeface="幼圆" panose="02010509060101010101" pitchFamily="49" charset="-122"/>
                <a:ea typeface="幼圆" panose="02010509060101010101" pitchFamily="49" charset="-122"/>
                <a:cs typeface="+mn-cs"/>
              </a:rPr>
              <a:t>讨论：</a:t>
            </a:r>
            <a:r>
              <a:rPr lang="zh-CN" altLang="en-US" sz="3200" kern="1200" dirty="0">
                <a:solidFill>
                  <a:srgbClr val="0066FF"/>
                </a:solidFill>
                <a:latin typeface="幼圆" panose="02010509060101010101" pitchFamily="49" charset="-122"/>
                <a:ea typeface="幼圆" panose="02010509060101010101" pitchFamily="49" charset="-122"/>
                <a:cs typeface="+mn-cs"/>
              </a:rPr>
              <a:t>为什么如果存在从源点可达的权为负的回路</a:t>
            </a:r>
            <a:r>
              <a:rPr lang="en-US" altLang="zh-CN" sz="3200" kern="1200" dirty="0">
                <a:solidFill>
                  <a:srgbClr val="0066FF"/>
                </a:solidFill>
                <a:latin typeface="幼圆" panose="02010509060101010101" pitchFamily="49" charset="-122"/>
                <a:ea typeface="幼圆" panose="02010509060101010101" pitchFamily="49" charset="-122"/>
                <a:cs typeface="+mn-cs"/>
              </a:rPr>
              <a:t>, </a:t>
            </a:r>
            <a:r>
              <a:rPr lang="zh-CN" altLang="en-US" sz="3200" kern="1200" dirty="0">
                <a:solidFill>
                  <a:srgbClr val="0066FF"/>
                </a:solidFill>
                <a:latin typeface="幼圆" panose="02010509060101010101" pitchFamily="49" charset="-122"/>
                <a:ea typeface="幼圆" panose="02010509060101010101" pitchFamily="49" charset="-122"/>
                <a:cs typeface="+mn-cs"/>
              </a:rPr>
              <a:t>则 应为无法收敛而导致不能求出最短路径？</a:t>
            </a:r>
          </a:p>
        </p:txBody>
      </p:sp>
      <p:pic>
        <p:nvPicPr>
          <p:cNvPr id="363522" name="Picture 3"/>
          <p:cNvPicPr>
            <a:picLocks noChangeAspect="1"/>
          </p:cNvPicPr>
          <p:nvPr/>
        </p:nvPicPr>
        <p:blipFill>
          <a:blip r:embed="rId2"/>
          <a:stretch>
            <a:fillRect/>
          </a:stretch>
        </p:blipFill>
        <p:spPr>
          <a:xfrm>
            <a:off x="2987358" y="2348548"/>
            <a:ext cx="4589462" cy="4248150"/>
          </a:xfrm>
          <a:prstGeom prst="rect">
            <a:avLst/>
          </a:prstGeom>
          <a:noFill/>
          <a:ln w="9525">
            <a:noFill/>
          </a:ln>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5" name="标题 1"/>
          <p:cNvSpPr>
            <a:spLocks noGrp="1"/>
          </p:cNvSpPr>
          <p:nvPr>
            <p:ph type="title"/>
          </p:nvPr>
        </p:nvSpPr>
        <p:spPr/>
        <p:txBody>
          <a:bodyPr vert="horz" wrap="square" lIns="91440" tIns="45720" rIns="91440" bIns="45720" anchor="b"/>
          <a:lstStyle/>
          <a:p>
            <a:pPr eaLnBrk="1" hangingPunct="1"/>
            <a:endParaRPr lang="zh-CN" altLang="en-US" kern="1200" dirty="0">
              <a:solidFill>
                <a:srgbClr val="5D2513"/>
              </a:solidFill>
              <a:latin typeface="幼圆" panose="02010509060101010101" pitchFamily="49" charset="-122"/>
              <a:ea typeface="幼圆" panose="02010509060101010101" pitchFamily="49" charset="-122"/>
              <a:cs typeface="+mj-cs"/>
            </a:endParaRPr>
          </a:p>
        </p:txBody>
      </p:sp>
      <p:sp>
        <p:nvSpPr>
          <p:cNvPr id="364546" name="内容占位符 2"/>
          <p:cNvSpPr>
            <a:spLocks noGrp="1"/>
          </p:cNvSpPr>
          <p:nvPr>
            <p:ph idx="1"/>
          </p:nvPr>
        </p:nvSpPr>
        <p:spPr>
          <a:xfrm>
            <a:off x="301625" y="671513"/>
            <a:ext cx="8540750" cy="5184775"/>
          </a:xfrm>
        </p:spPr>
        <p:txBody>
          <a:bodyPr vert="horz" wrap="square" lIns="91440" tIns="45720" rIns="91440" bIns="45720" anchor="t"/>
          <a:lstStyle/>
          <a:p>
            <a:pPr eaLnBrk="1" hangingPunct="1">
              <a:buClr>
                <a:srgbClr val="956B21"/>
              </a:buClr>
              <a:buSzPct val="50000"/>
            </a:pPr>
            <a:r>
              <a:rPr lang="zh-CN" altLang="en-US" sz="2800" kern="1200" dirty="0">
                <a:solidFill>
                  <a:srgbClr val="0066FF"/>
                </a:solidFill>
                <a:latin typeface="幼圆" panose="02010509060101010101" pitchFamily="49" charset="-122"/>
                <a:ea typeface="幼圆" panose="02010509060101010101" pitchFamily="49" charset="-122"/>
                <a:cs typeface="+mn-cs"/>
              </a:rPr>
              <a:t>经过第一次遍历后，点</a:t>
            </a:r>
            <a:r>
              <a:rPr lang="en-US" altLang="zh-CN" sz="2800" kern="1200" dirty="0">
                <a:solidFill>
                  <a:srgbClr val="0066FF"/>
                </a:solidFill>
                <a:latin typeface="幼圆" panose="02010509060101010101" pitchFamily="49" charset="-122"/>
                <a:ea typeface="幼圆" panose="02010509060101010101" pitchFamily="49" charset="-122"/>
                <a:cs typeface="+mn-cs"/>
              </a:rPr>
              <a:t>B</a:t>
            </a:r>
            <a:r>
              <a:rPr lang="zh-CN" altLang="en-US" sz="2800" kern="1200" dirty="0">
                <a:solidFill>
                  <a:srgbClr val="0066FF"/>
                </a:solidFill>
                <a:latin typeface="幼圆" panose="02010509060101010101" pitchFamily="49" charset="-122"/>
                <a:ea typeface="幼圆" panose="02010509060101010101" pitchFamily="49" charset="-122"/>
                <a:cs typeface="+mn-cs"/>
              </a:rPr>
              <a:t>的值变为</a:t>
            </a:r>
            <a:r>
              <a:rPr lang="en-US" altLang="zh-CN" sz="2800" kern="1200" dirty="0">
                <a:solidFill>
                  <a:srgbClr val="0066FF"/>
                </a:solidFill>
                <a:latin typeface="幼圆" panose="02010509060101010101" pitchFamily="49" charset="-122"/>
                <a:ea typeface="幼圆" panose="02010509060101010101" pitchFamily="49" charset="-122"/>
                <a:cs typeface="+mn-cs"/>
              </a:rPr>
              <a:t>5</a:t>
            </a:r>
            <a:r>
              <a:rPr lang="zh-CN" altLang="en-US" sz="2800" kern="1200" dirty="0">
                <a:solidFill>
                  <a:srgbClr val="0066FF"/>
                </a:solidFill>
                <a:latin typeface="幼圆" panose="02010509060101010101" pitchFamily="49" charset="-122"/>
                <a:ea typeface="幼圆" panose="02010509060101010101" pitchFamily="49" charset="-122"/>
                <a:cs typeface="+mn-cs"/>
              </a:rPr>
              <a:t>，点</a:t>
            </a:r>
            <a:r>
              <a:rPr lang="en-US" altLang="zh-CN" sz="2800" kern="1200" dirty="0">
                <a:solidFill>
                  <a:srgbClr val="0066FF"/>
                </a:solidFill>
                <a:latin typeface="幼圆" panose="02010509060101010101" pitchFamily="49" charset="-122"/>
                <a:ea typeface="幼圆" panose="02010509060101010101" pitchFamily="49" charset="-122"/>
                <a:cs typeface="+mn-cs"/>
              </a:rPr>
              <a:t>C</a:t>
            </a:r>
            <a:r>
              <a:rPr lang="zh-CN" altLang="en-US" sz="2800" kern="1200" dirty="0">
                <a:solidFill>
                  <a:srgbClr val="0066FF"/>
                </a:solidFill>
                <a:latin typeface="幼圆" panose="02010509060101010101" pitchFamily="49" charset="-122"/>
                <a:ea typeface="幼圆" panose="02010509060101010101" pitchFamily="49" charset="-122"/>
                <a:cs typeface="+mn-cs"/>
              </a:rPr>
              <a:t>的值变为</a:t>
            </a:r>
            <a:r>
              <a:rPr lang="en-US" altLang="zh-CN" sz="2800" kern="1200" dirty="0">
                <a:solidFill>
                  <a:srgbClr val="0066FF"/>
                </a:solidFill>
                <a:latin typeface="幼圆" panose="02010509060101010101" pitchFamily="49" charset="-122"/>
                <a:ea typeface="幼圆" panose="02010509060101010101" pitchFamily="49" charset="-122"/>
                <a:cs typeface="+mn-cs"/>
              </a:rPr>
              <a:t>8</a:t>
            </a:r>
            <a:r>
              <a:rPr lang="zh-CN" altLang="en-US" sz="2800" kern="1200" dirty="0">
                <a:solidFill>
                  <a:srgbClr val="0066FF"/>
                </a:solidFill>
                <a:latin typeface="幼圆" panose="02010509060101010101" pitchFamily="49" charset="-122"/>
                <a:ea typeface="幼圆" panose="02010509060101010101" pitchFamily="49" charset="-122"/>
                <a:cs typeface="+mn-cs"/>
              </a:rPr>
              <a:t>，这时，注意权重为－</a:t>
            </a:r>
            <a:r>
              <a:rPr lang="en-US" altLang="zh-CN" sz="2800" kern="1200" dirty="0">
                <a:solidFill>
                  <a:srgbClr val="0066FF"/>
                </a:solidFill>
                <a:latin typeface="幼圆" panose="02010509060101010101" pitchFamily="49" charset="-122"/>
                <a:ea typeface="幼圆" panose="02010509060101010101" pitchFamily="49" charset="-122"/>
                <a:cs typeface="+mn-cs"/>
              </a:rPr>
              <a:t>10</a:t>
            </a:r>
            <a:r>
              <a:rPr lang="zh-CN" altLang="en-US" sz="2800" kern="1200" dirty="0">
                <a:solidFill>
                  <a:srgbClr val="0066FF"/>
                </a:solidFill>
                <a:latin typeface="幼圆" panose="02010509060101010101" pitchFamily="49" charset="-122"/>
                <a:ea typeface="幼圆" panose="02010509060101010101" pitchFamily="49" charset="-122"/>
                <a:cs typeface="+mn-cs"/>
              </a:rPr>
              <a:t>的边，这条边的存在，导致点</a:t>
            </a:r>
            <a:r>
              <a:rPr lang="en-US" altLang="zh-CN" sz="2800" kern="1200" dirty="0">
                <a:solidFill>
                  <a:srgbClr val="0066FF"/>
                </a:solidFill>
                <a:latin typeface="幼圆" panose="02010509060101010101" pitchFamily="49" charset="-122"/>
                <a:ea typeface="幼圆" panose="02010509060101010101" pitchFamily="49" charset="-122"/>
                <a:cs typeface="+mn-cs"/>
              </a:rPr>
              <a:t>A</a:t>
            </a:r>
            <a:r>
              <a:rPr lang="zh-CN" altLang="en-US" sz="2800" kern="1200" dirty="0">
                <a:solidFill>
                  <a:srgbClr val="0066FF"/>
                </a:solidFill>
                <a:latin typeface="幼圆" panose="02010509060101010101" pitchFamily="49" charset="-122"/>
                <a:ea typeface="幼圆" panose="02010509060101010101" pitchFamily="49" charset="-122"/>
                <a:cs typeface="+mn-cs"/>
              </a:rPr>
              <a:t>的值变为－</a:t>
            </a:r>
            <a:r>
              <a:rPr lang="en-US" altLang="zh-CN" sz="2800" kern="1200" dirty="0">
                <a:solidFill>
                  <a:srgbClr val="0066FF"/>
                </a:solidFill>
                <a:latin typeface="幼圆" panose="02010509060101010101" pitchFamily="49" charset="-122"/>
                <a:ea typeface="幼圆" panose="02010509060101010101" pitchFamily="49" charset="-122"/>
                <a:cs typeface="+mn-cs"/>
              </a:rPr>
              <a:t>2</a:t>
            </a:r>
            <a:r>
              <a:rPr lang="zh-CN" altLang="en-US" sz="2800" kern="1200" dirty="0">
                <a:solidFill>
                  <a:srgbClr val="0066FF"/>
                </a:solidFill>
                <a:latin typeface="幼圆" panose="02010509060101010101" pitchFamily="49" charset="-122"/>
                <a:ea typeface="幼圆" panose="02010509060101010101" pitchFamily="49" charset="-122"/>
                <a:cs typeface="+mn-cs"/>
              </a:rPr>
              <a:t>。（</a:t>
            </a:r>
            <a:r>
              <a:rPr lang="en-US" altLang="zh-CN" sz="2800" kern="1200" dirty="0">
                <a:solidFill>
                  <a:srgbClr val="0066FF"/>
                </a:solidFill>
                <a:latin typeface="幼圆" panose="02010509060101010101" pitchFamily="49" charset="-122"/>
                <a:ea typeface="幼圆" panose="02010509060101010101" pitchFamily="49" charset="-122"/>
                <a:cs typeface="+mn-cs"/>
              </a:rPr>
              <a:t>8</a:t>
            </a:r>
            <a:r>
              <a:rPr lang="zh-CN" altLang="en-US" sz="2800" kern="1200" dirty="0">
                <a:solidFill>
                  <a:srgbClr val="0066FF"/>
                </a:solidFill>
                <a:latin typeface="幼圆" panose="02010509060101010101" pitchFamily="49" charset="-122"/>
                <a:ea typeface="幼圆" panose="02010509060101010101" pitchFamily="49" charset="-122"/>
                <a:cs typeface="+mn-cs"/>
              </a:rPr>
              <a:t>＋</a:t>
            </a:r>
            <a:r>
              <a:rPr lang="en-US" altLang="zh-CN" sz="2800" kern="1200" dirty="0">
                <a:solidFill>
                  <a:srgbClr val="0066FF"/>
                </a:solidFill>
                <a:latin typeface="幼圆" panose="02010509060101010101" pitchFamily="49" charset="-122"/>
                <a:ea typeface="幼圆" panose="02010509060101010101" pitchFamily="49" charset="-122"/>
                <a:cs typeface="+mn-cs"/>
              </a:rPr>
              <a:t>(</a:t>
            </a:r>
            <a:r>
              <a:rPr lang="zh-CN" altLang="en-US" sz="2800" kern="1200" dirty="0">
                <a:solidFill>
                  <a:srgbClr val="0066FF"/>
                </a:solidFill>
                <a:latin typeface="幼圆" panose="02010509060101010101" pitchFamily="49" charset="-122"/>
                <a:ea typeface="幼圆" panose="02010509060101010101" pitchFamily="49" charset="-122"/>
                <a:cs typeface="+mn-cs"/>
              </a:rPr>
              <a:t>－</a:t>
            </a:r>
            <a:r>
              <a:rPr lang="en-US" altLang="zh-CN" sz="2800" kern="1200" dirty="0">
                <a:solidFill>
                  <a:srgbClr val="0066FF"/>
                </a:solidFill>
                <a:latin typeface="幼圆" panose="02010509060101010101" pitchFamily="49" charset="-122"/>
                <a:ea typeface="幼圆" panose="02010509060101010101" pitchFamily="49" charset="-122"/>
                <a:cs typeface="+mn-cs"/>
              </a:rPr>
              <a:t>10)</a:t>
            </a:r>
            <a:r>
              <a:rPr lang="zh-CN" altLang="en-US" sz="2800" kern="1200" dirty="0">
                <a:solidFill>
                  <a:srgbClr val="0066FF"/>
                </a:solidFill>
                <a:latin typeface="幼圆" panose="02010509060101010101" pitchFamily="49" charset="-122"/>
                <a:ea typeface="幼圆" panose="02010509060101010101" pitchFamily="49" charset="-122"/>
                <a:cs typeface="+mn-cs"/>
              </a:rPr>
              <a:t>＝－</a:t>
            </a:r>
            <a:r>
              <a:rPr lang="en-US" altLang="zh-CN" sz="2800" kern="1200" dirty="0">
                <a:solidFill>
                  <a:srgbClr val="0066FF"/>
                </a:solidFill>
                <a:latin typeface="幼圆" panose="02010509060101010101" pitchFamily="49" charset="-122"/>
                <a:ea typeface="幼圆" panose="02010509060101010101" pitchFamily="49" charset="-122"/>
                <a:cs typeface="+mn-cs"/>
              </a:rPr>
              <a:t>2</a:t>
            </a:r>
            <a:r>
              <a:rPr lang="zh-CN" altLang="en-US" sz="2800" kern="1200" dirty="0">
                <a:solidFill>
                  <a:srgbClr val="0066FF"/>
                </a:solidFill>
                <a:latin typeface="幼圆" panose="02010509060101010101" pitchFamily="49" charset="-122"/>
                <a:ea typeface="幼圆" panose="02010509060101010101" pitchFamily="49" charset="-122"/>
                <a:cs typeface="+mn-cs"/>
              </a:rPr>
              <a:t>）</a:t>
            </a:r>
          </a:p>
        </p:txBody>
      </p:sp>
      <p:pic>
        <p:nvPicPr>
          <p:cNvPr id="364547" name="Picture 3"/>
          <p:cNvPicPr>
            <a:picLocks noChangeAspect="1"/>
          </p:cNvPicPr>
          <p:nvPr/>
        </p:nvPicPr>
        <p:blipFill>
          <a:blip r:embed="rId3"/>
          <a:stretch>
            <a:fillRect/>
          </a:stretch>
        </p:blipFill>
        <p:spPr>
          <a:xfrm>
            <a:off x="5364163" y="3357563"/>
            <a:ext cx="3248025" cy="3105150"/>
          </a:xfrm>
          <a:prstGeom prst="rect">
            <a:avLst/>
          </a:prstGeom>
          <a:noFill/>
          <a:ln w="9525">
            <a:noFill/>
          </a:ln>
        </p:spPr>
      </p:pic>
      <p:pic>
        <p:nvPicPr>
          <p:cNvPr id="364548" name="Picture 3"/>
          <p:cNvPicPr>
            <a:picLocks noChangeAspect="1"/>
          </p:cNvPicPr>
          <p:nvPr/>
        </p:nvPicPr>
        <p:blipFill>
          <a:blip r:embed="rId4"/>
          <a:stretch>
            <a:fillRect/>
          </a:stretch>
        </p:blipFill>
        <p:spPr>
          <a:xfrm>
            <a:off x="684213" y="3500438"/>
            <a:ext cx="3344862" cy="3097212"/>
          </a:xfrm>
          <a:prstGeom prst="rect">
            <a:avLst/>
          </a:prstGeom>
          <a:noFill/>
          <a:ln w="9525">
            <a:noFill/>
          </a:ln>
        </p:spPr>
      </p:pic>
      <p:sp>
        <p:nvSpPr>
          <p:cNvPr id="7" name="右箭头 6"/>
          <p:cNvSpPr/>
          <p:nvPr/>
        </p:nvSpPr>
        <p:spPr>
          <a:xfrm>
            <a:off x="3995738" y="4724400"/>
            <a:ext cx="863600" cy="504825"/>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mn-lt"/>
              <a:ea typeface="+mn-ea"/>
              <a:cs typeface="+mn-cs"/>
            </a:endParaRPr>
          </a:p>
        </p:txBody>
      </p:sp>
      <p:graphicFrame>
        <p:nvGraphicFramePr>
          <p:cNvPr id="8" name="对象 1"/>
          <p:cNvGraphicFramePr>
            <a:graphicFrameLocks noChangeAspect="1"/>
          </p:cNvGraphicFramePr>
          <p:nvPr/>
        </p:nvGraphicFramePr>
        <p:xfrm>
          <a:off x="1547664" y="2373314"/>
          <a:ext cx="5505450" cy="744537"/>
        </p:xfrm>
        <a:graphic>
          <a:graphicData uri="http://schemas.openxmlformats.org/presentationml/2006/ole">
            <mc:AlternateContent xmlns:mc="http://schemas.openxmlformats.org/markup-compatibility/2006">
              <mc:Choice xmlns:v="urn:schemas-microsoft-com:vml" Requires="v">
                <p:oleObj spid="_x0000_s359536" r:id="rId5" imgW="3479800" imgH="469900" progId="Equation.3">
                  <p:embed/>
                </p:oleObj>
              </mc:Choice>
              <mc:Fallback>
                <p:oleObj r:id="rId5" imgW="3479800" imgH="469900" progId="Equation.3">
                  <p:embed/>
                  <p:pic>
                    <p:nvPicPr>
                      <p:cNvPr id="0" name="对象 1"/>
                      <p:cNvPicPr/>
                      <p:nvPr/>
                    </p:nvPicPr>
                    <p:blipFill>
                      <a:blip r:embed="rId6"/>
                      <a:stretch>
                        <a:fillRect/>
                      </a:stretch>
                    </p:blipFill>
                    <p:spPr>
                      <a:xfrm>
                        <a:off x="1547664" y="2373314"/>
                        <a:ext cx="5505450" cy="744537"/>
                      </a:xfrm>
                      <a:prstGeom prst="rect">
                        <a:avLst/>
                      </a:prstGeom>
                      <a:solidFill>
                        <a:srgbClr val="FFFF00"/>
                      </a:solidFill>
                      <a:ln w="38100">
                        <a:noFill/>
                        <a:miter/>
                      </a:ln>
                    </p:spPr>
                  </p:pic>
                </p:oleObj>
              </mc:Fallback>
            </mc:AlternateContent>
          </a:graphicData>
        </a:graphic>
      </p:graphicFrame>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69" name="标题 1"/>
          <p:cNvSpPr>
            <a:spLocks noGrp="1"/>
          </p:cNvSpPr>
          <p:nvPr>
            <p:ph type="title"/>
          </p:nvPr>
        </p:nvSpPr>
        <p:spPr/>
        <p:txBody>
          <a:bodyPr vert="horz" wrap="square" lIns="91440" tIns="45720" rIns="91440" bIns="45720" anchor="b"/>
          <a:lstStyle/>
          <a:p>
            <a:pPr eaLnBrk="1" hangingPunct="1"/>
            <a:endParaRPr lang="zh-CN" altLang="en-US" kern="1200" dirty="0">
              <a:solidFill>
                <a:srgbClr val="5D2513"/>
              </a:solidFill>
              <a:latin typeface="幼圆" panose="02010509060101010101" pitchFamily="49" charset="-122"/>
              <a:ea typeface="幼圆" panose="02010509060101010101" pitchFamily="49" charset="-122"/>
              <a:cs typeface="+mj-cs"/>
            </a:endParaRPr>
          </a:p>
        </p:txBody>
      </p:sp>
      <p:sp>
        <p:nvSpPr>
          <p:cNvPr id="365570" name="内容占位符 2"/>
          <p:cNvSpPr>
            <a:spLocks noGrp="1"/>
          </p:cNvSpPr>
          <p:nvPr>
            <p:ph idx="1"/>
          </p:nvPr>
        </p:nvSpPr>
        <p:spPr>
          <a:xfrm>
            <a:off x="323850" y="981075"/>
            <a:ext cx="8540750" cy="1584325"/>
          </a:xfrm>
        </p:spPr>
        <p:txBody>
          <a:bodyPr vert="horz" wrap="square" lIns="91440" tIns="45720" rIns="91440" bIns="45720" anchor="t"/>
          <a:lstStyle/>
          <a:p>
            <a:pPr algn="l" eaLnBrk="1" hangingPunct="1">
              <a:buClr>
                <a:srgbClr val="956B21"/>
              </a:buClr>
              <a:buSzPct val="50000"/>
            </a:pPr>
            <a:r>
              <a:rPr lang="zh-CN" altLang="en-US" sz="2800" kern="1200" dirty="0">
                <a:solidFill>
                  <a:srgbClr val="0066FF"/>
                </a:solidFill>
                <a:latin typeface="幼圆" panose="02010509060101010101" pitchFamily="49" charset="-122"/>
                <a:ea typeface="幼圆" panose="02010509060101010101" pitchFamily="49" charset="-122"/>
                <a:cs typeface="+mn-cs"/>
              </a:rPr>
              <a:t>第二次遍历后，点</a:t>
            </a:r>
            <a:r>
              <a:rPr lang="en-US" altLang="zh-CN" sz="2800" kern="1200" dirty="0">
                <a:solidFill>
                  <a:srgbClr val="0066FF"/>
                </a:solidFill>
                <a:latin typeface="幼圆" panose="02010509060101010101" pitchFamily="49" charset="-122"/>
                <a:ea typeface="幼圆" panose="02010509060101010101" pitchFamily="49" charset="-122"/>
                <a:cs typeface="+mn-cs"/>
              </a:rPr>
              <a:t>B</a:t>
            </a:r>
            <a:r>
              <a:rPr lang="zh-CN" altLang="en-US" sz="2800" kern="1200" dirty="0">
                <a:solidFill>
                  <a:srgbClr val="0066FF"/>
                </a:solidFill>
                <a:latin typeface="幼圆" panose="02010509060101010101" pitchFamily="49" charset="-122"/>
                <a:ea typeface="幼圆" panose="02010509060101010101" pitchFamily="49" charset="-122"/>
                <a:cs typeface="+mn-cs"/>
              </a:rPr>
              <a:t>的值变为</a:t>
            </a:r>
            <a:r>
              <a:rPr lang="en-US" altLang="zh-CN" sz="2800" kern="1200" dirty="0">
                <a:solidFill>
                  <a:srgbClr val="0066FF"/>
                </a:solidFill>
                <a:latin typeface="幼圆" panose="02010509060101010101" pitchFamily="49" charset="-122"/>
                <a:ea typeface="幼圆" panose="02010509060101010101" pitchFamily="49" charset="-122"/>
                <a:cs typeface="+mn-cs"/>
              </a:rPr>
              <a:t>3</a:t>
            </a:r>
            <a:r>
              <a:rPr lang="zh-CN" altLang="en-US" sz="2800" kern="1200" dirty="0">
                <a:solidFill>
                  <a:srgbClr val="0066FF"/>
                </a:solidFill>
                <a:latin typeface="幼圆" panose="02010509060101010101" pitchFamily="49" charset="-122"/>
                <a:ea typeface="幼圆" panose="02010509060101010101" pitchFamily="49" charset="-122"/>
                <a:cs typeface="+mn-cs"/>
              </a:rPr>
              <a:t>，点</a:t>
            </a:r>
            <a:r>
              <a:rPr lang="en-US" altLang="zh-CN" sz="2800" kern="1200" dirty="0">
                <a:solidFill>
                  <a:srgbClr val="0066FF"/>
                </a:solidFill>
                <a:latin typeface="幼圆" panose="02010509060101010101" pitchFamily="49" charset="-122"/>
                <a:ea typeface="幼圆" panose="02010509060101010101" pitchFamily="49" charset="-122"/>
                <a:cs typeface="+mn-cs"/>
              </a:rPr>
              <a:t>C</a:t>
            </a:r>
            <a:r>
              <a:rPr lang="zh-CN" altLang="en-US" sz="2800" kern="1200" dirty="0">
                <a:solidFill>
                  <a:srgbClr val="0066FF"/>
                </a:solidFill>
                <a:latin typeface="幼圆" panose="02010509060101010101" pitchFamily="49" charset="-122"/>
                <a:ea typeface="幼圆" panose="02010509060101010101" pitchFamily="49" charset="-122"/>
                <a:cs typeface="+mn-cs"/>
              </a:rPr>
              <a:t>变为</a:t>
            </a:r>
            <a:r>
              <a:rPr lang="en-US" altLang="zh-CN" sz="2800" kern="1200" dirty="0">
                <a:solidFill>
                  <a:srgbClr val="0066FF"/>
                </a:solidFill>
                <a:latin typeface="幼圆" panose="02010509060101010101" pitchFamily="49" charset="-122"/>
                <a:ea typeface="幼圆" panose="02010509060101010101" pitchFamily="49" charset="-122"/>
                <a:cs typeface="+mn-cs"/>
              </a:rPr>
              <a:t>6</a:t>
            </a:r>
            <a:r>
              <a:rPr lang="zh-CN" altLang="en-US" sz="2800" kern="1200" dirty="0">
                <a:solidFill>
                  <a:srgbClr val="0066FF"/>
                </a:solidFill>
                <a:latin typeface="幼圆" panose="02010509060101010101" pitchFamily="49" charset="-122"/>
                <a:ea typeface="幼圆" panose="02010509060101010101" pitchFamily="49" charset="-122"/>
                <a:cs typeface="+mn-cs"/>
              </a:rPr>
              <a:t>，点</a:t>
            </a:r>
            <a:r>
              <a:rPr lang="en-US" altLang="zh-CN" sz="2800" kern="1200" dirty="0">
                <a:solidFill>
                  <a:srgbClr val="0066FF"/>
                </a:solidFill>
                <a:latin typeface="幼圆" panose="02010509060101010101" pitchFamily="49" charset="-122"/>
                <a:ea typeface="幼圆" panose="02010509060101010101" pitchFamily="49" charset="-122"/>
                <a:cs typeface="+mn-cs"/>
              </a:rPr>
              <a:t>A</a:t>
            </a:r>
            <a:r>
              <a:rPr lang="zh-CN" altLang="en-US" sz="2800" kern="1200" dirty="0">
                <a:solidFill>
                  <a:srgbClr val="0066FF"/>
                </a:solidFill>
                <a:latin typeface="幼圆" panose="02010509060101010101" pitchFamily="49" charset="-122"/>
                <a:ea typeface="幼圆" panose="02010509060101010101" pitchFamily="49" charset="-122"/>
                <a:cs typeface="+mn-cs"/>
              </a:rPr>
              <a:t>变为－</a:t>
            </a:r>
            <a:r>
              <a:rPr lang="en-US" altLang="zh-CN" sz="2800" kern="1200" dirty="0">
                <a:solidFill>
                  <a:srgbClr val="0066FF"/>
                </a:solidFill>
                <a:latin typeface="幼圆" panose="02010509060101010101" pitchFamily="49" charset="-122"/>
                <a:ea typeface="幼圆" panose="02010509060101010101" pitchFamily="49" charset="-122"/>
                <a:cs typeface="+mn-cs"/>
              </a:rPr>
              <a:t>4</a:t>
            </a:r>
            <a:r>
              <a:rPr lang="zh-CN" altLang="en-US" sz="2800" kern="1200" dirty="0">
                <a:solidFill>
                  <a:srgbClr val="0066FF"/>
                </a:solidFill>
                <a:latin typeface="幼圆" panose="02010509060101010101" pitchFamily="49" charset="-122"/>
                <a:ea typeface="幼圆" panose="02010509060101010101" pitchFamily="49" charset="-122"/>
                <a:cs typeface="+mn-cs"/>
              </a:rPr>
              <a:t>。正是因为有一条负边在回路中，</a:t>
            </a:r>
            <a:r>
              <a:rPr lang="zh-CN" altLang="en-US" sz="2800" kern="1200" dirty="0">
                <a:solidFill>
                  <a:srgbClr val="FF0000"/>
                </a:solidFill>
                <a:latin typeface="幼圆" panose="02010509060101010101" pitchFamily="49" charset="-122"/>
                <a:ea typeface="幼圆" panose="02010509060101010101" pitchFamily="49" charset="-122"/>
                <a:cs typeface="+mn-cs"/>
              </a:rPr>
              <a:t>导致每次遍历后，各个点的值不断变小。</a:t>
            </a:r>
            <a:br>
              <a:rPr lang="zh-CN" altLang="en-US" sz="2800" kern="1200" dirty="0">
                <a:solidFill>
                  <a:srgbClr val="FF0000"/>
                </a:solidFill>
                <a:latin typeface="幼圆" panose="02010509060101010101" pitchFamily="49" charset="-122"/>
                <a:ea typeface="幼圆" panose="02010509060101010101" pitchFamily="49" charset="-122"/>
                <a:cs typeface="+mn-cs"/>
              </a:rPr>
            </a:br>
            <a:r>
              <a:rPr lang="zh-CN" altLang="en-US" sz="2800" kern="1200" dirty="0">
                <a:solidFill>
                  <a:srgbClr val="0066FF"/>
                </a:solidFill>
                <a:latin typeface="幼圆" panose="02010509060101010101" pitchFamily="49" charset="-122"/>
                <a:ea typeface="幼圆" panose="02010509060101010101" pitchFamily="49" charset="-122"/>
                <a:cs typeface="+mn-cs"/>
              </a:rPr>
              <a:t> </a:t>
            </a:r>
            <a:br>
              <a:rPr lang="zh-CN" altLang="en-US" sz="2800" kern="1200" dirty="0">
                <a:solidFill>
                  <a:srgbClr val="0066FF"/>
                </a:solidFill>
                <a:latin typeface="幼圆" panose="02010509060101010101" pitchFamily="49" charset="-122"/>
                <a:ea typeface="幼圆" panose="02010509060101010101" pitchFamily="49" charset="-122"/>
                <a:cs typeface="+mn-cs"/>
              </a:rPr>
            </a:br>
            <a:endParaRPr lang="zh-CN" altLang="en-US" sz="2800" kern="1200" dirty="0">
              <a:solidFill>
                <a:srgbClr val="0066FF"/>
              </a:solidFill>
              <a:latin typeface="幼圆" panose="02010509060101010101" pitchFamily="49" charset="-122"/>
              <a:ea typeface="幼圆" panose="02010509060101010101" pitchFamily="49" charset="-122"/>
              <a:cs typeface="+mn-cs"/>
            </a:endParaRPr>
          </a:p>
        </p:txBody>
      </p:sp>
      <p:pic>
        <p:nvPicPr>
          <p:cNvPr id="365571" name="Picture 3"/>
          <p:cNvPicPr>
            <a:picLocks noChangeAspect="1"/>
          </p:cNvPicPr>
          <p:nvPr/>
        </p:nvPicPr>
        <p:blipFill>
          <a:blip r:embed="rId2"/>
          <a:stretch>
            <a:fillRect/>
          </a:stretch>
        </p:blipFill>
        <p:spPr>
          <a:xfrm>
            <a:off x="900113" y="3349625"/>
            <a:ext cx="3248025" cy="3105150"/>
          </a:xfrm>
          <a:prstGeom prst="rect">
            <a:avLst/>
          </a:prstGeom>
          <a:noFill/>
          <a:ln w="9525">
            <a:noFill/>
          </a:ln>
        </p:spPr>
      </p:pic>
      <p:sp>
        <p:nvSpPr>
          <p:cNvPr id="4" name="右箭头 3"/>
          <p:cNvSpPr/>
          <p:nvPr/>
        </p:nvSpPr>
        <p:spPr>
          <a:xfrm>
            <a:off x="4148138" y="4649788"/>
            <a:ext cx="863600" cy="503238"/>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mn-lt"/>
              <a:ea typeface="+mn-ea"/>
              <a:cs typeface="+mn-cs"/>
            </a:endParaRPr>
          </a:p>
        </p:txBody>
      </p:sp>
      <p:pic>
        <p:nvPicPr>
          <p:cNvPr id="365573" name="Picture 5"/>
          <p:cNvPicPr>
            <a:picLocks noChangeAspect="1"/>
          </p:cNvPicPr>
          <p:nvPr/>
        </p:nvPicPr>
        <p:blipFill>
          <a:blip r:embed="rId3"/>
          <a:stretch>
            <a:fillRect/>
          </a:stretch>
        </p:blipFill>
        <p:spPr>
          <a:xfrm>
            <a:off x="5364163" y="3460750"/>
            <a:ext cx="3467100" cy="3067050"/>
          </a:xfrm>
          <a:prstGeom prst="rect">
            <a:avLst/>
          </a:prstGeom>
          <a:noFill/>
          <a:ln w="9525">
            <a:noFill/>
          </a:ln>
        </p:spPr>
      </p:pic>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3" name="标题 1"/>
          <p:cNvSpPr>
            <a:spLocks noGrp="1"/>
          </p:cNvSpPr>
          <p:nvPr>
            <p:ph type="title"/>
          </p:nvPr>
        </p:nvSpPr>
        <p:spPr/>
        <p:txBody>
          <a:bodyPr vert="horz" wrap="square" lIns="91440" tIns="45720" rIns="91440" bIns="45720" anchor="b"/>
          <a:lstStyle/>
          <a:p>
            <a:pPr eaLnBrk="1" hangingPunct="1"/>
            <a:endParaRPr lang="zh-CN" altLang="en-US" kern="1200" dirty="0">
              <a:solidFill>
                <a:srgbClr val="5D2513"/>
              </a:solidFill>
              <a:latin typeface="幼圆" panose="02010509060101010101" pitchFamily="49" charset="-122"/>
              <a:ea typeface="幼圆" panose="02010509060101010101" pitchFamily="49" charset="-122"/>
              <a:cs typeface="+mj-cs"/>
            </a:endParaRPr>
          </a:p>
        </p:txBody>
      </p:sp>
      <p:sp>
        <p:nvSpPr>
          <p:cNvPr id="366594" name="内容占位符 2"/>
          <p:cNvSpPr>
            <a:spLocks noGrp="1"/>
          </p:cNvSpPr>
          <p:nvPr>
            <p:ph idx="1"/>
          </p:nvPr>
        </p:nvSpPr>
        <p:spPr>
          <a:xfrm>
            <a:off x="323850" y="981075"/>
            <a:ext cx="8540750" cy="1584325"/>
          </a:xfrm>
        </p:spPr>
        <p:txBody>
          <a:bodyPr vert="horz" wrap="square" lIns="91440" tIns="45720" rIns="91440" bIns="45720" anchor="t"/>
          <a:lstStyle/>
          <a:p>
            <a:pPr algn="l" eaLnBrk="1" hangingPunct="1">
              <a:buClr>
                <a:srgbClr val="956B21"/>
              </a:buClr>
              <a:buSzPct val="50000"/>
            </a:pPr>
            <a:r>
              <a:rPr lang="zh-CN" altLang="en-US" sz="3200" kern="1200" dirty="0">
                <a:solidFill>
                  <a:srgbClr val="0066FF"/>
                </a:solidFill>
                <a:latin typeface="幼圆" panose="02010509060101010101" pitchFamily="49" charset="-122"/>
                <a:ea typeface="幼圆" panose="02010509060101010101" pitchFamily="49" charset="-122"/>
                <a:cs typeface="+mn-cs"/>
              </a:rPr>
              <a:t>第三次遍历后，点</a:t>
            </a:r>
            <a:r>
              <a:rPr lang="en-US" altLang="zh-CN" sz="3200" kern="1200" dirty="0">
                <a:solidFill>
                  <a:srgbClr val="0066FF"/>
                </a:solidFill>
                <a:latin typeface="幼圆" panose="02010509060101010101" pitchFamily="49" charset="-122"/>
                <a:ea typeface="幼圆" panose="02010509060101010101" pitchFamily="49" charset="-122"/>
                <a:cs typeface="+mn-cs"/>
              </a:rPr>
              <a:t>B</a:t>
            </a:r>
            <a:r>
              <a:rPr lang="zh-CN" altLang="en-US" sz="3200" kern="1200" dirty="0">
                <a:solidFill>
                  <a:srgbClr val="0066FF"/>
                </a:solidFill>
                <a:latin typeface="幼圆" panose="02010509060101010101" pitchFamily="49" charset="-122"/>
                <a:ea typeface="幼圆" panose="02010509060101010101" pitchFamily="49" charset="-122"/>
                <a:cs typeface="+mn-cs"/>
              </a:rPr>
              <a:t>的值变为</a:t>
            </a:r>
            <a:r>
              <a:rPr lang="en-US" altLang="zh-CN" sz="3200" kern="1200" dirty="0">
                <a:solidFill>
                  <a:srgbClr val="0066FF"/>
                </a:solidFill>
                <a:latin typeface="幼圆" panose="02010509060101010101" pitchFamily="49" charset="-122"/>
                <a:ea typeface="幼圆" panose="02010509060101010101" pitchFamily="49" charset="-122"/>
                <a:cs typeface="+mn-cs"/>
              </a:rPr>
              <a:t>1</a:t>
            </a:r>
            <a:r>
              <a:rPr lang="zh-CN" altLang="en-US" sz="3200" kern="1200" dirty="0">
                <a:solidFill>
                  <a:srgbClr val="0066FF"/>
                </a:solidFill>
                <a:latin typeface="幼圆" panose="02010509060101010101" pitchFamily="49" charset="-122"/>
                <a:ea typeface="幼圆" panose="02010509060101010101" pitchFamily="49" charset="-122"/>
                <a:cs typeface="+mn-cs"/>
              </a:rPr>
              <a:t>，点</a:t>
            </a:r>
            <a:r>
              <a:rPr lang="en-US" altLang="zh-CN" sz="3200" kern="1200" dirty="0">
                <a:solidFill>
                  <a:srgbClr val="0066FF"/>
                </a:solidFill>
                <a:latin typeface="幼圆" panose="02010509060101010101" pitchFamily="49" charset="-122"/>
                <a:ea typeface="幼圆" panose="02010509060101010101" pitchFamily="49" charset="-122"/>
                <a:cs typeface="+mn-cs"/>
              </a:rPr>
              <a:t>C</a:t>
            </a:r>
            <a:r>
              <a:rPr lang="zh-CN" altLang="en-US" sz="3200" kern="1200" dirty="0">
                <a:solidFill>
                  <a:srgbClr val="0066FF"/>
                </a:solidFill>
                <a:latin typeface="幼圆" panose="02010509060101010101" pitchFamily="49" charset="-122"/>
                <a:ea typeface="幼圆" panose="02010509060101010101" pitchFamily="49" charset="-122"/>
                <a:cs typeface="+mn-cs"/>
              </a:rPr>
              <a:t>变为</a:t>
            </a:r>
            <a:r>
              <a:rPr lang="en-US" altLang="zh-CN" sz="3200" kern="1200" dirty="0">
                <a:solidFill>
                  <a:srgbClr val="0066FF"/>
                </a:solidFill>
                <a:latin typeface="幼圆" panose="02010509060101010101" pitchFamily="49" charset="-122"/>
                <a:ea typeface="幼圆" panose="02010509060101010101" pitchFamily="49" charset="-122"/>
                <a:cs typeface="+mn-cs"/>
              </a:rPr>
              <a:t>6</a:t>
            </a:r>
            <a:r>
              <a:rPr lang="zh-CN" altLang="en-US" sz="3200" kern="1200" dirty="0">
                <a:solidFill>
                  <a:srgbClr val="0066FF"/>
                </a:solidFill>
                <a:latin typeface="幼圆" panose="02010509060101010101" pitchFamily="49" charset="-122"/>
                <a:ea typeface="幼圆" panose="02010509060101010101" pitchFamily="49" charset="-122"/>
                <a:cs typeface="+mn-cs"/>
              </a:rPr>
              <a:t>，点</a:t>
            </a:r>
            <a:r>
              <a:rPr lang="en-US" altLang="zh-CN" sz="3200" kern="1200" dirty="0">
                <a:solidFill>
                  <a:srgbClr val="0066FF"/>
                </a:solidFill>
                <a:latin typeface="幼圆" panose="02010509060101010101" pitchFamily="49" charset="-122"/>
                <a:ea typeface="幼圆" panose="02010509060101010101" pitchFamily="49" charset="-122"/>
                <a:cs typeface="+mn-cs"/>
              </a:rPr>
              <a:t>A</a:t>
            </a:r>
            <a:r>
              <a:rPr lang="zh-CN" altLang="en-US" sz="3200" kern="1200" dirty="0">
                <a:solidFill>
                  <a:srgbClr val="0066FF"/>
                </a:solidFill>
                <a:latin typeface="幼圆" panose="02010509060101010101" pitchFamily="49" charset="-122"/>
                <a:ea typeface="幼圆" panose="02010509060101010101" pitchFamily="49" charset="-122"/>
                <a:cs typeface="+mn-cs"/>
              </a:rPr>
              <a:t>变为－</a:t>
            </a:r>
            <a:r>
              <a:rPr lang="en-US" altLang="zh-CN" sz="3200" kern="1200" dirty="0">
                <a:solidFill>
                  <a:srgbClr val="0066FF"/>
                </a:solidFill>
                <a:latin typeface="幼圆" panose="02010509060101010101" pitchFamily="49" charset="-122"/>
                <a:ea typeface="幼圆" panose="02010509060101010101" pitchFamily="49" charset="-122"/>
                <a:cs typeface="+mn-cs"/>
              </a:rPr>
              <a:t>4</a:t>
            </a:r>
            <a:r>
              <a:rPr lang="zh-CN" altLang="en-US" sz="3200" kern="1200" dirty="0">
                <a:solidFill>
                  <a:srgbClr val="0066FF"/>
                </a:solidFill>
                <a:latin typeface="幼圆" panose="02010509060101010101" pitchFamily="49" charset="-122"/>
                <a:ea typeface="幼圆" panose="02010509060101010101" pitchFamily="49" charset="-122"/>
                <a:cs typeface="+mn-cs"/>
              </a:rPr>
              <a:t>。正是因为有一条负边在回路中，</a:t>
            </a:r>
            <a:r>
              <a:rPr lang="zh-CN" altLang="en-US" sz="3200" kern="1200" dirty="0">
                <a:solidFill>
                  <a:srgbClr val="FF0000"/>
                </a:solidFill>
                <a:latin typeface="幼圆" panose="02010509060101010101" pitchFamily="49" charset="-122"/>
                <a:ea typeface="幼圆" panose="02010509060101010101" pitchFamily="49" charset="-122"/>
                <a:cs typeface="+mn-cs"/>
              </a:rPr>
              <a:t>导致每次遍历后，各个点的值不断变小。</a:t>
            </a:r>
            <a:br>
              <a:rPr lang="zh-CN" altLang="en-US" sz="3200" kern="1200" dirty="0">
                <a:solidFill>
                  <a:srgbClr val="FF0000"/>
                </a:solidFill>
                <a:latin typeface="幼圆" panose="02010509060101010101" pitchFamily="49" charset="-122"/>
                <a:ea typeface="幼圆" panose="02010509060101010101" pitchFamily="49" charset="-122"/>
                <a:cs typeface="+mn-cs"/>
              </a:rPr>
            </a:br>
            <a:r>
              <a:rPr lang="zh-CN" altLang="en-US" sz="3200" kern="1200" dirty="0">
                <a:solidFill>
                  <a:srgbClr val="0066FF"/>
                </a:solidFill>
                <a:latin typeface="幼圆" panose="02010509060101010101" pitchFamily="49" charset="-122"/>
                <a:ea typeface="幼圆" panose="02010509060101010101" pitchFamily="49" charset="-122"/>
                <a:cs typeface="+mn-cs"/>
              </a:rPr>
              <a:t> </a:t>
            </a:r>
            <a:br>
              <a:rPr lang="zh-CN" altLang="en-US" sz="3200" kern="1200" dirty="0">
                <a:solidFill>
                  <a:srgbClr val="0066FF"/>
                </a:solidFill>
                <a:latin typeface="幼圆" panose="02010509060101010101" pitchFamily="49" charset="-122"/>
                <a:ea typeface="幼圆" panose="02010509060101010101" pitchFamily="49" charset="-122"/>
                <a:cs typeface="+mn-cs"/>
              </a:rPr>
            </a:br>
            <a:endParaRPr lang="zh-CN" altLang="en-US" sz="3200" kern="1200" dirty="0">
              <a:solidFill>
                <a:srgbClr val="0066FF"/>
              </a:solidFill>
              <a:latin typeface="幼圆" panose="02010509060101010101" pitchFamily="49" charset="-122"/>
              <a:ea typeface="幼圆" panose="02010509060101010101" pitchFamily="49" charset="-122"/>
              <a:cs typeface="+mn-cs"/>
            </a:endParaRPr>
          </a:p>
        </p:txBody>
      </p:sp>
      <p:sp>
        <p:nvSpPr>
          <p:cNvPr id="4" name="右箭头 3"/>
          <p:cNvSpPr/>
          <p:nvPr/>
        </p:nvSpPr>
        <p:spPr>
          <a:xfrm>
            <a:off x="3995738" y="4724400"/>
            <a:ext cx="863600" cy="504825"/>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mn-lt"/>
              <a:ea typeface="+mn-ea"/>
              <a:cs typeface="+mn-cs"/>
            </a:endParaRPr>
          </a:p>
        </p:txBody>
      </p:sp>
      <p:pic>
        <p:nvPicPr>
          <p:cNvPr id="366596" name="Picture 5"/>
          <p:cNvPicPr>
            <a:picLocks noChangeAspect="1"/>
          </p:cNvPicPr>
          <p:nvPr/>
        </p:nvPicPr>
        <p:blipFill>
          <a:blip r:embed="rId2"/>
          <a:stretch>
            <a:fillRect/>
          </a:stretch>
        </p:blipFill>
        <p:spPr>
          <a:xfrm>
            <a:off x="528638" y="3449638"/>
            <a:ext cx="3467100" cy="3067050"/>
          </a:xfrm>
          <a:prstGeom prst="rect">
            <a:avLst/>
          </a:prstGeom>
          <a:noFill/>
          <a:ln w="9525">
            <a:noFill/>
          </a:ln>
        </p:spPr>
      </p:pic>
      <p:pic>
        <p:nvPicPr>
          <p:cNvPr id="366597" name="Picture 2"/>
          <p:cNvPicPr>
            <a:picLocks noChangeAspect="1"/>
          </p:cNvPicPr>
          <p:nvPr/>
        </p:nvPicPr>
        <p:blipFill>
          <a:blip r:embed="rId3"/>
          <a:stretch>
            <a:fillRect/>
          </a:stretch>
        </p:blipFill>
        <p:spPr>
          <a:xfrm>
            <a:off x="5148263" y="3357563"/>
            <a:ext cx="3609975" cy="3086100"/>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Text Box 3"/>
          <p:cNvSpPr txBox="1">
            <a:spLocks noChangeArrowheads="1"/>
          </p:cNvSpPr>
          <p:nvPr/>
        </p:nvSpPr>
        <p:spPr bwMode="auto">
          <a:xfrm>
            <a:off x="414338" y="1250950"/>
            <a:ext cx="8077200" cy="3017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3200" b="1" dirty="0">
                <a:solidFill>
                  <a:srgbClr val="0000FF"/>
                </a:solidFill>
                <a:latin typeface="Times New Roman" panose="02020603050405020304" pitchFamily="18" charset="0"/>
              </a:rPr>
              <a:t>一名邮递员负责投递某个街区的邮件</a:t>
            </a:r>
            <a:r>
              <a:rPr lang="en-US" altLang="zh-CN" sz="3200" b="1" dirty="0">
                <a:solidFill>
                  <a:srgbClr val="0000FF"/>
                </a:solidFill>
                <a:latin typeface="Times New Roman" panose="02020603050405020304" pitchFamily="18" charset="0"/>
              </a:rPr>
              <a:t>. </a:t>
            </a:r>
            <a:r>
              <a:rPr lang="zh-CN" altLang="en-US" sz="3200" b="1" dirty="0">
                <a:solidFill>
                  <a:srgbClr val="0000FF"/>
                </a:solidFill>
                <a:latin typeface="Times New Roman" panose="02020603050405020304" pitchFamily="18" charset="0"/>
              </a:rPr>
              <a:t>如何设计一条最短的投递路线</a:t>
            </a:r>
            <a:r>
              <a:rPr lang="en-US" altLang="zh-CN" sz="3200" b="1" dirty="0">
                <a:solidFill>
                  <a:srgbClr val="0000FF"/>
                </a:solidFill>
                <a:latin typeface="Times New Roman" panose="02020603050405020304" pitchFamily="18" charset="0"/>
              </a:rPr>
              <a:t>(</a:t>
            </a:r>
            <a:r>
              <a:rPr lang="zh-CN" altLang="en-US" sz="3200" b="1" dirty="0">
                <a:solidFill>
                  <a:srgbClr val="0000FF"/>
                </a:solidFill>
                <a:latin typeface="Times New Roman" panose="02020603050405020304" pitchFamily="18" charset="0"/>
              </a:rPr>
              <a:t>从邮局出发，经过投递区内每条街道</a:t>
            </a:r>
            <a:r>
              <a:rPr lang="zh-CN" altLang="en-US" sz="3200" b="1" dirty="0">
                <a:solidFill>
                  <a:srgbClr val="FF0000"/>
                </a:solidFill>
                <a:latin typeface="Times New Roman" panose="02020603050405020304" pitchFamily="18" charset="0"/>
              </a:rPr>
              <a:t>至少一次</a:t>
            </a:r>
            <a:r>
              <a:rPr lang="zh-CN" altLang="en-US" sz="3200" b="1" dirty="0">
                <a:solidFill>
                  <a:srgbClr val="0000FF"/>
                </a:solidFill>
                <a:latin typeface="Times New Roman" panose="02020603050405020304" pitchFamily="18" charset="0"/>
              </a:rPr>
              <a:t>，最后返回邮局</a:t>
            </a:r>
            <a:r>
              <a:rPr lang="en-US" altLang="zh-CN" sz="3200" b="1" dirty="0">
                <a:solidFill>
                  <a:srgbClr val="0000FF"/>
                </a:solidFill>
                <a:latin typeface="Times New Roman" panose="02020603050405020304" pitchFamily="18" charset="0"/>
              </a:rPr>
              <a:t>)</a:t>
            </a:r>
            <a:r>
              <a:rPr lang="zh-CN" altLang="en-US" sz="3200" b="1" dirty="0">
                <a:solidFill>
                  <a:srgbClr val="0000FF"/>
                </a:solidFill>
                <a:latin typeface="Times New Roman" panose="02020603050405020304" pitchFamily="18" charset="0"/>
              </a:rPr>
              <a:t>？由于这一问题是我国学者管梅谷教授</a:t>
            </a:r>
            <a:r>
              <a:rPr lang="en-US" altLang="zh-CN" sz="3200" b="1" dirty="0">
                <a:solidFill>
                  <a:srgbClr val="0000FF"/>
                </a:solidFill>
                <a:latin typeface="Times New Roman" panose="02020603050405020304" pitchFamily="18" charset="0"/>
              </a:rPr>
              <a:t>1960</a:t>
            </a:r>
            <a:r>
              <a:rPr lang="zh-CN" altLang="en-US" sz="3200" b="1" dirty="0">
                <a:solidFill>
                  <a:srgbClr val="0000FF"/>
                </a:solidFill>
                <a:latin typeface="Times New Roman" panose="02020603050405020304" pitchFamily="18" charset="0"/>
              </a:rPr>
              <a:t>年首先提出的，所以国际上称之为中国邮递员问题</a:t>
            </a:r>
            <a:r>
              <a:rPr lang="en-US" altLang="zh-CN" sz="3200" b="1" dirty="0">
                <a:solidFill>
                  <a:srgbClr val="0000FF"/>
                </a:solidFill>
                <a:latin typeface="Times New Roman" panose="02020603050405020304" pitchFamily="18" charset="0"/>
              </a:rPr>
              <a:t>. </a:t>
            </a:r>
          </a:p>
        </p:txBody>
      </p:sp>
      <p:sp>
        <p:nvSpPr>
          <p:cNvPr id="94211" name="矩形 1"/>
          <p:cNvSpPr>
            <a:spLocks noChangeArrowheads="1"/>
          </p:cNvSpPr>
          <p:nvPr/>
        </p:nvSpPr>
        <p:spPr bwMode="auto">
          <a:xfrm>
            <a:off x="1104900" y="80963"/>
            <a:ext cx="6697663"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zh-CN" altLang="en-US" sz="3600" b="1" dirty="0">
                <a:solidFill>
                  <a:srgbClr val="FF0000"/>
                </a:solidFill>
                <a:latin typeface="Times New Roman" panose="02020603050405020304" pitchFamily="18" charset="0"/>
                <a:cs typeface="Times New Roman" panose="02020603050405020304" pitchFamily="18" charset="0"/>
              </a:rPr>
              <a:t>例</a:t>
            </a:r>
            <a:r>
              <a:rPr lang="en-US" altLang="zh-CN" sz="3600" b="1" dirty="0">
                <a:solidFill>
                  <a:srgbClr val="FF0000"/>
                </a:solidFill>
                <a:latin typeface="Times New Roman" panose="02020603050405020304" pitchFamily="18" charset="0"/>
                <a:cs typeface="Times New Roman" panose="02020603050405020304" pitchFamily="18" charset="0"/>
              </a:rPr>
              <a:t>3:</a:t>
            </a:r>
            <a:r>
              <a:rPr lang="zh-CN" altLang="en-US" sz="3600" b="1" dirty="0">
                <a:solidFill>
                  <a:srgbClr val="FF0000"/>
                </a:solidFill>
                <a:latin typeface="Times New Roman" panose="02020603050405020304" pitchFamily="18" charset="0"/>
                <a:cs typeface="Times New Roman" panose="02020603050405020304" pitchFamily="18" charset="0"/>
              </a:rPr>
              <a:t>中国邮递员问题</a:t>
            </a:r>
            <a:r>
              <a:rPr lang="en-US" altLang="zh-CN" sz="3600" b="1" dirty="0">
                <a:solidFill>
                  <a:srgbClr val="FF0000"/>
                </a:solidFill>
                <a:latin typeface="Times New Roman" panose="02020603050405020304" pitchFamily="18" charset="0"/>
                <a:cs typeface="Times New Roman" panose="02020603050405020304" pitchFamily="18" charset="0"/>
              </a:rPr>
              <a:t>(CPP</a:t>
            </a:r>
            <a:r>
              <a:rPr lang="zh-CN" altLang="en-US" sz="3600" b="1" dirty="0">
                <a:solidFill>
                  <a:srgbClr val="FF0000"/>
                </a:solidFill>
                <a:latin typeface="Times New Roman" panose="02020603050405020304" pitchFamily="18" charset="0"/>
                <a:cs typeface="Times New Roman" panose="02020603050405020304" pitchFamily="18" charset="0"/>
              </a:rPr>
              <a:t>问题）</a:t>
            </a:r>
            <a:r>
              <a:rPr lang="en-US" altLang="zh-CN" sz="3600" b="1" dirty="0">
                <a:solidFill>
                  <a:srgbClr val="FF0000"/>
                </a:solidFill>
                <a:latin typeface="Times New Roman" panose="02020603050405020304" pitchFamily="18" charset="0"/>
                <a:cs typeface="Times New Roman" panose="02020603050405020304" pitchFamily="18" charset="0"/>
              </a:rPr>
              <a:t> </a:t>
            </a:r>
            <a:endParaRPr lang="zh-CN" altLang="en-US" sz="3600" dirty="0">
              <a:solidFill>
                <a:srgbClr val="FF0000"/>
              </a:solidFill>
            </a:endParaRPr>
          </a:p>
        </p:txBody>
      </p:sp>
      <p:sp>
        <p:nvSpPr>
          <p:cNvPr id="94212" name="矩形 2"/>
          <p:cNvSpPr>
            <a:spLocks noChangeArrowheads="1"/>
          </p:cNvSpPr>
          <p:nvPr/>
        </p:nvSpPr>
        <p:spPr bwMode="auto">
          <a:xfrm>
            <a:off x="1735138" y="727075"/>
            <a:ext cx="5435600" cy="51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zh-CN" altLang="en-US" sz="2800" b="1">
                <a:solidFill>
                  <a:srgbClr val="007A77"/>
                </a:solidFill>
                <a:latin typeface="Times New Roman" panose="02020603050405020304" pitchFamily="18" charset="0"/>
                <a:cs typeface="Times New Roman" panose="02020603050405020304" pitchFamily="18" charset="0"/>
              </a:rPr>
              <a:t>（</a:t>
            </a:r>
            <a:r>
              <a:rPr lang="en-US" altLang="zh-CN" sz="2800" b="1">
                <a:solidFill>
                  <a:srgbClr val="007A77"/>
                </a:solidFill>
                <a:latin typeface="Times New Roman" panose="02020603050405020304" pitchFamily="18" charset="0"/>
                <a:cs typeface="Times New Roman" panose="02020603050405020304" pitchFamily="18" charset="0"/>
              </a:rPr>
              <a:t>Chinese Postman Problem)</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48131"/>
                                        </p:tgtEl>
                                        <p:attrNameLst>
                                          <p:attrName>style.visibility</p:attrName>
                                        </p:attrNameLst>
                                      </p:cBhvr>
                                      <p:to>
                                        <p:strVal val="visible"/>
                                      </p:to>
                                    </p:set>
                                    <p:anim calcmode="lin" valueType="num">
                                      <p:cBhvr additive="base">
                                        <p:cTn id="7" dur="500" fill="hold"/>
                                        <p:tgtEl>
                                          <p:spTgt spid="48131"/>
                                        </p:tgtEl>
                                        <p:attrNameLst>
                                          <p:attrName>ppt_x</p:attrName>
                                        </p:attrNameLst>
                                      </p:cBhvr>
                                      <p:tavLst>
                                        <p:tav tm="0">
                                          <p:val>
                                            <p:strVal val="0-#ppt_w/2"/>
                                          </p:val>
                                        </p:tav>
                                        <p:tav tm="100000">
                                          <p:val>
                                            <p:strVal val="#ppt_x"/>
                                          </p:val>
                                        </p:tav>
                                      </p:tavLst>
                                    </p:anim>
                                    <p:anim calcmode="lin" valueType="num">
                                      <p:cBhvr additive="base">
                                        <p:cTn id="8" dur="500" fill="hold"/>
                                        <p:tgtEl>
                                          <p:spTgt spid="481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8520" y="188913"/>
                <a:ext cx="9022333" cy="3600450"/>
              </a:xfrm>
            </p:spPr>
            <p:txBody>
              <a:bodyPr vert="horz" wrap="square" lIns="91440" tIns="45720" rIns="91440" bIns="45720" numCol="1" rtlCol="0" anchor="t" anchorCtr="0" compatLnSpc="1">
                <a:normAutofit/>
              </a:bodyPr>
              <a:lstStyle/>
              <a:p>
                <a:pPr marL="357505" marR="0" lvl="0" indent="-357505" algn="just" defTabSz="914400" rtl="0" eaLnBrk="1" fontAlgn="auto" latinLnBrk="0" hangingPunct="1">
                  <a:lnSpc>
                    <a:spcPct val="110000"/>
                  </a:lnSpc>
                  <a:spcBef>
                    <a:spcPts val="1400"/>
                  </a:spcBef>
                  <a:spcAft>
                    <a:spcPts val="0"/>
                  </a:spcAft>
                  <a:buClr>
                    <a:schemeClr val="accent1">
                      <a:lumMod val="75000"/>
                    </a:schemeClr>
                  </a:buClr>
                  <a:buSzPct val="50000"/>
                  <a:buFont typeface="Wingdings" panose="05000000000000000000" pitchFamily="2" charset="2"/>
                  <a:buChar char="u"/>
                  <a:defRPr/>
                </a:pPr>
                <a:r>
                  <a:rPr kumimoji="0" lang="zh-CN" altLang="en-US" sz="28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再回过来看一下</a:t>
                </a:r>
                <a:r>
                  <a:rPr kumimoji="0" lang="en-US" altLang="zh-CN" sz="28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bellman</a:t>
                </a:r>
                <a:r>
                  <a:rPr kumimoji="0" lang="zh-CN" altLang="en-US" sz="28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a:t>
                </a:r>
                <a:r>
                  <a:rPr kumimoji="0" lang="en-US" altLang="zh-CN" sz="28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ford</a:t>
                </a:r>
                <a:r>
                  <a:rPr kumimoji="0" lang="zh-CN" altLang="en-US" sz="28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算法的第三部分，遍历所有边，检查是否存在</a:t>
                </a:r>
                <a14:m>
                  <m:oMath xmlns:m="http://schemas.openxmlformats.org/officeDocument/2006/math">
                    <m:r>
                      <a:rPr kumimoji="0" lang="en-US" altLang="zh-CN" sz="2800" b="1" i="1" u="none" strike="noStrike" kern="1200" cap="none" spc="0" normalizeH="0" baseline="0" noProof="0" dirty="0" smtClean="0">
                        <a:ln>
                          <a:noFill/>
                        </a:ln>
                        <a:solidFill>
                          <a:schemeClr val="accent1">
                            <a:lumMod val="50000"/>
                          </a:schemeClr>
                        </a:solidFill>
                        <a:effectLst/>
                        <a:uLnTx/>
                        <a:uFillTx/>
                        <a:latin typeface="Cambria Math"/>
                        <a:ea typeface="幼圆" panose="02010509060101010101" pitchFamily="49" charset="-122"/>
                        <a:cs typeface="+mn-cs"/>
                      </a:rPr>
                      <m:t>𝒅</m:t>
                    </m:r>
                    <m:d>
                      <m:dPr>
                        <m:ctrlPr>
                          <a:rPr kumimoji="0" lang="en-US" altLang="zh-CN" sz="2800" b="1" i="1" u="none" strike="noStrike" kern="1200" cap="none" spc="0" normalizeH="0" baseline="0" noProof="0" dirty="0" smtClean="0">
                            <a:ln>
                              <a:noFill/>
                            </a:ln>
                            <a:solidFill>
                              <a:schemeClr val="accent1">
                                <a:lumMod val="50000"/>
                              </a:schemeClr>
                            </a:solidFill>
                            <a:effectLst/>
                            <a:uLnTx/>
                            <a:uFillTx/>
                            <a:latin typeface="Cambria Math" panose="02040503050406030204" pitchFamily="18" charset="0"/>
                            <a:ea typeface="幼圆" panose="02010509060101010101" pitchFamily="49" charset="-122"/>
                            <a:cs typeface="+mn-cs"/>
                          </a:rPr>
                        </m:ctrlPr>
                      </m:dPr>
                      <m:e>
                        <m:r>
                          <a:rPr kumimoji="0" lang="en-US" altLang="zh-CN" sz="2800" b="1" i="1" u="none" strike="noStrike" kern="1200" cap="none" spc="0" normalizeH="0" baseline="0" noProof="0" dirty="0">
                            <a:ln>
                              <a:noFill/>
                            </a:ln>
                            <a:solidFill>
                              <a:schemeClr val="accent1">
                                <a:lumMod val="50000"/>
                              </a:schemeClr>
                            </a:solidFill>
                            <a:effectLst/>
                            <a:uLnTx/>
                            <a:uFillTx/>
                            <a:latin typeface="Cambria Math"/>
                            <a:ea typeface="幼圆" panose="02010509060101010101" pitchFamily="49" charset="-122"/>
                            <a:cs typeface="+mn-cs"/>
                          </a:rPr>
                          <m:t>𝒗</m:t>
                        </m:r>
                      </m:e>
                    </m:d>
                    <m:r>
                      <a:rPr kumimoji="0" lang="en-US" altLang="zh-CN" sz="2800" b="1" i="1" u="none" strike="noStrike" kern="1200" cap="none" spc="0" normalizeH="0" baseline="0" noProof="0" dirty="0" smtClean="0">
                        <a:ln>
                          <a:noFill/>
                        </a:ln>
                        <a:solidFill>
                          <a:schemeClr val="accent1">
                            <a:lumMod val="50000"/>
                          </a:schemeClr>
                        </a:solidFill>
                        <a:effectLst/>
                        <a:uLnTx/>
                        <a:uFillTx/>
                        <a:latin typeface="Cambria Math"/>
                        <a:ea typeface="幼圆" panose="02010509060101010101" pitchFamily="49" charset="-122"/>
                        <a:cs typeface="+mn-cs"/>
                      </a:rPr>
                      <m:t>&gt;</m:t>
                    </m:r>
                    <m:r>
                      <a:rPr kumimoji="0" lang="en-US" altLang="zh-CN" sz="2800" b="1" i="1" u="none" strike="noStrike" kern="1200" cap="none" spc="0" normalizeH="0" baseline="0" noProof="0" dirty="0">
                        <a:ln>
                          <a:noFill/>
                        </a:ln>
                        <a:solidFill>
                          <a:schemeClr val="accent1">
                            <a:lumMod val="50000"/>
                          </a:schemeClr>
                        </a:solidFill>
                        <a:effectLst/>
                        <a:uLnTx/>
                        <a:uFillTx/>
                        <a:latin typeface="Cambria Math"/>
                        <a:ea typeface="幼圆" panose="02010509060101010101" pitchFamily="49" charset="-122"/>
                        <a:cs typeface="+mn-cs"/>
                      </a:rPr>
                      <m:t> </m:t>
                    </m:r>
                    <m:r>
                      <a:rPr kumimoji="0" lang="en-US" altLang="zh-CN" sz="2800" b="1" i="1" u="none" strike="noStrike" kern="1200" cap="none" spc="0" normalizeH="0" baseline="0" noProof="0" dirty="0">
                        <a:ln>
                          <a:noFill/>
                        </a:ln>
                        <a:solidFill>
                          <a:schemeClr val="accent1">
                            <a:lumMod val="50000"/>
                          </a:schemeClr>
                        </a:solidFill>
                        <a:effectLst/>
                        <a:uLnTx/>
                        <a:uFillTx/>
                        <a:latin typeface="Cambria Math"/>
                        <a:ea typeface="幼圆" panose="02010509060101010101" pitchFamily="49" charset="-122"/>
                        <a:cs typeface="+mn-cs"/>
                      </a:rPr>
                      <m:t>𝒅</m:t>
                    </m:r>
                    <m:r>
                      <a:rPr kumimoji="0" lang="en-US" altLang="zh-CN" sz="2800" b="1" i="1" u="none" strike="noStrike" kern="1200" cap="none" spc="0" normalizeH="0" baseline="0" noProof="0" dirty="0">
                        <a:ln>
                          <a:noFill/>
                        </a:ln>
                        <a:solidFill>
                          <a:schemeClr val="accent1">
                            <a:lumMod val="50000"/>
                          </a:schemeClr>
                        </a:solidFill>
                        <a:effectLst/>
                        <a:uLnTx/>
                        <a:uFillTx/>
                        <a:latin typeface="Cambria Math"/>
                        <a:ea typeface="幼圆" panose="02010509060101010101" pitchFamily="49" charset="-122"/>
                        <a:cs typeface="+mn-cs"/>
                      </a:rPr>
                      <m:t> (</m:t>
                    </m:r>
                    <m:r>
                      <a:rPr kumimoji="0" lang="en-US" altLang="zh-CN" sz="2800" b="1" i="1" u="none" strike="noStrike" kern="1200" cap="none" spc="0" normalizeH="0" baseline="0" noProof="0" dirty="0">
                        <a:ln>
                          <a:noFill/>
                        </a:ln>
                        <a:solidFill>
                          <a:schemeClr val="accent1">
                            <a:lumMod val="50000"/>
                          </a:schemeClr>
                        </a:solidFill>
                        <a:effectLst/>
                        <a:uLnTx/>
                        <a:uFillTx/>
                        <a:latin typeface="Cambria Math"/>
                        <a:ea typeface="幼圆" panose="02010509060101010101" pitchFamily="49" charset="-122"/>
                        <a:cs typeface="+mn-cs"/>
                      </a:rPr>
                      <m:t>𝒖</m:t>
                    </m:r>
                    <m:r>
                      <a:rPr kumimoji="0" lang="en-US" altLang="zh-CN" sz="2800" b="1" i="1" u="none" strike="noStrike" kern="1200" cap="none" spc="0" normalizeH="0" baseline="0" noProof="0" dirty="0">
                        <a:ln>
                          <a:noFill/>
                        </a:ln>
                        <a:solidFill>
                          <a:schemeClr val="accent1">
                            <a:lumMod val="50000"/>
                          </a:schemeClr>
                        </a:solidFill>
                        <a:effectLst/>
                        <a:uLnTx/>
                        <a:uFillTx/>
                        <a:latin typeface="Cambria Math"/>
                        <a:ea typeface="幼圆" panose="02010509060101010101" pitchFamily="49" charset="-122"/>
                        <a:cs typeface="+mn-cs"/>
                      </a:rPr>
                      <m:t>) + </m:t>
                    </m:r>
                    <m:r>
                      <a:rPr kumimoji="0" lang="en-US" altLang="zh-CN" sz="2800" b="1" i="1" u="none" strike="noStrike" kern="1200" cap="none" spc="0" normalizeH="0" baseline="0" noProof="0" dirty="0">
                        <a:ln>
                          <a:noFill/>
                        </a:ln>
                        <a:solidFill>
                          <a:schemeClr val="accent1">
                            <a:lumMod val="50000"/>
                          </a:schemeClr>
                        </a:solidFill>
                        <a:effectLst/>
                        <a:uLnTx/>
                        <a:uFillTx/>
                        <a:latin typeface="Cambria Math"/>
                        <a:ea typeface="幼圆" panose="02010509060101010101" pitchFamily="49" charset="-122"/>
                        <a:cs typeface="+mn-cs"/>
                      </a:rPr>
                      <m:t>𝒘</m:t>
                    </m:r>
                    <m:r>
                      <a:rPr kumimoji="0" lang="en-US" altLang="zh-CN" sz="2800" b="1" i="1" u="none" strike="noStrike" kern="1200" cap="none" spc="0" normalizeH="0" baseline="0" noProof="0" dirty="0">
                        <a:ln>
                          <a:noFill/>
                        </a:ln>
                        <a:solidFill>
                          <a:schemeClr val="accent1">
                            <a:lumMod val="50000"/>
                          </a:schemeClr>
                        </a:solidFill>
                        <a:effectLst/>
                        <a:uLnTx/>
                        <a:uFillTx/>
                        <a:latin typeface="Cambria Math"/>
                        <a:ea typeface="幼圆" panose="02010509060101010101" pitchFamily="49" charset="-122"/>
                        <a:cs typeface="+mn-cs"/>
                      </a:rPr>
                      <m:t>(</m:t>
                    </m:r>
                    <m:r>
                      <a:rPr kumimoji="0" lang="en-US" altLang="zh-CN" sz="2800" b="1" i="1" u="none" strike="noStrike" kern="1200" cap="none" spc="0" normalizeH="0" baseline="0" noProof="0" dirty="0" err="1">
                        <a:ln>
                          <a:noFill/>
                        </a:ln>
                        <a:solidFill>
                          <a:schemeClr val="accent1">
                            <a:lumMod val="50000"/>
                          </a:schemeClr>
                        </a:solidFill>
                        <a:effectLst/>
                        <a:uLnTx/>
                        <a:uFillTx/>
                        <a:latin typeface="Cambria Math"/>
                        <a:ea typeface="幼圆" panose="02010509060101010101" pitchFamily="49" charset="-122"/>
                        <a:cs typeface="+mn-cs"/>
                      </a:rPr>
                      <m:t>𝒖</m:t>
                    </m:r>
                    <m:r>
                      <a:rPr kumimoji="0" lang="en-US" altLang="zh-CN" sz="2800" b="1" i="1" u="none" strike="noStrike" kern="1200" cap="none" spc="0" normalizeH="0" baseline="0" noProof="0" dirty="0" err="1">
                        <a:ln>
                          <a:noFill/>
                        </a:ln>
                        <a:solidFill>
                          <a:schemeClr val="accent1">
                            <a:lumMod val="50000"/>
                          </a:schemeClr>
                        </a:solidFill>
                        <a:effectLst/>
                        <a:uLnTx/>
                        <a:uFillTx/>
                        <a:latin typeface="Cambria Math"/>
                        <a:ea typeface="幼圆" panose="02010509060101010101" pitchFamily="49" charset="-122"/>
                        <a:cs typeface="+mn-cs"/>
                      </a:rPr>
                      <m:t>,</m:t>
                    </m:r>
                    <m:r>
                      <a:rPr kumimoji="0" lang="en-US" altLang="zh-CN" sz="2800" b="1" i="1" u="none" strike="noStrike" kern="1200" cap="none" spc="0" normalizeH="0" baseline="0" noProof="0" dirty="0" err="1">
                        <a:ln>
                          <a:noFill/>
                        </a:ln>
                        <a:solidFill>
                          <a:schemeClr val="accent1">
                            <a:lumMod val="50000"/>
                          </a:schemeClr>
                        </a:solidFill>
                        <a:effectLst/>
                        <a:uLnTx/>
                        <a:uFillTx/>
                        <a:latin typeface="Cambria Math"/>
                        <a:ea typeface="幼圆" panose="02010509060101010101" pitchFamily="49" charset="-122"/>
                        <a:cs typeface="+mn-cs"/>
                      </a:rPr>
                      <m:t>𝒗</m:t>
                    </m:r>
                    <m:r>
                      <a:rPr kumimoji="0" lang="en-US" altLang="zh-CN" sz="2800" b="1" i="1" u="none" strike="noStrike" kern="1200" cap="none" spc="0" normalizeH="0" baseline="0" noProof="0" dirty="0">
                        <a:ln>
                          <a:noFill/>
                        </a:ln>
                        <a:solidFill>
                          <a:schemeClr val="accent1">
                            <a:lumMod val="50000"/>
                          </a:schemeClr>
                        </a:solidFill>
                        <a:effectLst/>
                        <a:uLnTx/>
                        <a:uFillTx/>
                        <a:latin typeface="Cambria Math"/>
                        <a:ea typeface="幼圆" panose="02010509060101010101" pitchFamily="49" charset="-122"/>
                        <a:cs typeface="+mn-cs"/>
                      </a:rPr>
                      <m:t>)</m:t>
                    </m:r>
                  </m:oMath>
                </a14:m>
                <a:r>
                  <a:rPr kumimoji="0" lang="zh-CN" altLang="en-US" sz="28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。因为第二部分循环的次数是定长的，所以如果存在无法收敛的情况，则肯定能够在第三部分中检查出来。</a:t>
                </a:r>
                <a:endParaRPr kumimoji="0" lang="en-US" altLang="zh-CN" sz="28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endParaRPr>
              </a:p>
              <a:p>
                <a:pPr marL="357505" marR="0" lvl="0" indent="-357505" algn="just" defTabSz="914400" rtl="0" eaLnBrk="1" fontAlgn="auto" latinLnBrk="0" hangingPunct="1">
                  <a:lnSpc>
                    <a:spcPct val="110000"/>
                  </a:lnSpc>
                  <a:spcBef>
                    <a:spcPts val="1400"/>
                  </a:spcBef>
                  <a:spcAft>
                    <a:spcPts val="0"/>
                  </a:spcAft>
                  <a:buClr>
                    <a:schemeClr val="accent1">
                      <a:lumMod val="75000"/>
                    </a:schemeClr>
                  </a:buClr>
                  <a:buSzPct val="50000"/>
                  <a:buFont typeface="Wingdings" panose="05000000000000000000" pitchFamily="2" charset="2"/>
                  <a:buChar char="u"/>
                  <a:defRPr/>
                </a:pPr>
                <a:r>
                  <a:rPr kumimoji="0" lang="zh-CN" altLang="en-US" sz="28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比如</a:t>
                </a:r>
                <a:r>
                  <a:rPr kumimoji="0" lang="en-US" altLang="zh-CN" sz="28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a:t>
                </a:r>
                <a:r>
                  <a:rPr kumimoji="0" lang="zh-CN" altLang="en-US" sz="28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此时，点</a:t>
                </a:r>
                <a:r>
                  <a:rPr kumimoji="0" lang="en-US" altLang="zh-CN" sz="28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A</a:t>
                </a:r>
                <a:r>
                  <a:rPr kumimoji="0" lang="zh-CN" altLang="en-US" sz="28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的值为－</a:t>
                </a:r>
                <a:r>
                  <a:rPr kumimoji="0" lang="en-US" altLang="zh-CN" sz="28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2</a:t>
                </a:r>
                <a:r>
                  <a:rPr kumimoji="0" lang="zh-CN" altLang="en-US" sz="28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，点</a:t>
                </a:r>
                <a:r>
                  <a:rPr kumimoji="0" lang="en-US" altLang="zh-CN" sz="28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B</a:t>
                </a:r>
                <a:r>
                  <a:rPr kumimoji="0" lang="zh-CN" altLang="en-US" sz="28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的值为</a:t>
                </a:r>
                <a:r>
                  <a:rPr kumimoji="0" lang="en-US" altLang="zh-CN" sz="28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5</a:t>
                </a:r>
                <a:r>
                  <a:rPr kumimoji="0" lang="zh-CN" altLang="en-US" sz="28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，边</a:t>
                </a:r>
                <a:r>
                  <a:rPr kumimoji="0" lang="en-US" altLang="zh-CN" sz="28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AB</a:t>
                </a:r>
                <a:r>
                  <a:rPr kumimoji="0" lang="zh-CN" altLang="en-US" sz="28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的权重为</a:t>
                </a:r>
                <a:r>
                  <a:rPr kumimoji="0" lang="en-US" altLang="zh-CN" sz="28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5</a:t>
                </a:r>
                <a:r>
                  <a:rPr kumimoji="0" lang="zh-CN" altLang="en-US" sz="28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a:t>
                </a:r>
                <a:r>
                  <a:rPr kumimoji="0" lang="en-US" altLang="zh-CN" sz="28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5 &gt; -2 + 5. </a:t>
                </a:r>
                <a:r>
                  <a:rPr kumimoji="0" lang="zh-CN" altLang="en-US" sz="28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检查出来这条边没有收敛。</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8520" y="188913"/>
                <a:ext cx="9022333" cy="3600450"/>
              </a:xfrm>
              <a:blipFill rotWithShape="1">
                <a:blip r:embed="rId2"/>
                <a:stretch>
                  <a:fillRect l="-68" t="-2030" r="-1419"/>
                </a:stretch>
              </a:blipFill>
            </p:spPr>
            <p:txBody>
              <a:bodyPr/>
              <a:lstStyle/>
              <a:p>
                <a:r>
                  <a:rPr lang="zh-CN" altLang="en-US">
                    <a:noFill/>
                  </a:rPr>
                  <a:t> </a:t>
                </a:r>
                <a:endParaRPr lang="zh-CN" altLang="en-US">
                  <a:noFill/>
                </a:endParaRPr>
              </a:p>
            </p:txBody>
          </p:sp>
        </mc:Fallback>
      </mc:AlternateContent>
      <p:pic>
        <p:nvPicPr>
          <p:cNvPr id="367618" name="Picture 3"/>
          <p:cNvPicPr>
            <a:picLocks noChangeAspect="1"/>
          </p:cNvPicPr>
          <p:nvPr/>
        </p:nvPicPr>
        <p:blipFill>
          <a:blip r:embed="rId3"/>
          <a:stretch>
            <a:fillRect/>
          </a:stretch>
        </p:blipFill>
        <p:spPr>
          <a:xfrm>
            <a:off x="3131840" y="3686986"/>
            <a:ext cx="3207048" cy="3171014"/>
          </a:xfrm>
          <a:prstGeom prst="rect">
            <a:avLst/>
          </a:prstGeom>
          <a:noFill/>
          <a:ln w="9525">
            <a:noFill/>
          </a:ln>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3012" name="Picture 4" descr="5-3_edited"/>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107678" y="404401"/>
            <a:ext cx="9144000" cy="59785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文本框 1"/>
          <p:cNvSpPr txBox="1"/>
          <p:nvPr/>
        </p:nvSpPr>
        <p:spPr>
          <a:xfrm>
            <a:off x="-46092" y="-6145"/>
            <a:ext cx="1296144" cy="584775"/>
          </a:xfrm>
          <a:prstGeom prst="rect">
            <a:avLst/>
          </a:prstGeom>
          <a:solidFill>
            <a:schemeClr val="tx1"/>
          </a:solidFill>
        </p:spPr>
        <p:txBody>
          <a:bodyPr wrap="square" rtlCol="0">
            <a:spAutoFit/>
          </a:bodyPr>
          <a:lstStyle/>
          <a:p>
            <a:r>
              <a:rPr lang="zh-CN" altLang="en-US" sz="3200" b="1" dirty="0">
                <a:solidFill>
                  <a:srgbClr val="FF0000"/>
                </a:solidFill>
              </a:rPr>
              <a:t>例</a:t>
            </a:r>
            <a:r>
              <a:rPr lang="en-US" altLang="zh-CN" sz="3200" b="1" dirty="0">
                <a:solidFill>
                  <a:srgbClr val="FF0000"/>
                </a:solidFill>
              </a:rPr>
              <a:t>1</a:t>
            </a:r>
            <a:endParaRPr lang="zh-CN" altLang="en-US" sz="3200" b="1" dirty="0">
              <a:solidFill>
                <a:srgbClr val="FF0000"/>
              </a:solidFill>
            </a:endParaRPr>
          </a:p>
        </p:txBody>
      </p:sp>
      <p:sp>
        <p:nvSpPr>
          <p:cNvPr id="6" name="矩形 5"/>
          <p:cNvSpPr>
            <a:spLocks noRot="1" noChangeAspect="1" noMove="1" noResize="1" noEditPoints="1" noAdjustHandles="1" noChangeArrowheads="1" noChangeShapeType="1" noTextEdit="1"/>
          </p:cNvSpPr>
          <p:nvPr/>
        </p:nvSpPr>
        <p:spPr>
          <a:xfrm>
            <a:off x="6948488" y="5370513"/>
            <a:ext cx="1498600" cy="493713"/>
          </a:xfrm>
          <a:prstGeom prst="rect">
            <a:avLst/>
          </a:prstGeom>
          <a:blipFill rotWithShape="1">
            <a:blip r:embed="rId4"/>
            <a:stretch>
              <a:fillRect/>
            </a:stretch>
          </a:blipFill>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no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noFill/>
              <a:effectLst/>
              <a:uLnTx/>
              <a:uFillTx/>
              <a:latin typeface="Arial" panose="020B0604020202020204" pitchFamily="34" charset="0"/>
              <a:ea typeface="宋体" panose="02010600030101010101" pitchFamily="2" charset="-122"/>
              <a:cs typeface="+mn-cs"/>
            </a:endParaRPr>
          </a:p>
        </p:txBody>
      </p:sp>
      <p:sp>
        <p:nvSpPr>
          <p:cNvPr id="7" name="矩形 6"/>
          <p:cNvSpPr>
            <a:spLocks noRot="1" noChangeAspect="1" noMove="1" noResize="1" noEditPoints="1" noAdjustHandles="1" noChangeArrowheads="1" noChangeShapeType="1" noTextEdit="1"/>
          </p:cNvSpPr>
          <p:nvPr/>
        </p:nvSpPr>
        <p:spPr>
          <a:xfrm>
            <a:off x="5364163" y="5370513"/>
            <a:ext cx="1231900" cy="493713"/>
          </a:xfrm>
          <a:prstGeom prst="rect">
            <a:avLst/>
          </a:prstGeom>
          <a:blipFill rotWithShape="1">
            <a:blip r:embed="rId5"/>
            <a:stretch>
              <a:fillRect/>
            </a:stretch>
          </a:blipFill>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no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noFill/>
              <a:effectLst/>
              <a:uLnTx/>
              <a:uFillTx/>
              <a:latin typeface="Arial" panose="020B0604020202020204" pitchFamily="34" charset="0"/>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8" name="文本框 7"/>
              <p:cNvSpPr txBox="1"/>
              <p:nvPr/>
            </p:nvSpPr>
            <p:spPr>
              <a:xfrm>
                <a:off x="3420110" y="5589270"/>
                <a:ext cx="5687695" cy="744220"/>
              </a:xfrm>
              <a:prstGeom prst="rect">
                <a:avLst/>
              </a:prstGeom>
              <a:noFill/>
            </p:spPr>
            <p:txBody>
              <a:bodyPr wrap="none" rtlCol="0" anchor="t">
                <a:spAutoFit/>
              </a:bodyPr>
              <a:lstStyle/>
              <a:p>
                <a:pPr>
                  <a:lnSpc>
                    <a:spcPct val="130000"/>
                  </a:lnSpc>
                </a:pPr>
                <a14:m>
                  <m:oMath xmlns:m="http://schemas.openxmlformats.org/officeDocument/2006/math">
                    <m:sSubSup>
                      <m:sSubSupPr>
                        <m:ctrlPr>
                          <a:rPr lang="en-US" altLang="zh-CN" sz="2400" i="1">
                            <a:solidFill>
                              <a:srgbClr val="FF0000"/>
                            </a:solidFill>
                            <a:latin typeface="Cambria Math" panose="02040503050406030204" pitchFamily="18" charset="0"/>
                            <a:ea typeface="宋体" panose="02010600030101010101" pitchFamily="2" charset="-122"/>
                            <a:cs typeface="Cambria Math" panose="02040503050406030204" charset="0"/>
                            <a:sym typeface="+mn-ea"/>
                          </a:rPr>
                        </m:ctrlPr>
                      </m:sSubSupPr>
                      <m:e>
                        <m:r>
                          <a:rPr lang="en-US" altLang="zh-CN" sz="2400" i="1">
                            <a:solidFill>
                              <a:srgbClr val="FF0000"/>
                            </a:solidFill>
                            <a:latin typeface="Cambria Math" panose="02040503050406030204" charset="0"/>
                            <a:ea typeface="宋体" panose="02010600030101010101" pitchFamily="2" charset="-122"/>
                            <a:cs typeface="Cambria Math" panose="02040503050406030204" charset="0"/>
                            <a:sym typeface="+mn-ea"/>
                          </a:rPr>
                          <m:t>𝑫</m:t>
                        </m:r>
                      </m:e>
                      <m:sub>
                        <m:r>
                          <a:rPr lang="en-US" altLang="zh-CN" sz="2400" i="1">
                            <a:solidFill>
                              <a:srgbClr val="FF0000"/>
                            </a:solidFill>
                            <a:latin typeface="Cambria Math" panose="02040503050406030204" charset="0"/>
                            <a:ea typeface="宋体" panose="02010600030101010101" pitchFamily="2" charset="-122"/>
                            <a:cs typeface="Cambria Math" panose="02040503050406030204" charset="0"/>
                            <a:sym typeface="+mn-ea"/>
                          </a:rPr>
                          <m:t>𝒋</m:t>
                        </m:r>
                      </m:sub>
                      <m:sup>
                        <m:r>
                          <a:rPr lang="en-US" altLang="zh-CN" sz="2400" i="1">
                            <a:solidFill>
                              <a:srgbClr val="FF0000"/>
                            </a:solidFill>
                            <a:latin typeface="Cambria Math" panose="02040503050406030204" charset="0"/>
                            <a:ea typeface="宋体" panose="02010600030101010101" pitchFamily="2" charset="-122"/>
                            <a:cs typeface="Cambria Math" panose="02040503050406030204" charset="0"/>
                            <a:sym typeface="+mn-ea"/>
                          </a:rPr>
                          <m:t>𝟐</m:t>
                        </m:r>
                      </m:sup>
                    </m:sSubSup>
                  </m:oMath>
                </a14:m>
                <a:r>
                  <a:rPr lang="en-US" altLang="zh-CN" sz="2400">
                    <a:solidFill>
                      <a:srgbClr val="FF0000"/>
                    </a:solidFill>
                    <a:latin typeface="宋体" panose="02010600030101010101" pitchFamily="2" charset="-122"/>
                    <a:sym typeface="+mn-ea"/>
                  </a:rPr>
                  <a:t>=</a:t>
                </a:r>
                <a14:m>
                  <m:oMath xmlns:m="http://schemas.openxmlformats.org/officeDocument/2006/math">
                    <m:func>
                      <m:funcPr>
                        <m:ctrlPr>
                          <a:rPr lang="en-US" altLang="zh-CN" sz="2400" i="1">
                            <a:solidFill>
                              <a:srgbClr val="FF0000"/>
                            </a:solidFill>
                            <a:latin typeface="Cambria Math" panose="02040503050406030204" pitchFamily="18" charset="0"/>
                            <a:ea typeface="宋体" panose="02010600030101010101" pitchFamily="2" charset="-122"/>
                            <a:cs typeface="Cambria Math" panose="02040503050406030204" charset="0"/>
                            <a:sym typeface="+mn-ea"/>
                          </a:rPr>
                        </m:ctrlPr>
                      </m:funcPr>
                      <m:fName>
                        <m:limLow>
                          <m:limLowPr>
                            <m:ctrlPr>
                              <a:rPr lang="en-US" altLang="zh-CN" sz="2400" i="1">
                                <a:solidFill>
                                  <a:srgbClr val="FF0000"/>
                                </a:solidFill>
                                <a:latin typeface="Cambria Math" panose="02040503050406030204" pitchFamily="18" charset="0"/>
                                <a:ea typeface="宋体" panose="02010600030101010101" pitchFamily="2" charset="-122"/>
                                <a:cs typeface="Cambria Math" panose="02040503050406030204" charset="0"/>
                                <a:sym typeface="+mn-ea"/>
                              </a:rPr>
                            </m:ctrlPr>
                          </m:limLowPr>
                          <m:e>
                            <m:r>
                              <m:rPr>
                                <m:sty m:val="p"/>
                              </m:rPr>
                              <a:rPr lang="en-US" altLang="zh-CN" sz="2400">
                                <a:solidFill>
                                  <a:srgbClr val="FF0000"/>
                                </a:solidFill>
                                <a:latin typeface="Cambria Math" panose="02040503050406030204" charset="0"/>
                                <a:ea typeface="宋体" panose="02010600030101010101" pitchFamily="2" charset="-122"/>
                                <a:cs typeface="Cambria Math" panose="02040503050406030204" charset="0"/>
                                <a:sym typeface="+mn-ea"/>
                              </a:rPr>
                              <m:t>min</m:t>
                            </m:r>
                          </m:e>
                          <m:lim>
                            <m:r>
                              <a:rPr lang="en-US" altLang="zh-CN" sz="2400" i="1">
                                <a:solidFill>
                                  <a:srgbClr val="FF0000"/>
                                </a:solidFill>
                                <a:latin typeface="Cambria Math" panose="02040503050406030204" charset="0"/>
                                <a:ea typeface="宋体" panose="02010600030101010101" pitchFamily="2" charset="-122"/>
                                <a:cs typeface="Cambria Math" panose="02040503050406030204" charset="0"/>
                                <a:sym typeface="+mn-ea"/>
                              </a:rPr>
                              <m:t>𝒊</m:t>
                            </m:r>
                          </m:lim>
                        </m:limLow>
                      </m:fName>
                      <m:e>
                        <m:r>
                          <a:rPr lang="en-US" altLang="zh-CN" sz="2400" i="1">
                            <a:solidFill>
                              <a:srgbClr val="FF0000"/>
                            </a:solidFill>
                            <a:latin typeface="Cambria Math" panose="02040503050406030204" charset="0"/>
                            <a:ea typeface="宋体" panose="02010600030101010101" pitchFamily="2" charset="-122"/>
                            <a:cs typeface="Cambria Math" panose="02040503050406030204" charset="0"/>
                            <a:sym typeface="+mn-ea"/>
                          </a:rPr>
                          <m:t>[</m:t>
                        </m:r>
                        <m:sSubSup>
                          <m:sSubSupPr>
                            <m:ctrlPr>
                              <a:rPr lang="en-US" altLang="zh-CN" sz="2400" i="1">
                                <a:solidFill>
                                  <a:srgbClr val="FF0000"/>
                                </a:solidFill>
                                <a:latin typeface="Cambria Math" panose="02040503050406030204" pitchFamily="18" charset="0"/>
                                <a:ea typeface="宋体" panose="02010600030101010101" pitchFamily="2" charset="-122"/>
                                <a:cs typeface="Cambria Math" panose="02040503050406030204" charset="0"/>
                                <a:sym typeface="+mn-ea"/>
                              </a:rPr>
                            </m:ctrlPr>
                          </m:sSubSupPr>
                          <m:e>
                            <m:r>
                              <a:rPr lang="en-US" altLang="zh-CN" sz="2400" i="1">
                                <a:solidFill>
                                  <a:srgbClr val="FF0000"/>
                                </a:solidFill>
                                <a:latin typeface="Cambria Math" panose="02040503050406030204" charset="0"/>
                                <a:ea typeface="宋体" panose="02010600030101010101" pitchFamily="2" charset="-122"/>
                                <a:cs typeface="Cambria Math" panose="02040503050406030204" charset="0"/>
                                <a:sym typeface="+mn-ea"/>
                              </a:rPr>
                              <m:t>𝑫</m:t>
                            </m:r>
                          </m:e>
                          <m:sub>
                            <m:r>
                              <a:rPr lang="en-US" altLang="zh-CN" sz="2400" i="1">
                                <a:solidFill>
                                  <a:srgbClr val="FF0000"/>
                                </a:solidFill>
                                <a:latin typeface="Cambria Math" panose="02040503050406030204" charset="0"/>
                                <a:ea typeface="宋体" panose="02010600030101010101" pitchFamily="2" charset="-122"/>
                                <a:cs typeface="Cambria Math" panose="02040503050406030204" charset="0"/>
                                <a:sym typeface="+mn-ea"/>
                              </a:rPr>
                              <m:t>𝒊</m:t>
                            </m:r>
                          </m:sub>
                          <m:sup>
                            <m:r>
                              <a:rPr lang="en-US" altLang="zh-CN" sz="2400" i="1">
                                <a:solidFill>
                                  <a:srgbClr val="FF0000"/>
                                </a:solidFill>
                                <a:latin typeface="Cambria Math" panose="02040503050406030204" charset="0"/>
                                <a:ea typeface="宋体" panose="02010600030101010101" pitchFamily="2" charset="-122"/>
                                <a:cs typeface="Cambria Math" panose="02040503050406030204" charset="0"/>
                                <a:sym typeface="+mn-ea"/>
                              </a:rPr>
                              <m:t>𝟏</m:t>
                            </m:r>
                          </m:sup>
                        </m:sSubSup>
                        <m:r>
                          <a:rPr lang="en-US" altLang="zh-CN" sz="2400" i="1">
                            <a:solidFill>
                              <a:srgbClr val="FF0000"/>
                            </a:solidFill>
                            <a:latin typeface="Cambria Math" panose="02040503050406030204" charset="0"/>
                            <a:ea typeface="宋体" panose="02010600030101010101" pitchFamily="2" charset="-122"/>
                            <a:cs typeface="Cambria Math" panose="02040503050406030204" charset="0"/>
                            <a:sym typeface="+mn-ea"/>
                          </a:rPr>
                          <m:t>+</m:t>
                        </m:r>
                        <m:sSub>
                          <m:sSubPr>
                            <m:ctrlPr>
                              <a:rPr lang="en-US" altLang="zh-CN" sz="2400" i="1">
                                <a:solidFill>
                                  <a:srgbClr val="FF0000"/>
                                </a:solidFill>
                                <a:latin typeface="Cambria Math" panose="02040503050406030204" pitchFamily="18" charset="0"/>
                                <a:ea typeface="宋体" panose="02010600030101010101" pitchFamily="2" charset="-122"/>
                                <a:cs typeface="Cambria Math" panose="02040503050406030204" charset="0"/>
                                <a:sym typeface="+mn-ea"/>
                              </a:rPr>
                            </m:ctrlPr>
                          </m:sSubPr>
                          <m:e>
                            <m:r>
                              <a:rPr lang="en-US" altLang="zh-CN" sz="2400" i="1">
                                <a:solidFill>
                                  <a:srgbClr val="FF0000"/>
                                </a:solidFill>
                                <a:latin typeface="Cambria Math" panose="02040503050406030204" charset="0"/>
                                <a:ea typeface="宋体" panose="02010600030101010101" pitchFamily="2" charset="-122"/>
                                <a:cs typeface="Cambria Math" panose="02040503050406030204" charset="0"/>
                                <a:sym typeface="+mn-ea"/>
                              </a:rPr>
                              <m:t>𝒘</m:t>
                            </m:r>
                          </m:e>
                          <m:sub>
                            <m:r>
                              <a:rPr lang="en-US" altLang="zh-CN" sz="2400" i="1">
                                <a:solidFill>
                                  <a:srgbClr val="FF0000"/>
                                </a:solidFill>
                                <a:latin typeface="Cambria Math" panose="02040503050406030204" charset="0"/>
                                <a:ea typeface="宋体" panose="02010600030101010101" pitchFamily="2" charset="-122"/>
                                <a:cs typeface="Cambria Math" panose="02040503050406030204" charset="0"/>
                                <a:sym typeface="+mn-ea"/>
                              </a:rPr>
                              <m:t>𝒋𝒊</m:t>
                            </m:r>
                          </m:sub>
                        </m:sSub>
                        <m:r>
                          <a:rPr lang="en-US" altLang="zh-CN" sz="2400" i="1">
                            <a:solidFill>
                              <a:srgbClr val="FF0000"/>
                            </a:solidFill>
                            <a:latin typeface="Cambria Math" panose="02040503050406030204" charset="0"/>
                            <a:ea typeface="宋体" panose="02010600030101010101" pitchFamily="2" charset="-122"/>
                            <a:cs typeface="Cambria Math" panose="02040503050406030204" charset="0"/>
                            <a:sym typeface="+mn-ea"/>
                          </a:rPr>
                          <m:t>]</m:t>
                        </m:r>
                      </m:e>
                    </m:func>
                  </m:oMath>
                </a14:m>
                <a:r>
                  <a:rPr lang="en-US" altLang="zh-CN" sz="2400">
                    <a:solidFill>
                      <a:srgbClr val="FF0000"/>
                    </a:solidFill>
                    <a:latin typeface="宋体" panose="02010600030101010101" pitchFamily="2" charset="-122"/>
                    <a:sym typeface="+mn-ea"/>
                  </a:rPr>
                  <a:t>(</a:t>
                </a:r>
                <a:r>
                  <a:rPr lang="zh-CN" altLang="en-US" sz="2400">
                    <a:solidFill>
                      <a:srgbClr val="FF0000"/>
                    </a:solidFill>
                    <a:latin typeface="宋体" panose="02010600030101010101" pitchFamily="2" charset="-122"/>
                    <a:sym typeface="+mn-ea"/>
                  </a:rPr>
                  <a:t>有向图</a:t>
                </a:r>
                <a:r>
                  <a:rPr lang="en-US" altLang="zh-CN" sz="2400">
                    <a:solidFill>
                      <a:srgbClr val="FF0000"/>
                    </a:solidFill>
                    <a:latin typeface="宋体" panose="02010600030101010101" pitchFamily="2" charset="-122"/>
                    <a:sym typeface="+mn-ea"/>
                  </a:rPr>
                  <a:t>,j</a:t>
                </a:r>
                <a:r>
                  <a:rPr lang="zh-CN" altLang="zh-CN" sz="2400">
                    <a:solidFill>
                      <a:srgbClr val="FF0000"/>
                    </a:solidFill>
                    <a:latin typeface="宋体" panose="02010600030101010101" pitchFamily="2" charset="-122"/>
                    <a:sym typeface="+mn-ea"/>
                  </a:rPr>
                  <a:t>到目的节点</a:t>
                </a:r>
                <a:r>
                  <a:rPr lang="en-US" altLang="zh-CN" sz="2400">
                    <a:solidFill>
                      <a:srgbClr val="FF0000"/>
                    </a:solidFill>
                    <a:latin typeface="宋体" panose="02010600030101010101" pitchFamily="2" charset="-122"/>
                    <a:sym typeface="+mn-ea"/>
                  </a:rPr>
                  <a:t>)</a:t>
                </a:r>
                <a:endParaRPr lang="en-US" altLang="zh-CN" sz="2400" dirty="0">
                  <a:solidFill>
                    <a:srgbClr val="FF0000"/>
                  </a:solidFill>
                  <a:latin typeface="宋体" panose="02010600030101010101" pitchFamily="2" charset="-122"/>
                  <a:ea typeface="微软雅黑" panose="020B0503020204020204" pitchFamily="34" charset="-122"/>
                  <a:sym typeface="+mn-ea"/>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3420110" y="5589270"/>
                <a:ext cx="5687695" cy="744220"/>
              </a:xfrm>
              <a:prstGeom prst="rect">
                <a:avLst/>
              </a:prstGeom>
              <a:blipFill rotWithShape="1">
                <a:blip r:embed="rId6"/>
                <a:stretch>
                  <a:fillRect r="-1072"/>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2" name="文本框 1"/>
              <p:cNvSpPr txBox="1"/>
              <p:nvPr/>
            </p:nvSpPr>
            <p:spPr>
              <a:xfrm>
                <a:off x="3491865" y="6165850"/>
                <a:ext cx="5091430" cy="744220"/>
              </a:xfrm>
              <a:prstGeom prst="rect">
                <a:avLst/>
              </a:prstGeom>
              <a:noFill/>
            </p:spPr>
            <p:txBody>
              <a:bodyPr wrap="none" rtlCol="0" anchor="t">
                <a:spAutoFit/>
              </a:bodyPr>
              <a:lstStyle/>
              <a:p>
                <a:pPr>
                  <a:lnSpc>
                    <a:spcPct val="130000"/>
                  </a:lnSpc>
                </a:pPr>
                <a14:m>
                  <m:oMath xmlns:m="http://schemas.openxmlformats.org/officeDocument/2006/math">
                    <m:sSubSup>
                      <m:sSubSupPr>
                        <m:ctrlPr>
                          <a:rPr lang="en-US" altLang="zh-CN" sz="2400" i="1">
                            <a:solidFill>
                              <a:srgbClr val="FF0000"/>
                            </a:solidFill>
                            <a:latin typeface="Cambria Math" panose="02040503050406030204" pitchFamily="18" charset="0"/>
                            <a:ea typeface="宋体" panose="02010600030101010101" pitchFamily="2" charset="-122"/>
                            <a:cs typeface="Cambria Math" panose="02040503050406030204" charset="0"/>
                            <a:sym typeface="+mn-ea"/>
                          </a:rPr>
                        </m:ctrlPr>
                      </m:sSubSupPr>
                      <m:e>
                        <m:r>
                          <a:rPr lang="en-US" altLang="zh-CN" sz="2400" i="1">
                            <a:solidFill>
                              <a:srgbClr val="FF0000"/>
                            </a:solidFill>
                            <a:latin typeface="Cambria Math" panose="02040503050406030204" charset="0"/>
                            <a:ea typeface="宋体" panose="02010600030101010101" pitchFamily="2" charset="-122"/>
                            <a:cs typeface="Cambria Math" panose="02040503050406030204" charset="0"/>
                            <a:sym typeface="+mn-ea"/>
                          </a:rPr>
                          <m:t>𝑫</m:t>
                        </m:r>
                      </m:e>
                      <m:sub>
                        <m:r>
                          <a:rPr lang="en-US" altLang="zh-CN" sz="2400" i="1">
                            <a:solidFill>
                              <a:srgbClr val="FF0000"/>
                            </a:solidFill>
                            <a:latin typeface="Cambria Math" panose="02040503050406030204" charset="0"/>
                            <a:ea typeface="宋体" panose="02010600030101010101" pitchFamily="2" charset="-122"/>
                            <a:cs typeface="Cambria Math" panose="02040503050406030204" charset="0"/>
                            <a:sym typeface="+mn-ea"/>
                          </a:rPr>
                          <m:t>𝒋</m:t>
                        </m:r>
                      </m:sub>
                      <m:sup>
                        <m:r>
                          <a:rPr lang="en-US" altLang="zh-CN" sz="2400" i="1">
                            <a:solidFill>
                              <a:srgbClr val="FF0000"/>
                            </a:solidFill>
                            <a:latin typeface="Cambria Math" panose="02040503050406030204" charset="0"/>
                            <a:ea typeface="宋体" panose="02010600030101010101" pitchFamily="2" charset="-122"/>
                            <a:cs typeface="Cambria Math" panose="02040503050406030204" charset="0"/>
                            <a:sym typeface="+mn-ea"/>
                          </a:rPr>
                          <m:t>𝟐</m:t>
                        </m:r>
                      </m:sup>
                    </m:sSubSup>
                  </m:oMath>
                </a14:m>
                <a:r>
                  <a:rPr lang="en-US" altLang="zh-CN" sz="2400">
                    <a:solidFill>
                      <a:srgbClr val="FF0000"/>
                    </a:solidFill>
                    <a:latin typeface="宋体" panose="02010600030101010101" pitchFamily="2" charset="-122"/>
                    <a:sym typeface="+mn-ea"/>
                  </a:rPr>
                  <a:t>=</a:t>
                </a:r>
                <a14:m>
                  <m:oMath xmlns:m="http://schemas.openxmlformats.org/officeDocument/2006/math">
                    <m:func>
                      <m:funcPr>
                        <m:ctrlPr>
                          <a:rPr lang="en-US" altLang="zh-CN" sz="2400" i="1">
                            <a:solidFill>
                              <a:srgbClr val="FF0000"/>
                            </a:solidFill>
                            <a:latin typeface="Cambria Math" panose="02040503050406030204" pitchFamily="18" charset="0"/>
                            <a:ea typeface="宋体" panose="02010600030101010101" pitchFamily="2" charset="-122"/>
                            <a:cs typeface="Cambria Math" panose="02040503050406030204" charset="0"/>
                            <a:sym typeface="+mn-ea"/>
                          </a:rPr>
                        </m:ctrlPr>
                      </m:funcPr>
                      <m:fName>
                        <m:limLow>
                          <m:limLowPr>
                            <m:ctrlPr>
                              <a:rPr lang="en-US" altLang="zh-CN" sz="2400" i="1">
                                <a:solidFill>
                                  <a:srgbClr val="FF0000"/>
                                </a:solidFill>
                                <a:latin typeface="Cambria Math" panose="02040503050406030204" pitchFamily="18" charset="0"/>
                                <a:ea typeface="宋体" panose="02010600030101010101" pitchFamily="2" charset="-122"/>
                                <a:cs typeface="Cambria Math" panose="02040503050406030204" charset="0"/>
                                <a:sym typeface="+mn-ea"/>
                              </a:rPr>
                            </m:ctrlPr>
                          </m:limLowPr>
                          <m:e>
                            <m:r>
                              <m:rPr>
                                <m:sty m:val="p"/>
                              </m:rPr>
                              <a:rPr lang="en-US" altLang="zh-CN" sz="2400">
                                <a:solidFill>
                                  <a:srgbClr val="FF0000"/>
                                </a:solidFill>
                                <a:latin typeface="Cambria Math" panose="02040503050406030204" charset="0"/>
                                <a:ea typeface="宋体" panose="02010600030101010101" pitchFamily="2" charset="-122"/>
                                <a:cs typeface="Cambria Math" panose="02040503050406030204" charset="0"/>
                                <a:sym typeface="+mn-ea"/>
                              </a:rPr>
                              <m:t>min</m:t>
                            </m:r>
                          </m:e>
                          <m:lim>
                            <m:r>
                              <a:rPr lang="en-US" altLang="zh-CN" sz="2400" i="1">
                                <a:solidFill>
                                  <a:srgbClr val="FF0000"/>
                                </a:solidFill>
                                <a:latin typeface="Cambria Math" panose="02040503050406030204" charset="0"/>
                                <a:ea typeface="宋体" panose="02010600030101010101" pitchFamily="2" charset="-122"/>
                                <a:cs typeface="Cambria Math" panose="02040503050406030204" charset="0"/>
                                <a:sym typeface="+mn-ea"/>
                              </a:rPr>
                              <m:t>𝒊</m:t>
                            </m:r>
                          </m:lim>
                        </m:limLow>
                      </m:fName>
                      <m:e>
                        <m:r>
                          <a:rPr lang="en-US" altLang="zh-CN" sz="2400" i="1">
                            <a:solidFill>
                              <a:srgbClr val="FF0000"/>
                            </a:solidFill>
                            <a:latin typeface="Cambria Math" panose="02040503050406030204" charset="0"/>
                            <a:ea typeface="宋体" panose="02010600030101010101" pitchFamily="2" charset="-122"/>
                            <a:cs typeface="Cambria Math" panose="02040503050406030204" charset="0"/>
                            <a:sym typeface="+mn-ea"/>
                          </a:rPr>
                          <m:t>[</m:t>
                        </m:r>
                        <m:sSubSup>
                          <m:sSubSupPr>
                            <m:ctrlPr>
                              <a:rPr lang="en-US" altLang="zh-CN" sz="2400" i="1">
                                <a:solidFill>
                                  <a:srgbClr val="FF0000"/>
                                </a:solidFill>
                                <a:latin typeface="Cambria Math" panose="02040503050406030204" pitchFamily="18" charset="0"/>
                                <a:ea typeface="宋体" panose="02010600030101010101" pitchFamily="2" charset="-122"/>
                                <a:cs typeface="Cambria Math" panose="02040503050406030204" charset="0"/>
                                <a:sym typeface="+mn-ea"/>
                              </a:rPr>
                            </m:ctrlPr>
                          </m:sSubSupPr>
                          <m:e>
                            <m:r>
                              <a:rPr lang="en-US" altLang="zh-CN" sz="2400" i="1">
                                <a:solidFill>
                                  <a:srgbClr val="FF0000"/>
                                </a:solidFill>
                                <a:latin typeface="Cambria Math" panose="02040503050406030204" charset="0"/>
                                <a:ea typeface="宋体" panose="02010600030101010101" pitchFamily="2" charset="-122"/>
                                <a:cs typeface="Cambria Math" panose="02040503050406030204" charset="0"/>
                                <a:sym typeface="+mn-ea"/>
                              </a:rPr>
                              <m:t>𝑫</m:t>
                            </m:r>
                          </m:e>
                          <m:sub>
                            <m:r>
                              <a:rPr lang="en-US" altLang="zh-CN" sz="2400" i="1">
                                <a:solidFill>
                                  <a:srgbClr val="FF0000"/>
                                </a:solidFill>
                                <a:latin typeface="Cambria Math" panose="02040503050406030204" charset="0"/>
                                <a:ea typeface="宋体" panose="02010600030101010101" pitchFamily="2" charset="-122"/>
                                <a:cs typeface="Cambria Math" panose="02040503050406030204" charset="0"/>
                                <a:sym typeface="+mn-ea"/>
                              </a:rPr>
                              <m:t>𝒊</m:t>
                            </m:r>
                          </m:sub>
                          <m:sup>
                            <m:r>
                              <a:rPr lang="en-US" altLang="zh-CN" sz="2400" i="1">
                                <a:solidFill>
                                  <a:srgbClr val="FF0000"/>
                                </a:solidFill>
                                <a:latin typeface="Cambria Math" panose="02040503050406030204" charset="0"/>
                                <a:ea typeface="宋体" panose="02010600030101010101" pitchFamily="2" charset="-122"/>
                                <a:cs typeface="Cambria Math" panose="02040503050406030204" charset="0"/>
                                <a:sym typeface="+mn-ea"/>
                              </a:rPr>
                              <m:t>𝟏</m:t>
                            </m:r>
                          </m:sup>
                        </m:sSubSup>
                        <m:r>
                          <a:rPr lang="en-US" altLang="zh-CN" sz="2400" i="1">
                            <a:solidFill>
                              <a:srgbClr val="FF0000"/>
                            </a:solidFill>
                            <a:latin typeface="Cambria Math" panose="02040503050406030204" charset="0"/>
                            <a:ea typeface="宋体" panose="02010600030101010101" pitchFamily="2" charset="-122"/>
                            <a:cs typeface="Cambria Math" panose="02040503050406030204" charset="0"/>
                            <a:sym typeface="+mn-ea"/>
                          </a:rPr>
                          <m:t>+</m:t>
                        </m:r>
                        <m:sSub>
                          <m:sSubPr>
                            <m:ctrlPr>
                              <a:rPr lang="en-US" altLang="zh-CN" sz="2400" i="1">
                                <a:solidFill>
                                  <a:srgbClr val="FF0000"/>
                                </a:solidFill>
                                <a:latin typeface="Cambria Math" panose="02040503050406030204" pitchFamily="18" charset="0"/>
                                <a:ea typeface="宋体" panose="02010600030101010101" pitchFamily="2" charset="-122"/>
                                <a:cs typeface="Cambria Math" panose="02040503050406030204" charset="0"/>
                                <a:sym typeface="+mn-ea"/>
                              </a:rPr>
                            </m:ctrlPr>
                          </m:sSubPr>
                          <m:e>
                            <m:r>
                              <a:rPr lang="en-US" altLang="zh-CN" sz="2400" i="1">
                                <a:solidFill>
                                  <a:srgbClr val="FF0000"/>
                                </a:solidFill>
                                <a:latin typeface="Cambria Math" panose="02040503050406030204" charset="0"/>
                                <a:ea typeface="宋体" panose="02010600030101010101" pitchFamily="2" charset="-122"/>
                                <a:cs typeface="Cambria Math" panose="02040503050406030204" charset="0"/>
                                <a:sym typeface="+mn-ea"/>
                              </a:rPr>
                              <m:t>𝒘</m:t>
                            </m:r>
                          </m:e>
                          <m:sub>
                            <m:r>
                              <a:rPr lang="en-US" altLang="zh-CN" sz="2400" i="1">
                                <a:solidFill>
                                  <a:srgbClr val="FF0000"/>
                                </a:solidFill>
                                <a:latin typeface="Cambria Math" panose="02040503050406030204" charset="0"/>
                                <a:ea typeface="宋体" panose="02010600030101010101" pitchFamily="2" charset="-122"/>
                                <a:cs typeface="Cambria Math" panose="02040503050406030204" charset="0"/>
                                <a:sym typeface="+mn-ea"/>
                              </a:rPr>
                              <m:t>𝑖𝑗</m:t>
                            </m:r>
                          </m:sub>
                        </m:sSub>
                        <m:r>
                          <a:rPr lang="en-US" altLang="zh-CN" sz="2400" i="1">
                            <a:solidFill>
                              <a:srgbClr val="FF0000"/>
                            </a:solidFill>
                            <a:latin typeface="Cambria Math" panose="02040503050406030204" charset="0"/>
                            <a:ea typeface="宋体" panose="02010600030101010101" pitchFamily="2" charset="-122"/>
                            <a:cs typeface="Cambria Math" panose="02040503050406030204" charset="0"/>
                            <a:sym typeface="+mn-ea"/>
                          </a:rPr>
                          <m:t>]</m:t>
                        </m:r>
                      </m:e>
                    </m:func>
                  </m:oMath>
                </a14:m>
                <a:r>
                  <a:rPr lang="en-US" altLang="zh-CN" sz="2400">
                    <a:solidFill>
                      <a:srgbClr val="FF0000"/>
                    </a:solidFill>
                    <a:latin typeface="宋体" panose="02010600030101010101" pitchFamily="2" charset="-122"/>
                    <a:sym typeface="+mn-ea"/>
                  </a:rPr>
                  <a:t>(</a:t>
                </a:r>
                <a:r>
                  <a:rPr lang="zh-CN" altLang="en-US" sz="2400">
                    <a:solidFill>
                      <a:srgbClr val="FF0000"/>
                    </a:solidFill>
                    <a:latin typeface="宋体" panose="02010600030101010101" pitchFamily="2" charset="-122"/>
                    <a:sym typeface="+mn-ea"/>
                  </a:rPr>
                  <a:t>有向图</a:t>
                </a:r>
                <a:r>
                  <a:rPr lang="en-US" altLang="zh-CN" sz="2400">
                    <a:solidFill>
                      <a:srgbClr val="FF0000"/>
                    </a:solidFill>
                    <a:latin typeface="宋体" panose="02010600030101010101" pitchFamily="2" charset="-122"/>
                    <a:sym typeface="+mn-ea"/>
                  </a:rPr>
                  <a:t>,</a:t>
                </a:r>
                <a:r>
                  <a:rPr lang="zh-CN" altLang="zh-CN" sz="2400">
                    <a:solidFill>
                      <a:srgbClr val="FF0000"/>
                    </a:solidFill>
                    <a:latin typeface="宋体" panose="02010600030101010101" pitchFamily="2" charset="-122"/>
                    <a:sym typeface="+mn-ea"/>
                  </a:rPr>
                  <a:t>源点到</a:t>
                </a:r>
                <a:r>
                  <a:rPr lang="en-US" altLang="zh-CN" sz="2400">
                    <a:solidFill>
                      <a:srgbClr val="FF0000"/>
                    </a:solidFill>
                    <a:latin typeface="宋体" panose="02010600030101010101" pitchFamily="2" charset="-122"/>
                    <a:sym typeface="+mn-ea"/>
                  </a:rPr>
                  <a:t>j)</a:t>
                </a:r>
                <a:endParaRPr lang="en-US" altLang="zh-CN" sz="2400" dirty="0">
                  <a:solidFill>
                    <a:srgbClr val="FF0000"/>
                  </a:solidFill>
                  <a:latin typeface="宋体" panose="02010600030101010101" pitchFamily="2" charset="-122"/>
                  <a:ea typeface="微软雅黑" panose="020B0503020204020204" pitchFamily="34" charset="-122"/>
                  <a:sym typeface="+mn-ea"/>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3491865" y="6165850"/>
                <a:ext cx="5091430" cy="744220"/>
              </a:xfrm>
              <a:prstGeom prst="rect">
                <a:avLst/>
              </a:prstGeom>
              <a:blipFill rotWithShape="1">
                <a:blip r:embed="rId7"/>
                <a:stretch>
                  <a:fillRect r="-1197"/>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67544" y="188640"/>
            <a:ext cx="8229600" cy="633412"/>
          </a:xfrm>
        </p:spPr>
        <p:txBody>
          <a:bodyPr/>
          <a:lstStyle/>
          <a:p>
            <a:endParaRPr lang="zh-CN" altLang="en-US" dirty="0"/>
          </a:p>
        </p:txBody>
      </p:sp>
      <p:sp>
        <p:nvSpPr>
          <p:cNvPr id="3" name="内容占位符 2"/>
          <p:cNvSpPr>
            <a:spLocks noGrp="1"/>
          </p:cNvSpPr>
          <p:nvPr>
            <p:ph idx="1"/>
          </p:nvPr>
        </p:nvSpPr>
        <p:spPr>
          <a:xfrm>
            <a:off x="179512" y="764704"/>
            <a:ext cx="8785225" cy="5400675"/>
          </a:xfrm>
        </p:spPr>
        <p:txBody>
          <a:bodyPr/>
          <a:lstStyle/>
          <a:p>
            <a:pPr>
              <a:lnSpc>
                <a:spcPct val="100000"/>
              </a:lnSpc>
              <a:spcBef>
                <a:spcPts val="0"/>
              </a:spcBef>
            </a:pPr>
            <a:r>
              <a:rPr lang="en-US" altLang="zh-CN" dirty="0">
                <a:solidFill>
                  <a:srgbClr val="0066FF"/>
                </a:solidFill>
              </a:rPr>
              <a:t>Bellman-Ford</a:t>
            </a:r>
            <a:r>
              <a:rPr lang="zh-CN" altLang="en-US" dirty="0">
                <a:solidFill>
                  <a:srgbClr val="0066FF"/>
                </a:solidFill>
              </a:rPr>
              <a:t>算法的</a:t>
            </a:r>
            <a:r>
              <a:rPr lang="zh-CN" altLang="en-US" dirty="0">
                <a:solidFill>
                  <a:srgbClr val="FF0000"/>
                </a:solidFill>
              </a:rPr>
              <a:t>迭代松弛操作</a:t>
            </a:r>
            <a:r>
              <a:rPr lang="zh-CN" altLang="en-US" dirty="0">
                <a:solidFill>
                  <a:srgbClr val="0066FF"/>
                </a:solidFill>
              </a:rPr>
              <a:t>，实际上就是按顶点距离</a:t>
            </a:r>
            <a:r>
              <a:rPr lang="en-US" altLang="zh-CN" dirty="0">
                <a:solidFill>
                  <a:srgbClr val="0066FF"/>
                </a:solidFill>
              </a:rPr>
              <a:t>s</a:t>
            </a:r>
            <a:r>
              <a:rPr lang="zh-CN" altLang="en-US" dirty="0">
                <a:solidFill>
                  <a:srgbClr val="0066FF"/>
                </a:solidFill>
              </a:rPr>
              <a:t>的层次，逐层生成这棵最短路径树的过程</a:t>
            </a:r>
            <a:r>
              <a:rPr lang="zh-CN" altLang="en-US" dirty="0"/>
              <a:t>。</a:t>
            </a:r>
          </a:p>
          <a:p>
            <a:pPr>
              <a:lnSpc>
                <a:spcPct val="100000"/>
              </a:lnSpc>
              <a:spcBef>
                <a:spcPts val="0"/>
              </a:spcBef>
            </a:pPr>
            <a:r>
              <a:rPr lang="zh-CN" altLang="en-US" dirty="0">
                <a:solidFill>
                  <a:srgbClr val="0066FF"/>
                </a:solidFill>
              </a:rPr>
              <a:t>在对每条边进行第</a:t>
            </a:r>
            <a:r>
              <a:rPr lang="en-US" altLang="zh-CN" dirty="0">
                <a:solidFill>
                  <a:srgbClr val="0066FF"/>
                </a:solidFill>
              </a:rPr>
              <a:t>1</a:t>
            </a:r>
            <a:r>
              <a:rPr lang="zh-CN" altLang="en-US" dirty="0">
                <a:solidFill>
                  <a:srgbClr val="0066FF"/>
                </a:solidFill>
              </a:rPr>
              <a:t>遍松弛的时候，生成了从</a:t>
            </a:r>
            <a:r>
              <a:rPr lang="en-US" altLang="zh-CN" dirty="0">
                <a:solidFill>
                  <a:srgbClr val="0066FF"/>
                </a:solidFill>
              </a:rPr>
              <a:t>s</a:t>
            </a:r>
            <a:r>
              <a:rPr lang="zh-CN" altLang="en-US" dirty="0">
                <a:solidFill>
                  <a:srgbClr val="0066FF"/>
                </a:solidFill>
              </a:rPr>
              <a:t>出发，层次至多为</a:t>
            </a:r>
            <a:r>
              <a:rPr lang="en-US" altLang="zh-CN" dirty="0">
                <a:solidFill>
                  <a:srgbClr val="0066FF"/>
                </a:solidFill>
              </a:rPr>
              <a:t>1</a:t>
            </a:r>
            <a:r>
              <a:rPr lang="zh-CN" altLang="en-US" dirty="0">
                <a:solidFill>
                  <a:srgbClr val="0066FF"/>
                </a:solidFill>
              </a:rPr>
              <a:t>的那些树枝。也就是说，找到了与</a:t>
            </a:r>
            <a:r>
              <a:rPr lang="en-US" altLang="zh-CN" dirty="0">
                <a:solidFill>
                  <a:srgbClr val="0066FF"/>
                </a:solidFill>
              </a:rPr>
              <a:t>s</a:t>
            </a:r>
            <a:r>
              <a:rPr lang="zh-CN" altLang="en-US" dirty="0">
                <a:solidFill>
                  <a:srgbClr val="0066FF"/>
                </a:solidFill>
              </a:rPr>
              <a:t>至多有</a:t>
            </a:r>
            <a:r>
              <a:rPr lang="en-US" altLang="zh-CN" dirty="0">
                <a:solidFill>
                  <a:srgbClr val="0066FF"/>
                </a:solidFill>
              </a:rPr>
              <a:t>1</a:t>
            </a:r>
            <a:r>
              <a:rPr lang="zh-CN" altLang="en-US" dirty="0">
                <a:solidFill>
                  <a:srgbClr val="0066FF"/>
                </a:solidFill>
              </a:rPr>
              <a:t>条边相联的那些顶点的最短路径；对每条边进行第</a:t>
            </a:r>
            <a:r>
              <a:rPr lang="en-US" altLang="zh-CN" dirty="0">
                <a:solidFill>
                  <a:srgbClr val="0066FF"/>
                </a:solidFill>
              </a:rPr>
              <a:t>2</a:t>
            </a:r>
            <a:r>
              <a:rPr lang="zh-CN" altLang="en-US" dirty="0">
                <a:solidFill>
                  <a:srgbClr val="0066FF"/>
                </a:solidFill>
              </a:rPr>
              <a:t>遍松弛的时候，生成了第</a:t>
            </a:r>
            <a:r>
              <a:rPr lang="en-US" altLang="zh-CN" dirty="0">
                <a:solidFill>
                  <a:srgbClr val="0066FF"/>
                </a:solidFill>
              </a:rPr>
              <a:t>2</a:t>
            </a:r>
            <a:r>
              <a:rPr lang="zh-CN" altLang="en-US" dirty="0">
                <a:solidFill>
                  <a:srgbClr val="0066FF"/>
                </a:solidFill>
              </a:rPr>
              <a:t>层次的树枝，就是说找到了经过</a:t>
            </a:r>
            <a:r>
              <a:rPr lang="en-US" altLang="zh-CN" dirty="0">
                <a:solidFill>
                  <a:srgbClr val="0066FF"/>
                </a:solidFill>
              </a:rPr>
              <a:t>2</a:t>
            </a:r>
            <a:r>
              <a:rPr lang="zh-CN" altLang="en-US" dirty="0">
                <a:solidFill>
                  <a:srgbClr val="0066FF"/>
                </a:solidFill>
              </a:rPr>
              <a:t>条边相连的那些顶点的最短路径</a:t>
            </a:r>
            <a:r>
              <a:rPr lang="en-US" altLang="zh-CN" dirty="0">
                <a:solidFill>
                  <a:srgbClr val="0066FF"/>
                </a:solidFill>
              </a:rPr>
              <a:t>……</a:t>
            </a:r>
            <a:r>
              <a:rPr lang="zh-CN" altLang="en-US" dirty="0">
                <a:solidFill>
                  <a:srgbClr val="0066FF"/>
                </a:solidFill>
              </a:rPr>
              <a:t>。因为最短路径最多只包含</a:t>
            </a:r>
            <a:r>
              <a:rPr lang="en-US" altLang="zh-CN" dirty="0">
                <a:solidFill>
                  <a:srgbClr val="0066FF"/>
                </a:solidFill>
              </a:rPr>
              <a:t>|v|-1 </a:t>
            </a:r>
            <a:r>
              <a:rPr lang="zh-CN" altLang="en-US" dirty="0">
                <a:solidFill>
                  <a:srgbClr val="0066FF"/>
                </a:solidFill>
              </a:rPr>
              <a:t>条边，所以，只需要循环</a:t>
            </a:r>
            <a:r>
              <a:rPr lang="en-US" altLang="zh-CN" dirty="0">
                <a:solidFill>
                  <a:srgbClr val="0066FF"/>
                </a:solidFill>
              </a:rPr>
              <a:t>|v|-1 </a:t>
            </a:r>
            <a:r>
              <a:rPr lang="zh-CN" altLang="en-US" dirty="0">
                <a:solidFill>
                  <a:srgbClr val="0066FF"/>
                </a:solidFill>
              </a:rPr>
              <a:t>次。</a:t>
            </a:r>
            <a:endParaRPr lang="en-US" altLang="zh-CN" dirty="0">
              <a:solidFill>
                <a:srgbClr val="0066FF"/>
              </a:solidFill>
            </a:endParaRPr>
          </a:p>
          <a:p>
            <a:pPr>
              <a:lnSpc>
                <a:spcPct val="100000"/>
              </a:lnSpc>
              <a:spcBef>
                <a:spcPts val="0"/>
              </a:spcBef>
            </a:pPr>
            <a:r>
              <a:rPr lang="zh-CN" altLang="en-US" dirty="0">
                <a:solidFill>
                  <a:srgbClr val="0066FF"/>
                </a:solidFill>
              </a:rPr>
              <a:t>每实施一次</a:t>
            </a:r>
            <a:r>
              <a:rPr lang="zh-CN" altLang="en-US" dirty="0">
                <a:solidFill>
                  <a:srgbClr val="FF0000"/>
                </a:solidFill>
              </a:rPr>
              <a:t>松弛操作</a:t>
            </a:r>
            <a:r>
              <a:rPr lang="zh-CN" altLang="en-US" dirty="0">
                <a:solidFill>
                  <a:srgbClr val="0066FF"/>
                </a:solidFill>
              </a:rPr>
              <a:t>，</a:t>
            </a:r>
            <a:r>
              <a:rPr lang="zh-CN" altLang="en-US" dirty="0">
                <a:solidFill>
                  <a:srgbClr val="FF0000"/>
                </a:solidFill>
              </a:rPr>
              <a:t>最短路径树上就会有一层顶点达到其最短距离，此后这层顶点的最短距离值就会一直保持不变，不再受后续松弛操作的影响</a:t>
            </a:r>
            <a:r>
              <a:rPr lang="zh-CN" altLang="en-US" dirty="0">
                <a:solidFill>
                  <a:srgbClr val="0066FF"/>
                </a:solidFill>
              </a:rPr>
              <a:t>。</a:t>
            </a:r>
          </a:p>
          <a:p>
            <a:pPr>
              <a:lnSpc>
                <a:spcPct val="100000"/>
              </a:lnSpc>
              <a:spcBef>
                <a:spcPts val="0"/>
              </a:spcBef>
            </a:pPr>
            <a:endParaRPr lang="zh-CN" altLang="en-US" dirty="0">
              <a:solidFill>
                <a:srgbClr val="0066FF"/>
              </a:solidFill>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7" name="标题 1"/>
          <p:cNvSpPr>
            <a:spLocks noGrp="1"/>
          </p:cNvSpPr>
          <p:nvPr>
            <p:ph type="title"/>
          </p:nvPr>
        </p:nvSpPr>
        <p:spPr/>
        <p:txBody>
          <a:bodyPr vert="horz" wrap="square" lIns="91440" tIns="45720" rIns="91440" bIns="45720" anchor="b"/>
          <a:lstStyle/>
          <a:p>
            <a:pPr eaLnBrk="1" hangingPunct="1"/>
            <a:r>
              <a:rPr lang="zh-CN" altLang="en-US" kern="1200" dirty="0">
                <a:solidFill>
                  <a:srgbClr val="FF0000"/>
                </a:solidFill>
                <a:latin typeface="幼圆" panose="02010509060101010101" pitchFamily="49" charset="-122"/>
                <a:ea typeface="幼圆" panose="02010509060101010101" pitchFamily="49" charset="-122"/>
                <a:cs typeface="+mj-cs"/>
              </a:rPr>
              <a:t>例</a:t>
            </a:r>
            <a:r>
              <a:rPr lang="en-US" altLang="zh-CN" kern="1200" dirty="0">
                <a:solidFill>
                  <a:srgbClr val="FF0000"/>
                </a:solidFill>
                <a:latin typeface="幼圆" panose="02010509060101010101" pitchFamily="49" charset="-122"/>
                <a:ea typeface="幼圆" panose="02010509060101010101" pitchFamily="49" charset="-122"/>
                <a:cs typeface="+mj-cs"/>
              </a:rPr>
              <a:t>2</a:t>
            </a:r>
            <a:endParaRPr lang="zh-CN" altLang="en-US" kern="1200" dirty="0">
              <a:solidFill>
                <a:srgbClr val="FF0000"/>
              </a:solidFill>
              <a:latin typeface="幼圆" panose="02010509060101010101" pitchFamily="49" charset="-122"/>
              <a:ea typeface="幼圆" panose="02010509060101010101" pitchFamily="49" charset="-122"/>
              <a:cs typeface="+mj-cs"/>
            </a:endParaRPr>
          </a:p>
        </p:txBody>
      </p:sp>
      <p:graphicFrame>
        <p:nvGraphicFramePr>
          <p:cNvPr id="372738" name="内容占位符 3"/>
          <p:cNvGraphicFramePr>
            <a:graphicFrameLocks noGrp="1" noChangeAspect="1"/>
          </p:cNvGraphicFramePr>
          <p:nvPr>
            <p:ph idx="1"/>
          </p:nvPr>
        </p:nvGraphicFramePr>
        <p:xfrm>
          <a:off x="5080000" y="912813"/>
          <a:ext cx="3270250" cy="2217737"/>
        </p:xfrm>
        <a:graphic>
          <a:graphicData uri="http://schemas.openxmlformats.org/presentationml/2006/ole">
            <mc:AlternateContent xmlns:mc="http://schemas.openxmlformats.org/markup-compatibility/2006">
              <mc:Choice xmlns:v="urn:schemas-microsoft-com:vml" Requires="v">
                <p:oleObj spid="_x0000_s361569" r:id="rId4" imgW="2628900" imgH="1784985" progId="Word.Document.12">
                  <p:embed/>
                </p:oleObj>
              </mc:Choice>
              <mc:Fallback>
                <p:oleObj r:id="rId4" imgW="2628900" imgH="1784985" progId="Word.Document.12">
                  <p:embed/>
                  <p:pic>
                    <p:nvPicPr>
                      <p:cNvPr id="0" name="图片 3411"/>
                      <p:cNvPicPr/>
                      <p:nvPr/>
                    </p:nvPicPr>
                    <p:blipFill>
                      <a:blip r:embed="rId5"/>
                      <a:stretch>
                        <a:fillRect/>
                      </a:stretch>
                    </p:blipFill>
                    <p:spPr>
                      <a:xfrm>
                        <a:off x="5080000" y="912813"/>
                        <a:ext cx="3270250" cy="2217737"/>
                      </a:xfrm>
                      <a:prstGeom prst="rect">
                        <a:avLst/>
                      </a:prstGeom>
                      <a:noFill/>
                      <a:ln w="38100">
                        <a:miter/>
                      </a:ln>
                    </p:spPr>
                  </p:pic>
                </p:oleObj>
              </mc:Fallback>
            </mc:AlternateContent>
          </a:graphicData>
        </a:graphic>
      </p:graphicFrame>
      <p:graphicFrame>
        <p:nvGraphicFramePr>
          <p:cNvPr id="3" name="表格 2"/>
          <p:cNvGraphicFramePr>
            <a:graphicFrameLocks noGrp="1"/>
          </p:cNvGraphicFramePr>
          <p:nvPr/>
        </p:nvGraphicFramePr>
        <p:xfrm>
          <a:off x="468313" y="3644900"/>
          <a:ext cx="8424862" cy="2194560"/>
        </p:xfrm>
        <a:graphic>
          <a:graphicData uri="http://schemas.openxmlformats.org/drawingml/2006/table">
            <a:tbl>
              <a:tblPr/>
              <a:tblGrid>
                <a:gridCol w="1209675">
                  <a:extLst>
                    <a:ext uri="{9D8B030D-6E8A-4147-A177-3AD203B41FA5}">
                      <a16:colId xmlns:a16="http://schemas.microsoft.com/office/drawing/2014/main" val="20000"/>
                    </a:ext>
                  </a:extLst>
                </a:gridCol>
                <a:gridCol w="1209675">
                  <a:extLst>
                    <a:ext uri="{9D8B030D-6E8A-4147-A177-3AD203B41FA5}">
                      <a16:colId xmlns:a16="http://schemas.microsoft.com/office/drawing/2014/main" val="20001"/>
                    </a:ext>
                  </a:extLst>
                </a:gridCol>
                <a:gridCol w="1211262">
                  <a:extLst>
                    <a:ext uri="{9D8B030D-6E8A-4147-A177-3AD203B41FA5}">
                      <a16:colId xmlns:a16="http://schemas.microsoft.com/office/drawing/2014/main" val="20002"/>
                    </a:ext>
                  </a:extLst>
                </a:gridCol>
                <a:gridCol w="1209675">
                  <a:extLst>
                    <a:ext uri="{9D8B030D-6E8A-4147-A177-3AD203B41FA5}">
                      <a16:colId xmlns:a16="http://schemas.microsoft.com/office/drawing/2014/main" val="20003"/>
                    </a:ext>
                  </a:extLst>
                </a:gridCol>
                <a:gridCol w="1204913">
                  <a:extLst>
                    <a:ext uri="{9D8B030D-6E8A-4147-A177-3AD203B41FA5}">
                      <a16:colId xmlns:a16="http://schemas.microsoft.com/office/drawing/2014/main" val="20004"/>
                    </a:ext>
                  </a:extLst>
                </a:gridCol>
                <a:gridCol w="1190625">
                  <a:extLst>
                    <a:ext uri="{9D8B030D-6E8A-4147-A177-3AD203B41FA5}">
                      <a16:colId xmlns:a16="http://schemas.microsoft.com/office/drawing/2014/main" val="20005"/>
                    </a:ext>
                  </a:extLst>
                </a:gridCol>
                <a:gridCol w="1189037">
                  <a:extLst>
                    <a:ext uri="{9D8B030D-6E8A-4147-A177-3AD203B41FA5}">
                      <a16:colId xmlns:a16="http://schemas.microsoft.com/office/drawing/2014/main" val="20006"/>
                    </a:ext>
                  </a:extLst>
                </a:gridCol>
              </a:tblGrid>
              <a:tr h="365654">
                <a:tc>
                  <a:txBody>
                    <a:bodyPr/>
                    <a:lstStyle>
                      <a:lvl1pPr algn="just">
                        <a:lnSpc>
                          <a:spcPct val="110000"/>
                        </a:lnSpc>
                        <a:spcBef>
                          <a:spcPts val="1400"/>
                        </a:spcBef>
                        <a:buClr>
                          <a:srgbClr val="956B21"/>
                        </a:buClr>
                        <a:buSzPct val="50000"/>
                        <a:buFont typeface="Wingdings" panose="05000000000000000000" pitchFamily="2" charset="2"/>
                        <a:defRPr sz="2000" b="1">
                          <a:solidFill>
                            <a:srgbClr val="0000FF"/>
                          </a:solidFill>
                          <a:latin typeface="幼圆" panose="02010509060101010101" pitchFamily="49" charset="-122"/>
                          <a:ea typeface="幼圆" panose="02010509060101010101" pitchFamily="49" charset="-122"/>
                        </a:defRPr>
                      </a:lvl1pPr>
                      <a:lvl2pPr marL="742950" indent="-285750" algn="just">
                        <a:spcAft>
                          <a:spcPts val="600"/>
                        </a:spcAft>
                        <a:buClr>
                          <a:srgbClr val="E2BD7B"/>
                        </a:buClr>
                        <a:buFont typeface="华文新魏" panose="02010800040101010101" pitchFamily="2" charset="-122"/>
                        <a:defRPr sz="2000" b="1">
                          <a:solidFill>
                            <a:schemeClr val="tx1"/>
                          </a:solidFill>
                          <a:latin typeface="华文新魏" panose="02010800040101010101" pitchFamily="2" charset="-122"/>
                          <a:ea typeface="华文新魏" panose="0201080004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charset="0"/>
                          <a:ea typeface="华文新魏" panose="0201080004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FF0000"/>
                          </a:solidFill>
                          <a:effectLst/>
                          <a:latin typeface="Times New Roman" panose="02020603050405020304" pitchFamily="18" charset="0"/>
                          <a:ea typeface="华文新魏" panose="02010800040101010101" pitchFamily="2" charset="-122"/>
                          <a:cs typeface="Times New Roman" panose="02020603050405020304" pitchFamily="18" charset="0"/>
                        </a:rPr>
                        <a:t>k</a:t>
                      </a:r>
                      <a:endParaRPr kumimoji="0" lang="zh-CN" altLang="zh-CN" sz="2400" b="1" i="0" u="none" strike="noStrike" cap="none" normalizeH="0" baseline="0">
                        <a:ln>
                          <a:noFill/>
                        </a:ln>
                        <a:solidFill>
                          <a:srgbClr val="FF0000"/>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79" marR="68579"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EE8"/>
                    </a:solidFill>
                  </a:tcPr>
                </a:tc>
                <a:tc>
                  <a:txBody>
                    <a:bodyPr/>
                    <a:lstStyle>
                      <a:lvl1pPr algn="just">
                        <a:lnSpc>
                          <a:spcPct val="110000"/>
                        </a:lnSpc>
                        <a:spcBef>
                          <a:spcPts val="1400"/>
                        </a:spcBef>
                        <a:buClr>
                          <a:srgbClr val="956B21"/>
                        </a:buClr>
                        <a:buSzPct val="50000"/>
                        <a:buFont typeface="Wingdings" panose="05000000000000000000" pitchFamily="2" charset="2"/>
                        <a:defRPr sz="2000" b="1">
                          <a:solidFill>
                            <a:srgbClr val="0000FF"/>
                          </a:solidFill>
                          <a:latin typeface="幼圆" panose="02010509060101010101" pitchFamily="49" charset="-122"/>
                          <a:ea typeface="幼圆" panose="02010509060101010101" pitchFamily="49" charset="-122"/>
                        </a:defRPr>
                      </a:lvl1pPr>
                      <a:lvl2pPr marL="742950" indent="-285750" algn="just">
                        <a:spcAft>
                          <a:spcPts val="600"/>
                        </a:spcAft>
                        <a:buClr>
                          <a:srgbClr val="E2BD7B"/>
                        </a:buClr>
                        <a:buFont typeface="华文新魏" panose="02010800040101010101" pitchFamily="2" charset="-122"/>
                        <a:defRPr sz="2000" b="1">
                          <a:solidFill>
                            <a:schemeClr val="tx1"/>
                          </a:solidFill>
                          <a:latin typeface="华文新魏" panose="02010800040101010101" pitchFamily="2" charset="-122"/>
                          <a:ea typeface="华文新魏" panose="0201080004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charset="0"/>
                          <a:ea typeface="华文新魏" panose="0201080004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FF0000"/>
                          </a:solidFill>
                          <a:effectLst/>
                          <a:latin typeface="Times New Roman" panose="02020603050405020304" pitchFamily="18" charset="0"/>
                          <a:ea typeface="华文新魏" panose="02010800040101010101" pitchFamily="2" charset="-122"/>
                          <a:cs typeface="Times New Roman" panose="02020603050405020304" pitchFamily="18" charset="0"/>
                        </a:rPr>
                        <a:t>distk[a]</a:t>
                      </a:r>
                      <a:endParaRPr kumimoji="0" lang="zh-CN" altLang="zh-CN" sz="2400" b="1" i="0" u="none" strike="noStrike" cap="none" normalizeH="0" baseline="0">
                        <a:ln>
                          <a:noFill/>
                        </a:ln>
                        <a:solidFill>
                          <a:srgbClr val="FF0000"/>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79" marR="68579"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EE8"/>
                    </a:solidFill>
                  </a:tcPr>
                </a:tc>
                <a:tc>
                  <a:txBody>
                    <a:bodyPr/>
                    <a:lstStyle>
                      <a:lvl1pPr algn="just">
                        <a:lnSpc>
                          <a:spcPct val="110000"/>
                        </a:lnSpc>
                        <a:spcBef>
                          <a:spcPts val="1400"/>
                        </a:spcBef>
                        <a:buClr>
                          <a:srgbClr val="956B21"/>
                        </a:buClr>
                        <a:buSzPct val="50000"/>
                        <a:buFont typeface="Wingdings" panose="05000000000000000000" pitchFamily="2" charset="2"/>
                        <a:defRPr sz="2000" b="1">
                          <a:solidFill>
                            <a:srgbClr val="0000FF"/>
                          </a:solidFill>
                          <a:latin typeface="幼圆" panose="02010509060101010101" pitchFamily="49" charset="-122"/>
                          <a:ea typeface="幼圆" panose="02010509060101010101" pitchFamily="49" charset="-122"/>
                        </a:defRPr>
                      </a:lvl1pPr>
                      <a:lvl2pPr marL="742950" indent="-285750" algn="just">
                        <a:spcAft>
                          <a:spcPts val="600"/>
                        </a:spcAft>
                        <a:buClr>
                          <a:srgbClr val="E2BD7B"/>
                        </a:buClr>
                        <a:buFont typeface="华文新魏" panose="02010800040101010101" pitchFamily="2" charset="-122"/>
                        <a:defRPr sz="2000" b="1">
                          <a:solidFill>
                            <a:schemeClr val="tx1"/>
                          </a:solidFill>
                          <a:latin typeface="华文新魏" panose="02010800040101010101" pitchFamily="2" charset="-122"/>
                          <a:ea typeface="华文新魏" panose="0201080004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charset="0"/>
                          <a:ea typeface="华文新魏" panose="0201080004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FF0000"/>
                          </a:solidFill>
                          <a:effectLst/>
                          <a:latin typeface="Times New Roman" panose="02020603050405020304" pitchFamily="18" charset="0"/>
                          <a:ea typeface="华文新魏" panose="02010800040101010101" pitchFamily="2" charset="-122"/>
                          <a:cs typeface="Times New Roman" panose="02020603050405020304" pitchFamily="18" charset="0"/>
                        </a:rPr>
                        <a:t>distk[b]</a:t>
                      </a:r>
                      <a:endParaRPr kumimoji="0" lang="zh-CN" altLang="zh-CN" sz="2400" b="1" i="0" u="none" strike="noStrike" cap="none" normalizeH="0" baseline="0">
                        <a:ln>
                          <a:noFill/>
                        </a:ln>
                        <a:solidFill>
                          <a:srgbClr val="FF0000"/>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79" marR="68579"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EE8"/>
                    </a:solidFill>
                  </a:tcPr>
                </a:tc>
                <a:tc>
                  <a:txBody>
                    <a:bodyPr/>
                    <a:lstStyle>
                      <a:lvl1pPr algn="just">
                        <a:lnSpc>
                          <a:spcPct val="110000"/>
                        </a:lnSpc>
                        <a:spcBef>
                          <a:spcPts val="1400"/>
                        </a:spcBef>
                        <a:buClr>
                          <a:srgbClr val="956B21"/>
                        </a:buClr>
                        <a:buSzPct val="50000"/>
                        <a:buFont typeface="Wingdings" panose="05000000000000000000" pitchFamily="2" charset="2"/>
                        <a:defRPr sz="2000" b="1">
                          <a:solidFill>
                            <a:srgbClr val="0000FF"/>
                          </a:solidFill>
                          <a:latin typeface="幼圆" panose="02010509060101010101" pitchFamily="49" charset="-122"/>
                          <a:ea typeface="幼圆" panose="02010509060101010101" pitchFamily="49" charset="-122"/>
                        </a:defRPr>
                      </a:lvl1pPr>
                      <a:lvl2pPr marL="742950" indent="-285750" algn="just">
                        <a:spcAft>
                          <a:spcPts val="600"/>
                        </a:spcAft>
                        <a:buClr>
                          <a:srgbClr val="E2BD7B"/>
                        </a:buClr>
                        <a:buFont typeface="华文新魏" panose="02010800040101010101" pitchFamily="2" charset="-122"/>
                        <a:defRPr sz="2000" b="1">
                          <a:solidFill>
                            <a:schemeClr val="tx1"/>
                          </a:solidFill>
                          <a:latin typeface="华文新魏" panose="02010800040101010101" pitchFamily="2" charset="-122"/>
                          <a:ea typeface="华文新魏" panose="0201080004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charset="0"/>
                          <a:ea typeface="华文新魏" panose="0201080004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FF0000"/>
                          </a:solidFill>
                          <a:effectLst/>
                          <a:latin typeface="Times New Roman" panose="02020603050405020304" pitchFamily="18" charset="0"/>
                          <a:ea typeface="华文新魏" panose="02010800040101010101" pitchFamily="2" charset="-122"/>
                          <a:cs typeface="Times New Roman" panose="02020603050405020304" pitchFamily="18" charset="0"/>
                        </a:rPr>
                        <a:t>distk[c]</a:t>
                      </a:r>
                      <a:endParaRPr kumimoji="0" lang="zh-CN" altLang="zh-CN" sz="2400" b="1" i="0" u="none" strike="noStrike" cap="none" normalizeH="0" baseline="0">
                        <a:ln>
                          <a:noFill/>
                        </a:ln>
                        <a:solidFill>
                          <a:srgbClr val="FF0000"/>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79" marR="68579"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EE8"/>
                    </a:solidFill>
                  </a:tcPr>
                </a:tc>
                <a:tc>
                  <a:txBody>
                    <a:bodyPr/>
                    <a:lstStyle>
                      <a:lvl1pPr algn="just">
                        <a:lnSpc>
                          <a:spcPct val="110000"/>
                        </a:lnSpc>
                        <a:spcBef>
                          <a:spcPts val="1400"/>
                        </a:spcBef>
                        <a:buClr>
                          <a:srgbClr val="956B21"/>
                        </a:buClr>
                        <a:buSzPct val="50000"/>
                        <a:buFont typeface="Wingdings" panose="05000000000000000000" pitchFamily="2" charset="2"/>
                        <a:defRPr sz="2000" b="1">
                          <a:solidFill>
                            <a:srgbClr val="0000FF"/>
                          </a:solidFill>
                          <a:latin typeface="幼圆" panose="02010509060101010101" pitchFamily="49" charset="-122"/>
                          <a:ea typeface="幼圆" panose="02010509060101010101" pitchFamily="49" charset="-122"/>
                        </a:defRPr>
                      </a:lvl1pPr>
                      <a:lvl2pPr marL="742950" indent="-285750" algn="just">
                        <a:spcAft>
                          <a:spcPts val="600"/>
                        </a:spcAft>
                        <a:buClr>
                          <a:srgbClr val="E2BD7B"/>
                        </a:buClr>
                        <a:buFont typeface="华文新魏" panose="02010800040101010101" pitchFamily="2" charset="-122"/>
                        <a:defRPr sz="2000" b="1">
                          <a:solidFill>
                            <a:schemeClr val="tx1"/>
                          </a:solidFill>
                          <a:latin typeface="华文新魏" panose="02010800040101010101" pitchFamily="2" charset="-122"/>
                          <a:ea typeface="华文新魏" panose="0201080004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charset="0"/>
                          <a:ea typeface="华文新魏" panose="0201080004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FF0000"/>
                          </a:solidFill>
                          <a:effectLst/>
                          <a:latin typeface="Times New Roman" panose="02020603050405020304" pitchFamily="18" charset="0"/>
                          <a:ea typeface="华文新魏" panose="02010800040101010101" pitchFamily="2" charset="-122"/>
                          <a:cs typeface="Times New Roman" panose="02020603050405020304" pitchFamily="18" charset="0"/>
                        </a:rPr>
                        <a:t>distk[d]</a:t>
                      </a:r>
                      <a:endParaRPr kumimoji="0" lang="zh-CN" altLang="zh-CN" sz="2400" b="1" i="0" u="none" strike="noStrike" cap="none" normalizeH="0" baseline="0">
                        <a:ln>
                          <a:noFill/>
                        </a:ln>
                        <a:solidFill>
                          <a:srgbClr val="FF0000"/>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79" marR="68579"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EE8"/>
                    </a:solidFill>
                  </a:tcPr>
                </a:tc>
                <a:tc>
                  <a:txBody>
                    <a:bodyPr/>
                    <a:lstStyle>
                      <a:lvl1pPr algn="just">
                        <a:lnSpc>
                          <a:spcPct val="110000"/>
                        </a:lnSpc>
                        <a:spcBef>
                          <a:spcPts val="1400"/>
                        </a:spcBef>
                        <a:buClr>
                          <a:srgbClr val="956B21"/>
                        </a:buClr>
                        <a:buSzPct val="50000"/>
                        <a:buFont typeface="Wingdings" panose="05000000000000000000" pitchFamily="2" charset="2"/>
                        <a:defRPr sz="2000" b="1">
                          <a:solidFill>
                            <a:srgbClr val="0000FF"/>
                          </a:solidFill>
                          <a:latin typeface="幼圆" panose="02010509060101010101" pitchFamily="49" charset="-122"/>
                          <a:ea typeface="幼圆" panose="02010509060101010101" pitchFamily="49" charset="-122"/>
                        </a:defRPr>
                      </a:lvl1pPr>
                      <a:lvl2pPr marL="742950" indent="-285750" algn="just">
                        <a:spcAft>
                          <a:spcPts val="600"/>
                        </a:spcAft>
                        <a:buClr>
                          <a:srgbClr val="E2BD7B"/>
                        </a:buClr>
                        <a:buFont typeface="华文新魏" panose="02010800040101010101" pitchFamily="2" charset="-122"/>
                        <a:defRPr sz="2000" b="1">
                          <a:solidFill>
                            <a:schemeClr val="tx1"/>
                          </a:solidFill>
                          <a:latin typeface="华文新魏" panose="02010800040101010101" pitchFamily="2" charset="-122"/>
                          <a:ea typeface="华文新魏" panose="0201080004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charset="0"/>
                          <a:ea typeface="华文新魏" panose="0201080004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FF0000"/>
                          </a:solidFill>
                          <a:effectLst/>
                          <a:latin typeface="Times New Roman" panose="02020603050405020304" pitchFamily="18" charset="0"/>
                          <a:ea typeface="华文新魏" panose="02010800040101010101" pitchFamily="2" charset="-122"/>
                          <a:cs typeface="Times New Roman" panose="02020603050405020304" pitchFamily="18" charset="0"/>
                        </a:rPr>
                        <a:t>distk[e]</a:t>
                      </a:r>
                      <a:endParaRPr kumimoji="0" lang="zh-CN" altLang="zh-CN" sz="2400" b="1" i="0" u="none" strike="noStrike" cap="none" normalizeH="0" baseline="0">
                        <a:ln>
                          <a:noFill/>
                        </a:ln>
                        <a:solidFill>
                          <a:srgbClr val="FF0000"/>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79" marR="68579"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EE8"/>
                    </a:solidFill>
                  </a:tcPr>
                </a:tc>
                <a:tc>
                  <a:txBody>
                    <a:bodyPr/>
                    <a:lstStyle>
                      <a:lvl1pPr algn="just">
                        <a:lnSpc>
                          <a:spcPct val="110000"/>
                        </a:lnSpc>
                        <a:spcBef>
                          <a:spcPts val="1400"/>
                        </a:spcBef>
                        <a:buClr>
                          <a:srgbClr val="956B21"/>
                        </a:buClr>
                        <a:buSzPct val="50000"/>
                        <a:buFont typeface="Wingdings" panose="05000000000000000000" pitchFamily="2" charset="2"/>
                        <a:defRPr sz="2000" b="1">
                          <a:solidFill>
                            <a:srgbClr val="0000FF"/>
                          </a:solidFill>
                          <a:latin typeface="幼圆" panose="02010509060101010101" pitchFamily="49" charset="-122"/>
                          <a:ea typeface="幼圆" panose="02010509060101010101" pitchFamily="49" charset="-122"/>
                        </a:defRPr>
                      </a:lvl1pPr>
                      <a:lvl2pPr marL="742950" indent="-285750" algn="just">
                        <a:spcAft>
                          <a:spcPts val="600"/>
                        </a:spcAft>
                        <a:buClr>
                          <a:srgbClr val="E2BD7B"/>
                        </a:buClr>
                        <a:buFont typeface="华文新魏" panose="02010800040101010101" pitchFamily="2" charset="-122"/>
                        <a:defRPr sz="2000" b="1">
                          <a:solidFill>
                            <a:schemeClr val="tx1"/>
                          </a:solidFill>
                          <a:latin typeface="华文新魏" panose="02010800040101010101" pitchFamily="2" charset="-122"/>
                          <a:ea typeface="华文新魏" panose="0201080004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charset="0"/>
                          <a:ea typeface="华文新魏" panose="0201080004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FF0000"/>
                          </a:solidFill>
                          <a:effectLst/>
                          <a:latin typeface="Times New Roman" panose="02020603050405020304" pitchFamily="18" charset="0"/>
                          <a:ea typeface="华文新魏" panose="02010800040101010101" pitchFamily="2" charset="-122"/>
                          <a:cs typeface="Times New Roman" panose="02020603050405020304" pitchFamily="18" charset="0"/>
                        </a:rPr>
                        <a:t>distk[f]</a:t>
                      </a:r>
                      <a:endParaRPr kumimoji="0" lang="zh-CN" altLang="zh-CN" sz="2400" b="1" i="0" u="none" strike="noStrike" cap="none" normalizeH="0" baseline="0">
                        <a:ln>
                          <a:noFill/>
                        </a:ln>
                        <a:solidFill>
                          <a:srgbClr val="FF0000"/>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79" marR="68579"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EE8"/>
                    </a:solidFill>
                  </a:tcPr>
                </a:tc>
                <a:extLst>
                  <a:ext uri="{0D108BD9-81ED-4DB2-BD59-A6C34878D82A}">
                    <a16:rowId xmlns:a16="http://schemas.microsoft.com/office/drawing/2014/main" val="10000"/>
                  </a:ext>
                </a:extLst>
              </a:tr>
              <a:tr h="365654">
                <a:tc>
                  <a:txBody>
                    <a:bodyPr/>
                    <a:lstStyle>
                      <a:lvl1pPr algn="just">
                        <a:lnSpc>
                          <a:spcPct val="110000"/>
                        </a:lnSpc>
                        <a:spcBef>
                          <a:spcPts val="1400"/>
                        </a:spcBef>
                        <a:buClr>
                          <a:srgbClr val="956B21"/>
                        </a:buClr>
                        <a:buSzPct val="50000"/>
                        <a:buFont typeface="Wingdings" panose="05000000000000000000" pitchFamily="2" charset="2"/>
                        <a:defRPr sz="2000" b="1">
                          <a:solidFill>
                            <a:srgbClr val="0000FF"/>
                          </a:solidFill>
                          <a:latin typeface="幼圆" panose="02010509060101010101" pitchFamily="49" charset="-122"/>
                          <a:ea typeface="幼圆" panose="02010509060101010101" pitchFamily="49" charset="-122"/>
                        </a:defRPr>
                      </a:lvl1pPr>
                      <a:lvl2pPr marL="742950" indent="-285750" algn="just">
                        <a:spcAft>
                          <a:spcPts val="600"/>
                        </a:spcAft>
                        <a:buClr>
                          <a:srgbClr val="E2BD7B"/>
                        </a:buClr>
                        <a:buFont typeface="华文新魏" panose="02010800040101010101" pitchFamily="2" charset="-122"/>
                        <a:defRPr sz="2000" b="1">
                          <a:solidFill>
                            <a:schemeClr val="tx1"/>
                          </a:solidFill>
                          <a:latin typeface="华文新魏" panose="02010800040101010101" pitchFamily="2" charset="-122"/>
                          <a:ea typeface="华文新魏" panose="0201080004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charset="0"/>
                          <a:ea typeface="华文新魏" panose="0201080004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0066FF"/>
                          </a:solidFill>
                          <a:effectLst/>
                          <a:latin typeface="Times New Roman" panose="02020603050405020304" pitchFamily="18" charset="0"/>
                          <a:ea typeface="华文新魏" panose="02010800040101010101" pitchFamily="2" charset="-122"/>
                          <a:cs typeface="Times New Roman" panose="02020603050405020304" pitchFamily="18" charset="0"/>
                        </a:rPr>
                        <a:t>1</a:t>
                      </a:r>
                      <a:endParaRPr kumimoji="0" lang="zh-CN" altLang="zh-CN" sz="2400" b="1" i="0" u="none" strike="noStrike" cap="none" normalizeH="0" baseline="0">
                        <a:ln>
                          <a:noFill/>
                        </a:ln>
                        <a:solidFill>
                          <a:srgbClr val="0066FF"/>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79" marR="68579"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EE8"/>
                    </a:solidFill>
                  </a:tcPr>
                </a:tc>
                <a:tc>
                  <a:txBody>
                    <a:bodyPr/>
                    <a:lstStyle>
                      <a:lvl1pPr algn="just">
                        <a:lnSpc>
                          <a:spcPct val="110000"/>
                        </a:lnSpc>
                        <a:spcBef>
                          <a:spcPts val="1400"/>
                        </a:spcBef>
                        <a:buClr>
                          <a:srgbClr val="956B21"/>
                        </a:buClr>
                        <a:buSzPct val="50000"/>
                        <a:buFont typeface="Wingdings" panose="05000000000000000000" pitchFamily="2" charset="2"/>
                        <a:defRPr sz="2000" b="1">
                          <a:solidFill>
                            <a:srgbClr val="0000FF"/>
                          </a:solidFill>
                          <a:latin typeface="幼圆" panose="02010509060101010101" pitchFamily="49" charset="-122"/>
                          <a:ea typeface="幼圆" panose="02010509060101010101" pitchFamily="49" charset="-122"/>
                        </a:defRPr>
                      </a:lvl1pPr>
                      <a:lvl2pPr marL="742950" indent="-285750" algn="just">
                        <a:spcAft>
                          <a:spcPts val="600"/>
                        </a:spcAft>
                        <a:buClr>
                          <a:srgbClr val="E2BD7B"/>
                        </a:buClr>
                        <a:buFont typeface="华文新魏" panose="02010800040101010101" pitchFamily="2" charset="-122"/>
                        <a:defRPr sz="2000" b="1">
                          <a:solidFill>
                            <a:schemeClr val="tx1"/>
                          </a:solidFill>
                          <a:latin typeface="华文新魏" panose="02010800040101010101" pitchFamily="2" charset="-122"/>
                          <a:ea typeface="华文新魏" panose="0201080004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charset="0"/>
                          <a:ea typeface="华文新魏" panose="0201080004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494B4D"/>
                          </a:solidFill>
                          <a:effectLst/>
                          <a:latin typeface="Times New Roman" panose="02020603050405020304" pitchFamily="18" charset="0"/>
                          <a:ea typeface="华文新魏" panose="02010800040101010101" pitchFamily="2" charset="-122"/>
                          <a:cs typeface="Times New Roman" panose="02020603050405020304" pitchFamily="18" charset="0"/>
                        </a:rPr>
                        <a:t>0</a:t>
                      </a:r>
                      <a:endParaRPr kumimoji="0" lang="zh-CN" altLang="zh-CN" sz="2400" b="1" i="0" u="none" strike="noStrike" cap="none" normalizeH="0" baseline="0">
                        <a:ln>
                          <a:noFill/>
                        </a:ln>
                        <a:solidFill>
                          <a:srgbClr val="494B4D"/>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79" marR="68579"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EE8"/>
                    </a:solidFill>
                  </a:tcPr>
                </a:tc>
                <a:tc>
                  <a:txBody>
                    <a:bodyPr/>
                    <a:lstStyle>
                      <a:lvl1pPr algn="just">
                        <a:lnSpc>
                          <a:spcPct val="110000"/>
                        </a:lnSpc>
                        <a:spcBef>
                          <a:spcPts val="1400"/>
                        </a:spcBef>
                        <a:buClr>
                          <a:srgbClr val="956B21"/>
                        </a:buClr>
                        <a:buSzPct val="50000"/>
                        <a:buFont typeface="Wingdings" panose="05000000000000000000" pitchFamily="2" charset="2"/>
                        <a:defRPr sz="2000" b="1">
                          <a:solidFill>
                            <a:srgbClr val="0000FF"/>
                          </a:solidFill>
                          <a:latin typeface="幼圆" panose="02010509060101010101" pitchFamily="49" charset="-122"/>
                          <a:ea typeface="幼圆" panose="02010509060101010101" pitchFamily="49" charset="-122"/>
                        </a:defRPr>
                      </a:lvl1pPr>
                      <a:lvl2pPr marL="742950" indent="-285750" algn="just">
                        <a:spcAft>
                          <a:spcPts val="600"/>
                        </a:spcAft>
                        <a:buClr>
                          <a:srgbClr val="E2BD7B"/>
                        </a:buClr>
                        <a:buFont typeface="华文新魏" panose="02010800040101010101" pitchFamily="2" charset="-122"/>
                        <a:defRPr sz="2000" b="1">
                          <a:solidFill>
                            <a:schemeClr val="tx1"/>
                          </a:solidFill>
                          <a:latin typeface="华文新魏" panose="02010800040101010101" pitchFamily="2" charset="-122"/>
                          <a:ea typeface="华文新魏" panose="0201080004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charset="0"/>
                          <a:ea typeface="华文新魏" panose="0201080004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494B4D"/>
                          </a:solidFill>
                          <a:effectLst/>
                          <a:latin typeface="Times New Roman" panose="02020603050405020304" pitchFamily="18" charset="0"/>
                          <a:ea typeface="华文新魏" panose="02010800040101010101" pitchFamily="2" charset="-122"/>
                          <a:cs typeface="Times New Roman" panose="02020603050405020304" pitchFamily="18" charset="0"/>
                        </a:rPr>
                        <a:t>2</a:t>
                      </a:r>
                      <a:endParaRPr kumimoji="0" lang="zh-CN" altLang="zh-CN" sz="2400" b="1" i="0" u="none" strike="noStrike" cap="none" normalizeH="0" baseline="0">
                        <a:ln>
                          <a:noFill/>
                        </a:ln>
                        <a:solidFill>
                          <a:srgbClr val="494B4D"/>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79" marR="68579"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EE8"/>
                    </a:solidFill>
                  </a:tcPr>
                </a:tc>
                <a:tc>
                  <a:txBody>
                    <a:bodyPr/>
                    <a:lstStyle>
                      <a:lvl1pPr algn="just">
                        <a:lnSpc>
                          <a:spcPct val="110000"/>
                        </a:lnSpc>
                        <a:spcBef>
                          <a:spcPts val="1400"/>
                        </a:spcBef>
                        <a:buClr>
                          <a:srgbClr val="956B21"/>
                        </a:buClr>
                        <a:buSzPct val="50000"/>
                        <a:buFont typeface="Wingdings" panose="05000000000000000000" pitchFamily="2" charset="2"/>
                        <a:defRPr sz="2000" b="1">
                          <a:solidFill>
                            <a:srgbClr val="0000FF"/>
                          </a:solidFill>
                          <a:latin typeface="幼圆" panose="02010509060101010101" pitchFamily="49" charset="-122"/>
                          <a:ea typeface="幼圆" panose="02010509060101010101" pitchFamily="49" charset="-122"/>
                        </a:defRPr>
                      </a:lvl1pPr>
                      <a:lvl2pPr marL="742950" indent="-285750" algn="just">
                        <a:spcAft>
                          <a:spcPts val="600"/>
                        </a:spcAft>
                        <a:buClr>
                          <a:srgbClr val="E2BD7B"/>
                        </a:buClr>
                        <a:buFont typeface="华文新魏" panose="02010800040101010101" pitchFamily="2" charset="-122"/>
                        <a:defRPr sz="2000" b="1">
                          <a:solidFill>
                            <a:schemeClr val="tx1"/>
                          </a:solidFill>
                          <a:latin typeface="华文新魏" panose="02010800040101010101" pitchFamily="2" charset="-122"/>
                          <a:ea typeface="华文新魏" panose="0201080004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charset="0"/>
                          <a:ea typeface="华文新魏" panose="0201080004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494B4D"/>
                          </a:solidFill>
                          <a:effectLst/>
                          <a:latin typeface="Times New Roman" panose="02020603050405020304" pitchFamily="18" charset="0"/>
                          <a:ea typeface="华文新魏" panose="02010800040101010101" pitchFamily="2" charset="-122"/>
                          <a:cs typeface="Times New Roman" panose="02020603050405020304" pitchFamily="18" charset="0"/>
                        </a:rPr>
                        <a:t>5</a:t>
                      </a:r>
                      <a:endParaRPr kumimoji="0" lang="zh-CN" altLang="zh-CN" sz="2400" b="1" i="0" u="none" strike="noStrike" cap="none" normalizeH="0" baseline="0">
                        <a:ln>
                          <a:noFill/>
                        </a:ln>
                        <a:solidFill>
                          <a:srgbClr val="494B4D"/>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79" marR="68579"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EE8"/>
                    </a:solidFill>
                  </a:tcPr>
                </a:tc>
                <a:tc>
                  <a:txBody>
                    <a:bodyPr/>
                    <a:lstStyle>
                      <a:lvl1pPr algn="just">
                        <a:lnSpc>
                          <a:spcPct val="110000"/>
                        </a:lnSpc>
                        <a:spcBef>
                          <a:spcPts val="1400"/>
                        </a:spcBef>
                        <a:buClr>
                          <a:srgbClr val="956B21"/>
                        </a:buClr>
                        <a:buSzPct val="50000"/>
                        <a:buFont typeface="Wingdings" panose="05000000000000000000" pitchFamily="2" charset="2"/>
                        <a:defRPr sz="2000" b="1">
                          <a:solidFill>
                            <a:srgbClr val="0000FF"/>
                          </a:solidFill>
                          <a:latin typeface="幼圆" panose="02010509060101010101" pitchFamily="49" charset="-122"/>
                          <a:ea typeface="幼圆" panose="02010509060101010101" pitchFamily="49" charset="-122"/>
                        </a:defRPr>
                      </a:lvl1pPr>
                      <a:lvl2pPr marL="742950" indent="-285750" algn="just">
                        <a:spcAft>
                          <a:spcPts val="600"/>
                        </a:spcAft>
                        <a:buClr>
                          <a:srgbClr val="E2BD7B"/>
                        </a:buClr>
                        <a:buFont typeface="华文新魏" panose="02010800040101010101" pitchFamily="2" charset="-122"/>
                        <a:defRPr sz="2000" b="1">
                          <a:solidFill>
                            <a:schemeClr val="tx1"/>
                          </a:solidFill>
                          <a:latin typeface="华文新魏" panose="02010800040101010101" pitchFamily="2" charset="-122"/>
                          <a:ea typeface="华文新魏" panose="0201080004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charset="0"/>
                          <a:ea typeface="华文新魏" panose="0201080004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494B4D"/>
                          </a:solidFill>
                          <a:effectLst/>
                          <a:latin typeface="Times New Roman" panose="02020603050405020304" pitchFamily="18" charset="0"/>
                          <a:ea typeface="华文新魏" panose="02010800040101010101" pitchFamily="2" charset="-122"/>
                          <a:cs typeface="Times New Roman" panose="02020603050405020304" pitchFamily="18" charset="0"/>
                        </a:rPr>
                        <a:t>1</a:t>
                      </a:r>
                      <a:endParaRPr kumimoji="0" lang="zh-CN" altLang="zh-CN" sz="2400" b="1" i="0" u="none" strike="noStrike" cap="none" normalizeH="0" baseline="0">
                        <a:ln>
                          <a:noFill/>
                        </a:ln>
                        <a:solidFill>
                          <a:srgbClr val="494B4D"/>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79" marR="68579"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EE8"/>
                    </a:solidFill>
                  </a:tcPr>
                </a:tc>
                <a:tc>
                  <a:txBody>
                    <a:bodyPr/>
                    <a:lstStyle>
                      <a:lvl1pPr algn="just">
                        <a:lnSpc>
                          <a:spcPct val="110000"/>
                        </a:lnSpc>
                        <a:spcBef>
                          <a:spcPts val="1400"/>
                        </a:spcBef>
                        <a:buClr>
                          <a:srgbClr val="956B21"/>
                        </a:buClr>
                        <a:buSzPct val="50000"/>
                        <a:buFont typeface="Wingdings" panose="05000000000000000000" pitchFamily="2" charset="2"/>
                        <a:defRPr sz="2000" b="1">
                          <a:solidFill>
                            <a:srgbClr val="0000FF"/>
                          </a:solidFill>
                          <a:latin typeface="幼圆" panose="02010509060101010101" pitchFamily="49" charset="-122"/>
                          <a:ea typeface="幼圆" panose="02010509060101010101" pitchFamily="49" charset="-122"/>
                        </a:defRPr>
                      </a:lvl1pPr>
                      <a:lvl2pPr marL="742950" indent="-285750" algn="just">
                        <a:spcAft>
                          <a:spcPts val="600"/>
                        </a:spcAft>
                        <a:buClr>
                          <a:srgbClr val="E2BD7B"/>
                        </a:buClr>
                        <a:buFont typeface="华文新魏" panose="02010800040101010101" pitchFamily="2" charset="-122"/>
                        <a:defRPr sz="2000" b="1">
                          <a:solidFill>
                            <a:schemeClr val="tx1"/>
                          </a:solidFill>
                          <a:latin typeface="华文新魏" panose="02010800040101010101" pitchFamily="2" charset="-122"/>
                          <a:ea typeface="华文新魏" panose="0201080004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charset="0"/>
                          <a:ea typeface="华文新魏" panose="0201080004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494B4D"/>
                          </a:solidFill>
                          <a:effectLst/>
                          <a:latin typeface="Times New Roman" panose="02020603050405020304" pitchFamily="18" charset="0"/>
                          <a:ea typeface="华文新魏" panose="02010800040101010101" pitchFamily="2" charset="-122"/>
                          <a:cs typeface="Times New Roman" panose="02020603050405020304" pitchFamily="18" charset="0"/>
                        </a:rPr>
                        <a:t>∞</a:t>
                      </a:r>
                      <a:endParaRPr kumimoji="0" lang="zh-CN" altLang="zh-CN" sz="2400" b="1" i="0" u="none" strike="noStrike" cap="none" normalizeH="0" baseline="0">
                        <a:ln>
                          <a:noFill/>
                        </a:ln>
                        <a:solidFill>
                          <a:srgbClr val="494B4D"/>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79" marR="68579"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EE8"/>
                    </a:solidFill>
                  </a:tcPr>
                </a:tc>
                <a:tc>
                  <a:txBody>
                    <a:bodyPr/>
                    <a:lstStyle>
                      <a:lvl1pPr algn="just">
                        <a:lnSpc>
                          <a:spcPct val="110000"/>
                        </a:lnSpc>
                        <a:spcBef>
                          <a:spcPts val="1400"/>
                        </a:spcBef>
                        <a:buClr>
                          <a:srgbClr val="956B21"/>
                        </a:buClr>
                        <a:buSzPct val="50000"/>
                        <a:buFont typeface="Wingdings" panose="05000000000000000000" pitchFamily="2" charset="2"/>
                        <a:defRPr sz="2000" b="1">
                          <a:solidFill>
                            <a:srgbClr val="0000FF"/>
                          </a:solidFill>
                          <a:latin typeface="幼圆" panose="02010509060101010101" pitchFamily="49" charset="-122"/>
                          <a:ea typeface="幼圆" panose="02010509060101010101" pitchFamily="49" charset="-122"/>
                        </a:defRPr>
                      </a:lvl1pPr>
                      <a:lvl2pPr marL="742950" indent="-285750" algn="just">
                        <a:spcAft>
                          <a:spcPts val="600"/>
                        </a:spcAft>
                        <a:buClr>
                          <a:srgbClr val="E2BD7B"/>
                        </a:buClr>
                        <a:buFont typeface="华文新魏" panose="02010800040101010101" pitchFamily="2" charset="-122"/>
                        <a:defRPr sz="2000" b="1">
                          <a:solidFill>
                            <a:schemeClr val="tx1"/>
                          </a:solidFill>
                          <a:latin typeface="华文新魏" panose="02010800040101010101" pitchFamily="2" charset="-122"/>
                          <a:ea typeface="华文新魏" panose="0201080004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charset="0"/>
                          <a:ea typeface="华文新魏" panose="0201080004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494B4D"/>
                          </a:solidFill>
                          <a:effectLst/>
                          <a:latin typeface="Times New Roman" panose="02020603050405020304" pitchFamily="18" charset="0"/>
                          <a:ea typeface="华文新魏" panose="02010800040101010101" pitchFamily="2" charset="-122"/>
                          <a:cs typeface="Times New Roman" panose="02020603050405020304" pitchFamily="18" charset="0"/>
                        </a:rPr>
                        <a:t>∞</a:t>
                      </a:r>
                      <a:endParaRPr kumimoji="0" lang="zh-CN" altLang="zh-CN" sz="2400" b="1" i="0" u="none" strike="noStrike" cap="none" normalizeH="0" baseline="0">
                        <a:ln>
                          <a:noFill/>
                        </a:ln>
                        <a:solidFill>
                          <a:srgbClr val="494B4D"/>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79" marR="68579"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EE8"/>
                    </a:solidFill>
                  </a:tcPr>
                </a:tc>
                <a:extLst>
                  <a:ext uri="{0D108BD9-81ED-4DB2-BD59-A6C34878D82A}">
                    <a16:rowId xmlns:a16="http://schemas.microsoft.com/office/drawing/2014/main" val="10001"/>
                  </a:ext>
                </a:extLst>
              </a:tr>
              <a:tr h="365654">
                <a:tc>
                  <a:txBody>
                    <a:bodyPr/>
                    <a:lstStyle>
                      <a:lvl1pPr algn="just">
                        <a:lnSpc>
                          <a:spcPct val="110000"/>
                        </a:lnSpc>
                        <a:spcBef>
                          <a:spcPts val="1400"/>
                        </a:spcBef>
                        <a:buClr>
                          <a:srgbClr val="956B21"/>
                        </a:buClr>
                        <a:buSzPct val="50000"/>
                        <a:buFont typeface="Wingdings" panose="05000000000000000000" pitchFamily="2" charset="2"/>
                        <a:defRPr sz="2000" b="1">
                          <a:solidFill>
                            <a:srgbClr val="0000FF"/>
                          </a:solidFill>
                          <a:latin typeface="幼圆" panose="02010509060101010101" pitchFamily="49" charset="-122"/>
                          <a:ea typeface="幼圆" panose="02010509060101010101" pitchFamily="49" charset="-122"/>
                        </a:defRPr>
                      </a:lvl1pPr>
                      <a:lvl2pPr marL="742950" indent="-285750" algn="just">
                        <a:spcAft>
                          <a:spcPts val="600"/>
                        </a:spcAft>
                        <a:buClr>
                          <a:srgbClr val="E2BD7B"/>
                        </a:buClr>
                        <a:buFont typeface="华文新魏" panose="02010800040101010101" pitchFamily="2" charset="-122"/>
                        <a:defRPr sz="2000" b="1">
                          <a:solidFill>
                            <a:schemeClr val="tx1"/>
                          </a:solidFill>
                          <a:latin typeface="华文新魏" panose="02010800040101010101" pitchFamily="2" charset="-122"/>
                          <a:ea typeface="华文新魏" panose="0201080004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charset="0"/>
                          <a:ea typeface="华文新魏" panose="0201080004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0066FF"/>
                          </a:solidFill>
                          <a:effectLst/>
                          <a:latin typeface="Times New Roman" panose="02020603050405020304" pitchFamily="18" charset="0"/>
                          <a:ea typeface="华文新魏" panose="02010800040101010101" pitchFamily="2" charset="-122"/>
                          <a:cs typeface="Times New Roman" panose="02020603050405020304" pitchFamily="18" charset="0"/>
                        </a:rPr>
                        <a:t>2</a:t>
                      </a:r>
                      <a:endParaRPr kumimoji="0" lang="zh-CN" altLang="zh-CN" sz="2400" b="1" i="0" u="none" strike="noStrike" cap="none" normalizeH="0" baseline="0">
                        <a:ln>
                          <a:noFill/>
                        </a:ln>
                        <a:solidFill>
                          <a:srgbClr val="0066FF"/>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79" marR="68579"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EE8"/>
                    </a:solidFill>
                  </a:tcPr>
                </a:tc>
                <a:tc>
                  <a:txBody>
                    <a:bodyPr/>
                    <a:lstStyle>
                      <a:lvl1pPr algn="just">
                        <a:lnSpc>
                          <a:spcPct val="110000"/>
                        </a:lnSpc>
                        <a:spcBef>
                          <a:spcPts val="1400"/>
                        </a:spcBef>
                        <a:buClr>
                          <a:srgbClr val="956B21"/>
                        </a:buClr>
                        <a:buSzPct val="50000"/>
                        <a:buFont typeface="Wingdings" panose="05000000000000000000" pitchFamily="2" charset="2"/>
                        <a:defRPr sz="2000" b="1">
                          <a:solidFill>
                            <a:srgbClr val="0000FF"/>
                          </a:solidFill>
                          <a:latin typeface="幼圆" panose="02010509060101010101" pitchFamily="49" charset="-122"/>
                          <a:ea typeface="幼圆" panose="02010509060101010101" pitchFamily="49" charset="-122"/>
                        </a:defRPr>
                      </a:lvl1pPr>
                      <a:lvl2pPr marL="742950" indent="-285750" algn="just">
                        <a:spcAft>
                          <a:spcPts val="600"/>
                        </a:spcAft>
                        <a:buClr>
                          <a:srgbClr val="E2BD7B"/>
                        </a:buClr>
                        <a:buFont typeface="华文新魏" panose="02010800040101010101" pitchFamily="2" charset="-122"/>
                        <a:defRPr sz="2000" b="1">
                          <a:solidFill>
                            <a:schemeClr val="tx1"/>
                          </a:solidFill>
                          <a:latin typeface="华文新魏" panose="02010800040101010101" pitchFamily="2" charset="-122"/>
                          <a:ea typeface="华文新魏" panose="0201080004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charset="0"/>
                          <a:ea typeface="华文新魏" panose="0201080004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494B4D"/>
                          </a:solidFill>
                          <a:effectLst/>
                          <a:latin typeface="Times New Roman" panose="02020603050405020304" pitchFamily="18" charset="0"/>
                          <a:ea typeface="华文新魏" panose="02010800040101010101" pitchFamily="2" charset="-122"/>
                          <a:cs typeface="Times New Roman" panose="02020603050405020304" pitchFamily="18" charset="0"/>
                        </a:rPr>
                        <a:t>0</a:t>
                      </a:r>
                      <a:endParaRPr kumimoji="0" lang="zh-CN" altLang="zh-CN" sz="2400" b="1" i="0" u="none" strike="noStrike" cap="none" normalizeH="0" baseline="0">
                        <a:ln>
                          <a:noFill/>
                        </a:ln>
                        <a:solidFill>
                          <a:srgbClr val="494B4D"/>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79" marR="68579"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EE8"/>
                    </a:solidFill>
                  </a:tcPr>
                </a:tc>
                <a:tc>
                  <a:txBody>
                    <a:bodyPr/>
                    <a:lstStyle>
                      <a:lvl1pPr algn="just">
                        <a:lnSpc>
                          <a:spcPct val="110000"/>
                        </a:lnSpc>
                        <a:spcBef>
                          <a:spcPts val="1400"/>
                        </a:spcBef>
                        <a:buClr>
                          <a:srgbClr val="956B21"/>
                        </a:buClr>
                        <a:buSzPct val="50000"/>
                        <a:buFont typeface="Wingdings" panose="05000000000000000000" pitchFamily="2" charset="2"/>
                        <a:defRPr sz="2000" b="1">
                          <a:solidFill>
                            <a:srgbClr val="0000FF"/>
                          </a:solidFill>
                          <a:latin typeface="幼圆" panose="02010509060101010101" pitchFamily="49" charset="-122"/>
                          <a:ea typeface="幼圆" panose="02010509060101010101" pitchFamily="49" charset="-122"/>
                        </a:defRPr>
                      </a:lvl1pPr>
                      <a:lvl2pPr marL="742950" indent="-285750" algn="just">
                        <a:spcAft>
                          <a:spcPts val="600"/>
                        </a:spcAft>
                        <a:buClr>
                          <a:srgbClr val="E2BD7B"/>
                        </a:buClr>
                        <a:buFont typeface="华文新魏" panose="02010800040101010101" pitchFamily="2" charset="-122"/>
                        <a:defRPr sz="2000" b="1">
                          <a:solidFill>
                            <a:schemeClr val="tx1"/>
                          </a:solidFill>
                          <a:latin typeface="华文新魏" panose="02010800040101010101" pitchFamily="2" charset="-122"/>
                          <a:ea typeface="华文新魏" panose="0201080004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charset="0"/>
                          <a:ea typeface="华文新魏" panose="0201080004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494B4D"/>
                          </a:solidFill>
                          <a:effectLst/>
                          <a:latin typeface="Times New Roman" panose="02020603050405020304" pitchFamily="18" charset="0"/>
                          <a:ea typeface="华文新魏" panose="02010800040101010101" pitchFamily="2" charset="-122"/>
                          <a:cs typeface="Times New Roman" panose="02020603050405020304" pitchFamily="18" charset="0"/>
                        </a:rPr>
                        <a:t>2</a:t>
                      </a:r>
                      <a:endParaRPr kumimoji="0" lang="zh-CN" altLang="zh-CN" sz="2400" b="1" i="0" u="none" strike="noStrike" cap="none" normalizeH="0" baseline="0">
                        <a:ln>
                          <a:noFill/>
                        </a:ln>
                        <a:solidFill>
                          <a:srgbClr val="494B4D"/>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79" marR="68579"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EE8"/>
                    </a:solidFill>
                  </a:tcPr>
                </a:tc>
                <a:tc>
                  <a:txBody>
                    <a:bodyPr/>
                    <a:lstStyle>
                      <a:lvl1pPr algn="just">
                        <a:lnSpc>
                          <a:spcPct val="110000"/>
                        </a:lnSpc>
                        <a:spcBef>
                          <a:spcPts val="1400"/>
                        </a:spcBef>
                        <a:buClr>
                          <a:srgbClr val="956B21"/>
                        </a:buClr>
                        <a:buSzPct val="50000"/>
                        <a:buFont typeface="Wingdings" panose="05000000000000000000" pitchFamily="2" charset="2"/>
                        <a:defRPr sz="2000" b="1">
                          <a:solidFill>
                            <a:srgbClr val="0000FF"/>
                          </a:solidFill>
                          <a:latin typeface="幼圆" panose="02010509060101010101" pitchFamily="49" charset="-122"/>
                          <a:ea typeface="幼圆" panose="02010509060101010101" pitchFamily="49" charset="-122"/>
                        </a:defRPr>
                      </a:lvl1pPr>
                      <a:lvl2pPr marL="742950" indent="-285750" algn="just">
                        <a:spcAft>
                          <a:spcPts val="600"/>
                        </a:spcAft>
                        <a:buClr>
                          <a:srgbClr val="E2BD7B"/>
                        </a:buClr>
                        <a:buFont typeface="华文新魏" panose="02010800040101010101" pitchFamily="2" charset="-122"/>
                        <a:defRPr sz="2000" b="1">
                          <a:solidFill>
                            <a:schemeClr val="tx1"/>
                          </a:solidFill>
                          <a:latin typeface="华文新魏" panose="02010800040101010101" pitchFamily="2" charset="-122"/>
                          <a:ea typeface="华文新魏" panose="0201080004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charset="0"/>
                          <a:ea typeface="华文新魏" panose="0201080004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494B4D"/>
                          </a:solidFill>
                          <a:effectLst/>
                          <a:latin typeface="Times New Roman" panose="02020603050405020304" pitchFamily="18" charset="0"/>
                          <a:ea typeface="华文新魏" panose="02010800040101010101" pitchFamily="2" charset="-122"/>
                          <a:cs typeface="Times New Roman" panose="02020603050405020304" pitchFamily="18" charset="0"/>
                        </a:rPr>
                        <a:t>4</a:t>
                      </a:r>
                      <a:endParaRPr kumimoji="0" lang="zh-CN" altLang="zh-CN" sz="2400" b="1" i="0" u="none" strike="noStrike" cap="none" normalizeH="0" baseline="0">
                        <a:ln>
                          <a:noFill/>
                        </a:ln>
                        <a:solidFill>
                          <a:srgbClr val="494B4D"/>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79" marR="68579"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EE8"/>
                    </a:solidFill>
                  </a:tcPr>
                </a:tc>
                <a:tc>
                  <a:txBody>
                    <a:bodyPr/>
                    <a:lstStyle>
                      <a:lvl1pPr algn="just">
                        <a:lnSpc>
                          <a:spcPct val="110000"/>
                        </a:lnSpc>
                        <a:spcBef>
                          <a:spcPts val="1400"/>
                        </a:spcBef>
                        <a:buClr>
                          <a:srgbClr val="956B21"/>
                        </a:buClr>
                        <a:buSzPct val="50000"/>
                        <a:buFont typeface="Wingdings" panose="05000000000000000000" pitchFamily="2" charset="2"/>
                        <a:defRPr sz="2000" b="1">
                          <a:solidFill>
                            <a:srgbClr val="0000FF"/>
                          </a:solidFill>
                          <a:latin typeface="幼圆" panose="02010509060101010101" pitchFamily="49" charset="-122"/>
                          <a:ea typeface="幼圆" panose="02010509060101010101" pitchFamily="49" charset="-122"/>
                        </a:defRPr>
                      </a:lvl1pPr>
                      <a:lvl2pPr marL="742950" indent="-285750" algn="just">
                        <a:spcAft>
                          <a:spcPts val="600"/>
                        </a:spcAft>
                        <a:buClr>
                          <a:srgbClr val="E2BD7B"/>
                        </a:buClr>
                        <a:buFont typeface="华文新魏" panose="02010800040101010101" pitchFamily="2" charset="-122"/>
                        <a:defRPr sz="2000" b="1">
                          <a:solidFill>
                            <a:schemeClr val="tx1"/>
                          </a:solidFill>
                          <a:latin typeface="华文新魏" panose="02010800040101010101" pitchFamily="2" charset="-122"/>
                          <a:ea typeface="华文新魏" panose="0201080004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charset="0"/>
                          <a:ea typeface="华文新魏" panose="0201080004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494B4D"/>
                          </a:solidFill>
                          <a:effectLst/>
                          <a:latin typeface="Times New Roman" panose="02020603050405020304" pitchFamily="18" charset="0"/>
                          <a:ea typeface="华文新魏" panose="02010800040101010101" pitchFamily="2" charset="-122"/>
                          <a:cs typeface="Times New Roman" panose="02020603050405020304" pitchFamily="18" charset="0"/>
                        </a:rPr>
                        <a:t>1</a:t>
                      </a:r>
                      <a:endParaRPr kumimoji="0" lang="zh-CN" altLang="zh-CN" sz="2400" b="1" i="0" u="none" strike="noStrike" cap="none" normalizeH="0" baseline="0">
                        <a:ln>
                          <a:noFill/>
                        </a:ln>
                        <a:solidFill>
                          <a:srgbClr val="494B4D"/>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79" marR="68579"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EE8"/>
                    </a:solidFill>
                  </a:tcPr>
                </a:tc>
                <a:tc>
                  <a:txBody>
                    <a:bodyPr/>
                    <a:lstStyle>
                      <a:lvl1pPr algn="just">
                        <a:lnSpc>
                          <a:spcPct val="110000"/>
                        </a:lnSpc>
                        <a:spcBef>
                          <a:spcPts val="1400"/>
                        </a:spcBef>
                        <a:buClr>
                          <a:srgbClr val="956B21"/>
                        </a:buClr>
                        <a:buSzPct val="50000"/>
                        <a:buFont typeface="Wingdings" panose="05000000000000000000" pitchFamily="2" charset="2"/>
                        <a:defRPr sz="2000" b="1">
                          <a:solidFill>
                            <a:srgbClr val="0000FF"/>
                          </a:solidFill>
                          <a:latin typeface="幼圆" panose="02010509060101010101" pitchFamily="49" charset="-122"/>
                          <a:ea typeface="幼圆" panose="02010509060101010101" pitchFamily="49" charset="-122"/>
                        </a:defRPr>
                      </a:lvl1pPr>
                      <a:lvl2pPr marL="742950" indent="-285750" algn="just">
                        <a:spcAft>
                          <a:spcPts val="600"/>
                        </a:spcAft>
                        <a:buClr>
                          <a:srgbClr val="E2BD7B"/>
                        </a:buClr>
                        <a:buFont typeface="华文新魏" panose="02010800040101010101" pitchFamily="2" charset="-122"/>
                        <a:defRPr sz="2000" b="1">
                          <a:solidFill>
                            <a:schemeClr val="tx1"/>
                          </a:solidFill>
                          <a:latin typeface="华文新魏" panose="02010800040101010101" pitchFamily="2" charset="-122"/>
                          <a:ea typeface="华文新魏" panose="0201080004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charset="0"/>
                          <a:ea typeface="华文新魏" panose="0201080004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494B4D"/>
                          </a:solidFill>
                          <a:effectLst/>
                          <a:latin typeface="Times New Roman" panose="02020603050405020304" pitchFamily="18" charset="0"/>
                          <a:ea typeface="华文新魏" panose="02010800040101010101" pitchFamily="2" charset="-122"/>
                          <a:cs typeface="Times New Roman" panose="02020603050405020304" pitchFamily="18" charset="0"/>
                        </a:rPr>
                        <a:t>2</a:t>
                      </a:r>
                      <a:endParaRPr kumimoji="0" lang="zh-CN" altLang="zh-CN" sz="2400" b="1" i="0" u="none" strike="noStrike" cap="none" normalizeH="0" baseline="0">
                        <a:ln>
                          <a:noFill/>
                        </a:ln>
                        <a:solidFill>
                          <a:srgbClr val="494B4D"/>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79" marR="68579"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EE8"/>
                    </a:solidFill>
                  </a:tcPr>
                </a:tc>
                <a:tc>
                  <a:txBody>
                    <a:bodyPr/>
                    <a:lstStyle>
                      <a:lvl1pPr algn="just">
                        <a:lnSpc>
                          <a:spcPct val="110000"/>
                        </a:lnSpc>
                        <a:spcBef>
                          <a:spcPts val="1400"/>
                        </a:spcBef>
                        <a:buClr>
                          <a:srgbClr val="956B21"/>
                        </a:buClr>
                        <a:buSzPct val="50000"/>
                        <a:buFont typeface="Wingdings" panose="05000000000000000000" pitchFamily="2" charset="2"/>
                        <a:defRPr sz="2000" b="1">
                          <a:solidFill>
                            <a:srgbClr val="0000FF"/>
                          </a:solidFill>
                          <a:latin typeface="幼圆" panose="02010509060101010101" pitchFamily="49" charset="-122"/>
                          <a:ea typeface="幼圆" panose="02010509060101010101" pitchFamily="49" charset="-122"/>
                        </a:defRPr>
                      </a:lvl1pPr>
                      <a:lvl2pPr marL="742950" indent="-285750" algn="just">
                        <a:spcAft>
                          <a:spcPts val="600"/>
                        </a:spcAft>
                        <a:buClr>
                          <a:srgbClr val="E2BD7B"/>
                        </a:buClr>
                        <a:buFont typeface="华文新魏" panose="02010800040101010101" pitchFamily="2" charset="-122"/>
                        <a:defRPr sz="2000" b="1">
                          <a:solidFill>
                            <a:schemeClr val="tx1"/>
                          </a:solidFill>
                          <a:latin typeface="华文新魏" panose="02010800040101010101" pitchFamily="2" charset="-122"/>
                          <a:ea typeface="华文新魏" panose="0201080004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charset="0"/>
                          <a:ea typeface="华文新魏" panose="0201080004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494B4D"/>
                          </a:solidFill>
                          <a:effectLst/>
                          <a:latin typeface="Times New Roman" panose="02020603050405020304" pitchFamily="18" charset="0"/>
                          <a:ea typeface="华文新魏" panose="02010800040101010101" pitchFamily="2" charset="-122"/>
                          <a:cs typeface="Times New Roman" panose="02020603050405020304" pitchFamily="18" charset="0"/>
                        </a:rPr>
                        <a:t>10</a:t>
                      </a:r>
                      <a:endParaRPr kumimoji="0" lang="zh-CN" altLang="zh-CN" sz="2400" b="1" i="0" u="none" strike="noStrike" cap="none" normalizeH="0" baseline="0">
                        <a:ln>
                          <a:noFill/>
                        </a:ln>
                        <a:solidFill>
                          <a:srgbClr val="494B4D"/>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79" marR="68579"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EE8"/>
                    </a:solidFill>
                  </a:tcPr>
                </a:tc>
                <a:extLst>
                  <a:ext uri="{0D108BD9-81ED-4DB2-BD59-A6C34878D82A}">
                    <a16:rowId xmlns:a16="http://schemas.microsoft.com/office/drawing/2014/main" val="10002"/>
                  </a:ext>
                </a:extLst>
              </a:tr>
              <a:tr h="365654">
                <a:tc>
                  <a:txBody>
                    <a:bodyPr/>
                    <a:lstStyle>
                      <a:lvl1pPr algn="just">
                        <a:lnSpc>
                          <a:spcPct val="110000"/>
                        </a:lnSpc>
                        <a:spcBef>
                          <a:spcPts val="1400"/>
                        </a:spcBef>
                        <a:buClr>
                          <a:srgbClr val="956B21"/>
                        </a:buClr>
                        <a:buSzPct val="50000"/>
                        <a:buFont typeface="Wingdings" panose="05000000000000000000" pitchFamily="2" charset="2"/>
                        <a:defRPr sz="2000" b="1">
                          <a:solidFill>
                            <a:srgbClr val="0000FF"/>
                          </a:solidFill>
                          <a:latin typeface="幼圆" panose="02010509060101010101" pitchFamily="49" charset="-122"/>
                          <a:ea typeface="幼圆" panose="02010509060101010101" pitchFamily="49" charset="-122"/>
                        </a:defRPr>
                      </a:lvl1pPr>
                      <a:lvl2pPr marL="742950" indent="-285750" algn="just">
                        <a:spcAft>
                          <a:spcPts val="600"/>
                        </a:spcAft>
                        <a:buClr>
                          <a:srgbClr val="E2BD7B"/>
                        </a:buClr>
                        <a:buFont typeface="华文新魏" panose="02010800040101010101" pitchFamily="2" charset="-122"/>
                        <a:defRPr sz="2000" b="1">
                          <a:solidFill>
                            <a:schemeClr val="tx1"/>
                          </a:solidFill>
                          <a:latin typeface="华文新魏" panose="02010800040101010101" pitchFamily="2" charset="-122"/>
                          <a:ea typeface="华文新魏" panose="0201080004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charset="0"/>
                          <a:ea typeface="华文新魏" panose="0201080004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0066FF"/>
                          </a:solidFill>
                          <a:effectLst/>
                          <a:latin typeface="Times New Roman" panose="02020603050405020304" pitchFamily="18" charset="0"/>
                          <a:ea typeface="华文新魏" panose="02010800040101010101" pitchFamily="2" charset="-122"/>
                          <a:cs typeface="Times New Roman" panose="02020603050405020304" pitchFamily="18" charset="0"/>
                        </a:rPr>
                        <a:t>3</a:t>
                      </a:r>
                      <a:endParaRPr kumimoji="0" lang="zh-CN" altLang="zh-CN" sz="2400" b="1" i="0" u="none" strike="noStrike" cap="none" normalizeH="0" baseline="0">
                        <a:ln>
                          <a:noFill/>
                        </a:ln>
                        <a:solidFill>
                          <a:srgbClr val="0066FF"/>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79" marR="68579"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EE8"/>
                    </a:solidFill>
                  </a:tcPr>
                </a:tc>
                <a:tc>
                  <a:txBody>
                    <a:bodyPr/>
                    <a:lstStyle>
                      <a:lvl1pPr algn="just">
                        <a:lnSpc>
                          <a:spcPct val="110000"/>
                        </a:lnSpc>
                        <a:spcBef>
                          <a:spcPts val="1400"/>
                        </a:spcBef>
                        <a:buClr>
                          <a:srgbClr val="956B21"/>
                        </a:buClr>
                        <a:buSzPct val="50000"/>
                        <a:buFont typeface="Wingdings" panose="05000000000000000000" pitchFamily="2" charset="2"/>
                        <a:defRPr sz="2000" b="1">
                          <a:solidFill>
                            <a:srgbClr val="0000FF"/>
                          </a:solidFill>
                          <a:latin typeface="幼圆" panose="02010509060101010101" pitchFamily="49" charset="-122"/>
                          <a:ea typeface="幼圆" panose="02010509060101010101" pitchFamily="49" charset="-122"/>
                        </a:defRPr>
                      </a:lvl1pPr>
                      <a:lvl2pPr marL="742950" indent="-285750" algn="just">
                        <a:spcAft>
                          <a:spcPts val="600"/>
                        </a:spcAft>
                        <a:buClr>
                          <a:srgbClr val="E2BD7B"/>
                        </a:buClr>
                        <a:buFont typeface="华文新魏" panose="02010800040101010101" pitchFamily="2" charset="-122"/>
                        <a:defRPr sz="2000" b="1">
                          <a:solidFill>
                            <a:schemeClr val="tx1"/>
                          </a:solidFill>
                          <a:latin typeface="华文新魏" panose="02010800040101010101" pitchFamily="2" charset="-122"/>
                          <a:ea typeface="华文新魏" panose="0201080004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charset="0"/>
                          <a:ea typeface="华文新魏" panose="0201080004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494B4D"/>
                          </a:solidFill>
                          <a:effectLst/>
                          <a:latin typeface="Times New Roman" panose="02020603050405020304" pitchFamily="18" charset="0"/>
                          <a:ea typeface="华文新魏" panose="02010800040101010101" pitchFamily="2" charset="-122"/>
                          <a:cs typeface="Times New Roman" panose="02020603050405020304" pitchFamily="18" charset="0"/>
                        </a:rPr>
                        <a:t>0</a:t>
                      </a:r>
                      <a:endParaRPr kumimoji="0" lang="zh-CN" altLang="zh-CN" sz="2400" b="1" i="0" u="none" strike="noStrike" cap="none" normalizeH="0" baseline="0">
                        <a:ln>
                          <a:noFill/>
                        </a:ln>
                        <a:solidFill>
                          <a:srgbClr val="494B4D"/>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79" marR="68579"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EE8"/>
                    </a:solidFill>
                  </a:tcPr>
                </a:tc>
                <a:tc>
                  <a:txBody>
                    <a:bodyPr/>
                    <a:lstStyle>
                      <a:lvl1pPr algn="just">
                        <a:lnSpc>
                          <a:spcPct val="110000"/>
                        </a:lnSpc>
                        <a:spcBef>
                          <a:spcPts val="1400"/>
                        </a:spcBef>
                        <a:buClr>
                          <a:srgbClr val="956B21"/>
                        </a:buClr>
                        <a:buSzPct val="50000"/>
                        <a:buFont typeface="Wingdings" panose="05000000000000000000" pitchFamily="2" charset="2"/>
                        <a:defRPr sz="2000" b="1">
                          <a:solidFill>
                            <a:srgbClr val="0000FF"/>
                          </a:solidFill>
                          <a:latin typeface="幼圆" panose="02010509060101010101" pitchFamily="49" charset="-122"/>
                          <a:ea typeface="幼圆" panose="02010509060101010101" pitchFamily="49" charset="-122"/>
                        </a:defRPr>
                      </a:lvl1pPr>
                      <a:lvl2pPr marL="742950" indent="-285750" algn="just">
                        <a:spcAft>
                          <a:spcPts val="600"/>
                        </a:spcAft>
                        <a:buClr>
                          <a:srgbClr val="E2BD7B"/>
                        </a:buClr>
                        <a:buFont typeface="华文新魏" panose="02010800040101010101" pitchFamily="2" charset="-122"/>
                        <a:defRPr sz="2000" b="1">
                          <a:solidFill>
                            <a:schemeClr val="tx1"/>
                          </a:solidFill>
                          <a:latin typeface="华文新魏" panose="02010800040101010101" pitchFamily="2" charset="-122"/>
                          <a:ea typeface="华文新魏" panose="0201080004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charset="0"/>
                          <a:ea typeface="华文新魏" panose="0201080004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494B4D"/>
                          </a:solidFill>
                          <a:effectLst/>
                          <a:latin typeface="Times New Roman" panose="02020603050405020304" pitchFamily="18" charset="0"/>
                          <a:ea typeface="华文新魏" panose="02010800040101010101" pitchFamily="2" charset="-122"/>
                          <a:cs typeface="Times New Roman" panose="02020603050405020304" pitchFamily="18" charset="0"/>
                        </a:rPr>
                        <a:t>2</a:t>
                      </a:r>
                      <a:endParaRPr kumimoji="0" lang="zh-CN" altLang="zh-CN" sz="2400" b="1" i="0" u="none" strike="noStrike" cap="none" normalizeH="0" baseline="0">
                        <a:ln>
                          <a:noFill/>
                        </a:ln>
                        <a:solidFill>
                          <a:srgbClr val="494B4D"/>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79" marR="68579"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EE8"/>
                    </a:solidFill>
                  </a:tcPr>
                </a:tc>
                <a:tc>
                  <a:txBody>
                    <a:bodyPr/>
                    <a:lstStyle>
                      <a:lvl1pPr algn="just">
                        <a:lnSpc>
                          <a:spcPct val="110000"/>
                        </a:lnSpc>
                        <a:spcBef>
                          <a:spcPts val="1400"/>
                        </a:spcBef>
                        <a:buClr>
                          <a:srgbClr val="956B21"/>
                        </a:buClr>
                        <a:buSzPct val="50000"/>
                        <a:buFont typeface="Wingdings" panose="05000000000000000000" pitchFamily="2" charset="2"/>
                        <a:defRPr sz="2000" b="1">
                          <a:solidFill>
                            <a:srgbClr val="0000FF"/>
                          </a:solidFill>
                          <a:latin typeface="幼圆" panose="02010509060101010101" pitchFamily="49" charset="-122"/>
                          <a:ea typeface="幼圆" panose="02010509060101010101" pitchFamily="49" charset="-122"/>
                        </a:defRPr>
                      </a:lvl1pPr>
                      <a:lvl2pPr marL="742950" indent="-285750" algn="just">
                        <a:spcAft>
                          <a:spcPts val="600"/>
                        </a:spcAft>
                        <a:buClr>
                          <a:srgbClr val="E2BD7B"/>
                        </a:buClr>
                        <a:buFont typeface="华文新魏" panose="02010800040101010101" pitchFamily="2" charset="-122"/>
                        <a:defRPr sz="2000" b="1">
                          <a:solidFill>
                            <a:schemeClr val="tx1"/>
                          </a:solidFill>
                          <a:latin typeface="华文新魏" panose="02010800040101010101" pitchFamily="2" charset="-122"/>
                          <a:ea typeface="华文新魏" panose="0201080004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charset="0"/>
                          <a:ea typeface="华文新魏" panose="0201080004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494B4D"/>
                          </a:solidFill>
                          <a:effectLst/>
                          <a:latin typeface="Times New Roman" panose="02020603050405020304" pitchFamily="18" charset="0"/>
                          <a:ea typeface="华文新魏" panose="02010800040101010101" pitchFamily="2" charset="-122"/>
                          <a:cs typeface="Times New Roman" panose="02020603050405020304" pitchFamily="18" charset="0"/>
                        </a:rPr>
                        <a:t>3</a:t>
                      </a:r>
                      <a:endParaRPr kumimoji="0" lang="zh-CN" altLang="zh-CN" sz="2400" b="1" i="0" u="none" strike="noStrike" cap="none" normalizeH="0" baseline="0">
                        <a:ln>
                          <a:noFill/>
                        </a:ln>
                        <a:solidFill>
                          <a:srgbClr val="494B4D"/>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79" marR="68579"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EE8"/>
                    </a:solidFill>
                  </a:tcPr>
                </a:tc>
                <a:tc>
                  <a:txBody>
                    <a:bodyPr/>
                    <a:lstStyle>
                      <a:lvl1pPr algn="just">
                        <a:lnSpc>
                          <a:spcPct val="110000"/>
                        </a:lnSpc>
                        <a:spcBef>
                          <a:spcPts val="1400"/>
                        </a:spcBef>
                        <a:buClr>
                          <a:srgbClr val="956B21"/>
                        </a:buClr>
                        <a:buSzPct val="50000"/>
                        <a:buFont typeface="Wingdings" panose="05000000000000000000" pitchFamily="2" charset="2"/>
                        <a:defRPr sz="2000" b="1">
                          <a:solidFill>
                            <a:srgbClr val="0000FF"/>
                          </a:solidFill>
                          <a:latin typeface="幼圆" panose="02010509060101010101" pitchFamily="49" charset="-122"/>
                          <a:ea typeface="幼圆" panose="02010509060101010101" pitchFamily="49" charset="-122"/>
                        </a:defRPr>
                      </a:lvl1pPr>
                      <a:lvl2pPr marL="742950" indent="-285750" algn="just">
                        <a:spcAft>
                          <a:spcPts val="600"/>
                        </a:spcAft>
                        <a:buClr>
                          <a:srgbClr val="E2BD7B"/>
                        </a:buClr>
                        <a:buFont typeface="华文新魏" panose="02010800040101010101" pitchFamily="2" charset="-122"/>
                        <a:defRPr sz="2000" b="1">
                          <a:solidFill>
                            <a:schemeClr val="tx1"/>
                          </a:solidFill>
                          <a:latin typeface="华文新魏" panose="02010800040101010101" pitchFamily="2" charset="-122"/>
                          <a:ea typeface="华文新魏" panose="0201080004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charset="0"/>
                          <a:ea typeface="华文新魏" panose="0201080004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494B4D"/>
                          </a:solidFill>
                          <a:effectLst/>
                          <a:latin typeface="Times New Roman" panose="02020603050405020304" pitchFamily="18" charset="0"/>
                          <a:ea typeface="华文新魏" panose="02010800040101010101" pitchFamily="2" charset="-122"/>
                          <a:cs typeface="Times New Roman" panose="02020603050405020304" pitchFamily="18" charset="0"/>
                        </a:rPr>
                        <a:t>1</a:t>
                      </a:r>
                      <a:endParaRPr kumimoji="0" lang="zh-CN" altLang="zh-CN" sz="2400" b="1" i="0" u="none" strike="noStrike" cap="none" normalizeH="0" baseline="0">
                        <a:ln>
                          <a:noFill/>
                        </a:ln>
                        <a:solidFill>
                          <a:srgbClr val="494B4D"/>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79" marR="68579"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EE8"/>
                    </a:solidFill>
                  </a:tcPr>
                </a:tc>
                <a:tc>
                  <a:txBody>
                    <a:bodyPr/>
                    <a:lstStyle>
                      <a:lvl1pPr algn="just">
                        <a:lnSpc>
                          <a:spcPct val="110000"/>
                        </a:lnSpc>
                        <a:spcBef>
                          <a:spcPts val="1400"/>
                        </a:spcBef>
                        <a:buClr>
                          <a:srgbClr val="956B21"/>
                        </a:buClr>
                        <a:buSzPct val="50000"/>
                        <a:buFont typeface="Wingdings" panose="05000000000000000000" pitchFamily="2" charset="2"/>
                        <a:defRPr sz="2000" b="1">
                          <a:solidFill>
                            <a:srgbClr val="0000FF"/>
                          </a:solidFill>
                          <a:latin typeface="幼圆" panose="02010509060101010101" pitchFamily="49" charset="-122"/>
                          <a:ea typeface="幼圆" panose="02010509060101010101" pitchFamily="49" charset="-122"/>
                        </a:defRPr>
                      </a:lvl1pPr>
                      <a:lvl2pPr marL="742950" indent="-285750" algn="just">
                        <a:spcAft>
                          <a:spcPts val="600"/>
                        </a:spcAft>
                        <a:buClr>
                          <a:srgbClr val="E2BD7B"/>
                        </a:buClr>
                        <a:buFont typeface="华文新魏" panose="02010800040101010101" pitchFamily="2" charset="-122"/>
                        <a:defRPr sz="2000" b="1">
                          <a:solidFill>
                            <a:schemeClr val="tx1"/>
                          </a:solidFill>
                          <a:latin typeface="华文新魏" panose="02010800040101010101" pitchFamily="2" charset="-122"/>
                          <a:ea typeface="华文新魏" panose="0201080004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charset="0"/>
                          <a:ea typeface="华文新魏" panose="0201080004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494B4D"/>
                          </a:solidFill>
                          <a:effectLst/>
                          <a:latin typeface="Times New Roman" panose="02020603050405020304" pitchFamily="18" charset="0"/>
                          <a:ea typeface="华文新魏" panose="02010800040101010101" pitchFamily="2" charset="-122"/>
                          <a:cs typeface="Times New Roman" panose="02020603050405020304" pitchFamily="18" charset="0"/>
                        </a:rPr>
                        <a:t>2</a:t>
                      </a:r>
                      <a:endParaRPr kumimoji="0" lang="zh-CN" altLang="zh-CN" sz="2400" b="1" i="0" u="none" strike="noStrike" cap="none" normalizeH="0" baseline="0">
                        <a:ln>
                          <a:noFill/>
                        </a:ln>
                        <a:solidFill>
                          <a:srgbClr val="494B4D"/>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79" marR="68579"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EE8"/>
                    </a:solidFill>
                  </a:tcPr>
                </a:tc>
                <a:tc>
                  <a:txBody>
                    <a:bodyPr/>
                    <a:lstStyle>
                      <a:lvl1pPr algn="just">
                        <a:lnSpc>
                          <a:spcPct val="110000"/>
                        </a:lnSpc>
                        <a:spcBef>
                          <a:spcPts val="1400"/>
                        </a:spcBef>
                        <a:buClr>
                          <a:srgbClr val="956B21"/>
                        </a:buClr>
                        <a:buSzPct val="50000"/>
                        <a:buFont typeface="Wingdings" panose="05000000000000000000" pitchFamily="2" charset="2"/>
                        <a:defRPr sz="2000" b="1">
                          <a:solidFill>
                            <a:srgbClr val="0000FF"/>
                          </a:solidFill>
                          <a:latin typeface="幼圆" panose="02010509060101010101" pitchFamily="49" charset="-122"/>
                          <a:ea typeface="幼圆" panose="02010509060101010101" pitchFamily="49" charset="-122"/>
                        </a:defRPr>
                      </a:lvl1pPr>
                      <a:lvl2pPr marL="742950" indent="-285750" algn="just">
                        <a:spcAft>
                          <a:spcPts val="600"/>
                        </a:spcAft>
                        <a:buClr>
                          <a:srgbClr val="E2BD7B"/>
                        </a:buClr>
                        <a:buFont typeface="华文新魏" panose="02010800040101010101" pitchFamily="2" charset="-122"/>
                        <a:defRPr sz="2000" b="1">
                          <a:solidFill>
                            <a:schemeClr val="tx1"/>
                          </a:solidFill>
                          <a:latin typeface="华文新魏" panose="02010800040101010101" pitchFamily="2" charset="-122"/>
                          <a:ea typeface="华文新魏" panose="0201080004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charset="0"/>
                          <a:ea typeface="华文新魏" panose="0201080004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494B4D"/>
                          </a:solidFill>
                          <a:effectLst/>
                          <a:latin typeface="Times New Roman" panose="02020603050405020304" pitchFamily="18" charset="0"/>
                          <a:ea typeface="华文新魏" panose="02010800040101010101" pitchFamily="2" charset="-122"/>
                          <a:cs typeface="Times New Roman" panose="02020603050405020304" pitchFamily="18" charset="0"/>
                        </a:rPr>
                        <a:t>4</a:t>
                      </a:r>
                      <a:endParaRPr kumimoji="0" lang="zh-CN" altLang="zh-CN" sz="2400" b="1" i="0" u="none" strike="noStrike" cap="none" normalizeH="0" baseline="0">
                        <a:ln>
                          <a:noFill/>
                        </a:ln>
                        <a:solidFill>
                          <a:srgbClr val="494B4D"/>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79" marR="68579"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EE8"/>
                    </a:solidFill>
                  </a:tcPr>
                </a:tc>
                <a:extLst>
                  <a:ext uri="{0D108BD9-81ED-4DB2-BD59-A6C34878D82A}">
                    <a16:rowId xmlns:a16="http://schemas.microsoft.com/office/drawing/2014/main" val="10003"/>
                  </a:ext>
                </a:extLst>
              </a:tr>
              <a:tr h="365654">
                <a:tc>
                  <a:txBody>
                    <a:bodyPr/>
                    <a:lstStyle>
                      <a:lvl1pPr algn="just">
                        <a:lnSpc>
                          <a:spcPct val="110000"/>
                        </a:lnSpc>
                        <a:spcBef>
                          <a:spcPts val="1400"/>
                        </a:spcBef>
                        <a:buClr>
                          <a:srgbClr val="956B21"/>
                        </a:buClr>
                        <a:buSzPct val="50000"/>
                        <a:buFont typeface="Wingdings" panose="05000000000000000000" pitchFamily="2" charset="2"/>
                        <a:defRPr sz="2000" b="1">
                          <a:solidFill>
                            <a:srgbClr val="0000FF"/>
                          </a:solidFill>
                          <a:latin typeface="幼圆" panose="02010509060101010101" pitchFamily="49" charset="-122"/>
                          <a:ea typeface="幼圆" panose="02010509060101010101" pitchFamily="49" charset="-122"/>
                        </a:defRPr>
                      </a:lvl1pPr>
                      <a:lvl2pPr marL="742950" indent="-285750" algn="just">
                        <a:spcAft>
                          <a:spcPts val="600"/>
                        </a:spcAft>
                        <a:buClr>
                          <a:srgbClr val="E2BD7B"/>
                        </a:buClr>
                        <a:buFont typeface="华文新魏" panose="02010800040101010101" pitchFamily="2" charset="-122"/>
                        <a:defRPr sz="2000" b="1">
                          <a:solidFill>
                            <a:schemeClr val="tx1"/>
                          </a:solidFill>
                          <a:latin typeface="华文新魏" panose="02010800040101010101" pitchFamily="2" charset="-122"/>
                          <a:ea typeface="华文新魏" panose="0201080004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charset="0"/>
                          <a:ea typeface="华文新魏" panose="0201080004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0066FF"/>
                          </a:solidFill>
                          <a:effectLst/>
                          <a:latin typeface="Times New Roman" panose="02020603050405020304" pitchFamily="18" charset="0"/>
                          <a:ea typeface="华文新魏" panose="02010800040101010101" pitchFamily="2" charset="-122"/>
                          <a:cs typeface="Times New Roman" panose="02020603050405020304" pitchFamily="18" charset="0"/>
                        </a:rPr>
                        <a:t>4</a:t>
                      </a:r>
                      <a:endParaRPr kumimoji="0" lang="zh-CN" altLang="zh-CN" sz="2400" b="1" i="0" u="none" strike="noStrike" cap="none" normalizeH="0" baseline="0">
                        <a:ln>
                          <a:noFill/>
                        </a:ln>
                        <a:solidFill>
                          <a:srgbClr val="0066FF"/>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79" marR="68579"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EE8"/>
                    </a:solidFill>
                  </a:tcPr>
                </a:tc>
                <a:tc>
                  <a:txBody>
                    <a:bodyPr/>
                    <a:lstStyle>
                      <a:lvl1pPr algn="just">
                        <a:lnSpc>
                          <a:spcPct val="110000"/>
                        </a:lnSpc>
                        <a:spcBef>
                          <a:spcPts val="1400"/>
                        </a:spcBef>
                        <a:buClr>
                          <a:srgbClr val="956B21"/>
                        </a:buClr>
                        <a:buSzPct val="50000"/>
                        <a:buFont typeface="Wingdings" panose="05000000000000000000" pitchFamily="2" charset="2"/>
                        <a:defRPr sz="2000" b="1">
                          <a:solidFill>
                            <a:srgbClr val="0000FF"/>
                          </a:solidFill>
                          <a:latin typeface="幼圆" panose="02010509060101010101" pitchFamily="49" charset="-122"/>
                          <a:ea typeface="幼圆" panose="02010509060101010101" pitchFamily="49" charset="-122"/>
                        </a:defRPr>
                      </a:lvl1pPr>
                      <a:lvl2pPr marL="742950" indent="-285750" algn="just">
                        <a:spcAft>
                          <a:spcPts val="600"/>
                        </a:spcAft>
                        <a:buClr>
                          <a:srgbClr val="E2BD7B"/>
                        </a:buClr>
                        <a:buFont typeface="华文新魏" panose="02010800040101010101" pitchFamily="2" charset="-122"/>
                        <a:defRPr sz="2000" b="1">
                          <a:solidFill>
                            <a:schemeClr val="tx1"/>
                          </a:solidFill>
                          <a:latin typeface="华文新魏" panose="02010800040101010101" pitchFamily="2" charset="-122"/>
                          <a:ea typeface="华文新魏" panose="0201080004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charset="0"/>
                          <a:ea typeface="华文新魏" panose="0201080004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494B4D"/>
                          </a:solidFill>
                          <a:effectLst/>
                          <a:latin typeface="Times New Roman" panose="02020603050405020304" pitchFamily="18" charset="0"/>
                          <a:ea typeface="华文新魏" panose="02010800040101010101" pitchFamily="2" charset="-122"/>
                          <a:cs typeface="Times New Roman" panose="02020603050405020304" pitchFamily="18" charset="0"/>
                        </a:rPr>
                        <a:t>0</a:t>
                      </a:r>
                      <a:endParaRPr kumimoji="0" lang="zh-CN" altLang="zh-CN" sz="2400" b="1" i="0" u="none" strike="noStrike" cap="none" normalizeH="0" baseline="0">
                        <a:ln>
                          <a:noFill/>
                        </a:ln>
                        <a:solidFill>
                          <a:srgbClr val="494B4D"/>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79" marR="68579"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EE8"/>
                    </a:solidFill>
                  </a:tcPr>
                </a:tc>
                <a:tc>
                  <a:txBody>
                    <a:bodyPr/>
                    <a:lstStyle>
                      <a:lvl1pPr algn="just">
                        <a:lnSpc>
                          <a:spcPct val="110000"/>
                        </a:lnSpc>
                        <a:spcBef>
                          <a:spcPts val="1400"/>
                        </a:spcBef>
                        <a:buClr>
                          <a:srgbClr val="956B21"/>
                        </a:buClr>
                        <a:buSzPct val="50000"/>
                        <a:buFont typeface="Wingdings" panose="05000000000000000000" pitchFamily="2" charset="2"/>
                        <a:defRPr sz="2000" b="1">
                          <a:solidFill>
                            <a:srgbClr val="0000FF"/>
                          </a:solidFill>
                          <a:latin typeface="幼圆" panose="02010509060101010101" pitchFamily="49" charset="-122"/>
                          <a:ea typeface="幼圆" panose="02010509060101010101" pitchFamily="49" charset="-122"/>
                        </a:defRPr>
                      </a:lvl1pPr>
                      <a:lvl2pPr marL="742950" indent="-285750" algn="just">
                        <a:spcAft>
                          <a:spcPts val="600"/>
                        </a:spcAft>
                        <a:buClr>
                          <a:srgbClr val="E2BD7B"/>
                        </a:buClr>
                        <a:buFont typeface="华文新魏" panose="02010800040101010101" pitchFamily="2" charset="-122"/>
                        <a:defRPr sz="2000" b="1">
                          <a:solidFill>
                            <a:schemeClr val="tx1"/>
                          </a:solidFill>
                          <a:latin typeface="华文新魏" panose="02010800040101010101" pitchFamily="2" charset="-122"/>
                          <a:ea typeface="华文新魏" panose="0201080004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charset="0"/>
                          <a:ea typeface="华文新魏" panose="0201080004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494B4D"/>
                          </a:solidFill>
                          <a:effectLst/>
                          <a:latin typeface="Times New Roman" panose="02020603050405020304" pitchFamily="18" charset="0"/>
                          <a:ea typeface="华文新魏" panose="02010800040101010101" pitchFamily="2" charset="-122"/>
                          <a:cs typeface="Times New Roman" panose="02020603050405020304" pitchFamily="18" charset="0"/>
                        </a:rPr>
                        <a:t>2</a:t>
                      </a:r>
                      <a:endParaRPr kumimoji="0" lang="zh-CN" altLang="zh-CN" sz="2400" b="1" i="0" u="none" strike="noStrike" cap="none" normalizeH="0" baseline="0">
                        <a:ln>
                          <a:noFill/>
                        </a:ln>
                        <a:solidFill>
                          <a:srgbClr val="494B4D"/>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79" marR="68579"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EE8"/>
                    </a:solidFill>
                  </a:tcPr>
                </a:tc>
                <a:tc>
                  <a:txBody>
                    <a:bodyPr/>
                    <a:lstStyle>
                      <a:lvl1pPr algn="just">
                        <a:lnSpc>
                          <a:spcPct val="110000"/>
                        </a:lnSpc>
                        <a:spcBef>
                          <a:spcPts val="1400"/>
                        </a:spcBef>
                        <a:buClr>
                          <a:srgbClr val="956B21"/>
                        </a:buClr>
                        <a:buSzPct val="50000"/>
                        <a:buFont typeface="Wingdings" panose="05000000000000000000" pitchFamily="2" charset="2"/>
                        <a:defRPr sz="2000" b="1">
                          <a:solidFill>
                            <a:srgbClr val="0000FF"/>
                          </a:solidFill>
                          <a:latin typeface="幼圆" panose="02010509060101010101" pitchFamily="49" charset="-122"/>
                          <a:ea typeface="幼圆" panose="02010509060101010101" pitchFamily="49" charset="-122"/>
                        </a:defRPr>
                      </a:lvl1pPr>
                      <a:lvl2pPr marL="742950" indent="-285750" algn="just">
                        <a:spcAft>
                          <a:spcPts val="600"/>
                        </a:spcAft>
                        <a:buClr>
                          <a:srgbClr val="E2BD7B"/>
                        </a:buClr>
                        <a:buFont typeface="华文新魏" panose="02010800040101010101" pitchFamily="2" charset="-122"/>
                        <a:defRPr sz="2000" b="1">
                          <a:solidFill>
                            <a:schemeClr val="tx1"/>
                          </a:solidFill>
                          <a:latin typeface="华文新魏" panose="02010800040101010101" pitchFamily="2" charset="-122"/>
                          <a:ea typeface="华文新魏" panose="0201080004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charset="0"/>
                          <a:ea typeface="华文新魏" panose="0201080004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494B4D"/>
                          </a:solidFill>
                          <a:effectLst/>
                          <a:latin typeface="Times New Roman" panose="02020603050405020304" pitchFamily="18" charset="0"/>
                          <a:ea typeface="华文新魏" panose="02010800040101010101" pitchFamily="2" charset="-122"/>
                          <a:cs typeface="Times New Roman" panose="02020603050405020304" pitchFamily="18" charset="0"/>
                        </a:rPr>
                        <a:t>3</a:t>
                      </a:r>
                      <a:endParaRPr kumimoji="0" lang="zh-CN" altLang="zh-CN" sz="2400" b="1" i="0" u="none" strike="noStrike" cap="none" normalizeH="0" baseline="0">
                        <a:ln>
                          <a:noFill/>
                        </a:ln>
                        <a:solidFill>
                          <a:srgbClr val="494B4D"/>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79" marR="68579"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EE8"/>
                    </a:solidFill>
                  </a:tcPr>
                </a:tc>
                <a:tc>
                  <a:txBody>
                    <a:bodyPr/>
                    <a:lstStyle>
                      <a:lvl1pPr algn="just">
                        <a:lnSpc>
                          <a:spcPct val="110000"/>
                        </a:lnSpc>
                        <a:spcBef>
                          <a:spcPts val="1400"/>
                        </a:spcBef>
                        <a:buClr>
                          <a:srgbClr val="956B21"/>
                        </a:buClr>
                        <a:buSzPct val="50000"/>
                        <a:buFont typeface="Wingdings" panose="05000000000000000000" pitchFamily="2" charset="2"/>
                        <a:defRPr sz="2000" b="1">
                          <a:solidFill>
                            <a:srgbClr val="0000FF"/>
                          </a:solidFill>
                          <a:latin typeface="幼圆" panose="02010509060101010101" pitchFamily="49" charset="-122"/>
                          <a:ea typeface="幼圆" panose="02010509060101010101" pitchFamily="49" charset="-122"/>
                        </a:defRPr>
                      </a:lvl1pPr>
                      <a:lvl2pPr marL="742950" indent="-285750" algn="just">
                        <a:spcAft>
                          <a:spcPts val="600"/>
                        </a:spcAft>
                        <a:buClr>
                          <a:srgbClr val="E2BD7B"/>
                        </a:buClr>
                        <a:buFont typeface="华文新魏" panose="02010800040101010101" pitchFamily="2" charset="-122"/>
                        <a:defRPr sz="2000" b="1">
                          <a:solidFill>
                            <a:schemeClr val="tx1"/>
                          </a:solidFill>
                          <a:latin typeface="华文新魏" panose="02010800040101010101" pitchFamily="2" charset="-122"/>
                          <a:ea typeface="华文新魏" panose="0201080004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charset="0"/>
                          <a:ea typeface="华文新魏" panose="0201080004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494B4D"/>
                          </a:solidFill>
                          <a:effectLst/>
                          <a:latin typeface="Times New Roman" panose="02020603050405020304" pitchFamily="18" charset="0"/>
                          <a:ea typeface="华文新魏" panose="02010800040101010101" pitchFamily="2" charset="-122"/>
                          <a:cs typeface="Times New Roman" panose="02020603050405020304" pitchFamily="18" charset="0"/>
                        </a:rPr>
                        <a:t>1</a:t>
                      </a:r>
                      <a:endParaRPr kumimoji="0" lang="zh-CN" altLang="zh-CN" sz="2400" b="1" i="0" u="none" strike="noStrike" cap="none" normalizeH="0" baseline="0">
                        <a:ln>
                          <a:noFill/>
                        </a:ln>
                        <a:solidFill>
                          <a:srgbClr val="494B4D"/>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79" marR="68579"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EE8"/>
                    </a:solidFill>
                  </a:tcPr>
                </a:tc>
                <a:tc>
                  <a:txBody>
                    <a:bodyPr/>
                    <a:lstStyle>
                      <a:lvl1pPr algn="just">
                        <a:lnSpc>
                          <a:spcPct val="110000"/>
                        </a:lnSpc>
                        <a:spcBef>
                          <a:spcPts val="1400"/>
                        </a:spcBef>
                        <a:buClr>
                          <a:srgbClr val="956B21"/>
                        </a:buClr>
                        <a:buSzPct val="50000"/>
                        <a:buFont typeface="Wingdings" panose="05000000000000000000" pitchFamily="2" charset="2"/>
                        <a:defRPr sz="2000" b="1">
                          <a:solidFill>
                            <a:srgbClr val="0000FF"/>
                          </a:solidFill>
                          <a:latin typeface="幼圆" panose="02010509060101010101" pitchFamily="49" charset="-122"/>
                          <a:ea typeface="幼圆" panose="02010509060101010101" pitchFamily="49" charset="-122"/>
                        </a:defRPr>
                      </a:lvl1pPr>
                      <a:lvl2pPr marL="742950" indent="-285750" algn="just">
                        <a:spcAft>
                          <a:spcPts val="600"/>
                        </a:spcAft>
                        <a:buClr>
                          <a:srgbClr val="E2BD7B"/>
                        </a:buClr>
                        <a:buFont typeface="华文新魏" panose="02010800040101010101" pitchFamily="2" charset="-122"/>
                        <a:defRPr sz="2000" b="1">
                          <a:solidFill>
                            <a:schemeClr val="tx1"/>
                          </a:solidFill>
                          <a:latin typeface="华文新魏" panose="02010800040101010101" pitchFamily="2" charset="-122"/>
                          <a:ea typeface="华文新魏" panose="0201080004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charset="0"/>
                          <a:ea typeface="华文新魏" panose="0201080004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494B4D"/>
                          </a:solidFill>
                          <a:effectLst/>
                          <a:latin typeface="Times New Roman" panose="02020603050405020304" pitchFamily="18" charset="0"/>
                          <a:ea typeface="华文新魏" panose="02010800040101010101" pitchFamily="2" charset="-122"/>
                          <a:cs typeface="Times New Roman" panose="02020603050405020304" pitchFamily="18" charset="0"/>
                        </a:rPr>
                        <a:t>2</a:t>
                      </a:r>
                      <a:endParaRPr kumimoji="0" lang="zh-CN" altLang="zh-CN" sz="2400" b="1" i="0" u="none" strike="noStrike" cap="none" normalizeH="0" baseline="0">
                        <a:ln>
                          <a:noFill/>
                        </a:ln>
                        <a:solidFill>
                          <a:srgbClr val="494B4D"/>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79" marR="68579"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EE8"/>
                    </a:solidFill>
                  </a:tcPr>
                </a:tc>
                <a:tc>
                  <a:txBody>
                    <a:bodyPr/>
                    <a:lstStyle>
                      <a:lvl1pPr algn="just">
                        <a:lnSpc>
                          <a:spcPct val="110000"/>
                        </a:lnSpc>
                        <a:spcBef>
                          <a:spcPts val="1400"/>
                        </a:spcBef>
                        <a:buClr>
                          <a:srgbClr val="956B21"/>
                        </a:buClr>
                        <a:buSzPct val="50000"/>
                        <a:buFont typeface="Wingdings" panose="05000000000000000000" pitchFamily="2" charset="2"/>
                        <a:defRPr sz="2000" b="1">
                          <a:solidFill>
                            <a:srgbClr val="0000FF"/>
                          </a:solidFill>
                          <a:latin typeface="幼圆" panose="02010509060101010101" pitchFamily="49" charset="-122"/>
                          <a:ea typeface="幼圆" panose="02010509060101010101" pitchFamily="49" charset="-122"/>
                        </a:defRPr>
                      </a:lvl1pPr>
                      <a:lvl2pPr marL="742950" indent="-285750" algn="just">
                        <a:spcAft>
                          <a:spcPts val="600"/>
                        </a:spcAft>
                        <a:buClr>
                          <a:srgbClr val="E2BD7B"/>
                        </a:buClr>
                        <a:buFont typeface="华文新魏" panose="02010800040101010101" pitchFamily="2" charset="-122"/>
                        <a:defRPr sz="2000" b="1">
                          <a:solidFill>
                            <a:schemeClr val="tx1"/>
                          </a:solidFill>
                          <a:latin typeface="华文新魏" panose="02010800040101010101" pitchFamily="2" charset="-122"/>
                          <a:ea typeface="华文新魏" panose="0201080004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charset="0"/>
                          <a:ea typeface="华文新魏" panose="0201080004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494B4D"/>
                          </a:solidFill>
                          <a:effectLst/>
                          <a:latin typeface="Times New Roman" panose="02020603050405020304" pitchFamily="18" charset="0"/>
                          <a:ea typeface="华文新魏" panose="02010800040101010101" pitchFamily="2" charset="-122"/>
                          <a:cs typeface="Times New Roman" panose="02020603050405020304" pitchFamily="18" charset="0"/>
                        </a:rPr>
                        <a:t>4</a:t>
                      </a:r>
                      <a:endParaRPr kumimoji="0" lang="zh-CN" altLang="zh-CN" sz="2400" b="1" i="0" u="none" strike="noStrike" cap="none" normalizeH="0" baseline="0">
                        <a:ln>
                          <a:noFill/>
                        </a:ln>
                        <a:solidFill>
                          <a:srgbClr val="494B4D"/>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79" marR="68579"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EE8"/>
                    </a:solidFill>
                  </a:tcPr>
                </a:tc>
                <a:extLst>
                  <a:ext uri="{0D108BD9-81ED-4DB2-BD59-A6C34878D82A}">
                    <a16:rowId xmlns:a16="http://schemas.microsoft.com/office/drawing/2014/main" val="10004"/>
                  </a:ext>
                </a:extLst>
              </a:tr>
              <a:tr h="365654">
                <a:tc>
                  <a:txBody>
                    <a:bodyPr/>
                    <a:lstStyle>
                      <a:lvl1pPr algn="just">
                        <a:lnSpc>
                          <a:spcPct val="110000"/>
                        </a:lnSpc>
                        <a:spcBef>
                          <a:spcPts val="1400"/>
                        </a:spcBef>
                        <a:buClr>
                          <a:srgbClr val="956B21"/>
                        </a:buClr>
                        <a:buSzPct val="50000"/>
                        <a:buFont typeface="Wingdings" panose="05000000000000000000" pitchFamily="2" charset="2"/>
                        <a:defRPr sz="2000" b="1">
                          <a:solidFill>
                            <a:srgbClr val="0000FF"/>
                          </a:solidFill>
                          <a:latin typeface="幼圆" panose="02010509060101010101" pitchFamily="49" charset="-122"/>
                          <a:ea typeface="幼圆" panose="02010509060101010101" pitchFamily="49" charset="-122"/>
                        </a:defRPr>
                      </a:lvl1pPr>
                      <a:lvl2pPr marL="742950" indent="-285750" algn="just">
                        <a:spcAft>
                          <a:spcPts val="600"/>
                        </a:spcAft>
                        <a:buClr>
                          <a:srgbClr val="E2BD7B"/>
                        </a:buClr>
                        <a:buFont typeface="华文新魏" panose="02010800040101010101" pitchFamily="2" charset="-122"/>
                        <a:defRPr sz="2000" b="1">
                          <a:solidFill>
                            <a:schemeClr val="tx1"/>
                          </a:solidFill>
                          <a:latin typeface="华文新魏" panose="02010800040101010101" pitchFamily="2" charset="-122"/>
                          <a:ea typeface="华文新魏" panose="0201080004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charset="0"/>
                          <a:ea typeface="华文新魏" panose="0201080004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0066FF"/>
                          </a:solidFill>
                          <a:effectLst/>
                          <a:latin typeface="Times New Roman" panose="02020603050405020304" pitchFamily="18" charset="0"/>
                          <a:ea typeface="华文新魏" panose="02010800040101010101" pitchFamily="2" charset="-122"/>
                          <a:cs typeface="Times New Roman" panose="02020603050405020304" pitchFamily="18" charset="0"/>
                        </a:rPr>
                        <a:t>5</a:t>
                      </a:r>
                      <a:endParaRPr kumimoji="0" lang="zh-CN" altLang="zh-CN" sz="2400" b="1" i="0" u="none" strike="noStrike" cap="none" normalizeH="0" baseline="0">
                        <a:ln>
                          <a:noFill/>
                        </a:ln>
                        <a:solidFill>
                          <a:srgbClr val="0066FF"/>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79" marR="68579"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EE8"/>
                    </a:solidFill>
                  </a:tcPr>
                </a:tc>
                <a:tc>
                  <a:txBody>
                    <a:bodyPr/>
                    <a:lstStyle>
                      <a:lvl1pPr algn="just">
                        <a:lnSpc>
                          <a:spcPct val="110000"/>
                        </a:lnSpc>
                        <a:spcBef>
                          <a:spcPts val="1400"/>
                        </a:spcBef>
                        <a:buClr>
                          <a:srgbClr val="956B21"/>
                        </a:buClr>
                        <a:buSzPct val="50000"/>
                        <a:buFont typeface="Wingdings" panose="05000000000000000000" pitchFamily="2" charset="2"/>
                        <a:defRPr sz="2000" b="1">
                          <a:solidFill>
                            <a:srgbClr val="0000FF"/>
                          </a:solidFill>
                          <a:latin typeface="幼圆" panose="02010509060101010101" pitchFamily="49" charset="-122"/>
                          <a:ea typeface="幼圆" panose="02010509060101010101" pitchFamily="49" charset="-122"/>
                        </a:defRPr>
                      </a:lvl1pPr>
                      <a:lvl2pPr marL="742950" indent="-285750" algn="just">
                        <a:spcAft>
                          <a:spcPts val="600"/>
                        </a:spcAft>
                        <a:buClr>
                          <a:srgbClr val="E2BD7B"/>
                        </a:buClr>
                        <a:buFont typeface="华文新魏" panose="02010800040101010101" pitchFamily="2" charset="-122"/>
                        <a:defRPr sz="2000" b="1">
                          <a:solidFill>
                            <a:schemeClr val="tx1"/>
                          </a:solidFill>
                          <a:latin typeface="华文新魏" panose="02010800040101010101" pitchFamily="2" charset="-122"/>
                          <a:ea typeface="华文新魏" panose="0201080004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charset="0"/>
                          <a:ea typeface="华文新魏" panose="0201080004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494B4D"/>
                          </a:solidFill>
                          <a:effectLst/>
                          <a:latin typeface="Times New Roman" panose="02020603050405020304" pitchFamily="18" charset="0"/>
                          <a:ea typeface="华文新魏" panose="02010800040101010101" pitchFamily="2" charset="-122"/>
                          <a:cs typeface="Times New Roman" panose="02020603050405020304" pitchFamily="18" charset="0"/>
                        </a:rPr>
                        <a:t>0</a:t>
                      </a:r>
                      <a:endParaRPr kumimoji="0" lang="zh-CN" altLang="zh-CN" sz="2400" b="1" i="0" u="none" strike="noStrike" cap="none" normalizeH="0" baseline="0">
                        <a:ln>
                          <a:noFill/>
                        </a:ln>
                        <a:solidFill>
                          <a:srgbClr val="494B4D"/>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79" marR="68579"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EE8"/>
                    </a:solidFill>
                  </a:tcPr>
                </a:tc>
                <a:tc>
                  <a:txBody>
                    <a:bodyPr/>
                    <a:lstStyle>
                      <a:lvl1pPr algn="just">
                        <a:lnSpc>
                          <a:spcPct val="110000"/>
                        </a:lnSpc>
                        <a:spcBef>
                          <a:spcPts val="1400"/>
                        </a:spcBef>
                        <a:buClr>
                          <a:srgbClr val="956B21"/>
                        </a:buClr>
                        <a:buSzPct val="50000"/>
                        <a:buFont typeface="Wingdings" panose="05000000000000000000" pitchFamily="2" charset="2"/>
                        <a:defRPr sz="2000" b="1">
                          <a:solidFill>
                            <a:srgbClr val="0000FF"/>
                          </a:solidFill>
                          <a:latin typeface="幼圆" panose="02010509060101010101" pitchFamily="49" charset="-122"/>
                          <a:ea typeface="幼圆" panose="02010509060101010101" pitchFamily="49" charset="-122"/>
                        </a:defRPr>
                      </a:lvl1pPr>
                      <a:lvl2pPr marL="742950" indent="-285750" algn="just">
                        <a:spcAft>
                          <a:spcPts val="600"/>
                        </a:spcAft>
                        <a:buClr>
                          <a:srgbClr val="E2BD7B"/>
                        </a:buClr>
                        <a:buFont typeface="华文新魏" panose="02010800040101010101" pitchFamily="2" charset="-122"/>
                        <a:defRPr sz="2000" b="1">
                          <a:solidFill>
                            <a:schemeClr val="tx1"/>
                          </a:solidFill>
                          <a:latin typeface="华文新魏" panose="02010800040101010101" pitchFamily="2" charset="-122"/>
                          <a:ea typeface="华文新魏" panose="0201080004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charset="0"/>
                          <a:ea typeface="华文新魏" panose="0201080004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494B4D"/>
                          </a:solidFill>
                          <a:effectLst/>
                          <a:latin typeface="Times New Roman" panose="02020603050405020304" pitchFamily="18" charset="0"/>
                          <a:ea typeface="华文新魏" panose="02010800040101010101" pitchFamily="2" charset="-122"/>
                          <a:cs typeface="Times New Roman" panose="02020603050405020304" pitchFamily="18" charset="0"/>
                        </a:rPr>
                        <a:t>2</a:t>
                      </a:r>
                      <a:endParaRPr kumimoji="0" lang="zh-CN" altLang="zh-CN" sz="2400" b="1" i="0" u="none" strike="noStrike" cap="none" normalizeH="0" baseline="0">
                        <a:ln>
                          <a:noFill/>
                        </a:ln>
                        <a:solidFill>
                          <a:srgbClr val="494B4D"/>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79" marR="68579"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EE8"/>
                    </a:solidFill>
                  </a:tcPr>
                </a:tc>
                <a:tc>
                  <a:txBody>
                    <a:bodyPr/>
                    <a:lstStyle>
                      <a:lvl1pPr algn="just">
                        <a:lnSpc>
                          <a:spcPct val="110000"/>
                        </a:lnSpc>
                        <a:spcBef>
                          <a:spcPts val="1400"/>
                        </a:spcBef>
                        <a:buClr>
                          <a:srgbClr val="956B21"/>
                        </a:buClr>
                        <a:buSzPct val="50000"/>
                        <a:buFont typeface="Wingdings" panose="05000000000000000000" pitchFamily="2" charset="2"/>
                        <a:defRPr sz="2000" b="1">
                          <a:solidFill>
                            <a:srgbClr val="0000FF"/>
                          </a:solidFill>
                          <a:latin typeface="幼圆" panose="02010509060101010101" pitchFamily="49" charset="-122"/>
                          <a:ea typeface="幼圆" panose="02010509060101010101" pitchFamily="49" charset="-122"/>
                        </a:defRPr>
                      </a:lvl1pPr>
                      <a:lvl2pPr marL="742950" indent="-285750" algn="just">
                        <a:spcAft>
                          <a:spcPts val="600"/>
                        </a:spcAft>
                        <a:buClr>
                          <a:srgbClr val="E2BD7B"/>
                        </a:buClr>
                        <a:buFont typeface="华文新魏" panose="02010800040101010101" pitchFamily="2" charset="-122"/>
                        <a:defRPr sz="2000" b="1">
                          <a:solidFill>
                            <a:schemeClr val="tx1"/>
                          </a:solidFill>
                          <a:latin typeface="华文新魏" panose="02010800040101010101" pitchFamily="2" charset="-122"/>
                          <a:ea typeface="华文新魏" panose="0201080004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charset="0"/>
                          <a:ea typeface="华文新魏" panose="0201080004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494B4D"/>
                          </a:solidFill>
                          <a:effectLst/>
                          <a:latin typeface="Times New Roman" panose="02020603050405020304" pitchFamily="18" charset="0"/>
                          <a:ea typeface="华文新魏" panose="02010800040101010101" pitchFamily="2" charset="-122"/>
                          <a:cs typeface="Times New Roman" panose="02020603050405020304" pitchFamily="18" charset="0"/>
                        </a:rPr>
                        <a:t>3</a:t>
                      </a:r>
                      <a:endParaRPr kumimoji="0" lang="zh-CN" altLang="zh-CN" sz="2400" b="1" i="0" u="none" strike="noStrike" cap="none" normalizeH="0" baseline="0">
                        <a:ln>
                          <a:noFill/>
                        </a:ln>
                        <a:solidFill>
                          <a:srgbClr val="494B4D"/>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79" marR="68579"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EE8"/>
                    </a:solidFill>
                  </a:tcPr>
                </a:tc>
                <a:tc>
                  <a:txBody>
                    <a:bodyPr/>
                    <a:lstStyle>
                      <a:lvl1pPr algn="just">
                        <a:lnSpc>
                          <a:spcPct val="110000"/>
                        </a:lnSpc>
                        <a:spcBef>
                          <a:spcPts val="1400"/>
                        </a:spcBef>
                        <a:buClr>
                          <a:srgbClr val="956B21"/>
                        </a:buClr>
                        <a:buSzPct val="50000"/>
                        <a:buFont typeface="Wingdings" panose="05000000000000000000" pitchFamily="2" charset="2"/>
                        <a:defRPr sz="2000" b="1">
                          <a:solidFill>
                            <a:srgbClr val="0000FF"/>
                          </a:solidFill>
                          <a:latin typeface="幼圆" panose="02010509060101010101" pitchFamily="49" charset="-122"/>
                          <a:ea typeface="幼圆" panose="02010509060101010101" pitchFamily="49" charset="-122"/>
                        </a:defRPr>
                      </a:lvl1pPr>
                      <a:lvl2pPr marL="742950" indent="-285750" algn="just">
                        <a:spcAft>
                          <a:spcPts val="600"/>
                        </a:spcAft>
                        <a:buClr>
                          <a:srgbClr val="E2BD7B"/>
                        </a:buClr>
                        <a:buFont typeface="华文新魏" panose="02010800040101010101" pitchFamily="2" charset="-122"/>
                        <a:defRPr sz="2000" b="1">
                          <a:solidFill>
                            <a:schemeClr val="tx1"/>
                          </a:solidFill>
                          <a:latin typeface="华文新魏" panose="02010800040101010101" pitchFamily="2" charset="-122"/>
                          <a:ea typeface="华文新魏" panose="0201080004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charset="0"/>
                          <a:ea typeface="华文新魏" panose="0201080004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494B4D"/>
                          </a:solidFill>
                          <a:effectLst/>
                          <a:latin typeface="Times New Roman" panose="02020603050405020304" pitchFamily="18" charset="0"/>
                          <a:ea typeface="华文新魏" panose="02010800040101010101" pitchFamily="2" charset="-122"/>
                          <a:cs typeface="Times New Roman" panose="02020603050405020304" pitchFamily="18" charset="0"/>
                        </a:rPr>
                        <a:t>1</a:t>
                      </a:r>
                      <a:endParaRPr kumimoji="0" lang="zh-CN" altLang="zh-CN" sz="2400" b="1" i="0" u="none" strike="noStrike" cap="none" normalizeH="0" baseline="0">
                        <a:ln>
                          <a:noFill/>
                        </a:ln>
                        <a:solidFill>
                          <a:srgbClr val="494B4D"/>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79" marR="68579"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EE8"/>
                    </a:solidFill>
                  </a:tcPr>
                </a:tc>
                <a:tc>
                  <a:txBody>
                    <a:bodyPr/>
                    <a:lstStyle>
                      <a:lvl1pPr algn="just">
                        <a:lnSpc>
                          <a:spcPct val="110000"/>
                        </a:lnSpc>
                        <a:spcBef>
                          <a:spcPts val="1400"/>
                        </a:spcBef>
                        <a:buClr>
                          <a:srgbClr val="956B21"/>
                        </a:buClr>
                        <a:buSzPct val="50000"/>
                        <a:buFont typeface="Wingdings" panose="05000000000000000000" pitchFamily="2" charset="2"/>
                        <a:defRPr sz="2000" b="1">
                          <a:solidFill>
                            <a:srgbClr val="0000FF"/>
                          </a:solidFill>
                          <a:latin typeface="幼圆" panose="02010509060101010101" pitchFamily="49" charset="-122"/>
                          <a:ea typeface="幼圆" panose="02010509060101010101" pitchFamily="49" charset="-122"/>
                        </a:defRPr>
                      </a:lvl1pPr>
                      <a:lvl2pPr marL="742950" indent="-285750" algn="just">
                        <a:spcAft>
                          <a:spcPts val="600"/>
                        </a:spcAft>
                        <a:buClr>
                          <a:srgbClr val="E2BD7B"/>
                        </a:buClr>
                        <a:buFont typeface="华文新魏" panose="02010800040101010101" pitchFamily="2" charset="-122"/>
                        <a:defRPr sz="2000" b="1">
                          <a:solidFill>
                            <a:schemeClr val="tx1"/>
                          </a:solidFill>
                          <a:latin typeface="华文新魏" panose="02010800040101010101" pitchFamily="2" charset="-122"/>
                          <a:ea typeface="华文新魏" panose="0201080004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charset="0"/>
                          <a:ea typeface="华文新魏" panose="0201080004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494B4D"/>
                          </a:solidFill>
                          <a:effectLst/>
                          <a:latin typeface="Times New Roman" panose="02020603050405020304" pitchFamily="18" charset="0"/>
                          <a:ea typeface="华文新魏" panose="02010800040101010101" pitchFamily="2" charset="-122"/>
                          <a:cs typeface="Times New Roman" panose="02020603050405020304" pitchFamily="18" charset="0"/>
                        </a:rPr>
                        <a:t>2</a:t>
                      </a:r>
                      <a:endParaRPr kumimoji="0" lang="zh-CN" altLang="zh-CN" sz="2400" b="1" i="0" u="none" strike="noStrike" cap="none" normalizeH="0" baseline="0">
                        <a:ln>
                          <a:noFill/>
                        </a:ln>
                        <a:solidFill>
                          <a:srgbClr val="494B4D"/>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79" marR="68579"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EE8"/>
                    </a:solidFill>
                  </a:tcPr>
                </a:tc>
                <a:tc>
                  <a:txBody>
                    <a:bodyPr/>
                    <a:lstStyle>
                      <a:lvl1pPr algn="just">
                        <a:lnSpc>
                          <a:spcPct val="110000"/>
                        </a:lnSpc>
                        <a:spcBef>
                          <a:spcPts val="1400"/>
                        </a:spcBef>
                        <a:buClr>
                          <a:srgbClr val="956B21"/>
                        </a:buClr>
                        <a:buSzPct val="50000"/>
                        <a:buFont typeface="Wingdings" panose="05000000000000000000" pitchFamily="2" charset="2"/>
                        <a:defRPr sz="2000" b="1">
                          <a:solidFill>
                            <a:srgbClr val="0000FF"/>
                          </a:solidFill>
                          <a:latin typeface="幼圆" panose="02010509060101010101" pitchFamily="49" charset="-122"/>
                          <a:ea typeface="幼圆" panose="02010509060101010101" pitchFamily="49" charset="-122"/>
                        </a:defRPr>
                      </a:lvl1pPr>
                      <a:lvl2pPr marL="742950" indent="-285750" algn="just">
                        <a:spcAft>
                          <a:spcPts val="600"/>
                        </a:spcAft>
                        <a:buClr>
                          <a:srgbClr val="E2BD7B"/>
                        </a:buClr>
                        <a:buFont typeface="华文新魏" panose="02010800040101010101" pitchFamily="2" charset="-122"/>
                        <a:defRPr sz="2000" b="1">
                          <a:solidFill>
                            <a:schemeClr val="tx1"/>
                          </a:solidFill>
                          <a:latin typeface="华文新魏" panose="02010800040101010101" pitchFamily="2" charset="-122"/>
                          <a:ea typeface="华文新魏" panose="0201080004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charset="0"/>
                          <a:ea typeface="华文新魏" panose="0201080004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charset="0"/>
                          <a:ea typeface="华文新魏" panose="02010800040101010101" pitchFamily="2" charset="-122"/>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charset="0"/>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494B4D"/>
                          </a:solidFill>
                          <a:effectLst/>
                          <a:latin typeface="Times New Roman" panose="02020603050405020304" pitchFamily="18" charset="0"/>
                          <a:ea typeface="华文新魏" panose="02010800040101010101" pitchFamily="2" charset="-122"/>
                          <a:cs typeface="Times New Roman" panose="02020603050405020304" pitchFamily="18" charset="0"/>
                        </a:rPr>
                        <a:t>4</a:t>
                      </a:r>
                      <a:endParaRPr kumimoji="0" lang="zh-CN" altLang="zh-CN" sz="2400" b="1" i="0" u="none" strike="noStrike" cap="none" normalizeH="0" baseline="0">
                        <a:ln>
                          <a:noFill/>
                        </a:ln>
                        <a:solidFill>
                          <a:srgbClr val="494B4D"/>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68579" marR="68579"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5EEE8"/>
                    </a:solidFill>
                  </a:tcPr>
                </a:tc>
                <a:extLst>
                  <a:ext uri="{0D108BD9-81ED-4DB2-BD59-A6C34878D82A}">
                    <a16:rowId xmlns:a16="http://schemas.microsoft.com/office/drawing/2014/main" val="10005"/>
                  </a:ext>
                </a:extLst>
              </a:tr>
            </a:tbl>
          </a:graphicData>
        </a:graphic>
      </p:graphicFrame>
      <p:sp>
        <p:nvSpPr>
          <p:cNvPr id="372797" name="矩形 4"/>
          <p:cNvSpPr/>
          <p:nvPr/>
        </p:nvSpPr>
        <p:spPr>
          <a:xfrm>
            <a:off x="539750" y="1989138"/>
            <a:ext cx="3887788" cy="1076325"/>
          </a:xfrm>
          <a:prstGeom prst="rect">
            <a:avLst/>
          </a:prstGeom>
          <a:noFill/>
          <a:ln w="9525">
            <a:noFill/>
          </a:ln>
        </p:spPr>
        <p:txBody>
          <a:bodyPr anchor="t">
            <a:spAutoFit/>
          </a:bodyPr>
          <a:lstStyle/>
          <a:p>
            <a:pPr>
              <a:buSzTx/>
            </a:pPr>
            <a:r>
              <a:rPr lang="zh-CN" altLang="zh-CN" sz="3200" b="1" dirty="0">
                <a:solidFill>
                  <a:srgbClr val="0066FF"/>
                </a:solidFill>
                <a:latin typeface="Arial" panose="020B0604020202020204" pitchFamily="34" charset="0"/>
                <a:ea typeface="宋体" panose="02010600030101010101" pitchFamily="2" charset="-122"/>
              </a:rPr>
              <a:t>以</a:t>
            </a:r>
            <a:r>
              <a:rPr lang="en-US" altLang="zh-CN" sz="3200" b="1" dirty="0">
                <a:solidFill>
                  <a:srgbClr val="0066FF"/>
                </a:solidFill>
                <a:latin typeface="Arial" panose="020B0604020202020204" pitchFamily="34" charset="0"/>
                <a:ea typeface="宋体" panose="02010600030101010101" pitchFamily="2" charset="-122"/>
              </a:rPr>
              <a:t>a</a:t>
            </a:r>
            <a:r>
              <a:rPr lang="zh-CN" altLang="zh-CN" sz="3200" b="1" dirty="0">
                <a:solidFill>
                  <a:srgbClr val="0066FF"/>
                </a:solidFill>
                <a:latin typeface="Arial" panose="020B0604020202020204" pitchFamily="34" charset="0"/>
                <a:ea typeface="宋体" panose="02010600030101010101" pitchFamily="2" charset="-122"/>
              </a:rPr>
              <a:t>为起点的单源最短路径步骤如下表</a:t>
            </a:r>
            <a:endParaRPr lang="zh-CN" altLang="en-US" sz="3200" b="1" dirty="0">
              <a:solidFill>
                <a:srgbClr val="0066FF"/>
              </a:solidFill>
              <a:latin typeface="Arial" panose="020B0604020202020204" pitchFamily="34" charset="0"/>
              <a:ea typeface="宋体" panose="02010600030101010101" pitchFamily="2" charset="-122"/>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zh-CN" dirty="0">
                <a:solidFill>
                  <a:srgbClr val="FF0000"/>
                </a:solidFill>
              </a:rPr>
              <a:t>B-F</a:t>
            </a:r>
            <a:r>
              <a:rPr lang="zh-CN" altLang="en-US" dirty="0">
                <a:solidFill>
                  <a:srgbClr val="FF0000"/>
                </a:solidFill>
              </a:rPr>
              <a:t>算法的运算量</a:t>
            </a:r>
            <a:endParaRPr lang="zh-CN" altLang="zh-CN" dirty="0"/>
          </a:p>
        </p:txBody>
      </p:sp>
      <p:sp>
        <p:nvSpPr>
          <p:cNvPr id="54275" name="Rectangle 3"/>
          <p:cNvSpPr>
            <a:spLocks noGrp="1" noChangeArrowheads="1"/>
          </p:cNvSpPr>
          <p:nvPr>
            <p:ph type="body" idx="1"/>
          </p:nvPr>
        </p:nvSpPr>
        <p:spPr/>
        <p:txBody>
          <a:bodyPr/>
          <a:lstStyle/>
          <a:p>
            <a:pPr lvl="1"/>
            <a:r>
              <a:rPr lang="zh-CN" altLang="en-US" sz="3200" dirty="0">
                <a:solidFill>
                  <a:srgbClr val="0066FF"/>
                </a:solidFill>
              </a:rPr>
              <a:t>设有</a:t>
            </a:r>
            <a:r>
              <a:rPr lang="en-US" altLang="zh-CN" sz="3200" dirty="0">
                <a:solidFill>
                  <a:srgbClr val="0066FF"/>
                </a:solidFill>
              </a:rPr>
              <a:t>n</a:t>
            </a:r>
            <a:r>
              <a:rPr lang="zh-CN" altLang="en-US" sz="3200" dirty="0">
                <a:solidFill>
                  <a:srgbClr val="0066FF"/>
                </a:solidFill>
              </a:rPr>
              <a:t>个节点， </a:t>
            </a:r>
            <a:r>
              <a:rPr lang="en-US" altLang="zh-CN" sz="3200" dirty="0">
                <a:solidFill>
                  <a:srgbClr val="0066FF"/>
                </a:solidFill>
              </a:rPr>
              <a:t>B-F</a:t>
            </a:r>
            <a:r>
              <a:rPr lang="zh-CN" altLang="en-US" sz="3200" dirty="0">
                <a:solidFill>
                  <a:srgbClr val="0066FF"/>
                </a:solidFill>
              </a:rPr>
              <a:t>算法最多循环</a:t>
            </a:r>
            <a:r>
              <a:rPr lang="en-US" altLang="zh-CN" sz="3200" dirty="0">
                <a:solidFill>
                  <a:srgbClr val="0066FF"/>
                </a:solidFill>
              </a:rPr>
              <a:t>n</a:t>
            </a:r>
            <a:r>
              <a:rPr lang="zh-CN" altLang="en-US" sz="3200" dirty="0">
                <a:solidFill>
                  <a:srgbClr val="0066FF"/>
                </a:solidFill>
              </a:rPr>
              <a:t>次</a:t>
            </a:r>
          </a:p>
          <a:p>
            <a:pPr lvl="1"/>
            <a:r>
              <a:rPr lang="zh-CN" altLang="en-US" sz="3200" dirty="0">
                <a:solidFill>
                  <a:srgbClr val="0066FF"/>
                </a:solidFill>
              </a:rPr>
              <a:t>每次循环处理</a:t>
            </a:r>
            <a:r>
              <a:rPr lang="en-US" altLang="zh-CN" sz="3200" dirty="0">
                <a:solidFill>
                  <a:srgbClr val="0066FF"/>
                </a:solidFill>
              </a:rPr>
              <a:t>n-1</a:t>
            </a:r>
            <a:r>
              <a:rPr lang="zh-CN" altLang="en-US" sz="3200" dirty="0">
                <a:solidFill>
                  <a:srgbClr val="0066FF"/>
                </a:solidFill>
              </a:rPr>
              <a:t>个节点</a:t>
            </a:r>
          </a:p>
          <a:p>
            <a:pPr lvl="1"/>
            <a:r>
              <a:rPr lang="zh-CN" altLang="en-US" sz="3200" dirty="0">
                <a:solidFill>
                  <a:srgbClr val="0066FF"/>
                </a:solidFill>
              </a:rPr>
              <a:t>对每个节点求最小路径，有</a:t>
            </a:r>
            <a:r>
              <a:rPr lang="en-US" altLang="zh-CN" sz="3200" dirty="0">
                <a:solidFill>
                  <a:srgbClr val="0066FF"/>
                </a:solidFill>
              </a:rPr>
              <a:t>n-1</a:t>
            </a:r>
            <a:r>
              <a:rPr lang="zh-CN" altLang="en-US" sz="3200" dirty="0">
                <a:solidFill>
                  <a:srgbClr val="0066FF"/>
                </a:solidFill>
              </a:rPr>
              <a:t>种选择</a:t>
            </a:r>
          </a:p>
          <a:p>
            <a:pPr lvl="1"/>
            <a:r>
              <a:rPr lang="zh-CN" altLang="en-US" sz="3200" dirty="0">
                <a:solidFill>
                  <a:srgbClr val="0066FF"/>
                </a:solidFill>
              </a:rPr>
              <a:t>最坏情况下计算量为</a:t>
            </a:r>
            <a:r>
              <a:rPr lang="en-US" altLang="zh-CN" sz="3200" dirty="0">
                <a:solidFill>
                  <a:srgbClr val="0066FF"/>
                </a:solidFill>
              </a:rPr>
              <a:t>n</a:t>
            </a:r>
            <a:r>
              <a:rPr lang="en-US" altLang="zh-CN" sz="3200" baseline="30000" dirty="0">
                <a:solidFill>
                  <a:srgbClr val="0066FF"/>
                </a:solidFill>
              </a:rPr>
              <a:t>3</a:t>
            </a:r>
            <a:r>
              <a:rPr lang="zh-CN" altLang="en-US" sz="3200" dirty="0">
                <a:solidFill>
                  <a:srgbClr val="0066FF"/>
                </a:solidFill>
              </a:rPr>
              <a:t>，表示为</a:t>
            </a:r>
            <a:r>
              <a:rPr lang="en-US" altLang="zh-CN" sz="3200" dirty="0">
                <a:solidFill>
                  <a:srgbClr val="0066FF"/>
                </a:solidFill>
              </a:rPr>
              <a:t>O(n</a:t>
            </a:r>
            <a:r>
              <a:rPr lang="en-US" altLang="zh-CN" sz="3200" baseline="30000" dirty="0">
                <a:solidFill>
                  <a:srgbClr val="0066FF"/>
                </a:solidFill>
              </a:rPr>
              <a:t>3</a:t>
            </a:r>
            <a:r>
              <a:rPr lang="en-US" altLang="zh-CN" sz="3200" dirty="0">
                <a:solidFill>
                  <a:srgbClr val="0066FF"/>
                </a:solidFill>
              </a:rPr>
              <a:t>)</a:t>
            </a: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H_Others_1"/>
          <p:cNvSpPr txBox="1"/>
          <p:nvPr>
            <p:custDataLst>
              <p:tags r:id="rId1"/>
            </p:custDataLst>
          </p:nvPr>
        </p:nvSpPr>
        <p:spPr>
          <a:xfrm>
            <a:off x="3251200" y="1690688"/>
            <a:ext cx="1833563" cy="369888"/>
          </a:xfrm>
          <a:prstGeom prst="rect">
            <a:avLst/>
          </a:prstGeom>
          <a:noFill/>
        </p:spPr>
        <p:txBody>
          <a:bodyPr/>
          <a:lstStyle/>
          <a:p>
            <a:pPr marR="0" defTabSz="914400" fontAlgn="auto">
              <a:spcBef>
                <a:spcPts val="0"/>
              </a:spcBef>
              <a:spcAft>
                <a:spcPts val="0"/>
              </a:spcAft>
              <a:buClrTx/>
              <a:buSzTx/>
              <a:buFontTx/>
              <a:defRPr/>
            </a:pPr>
            <a:r>
              <a:rPr kumimoji="0" lang="en-US" altLang="zh-CN" kern="1200" cap="none" spc="400" normalizeH="0" baseline="0" noProof="0" dirty="0">
                <a:solidFill>
                  <a:srgbClr val="DFDEDD"/>
                </a:solidFill>
                <a:latin typeface="微软雅黑" panose="020B0503020204020204" pitchFamily="34" charset="-122"/>
                <a:ea typeface="微软雅黑" panose="020B0503020204020204" pitchFamily="34" charset="-122"/>
                <a:cs typeface="+mn-cs"/>
              </a:rPr>
              <a:t>CONTENTS</a:t>
            </a:r>
            <a:endParaRPr kumimoji="0" lang="zh-CN" altLang="en-US" kern="1200" cap="none" spc="400" normalizeH="0" baseline="0" noProof="0" dirty="0">
              <a:solidFill>
                <a:srgbClr val="DFDEDD"/>
              </a:solidFill>
              <a:latin typeface="微软雅黑" panose="020B0503020204020204" pitchFamily="34" charset="-122"/>
              <a:ea typeface="微软雅黑" panose="020B0503020204020204" pitchFamily="34" charset="-122"/>
              <a:cs typeface="+mn-cs"/>
            </a:endParaRPr>
          </a:p>
        </p:txBody>
      </p:sp>
      <p:sp>
        <p:nvSpPr>
          <p:cNvPr id="5" name="MH_Others_2"/>
          <p:cNvSpPr txBox="1">
            <a:spLocks noChangeArrowheads="1"/>
          </p:cNvSpPr>
          <p:nvPr>
            <p:custDataLst>
              <p:tags r:id="rId2"/>
            </p:custDataLst>
          </p:nvPr>
        </p:nvSpPr>
        <p:spPr bwMode="auto">
          <a:xfrm>
            <a:off x="1535610" y="933853"/>
            <a:ext cx="6887244" cy="942166"/>
          </a:xfrm>
          <a:prstGeom prst="rect">
            <a:avLst/>
          </a:prstGeom>
          <a:solidFill>
            <a:srgbClr val="FFFF00"/>
          </a:solidFill>
          <a:ln w="9525">
            <a:solidFill>
              <a:srgbClr val="000000"/>
            </a:solidFill>
            <a:miter lim="800000"/>
          </a:ln>
          <a:effectLst>
            <a:softEdge rad="63500"/>
          </a:effectLst>
          <a:scene3d>
            <a:camera prst="orthographicFront"/>
            <a:lightRig rig="threePt" dir="t"/>
          </a:scene3d>
          <a:sp3d>
            <a:bevelT prst="angle"/>
          </a:sp3d>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defRPr/>
            </a:pPr>
            <a:r>
              <a:rPr kumimoji="0" lang="en-US" altLang="zh-CN" sz="5400" b="0" i="0" u="none" strike="noStrike" kern="1200" cap="none" spc="0" normalizeH="0" baseline="0" noProof="0" dirty="0">
                <a:ln>
                  <a:noFill/>
                </a:ln>
                <a:solidFill>
                  <a:srgbClr val="FF0000"/>
                </a:solidFill>
                <a:effectLst/>
                <a:uLnTx/>
                <a:uFillTx/>
                <a:latin typeface="方正粗黑宋简体" panose="02000000000000000000" pitchFamily="2" charset="-122"/>
                <a:ea typeface="方正粗黑宋简体" panose="02000000000000000000" pitchFamily="2" charset="-122"/>
                <a:cs typeface="+mn-cs"/>
              </a:rPr>
              <a:t>3.2.2</a:t>
            </a:r>
            <a:r>
              <a:rPr kumimoji="0" lang="zh-CN" altLang="en-US" sz="5400" b="0" i="0" u="none" strike="noStrike" kern="1200" cap="none" spc="0" normalizeH="0" baseline="0" noProof="0" dirty="0">
                <a:ln>
                  <a:noFill/>
                </a:ln>
                <a:solidFill>
                  <a:srgbClr val="FF0000"/>
                </a:solidFill>
                <a:effectLst/>
                <a:uLnTx/>
                <a:uFillTx/>
                <a:latin typeface="方正粗黑宋简体" panose="02000000000000000000" pitchFamily="2" charset="-122"/>
                <a:ea typeface="方正粗黑宋简体" panose="02000000000000000000" pitchFamily="2" charset="-122"/>
                <a:cs typeface="+mn-cs"/>
              </a:rPr>
              <a:t>　</a:t>
            </a:r>
            <a:r>
              <a:rPr kumimoji="0" lang="zh-CN" altLang="en-US" sz="5400" b="0" i="0" u="none" strike="noStrike" kern="1200" cap="none" spc="0" normalizeH="0" baseline="0" noProof="0" dirty="0">
                <a:ln>
                  <a:noFill/>
                </a:ln>
                <a:solidFill>
                  <a:srgbClr val="5D2513"/>
                </a:solidFill>
                <a:effectLst/>
                <a:uLnTx/>
                <a:uFillTx/>
                <a:latin typeface="方正粗黑宋简体" panose="02000000000000000000" pitchFamily="2" charset="-122"/>
                <a:ea typeface="方正粗黑宋简体" panose="02000000000000000000" pitchFamily="2" charset="-122"/>
                <a:cs typeface="+mn-cs"/>
              </a:rPr>
              <a:t>端间的最短径</a:t>
            </a:r>
            <a:endParaRPr kumimoji="0" lang="zh-CN" altLang="en-US" sz="5400" b="0" i="0" u="none" strike="noStrike" kern="1200" cap="none" spc="0" normalizeH="0" baseline="0" noProof="0" dirty="0">
              <a:ln>
                <a:noFill/>
              </a:ln>
              <a:solidFill>
                <a:srgbClr val="FF0000"/>
              </a:solidFill>
              <a:effectLst/>
              <a:uLnTx/>
              <a:uFillTx/>
              <a:latin typeface="方正粗黑宋简体" panose="02000000000000000000" pitchFamily="2" charset="-122"/>
              <a:ea typeface="方正粗黑宋简体" panose="02000000000000000000" pitchFamily="2" charset="-122"/>
              <a:cs typeface="+mn-cs"/>
            </a:endParaRPr>
          </a:p>
        </p:txBody>
      </p:sp>
      <p:cxnSp>
        <p:nvCxnSpPr>
          <p:cNvPr id="6" name="MH_Others_3"/>
          <p:cNvCxnSpPr/>
          <p:nvPr>
            <p:custDataLst>
              <p:tags r:id="rId3"/>
            </p:custDataLst>
          </p:nvPr>
        </p:nvCxnSpPr>
        <p:spPr>
          <a:xfrm>
            <a:off x="2725738" y="1673225"/>
            <a:ext cx="2882900" cy="0"/>
          </a:xfrm>
          <a:prstGeom prst="line">
            <a:avLst/>
          </a:prstGeom>
          <a:ln>
            <a:solidFill>
              <a:srgbClr val="EEEEEE"/>
            </a:solidFill>
          </a:ln>
        </p:spPr>
        <p:style>
          <a:lnRef idx="1">
            <a:schemeClr val="accent1"/>
          </a:lnRef>
          <a:fillRef idx="0">
            <a:schemeClr val="accent1"/>
          </a:fillRef>
          <a:effectRef idx="0">
            <a:schemeClr val="accent1"/>
          </a:effectRef>
          <a:fontRef idx="minor">
            <a:schemeClr val="tx1"/>
          </a:fontRef>
        </p:style>
      </p:cxnSp>
      <p:cxnSp>
        <p:nvCxnSpPr>
          <p:cNvPr id="7" name="MH_Others_4"/>
          <p:cNvCxnSpPr/>
          <p:nvPr>
            <p:custDataLst>
              <p:tags r:id="rId4"/>
            </p:custDataLst>
          </p:nvPr>
        </p:nvCxnSpPr>
        <p:spPr>
          <a:xfrm>
            <a:off x="2188039" y="2635250"/>
            <a:ext cx="2882900" cy="0"/>
          </a:xfrm>
          <a:prstGeom prst="line">
            <a:avLst/>
          </a:prstGeom>
          <a:ln>
            <a:solidFill>
              <a:srgbClr val="EEEEEE"/>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8" name="MH_Entry_1">
            <a:hlinkClick r:id="rId13" action="ppaction://hlinksldjump"/>
          </p:cNvPr>
          <p:cNvSpPr/>
          <p:nvPr>
            <p:custDataLst>
              <p:tags r:id="rId5"/>
            </p:custDataLst>
          </p:nvPr>
        </p:nvSpPr>
        <p:spPr>
          <a:xfrm>
            <a:off x="1243013" y="2951163"/>
            <a:ext cx="1787525" cy="1219200"/>
          </a:xfrm>
          <a:custGeom>
            <a:avLst/>
            <a:gdLst>
              <a:gd name="connsiteX0" fmla="*/ 201298 w 1673525"/>
              <a:gd name="connsiteY0" fmla="*/ 89098 h 1138904"/>
              <a:gd name="connsiteX1" fmla="*/ 99204 w 1673525"/>
              <a:gd name="connsiteY1" fmla="*/ 191192 h 1138904"/>
              <a:gd name="connsiteX2" fmla="*/ 99204 w 1673525"/>
              <a:gd name="connsiteY2" fmla="*/ 947712 h 1138904"/>
              <a:gd name="connsiteX3" fmla="*/ 201298 w 1673525"/>
              <a:gd name="connsiteY3" fmla="*/ 1049806 h 1138904"/>
              <a:gd name="connsiteX4" fmla="*/ 1472227 w 1673525"/>
              <a:gd name="connsiteY4" fmla="*/ 1049806 h 1138904"/>
              <a:gd name="connsiteX5" fmla="*/ 1574321 w 1673525"/>
              <a:gd name="connsiteY5" fmla="*/ 947712 h 1138904"/>
              <a:gd name="connsiteX6" fmla="*/ 1574321 w 1673525"/>
              <a:gd name="connsiteY6" fmla="*/ 191192 h 1138904"/>
              <a:gd name="connsiteX7" fmla="*/ 1472227 w 1673525"/>
              <a:gd name="connsiteY7" fmla="*/ 89098 h 1138904"/>
              <a:gd name="connsiteX8" fmla="*/ 121031 w 1673525"/>
              <a:gd name="connsiteY8" fmla="*/ 0 h 1138904"/>
              <a:gd name="connsiteX9" fmla="*/ 1552494 w 1673525"/>
              <a:gd name="connsiteY9" fmla="*/ 0 h 1138904"/>
              <a:gd name="connsiteX10" fmla="*/ 1673525 w 1673525"/>
              <a:gd name="connsiteY10" fmla="*/ 121031 h 1138904"/>
              <a:gd name="connsiteX11" fmla="*/ 1673525 w 1673525"/>
              <a:gd name="connsiteY11" fmla="*/ 1017873 h 1138904"/>
              <a:gd name="connsiteX12" fmla="*/ 1552494 w 1673525"/>
              <a:gd name="connsiteY12" fmla="*/ 1138904 h 1138904"/>
              <a:gd name="connsiteX13" fmla="*/ 121031 w 1673525"/>
              <a:gd name="connsiteY13" fmla="*/ 1138904 h 1138904"/>
              <a:gd name="connsiteX14" fmla="*/ 0 w 1673525"/>
              <a:gd name="connsiteY14" fmla="*/ 1017873 h 1138904"/>
              <a:gd name="connsiteX15" fmla="*/ 0 w 1673525"/>
              <a:gd name="connsiteY15" fmla="*/ 121031 h 1138904"/>
              <a:gd name="connsiteX16" fmla="*/ 121031 w 1673525"/>
              <a:gd name="connsiteY16" fmla="*/ 0 h 11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3525" h="1138904">
                <a:moveTo>
                  <a:pt x="201298" y="89098"/>
                </a:moveTo>
                <a:cubicBezTo>
                  <a:pt x="144913" y="89098"/>
                  <a:pt x="99204" y="134807"/>
                  <a:pt x="99204" y="191192"/>
                </a:cubicBezTo>
                <a:lnTo>
                  <a:pt x="99204" y="947712"/>
                </a:lnTo>
                <a:cubicBezTo>
                  <a:pt x="99204" y="1004097"/>
                  <a:pt x="144913" y="1049806"/>
                  <a:pt x="201298" y="1049806"/>
                </a:cubicBezTo>
                <a:lnTo>
                  <a:pt x="1472227" y="1049806"/>
                </a:lnTo>
                <a:cubicBezTo>
                  <a:pt x="1528612" y="1049806"/>
                  <a:pt x="1574321" y="1004097"/>
                  <a:pt x="1574321" y="947712"/>
                </a:cubicBezTo>
                <a:lnTo>
                  <a:pt x="1574321" y="191192"/>
                </a:lnTo>
                <a:cubicBezTo>
                  <a:pt x="1574321" y="134807"/>
                  <a:pt x="1528612" y="89098"/>
                  <a:pt x="1472227" y="89098"/>
                </a:cubicBezTo>
                <a:close/>
                <a:moveTo>
                  <a:pt x="121031" y="0"/>
                </a:moveTo>
                <a:lnTo>
                  <a:pt x="1552494" y="0"/>
                </a:lnTo>
                <a:cubicBezTo>
                  <a:pt x="1619338" y="0"/>
                  <a:pt x="1673525" y="54187"/>
                  <a:pt x="1673525" y="121031"/>
                </a:cubicBezTo>
                <a:lnTo>
                  <a:pt x="1673525" y="1017873"/>
                </a:lnTo>
                <a:cubicBezTo>
                  <a:pt x="1673525" y="1084717"/>
                  <a:pt x="1619338" y="1138904"/>
                  <a:pt x="1552494" y="1138904"/>
                </a:cubicBezTo>
                <a:lnTo>
                  <a:pt x="121031" y="1138904"/>
                </a:lnTo>
                <a:cubicBezTo>
                  <a:pt x="54187" y="1138904"/>
                  <a:pt x="0" y="1084717"/>
                  <a:pt x="0" y="1017873"/>
                </a:cubicBezTo>
                <a:lnTo>
                  <a:pt x="0" y="121031"/>
                </a:lnTo>
                <a:cubicBezTo>
                  <a:pt x="0" y="54187"/>
                  <a:pt x="54187" y="0"/>
                  <a:pt x="121031" y="0"/>
                </a:cubicBezTo>
                <a:close/>
              </a:path>
            </a:pathLst>
          </a:custGeom>
          <a:solidFill>
            <a:schemeClr val="accent1">
              <a:lumMod val="60000"/>
              <a:lumOff val="40000"/>
            </a:schemeClr>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lIns="180000" rIns="180000"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zh-CN" sz="3600" b="1" i="0" u="none" strike="noStrike" kern="1200" cap="none" spc="0" normalizeH="0" baseline="0" noProof="0" dirty="0">
                <a:ln>
                  <a:noFill/>
                </a:ln>
                <a:solidFill>
                  <a:srgbClr val="0000FF"/>
                </a:solidFill>
                <a:effectLst/>
                <a:uLnTx/>
                <a:uFillTx/>
                <a:latin typeface="方正粗黑宋简体" panose="02000000000000000000" pitchFamily="2" charset="-122"/>
                <a:ea typeface="方正粗黑宋简体" panose="02000000000000000000" pitchFamily="2" charset="-122"/>
                <a:cs typeface="+mn-cs"/>
              </a:rPr>
              <a:t>D</a:t>
            </a:r>
            <a:r>
              <a:rPr kumimoji="0" lang="zh-CN" altLang="en-US" sz="3600" b="1" i="0" u="none" strike="noStrike" kern="1200" cap="none" spc="0" normalizeH="0" baseline="0" noProof="0" dirty="0">
                <a:ln>
                  <a:noFill/>
                </a:ln>
                <a:solidFill>
                  <a:srgbClr val="0000FF"/>
                </a:solidFill>
                <a:effectLst/>
                <a:uLnTx/>
                <a:uFillTx/>
                <a:latin typeface="方正粗黑宋简体" panose="02000000000000000000" pitchFamily="2" charset="-122"/>
                <a:ea typeface="方正粗黑宋简体" panose="02000000000000000000" pitchFamily="2" charset="-122"/>
                <a:cs typeface="+mn-cs"/>
              </a:rPr>
              <a:t>算法 </a:t>
            </a:r>
          </a:p>
        </p:txBody>
      </p:sp>
      <p:sp>
        <p:nvSpPr>
          <p:cNvPr id="9" name="MH_Number_1">
            <a:hlinkClick r:id="rId13" action="ppaction://hlinksldjump"/>
          </p:cNvPr>
          <p:cNvSpPr/>
          <p:nvPr>
            <p:custDataLst>
              <p:tags r:id="rId6"/>
            </p:custDataLst>
          </p:nvPr>
        </p:nvSpPr>
        <p:spPr>
          <a:xfrm>
            <a:off x="2816225" y="3463925"/>
            <a:ext cx="428625" cy="331788"/>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a:ln>
                  <a:noFill/>
                </a:ln>
                <a:solidFill>
                  <a:srgbClr val="FFFFFF"/>
                </a:solidFill>
                <a:effectLst/>
                <a:uLnTx/>
                <a:uFillTx/>
                <a:latin typeface="+mn-lt"/>
                <a:ea typeface="Arial Unicode MS" panose="020B0604020202020204" charset="-122"/>
                <a:cs typeface="Arial Unicode MS" panose="020B0604020202020204" charset="-122"/>
              </a:rPr>
              <a:t>01</a:t>
            </a:r>
            <a:endParaRPr kumimoji="0" lang="zh-CN" altLang="en-US" sz="2800" b="0" i="0" u="none" strike="noStrike" kern="1200" cap="none" spc="0" normalizeH="0" baseline="0" noProof="0">
              <a:ln>
                <a:noFill/>
              </a:ln>
              <a:solidFill>
                <a:srgbClr val="FFFFFF"/>
              </a:solidFill>
              <a:effectLst/>
              <a:uLnTx/>
              <a:uFillTx/>
              <a:latin typeface="+mn-lt"/>
              <a:ea typeface="Arial Unicode MS" panose="020B0604020202020204" charset="-122"/>
              <a:cs typeface="Arial Unicode MS" panose="020B0604020202020204" charset="-122"/>
            </a:endParaRPr>
          </a:p>
        </p:txBody>
      </p:sp>
      <p:sp>
        <p:nvSpPr>
          <p:cNvPr id="10" name="MH_Entry_2">
            <a:hlinkClick r:id="rId13" action="ppaction://hlinksldjump"/>
          </p:cNvPr>
          <p:cNvSpPr/>
          <p:nvPr>
            <p:custDataLst>
              <p:tags r:id="rId7"/>
            </p:custDataLst>
          </p:nvPr>
        </p:nvSpPr>
        <p:spPr>
          <a:xfrm>
            <a:off x="3805238" y="2954338"/>
            <a:ext cx="1787525" cy="1216025"/>
          </a:xfrm>
          <a:custGeom>
            <a:avLst/>
            <a:gdLst>
              <a:gd name="connsiteX0" fmla="*/ 201298 w 1673525"/>
              <a:gd name="connsiteY0" fmla="*/ 89098 h 1138904"/>
              <a:gd name="connsiteX1" fmla="*/ 99204 w 1673525"/>
              <a:gd name="connsiteY1" fmla="*/ 191192 h 1138904"/>
              <a:gd name="connsiteX2" fmla="*/ 99204 w 1673525"/>
              <a:gd name="connsiteY2" fmla="*/ 947712 h 1138904"/>
              <a:gd name="connsiteX3" fmla="*/ 201298 w 1673525"/>
              <a:gd name="connsiteY3" fmla="*/ 1049806 h 1138904"/>
              <a:gd name="connsiteX4" fmla="*/ 1472227 w 1673525"/>
              <a:gd name="connsiteY4" fmla="*/ 1049806 h 1138904"/>
              <a:gd name="connsiteX5" fmla="*/ 1574321 w 1673525"/>
              <a:gd name="connsiteY5" fmla="*/ 947712 h 1138904"/>
              <a:gd name="connsiteX6" fmla="*/ 1574321 w 1673525"/>
              <a:gd name="connsiteY6" fmla="*/ 191192 h 1138904"/>
              <a:gd name="connsiteX7" fmla="*/ 1472227 w 1673525"/>
              <a:gd name="connsiteY7" fmla="*/ 89098 h 1138904"/>
              <a:gd name="connsiteX8" fmla="*/ 121031 w 1673525"/>
              <a:gd name="connsiteY8" fmla="*/ 0 h 1138904"/>
              <a:gd name="connsiteX9" fmla="*/ 1552494 w 1673525"/>
              <a:gd name="connsiteY9" fmla="*/ 0 h 1138904"/>
              <a:gd name="connsiteX10" fmla="*/ 1673525 w 1673525"/>
              <a:gd name="connsiteY10" fmla="*/ 121031 h 1138904"/>
              <a:gd name="connsiteX11" fmla="*/ 1673525 w 1673525"/>
              <a:gd name="connsiteY11" fmla="*/ 1017873 h 1138904"/>
              <a:gd name="connsiteX12" fmla="*/ 1552494 w 1673525"/>
              <a:gd name="connsiteY12" fmla="*/ 1138904 h 1138904"/>
              <a:gd name="connsiteX13" fmla="*/ 121031 w 1673525"/>
              <a:gd name="connsiteY13" fmla="*/ 1138904 h 1138904"/>
              <a:gd name="connsiteX14" fmla="*/ 0 w 1673525"/>
              <a:gd name="connsiteY14" fmla="*/ 1017873 h 1138904"/>
              <a:gd name="connsiteX15" fmla="*/ 0 w 1673525"/>
              <a:gd name="connsiteY15" fmla="*/ 121031 h 1138904"/>
              <a:gd name="connsiteX16" fmla="*/ 121031 w 1673525"/>
              <a:gd name="connsiteY16" fmla="*/ 0 h 11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3525" h="1138904">
                <a:moveTo>
                  <a:pt x="201298" y="89098"/>
                </a:moveTo>
                <a:cubicBezTo>
                  <a:pt x="144913" y="89098"/>
                  <a:pt x="99204" y="134807"/>
                  <a:pt x="99204" y="191192"/>
                </a:cubicBezTo>
                <a:lnTo>
                  <a:pt x="99204" y="947712"/>
                </a:lnTo>
                <a:cubicBezTo>
                  <a:pt x="99204" y="1004097"/>
                  <a:pt x="144913" y="1049806"/>
                  <a:pt x="201298" y="1049806"/>
                </a:cubicBezTo>
                <a:lnTo>
                  <a:pt x="1472227" y="1049806"/>
                </a:lnTo>
                <a:cubicBezTo>
                  <a:pt x="1528612" y="1049806"/>
                  <a:pt x="1574321" y="1004097"/>
                  <a:pt x="1574321" y="947712"/>
                </a:cubicBezTo>
                <a:lnTo>
                  <a:pt x="1574321" y="191192"/>
                </a:lnTo>
                <a:cubicBezTo>
                  <a:pt x="1574321" y="134807"/>
                  <a:pt x="1528612" y="89098"/>
                  <a:pt x="1472227" y="89098"/>
                </a:cubicBezTo>
                <a:close/>
                <a:moveTo>
                  <a:pt x="121031" y="0"/>
                </a:moveTo>
                <a:lnTo>
                  <a:pt x="1552494" y="0"/>
                </a:lnTo>
                <a:cubicBezTo>
                  <a:pt x="1619338" y="0"/>
                  <a:pt x="1673525" y="54187"/>
                  <a:pt x="1673525" y="121031"/>
                </a:cubicBezTo>
                <a:lnTo>
                  <a:pt x="1673525" y="1017873"/>
                </a:lnTo>
                <a:cubicBezTo>
                  <a:pt x="1673525" y="1084717"/>
                  <a:pt x="1619338" y="1138904"/>
                  <a:pt x="1552494" y="1138904"/>
                </a:cubicBezTo>
                <a:lnTo>
                  <a:pt x="121031" y="1138904"/>
                </a:lnTo>
                <a:cubicBezTo>
                  <a:pt x="54187" y="1138904"/>
                  <a:pt x="0" y="1084717"/>
                  <a:pt x="0" y="1017873"/>
                </a:cubicBezTo>
                <a:lnTo>
                  <a:pt x="0" y="121031"/>
                </a:lnTo>
                <a:cubicBezTo>
                  <a:pt x="0" y="54187"/>
                  <a:pt x="54187" y="0"/>
                  <a:pt x="121031" y="0"/>
                </a:cubicBezTo>
                <a:close/>
              </a:path>
            </a:pathLst>
          </a:custGeom>
          <a:solidFill>
            <a:schemeClr val="accent1">
              <a:lumMod val="60000"/>
              <a:lumOff val="40000"/>
            </a:schemeClr>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lIns="180000" rIns="180000"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zh-CN" sz="3600" b="1" i="0" u="none" strike="noStrike" kern="1200" cap="none" spc="0" normalizeH="0" baseline="0" noProof="0" dirty="0">
                <a:ln>
                  <a:noFill/>
                </a:ln>
                <a:solidFill>
                  <a:srgbClr val="0000FF"/>
                </a:solidFill>
                <a:effectLst/>
                <a:uLnTx/>
                <a:uFillTx/>
                <a:latin typeface="方正粗黑宋简体" panose="02000000000000000000" pitchFamily="2" charset="-122"/>
                <a:ea typeface="方正粗黑宋简体" panose="02000000000000000000" pitchFamily="2" charset="-122"/>
                <a:cs typeface="+mn-cs"/>
              </a:rPr>
              <a:t>BF</a:t>
            </a:r>
          </a:p>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3600" b="1" i="0" u="none" strike="noStrike" kern="1200" cap="none" spc="0" normalizeH="0" baseline="0" noProof="0" dirty="0">
                <a:ln>
                  <a:noFill/>
                </a:ln>
                <a:solidFill>
                  <a:srgbClr val="0000FF"/>
                </a:solidFill>
                <a:effectLst/>
                <a:uLnTx/>
                <a:uFillTx/>
                <a:latin typeface="方正粗黑宋简体" panose="02000000000000000000" pitchFamily="2" charset="-122"/>
                <a:ea typeface="方正粗黑宋简体" panose="02000000000000000000" pitchFamily="2" charset="-122"/>
                <a:cs typeface="+mn-cs"/>
              </a:rPr>
              <a:t>算法</a:t>
            </a:r>
          </a:p>
        </p:txBody>
      </p:sp>
      <p:sp>
        <p:nvSpPr>
          <p:cNvPr id="11" name="MH_Number_2">
            <a:hlinkClick r:id="rId13" action="ppaction://hlinksldjump"/>
          </p:cNvPr>
          <p:cNvSpPr/>
          <p:nvPr>
            <p:custDataLst>
              <p:tags r:id="rId8"/>
            </p:custDataLst>
          </p:nvPr>
        </p:nvSpPr>
        <p:spPr>
          <a:xfrm>
            <a:off x="5516563" y="3268663"/>
            <a:ext cx="428625" cy="331788"/>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FFFFF"/>
                </a:solidFill>
                <a:effectLst/>
                <a:uLnTx/>
                <a:uFillTx/>
                <a:latin typeface="+mn-lt"/>
                <a:ea typeface="Arial Unicode MS" panose="020B0604020202020204" charset="-122"/>
                <a:cs typeface="Arial Unicode MS" panose="020B0604020202020204" charset="-122"/>
              </a:rPr>
              <a:t>02</a:t>
            </a:r>
            <a:endParaRPr kumimoji="0" lang="zh-CN" altLang="en-US" sz="2800" b="0" i="0" u="none" strike="noStrike" kern="1200" cap="none" spc="0" normalizeH="0" baseline="0" noProof="0" dirty="0">
              <a:ln>
                <a:noFill/>
              </a:ln>
              <a:solidFill>
                <a:srgbClr val="FFFFFF"/>
              </a:solidFill>
              <a:effectLst/>
              <a:uLnTx/>
              <a:uFillTx/>
              <a:latin typeface="+mn-lt"/>
              <a:ea typeface="Arial Unicode MS" panose="020B0604020202020204" charset="-122"/>
              <a:cs typeface="Arial Unicode MS" panose="020B0604020202020204" charset="-122"/>
            </a:endParaRPr>
          </a:p>
        </p:txBody>
      </p:sp>
      <p:sp>
        <p:nvSpPr>
          <p:cNvPr id="12" name="MH_Entry_2">
            <a:hlinkClick r:id="rId13" action="ppaction://hlinksldjump"/>
          </p:cNvPr>
          <p:cNvSpPr/>
          <p:nvPr>
            <p:custDataLst>
              <p:tags r:id="rId9"/>
            </p:custDataLst>
          </p:nvPr>
        </p:nvSpPr>
        <p:spPr>
          <a:xfrm>
            <a:off x="6253163" y="3003550"/>
            <a:ext cx="1787525" cy="1166813"/>
          </a:xfrm>
          <a:custGeom>
            <a:avLst/>
            <a:gdLst>
              <a:gd name="connsiteX0" fmla="*/ 201298 w 1673525"/>
              <a:gd name="connsiteY0" fmla="*/ 89098 h 1138904"/>
              <a:gd name="connsiteX1" fmla="*/ 99204 w 1673525"/>
              <a:gd name="connsiteY1" fmla="*/ 191192 h 1138904"/>
              <a:gd name="connsiteX2" fmla="*/ 99204 w 1673525"/>
              <a:gd name="connsiteY2" fmla="*/ 947712 h 1138904"/>
              <a:gd name="connsiteX3" fmla="*/ 201298 w 1673525"/>
              <a:gd name="connsiteY3" fmla="*/ 1049806 h 1138904"/>
              <a:gd name="connsiteX4" fmla="*/ 1472227 w 1673525"/>
              <a:gd name="connsiteY4" fmla="*/ 1049806 h 1138904"/>
              <a:gd name="connsiteX5" fmla="*/ 1574321 w 1673525"/>
              <a:gd name="connsiteY5" fmla="*/ 947712 h 1138904"/>
              <a:gd name="connsiteX6" fmla="*/ 1574321 w 1673525"/>
              <a:gd name="connsiteY6" fmla="*/ 191192 h 1138904"/>
              <a:gd name="connsiteX7" fmla="*/ 1472227 w 1673525"/>
              <a:gd name="connsiteY7" fmla="*/ 89098 h 1138904"/>
              <a:gd name="connsiteX8" fmla="*/ 121031 w 1673525"/>
              <a:gd name="connsiteY8" fmla="*/ 0 h 1138904"/>
              <a:gd name="connsiteX9" fmla="*/ 1552494 w 1673525"/>
              <a:gd name="connsiteY9" fmla="*/ 0 h 1138904"/>
              <a:gd name="connsiteX10" fmla="*/ 1673525 w 1673525"/>
              <a:gd name="connsiteY10" fmla="*/ 121031 h 1138904"/>
              <a:gd name="connsiteX11" fmla="*/ 1673525 w 1673525"/>
              <a:gd name="connsiteY11" fmla="*/ 1017873 h 1138904"/>
              <a:gd name="connsiteX12" fmla="*/ 1552494 w 1673525"/>
              <a:gd name="connsiteY12" fmla="*/ 1138904 h 1138904"/>
              <a:gd name="connsiteX13" fmla="*/ 121031 w 1673525"/>
              <a:gd name="connsiteY13" fmla="*/ 1138904 h 1138904"/>
              <a:gd name="connsiteX14" fmla="*/ 0 w 1673525"/>
              <a:gd name="connsiteY14" fmla="*/ 1017873 h 1138904"/>
              <a:gd name="connsiteX15" fmla="*/ 0 w 1673525"/>
              <a:gd name="connsiteY15" fmla="*/ 121031 h 1138904"/>
              <a:gd name="connsiteX16" fmla="*/ 121031 w 1673525"/>
              <a:gd name="connsiteY16" fmla="*/ 0 h 11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3525" h="1138904">
                <a:moveTo>
                  <a:pt x="201298" y="89098"/>
                </a:moveTo>
                <a:cubicBezTo>
                  <a:pt x="144913" y="89098"/>
                  <a:pt x="99204" y="134807"/>
                  <a:pt x="99204" y="191192"/>
                </a:cubicBezTo>
                <a:lnTo>
                  <a:pt x="99204" y="947712"/>
                </a:lnTo>
                <a:cubicBezTo>
                  <a:pt x="99204" y="1004097"/>
                  <a:pt x="144913" y="1049806"/>
                  <a:pt x="201298" y="1049806"/>
                </a:cubicBezTo>
                <a:lnTo>
                  <a:pt x="1472227" y="1049806"/>
                </a:lnTo>
                <a:cubicBezTo>
                  <a:pt x="1528612" y="1049806"/>
                  <a:pt x="1574321" y="1004097"/>
                  <a:pt x="1574321" y="947712"/>
                </a:cubicBezTo>
                <a:lnTo>
                  <a:pt x="1574321" y="191192"/>
                </a:lnTo>
                <a:cubicBezTo>
                  <a:pt x="1574321" y="134807"/>
                  <a:pt x="1528612" y="89098"/>
                  <a:pt x="1472227" y="89098"/>
                </a:cubicBezTo>
                <a:close/>
                <a:moveTo>
                  <a:pt x="121031" y="0"/>
                </a:moveTo>
                <a:lnTo>
                  <a:pt x="1552494" y="0"/>
                </a:lnTo>
                <a:cubicBezTo>
                  <a:pt x="1619338" y="0"/>
                  <a:pt x="1673525" y="54187"/>
                  <a:pt x="1673525" y="121031"/>
                </a:cubicBezTo>
                <a:lnTo>
                  <a:pt x="1673525" y="1017873"/>
                </a:lnTo>
                <a:cubicBezTo>
                  <a:pt x="1673525" y="1084717"/>
                  <a:pt x="1619338" y="1138904"/>
                  <a:pt x="1552494" y="1138904"/>
                </a:cubicBezTo>
                <a:lnTo>
                  <a:pt x="121031" y="1138904"/>
                </a:lnTo>
                <a:cubicBezTo>
                  <a:pt x="54187" y="1138904"/>
                  <a:pt x="0" y="1084717"/>
                  <a:pt x="0" y="1017873"/>
                </a:cubicBezTo>
                <a:lnTo>
                  <a:pt x="0" y="121031"/>
                </a:lnTo>
                <a:cubicBezTo>
                  <a:pt x="0" y="54187"/>
                  <a:pt x="54187" y="0"/>
                  <a:pt x="121031" y="0"/>
                </a:cubicBezTo>
                <a:close/>
              </a:path>
            </a:pathLst>
          </a:custGeom>
          <a:solidFill>
            <a:schemeClr val="accent1">
              <a:lumMod val="60000"/>
              <a:lumOff val="40000"/>
            </a:schemeClr>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lIns="180000" rIns="180000" anchor="ct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zh-CN" sz="3600" b="1" i="0" u="none" strike="noStrike" kern="1200" cap="none" spc="0" normalizeH="0" baseline="0" noProof="0" dirty="0">
                <a:ln>
                  <a:noFill/>
                </a:ln>
                <a:solidFill>
                  <a:srgbClr val="FF0000"/>
                </a:solidFill>
                <a:effectLst/>
                <a:uLnTx/>
                <a:uFillTx/>
                <a:latin typeface="方正粗黑宋简体" panose="02000000000000000000" pitchFamily="2" charset="-122"/>
                <a:ea typeface="方正粗黑宋简体" panose="02000000000000000000" pitchFamily="2" charset="-122"/>
                <a:cs typeface="+mn-cs"/>
              </a:rPr>
              <a:t>F</a:t>
            </a:r>
            <a:r>
              <a:rPr kumimoji="0" lang="zh-CN" altLang="en-US" sz="3600" b="1" i="0" u="none" strike="noStrike" kern="1200" cap="none" spc="0" normalizeH="0" baseline="0" noProof="0" dirty="0">
                <a:ln>
                  <a:noFill/>
                </a:ln>
                <a:solidFill>
                  <a:srgbClr val="FF0000"/>
                </a:solidFill>
                <a:effectLst/>
                <a:uLnTx/>
                <a:uFillTx/>
                <a:latin typeface="方正粗黑宋简体" panose="02000000000000000000" pitchFamily="2" charset="-122"/>
                <a:ea typeface="方正粗黑宋简体" panose="02000000000000000000" pitchFamily="2" charset="-122"/>
                <a:cs typeface="+mn-cs"/>
              </a:rPr>
              <a:t>算法 </a:t>
            </a:r>
          </a:p>
        </p:txBody>
      </p:sp>
      <p:sp>
        <p:nvSpPr>
          <p:cNvPr id="13" name="MH_Number_2">
            <a:hlinkClick r:id="rId13" action="ppaction://hlinksldjump"/>
          </p:cNvPr>
          <p:cNvSpPr/>
          <p:nvPr>
            <p:custDataLst>
              <p:tags r:id="rId10"/>
            </p:custDataLst>
          </p:nvPr>
        </p:nvSpPr>
        <p:spPr>
          <a:xfrm>
            <a:off x="7964488" y="3317875"/>
            <a:ext cx="428625" cy="331788"/>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FFFFF"/>
                </a:solidFill>
                <a:effectLst/>
                <a:uLnTx/>
                <a:uFillTx/>
                <a:latin typeface="+mn-lt"/>
                <a:ea typeface="Arial Unicode MS" panose="020B0604020202020204" charset="-122"/>
                <a:cs typeface="Arial Unicode MS" panose="020B0604020202020204" charset="-122"/>
              </a:rPr>
              <a:t>03</a:t>
            </a:r>
            <a:endParaRPr kumimoji="0" lang="zh-CN" altLang="en-US" sz="2800" b="0" i="0" u="none" strike="noStrike" kern="1200" cap="none" spc="0" normalizeH="0" baseline="0" noProof="0" dirty="0">
              <a:ln>
                <a:noFill/>
              </a:ln>
              <a:solidFill>
                <a:srgbClr val="FFFFFF"/>
              </a:solidFill>
              <a:effectLst/>
              <a:uLnTx/>
              <a:uFillTx/>
              <a:latin typeface="+mn-lt"/>
              <a:ea typeface="Arial Unicode MS" panose="020B0604020202020204" charset="-122"/>
              <a:cs typeface="Arial Unicode MS" panose="020B0604020202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arn(inVertical)">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circle(in)">
                                      <p:cBhvr>
                                        <p:cTn id="26" dur="2000"/>
                                        <p:tgtEl>
                                          <p:spTgt spid="10"/>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arn(inVertical)">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randombar(horizontal)">
                                      <p:cBhvr>
                                        <p:cTn id="34" dur="500"/>
                                        <p:tgtEl>
                                          <p:spTgt spid="12"/>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arn(inVertical)">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bldLvl="0" animBg="1"/>
      <p:bldP spid="9" grpId="0" bldLvl="0" animBg="1"/>
      <p:bldP spid="10" grpId="0" bldLvl="0" animBg="1"/>
      <p:bldP spid="11" grpId="0" bldLvl="0" animBg="1"/>
      <p:bldP spid="12" grpId="0" bldLvl="0" animBg="1"/>
      <p:bldP spid="13" grpId="0" bldLvl="0" animBg="1"/>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7" name="Rectangle 2"/>
          <p:cNvSpPr>
            <a:spLocks noGrp="1" noRot="1"/>
          </p:cNvSpPr>
          <p:nvPr>
            <p:ph type="title"/>
          </p:nvPr>
        </p:nvSpPr>
        <p:spPr>
          <a:xfrm>
            <a:off x="323528" y="332656"/>
            <a:ext cx="8540750" cy="720725"/>
          </a:xfrm>
        </p:spPr>
        <p:txBody>
          <a:bodyPr vert="horz" wrap="square" lIns="91440" tIns="45720" rIns="91440" bIns="45720" anchor="b"/>
          <a:lstStyle/>
          <a:p>
            <a:pPr eaLnBrk="1" hangingPunct="1"/>
            <a:r>
              <a:rPr lang="zh-CN" altLang="en-US" sz="3600" kern="1200" dirty="0">
                <a:solidFill>
                  <a:srgbClr val="5D2513"/>
                </a:solidFill>
                <a:latin typeface="幼圆" panose="02010509060101010101" pitchFamily="49" charset="-122"/>
                <a:ea typeface="幼圆" panose="02010509060101010101" pitchFamily="49" charset="-122"/>
                <a:cs typeface="+mj-cs"/>
              </a:rPr>
              <a:t>三、所有端间最短径的算法</a:t>
            </a:r>
            <a:br>
              <a:rPr lang="zh-CN" altLang="en-US" sz="3600" kern="1200" dirty="0">
                <a:solidFill>
                  <a:srgbClr val="5D2513"/>
                </a:solidFill>
                <a:latin typeface="幼圆" panose="02010509060101010101" pitchFamily="49" charset="-122"/>
                <a:ea typeface="幼圆" panose="02010509060101010101" pitchFamily="49" charset="-122"/>
                <a:cs typeface="+mj-cs"/>
              </a:rPr>
            </a:br>
            <a:r>
              <a:rPr lang="en-US" altLang="zh-CN" sz="3600" kern="1200" dirty="0">
                <a:solidFill>
                  <a:srgbClr val="FF0000"/>
                </a:solidFill>
                <a:latin typeface="幼圆" panose="02010509060101010101" pitchFamily="49" charset="-122"/>
                <a:ea typeface="幼圆" panose="02010509060101010101" pitchFamily="49" charset="-122"/>
                <a:cs typeface="+mj-cs"/>
              </a:rPr>
              <a:t>F</a:t>
            </a:r>
            <a:r>
              <a:rPr lang="zh-CN" altLang="en-US" sz="3600" kern="1200" dirty="0">
                <a:solidFill>
                  <a:srgbClr val="FF0000"/>
                </a:solidFill>
                <a:latin typeface="幼圆" panose="02010509060101010101" pitchFamily="49" charset="-122"/>
                <a:ea typeface="幼圆" panose="02010509060101010101" pitchFamily="49" charset="-122"/>
                <a:cs typeface="+mj-cs"/>
              </a:rPr>
              <a:t>算法</a:t>
            </a:r>
            <a:endParaRPr lang="zh-CN" altLang="zh-CN" sz="3600" kern="1200" dirty="0">
              <a:solidFill>
                <a:srgbClr val="FF0000"/>
              </a:solidFill>
              <a:latin typeface="幼圆" panose="02010509060101010101" pitchFamily="49" charset="-122"/>
              <a:ea typeface="幼圆" panose="02010509060101010101" pitchFamily="49" charset="-122"/>
              <a:cs typeface="+mj-cs"/>
            </a:endParaRPr>
          </a:p>
        </p:txBody>
      </p:sp>
      <p:sp>
        <p:nvSpPr>
          <p:cNvPr id="316419" name="Rectangle 3"/>
          <p:cNvSpPr>
            <a:spLocks noGrp="1" noRot="1" noChangeArrowheads="1"/>
          </p:cNvSpPr>
          <p:nvPr>
            <p:ph idx="1"/>
          </p:nvPr>
        </p:nvSpPr>
        <p:spPr/>
        <p:txBody>
          <a:bodyPr vert="horz" wrap="square" lIns="91440" tIns="45720" rIns="91440" bIns="45720" numCol="1" rtlCol="0" anchor="t" anchorCtr="0" compatLnSpc="1">
            <a:normAutofit/>
          </a:bodyPr>
          <a:lstStyle/>
          <a:p>
            <a:pPr marL="357505" marR="0" lvl="0" indent="-357505" algn="just" defTabSz="914400" rtl="0" eaLnBrk="1" fontAlgn="auto" latinLnBrk="0" hangingPunct="1">
              <a:lnSpc>
                <a:spcPct val="110000"/>
              </a:lnSpc>
              <a:spcBef>
                <a:spcPts val="1400"/>
              </a:spcBef>
              <a:spcAft>
                <a:spcPts val="0"/>
              </a:spcAft>
              <a:buClr>
                <a:schemeClr val="accent1">
                  <a:lumMod val="75000"/>
                </a:schemeClr>
              </a:buClr>
              <a:buSzPct val="50000"/>
              <a:buFont typeface="Wingdings" panose="05000000000000000000" pitchFamily="2" charset="2"/>
              <a:buChar char="u"/>
              <a:defRPr/>
            </a:pPr>
            <a:r>
              <a:rPr kumimoji="0" lang="zh-CN" altLang="en-US" sz="32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所有端间最短径的算法</a:t>
            </a:r>
          </a:p>
          <a:p>
            <a:pPr marL="357505" marR="0" lvl="1" indent="-285750" algn="just" defTabSz="914400" rtl="0" eaLnBrk="1" fontAlgn="auto" latinLnBrk="0" hangingPunct="1">
              <a:lnSpc>
                <a:spcPct val="100000"/>
              </a:lnSpc>
              <a:spcBef>
                <a:spcPts val="0"/>
              </a:spcBef>
              <a:spcAft>
                <a:spcPts val="600"/>
              </a:spcAft>
              <a:buClr>
                <a:schemeClr val="accent1">
                  <a:lumMod val="60000"/>
                  <a:lumOff val="40000"/>
                </a:schemeClr>
              </a:buClr>
              <a:buSzTx/>
              <a:buFont typeface="华文新魏" panose="02010800040101010101" pitchFamily="2" charset="-122"/>
              <a:buChar char=" "/>
              <a:defRPr/>
            </a:pPr>
            <a:r>
              <a:rPr kumimoji="0" lang="zh-CN" altLang="en-US" sz="32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在某些情况下，要求找出图内所有两端间的最短径。当然，可以用</a:t>
            </a:r>
            <a:r>
              <a:rPr kumimoji="0" lang="en-US" altLang="zh-CN" sz="32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D</a:t>
            </a:r>
            <a:r>
              <a:rPr kumimoji="0" lang="zh-CN" altLang="en-US" sz="32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算法作</a:t>
            </a:r>
            <a:r>
              <a:rPr kumimoji="0" lang="en-US" altLang="zh-CN" sz="32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n</a:t>
            </a:r>
            <a:r>
              <a:rPr kumimoji="0" lang="zh-CN" altLang="en-US" sz="32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次运算，每次一个不同的端作为指定端。</a:t>
            </a:r>
          </a:p>
          <a:p>
            <a:pPr marL="357505" marR="0" lvl="1" indent="-285750" algn="just" defTabSz="914400" rtl="0" eaLnBrk="1" fontAlgn="auto" latinLnBrk="0" hangingPunct="1">
              <a:lnSpc>
                <a:spcPct val="100000"/>
              </a:lnSpc>
              <a:spcBef>
                <a:spcPts val="0"/>
              </a:spcBef>
              <a:spcAft>
                <a:spcPts val="600"/>
              </a:spcAft>
              <a:buClr>
                <a:schemeClr val="accent1">
                  <a:lumMod val="60000"/>
                  <a:lumOff val="40000"/>
                </a:schemeClr>
              </a:buClr>
              <a:buSzTx/>
              <a:buFont typeface="华文新魏" panose="02010800040101010101" pitchFamily="2" charset="-122"/>
              <a:buChar char=" "/>
              <a:defRPr/>
            </a:pPr>
            <a:r>
              <a:rPr kumimoji="0" lang="zh-CN" altLang="en-US" sz="32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弗洛埃德（</a:t>
            </a:r>
            <a:r>
              <a:rPr kumimoji="0" lang="en-US" altLang="zh-CN" sz="32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Floyd</a:t>
            </a:r>
            <a:r>
              <a:rPr kumimoji="0" lang="zh-CN" altLang="en-US" sz="32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）算法，简称</a:t>
            </a:r>
            <a:r>
              <a:rPr kumimoji="0" lang="en-US" altLang="zh-CN" sz="32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F</a:t>
            </a:r>
            <a:r>
              <a:rPr kumimoji="0" lang="zh-CN" altLang="en-US" sz="32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算法。</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kumimoji="0" lang="en-US" altLang="zh-CN" sz="2800" b="1" i="0" u="none" strike="noStrike" kern="1200" cap="none" spc="0" normalizeH="0" baseline="0" noProof="0" dirty="0">
                <a:ln>
                  <a:noFill/>
                </a:ln>
                <a:solidFill>
                  <a:schemeClr val="tx1"/>
                </a:solidFill>
                <a:effectLst/>
                <a:uLnTx/>
                <a:uFillTx/>
                <a:latin typeface="+mn-lt"/>
                <a:ea typeface="+mn-ea"/>
                <a:cs typeface="+mn-ea"/>
              </a:rPr>
              <a:t>F</a:t>
            </a:r>
            <a:r>
              <a:rPr kumimoji="0" lang="zh-CN" altLang="en-US" sz="2800" b="1" i="0" u="none" strike="noStrike" kern="1200" cap="none" spc="0" normalizeH="0" baseline="0" noProof="0" dirty="0">
                <a:ln>
                  <a:noFill/>
                </a:ln>
                <a:solidFill>
                  <a:schemeClr val="tx1"/>
                </a:solidFill>
                <a:effectLst/>
                <a:uLnTx/>
                <a:uFillTx/>
                <a:latin typeface="+mn-lt"/>
                <a:ea typeface="+mn-ea"/>
                <a:cs typeface="+mn-ea"/>
              </a:rPr>
              <a:t>算法与</a:t>
            </a:r>
            <a:r>
              <a:rPr kumimoji="0" lang="en-US" altLang="zh-CN" sz="2800" b="1" i="0" u="none" strike="noStrike" kern="1200" cap="none" spc="0" normalizeH="0" baseline="0" noProof="0" dirty="0">
                <a:ln>
                  <a:noFill/>
                </a:ln>
                <a:solidFill>
                  <a:schemeClr val="tx1"/>
                </a:solidFill>
                <a:effectLst/>
                <a:uLnTx/>
                <a:uFillTx/>
                <a:latin typeface="+mn-lt"/>
                <a:ea typeface="+mn-ea"/>
                <a:cs typeface="+mn-ea"/>
              </a:rPr>
              <a:t>D</a:t>
            </a:r>
            <a:r>
              <a:rPr kumimoji="0" lang="zh-CN" altLang="en-US" sz="2800" b="1" i="0" u="none" strike="noStrike" kern="1200" cap="none" spc="0" normalizeH="0" baseline="0" noProof="0" dirty="0">
                <a:ln>
                  <a:noFill/>
                </a:ln>
                <a:solidFill>
                  <a:schemeClr val="tx1"/>
                </a:solidFill>
                <a:effectLst/>
                <a:uLnTx/>
                <a:uFillTx/>
                <a:latin typeface="+mn-lt"/>
                <a:ea typeface="+mn-ea"/>
                <a:cs typeface="+mn-ea"/>
              </a:rPr>
              <a:t>算法原理是一样的，只是用矩阵形式来表达，并进行</a:t>
            </a:r>
            <a:r>
              <a:rPr kumimoji="0" lang="zh-CN" altLang="en-US" sz="2800" b="1" i="0" u="none" strike="noStrike" kern="1200" cap="none" spc="0" normalizeH="0" baseline="0" noProof="0" dirty="0">
                <a:ln>
                  <a:noFill/>
                </a:ln>
                <a:solidFill>
                  <a:srgbClr val="FF0000"/>
                </a:solidFill>
                <a:effectLst/>
                <a:uLnTx/>
                <a:uFillTx/>
                <a:latin typeface="+mn-lt"/>
                <a:ea typeface="+mn-ea"/>
                <a:cs typeface="+mn-ea"/>
              </a:rPr>
              <a:t>系统化</a:t>
            </a:r>
            <a:r>
              <a:rPr kumimoji="0" lang="zh-CN" altLang="en-US" sz="2800" b="1" i="0" u="none" strike="noStrike" kern="1200" cap="none" spc="0" normalizeH="0" baseline="0" noProof="0" dirty="0">
                <a:ln>
                  <a:noFill/>
                </a:ln>
                <a:solidFill>
                  <a:schemeClr val="tx1"/>
                </a:solidFill>
                <a:effectLst/>
                <a:uLnTx/>
                <a:uFillTx/>
                <a:latin typeface="+mn-lt"/>
                <a:ea typeface="+mn-ea"/>
                <a:cs typeface="+mn-ea"/>
              </a:rPr>
              <a:t>的计算。</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kumimoji="0" lang="zh-CN" altLang="en-US" sz="2800" b="1" i="0" u="none" strike="noStrike" kern="1200" cap="none" spc="0" normalizeH="0" baseline="0" noProof="0" dirty="0">
                <a:ln>
                  <a:noFill/>
                </a:ln>
                <a:solidFill>
                  <a:schemeClr val="tx1"/>
                </a:solidFill>
                <a:effectLst/>
                <a:uLnTx/>
                <a:uFillTx/>
                <a:latin typeface="+mn-lt"/>
                <a:ea typeface="+mn-ea"/>
                <a:cs typeface="+mn-ea"/>
              </a:rPr>
              <a:t>对于</a:t>
            </a:r>
            <a:r>
              <a:rPr kumimoji="0" lang="en-US" altLang="zh-CN" sz="2800" b="1" i="0" u="none" strike="noStrike" kern="1200" cap="none" spc="0" normalizeH="0" baseline="0" noProof="0" dirty="0">
                <a:ln>
                  <a:noFill/>
                </a:ln>
                <a:solidFill>
                  <a:schemeClr val="tx1"/>
                </a:solidFill>
                <a:effectLst/>
                <a:uLnTx/>
                <a:uFillTx/>
                <a:latin typeface="+mn-lt"/>
                <a:ea typeface="+mn-ea"/>
                <a:cs typeface="+mn-ea"/>
              </a:rPr>
              <a:t>n</a:t>
            </a:r>
            <a:r>
              <a:rPr kumimoji="0" lang="zh-CN" altLang="en-US" sz="2800" b="1" i="0" u="none" strike="noStrike" kern="1200" cap="none" spc="0" normalizeH="0" baseline="0" noProof="0" dirty="0">
                <a:ln>
                  <a:noFill/>
                </a:ln>
                <a:solidFill>
                  <a:schemeClr val="tx1"/>
                </a:solidFill>
                <a:effectLst/>
                <a:uLnTx/>
                <a:uFillTx/>
                <a:latin typeface="+mn-lt"/>
                <a:ea typeface="+mn-ea"/>
                <a:cs typeface="+mn-ea"/>
              </a:rPr>
              <a:t>个端，已给边长</a:t>
            </a:r>
            <a:r>
              <a:rPr kumimoji="0" lang="en-US" altLang="zh-CN" sz="2800" b="1" i="0" u="none" strike="noStrike" kern="1200" cap="none" spc="0" normalizeH="0" baseline="0" noProof="0" dirty="0" err="1">
                <a:ln>
                  <a:noFill/>
                </a:ln>
                <a:solidFill>
                  <a:schemeClr val="tx1"/>
                </a:solidFill>
                <a:effectLst/>
                <a:uLnTx/>
                <a:uFillTx/>
                <a:latin typeface="+mn-lt"/>
                <a:ea typeface="+mn-ea"/>
                <a:cs typeface="+mn-ea"/>
              </a:rPr>
              <a:t>d</a:t>
            </a:r>
            <a:r>
              <a:rPr kumimoji="0" lang="en-US" altLang="zh-CN" sz="2800" b="1" i="0" u="none" strike="noStrike" kern="1200" cap="none" spc="0" normalizeH="0" baseline="-25000" noProof="0" dirty="0" err="1">
                <a:ln>
                  <a:noFill/>
                </a:ln>
                <a:solidFill>
                  <a:schemeClr val="tx1"/>
                </a:solidFill>
                <a:effectLst/>
                <a:uLnTx/>
                <a:uFillTx/>
                <a:latin typeface="+mn-lt"/>
                <a:ea typeface="+mn-ea"/>
                <a:cs typeface="+mn-ea"/>
              </a:rPr>
              <a:t>ij</a:t>
            </a:r>
            <a:r>
              <a:rPr kumimoji="0" lang="zh-CN" altLang="en-US" sz="2800" b="1" i="0" u="none" strike="noStrike" kern="1200" cap="none" spc="0" normalizeH="0" baseline="0" noProof="0" dirty="0">
                <a:ln>
                  <a:noFill/>
                </a:ln>
                <a:solidFill>
                  <a:schemeClr val="tx1"/>
                </a:solidFill>
                <a:effectLst/>
                <a:uLnTx/>
                <a:uFillTx/>
                <a:latin typeface="+mn-lt"/>
                <a:ea typeface="+mn-ea"/>
                <a:cs typeface="+mn-ea"/>
              </a:rPr>
              <a:t>的图，顺序计算各个</a:t>
            </a:r>
            <a:r>
              <a:rPr kumimoji="0" lang="en-US" altLang="zh-CN" sz="2800" b="1" i="0" u="none" strike="noStrike" kern="1200" cap="none" spc="0" normalizeH="0" baseline="0" noProof="0" dirty="0" err="1">
                <a:ln>
                  <a:noFill/>
                </a:ln>
                <a:solidFill>
                  <a:schemeClr val="tx1"/>
                </a:solidFill>
                <a:effectLst/>
                <a:uLnTx/>
                <a:uFillTx/>
                <a:latin typeface="+mn-lt"/>
                <a:ea typeface="+mn-ea"/>
                <a:cs typeface="+mn-ea"/>
              </a:rPr>
              <a:t>n×n</a:t>
            </a:r>
            <a:r>
              <a:rPr kumimoji="0" lang="zh-CN" altLang="en-US" sz="2800" b="1" i="0" u="none" strike="noStrike" kern="1200" cap="none" spc="0" normalizeH="0" baseline="0" noProof="0" dirty="0">
                <a:ln>
                  <a:noFill/>
                </a:ln>
                <a:solidFill>
                  <a:schemeClr val="tx1"/>
                </a:solidFill>
                <a:effectLst/>
                <a:uLnTx/>
                <a:uFillTx/>
                <a:latin typeface="+mn-lt"/>
                <a:ea typeface="+mn-ea"/>
                <a:cs typeface="+mn-ea"/>
              </a:rPr>
              <a:t>的</a:t>
            </a:r>
            <a:r>
              <a:rPr kumimoji="0" lang="en-US" altLang="zh-CN" sz="2800" b="1" i="0" u="none" strike="noStrike" kern="1200" cap="none" spc="0" normalizeH="0" baseline="0" noProof="0" dirty="0">
                <a:ln>
                  <a:noFill/>
                </a:ln>
                <a:solidFill>
                  <a:srgbClr val="FF0000"/>
                </a:solidFill>
                <a:effectLst/>
                <a:uLnTx/>
                <a:uFillTx/>
                <a:latin typeface="+mn-lt"/>
                <a:ea typeface="+mn-ea"/>
                <a:cs typeface="+mn-ea"/>
              </a:rPr>
              <a:t>W</a:t>
            </a:r>
            <a:r>
              <a:rPr kumimoji="0" lang="zh-CN" altLang="en-US" sz="2800" b="1" i="0" u="none" strike="noStrike" kern="1200" cap="none" spc="0" normalizeH="0" baseline="0" noProof="0" dirty="0">
                <a:ln>
                  <a:noFill/>
                </a:ln>
                <a:solidFill>
                  <a:srgbClr val="FF0000"/>
                </a:solidFill>
                <a:effectLst/>
                <a:uLnTx/>
                <a:uFillTx/>
                <a:latin typeface="+mn-lt"/>
                <a:ea typeface="+mn-ea"/>
                <a:cs typeface="+mn-ea"/>
              </a:rPr>
              <a:t>阵</a:t>
            </a:r>
            <a:r>
              <a:rPr kumimoji="0" lang="zh-CN" altLang="en-US" sz="2800" b="1" i="0" u="none" strike="noStrike" kern="1200" cap="none" spc="0" normalizeH="0" baseline="0" noProof="0" dirty="0">
                <a:ln>
                  <a:noFill/>
                </a:ln>
                <a:solidFill>
                  <a:schemeClr val="tx1"/>
                </a:solidFill>
                <a:effectLst/>
                <a:uLnTx/>
                <a:uFillTx/>
                <a:latin typeface="+mn-lt"/>
                <a:ea typeface="+mn-ea"/>
                <a:cs typeface="+mn-ea"/>
              </a:rPr>
              <a:t>和</a:t>
            </a:r>
            <a:r>
              <a:rPr kumimoji="0" lang="en-US" altLang="zh-CN" sz="2800" b="1" i="0" u="none" strike="noStrike" kern="1200" cap="none" spc="0" normalizeH="0" baseline="0" noProof="0" dirty="0">
                <a:ln>
                  <a:noFill/>
                </a:ln>
                <a:solidFill>
                  <a:schemeClr val="tx1"/>
                </a:solidFill>
                <a:effectLst/>
                <a:uLnTx/>
                <a:uFillTx/>
                <a:latin typeface="+mn-lt"/>
                <a:ea typeface="+mn-ea"/>
                <a:cs typeface="+mn-ea"/>
              </a:rPr>
              <a:t>R</a:t>
            </a:r>
            <a:r>
              <a:rPr kumimoji="0" lang="zh-CN" altLang="en-US" sz="2800" b="1" i="0" u="none" strike="noStrike" kern="1200" cap="none" spc="0" normalizeH="0" baseline="0" noProof="0" dirty="0">
                <a:ln>
                  <a:noFill/>
                </a:ln>
                <a:solidFill>
                  <a:schemeClr val="tx1"/>
                </a:solidFill>
                <a:effectLst/>
                <a:uLnTx/>
                <a:uFillTx/>
                <a:latin typeface="+mn-lt"/>
                <a:ea typeface="+mn-ea"/>
                <a:cs typeface="+mn-ea"/>
              </a:rPr>
              <a:t>阵，前者代表</a:t>
            </a:r>
            <a:r>
              <a:rPr kumimoji="0" lang="zh-CN" altLang="en-US" sz="2800" b="1" i="0" u="none" strike="noStrike" kern="1200" cap="none" spc="0" normalizeH="0" baseline="0" noProof="0" dirty="0">
                <a:ln>
                  <a:noFill/>
                </a:ln>
                <a:solidFill>
                  <a:srgbClr val="FF0000"/>
                </a:solidFill>
                <a:effectLst/>
                <a:uLnTx/>
                <a:uFillTx/>
                <a:latin typeface="+mn-lt"/>
                <a:ea typeface="+mn-ea"/>
                <a:cs typeface="+mn-ea"/>
              </a:rPr>
              <a:t>径长</a:t>
            </a:r>
            <a:r>
              <a:rPr kumimoji="0" lang="zh-CN" altLang="en-US" sz="2800" b="1" i="0" u="none" strike="noStrike" kern="1200" cap="none" spc="0" normalizeH="0" baseline="0" noProof="0" dirty="0">
                <a:ln>
                  <a:noFill/>
                </a:ln>
                <a:solidFill>
                  <a:schemeClr val="tx1"/>
                </a:solidFill>
                <a:effectLst/>
                <a:uLnTx/>
                <a:uFillTx/>
                <a:latin typeface="+mn-lt"/>
                <a:ea typeface="+mn-ea"/>
                <a:cs typeface="+mn-ea"/>
              </a:rPr>
              <a:t>，后者代表</a:t>
            </a:r>
            <a:r>
              <a:rPr kumimoji="0" lang="zh-CN" altLang="en-US" sz="2800" b="1" i="0" u="none" strike="noStrike" kern="1200" cap="none" spc="0" normalizeH="0" baseline="0" noProof="0" dirty="0">
                <a:ln>
                  <a:noFill/>
                </a:ln>
                <a:solidFill>
                  <a:srgbClr val="FF0000"/>
                </a:solidFill>
                <a:effectLst/>
                <a:uLnTx/>
                <a:uFillTx/>
                <a:latin typeface="+mn-lt"/>
                <a:ea typeface="+mn-ea"/>
                <a:cs typeface="+mn-ea"/>
              </a:rPr>
              <a:t>转接路由</a:t>
            </a:r>
            <a:r>
              <a:rPr kumimoji="0" lang="zh-CN" altLang="en-US" sz="2800" b="1" i="0" u="none" strike="noStrike" kern="1200" cap="none" spc="0" normalizeH="0" baseline="0" noProof="0" dirty="0">
                <a:ln>
                  <a:noFill/>
                </a:ln>
                <a:solidFill>
                  <a:schemeClr val="tx1"/>
                </a:solidFill>
                <a:effectLst/>
                <a:uLnTx/>
                <a:uFillTx/>
                <a:latin typeface="+mn-lt"/>
                <a:ea typeface="+mn-ea"/>
                <a:cs typeface="+mn-ea"/>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6419">
                                            <p:txEl>
                                              <p:pRg st="0" end="0"/>
                                            </p:txEl>
                                          </p:spTgt>
                                        </p:tgtEl>
                                        <p:attrNameLst>
                                          <p:attrName>style.visibility</p:attrName>
                                        </p:attrNameLst>
                                      </p:cBhvr>
                                      <p:to>
                                        <p:strVal val="visible"/>
                                      </p:to>
                                    </p:set>
                                    <p:animEffect transition="in" filter="wipe(down)">
                                      <p:cBhvr>
                                        <p:cTn id="7" dur="500"/>
                                        <p:tgtEl>
                                          <p:spTgt spid="316419">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16419">
                                            <p:txEl>
                                              <p:pRg st="1" end="1"/>
                                            </p:txEl>
                                          </p:spTgt>
                                        </p:tgtEl>
                                        <p:attrNameLst>
                                          <p:attrName>style.visibility</p:attrName>
                                        </p:attrNameLst>
                                      </p:cBhvr>
                                      <p:to>
                                        <p:strVal val="visible"/>
                                      </p:to>
                                    </p:set>
                                    <p:animEffect transition="in" filter="wipe(down)">
                                      <p:cBhvr>
                                        <p:cTn id="10" dur="500"/>
                                        <p:tgtEl>
                                          <p:spTgt spid="316419">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16419">
                                            <p:txEl>
                                              <p:pRg st="2" end="2"/>
                                            </p:txEl>
                                          </p:spTgt>
                                        </p:tgtEl>
                                        <p:attrNameLst>
                                          <p:attrName>style.visibility</p:attrName>
                                        </p:attrNameLst>
                                      </p:cBhvr>
                                      <p:to>
                                        <p:strVal val="visible"/>
                                      </p:to>
                                    </p:set>
                                    <p:animEffect transition="in" filter="wipe(down)">
                                      <p:cBhvr>
                                        <p:cTn id="13" dur="500"/>
                                        <p:tgtEl>
                                          <p:spTgt spid="316419">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16419">
                                            <p:txEl>
                                              <p:pRg st="3" end="3"/>
                                            </p:txEl>
                                          </p:spTgt>
                                        </p:tgtEl>
                                        <p:attrNameLst>
                                          <p:attrName>style.visibility</p:attrName>
                                        </p:attrNameLst>
                                      </p:cBhvr>
                                      <p:to>
                                        <p:strVal val="visible"/>
                                      </p:to>
                                    </p:set>
                                    <p:animEffect transition="in" filter="wipe(down)">
                                      <p:cBhvr>
                                        <p:cTn id="16" dur="500"/>
                                        <p:tgtEl>
                                          <p:spTgt spid="316419">
                                            <p:txEl>
                                              <p:pRg st="3" end="3"/>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16419">
                                            <p:txEl>
                                              <p:pRg st="4" end="4"/>
                                            </p:txEl>
                                          </p:spTgt>
                                        </p:tgtEl>
                                        <p:attrNameLst>
                                          <p:attrName>style.visibility</p:attrName>
                                        </p:attrNameLst>
                                      </p:cBhvr>
                                      <p:to>
                                        <p:strVal val="visible"/>
                                      </p:to>
                                    </p:set>
                                    <p:animEffect transition="in" filter="wipe(down)">
                                      <p:cBhvr>
                                        <p:cTn id="19" dur="500"/>
                                        <p:tgtEl>
                                          <p:spTgt spid="3164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19" grpId="0" build="p"/>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5" name="Rectangle 5"/>
          <p:cNvSpPr>
            <a:spLocks noGrp="1" noRot="1"/>
          </p:cNvSpPr>
          <p:nvPr>
            <p:ph type="title"/>
          </p:nvPr>
        </p:nvSpPr>
        <p:spPr>
          <a:xfrm>
            <a:off x="323850" y="0"/>
            <a:ext cx="8540750" cy="720725"/>
          </a:xfrm>
        </p:spPr>
        <p:txBody>
          <a:bodyPr vert="horz" wrap="square" lIns="91440" tIns="45720" rIns="91440" bIns="45720" anchor="b"/>
          <a:lstStyle/>
          <a:p>
            <a:pPr algn="l" eaLnBrk="1" hangingPunct="1"/>
            <a:r>
              <a:rPr lang="en-US" altLang="zh-CN" sz="4800" dirty="0"/>
              <a:t>F</a:t>
            </a:r>
            <a:r>
              <a:rPr lang="zh-CN" altLang="en-US" sz="4800" dirty="0"/>
              <a:t>算法步骤如下：</a:t>
            </a:r>
            <a:endParaRPr lang="zh-CN" altLang="zh-CN" sz="4800" dirty="0"/>
          </a:p>
        </p:txBody>
      </p:sp>
      <p:sp>
        <p:nvSpPr>
          <p:cNvPr id="379906" name="Rectangle 3"/>
          <p:cNvSpPr>
            <a:spLocks noGrp="1" noRot="1"/>
          </p:cNvSpPr>
          <p:nvPr>
            <p:ph type="body" sz="half" idx="1"/>
          </p:nvPr>
        </p:nvSpPr>
        <p:spPr>
          <a:xfrm>
            <a:off x="250825" y="836613"/>
            <a:ext cx="8569325" cy="5184775"/>
          </a:xfrm>
        </p:spPr>
        <p:txBody>
          <a:bodyPr vert="horz" wrap="square" lIns="91440" tIns="45720" rIns="91440" bIns="45720" anchor="t"/>
          <a:lstStyle/>
          <a:p>
            <a:pPr lvl="1" eaLnBrk="1" hangingPunct="1">
              <a:buSzTx/>
            </a:pPr>
            <a:r>
              <a:rPr lang="en-US" altLang="zh-CN" dirty="0"/>
              <a:t>F</a:t>
            </a:r>
            <a:r>
              <a:rPr lang="en-US" altLang="zh-CN" baseline="-25000" dirty="0"/>
              <a:t>0</a:t>
            </a:r>
            <a:r>
              <a:rPr lang="zh-CN" altLang="en-US" dirty="0"/>
              <a:t>：置</a:t>
            </a:r>
          </a:p>
        </p:txBody>
      </p:sp>
      <p:graphicFrame>
        <p:nvGraphicFramePr>
          <p:cNvPr id="273412" name="Object 4"/>
          <p:cNvGraphicFramePr>
            <a:graphicFrameLocks noGrp="1" noChangeAspect="1"/>
          </p:cNvGraphicFramePr>
          <p:nvPr>
            <p:ph sz="half" idx="2"/>
          </p:nvPr>
        </p:nvGraphicFramePr>
        <p:xfrm>
          <a:off x="2484438" y="908050"/>
          <a:ext cx="5614987" cy="2573338"/>
        </p:xfrm>
        <a:graphic>
          <a:graphicData uri="http://schemas.openxmlformats.org/presentationml/2006/ole">
            <mc:AlternateContent xmlns:mc="http://schemas.openxmlformats.org/markup-compatibility/2006">
              <mc:Choice xmlns:v="urn:schemas-microsoft-com:vml" Requires="v">
                <p:oleObj spid="_x0000_s362677" r:id="rId3" imgW="3962400" imgH="1816100" progId="Equation.3">
                  <p:embed/>
                </p:oleObj>
              </mc:Choice>
              <mc:Fallback>
                <p:oleObj r:id="rId3" imgW="3962400" imgH="1816100" progId="Equation.3">
                  <p:embed/>
                  <p:pic>
                    <p:nvPicPr>
                      <p:cNvPr id="0" name="图片 3412"/>
                      <p:cNvPicPr/>
                      <p:nvPr/>
                    </p:nvPicPr>
                    <p:blipFill>
                      <a:blip r:embed="rId4"/>
                      <a:stretch>
                        <a:fillRect/>
                      </a:stretch>
                    </p:blipFill>
                    <p:spPr>
                      <a:xfrm>
                        <a:off x="2484438" y="908050"/>
                        <a:ext cx="5614987" cy="2573338"/>
                      </a:xfrm>
                      <a:prstGeom prst="rect">
                        <a:avLst/>
                      </a:prstGeom>
                      <a:noFill/>
                      <a:ln w="38100">
                        <a:miter/>
                      </a:ln>
                    </p:spPr>
                  </p:pic>
                </p:oleObj>
              </mc:Fallback>
            </mc:AlternateContent>
          </a:graphicData>
        </a:graphic>
      </p:graphicFrame>
      <p:graphicFrame>
        <p:nvGraphicFramePr>
          <p:cNvPr id="273413" name="Object 7"/>
          <p:cNvGraphicFramePr>
            <a:graphicFrameLocks noChangeAspect="1"/>
          </p:cNvGraphicFramePr>
          <p:nvPr/>
        </p:nvGraphicFramePr>
        <p:xfrm>
          <a:off x="2411413" y="4298950"/>
          <a:ext cx="6145212" cy="2559050"/>
        </p:xfrm>
        <a:graphic>
          <a:graphicData uri="http://schemas.openxmlformats.org/presentationml/2006/ole">
            <mc:AlternateContent xmlns:mc="http://schemas.openxmlformats.org/markup-compatibility/2006">
              <mc:Choice xmlns:v="urn:schemas-microsoft-com:vml" Requires="v">
                <p:oleObj spid="_x0000_s362678" r:id="rId5" imgW="3937000" imgH="1638300" progId="Equation.3">
                  <p:embed/>
                </p:oleObj>
              </mc:Choice>
              <mc:Fallback>
                <p:oleObj r:id="rId5" imgW="3937000" imgH="1638300" progId="Equation.3">
                  <p:embed/>
                  <p:pic>
                    <p:nvPicPr>
                      <p:cNvPr id="0" name="图片 3413"/>
                      <p:cNvPicPr/>
                      <p:nvPr/>
                    </p:nvPicPr>
                    <p:blipFill>
                      <a:blip r:embed="rId6"/>
                      <a:stretch>
                        <a:fillRect/>
                      </a:stretch>
                    </p:blipFill>
                    <p:spPr>
                      <a:xfrm>
                        <a:off x="2411413" y="4298950"/>
                        <a:ext cx="6145212" cy="255905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73412"/>
                                        </p:tgtEl>
                                        <p:attrNameLst>
                                          <p:attrName>style.visibility</p:attrName>
                                        </p:attrNameLst>
                                      </p:cBhvr>
                                      <p:to>
                                        <p:strVal val="visible"/>
                                      </p:to>
                                    </p:set>
                                    <p:animEffect transition="in" filter="circle(in)">
                                      <p:cBhvr>
                                        <p:cTn id="7" dur="2000"/>
                                        <p:tgtEl>
                                          <p:spTgt spid="27341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73413"/>
                                        </p:tgtEl>
                                        <p:attrNameLst>
                                          <p:attrName>style.visibility</p:attrName>
                                        </p:attrNameLst>
                                      </p:cBhvr>
                                      <p:to>
                                        <p:strVal val="visible"/>
                                      </p:to>
                                    </p:set>
                                    <p:animEffect transition="in" filter="randombar(horizontal)">
                                      <p:cBhvr>
                                        <p:cTn id="12" dur="500"/>
                                        <p:tgtEl>
                                          <p:spTgt spid="273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29" name="Rectangle 2"/>
          <p:cNvSpPr>
            <a:spLocks noGrp="1" noRot="1"/>
          </p:cNvSpPr>
          <p:nvPr>
            <p:ph type="title"/>
          </p:nvPr>
        </p:nvSpPr>
        <p:spPr>
          <a:xfrm>
            <a:off x="323850" y="0"/>
            <a:ext cx="8540750" cy="720725"/>
          </a:xfrm>
        </p:spPr>
        <p:txBody>
          <a:bodyPr vert="horz" wrap="square" lIns="91440" tIns="45720" rIns="91440" bIns="45720" anchor="b"/>
          <a:lstStyle/>
          <a:p>
            <a:pPr eaLnBrk="1" hangingPunct="1"/>
            <a:endParaRPr lang="zh-CN" altLang="zh-CN" dirty="0"/>
          </a:p>
        </p:txBody>
      </p:sp>
      <p:sp>
        <p:nvSpPr>
          <p:cNvPr id="274435" name="Rectangle 3"/>
          <p:cNvSpPr>
            <a:spLocks noGrp="1" noRot="1"/>
          </p:cNvSpPr>
          <p:nvPr>
            <p:ph type="body" sz="half" idx="1"/>
          </p:nvPr>
        </p:nvSpPr>
        <p:spPr>
          <a:xfrm>
            <a:off x="250825" y="1268413"/>
            <a:ext cx="8569325" cy="5184775"/>
          </a:xfrm>
        </p:spPr>
        <p:txBody>
          <a:bodyPr vert="horz" wrap="square" lIns="91440" tIns="45720" rIns="91440" bIns="45720" anchor="t"/>
          <a:lstStyle/>
          <a:p>
            <a:pPr lvl="1" eaLnBrk="1" hangingPunct="1">
              <a:buSzTx/>
            </a:pPr>
            <a:r>
              <a:rPr lang="en-US" altLang="zh-CN" sz="2800" dirty="0">
                <a:solidFill>
                  <a:srgbClr val="FF0000"/>
                </a:solidFill>
                <a:latin typeface="Times New Roman" panose="02020603050405020304" pitchFamily="18" charset="0"/>
              </a:rPr>
              <a:t>F</a:t>
            </a:r>
            <a:r>
              <a:rPr lang="en-US" altLang="zh-CN" sz="2800" baseline="-25000" dirty="0">
                <a:solidFill>
                  <a:srgbClr val="FF0000"/>
                </a:solidFill>
                <a:latin typeface="Times New Roman" panose="02020603050405020304" pitchFamily="18" charset="0"/>
              </a:rPr>
              <a:t>1</a:t>
            </a:r>
            <a:r>
              <a:rPr lang="zh-CN" altLang="en-US" sz="2800" dirty="0">
                <a:solidFill>
                  <a:srgbClr val="FF0000"/>
                </a:solidFill>
                <a:latin typeface="Times New Roman" panose="02020603050405020304" pitchFamily="18" charset="0"/>
              </a:rPr>
              <a:t>：已得</a:t>
            </a:r>
            <a:r>
              <a:rPr lang="en-US" altLang="zh-CN" sz="2800" dirty="0">
                <a:solidFill>
                  <a:srgbClr val="FF0000"/>
                </a:solidFill>
                <a:latin typeface="Times New Roman" panose="02020603050405020304" pitchFamily="18" charset="0"/>
              </a:rPr>
              <a:t>W</a:t>
            </a:r>
            <a:r>
              <a:rPr lang="en-US" altLang="zh-CN" sz="2800" baseline="30000" dirty="0">
                <a:solidFill>
                  <a:srgbClr val="FF0000"/>
                </a:solidFill>
                <a:latin typeface="Times New Roman" panose="02020603050405020304" pitchFamily="18" charset="0"/>
              </a:rPr>
              <a:t>(k-1)</a:t>
            </a:r>
            <a:r>
              <a:rPr lang="zh-CN" altLang="en-US" sz="2800" dirty="0">
                <a:solidFill>
                  <a:srgbClr val="FF0000"/>
                </a:solidFill>
                <a:latin typeface="Times New Roman" panose="02020603050405020304" pitchFamily="18" charset="0"/>
              </a:rPr>
              <a:t>和</a:t>
            </a:r>
            <a:r>
              <a:rPr lang="en-US" altLang="zh-CN" sz="2800" dirty="0">
                <a:solidFill>
                  <a:srgbClr val="FF0000"/>
                </a:solidFill>
                <a:latin typeface="Times New Roman" panose="02020603050405020304" pitchFamily="18" charset="0"/>
              </a:rPr>
              <a:t>R</a:t>
            </a:r>
            <a:r>
              <a:rPr lang="en-US" altLang="zh-CN" sz="2800" baseline="30000" dirty="0">
                <a:solidFill>
                  <a:srgbClr val="FF0000"/>
                </a:solidFill>
                <a:latin typeface="Times New Roman" panose="02020603050405020304" pitchFamily="18" charset="0"/>
              </a:rPr>
              <a:t>(k-1)</a:t>
            </a:r>
            <a:r>
              <a:rPr lang="zh-CN" altLang="en-US" sz="2800" dirty="0">
                <a:solidFill>
                  <a:srgbClr val="FF0000"/>
                </a:solidFill>
                <a:latin typeface="Times New Roman" panose="02020603050405020304" pitchFamily="18" charset="0"/>
              </a:rPr>
              <a:t>，求</a:t>
            </a:r>
            <a:r>
              <a:rPr lang="en-US" altLang="zh-CN" sz="2800" dirty="0">
                <a:solidFill>
                  <a:srgbClr val="FF0000"/>
                </a:solidFill>
                <a:latin typeface="Times New Roman" panose="02020603050405020304" pitchFamily="18" charset="0"/>
              </a:rPr>
              <a:t>W</a:t>
            </a:r>
            <a:r>
              <a:rPr lang="en-US" altLang="zh-CN" sz="2800" baseline="30000" dirty="0">
                <a:solidFill>
                  <a:srgbClr val="FF0000"/>
                </a:solidFill>
                <a:latin typeface="Times New Roman" panose="02020603050405020304" pitchFamily="18" charset="0"/>
              </a:rPr>
              <a:t>(k)</a:t>
            </a:r>
            <a:r>
              <a:rPr lang="zh-CN" altLang="en-US" sz="2800" dirty="0">
                <a:solidFill>
                  <a:srgbClr val="FF0000"/>
                </a:solidFill>
                <a:latin typeface="Times New Roman" panose="02020603050405020304" pitchFamily="18" charset="0"/>
              </a:rPr>
              <a:t>和</a:t>
            </a:r>
            <a:r>
              <a:rPr lang="en-US" altLang="zh-CN" sz="2800" dirty="0">
                <a:solidFill>
                  <a:srgbClr val="FF0000"/>
                </a:solidFill>
                <a:latin typeface="Times New Roman" panose="02020603050405020304" pitchFamily="18" charset="0"/>
              </a:rPr>
              <a:t>R</a:t>
            </a:r>
            <a:r>
              <a:rPr lang="en-US" altLang="zh-CN" sz="2800" baseline="30000" dirty="0">
                <a:solidFill>
                  <a:srgbClr val="FF0000"/>
                </a:solidFill>
                <a:latin typeface="Times New Roman" panose="02020603050405020304" pitchFamily="18" charset="0"/>
              </a:rPr>
              <a:t>(k)</a:t>
            </a:r>
          </a:p>
          <a:p>
            <a:pPr lvl="1" eaLnBrk="1" hangingPunct="1">
              <a:buSzTx/>
            </a:pPr>
            <a:endParaRPr lang="en-US" altLang="zh-CN" sz="2800" baseline="30000" dirty="0">
              <a:solidFill>
                <a:srgbClr val="FF0000"/>
              </a:solidFill>
              <a:latin typeface="Times New Roman" panose="02020603050405020304" pitchFamily="18" charset="0"/>
            </a:endParaRPr>
          </a:p>
          <a:p>
            <a:pPr lvl="1" eaLnBrk="1" hangingPunct="1">
              <a:buSzTx/>
            </a:pPr>
            <a:endParaRPr lang="en-US" altLang="zh-CN" sz="2800" baseline="30000" dirty="0">
              <a:latin typeface="Times New Roman" panose="02020603050405020304" pitchFamily="18" charset="0"/>
            </a:endParaRPr>
          </a:p>
          <a:p>
            <a:pPr lvl="1" eaLnBrk="1" hangingPunct="1">
              <a:buSzTx/>
            </a:pPr>
            <a:endParaRPr lang="en-US" altLang="zh-CN" sz="2800" baseline="30000" dirty="0">
              <a:latin typeface="Times New Roman" panose="02020603050405020304" pitchFamily="18" charset="0"/>
            </a:endParaRPr>
          </a:p>
          <a:p>
            <a:pPr lvl="1" eaLnBrk="1" hangingPunct="1">
              <a:buSzTx/>
            </a:pPr>
            <a:endParaRPr lang="en-US" altLang="zh-CN" sz="2800" baseline="30000" dirty="0">
              <a:latin typeface="Times New Roman" panose="02020603050405020304" pitchFamily="18" charset="0"/>
            </a:endParaRPr>
          </a:p>
          <a:p>
            <a:pPr lvl="1" eaLnBrk="1" hangingPunct="1">
              <a:buSzTx/>
            </a:pPr>
            <a:endParaRPr lang="en-US" altLang="zh-CN" sz="2800" baseline="30000" dirty="0">
              <a:latin typeface="Times New Roman" panose="02020603050405020304" pitchFamily="18" charset="0"/>
            </a:endParaRPr>
          </a:p>
          <a:p>
            <a:pPr lvl="1" eaLnBrk="1" hangingPunct="1">
              <a:buSzTx/>
            </a:pPr>
            <a:endParaRPr lang="en-US" altLang="zh-CN" sz="2800" baseline="30000" dirty="0">
              <a:latin typeface="Times New Roman" panose="02020603050405020304" pitchFamily="18" charset="0"/>
            </a:endParaRPr>
          </a:p>
          <a:p>
            <a:pPr lvl="1" eaLnBrk="1" hangingPunct="1">
              <a:buSzTx/>
            </a:pPr>
            <a:endParaRPr lang="en-US" altLang="zh-CN" sz="2800" baseline="30000" dirty="0">
              <a:latin typeface="Times New Roman" panose="02020603050405020304" pitchFamily="18" charset="0"/>
              <a:ea typeface="Times New Roman" panose="02020603050405020304" pitchFamily="18" charset="0"/>
            </a:endParaRPr>
          </a:p>
        </p:txBody>
      </p:sp>
      <p:graphicFrame>
        <p:nvGraphicFramePr>
          <p:cNvPr id="274436" name="Object 4"/>
          <p:cNvGraphicFramePr>
            <a:graphicFrameLocks noGrp="1" noChangeAspect="1"/>
          </p:cNvGraphicFramePr>
          <p:nvPr>
            <p:ph sz="half" idx="2"/>
          </p:nvPr>
        </p:nvGraphicFramePr>
        <p:xfrm>
          <a:off x="2051050" y="1930400"/>
          <a:ext cx="6265863" cy="2266950"/>
        </p:xfrm>
        <a:graphic>
          <a:graphicData uri="http://schemas.openxmlformats.org/presentationml/2006/ole">
            <mc:AlternateContent xmlns:mc="http://schemas.openxmlformats.org/markup-compatibility/2006">
              <mc:Choice xmlns:v="urn:schemas-microsoft-com:vml" Requires="v">
                <p:oleObj spid="_x0000_s370770" r:id="rId4" imgW="4318000" imgH="1562100" progId="Equation.3">
                  <p:embed/>
                </p:oleObj>
              </mc:Choice>
              <mc:Fallback>
                <p:oleObj r:id="rId4" imgW="4318000" imgH="1562100" progId="Equation.3">
                  <p:embed/>
                  <p:pic>
                    <p:nvPicPr>
                      <p:cNvPr id="0" name="图片 3414"/>
                      <p:cNvPicPr/>
                      <p:nvPr/>
                    </p:nvPicPr>
                    <p:blipFill>
                      <a:blip r:embed="rId5"/>
                      <a:stretch>
                        <a:fillRect/>
                      </a:stretch>
                    </p:blipFill>
                    <p:spPr>
                      <a:xfrm>
                        <a:off x="2051050" y="1930400"/>
                        <a:ext cx="6265863" cy="2266950"/>
                      </a:xfrm>
                      <a:prstGeom prst="rect">
                        <a:avLst/>
                      </a:prstGeom>
                      <a:noFill/>
                      <a:ln w="38100">
                        <a:miter/>
                      </a:ln>
                    </p:spPr>
                  </p:pic>
                </p:oleObj>
              </mc:Fallback>
            </mc:AlternateContent>
          </a:graphicData>
        </a:graphic>
      </p:graphicFrame>
      <p:sp>
        <p:nvSpPr>
          <p:cNvPr id="3" name="矩形 2"/>
          <p:cNvSpPr/>
          <p:nvPr/>
        </p:nvSpPr>
        <p:spPr>
          <a:xfrm>
            <a:off x="250825" y="4632325"/>
            <a:ext cx="6921500" cy="523875"/>
          </a:xfrm>
          <a:prstGeom prst="rect">
            <a:avLst/>
          </a:prstGeom>
          <a:noFill/>
          <a:ln w="9525">
            <a:noFill/>
          </a:ln>
        </p:spPr>
        <p:txBody>
          <a:bodyPr anchor="t">
            <a:spAutoFit/>
          </a:bodyPr>
          <a:lstStyle/>
          <a:p>
            <a:pPr marL="357505" lvl="1" indent="-285750" algn="just" rtl="0" eaLnBrk="1" fontAlgn="base" hangingPunct="1">
              <a:spcBef>
                <a:spcPct val="0"/>
              </a:spcBef>
              <a:spcAft>
                <a:spcPts val="600"/>
              </a:spcAft>
              <a:buClr>
                <a:srgbClr val="E2BD7B"/>
              </a:buClr>
              <a:buFont typeface="华文新魏" panose="02010800040101010101" pitchFamily="2" charset="-122"/>
              <a:buChar char=" "/>
            </a:pPr>
            <a:r>
              <a:rPr lang="en-US" altLang="zh-CN" sz="2800" b="1" dirty="0">
                <a:solidFill>
                  <a:srgbClr val="FF0000"/>
                </a:solidFill>
                <a:latin typeface="Times New Roman" panose="02020603050405020304" pitchFamily="18" charset="0"/>
                <a:ea typeface="华文新魏" panose="02010800040101010101" pitchFamily="2" charset="-122"/>
              </a:rPr>
              <a:t>F</a:t>
            </a:r>
            <a:r>
              <a:rPr lang="en-US" altLang="zh-CN" sz="2800" b="1" baseline="-25000" dirty="0">
                <a:solidFill>
                  <a:srgbClr val="FF0000"/>
                </a:solidFill>
                <a:latin typeface="Times New Roman" panose="02020603050405020304" pitchFamily="18" charset="0"/>
                <a:ea typeface="华文新魏" panose="02010800040101010101" pitchFamily="2" charset="-122"/>
              </a:rPr>
              <a:t>2</a:t>
            </a:r>
            <a:r>
              <a:rPr lang="zh-CN" altLang="en-US" sz="2800" b="1" dirty="0">
                <a:solidFill>
                  <a:srgbClr val="FF0000"/>
                </a:solidFill>
                <a:latin typeface="Times New Roman" panose="02020603050405020304" pitchFamily="18" charset="0"/>
                <a:ea typeface="华文新魏" panose="02010800040101010101" pitchFamily="2" charset="-122"/>
              </a:rPr>
              <a:t>：</a:t>
            </a:r>
            <a:r>
              <a:rPr lang="en-US" altLang="zh-CN" sz="2800" b="1" dirty="0">
                <a:solidFill>
                  <a:srgbClr val="FF0000"/>
                </a:solidFill>
                <a:latin typeface="Times New Roman" panose="02020603050405020304" pitchFamily="18" charset="0"/>
                <a:ea typeface="华文新魏" panose="02010800040101010101" pitchFamily="2" charset="-122"/>
              </a:rPr>
              <a:t>k&lt;n</a:t>
            </a:r>
            <a:r>
              <a:rPr lang="zh-CN" altLang="en-US" sz="2800" b="1" dirty="0">
                <a:solidFill>
                  <a:srgbClr val="FF0000"/>
                </a:solidFill>
                <a:latin typeface="Times New Roman" panose="02020603050405020304" pitchFamily="18" charset="0"/>
                <a:ea typeface="华文新魏" panose="02010800040101010101" pitchFamily="2" charset="-122"/>
              </a:rPr>
              <a:t>，重复</a:t>
            </a:r>
            <a:r>
              <a:rPr lang="en-US" altLang="zh-CN" sz="2800" b="1" dirty="0">
                <a:solidFill>
                  <a:srgbClr val="FF0000"/>
                </a:solidFill>
                <a:latin typeface="Times New Roman" panose="02020603050405020304" pitchFamily="18" charset="0"/>
                <a:ea typeface="华文新魏" panose="02010800040101010101" pitchFamily="2" charset="-122"/>
              </a:rPr>
              <a:t>F</a:t>
            </a:r>
            <a:r>
              <a:rPr lang="en-US" altLang="zh-CN" sz="2800" b="1" baseline="-25000" dirty="0">
                <a:solidFill>
                  <a:srgbClr val="FF0000"/>
                </a:solidFill>
                <a:latin typeface="Times New Roman" panose="02020603050405020304" pitchFamily="18" charset="0"/>
                <a:ea typeface="华文新魏" panose="02010800040101010101" pitchFamily="2" charset="-122"/>
              </a:rPr>
              <a:t>1</a:t>
            </a:r>
            <a:r>
              <a:rPr lang="zh-CN" altLang="en-US" sz="2800" b="1" dirty="0">
                <a:solidFill>
                  <a:srgbClr val="FF0000"/>
                </a:solidFill>
                <a:latin typeface="Times New Roman" panose="02020603050405020304" pitchFamily="18" charset="0"/>
                <a:ea typeface="华文新魏" panose="02010800040101010101" pitchFamily="2" charset="-122"/>
              </a:rPr>
              <a:t>；</a:t>
            </a:r>
            <a:r>
              <a:rPr lang="en-US" altLang="zh-CN" sz="2800" b="1" dirty="0">
                <a:solidFill>
                  <a:srgbClr val="FF0000"/>
                </a:solidFill>
                <a:latin typeface="Times New Roman" panose="02020603050405020304" pitchFamily="18" charset="0"/>
                <a:ea typeface="华文新魏" panose="02010800040101010101" pitchFamily="2" charset="-122"/>
              </a:rPr>
              <a:t>k=n</a:t>
            </a:r>
            <a:r>
              <a:rPr lang="zh-CN" altLang="en-US" sz="2800" b="1" dirty="0">
                <a:solidFill>
                  <a:srgbClr val="FF0000"/>
                </a:solidFill>
                <a:latin typeface="Times New Roman" panose="02020603050405020304" pitchFamily="18" charset="0"/>
                <a:ea typeface="华文新魏" panose="02010800040101010101" pitchFamily="2" charset="-122"/>
              </a:rPr>
              <a:t>，终止。</a:t>
            </a:r>
            <a:endParaRPr lang="zh-CN" altLang="en-US" sz="2800" b="1" baseline="-25000" dirty="0">
              <a:solidFill>
                <a:srgbClr val="FF0000"/>
              </a:solidFill>
              <a:latin typeface="Times New Roman" panose="02020603050405020304" pitchFamily="18" charset="0"/>
              <a:ea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4435">
                                            <p:txEl>
                                              <p:pRg st="0" end="0"/>
                                            </p:txEl>
                                          </p:spTgt>
                                        </p:tgtEl>
                                        <p:attrNameLst>
                                          <p:attrName>style.visibility</p:attrName>
                                        </p:attrNameLst>
                                      </p:cBhvr>
                                      <p:to>
                                        <p:strVal val="visible"/>
                                      </p:to>
                                    </p:set>
                                    <p:anim calcmode="lin" valueType="num">
                                      <p:cBhvr additive="base">
                                        <p:cTn id="7" dur="500" fill="hold"/>
                                        <p:tgtEl>
                                          <p:spTgt spid="27443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443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74436"/>
                                        </p:tgtEl>
                                        <p:attrNameLst>
                                          <p:attrName>style.visibility</p:attrName>
                                        </p:attrNameLst>
                                      </p:cBhvr>
                                      <p:to>
                                        <p:strVal val="visible"/>
                                      </p:to>
                                    </p:set>
                                    <p:animEffect transition="in" filter="fade">
                                      <p:cBhvr>
                                        <p:cTn id="13" dur="1000"/>
                                        <p:tgtEl>
                                          <p:spTgt spid="274436"/>
                                        </p:tgtEl>
                                      </p:cBhvr>
                                    </p:animEffect>
                                    <p:anim calcmode="lin" valueType="num">
                                      <p:cBhvr>
                                        <p:cTn id="14" dur="1000" fill="hold"/>
                                        <p:tgtEl>
                                          <p:spTgt spid="274436"/>
                                        </p:tgtEl>
                                        <p:attrNameLst>
                                          <p:attrName>ppt_x</p:attrName>
                                        </p:attrNameLst>
                                      </p:cBhvr>
                                      <p:tavLst>
                                        <p:tav tm="0">
                                          <p:val>
                                            <p:strVal val="#ppt_x"/>
                                          </p:val>
                                        </p:tav>
                                        <p:tav tm="100000">
                                          <p:val>
                                            <p:strVal val="#ppt_x"/>
                                          </p:val>
                                        </p:tav>
                                      </p:tavLst>
                                    </p:anim>
                                    <p:anim calcmode="lin" valueType="num">
                                      <p:cBhvr>
                                        <p:cTn id="15" dur="1000" fill="hold"/>
                                        <p:tgtEl>
                                          <p:spTgt spid="2744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435" grpId="0" build="p"/>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3" name="Rectangle 8"/>
          <p:cNvSpPr>
            <a:spLocks noGrp="1" noRot="1"/>
          </p:cNvSpPr>
          <p:nvPr>
            <p:ph type="title"/>
          </p:nvPr>
        </p:nvSpPr>
        <p:spPr>
          <a:xfrm>
            <a:off x="250825" y="692150"/>
            <a:ext cx="8540750" cy="46038"/>
          </a:xfrm>
        </p:spPr>
        <p:txBody>
          <a:bodyPr vert="horz" wrap="square" lIns="91440" tIns="45720" rIns="91440" bIns="45720" anchor="b"/>
          <a:lstStyle/>
          <a:p>
            <a:pPr marL="342900" indent="-342900" eaLnBrk="1" hangingPunct="1">
              <a:lnSpc>
                <a:spcPct val="100000"/>
              </a:lnSpc>
            </a:pPr>
            <a:r>
              <a:rPr lang="zh-CN" altLang="en-US" b="0" dirty="0">
                <a:solidFill>
                  <a:srgbClr val="000000"/>
                </a:solidFill>
                <a:ea typeface="华文新魏" panose="02010800040101010101" pitchFamily="2" charset="-122"/>
              </a:rPr>
              <a:t>示例（以上例图为例）</a:t>
            </a:r>
            <a:endParaRPr lang="zh-CN" altLang="zh-CN" b="0" dirty="0">
              <a:solidFill>
                <a:srgbClr val="000000"/>
              </a:solidFill>
              <a:ea typeface="华文新魏" panose="02010800040101010101" pitchFamily="2" charset="-122"/>
            </a:endParaRPr>
          </a:p>
        </p:txBody>
      </p:sp>
      <p:sp>
        <p:nvSpPr>
          <p:cNvPr id="381954" name="Rectangle 3"/>
          <p:cNvSpPr>
            <a:spLocks noGrp="1" noRot="1"/>
          </p:cNvSpPr>
          <p:nvPr>
            <p:ph type="body" sz="half" idx="1"/>
          </p:nvPr>
        </p:nvSpPr>
        <p:spPr>
          <a:xfrm>
            <a:off x="250825" y="1268413"/>
            <a:ext cx="8569325" cy="5184775"/>
          </a:xfrm>
        </p:spPr>
        <p:txBody>
          <a:bodyPr vert="horz" wrap="square" lIns="91440" tIns="45720" rIns="91440" bIns="45720" anchor="t"/>
          <a:lstStyle/>
          <a:p>
            <a:pPr lvl="1" eaLnBrk="1" hangingPunct="1">
              <a:buSzTx/>
            </a:pPr>
            <a:endParaRPr lang="zh-CN" altLang="en-US" dirty="0"/>
          </a:p>
        </p:txBody>
      </p:sp>
      <p:graphicFrame>
        <p:nvGraphicFramePr>
          <p:cNvPr id="275460" name="Object 4"/>
          <p:cNvGraphicFramePr>
            <a:graphicFrameLocks noGrp="1" noChangeAspect="1"/>
          </p:cNvGraphicFramePr>
          <p:nvPr>
            <p:ph sz="quarter" idx="2"/>
          </p:nvPr>
        </p:nvGraphicFramePr>
        <p:xfrm>
          <a:off x="-33337" y="3378200"/>
          <a:ext cx="5795962" cy="3317875"/>
        </p:xfrm>
        <a:graphic>
          <a:graphicData uri="http://schemas.openxmlformats.org/presentationml/2006/ole">
            <mc:AlternateContent xmlns:mc="http://schemas.openxmlformats.org/markup-compatibility/2006">
              <mc:Choice xmlns:v="urn:schemas-microsoft-com:vml" Requires="v">
                <p:oleObj spid="_x0000_s364809" r:id="rId3" imgW="1663700" imgH="952500" progId="Equation.3">
                  <p:embed/>
                </p:oleObj>
              </mc:Choice>
              <mc:Fallback>
                <p:oleObj r:id="rId3" imgW="1663700" imgH="952500" progId="Equation.3">
                  <p:embed/>
                  <p:pic>
                    <p:nvPicPr>
                      <p:cNvPr id="0" name="图片 3416"/>
                      <p:cNvPicPr/>
                      <p:nvPr/>
                    </p:nvPicPr>
                    <p:blipFill>
                      <a:blip r:embed="rId4"/>
                      <a:stretch>
                        <a:fillRect/>
                      </a:stretch>
                    </p:blipFill>
                    <p:spPr>
                      <a:xfrm>
                        <a:off x="-33337" y="3378200"/>
                        <a:ext cx="5795962" cy="3317875"/>
                      </a:xfrm>
                      <a:prstGeom prst="rect">
                        <a:avLst/>
                      </a:prstGeom>
                      <a:solidFill>
                        <a:srgbClr val="F8F7D6"/>
                      </a:solidFill>
                      <a:ln w="38100">
                        <a:miter/>
                      </a:ln>
                    </p:spPr>
                  </p:pic>
                </p:oleObj>
              </mc:Fallback>
            </mc:AlternateContent>
          </a:graphicData>
        </a:graphic>
      </p:graphicFrame>
      <p:graphicFrame>
        <p:nvGraphicFramePr>
          <p:cNvPr id="275461" name="Object 7"/>
          <p:cNvGraphicFramePr>
            <a:graphicFrameLocks noGrp="1" noChangeAspect="1"/>
          </p:cNvGraphicFramePr>
          <p:nvPr>
            <p:ph sz="quarter" idx="3"/>
          </p:nvPr>
        </p:nvGraphicFramePr>
        <p:xfrm>
          <a:off x="6022975" y="692150"/>
          <a:ext cx="3121025" cy="3736975"/>
        </p:xfrm>
        <a:graphic>
          <a:graphicData uri="http://schemas.openxmlformats.org/presentationml/2006/ole">
            <mc:AlternateContent xmlns:mc="http://schemas.openxmlformats.org/markup-compatibility/2006">
              <mc:Choice xmlns:v="urn:schemas-microsoft-com:vml" Requires="v">
                <p:oleObj spid="_x0000_s364810" r:id="rId5" imgW="2497455" imgH="2969895" progId="Visio.Drawing.11">
                  <p:embed/>
                </p:oleObj>
              </mc:Choice>
              <mc:Fallback>
                <p:oleObj r:id="rId5" imgW="2497455" imgH="2969895" progId="Visio.Drawing.11">
                  <p:embed/>
                  <p:pic>
                    <p:nvPicPr>
                      <p:cNvPr id="0" name="图片 3415"/>
                      <p:cNvPicPr/>
                      <p:nvPr/>
                    </p:nvPicPr>
                    <p:blipFill>
                      <a:blip r:embed="rId6"/>
                      <a:stretch>
                        <a:fillRect/>
                      </a:stretch>
                    </p:blipFill>
                    <p:spPr>
                      <a:xfrm>
                        <a:off x="6022975" y="692150"/>
                        <a:ext cx="3121025" cy="3736975"/>
                      </a:xfrm>
                      <a:prstGeom prst="rect">
                        <a:avLst/>
                      </a:prstGeom>
                      <a:solidFill>
                        <a:srgbClr val="FFFF00"/>
                      </a:solidFill>
                      <a:ln w="38100">
                        <a:miter/>
                      </a:ln>
                    </p:spPr>
                  </p:pic>
                </p:oleObj>
              </mc:Fallback>
            </mc:AlternateContent>
          </a:graphicData>
        </a:graphic>
      </p:graphicFrame>
      <p:graphicFrame>
        <p:nvGraphicFramePr>
          <p:cNvPr id="275462" name="对象 1"/>
          <p:cNvGraphicFramePr>
            <a:graphicFrameLocks noChangeAspect="1"/>
          </p:cNvGraphicFramePr>
          <p:nvPr/>
        </p:nvGraphicFramePr>
        <p:xfrm>
          <a:off x="395288" y="836613"/>
          <a:ext cx="4465637" cy="2120900"/>
        </p:xfrm>
        <a:graphic>
          <a:graphicData uri="http://schemas.openxmlformats.org/presentationml/2006/ole">
            <mc:AlternateContent xmlns:mc="http://schemas.openxmlformats.org/markup-compatibility/2006">
              <mc:Choice xmlns:v="urn:schemas-microsoft-com:vml" Requires="v">
                <p:oleObj spid="_x0000_s364811" r:id="rId7" imgW="1739900" imgH="825500" progId="Equation.3">
                  <p:embed/>
                </p:oleObj>
              </mc:Choice>
              <mc:Fallback>
                <p:oleObj r:id="rId7" imgW="1739900" imgH="825500" progId="Equation.3">
                  <p:embed/>
                  <p:pic>
                    <p:nvPicPr>
                      <p:cNvPr id="0" name="图片 3419"/>
                      <p:cNvPicPr/>
                      <p:nvPr/>
                    </p:nvPicPr>
                    <p:blipFill>
                      <a:blip r:embed="rId8"/>
                      <a:stretch>
                        <a:fillRect/>
                      </a:stretch>
                    </p:blipFill>
                    <p:spPr>
                      <a:xfrm>
                        <a:off x="395288" y="836613"/>
                        <a:ext cx="4465637" cy="2120900"/>
                      </a:xfrm>
                      <a:prstGeom prst="rect">
                        <a:avLst/>
                      </a:prstGeom>
                      <a:solidFill>
                        <a:srgbClr val="F8F7D6"/>
                      </a:solid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5461"/>
                                        </p:tgtEl>
                                        <p:attrNameLst>
                                          <p:attrName>style.visibility</p:attrName>
                                        </p:attrNameLst>
                                      </p:cBhvr>
                                      <p:to>
                                        <p:strVal val="visible"/>
                                      </p:to>
                                    </p:set>
                                    <p:animEffect transition="in" filter="fade">
                                      <p:cBhvr>
                                        <p:cTn id="7" dur="500"/>
                                        <p:tgtEl>
                                          <p:spTgt spid="275461"/>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75462"/>
                                        </p:tgtEl>
                                        <p:attrNameLst>
                                          <p:attrName>style.visibility</p:attrName>
                                        </p:attrNameLst>
                                      </p:cBhvr>
                                      <p:to>
                                        <p:strVal val="visible"/>
                                      </p:to>
                                    </p:set>
                                    <p:animEffect transition="in" filter="circle(in)">
                                      <p:cBhvr>
                                        <p:cTn id="12" dur="2000"/>
                                        <p:tgtEl>
                                          <p:spTgt spid="275462"/>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275460"/>
                                        </p:tgtEl>
                                        <p:attrNameLst>
                                          <p:attrName>style.visibility</p:attrName>
                                        </p:attrNameLst>
                                      </p:cBhvr>
                                      <p:to>
                                        <p:strVal val="visible"/>
                                      </p:to>
                                    </p:set>
                                    <p:animEffect transition="in" filter="wheel(1)">
                                      <p:cBhvr>
                                        <p:cTn id="17" dur="2000"/>
                                        <p:tgtEl>
                                          <p:spTgt spid="275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矩形 1"/>
          <p:cNvSpPr>
            <a:spLocks noChangeArrowheads="1"/>
          </p:cNvSpPr>
          <p:nvPr/>
        </p:nvSpPr>
        <p:spPr bwMode="auto">
          <a:xfrm>
            <a:off x="1104900" y="80963"/>
            <a:ext cx="6697663"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zh-CN" altLang="en-US" sz="3600" b="1" dirty="0">
                <a:solidFill>
                  <a:srgbClr val="FF0000"/>
                </a:solidFill>
                <a:latin typeface="Times New Roman" panose="02020603050405020304" pitchFamily="18" charset="0"/>
                <a:cs typeface="Times New Roman" panose="02020603050405020304" pitchFamily="18" charset="0"/>
              </a:rPr>
              <a:t>中国邮递员问题</a:t>
            </a:r>
            <a:r>
              <a:rPr lang="en-US" altLang="zh-CN" sz="3600" b="1" dirty="0">
                <a:solidFill>
                  <a:srgbClr val="FF0000"/>
                </a:solidFill>
                <a:latin typeface="Times New Roman" panose="02020603050405020304" pitchFamily="18" charset="0"/>
                <a:cs typeface="Times New Roman" panose="02020603050405020304" pitchFamily="18" charset="0"/>
              </a:rPr>
              <a:t>(CPP</a:t>
            </a:r>
            <a:r>
              <a:rPr lang="zh-CN" altLang="en-US" sz="3600" b="1" dirty="0">
                <a:solidFill>
                  <a:srgbClr val="FF0000"/>
                </a:solidFill>
                <a:latin typeface="Times New Roman" panose="02020603050405020304" pitchFamily="18" charset="0"/>
                <a:cs typeface="Times New Roman" panose="02020603050405020304" pitchFamily="18" charset="0"/>
              </a:rPr>
              <a:t>问题）</a:t>
            </a:r>
            <a:r>
              <a:rPr lang="en-US" altLang="zh-CN" sz="3600" b="1" dirty="0">
                <a:solidFill>
                  <a:srgbClr val="FF0000"/>
                </a:solidFill>
                <a:latin typeface="Times New Roman" panose="02020603050405020304" pitchFamily="18" charset="0"/>
                <a:cs typeface="Times New Roman" panose="02020603050405020304" pitchFamily="18" charset="0"/>
              </a:rPr>
              <a:t> </a:t>
            </a:r>
            <a:endParaRPr lang="zh-CN" altLang="en-US" sz="3600" dirty="0">
              <a:solidFill>
                <a:srgbClr val="FF0000"/>
              </a:solidFill>
            </a:endParaRPr>
          </a:p>
        </p:txBody>
      </p:sp>
      <p:sp>
        <p:nvSpPr>
          <p:cNvPr id="94212" name="矩形 2"/>
          <p:cNvSpPr>
            <a:spLocks noChangeArrowheads="1"/>
          </p:cNvSpPr>
          <p:nvPr/>
        </p:nvSpPr>
        <p:spPr bwMode="auto">
          <a:xfrm>
            <a:off x="1735138" y="727075"/>
            <a:ext cx="5435600" cy="51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zh-CN" altLang="en-US" sz="2800" b="1">
                <a:solidFill>
                  <a:srgbClr val="007A77"/>
                </a:solidFill>
                <a:latin typeface="Times New Roman" panose="02020603050405020304" pitchFamily="18" charset="0"/>
                <a:cs typeface="Times New Roman" panose="02020603050405020304" pitchFamily="18" charset="0"/>
              </a:rPr>
              <a:t>（</a:t>
            </a:r>
            <a:r>
              <a:rPr lang="en-US" altLang="zh-CN" sz="2800" b="1">
                <a:solidFill>
                  <a:srgbClr val="007A77"/>
                </a:solidFill>
                <a:latin typeface="Times New Roman" panose="02020603050405020304" pitchFamily="18" charset="0"/>
                <a:cs typeface="Times New Roman" panose="02020603050405020304" pitchFamily="18" charset="0"/>
              </a:rPr>
              <a:t>Chinese Postman Problem)</a:t>
            </a:r>
          </a:p>
        </p:txBody>
      </p:sp>
      <p:sp>
        <p:nvSpPr>
          <p:cNvPr id="94213" name="矩形 1"/>
          <p:cNvSpPr>
            <a:spLocks noChangeArrowheads="1"/>
          </p:cNvSpPr>
          <p:nvPr/>
        </p:nvSpPr>
        <p:spPr bwMode="auto">
          <a:xfrm>
            <a:off x="531230" y="4293096"/>
            <a:ext cx="8353425" cy="204216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3200" b="1" dirty="0">
                <a:solidFill>
                  <a:srgbClr val="FF0000"/>
                </a:solidFill>
              </a:rPr>
              <a:t>区别于中国邮递员问题，旅行商问题</a:t>
            </a:r>
            <a:r>
              <a:rPr lang="zh-CN" altLang="en-US" sz="3200" b="1" dirty="0">
                <a:solidFill>
                  <a:srgbClr val="007A77"/>
                </a:solidFill>
              </a:rPr>
              <a:t>是说在边赋权的完全图中找一个权和最小的</a:t>
            </a:r>
            <a:r>
              <a:rPr lang="zh-CN" altLang="en-US" sz="3200" b="1" dirty="0">
                <a:solidFill>
                  <a:srgbClr val="007A77"/>
                </a:solidFill>
                <a:hlinkClick r:id="rId3" action="ppaction://hlinkfile"/>
              </a:rPr>
              <a:t>哈密尔顿</a:t>
            </a:r>
            <a:r>
              <a:rPr lang="zh-CN" altLang="en-US" sz="3200" b="1" dirty="0">
                <a:solidFill>
                  <a:srgbClr val="007A77"/>
                </a:solidFill>
              </a:rPr>
              <a:t>圈</a:t>
            </a:r>
            <a:r>
              <a:rPr lang="zh-CN" altLang="en-US" sz="3200" b="1" dirty="0">
                <a:solidFill>
                  <a:srgbClr val="FF0000"/>
                </a:solidFill>
              </a:rPr>
              <a:t>（即通过每个结点一次，且仅一次的闭合路径）</a:t>
            </a:r>
            <a:r>
              <a:rPr lang="zh-CN" altLang="en-US" sz="3200" b="1" dirty="0">
                <a:solidFill>
                  <a:srgbClr val="007A77"/>
                </a:solidFill>
              </a:rPr>
              <a:t>。</a:t>
            </a:r>
          </a:p>
        </p:txBody>
      </p:sp>
      <p:sp>
        <p:nvSpPr>
          <p:cNvPr id="2" name="矩形 1"/>
          <p:cNvSpPr/>
          <p:nvPr/>
        </p:nvSpPr>
        <p:spPr>
          <a:xfrm>
            <a:off x="531230" y="1425503"/>
            <a:ext cx="8217234" cy="2062103"/>
          </a:xfrm>
          <a:prstGeom prst="rect">
            <a:avLst/>
          </a:prstGeom>
          <a:solidFill>
            <a:srgbClr val="FFFF00"/>
          </a:solidFill>
          <a:ln>
            <a:noFill/>
          </a:ln>
        </p:spPr>
        <p:txBody>
          <a:bodyPr wrap="square">
            <a:spAutoFit/>
          </a:bodyPr>
          <a:lstStyle/>
          <a:p>
            <a:pPr fontAlgn="base">
              <a:spcBef>
                <a:spcPct val="0"/>
              </a:spcBef>
              <a:spcAft>
                <a:spcPct val="0"/>
              </a:spcAft>
              <a:buFont typeface="Arial" panose="020B0604020202020204" pitchFamily="34" charset="0"/>
              <a:buNone/>
            </a:pPr>
            <a:r>
              <a:rPr lang="zh-CN" altLang="en-US" sz="3200" b="1" dirty="0">
                <a:solidFill>
                  <a:srgbClr val="FF0000"/>
                </a:solidFill>
                <a:latin typeface="Arial" panose="020B0604020202020204" pitchFamily="34" charset="0"/>
                <a:ea typeface="宋体" panose="02010600030101010101" pitchFamily="2" charset="-122"/>
              </a:rPr>
              <a:t>中国邮递员问题：</a:t>
            </a:r>
            <a:r>
              <a:rPr lang="zh-CN" altLang="en-US" sz="3200" b="1" dirty="0">
                <a:solidFill>
                  <a:srgbClr val="007A77"/>
                </a:solidFill>
                <a:latin typeface="Arial" panose="020B0604020202020204" pitchFamily="34" charset="0"/>
                <a:ea typeface="宋体" panose="02010600030101010101" pitchFamily="2" charset="-122"/>
              </a:rPr>
              <a:t>用图论的语言描述就是指在一个边赋权的图中找一个闭道，使得这个闭道经过每一条边，并且闭道上所有边的权和最小。</a:t>
            </a:r>
            <a:endParaRPr lang="en-US" altLang="zh-CN" sz="3200" b="1" dirty="0">
              <a:solidFill>
                <a:srgbClr val="007A77"/>
              </a:solidFill>
              <a:latin typeface="Arial" panose="020B0604020202020204" pitchFamily="34" charset="0"/>
              <a:ea typeface="宋体" panose="02010600030101010101" pitchFamily="2" charset="-122"/>
            </a:endParaRPr>
          </a:p>
        </p:txBody>
      </p:sp>
    </p:spTree>
  </p:cSld>
  <p:clrMapOvr>
    <a:masterClrMapping/>
  </p:clrMapOvr>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7" name="Rectangle 2"/>
          <p:cNvSpPr>
            <a:spLocks noGrp="1" noRot="1"/>
          </p:cNvSpPr>
          <p:nvPr>
            <p:ph type="title"/>
          </p:nvPr>
        </p:nvSpPr>
        <p:spPr>
          <a:xfrm>
            <a:off x="323850" y="0"/>
            <a:ext cx="8540750" cy="720725"/>
          </a:xfrm>
        </p:spPr>
        <p:txBody>
          <a:bodyPr vert="horz" wrap="square" lIns="91440" tIns="45720" rIns="91440" bIns="45720" anchor="b"/>
          <a:lstStyle/>
          <a:p>
            <a:pPr eaLnBrk="1" hangingPunct="1"/>
            <a:endParaRPr lang="zh-CN" altLang="zh-CN" dirty="0"/>
          </a:p>
        </p:txBody>
      </p:sp>
      <p:graphicFrame>
        <p:nvGraphicFramePr>
          <p:cNvPr id="276483" name="Object 4"/>
          <p:cNvGraphicFramePr>
            <a:graphicFrameLocks noGrp="1" noChangeAspect="1"/>
          </p:cNvGraphicFramePr>
          <p:nvPr>
            <p:ph sz="half" idx="2"/>
          </p:nvPr>
        </p:nvGraphicFramePr>
        <p:xfrm>
          <a:off x="0" y="3716338"/>
          <a:ext cx="4814888" cy="3141662"/>
        </p:xfrm>
        <a:graphic>
          <a:graphicData uri="http://schemas.openxmlformats.org/presentationml/2006/ole">
            <mc:AlternateContent xmlns:mc="http://schemas.openxmlformats.org/markup-compatibility/2006">
              <mc:Choice xmlns:v="urn:schemas-microsoft-com:vml" Requires="v">
                <p:oleObj spid="_x0000_s372013" r:id="rId3" imgW="1459865" imgH="951865" progId="Equation.3">
                  <p:embed/>
                </p:oleObj>
              </mc:Choice>
              <mc:Fallback>
                <p:oleObj r:id="rId3" imgW="1459865" imgH="951865" progId="Equation.3">
                  <p:embed/>
                  <p:pic>
                    <p:nvPicPr>
                      <p:cNvPr id="0" name="图片 3417"/>
                      <p:cNvPicPr/>
                      <p:nvPr/>
                    </p:nvPicPr>
                    <p:blipFill>
                      <a:blip r:embed="rId4"/>
                      <a:stretch>
                        <a:fillRect/>
                      </a:stretch>
                    </p:blipFill>
                    <p:spPr>
                      <a:xfrm>
                        <a:off x="0" y="3716338"/>
                        <a:ext cx="4814888" cy="3141662"/>
                      </a:xfrm>
                      <a:prstGeom prst="rect">
                        <a:avLst/>
                      </a:prstGeom>
                      <a:solidFill>
                        <a:srgbClr val="FFFF00"/>
                      </a:solidFill>
                      <a:ln w="38100">
                        <a:miter/>
                      </a:ln>
                    </p:spPr>
                  </p:pic>
                </p:oleObj>
              </mc:Fallback>
            </mc:AlternateContent>
          </a:graphicData>
        </a:graphic>
      </p:graphicFrame>
      <p:graphicFrame>
        <p:nvGraphicFramePr>
          <p:cNvPr id="276484" name="对象 1"/>
          <p:cNvGraphicFramePr>
            <a:graphicFrameLocks noChangeAspect="1"/>
          </p:cNvGraphicFramePr>
          <p:nvPr/>
        </p:nvGraphicFramePr>
        <p:xfrm>
          <a:off x="5364163" y="5129213"/>
          <a:ext cx="3779837" cy="1574800"/>
        </p:xfrm>
        <a:graphic>
          <a:graphicData uri="http://schemas.openxmlformats.org/presentationml/2006/ole">
            <mc:AlternateContent xmlns:mc="http://schemas.openxmlformats.org/markup-compatibility/2006">
              <mc:Choice xmlns:v="urn:schemas-microsoft-com:vml" Requires="v">
                <p:oleObj spid="_x0000_s372014" r:id="rId5" imgW="3937000" imgH="1638300" progId="Equation.3">
                  <p:embed/>
                </p:oleObj>
              </mc:Choice>
              <mc:Fallback>
                <p:oleObj r:id="rId5" imgW="3937000" imgH="1638300" progId="Equation.3">
                  <p:embed/>
                  <p:pic>
                    <p:nvPicPr>
                      <p:cNvPr id="0" name="图片 3418"/>
                      <p:cNvPicPr/>
                      <p:nvPr/>
                    </p:nvPicPr>
                    <p:blipFill>
                      <a:blip r:embed="rId6"/>
                      <a:stretch>
                        <a:fillRect/>
                      </a:stretch>
                    </p:blipFill>
                    <p:spPr>
                      <a:xfrm>
                        <a:off x="5364163" y="5129213"/>
                        <a:ext cx="3779837" cy="1574800"/>
                      </a:xfrm>
                      <a:prstGeom prst="rect">
                        <a:avLst/>
                      </a:prstGeom>
                      <a:noFill/>
                      <a:ln w="38100">
                        <a:noFill/>
                        <a:miter/>
                      </a:ln>
                    </p:spPr>
                  </p:pic>
                </p:oleObj>
              </mc:Fallback>
            </mc:AlternateContent>
          </a:graphicData>
        </a:graphic>
      </p:graphicFrame>
      <p:graphicFrame>
        <p:nvGraphicFramePr>
          <p:cNvPr id="382980" name="对象 3"/>
          <p:cNvGraphicFramePr>
            <a:graphicFrameLocks noChangeAspect="1"/>
          </p:cNvGraphicFramePr>
          <p:nvPr/>
        </p:nvGraphicFramePr>
        <p:xfrm>
          <a:off x="28575" y="836613"/>
          <a:ext cx="5183188" cy="2967037"/>
        </p:xfrm>
        <a:graphic>
          <a:graphicData uri="http://schemas.openxmlformats.org/presentationml/2006/ole">
            <mc:AlternateContent xmlns:mc="http://schemas.openxmlformats.org/markup-compatibility/2006">
              <mc:Choice xmlns:v="urn:schemas-microsoft-com:vml" Requires="v">
                <p:oleObj spid="_x0000_s372015" r:id="rId7" imgW="1663700" imgH="952500" progId="Equation.3">
                  <p:embed/>
                </p:oleObj>
              </mc:Choice>
              <mc:Fallback>
                <p:oleObj r:id="rId7" imgW="1663700" imgH="952500" progId="Equation.3">
                  <p:embed/>
                  <p:pic>
                    <p:nvPicPr>
                      <p:cNvPr id="0" name="图片 3421"/>
                      <p:cNvPicPr/>
                      <p:nvPr/>
                    </p:nvPicPr>
                    <p:blipFill>
                      <a:blip r:embed="rId8"/>
                      <a:stretch>
                        <a:fillRect/>
                      </a:stretch>
                    </p:blipFill>
                    <p:spPr>
                      <a:xfrm>
                        <a:off x="28575" y="836613"/>
                        <a:ext cx="5183188" cy="2967037"/>
                      </a:xfrm>
                      <a:prstGeom prst="rect">
                        <a:avLst/>
                      </a:prstGeom>
                      <a:solidFill>
                        <a:srgbClr val="ECF3D7"/>
                      </a:solidFill>
                      <a:ln w="38100">
                        <a:noFill/>
                        <a:miter/>
                      </a:ln>
                    </p:spPr>
                  </p:pic>
                </p:oleObj>
              </mc:Fallback>
            </mc:AlternateContent>
          </a:graphicData>
        </a:graphic>
      </p:graphicFrame>
      <p:graphicFrame>
        <p:nvGraphicFramePr>
          <p:cNvPr id="382981" name="对象 1"/>
          <p:cNvGraphicFramePr>
            <a:graphicFrameLocks noChangeAspect="1"/>
          </p:cNvGraphicFramePr>
          <p:nvPr/>
        </p:nvGraphicFramePr>
        <p:xfrm>
          <a:off x="5724525" y="908050"/>
          <a:ext cx="3121025" cy="3744913"/>
        </p:xfrm>
        <a:graphic>
          <a:graphicData uri="http://schemas.openxmlformats.org/presentationml/2006/ole">
            <mc:AlternateContent xmlns:mc="http://schemas.openxmlformats.org/markup-compatibility/2006">
              <mc:Choice xmlns:v="urn:schemas-microsoft-com:vml" Requires="v">
                <p:oleObj spid="_x0000_s372016" r:id="rId9" imgW="2497455" imgH="2969895" progId="Visio.Drawing.11">
                  <p:embed/>
                </p:oleObj>
              </mc:Choice>
              <mc:Fallback>
                <p:oleObj r:id="rId9" imgW="2497455" imgH="2969895" progId="Visio.Drawing.11">
                  <p:embed/>
                  <p:pic>
                    <p:nvPicPr>
                      <p:cNvPr id="0" name="图片 3422"/>
                      <p:cNvPicPr/>
                      <p:nvPr/>
                    </p:nvPicPr>
                    <p:blipFill>
                      <a:blip r:embed="rId10"/>
                      <a:stretch>
                        <a:fillRect/>
                      </a:stretch>
                    </p:blipFill>
                    <p:spPr>
                      <a:xfrm>
                        <a:off x="5724525" y="908050"/>
                        <a:ext cx="3121025" cy="3744913"/>
                      </a:xfrm>
                      <a:prstGeom prst="rect">
                        <a:avLst/>
                      </a:prstGeom>
                      <a:solidFill>
                        <a:srgbClr val="F8F7D6"/>
                      </a:solid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6484"/>
                                        </p:tgtEl>
                                        <p:attrNameLst>
                                          <p:attrName>style.visibility</p:attrName>
                                        </p:attrNameLst>
                                      </p:cBhvr>
                                      <p:to>
                                        <p:strVal val="visible"/>
                                      </p:to>
                                    </p:set>
                                    <p:anim calcmode="lin" valueType="num">
                                      <p:cBhvr additive="base">
                                        <p:cTn id="7" dur="500" fill="hold"/>
                                        <p:tgtEl>
                                          <p:spTgt spid="276484"/>
                                        </p:tgtEl>
                                        <p:attrNameLst>
                                          <p:attrName>ppt_x</p:attrName>
                                        </p:attrNameLst>
                                      </p:cBhvr>
                                      <p:tavLst>
                                        <p:tav tm="0">
                                          <p:val>
                                            <p:strVal val="#ppt_x"/>
                                          </p:val>
                                        </p:tav>
                                        <p:tav tm="100000">
                                          <p:val>
                                            <p:strVal val="#ppt_x"/>
                                          </p:val>
                                        </p:tav>
                                      </p:tavLst>
                                    </p:anim>
                                    <p:anim calcmode="lin" valueType="num">
                                      <p:cBhvr additive="base">
                                        <p:cTn id="8" dur="500" fill="hold"/>
                                        <p:tgtEl>
                                          <p:spTgt spid="27648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276483"/>
                                        </p:tgtEl>
                                        <p:attrNameLst>
                                          <p:attrName>style.visibility</p:attrName>
                                        </p:attrNameLst>
                                      </p:cBhvr>
                                      <p:to>
                                        <p:strVal val="visible"/>
                                      </p:to>
                                    </p:set>
                                    <p:animEffect transition="in" filter="barn(inVertical)">
                                      <p:cBhvr>
                                        <p:cTn id="13" dur="500"/>
                                        <p:tgtEl>
                                          <p:spTgt spid="276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7506" name="对象 1"/>
          <p:cNvGraphicFramePr>
            <a:graphicFrameLocks noChangeAspect="1"/>
          </p:cNvGraphicFramePr>
          <p:nvPr/>
        </p:nvGraphicFramePr>
        <p:xfrm>
          <a:off x="103188" y="1052513"/>
          <a:ext cx="3425825" cy="738187"/>
        </p:xfrm>
        <a:graphic>
          <a:graphicData uri="http://schemas.openxmlformats.org/presentationml/2006/ole">
            <mc:AlternateContent xmlns:mc="http://schemas.openxmlformats.org/markup-compatibility/2006">
              <mc:Choice xmlns:v="urn:schemas-microsoft-com:vml" Requires="v">
                <p:oleObj spid="_x0000_s367025" r:id="rId4" imgW="1002665" imgH="215900" progId="Equation.3">
                  <p:embed/>
                </p:oleObj>
              </mc:Choice>
              <mc:Fallback>
                <p:oleObj r:id="rId4" imgW="1002665" imgH="215900" progId="Equation.3">
                  <p:embed/>
                  <p:pic>
                    <p:nvPicPr>
                      <p:cNvPr id="0" name="图片 3420"/>
                      <p:cNvPicPr/>
                      <p:nvPr/>
                    </p:nvPicPr>
                    <p:blipFill>
                      <a:blip r:embed="rId5"/>
                      <a:stretch>
                        <a:fillRect/>
                      </a:stretch>
                    </p:blipFill>
                    <p:spPr>
                      <a:xfrm>
                        <a:off x="103188" y="1052513"/>
                        <a:ext cx="3425825" cy="738187"/>
                      </a:xfrm>
                      <a:prstGeom prst="rect">
                        <a:avLst/>
                      </a:prstGeom>
                      <a:solidFill>
                        <a:srgbClr val="F2F2F2"/>
                      </a:solidFill>
                      <a:ln w="38100">
                        <a:noFill/>
                        <a:miter/>
                      </a:ln>
                    </p:spPr>
                  </p:pic>
                </p:oleObj>
              </mc:Fallback>
            </mc:AlternateContent>
          </a:graphicData>
        </a:graphic>
      </p:graphicFrame>
      <p:graphicFrame>
        <p:nvGraphicFramePr>
          <p:cNvPr id="384002" name="对象 2"/>
          <p:cNvGraphicFramePr>
            <a:graphicFrameLocks noChangeAspect="1"/>
          </p:cNvGraphicFramePr>
          <p:nvPr/>
        </p:nvGraphicFramePr>
        <p:xfrm>
          <a:off x="4284663" y="174625"/>
          <a:ext cx="4859337" cy="2781300"/>
        </p:xfrm>
        <a:graphic>
          <a:graphicData uri="http://schemas.openxmlformats.org/presentationml/2006/ole">
            <mc:AlternateContent xmlns:mc="http://schemas.openxmlformats.org/markup-compatibility/2006">
              <mc:Choice xmlns:v="urn:schemas-microsoft-com:vml" Requires="v">
                <p:oleObj spid="_x0000_s367026" r:id="rId6" imgW="1663700" imgH="952500" progId="Equation.3">
                  <p:embed/>
                </p:oleObj>
              </mc:Choice>
              <mc:Fallback>
                <p:oleObj r:id="rId6" imgW="1663700" imgH="952500" progId="Equation.3">
                  <p:embed/>
                  <p:pic>
                    <p:nvPicPr>
                      <p:cNvPr id="0" name="图片 3423"/>
                      <p:cNvPicPr/>
                      <p:nvPr/>
                    </p:nvPicPr>
                    <p:blipFill>
                      <a:blip r:embed="rId7"/>
                      <a:stretch>
                        <a:fillRect/>
                      </a:stretch>
                    </p:blipFill>
                    <p:spPr>
                      <a:xfrm>
                        <a:off x="4284663" y="174625"/>
                        <a:ext cx="4859337" cy="2781300"/>
                      </a:xfrm>
                      <a:prstGeom prst="rect">
                        <a:avLst/>
                      </a:prstGeom>
                      <a:solidFill>
                        <a:srgbClr val="FFFF00"/>
                      </a:solidFill>
                      <a:ln w="38100">
                        <a:noFill/>
                        <a:miter/>
                      </a:ln>
                    </p:spPr>
                  </p:pic>
                </p:oleObj>
              </mc:Fallback>
            </mc:AlternateContent>
          </a:graphicData>
        </a:graphic>
      </p:graphicFrame>
      <p:graphicFrame>
        <p:nvGraphicFramePr>
          <p:cNvPr id="384003" name="对象 4"/>
          <p:cNvGraphicFramePr>
            <a:graphicFrameLocks noChangeAspect="1"/>
          </p:cNvGraphicFramePr>
          <p:nvPr/>
        </p:nvGraphicFramePr>
        <p:xfrm>
          <a:off x="5867400" y="3089275"/>
          <a:ext cx="3121025" cy="3744913"/>
        </p:xfrm>
        <a:graphic>
          <a:graphicData uri="http://schemas.openxmlformats.org/presentationml/2006/ole">
            <mc:AlternateContent xmlns:mc="http://schemas.openxmlformats.org/markup-compatibility/2006">
              <mc:Choice xmlns:v="urn:schemas-microsoft-com:vml" Requires="v">
                <p:oleObj spid="_x0000_s367027" r:id="rId8" imgW="2497455" imgH="2969895" progId="Visio.Drawing.11">
                  <p:embed/>
                </p:oleObj>
              </mc:Choice>
              <mc:Fallback>
                <p:oleObj r:id="rId8" imgW="2497455" imgH="2969895" progId="Visio.Drawing.11">
                  <p:embed/>
                  <p:pic>
                    <p:nvPicPr>
                      <p:cNvPr id="0" name="图片 3425"/>
                      <p:cNvPicPr/>
                      <p:nvPr/>
                    </p:nvPicPr>
                    <p:blipFill>
                      <a:blip r:embed="rId9"/>
                      <a:stretch>
                        <a:fillRect/>
                      </a:stretch>
                    </p:blipFill>
                    <p:spPr>
                      <a:xfrm>
                        <a:off x="5867400" y="3089275"/>
                        <a:ext cx="3121025" cy="3744913"/>
                      </a:xfrm>
                      <a:prstGeom prst="rect">
                        <a:avLst/>
                      </a:prstGeom>
                      <a:solidFill>
                        <a:srgbClr val="ECF3D7"/>
                      </a:solidFill>
                      <a:ln w="38100">
                        <a:noFill/>
                        <a:miter/>
                      </a:ln>
                    </p:spPr>
                  </p:pic>
                </p:oleObj>
              </mc:Fallback>
            </mc:AlternateContent>
          </a:graphicData>
        </a:graphic>
      </p:graphicFrame>
      <p:graphicFrame>
        <p:nvGraphicFramePr>
          <p:cNvPr id="277509" name="对象 5"/>
          <p:cNvGraphicFramePr>
            <a:graphicFrameLocks noChangeAspect="1"/>
          </p:cNvGraphicFramePr>
          <p:nvPr/>
        </p:nvGraphicFramePr>
        <p:xfrm>
          <a:off x="28575" y="404813"/>
          <a:ext cx="3814763" cy="655637"/>
        </p:xfrm>
        <a:graphic>
          <a:graphicData uri="http://schemas.openxmlformats.org/presentationml/2006/ole">
            <mc:AlternateContent xmlns:mc="http://schemas.openxmlformats.org/markup-compatibility/2006">
              <mc:Choice xmlns:v="urn:schemas-microsoft-com:vml" Requires="v">
                <p:oleObj spid="_x0000_s367028" r:id="rId10" imgW="1256665" imgH="215900" progId="Equation.3">
                  <p:embed/>
                </p:oleObj>
              </mc:Choice>
              <mc:Fallback>
                <p:oleObj r:id="rId10" imgW="1256665" imgH="215900" progId="Equation.3">
                  <p:embed/>
                  <p:pic>
                    <p:nvPicPr>
                      <p:cNvPr id="0" name="图片 3424"/>
                      <p:cNvPicPr/>
                      <p:nvPr/>
                    </p:nvPicPr>
                    <p:blipFill>
                      <a:blip r:embed="rId11"/>
                      <a:stretch>
                        <a:fillRect/>
                      </a:stretch>
                    </p:blipFill>
                    <p:spPr>
                      <a:xfrm>
                        <a:off x="28575" y="404813"/>
                        <a:ext cx="3814763" cy="655637"/>
                      </a:xfrm>
                      <a:prstGeom prst="rect">
                        <a:avLst/>
                      </a:prstGeom>
                      <a:solidFill>
                        <a:srgbClr val="FFFF00"/>
                      </a:solidFill>
                      <a:ln w="38100">
                        <a:noFill/>
                        <a:miter/>
                      </a:ln>
                    </p:spPr>
                  </p:pic>
                </p:oleObj>
              </mc:Fallback>
            </mc:AlternateContent>
          </a:graphicData>
        </a:graphic>
      </p:graphicFrame>
      <p:sp>
        <p:nvSpPr>
          <p:cNvPr id="277510" name="Rectangle 3"/>
          <p:cNvSpPr txBox="1">
            <a:spLocks noRot="1"/>
          </p:cNvSpPr>
          <p:nvPr/>
        </p:nvSpPr>
        <p:spPr>
          <a:xfrm>
            <a:off x="0" y="1773238"/>
            <a:ext cx="3708400" cy="1079698"/>
          </a:xfrm>
          <a:prstGeom prst="rect">
            <a:avLst/>
          </a:prstGeom>
          <a:solidFill>
            <a:srgbClr val="DAEFC3"/>
          </a:solidFill>
          <a:ln w="9525">
            <a:noFill/>
          </a:ln>
        </p:spPr>
        <p:txBody>
          <a:bodyPr anchor="t"/>
          <a:lstStyle/>
          <a:p>
            <a:pPr marL="57150">
              <a:spcBef>
                <a:spcPct val="20000"/>
              </a:spcBef>
              <a:buClr>
                <a:schemeClr val="hlink"/>
              </a:buClr>
              <a:buSzPct val="75000"/>
            </a:pPr>
            <a:r>
              <a:rPr lang="zh-CN" altLang="en-US" sz="3200" b="1" baseline="-25000" dirty="0">
                <a:solidFill>
                  <a:srgbClr val="FF0000"/>
                </a:solidFill>
                <a:latin typeface="Arial" panose="020B0604020202020204" pitchFamily="34" charset="0"/>
                <a:ea typeface="宋体" panose="02010600030101010101" pitchFamily="2" charset="-122"/>
              </a:rPr>
              <a:t>相当于检查节点</a:t>
            </a:r>
            <a:r>
              <a:rPr lang="en-US" altLang="zh-CN" sz="3200" b="1" baseline="-25000" dirty="0">
                <a:solidFill>
                  <a:srgbClr val="FF0000"/>
                </a:solidFill>
                <a:latin typeface="Arial" panose="020B0604020202020204" pitchFamily="34" charset="0"/>
                <a:ea typeface="宋体" panose="02010600030101010101" pitchFamily="2" charset="-122"/>
              </a:rPr>
              <a:t>i</a:t>
            </a:r>
            <a:r>
              <a:rPr lang="zh-CN" altLang="en-US" sz="3200" b="1" baseline="-25000" dirty="0">
                <a:solidFill>
                  <a:srgbClr val="FF0000"/>
                </a:solidFill>
                <a:latin typeface="Arial" panose="020B0604020202020204" pitchFamily="34" charset="0"/>
                <a:ea typeface="宋体" panose="02010600030101010101" pitchFamily="2" charset="-122"/>
              </a:rPr>
              <a:t>和</a:t>
            </a:r>
            <a:r>
              <a:rPr lang="en-US" altLang="zh-CN" sz="3200" b="1" baseline="-25000" dirty="0">
                <a:solidFill>
                  <a:srgbClr val="FF0000"/>
                </a:solidFill>
                <a:latin typeface="Arial" panose="020B0604020202020204" pitchFamily="34" charset="0"/>
                <a:ea typeface="宋体" panose="02010600030101010101" pitchFamily="2" charset="-122"/>
              </a:rPr>
              <a:t>j</a:t>
            </a:r>
            <a:r>
              <a:rPr lang="zh-CN" altLang="en-US" sz="3200" b="1" baseline="-25000" dirty="0">
                <a:solidFill>
                  <a:srgbClr val="FF0000"/>
                </a:solidFill>
                <a:latin typeface="Arial" panose="020B0604020202020204" pitchFamily="34" charset="0"/>
                <a:ea typeface="宋体" panose="02010600030101010101" pitchFamily="2" charset="-122"/>
              </a:rPr>
              <a:t>经过</a:t>
            </a:r>
            <a:r>
              <a:rPr lang="en-US" altLang="zh-CN" sz="3200" b="1" baseline="-25000" dirty="0">
                <a:solidFill>
                  <a:srgbClr val="FF0000"/>
                </a:solidFill>
                <a:latin typeface="Arial" panose="020B0604020202020204" pitchFamily="34" charset="0"/>
                <a:ea typeface="宋体" panose="02010600030101010101" pitchFamily="2" charset="-122"/>
              </a:rPr>
              <a:t>1</a:t>
            </a:r>
            <a:r>
              <a:rPr lang="zh-CN" altLang="en-US" sz="3200" b="1" baseline="-25000" dirty="0">
                <a:solidFill>
                  <a:srgbClr val="FF0000"/>
                </a:solidFill>
                <a:latin typeface="Arial" panose="020B0604020202020204" pitchFamily="34" charset="0"/>
                <a:ea typeface="宋体" panose="02010600030101010101" pitchFamily="2" charset="-122"/>
              </a:rPr>
              <a:t>节点转发时，其路径长度有无变化</a:t>
            </a:r>
          </a:p>
        </p:txBody>
      </p:sp>
      <p:grpSp>
        <p:nvGrpSpPr>
          <p:cNvPr id="277511" name="Group 20"/>
          <p:cNvGrpSpPr/>
          <p:nvPr/>
        </p:nvGrpSpPr>
        <p:grpSpPr>
          <a:xfrm>
            <a:off x="0" y="2786063"/>
            <a:ext cx="5219700" cy="3816350"/>
            <a:chOff x="0" y="1755"/>
            <a:chExt cx="3288" cy="2404"/>
          </a:xfrm>
        </p:grpSpPr>
        <p:grpSp>
          <p:nvGrpSpPr>
            <p:cNvPr id="384007" name="Group 16"/>
            <p:cNvGrpSpPr/>
            <p:nvPr/>
          </p:nvGrpSpPr>
          <p:grpSpPr>
            <a:xfrm>
              <a:off x="22" y="1933"/>
              <a:ext cx="3266" cy="2226"/>
              <a:chOff x="113" y="1933"/>
              <a:chExt cx="3266" cy="2226"/>
            </a:xfrm>
          </p:grpSpPr>
          <p:graphicFrame>
            <p:nvGraphicFramePr>
              <p:cNvPr id="384008" name="Object 4"/>
              <p:cNvGraphicFramePr>
                <a:graphicFrameLocks noChangeAspect="1"/>
              </p:cNvGraphicFramePr>
              <p:nvPr/>
            </p:nvGraphicFramePr>
            <p:xfrm>
              <a:off x="113" y="1933"/>
              <a:ext cx="3173" cy="2226"/>
            </p:xfrm>
            <a:graphic>
              <a:graphicData uri="http://schemas.openxmlformats.org/presentationml/2006/ole">
                <mc:AlternateContent xmlns:mc="http://schemas.openxmlformats.org/markup-compatibility/2006">
                  <mc:Choice xmlns:v="urn:schemas-microsoft-com:vml" Requires="v">
                    <p:oleObj spid="_x0000_s367029" r:id="rId12" imgW="2984500" imgH="1803400" progId="Equation.3">
                      <p:embed/>
                    </p:oleObj>
                  </mc:Choice>
                  <mc:Fallback>
                    <p:oleObj r:id="rId12" imgW="2984500" imgH="1803400" progId="Equation.3">
                      <p:embed/>
                      <p:pic>
                        <p:nvPicPr>
                          <p:cNvPr id="0" name="图片 3426"/>
                          <p:cNvPicPr/>
                          <p:nvPr/>
                        </p:nvPicPr>
                        <p:blipFill>
                          <a:blip r:embed="rId13"/>
                          <a:stretch>
                            <a:fillRect/>
                          </a:stretch>
                        </p:blipFill>
                        <p:spPr>
                          <a:xfrm>
                            <a:off x="113" y="1933"/>
                            <a:ext cx="3173" cy="2226"/>
                          </a:xfrm>
                          <a:prstGeom prst="rect">
                            <a:avLst/>
                          </a:prstGeom>
                          <a:noFill/>
                          <a:ln w="38100">
                            <a:noFill/>
                            <a:miter/>
                          </a:ln>
                        </p:spPr>
                      </p:pic>
                    </p:oleObj>
                  </mc:Fallback>
                </mc:AlternateContent>
              </a:graphicData>
            </a:graphic>
          </p:graphicFrame>
          <p:sp>
            <p:nvSpPr>
              <p:cNvPr id="384009" name="Oval 7"/>
              <p:cNvSpPr/>
              <p:nvPr/>
            </p:nvSpPr>
            <p:spPr>
              <a:xfrm>
                <a:off x="2963" y="3000"/>
                <a:ext cx="272" cy="251"/>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84010" name="Oval 8"/>
              <p:cNvSpPr/>
              <p:nvPr/>
            </p:nvSpPr>
            <p:spPr>
              <a:xfrm>
                <a:off x="2971" y="3294"/>
                <a:ext cx="272" cy="272"/>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84011" name="Oval 9"/>
              <p:cNvSpPr/>
              <p:nvPr/>
            </p:nvSpPr>
            <p:spPr>
              <a:xfrm>
                <a:off x="1738" y="3854"/>
                <a:ext cx="318" cy="272"/>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84012" name="Oval 10"/>
              <p:cNvSpPr/>
              <p:nvPr/>
            </p:nvSpPr>
            <p:spPr>
              <a:xfrm>
                <a:off x="2154" y="3846"/>
                <a:ext cx="272" cy="294"/>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84013" name="Line 11"/>
              <p:cNvSpPr/>
              <p:nvPr/>
            </p:nvSpPr>
            <p:spPr>
              <a:xfrm>
                <a:off x="521" y="2296"/>
                <a:ext cx="2858" cy="0"/>
              </a:xfrm>
              <a:prstGeom prst="line">
                <a:avLst/>
              </a:prstGeom>
              <a:ln w="12700" cap="flat" cmpd="sng">
                <a:solidFill>
                  <a:schemeClr val="hlink"/>
                </a:solidFill>
                <a:prstDash val="solid"/>
                <a:round/>
                <a:headEnd type="none" w="med" len="med"/>
                <a:tailEnd type="none" w="med" len="med"/>
              </a:ln>
            </p:spPr>
          </p:sp>
        </p:grpSp>
        <p:sp>
          <p:nvSpPr>
            <p:cNvPr id="384014" name="Line 12"/>
            <p:cNvSpPr/>
            <p:nvPr/>
          </p:nvSpPr>
          <p:spPr>
            <a:xfrm flipH="1">
              <a:off x="748" y="1979"/>
              <a:ext cx="0" cy="2131"/>
            </a:xfrm>
            <a:prstGeom prst="line">
              <a:avLst/>
            </a:prstGeom>
            <a:ln w="12700" cap="flat" cmpd="sng">
              <a:solidFill>
                <a:schemeClr val="hlink"/>
              </a:solidFill>
              <a:prstDash val="solid"/>
              <a:round/>
              <a:headEnd type="none" w="med" len="med"/>
              <a:tailEnd type="none" w="med" len="med"/>
            </a:ln>
          </p:spPr>
        </p:sp>
        <p:sp>
          <p:nvSpPr>
            <p:cNvPr id="384015" name="Text Box 18"/>
            <p:cNvSpPr txBox="1"/>
            <p:nvPr/>
          </p:nvSpPr>
          <p:spPr>
            <a:xfrm>
              <a:off x="0" y="2160"/>
              <a:ext cx="408" cy="288"/>
            </a:xfrm>
            <a:prstGeom prst="rect">
              <a:avLst/>
            </a:prstGeom>
            <a:noFill/>
            <a:ln w="9525">
              <a:noFill/>
            </a:ln>
          </p:spPr>
          <p:txBody>
            <a:bodyPr anchor="t">
              <a:spAutoFit/>
            </a:bodyPr>
            <a:lstStyle/>
            <a:p>
              <a:pPr algn="ctr">
                <a:spcBef>
                  <a:spcPct val="50000"/>
                </a:spcBef>
                <a:buSzTx/>
              </a:pPr>
              <a:r>
                <a:rPr lang="en-US" altLang="zh-CN" sz="2400" dirty="0">
                  <a:solidFill>
                    <a:srgbClr val="FC3E3E"/>
                  </a:solidFill>
                  <a:latin typeface="Arial" panose="020B0604020202020204" pitchFamily="34" charset="0"/>
                  <a:ea typeface="宋体" panose="02010600030101010101" pitchFamily="2" charset="-122"/>
                </a:rPr>
                <a:t>w</a:t>
              </a:r>
              <a:r>
                <a:rPr lang="en-US" altLang="zh-CN" sz="2400" baseline="-25000" dirty="0">
                  <a:solidFill>
                    <a:srgbClr val="FC3E3E"/>
                  </a:solidFill>
                  <a:latin typeface="Arial" panose="020B0604020202020204" pitchFamily="34" charset="0"/>
                  <a:ea typeface="宋体" panose="02010600030101010101" pitchFamily="2" charset="-122"/>
                </a:rPr>
                <a:t>1j</a:t>
              </a:r>
            </a:p>
          </p:txBody>
        </p:sp>
        <p:sp>
          <p:nvSpPr>
            <p:cNvPr id="384016" name="Text Box 19"/>
            <p:cNvSpPr txBox="1"/>
            <p:nvPr/>
          </p:nvSpPr>
          <p:spPr>
            <a:xfrm>
              <a:off x="585" y="1755"/>
              <a:ext cx="408" cy="288"/>
            </a:xfrm>
            <a:prstGeom prst="rect">
              <a:avLst/>
            </a:prstGeom>
            <a:noFill/>
            <a:ln w="9525">
              <a:noFill/>
            </a:ln>
          </p:spPr>
          <p:txBody>
            <a:bodyPr anchor="t">
              <a:spAutoFit/>
            </a:bodyPr>
            <a:lstStyle/>
            <a:p>
              <a:pPr algn="ctr">
                <a:spcBef>
                  <a:spcPct val="50000"/>
                </a:spcBef>
                <a:buSzTx/>
              </a:pPr>
              <a:r>
                <a:rPr lang="en-US" altLang="zh-CN" sz="2400" dirty="0">
                  <a:solidFill>
                    <a:srgbClr val="FC3E3E"/>
                  </a:solidFill>
                  <a:latin typeface="Arial" panose="020B0604020202020204" pitchFamily="34" charset="0"/>
                  <a:ea typeface="宋体" panose="02010600030101010101" pitchFamily="2" charset="-122"/>
                </a:rPr>
                <a:t>w</a:t>
              </a:r>
              <a:r>
                <a:rPr lang="en-US" altLang="zh-CN" sz="2400" baseline="-25000" dirty="0">
                  <a:solidFill>
                    <a:srgbClr val="FC3E3E"/>
                  </a:solidFill>
                  <a:latin typeface="Arial" panose="020B0604020202020204" pitchFamily="34" charset="0"/>
                  <a:ea typeface="宋体" panose="02010600030101010101" pitchFamily="2" charset="-122"/>
                </a:rPr>
                <a:t>i1</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7511"/>
                                        </p:tgtEl>
                                        <p:attrNameLst>
                                          <p:attrName>style.visibility</p:attrName>
                                        </p:attrNameLst>
                                      </p:cBhvr>
                                      <p:to>
                                        <p:strVal val="visible"/>
                                      </p:to>
                                    </p:set>
                                    <p:anim calcmode="lin" valueType="num">
                                      <p:cBhvr additive="base">
                                        <p:cTn id="7" dur="500" fill="hold"/>
                                        <p:tgtEl>
                                          <p:spTgt spid="277511"/>
                                        </p:tgtEl>
                                        <p:attrNameLst>
                                          <p:attrName>ppt_x</p:attrName>
                                        </p:attrNameLst>
                                      </p:cBhvr>
                                      <p:tavLst>
                                        <p:tav tm="0">
                                          <p:val>
                                            <p:strVal val="#ppt_x"/>
                                          </p:val>
                                        </p:tav>
                                        <p:tav tm="100000">
                                          <p:val>
                                            <p:strVal val="#ppt_x"/>
                                          </p:val>
                                        </p:tav>
                                      </p:tavLst>
                                    </p:anim>
                                    <p:anim calcmode="lin" valueType="num">
                                      <p:cBhvr additive="base">
                                        <p:cTn id="8" dur="500" fill="hold"/>
                                        <p:tgtEl>
                                          <p:spTgt spid="2775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77506"/>
                                        </p:tgtEl>
                                        <p:attrNameLst>
                                          <p:attrName>style.visibility</p:attrName>
                                        </p:attrNameLst>
                                      </p:cBhvr>
                                      <p:to>
                                        <p:strVal val="visible"/>
                                      </p:to>
                                    </p:set>
                                    <p:anim calcmode="lin" valueType="num">
                                      <p:cBhvr additive="base">
                                        <p:cTn id="13" dur="500" fill="hold"/>
                                        <p:tgtEl>
                                          <p:spTgt spid="277506"/>
                                        </p:tgtEl>
                                        <p:attrNameLst>
                                          <p:attrName>ppt_x</p:attrName>
                                        </p:attrNameLst>
                                      </p:cBhvr>
                                      <p:tavLst>
                                        <p:tav tm="0">
                                          <p:val>
                                            <p:strVal val="#ppt_x"/>
                                          </p:val>
                                        </p:tav>
                                        <p:tav tm="100000">
                                          <p:val>
                                            <p:strVal val="#ppt_x"/>
                                          </p:val>
                                        </p:tav>
                                      </p:tavLst>
                                    </p:anim>
                                    <p:anim calcmode="lin" valueType="num">
                                      <p:cBhvr additive="base">
                                        <p:cTn id="14" dur="500" fill="hold"/>
                                        <p:tgtEl>
                                          <p:spTgt spid="277506"/>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77509"/>
                                        </p:tgtEl>
                                        <p:attrNameLst>
                                          <p:attrName>style.visibility</p:attrName>
                                        </p:attrNameLst>
                                      </p:cBhvr>
                                      <p:to>
                                        <p:strVal val="visible"/>
                                      </p:to>
                                    </p:set>
                                    <p:anim calcmode="lin" valueType="num">
                                      <p:cBhvr additive="base">
                                        <p:cTn id="17" dur="500" fill="hold"/>
                                        <p:tgtEl>
                                          <p:spTgt spid="277509"/>
                                        </p:tgtEl>
                                        <p:attrNameLst>
                                          <p:attrName>ppt_x</p:attrName>
                                        </p:attrNameLst>
                                      </p:cBhvr>
                                      <p:tavLst>
                                        <p:tav tm="0">
                                          <p:val>
                                            <p:strVal val="#ppt_x"/>
                                          </p:val>
                                        </p:tav>
                                        <p:tav tm="100000">
                                          <p:val>
                                            <p:strVal val="#ppt_x"/>
                                          </p:val>
                                        </p:tav>
                                      </p:tavLst>
                                    </p:anim>
                                    <p:anim calcmode="lin" valueType="num">
                                      <p:cBhvr additive="base">
                                        <p:cTn id="18" dur="500" fill="hold"/>
                                        <p:tgtEl>
                                          <p:spTgt spid="27750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77510"/>
                                        </p:tgtEl>
                                        <p:attrNameLst>
                                          <p:attrName>style.visibility</p:attrName>
                                        </p:attrNameLst>
                                      </p:cBhvr>
                                      <p:to>
                                        <p:strVal val="visible"/>
                                      </p:to>
                                    </p:set>
                                    <p:anim calcmode="lin" valueType="num">
                                      <p:cBhvr additive="base">
                                        <p:cTn id="21" dur="500" fill="hold"/>
                                        <p:tgtEl>
                                          <p:spTgt spid="277510"/>
                                        </p:tgtEl>
                                        <p:attrNameLst>
                                          <p:attrName>ppt_x</p:attrName>
                                        </p:attrNameLst>
                                      </p:cBhvr>
                                      <p:tavLst>
                                        <p:tav tm="0">
                                          <p:val>
                                            <p:strVal val="#ppt_x"/>
                                          </p:val>
                                        </p:tav>
                                        <p:tav tm="100000">
                                          <p:val>
                                            <p:strVal val="#ppt_x"/>
                                          </p:val>
                                        </p:tav>
                                      </p:tavLst>
                                    </p:anim>
                                    <p:anim calcmode="lin" valueType="num">
                                      <p:cBhvr additive="base">
                                        <p:cTn id="22" dur="500" fill="hold"/>
                                        <p:tgtEl>
                                          <p:spTgt spid="2775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10" grpId="0" bldLvl="0" animBg="1"/>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49" name="Oval 26"/>
          <p:cNvSpPr/>
          <p:nvPr/>
        </p:nvSpPr>
        <p:spPr>
          <a:xfrm>
            <a:off x="5435600" y="2133600"/>
            <a:ext cx="288925" cy="288925"/>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algn="ctr">
              <a:buSzTx/>
            </a:pPr>
            <a:endParaRPr lang="zh-CN" altLang="en-US" dirty="0">
              <a:latin typeface="Arial" panose="020B0604020202020204" pitchFamily="34" charset="0"/>
              <a:ea typeface="宋体" panose="02010600030101010101" pitchFamily="2" charset="-122"/>
            </a:endParaRPr>
          </a:p>
        </p:txBody>
      </p:sp>
      <p:sp>
        <p:nvSpPr>
          <p:cNvPr id="386050" name="Oval 27"/>
          <p:cNvSpPr/>
          <p:nvPr/>
        </p:nvSpPr>
        <p:spPr>
          <a:xfrm>
            <a:off x="5435600" y="1700213"/>
            <a:ext cx="288925" cy="288925"/>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algn="ctr">
              <a:buSzTx/>
            </a:pPr>
            <a:endParaRPr lang="zh-CN" altLang="en-US" dirty="0">
              <a:latin typeface="Arial" panose="020B0604020202020204" pitchFamily="34" charset="0"/>
              <a:ea typeface="宋体" panose="02010600030101010101" pitchFamily="2" charset="-122"/>
            </a:endParaRPr>
          </a:p>
        </p:txBody>
      </p:sp>
      <p:sp>
        <p:nvSpPr>
          <p:cNvPr id="386051" name="Oval 23"/>
          <p:cNvSpPr/>
          <p:nvPr/>
        </p:nvSpPr>
        <p:spPr>
          <a:xfrm>
            <a:off x="5435600" y="2924175"/>
            <a:ext cx="288925" cy="288925"/>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algn="ctr">
              <a:buSzTx/>
            </a:pPr>
            <a:endParaRPr lang="zh-CN" altLang="en-US" dirty="0">
              <a:latin typeface="Arial" panose="020B0604020202020204" pitchFamily="34" charset="0"/>
              <a:ea typeface="宋体" panose="02010600030101010101" pitchFamily="2" charset="-122"/>
            </a:endParaRPr>
          </a:p>
        </p:txBody>
      </p:sp>
      <p:sp>
        <p:nvSpPr>
          <p:cNvPr id="386052" name="Rectangle 3"/>
          <p:cNvSpPr txBox="1">
            <a:spLocks noRot="1"/>
          </p:cNvSpPr>
          <p:nvPr/>
        </p:nvSpPr>
        <p:spPr>
          <a:xfrm>
            <a:off x="5076825" y="3789363"/>
            <a:ext cx="4067175" cy="998537"/>
          </a:xfrm>
          <a:prstGeom prst="rect">
            <a:avLst/>
          </a:prstGeom>
          <a:solidFill>
            <a:srgbClr val="FFFF00"/>
          </a:solidFill>
          <a:ln w="9525">
            <a:noFill/>
          </a:ln>
        </p:spPr>
        <p:txBody>
          <a:bodyPr anchor="t"/>
          <a:lstStyle/>
          <a:p>
            <a:pPr marL="57150">
              <a:spcBef>
                <a:spcPct val="20000"/>
              </a:spcBef>
              <a:buClr>
                <a:schemeClr val="hlink"/>
              </a:buClr>
              <a:buSzPct val="75000"/>
            </a:pPr>
            <a:r>
              <a:rPr lang="zh-CN" altLang="en-US" sz="3200" b="1" baseline="-25000" dirty="0">
                <a:solidFill>
                  <a:srgbClr val="FF0000"/>
                </a:solidFill>
                <a:latin typeface="Arial" panose="020B0604020202020204" pitchFamily="34" charset="0"/>
                <a:ea typeface="宋体" panose="02010600030101010101" pitchFamily="2" charset="-122"/>
              </a:rPr>
              <a:t>节点</a:t>
            </a:r>
            <a:r>
              <a:rPr lang="en-US" altLang="zh-CN" sz="3200" b="1" baseline="-25000" dirty="0">
                <a:solidFill>
                  <a:srgbClr val="FF0000"/>
                </a:solidFill>
                <a:latin typeface="Arial" panose="020B0604020202020204" pitchFamily="34" charset="0"/>
                <a:ea typeface="宋体" panose="02010600030101010101" pitchFamily="2" charset="-122"/>
              </a:rPr>
              <a:t>i</a:t>
            </a:r>
            <a:r>
              <a:rPr lang="zh-CN" altLang="en-US" sz="3200" b="1" baseline="-25000" dirty="0">
                <a:solidFill>
                  <a:srgbClr val="FF0000"/>
                </a:solidFill>
                <a:latin typeface="Arial" panose="020B0604020202020204" pitchFamily="34" charset="0"/>
                <a:ea typeface="宋体" panose="02010600030101010101" pitchFamily="2" charset="-122"/>
              </a:rPr>
              <a:t>和</a:t>
            </a:r>
            <a:r>
              <a:rPr lang="en-US" altLang="zh-CN" sz="3200" b="1" baseline="-25000" dirty="0">
                <a:solidFill>
                  <a:srgbClr val="FF0000"/>
                </a:solidFill>
                <a:latin typeface="Arial" panose="020B0604020202020204" pitchFamily="34" charset="0"/>
                <a:ea typeface="宋体" panose="02010600030101010101" pitchFamily="2" charset="-122"/>
              </a:rPr>
              <a:t>j</a:t>
            </a:r>
            <a:r>
              <a:rPr lang="zh-CN" altLang="en-US" sz="3200" b="1" baseline="-25000" dirty="0">
                <a:solidFill>
                  <a:srgbClr val="FF0000"/>
                </a:solidFill>
                <a:latin typeface="Arial" panose="020B0604020202020204" pitchFamily="34" charset="0"/>
                <a:ea typeface="宋体" panose="02010600030101010101" pitchFamily="2" charset="-122"/>
              </a:rPr>
              <a:t>经过</a:t>
            </a:r>
            <a:r>
              <a:rPr lang="en-US" altLang="zh-CN" sz="3200" b="1" baseline="-25000" dirty="0">
                <a:solidFill>
                  <a:srgbClr val="FF0000"/>
                </a:solidFill>
                <a:latin typeface="Arial" panose="020B0604020202020204" pitchFamily="34" charset="0"/>
                <a:ea typeface="宋体" panose="02010600030101010101" pitchFamily="2" charset="-122"/>
              </a:rPr>
              <a:t>1</a:t>
            </a:r>
            <a:r>
              <a:rPr lang="zh-CN" altLang="en-US" sz="3200" b="1" baseline="-25000" dirty="0">
                <a:solidFill>
                  <a:srgbClr val="FF0000"/>
                </a:solidFill>
                <a:latin typeface="Arial" panose="020B0604020202020204" pitchFamily="34" charset="0"/>
                <a:ea typeface="宋体" panose="02010600030101010101" pitchFamily="2" charset="-122"/>
              </a:rPr>
              <a:t>节点转发时，其路径长度发生了变化，所以中转路由变化成</a:t>
            </a:r>
            <a:r>
              <a:rPr lang="en-US" altLang="zh-CN" sz="3200" b="1" baseline="-25000" dirty="0">
                <a:solidFill>
                  <a:srgbClr val="FF0000"/>
                </a:solidFill>
                <a:latin typeface="Arial" panose="020B0604020202020204" pitchFamily="34" charset="0"/>
                <a:ea typeface="宋体" panose="02010600030101010101" pitchFamily="2" charset="-122"/>
              </a:rPr>
              <a:t>1</a:t>
            </a:r>
            <a:endParaRPr lang="zh-CN" altLang="en-US" sz="3200" b="1" baseline="-25000" dirty="0">
              <a:solidFill>
                <a:srgbClr val="FF0000"/>
              </a:solidFill>
              <a:latin typeface="Arial" panose="020B0604020202020204" pitchFamily="34" charset="0"/>
              <a:ea typeface="宋体" panose="02010600030101010101" pitchFamily="2" charset="-122"/>
            </a:endParaRPr>
          </a:p>
        </p:txBody>
      </p:sp>
      <p:graphicFrame>
        <p:nvGraphicFramePr>
          <p:cNvPr id="278535" name="对象 1"/>
          <p:cNvGraphicFramePr>
            <a:graphicFrameLocks noChangeAspect="1"/>
          </p:cNvGraphicFramePr>
          <p:nvPr/>
        </p:nvGraphicFramePr>
        <p:xfrm>
          <a:off x="0" y="0"/>
          <a:ext cx="4017963" cy="1423988"/>
        </p:xfrm>
        <a:graphic>
          <a:graphicData uri="http://schemas.openxmlformats.org/presentationml/2006/ole">
            <mc:AlternateContent xmlns:mc="http://schemas.openxmlformats.org/markup-compatibility/2006">
              <mc:Choice xmlns:v="urn:schemas-microsoft-com:vml" Requires="v">
                <p:oleObj spid="_x0000_s373329" r:id="rId3" imgW="3911600" imgH="1384300" progId="Equation.3">
                  <p:embed/>
                </p:oleObj>
              </mc:Choice>
              <mc:Fallback>
                <p:oleObj r:id="rId3" imgW="3911600" imgH="1384300" progId="Equation.3">
                  <p:embed/>
                  <p:pic>
                    <p:nvPicPr>
                      <p:cNvPr id="0" name="图片 3427"/>
                      <p:cNvPicPr/>
                      <p:nvPr/>
                    </p:nvPicPr>
                    <p:blipFill>
                      <a:blip r:embed="rId4"/>
                      <a:stretch>
                        <a:fillRect/>
                      </a:stretch>
                    </p:blipFill>
                    <p:spPr>
                      <a:xfrm>
                        <a:off x="0" y="0"/>
                        <a:ext cx="4017963" cy="1423988"/>
                      </a:xfrm>
                      <a:prstGeom prst="rect">
                        <a:avLst/>
                      </a:prstGeom>
                      <a:solidFill>
                        <a:srgbClr val="ECF3D7"/>
                      </a:solidFill>
                      <a:ln w="38100">
                        <a:noFill/>
                        <a:miter/>
                      </a:ln>
                    </p:spPr>
                  </p:pic>
                </p:oleObj>
              </mc:Fallback>
            </mc:AlternateContent>
          </a:graphicData>
        </a:graphic>
      </p:graphicFrame>
      <p:graphicFrame>
        <p:nvGraphicFramePr>
          <p:cNvPr id="278536" name="对象 4"/>
          <p:cNvGraphicFramePr>
            <a:graphicFrameLocks noChangeAspect="1"/>
          </p:cNvGraphicFramePr>
          <p:nvPr/>
        </p:nvGraphicFramePr>
        <p:xfrm>
          <a:off x="0" y="1595438"/>
          <a:ext cx="3348038" cy="1543050"/>
        </p:xfrm>
        <a:graphic>
          <a:graphicData uri="http://schemas.openxmlformats.org/presentationml/2006/ole">
            <mc:AlternateContent xmlns:mc="http://schemas.openxmlformats.org/markup-compatibility/2006">
              <mc:Choice xmlns:v="urn:schemas-microsoft-com:vml" Requires="v">
                <p:oleObj spid="_x0000_s373330" r:id="rId5" imgW="1905000" imgH="876300" progId="Equation.3">
                  <p:embed/>
                </p:oleObj>
              </mc:Choice>
              <mc:Fallback>
                <p:oleObj r:id="rId5" imgW="1905000" imgH="876300" progId="Equation.3">
                  <p:embed/>
                  <p:pic>
                    <p:nvPicPr>
                      <p:cNvPr id="0" name="图片 3428"/>
                      <p:cNvPicPr/>
                      <p:nvPr/>
                    </p:nvPicPr>
                    <p:blipFill>
                      <a:blip r:embed="rId6"/>
                      <a:stretch>
                        <a:fillRect/>
                      </a:stretch>
                    </p:blipFill>
                    <p:spPr>
                      <a:xfrm>
                        <a:off x="0" y="1595438"/>
                        <a:ext cx="3348038" cy="1543050"/>
                      </a:xfrm>
                      <a:prstGeom prst="rect">
                        <a:avLst/>
                      </a:prstGeom>
                      <a:solidFill>
                        <a:srgbClr val="ECF3D7"/>
                      </a:solidFill>
                      <a:ln w="38100">
                        <a:noFill/>
                        <a:miter/>
                      </a:ln>
                    </p:spPr>
                  </p:pic>
                </p:oleObj>
              </mc:Fallback>
            </mc:AlternateContent>
          </a:graphicData>
        </a:graphic>
      </p:graphicFrame>
      <p:graphicFrame>
        <p:nvGraphicFramePr>
          <p:cNvPr id="386055" name="对象 3"/>
          <p:cNvGraphicFramePr>
            <a:graphicFrameLocks noChangeAspect="1"/>
          </p:cNvGraphicFramePr>
          <p:nvPr/>
        </p:nvGraphicFramePr>
        <p:xfrm>
          <a:off x="3921125" y="0"/>
          <a:ext cx="5222875" cy="3406775"/>
        </p:xfrm>
        <a:graphic>
          <a:graphicData uri="http://schemas.openxmlformats.org/presentationml/2006/ole">
            <mc:AlternateContent xmlns:mc="http://schemas.openxmlformats.org/markup-compatibility/2006">
              <mc:Choice xmlns:v="urn:schemas-microsoft-com:vml" Requires="v">
                <p:oleObj spid="_x0000_s373331" r:id="rId7" imgW="1459865" imgH="951865" progId="Equation.3">
                  <p:embed/>
                </p:oleObj>
              </mc:Choice>
              <mc:Fallback>
                <p:oleObj r:id="rId7" imgW="1459865" imgH="951865" progId="Equation.3">
                  <p:embed/>
                  <p:pic>
                    <p:nvPicPr>
                      <p:cNvPr id="0" name="图片 3431"/>
                      <p:cNvPicPr/>
                      <p:nvPr/>
                    </p:nvPicPr>
                    <p:blipFill>
                      <a:blip r:embed="rId8"/>
                      <a:stretch>
                        <a:fillRect/>
                      </a:stretch>
                    </p:blipFill>
                    <p:spPr>
                      <a:xfrm>
                        <a:off x="3921125" y="0"/>
                        <a:ext cx="5222875" cy="3406775"/>
                      </a:xfrm>
                      <a:prstGeom prst="rect">
                        <a:avLst/>
                      </a:prstGeom>
                      <a:noFill/>
                      <a:ln w="38100">
                        <a:noFill/>
                        <a:miter/>
                      </a:ln>
                    </p:spPr>
                  </p:pic>
                </p:oleObj>
              </mc:Fallback>
            </mc:AlternateContent>
          </a:graphicData>
        </a:graphic>
      </p:graphicFrame>
      <p:grpSp>
        <p:nvGrpSpPr>
          <p:cNvPr id="5" name="组合 4"/>
          <p:cNvGrpSpPr/>
          <p:nvPr/>
        </p:nvGrpSpPr>
        <p:grpSpPr>
          <a:xfrm>
            <a:off x="-33337" y="3357563"/>
            <a:ext cx="6837362" cy="3500437"/>
            <a:chOff x="-33338" y="3357563"/>
            <a:chExt cx="6837363" cy="3500437"/>
          </a:xfrm>
        </p:grpSpPr>
        <p:grpSp>
          <p:nvGrpSpPr>
            <p:cNvPr id="386057" name="组合 2"/>
            <p:cNvGrpSpPr/>
            <p:nvPr/>
          </p:nvGrpSpPr>
          <p:grpSpPr>
            <a:xfrm>
              <a:off x="-33338" y="3357563"/>
              <a:ext cx="4965701" cy="3492500"/>
              <a:chOff x="1692275" y="1341438"/>
              <a:chExt cx="5816600" cy="4273550"/>
            </a:xfrm>
          </p:grpSpPr>
          <p:graphicFrame>
            <p:nvGraphicFramePr>
              <p:cNvPr id="386058" name="Object 4"/>
              <p:cNvGraphicFramePr>
                <a:graphicFrameLocks noChangeAspect="1"/>
              </p:cNvGraphicFramePr>
              <p:nvPr/>
            </p:nvGraphicFramePr>
            <p:xfrm>
              <a:off x="1692275" y="1341438"/>
              <a:ext cx="5816600" cy="4273550"/>
            </p:xfrm>
            <a:graphic>
              <a:graphicData uri="http://schemas.openxmlformats.org/presentationml/2006/ole">
                <mc:AlternateContent xmlns:mc="http://schemas.openxmlformats.org/markup-compatibility/2006">
                  <mc:Choice xmlns:v="urn:schemas-microsoft-com:vml" Requires="v">
                    <p:oleObj spid="_x0000_s373332" r:id="rId9" imgW="2057400" imgH="1511300" progId="Equation.3">
                      <p:embed/>
                    </p:oleObj>
                  </mc:Choice>
                  <mc:Fallback>
                    <p:oleObj r:id="rId9" imgW="2057400" imgH="1511300" progId="Equation.3">
                      <p:embed/>
                      <p:pic>
                        <p:nvPicPr>
                          <p:cNvPr id="0" name="图片 3432"/>
                          <p:cNvPicPr/>
                          <p:nvPr/>
                        </p:nvPicPr>
                        <p:blipFill>
                          <a:blip r:embed="rId10"/>
                          <a:stretch>
                            <a:fillRect/>
                          </a:stretch>
                        </p:blipFill>
                        <p:spPr>
                          <a:xfrm>
                            <a:off x="1692275" y="1341438"/>
                            <a:ext cx="5816600" cy="4273550"/>
                          </a:xfrm>
                          <a:prstGeom prst="rect">
                            <a:avLst/>
                          </a:prstGeom>
                          <a:noFill/>
                          <a:ln w="38100">
                            <a:noFill/>
                            <a:miter/>
                          </a:ln>
                        </p:spPr>
                      </p:pic>
                    </p:oleObj>
                  </mc:Fallback>
                </mc:AlternateContent>
              </a:graphicData>
            </a:graphic>
          </p:graphicFrame>
          <p:sp>
            <p:nvSpPr>
              <p:cNvPr id="386059" name="Oval 7"/>
              <p:cNvSpPr/>
              <p:nvPr/>
            </p:nvSpPr>
            <p:spPr>
              <a:xfrm>
                <a:off x="6804025" y="3429000"/>
                <a:ext cx="576263" cy="503238"/>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86060" name="Oval 8"/>
              <p:cNvSpPr/>
              <p:nvPr/>
            </p:nvSpPr>
            <p:spPr>
              <a:xfrm>
                <a:off x="6804025" y="3933825"/>
                <a:ext cx="576263" cy="503238"/>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86061" name="Oval 9"/>
              <p:cNvSpPr/>
              <p:nvPr/>
            </p:nvSpPr>
            <p:spPr>
              <a:xfrm>
                <a:off x="4716463" y="5013325"/>
                <a:ext cx="576262" cy="503238"/>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86062" name="Oval 10"/>
              <p:cNvSpPr/>
              <p:nvPr/>
            </p:nvSpPr>
            <p:spPr>
              <a:xfrm>
                <a:off x="5435600" y="5013325"/>
                <a:ext cx="576263" cy="503238"/>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grpSp>
        <p:sp>
          <p:nvSpPr>
            <p:cNvPr id="386063" name="Text Box 13"/>
            <p:cNvSpPr txBox="1"/>
            <p:nvPr/>
          </p:nvSpPr>
          <p:spPr>
            <a:xfrm>
              <a:off x="5076825" y="6491288"/>
              <a:ext cx="1584325" cy="366712"/>
            </a:xfrm>
            <a:prstGeom prst="rect">
              <a:avLst/>
            </a:prstGeom>
            <a:noFill/>
            <a:ln w="9525">
              <a:noFill/>
            </a:ln>
          </p:spPr>
          <p:txBody>
            <a:bodyPr anchor="t">
              <a:spAutoFit/>
            </a:bodyPr>
            <a:lstStyle/>
            <a:p>
              <a:pPr algn="ctr">
                <a:spcBef>
                  <a:spcPct val="50000"/>
                </a:spcBef>
                <a:buSzTx/>
              </a:pPr>
              <a:endParaRPr lang="zh-CN" altLang="en-US" dirty="0">
                <a:latin typeface="Arial" panose="020B0604020202020204" pitchFamily="34" charset="0"/>
                <a:ea typeface="宋体" panose="02010600030101010101" pitchFamily="2" charset="-122"/>
              </a:endParaRPr>
            </a:p>
          </p:txBody>
        </p:sp>
        <p:graphicFrame>
          <p:nvGraphicFramePr>
            <p:cNvPr id="386064" name="Object 15"/>
            <p:cNvGraphicFramePr>
              <a:graphicFrameLocks noChangeAspect="1"/>
            </p:cNvGraphicFramePr>
            <p:nvPr/>
          </p:nvGraphicFramePr>
          <p:xfrm>
            <a:off x="5292725" y="5516563"/>
            <a:ext cx="1008063" cy="615950"/>
          </p:xfrm>
          <a:graphic>
            <a:graphicData uri="http://schemas.openxmlformats.org/presentationml/2006/ole">
              <mc:AlternateContent xmlns:mc="http://schemas.openxmlformats.org/markup-compatibility/2006">
                <mc:Choice xmlns:v="urn:schemas-microsoft-com:vml" Requires="v">
                  <p:oleObj spid="_x0000_s373333" r:id="rId11" imgW="520700" imgH="317500" progId="Equation.3">
                    <p:embed/>
                  </p:oleObj>
                </mc:Choice>
                <mc:Fallback>
                  <p:oleObj r:id="rId11" imgW="520700" imgH="317500" progId="Equation.3">
                    <p:embed/>
                    <p:pic>
                      <p:nvPicPr>
                        <p:cNvPr id="0" name="图片 3429"/>
                        <p:cNvPicPr/>
                        <p:nvPr/>
                      </p:nvPicPr>
                      <p:blipFill>
                        <a:blip r:embed="rId12"/>
                        <a:stretch>
                          <a:fillRect/>
                        </a:stretch>
                      </p:blipFill>
                      <p:spPr>
                        <a:xfrm>
                          <a:off x="5292725" y="5516563"/>
                          <a:ext cx="1008063" cy="615950"/>
                        </a:xfrm>
                        <a:prstGeom prst="rect">
                          <a:avLst/>
                        </a:prstGeom>
                        <a:noFill/>
                        <a:ln w="38100">
                          <a:noFill/>
                          <a:miter/>
                        </a:ln>
                      </p:spPr>
                    </p:pic>
                  </p:oleObj>
                </mc:Fallback>
              </mc:AlternateContent>
            </a:graphicData>
          </a:graphic>
        </p:graphicFrame>
        <p:graphicFrame>
          <p:nvGraphicFramePr>
            <p:cNvPr id="386065" name="Object 16"/>
            <p:cNvGraphicFramePr>
              <a:graphicFrameLocks noChangeAspect="1"/>
            </p:cNvGraphicFramePr>
            <p:nvPr/>
          </p:nvGraphicFramePr>
          <p:xfrm>
            <a:off x="5795963" y="6165850"/>
            <a:ext cx="1008062" cy="590550"/>
          </p:xfrm>
          <a:graphic>
            <a:graphicData uri="http://schemas.openxmlformats.org/presentationml/2006/ole">
              <mc:AlternateContent xmlns:mc="http://schemas.openxmlformats.org/markup-compatibility/2006">
                <mc:Choice xmlns:v="urn:schemas-microsoft-com:vml" Requires="v">
                  <p:oleObj spid="_x0000_s373334" r:id="rId13" imgW="520700" imgH="304800" progId="Equation.3">
                    <p:embed/>
                  </p:oleObj>
                </mc:Choice>
                <mc:Fallback>
                  <p:oleObj r:id="rId13" imgW="520700" imgH="304800" progId="Equation.3">
                    <p:embed/>
                    <p:pic>
                      <p:nvPicPr>
                        <p:cNvPr id="0" name="图片 3430"/>
                        <p:cNvPicPr/>
                        <p:nvPr/>
                      </p:nvPicPr>
                      <p:blipFill>
                        <a:blip r:embed="rId14"/>
                        <a:stretch>
                          <a:fillRect/>
                        </a:stretch>
                      </p:blipFill>
                      <p:spPr>
                        <a:xfrm>
                          <a:off x="5795963" y="6165850"/>
                          <a:ext cx="1008062" cy="590550"/>
                        </a:xfrm>
                        <a:prstGeom prst="rect">
                          <a:avLst/>
                        </a:prstGeom>
                        <a:noFill/>
                        <a:ln w="38100">
                          <a:noFill/>
                          <a:miter/>
                        </a:ln>
                      </p:spPr>
                    </p:pic>
                  </p:oleObj>
                </mc:Fallback>
              </mc:AlternateContent>
            </a:graphicData>
          </a:graphic>
        </p:graphicFrame>
        <p:graphicFrame>
          <p:nvGraphicFramePr>
            <p:cNvPr id="386066" name="Object 17"/>
            <p:cNvGraphicFramePr>
              <a:graphicFrameLocks noChangeAspect="1"/>
            </p:cNvGraphicFramePr>
            <p:nvPr/>
          </p:nvGraphicFramePr>
          <p:xfrm>
            <a:off x="5364163" y="4868863"/>
            <a:ext cx="936625" cy="549275"/>
          </p:xfrm>
          <a:graphic>
            <a:graphicData uri="http://schemas.openxmlformats.org/presentationml/2006/ole">
              <mc:AlternateContent xmlns:mc="http://schemas.openxmlformats.org/markup-compatibility/2006">
                <mc:Choice xmlns:v="urn:schemas-microsoft-com:vml" Requires="v">
                  <p:oleObj spid="_x0000_s373335" r:id="rId15" imgW="520700" imgH="304800" progId="Equation.3">
                    <p:embed/>
                  </p:oleObj>
                </mc:Choice>
                <mc:Fallback>
                  <p:oleObj r:id="rId15" imgW="520700" imgH="304800" progId="Equation.3">
                    <p:embed/>
                    <p:pic>
                      <p:nvPicPr>
                        <p:cNvPr id="0" name="图片 3433"/>
                        <p:cNvPicPr/>
                        <p:nvPr/>
                      </p:nvPicPr>
                      <p:blipFill>
                        <a:blip r:embed="rId16"/>
                        <a:stretch>
                          <a:fillRect/>
                        </a:stretch>
                      </p:blipFill>
                      <p:spPr>
                        <a:xfrm>
                          <a:off x="5364163" y="4868863"/>
                          <a:ext cx="936625" cy="549275"/>
                        </a:xfrm>
                        <a:prstGeom prst="rect">
                          <a:avLst/>
                        </a:prstGeom>
                        <a:noFill/>
                        <a:ln w="38100">
                          <a:noFill/>
                          <a:miter/>
                        </a:ln>
                      </p:spPr>
                    </p:pic>
                  </p:oleObj>
                </mc:Fallback>
              </mc:AlternateContent>
            </a:graphicData>
          </a:graphic>
        </p:graphicFrame>
        <p:sp>
          <p:nvSpPr>
            <p:cNvPr id="386067" name="Line 19"/>
            <p:cNvSpPr/>
            <p:nvPr/>
          </p:nvSpPr>
          <p:spPr>
            <a:xfrm flipH="1" flipV="1">
              <a:off x="4859338" y="5734050"/>
              <a:ext cx="433387" cy="71438"/>
            </a:xfrm>
            <a:prstGeom prst="line">
              <a:avLst/>
            </a:prstGeom>
            <a:ln w="31750" cap="flat" cmpd="sng">
              <a:solidFill>
                <a:schemeClr val="tx2"/>
              </a:solidFill>
              <a:prstDash val="solid"/>
              <a:round/>
              <a:headEnd type="none" w="med" len="med"/>
              <a:tailEnd type="triangle" w="med" len="med"/>
            </a:ln>
          </p:spPr>
        </p:sp>
        <p:sp>
          <p:nvSpPr>
            <p:cNvPr id="386068" name="Line 20"/>
            <p:cNvSpPr/>
            <p:nvPr/>
          </p:nvSpPr>
          <p:spPr>
            <a:xfrm flipH="1">
              <a:off x="4859338" y="5229225"/>
              <a:ext cx="504825" cy="71438"/>
            </a:xfrm>
            <a:prstGeom prst="line">
              <a:avLst/>
            </a:prstGeom>
            <a:ln w="31750" cap="flat" cmpd="sng">
              <a:solidFill>
                <a:schemeClr val="tx2"/>
              </a:solidFill>
              <a:prstDash val="solid"/>
              <a:round/>
              <a:headEnd type="none" w="med" len="med"/>
              <a:tailEnd type="triangle" w="med" len="med"/>
            </a:ln>
          </p:spPr>
        </p:sp>
        <p:sp>
          <p:nvSpPr>
            <p:cNvPr id="386069" name="Line 21"/>
            <p:cNvSpPr/>
            <p:nvPr/>
          </p:nvSpPr>
          <p:spPr>
            <a:xfrm flipH="1">
              <a:off x="2987675" y="6597650"/>
              <a:ext cx="2808288" cy="71438"/>
            </a:xfrm>
            <a:prstGeom prst="line">
              <a:avLst/>
            </a:prstGeom>
            <a:ln w="31750" cap="flat" cmpd="sng">
              <a:solidFill>
                <a:schemeClr val="tx2"/>
              </a:solidFill>
              <a:prstDash val="solid"/>
              <a:round/>
              <a:headEnd type="none" w="med" len="med"/>
              <a:tailEnd type="triangle" w="med" len="med"/>
            </a:ln>
          </p:spPr>
        </p:sp>
        <p:sp>
          <p:nvSpPr>
            <p:cNvPr id="386070" name="Line 22"/>
            <p:cNvSpPr/>
            <p:nvPr/>
          </p:nvSpPr>
          <p:spPr>
            <a:xfrm flipH="1">
              <a:off x="3635375" y="6453188"/>
              <a:ext cx="2160588" cy="0"/>
            </a:xfrm>
            <a:prstGeom prst="line">
              <a:avLst/>
            </a:prstGeom>
            <a:ln w="31750" cap="flat" cmpd="sng">
              <a:solidFill>
                <a:schemeClr val="tx2"/>
              </a:solidFill>
              <a:prstDash val="solid"/>
              <a:round/>
              <a:headEnd type="none" w="med" len="med"/>
              <a:tailEnd type="triangle" w="med" len="med"/>
            </a:ln>
          </p:spPr>
        </p:sp>
      </p:grpSp>
      <p:sp>
        <p:nvSpPr>
          <p:cNvPr id="386071" name="Oval 24"/>
          <p:cNvSpPr/>
          <p:nvPr/>
        </p:nvSpPr>
        <p:spPr>
          <a:xfrm>
            <a:off x="5435600" y="2924175"/>
            <a:ext cx="288925" cy="288925"/>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algn="ctr">
              <a:buSzTx/>
            </a:pPr>
            <a:endParaRPr lang="zh-CN" altLang="en-US" dirty="0">
              <a:latin typeface="Arial" panose="020B0604020202020204" pitchFamily="34" charset="0"/>
              <a:ea typeface="宋体" panose="02010600030101010101" pitchFamily="2" charset="-122"/>
            </a:endParaRPr>
          </a:p>
        </p:txBody>
      </p:sp>
      <p:graphicFrame>
        <p:nvGraphicFramePr>
          <p:cNvPr id="386072" name="Object 25"/>
          <p:cNvGraphicFramePr>
            <a:graphicFrameLocks noChangeAspect="1"/>
          </p:cNvGraphicFramePr>
          <p:nvPr/>
        </p:nvGraphicFramePr>
        <p:xfrm>
          <a:off x="3921125" y="0"/>
          <a:ext cx="5222875" cy="3406775"/>
        </p:xfrm>
        <a:graphic>
          <a:graphicData uri="http://schemas.openxmlformats.org/presentationml/2006/ole">
            <mc:AlternateContent xmlns:mc="http://schemas.openxmlformats.org/markup-compatibility/2006">
              <mc:Choice xmlns:v="urn:schemas-microsoft-com:vml" Requires="v">
                <p:oleObj spid="_x0000_s373336" r:id="rId17" imgW="1459865" imgH="951865" progId="Equation.3">
                  <p:embed/>
                </p:oleObj>
              </mc:Choice>
              <mc:Fallback>
                <p:oleObj r:id="rId17" imgW="1459865" imgH="951865" progId="Equation.3">
                  <p:embed/>
                  <p:pic>
                    <p:nvPicPr>
                      <p:cNvPr id="0" name="图片 3434"/>
                      <p:cNvPicPr/>
                      <p:nvPr/>
                    </p:nvPicPr>
                    <p:blipFill>
                      <a:blip r:embed="rId8"/>
                      <a:stretch>
                        <a:fillRect/>
                      </a:stretch>
                    </p:blipFill>
                    <p:spPr>
                      <a:xfrm>
                        <a:off x="3921125" y="0"/>
                        <a:ext cx="5222875" cy="340677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78535"/>
                                        </p:tgtEl>
                                        <p:attrNameLst>
                                          <p:attrName>style.visibility</p:attrName>
                                        </p:attrNameLst>
                                      </p:cBhvr>
                                      <p:to>
                                        <p:strVal val="visible"/>
                                      </p:to>
                                    </p:set>
                                    <p:animEffect transition="in" filter="circle(in)">
                                      <p:cBhvr>
                                        <p:cTn id="7" dur="2000"/>
                                        <p:tgtEl>
                                          <p:spTgt spid="278535"/>
                                        </p:tgtEl>
                                      </p:cBhvr>
                                    </p:animEffect>
                                  </p:childTnLst>
                                </p:cTn>
                              </p:par>
                              <p:par>
                                <p:cTn id="8" presetID="6" presetClass="entr" presetSubtype="16" fill="hold" nodeType="withEffect">
                                  <p:stCondLst>
                                    <p:cond delay="0"/>
                                  </p:stCondLst>
                                  <p:childTnLst>
                                    <p:set>
                                      <p:cBhvr>
                                        <p:cTn id="9" dur="1" fill="hold">
                                          <p:stCondLst>
                                            <p:cond delay="0"/>
                                          </p:stCondLst>
                                        </p:cTn>
                                        <p:tgtEl>
                                          <p:spTgt spid="278536"/>
                                        </p:tgtEl>
                                        <p:attrNameLst>
                                          <p:attrName>style.visibility</p:attrName>
                                        </p:attrNameLst>
                                      </p:cBhvr>
                                      <p:to>
                                        <p:strVal val="visible"/>
                                      </p:to>
                                    </p:set>
                                    <p:animEffect transition="in" filter="circle(in)">
                                      <p:cBhvr>
                                        <p:cTn id="10" dur="2000"/>
                                        <p:tgtEl>
                                          <p:spTgt spid="2785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3" name="Line 8"/>
          <p:cNvSpPr/>
          <p:nvPr/>
        </p:nvSpPr>
        <p:spPr>
          <a:xfrm>
            <a:off x="5062538" y="985838"/>
            <a:ext cx="3867150" cy="0"/>
          </a:xfrm>
          <a:prstGeom prst="line">
            <a:avLst/>
          </a:prstGeom>
          <a:ln w="12700" cap="flat" cmpd="sng">
            <a:solidFill>
              <a:schemeClr val="hlink"/>
            </a:solidFill>
            <a:prstDash val="solid"/>
            <a:round/>
            <a:headEnd type="none" w="med" len="med"/>
            <a:tailEnd type="none" w="med" len="med"/>
          </a:ln>
        </p:spPr>
      </p:sp>
      <p:sp>
        <p:nvSpPr>
          <p:cNvPr id="387074" name="Line 9"/>
          <p:cNvSpPr/>
          <p:nvPr/>
        </p:nvSpPr>
        <p:spPr>
          <a:xfrm flipH="1">
            <a:off x="5724525" y="84138"/>
            <a:ext cx="0" cy="3489325"/>
          </a:xfrm>
          <a:prstGeom prst="line">
            <a:avLst/>
          </a:prstGeom>
          <a:ln w="12700" cap="flat" cmpd="sng">
            <a:solidFill>
              <a:schemeClr val="hlink"/>
            </a:solidFill>
            <a:prstDash val="solid"/>
            <a:round/>
            <a:headEnd type="none" w="med" len="med"/>
            <a:tailEnd type="none" w="med" len="med"/>
          </a:ln>
        </p:spPr>
      </p:sp>
      <p:graphicFrame>
        <p:nvGraphicFramePr>
          <p:cNvPr id="387075" name="Object 4"/>
          <p:cNvGraphicFramePr>
            <a:graphicFrameLocks noGrp="1" noChangeAspect="1"/>
          </p:cNvGraphicFramePr>
          <p:nvPr>
            <p:ph idx="1"/>
          </p:nvPr>
        </p:nvGraphicFramePr>
        <p:xfrm>
          <a:off x="4144963" y="139700"/>
          <a:ext cx="4976812" cy="3149600"/>
        </p:xfrm>
        <a:graphic>
          <a:graphicData uri="http://schemas.openxmlformats.org/presentationml/2006/ole">
            <mc:AlternateContent xmlns:mc="http://schemas.openxmlformats.org/markup-compatibility/2006">
              <mc:Choice xmlns:v="urn:schemas-microsoft-com:vml" Requires="v">
                <p:oleObj spid="_x0000_s374134" r:id="rId3" imgW="2387600" imgH="1511300" progId="Equation.3">
                  <p:embed/>
                </p:oleObj>
              </mc:Choice>
              <mc:Fallback>
                <p:oleObj r:id="rId3" imgW="2387600" imgH="1511300" progId="Equation.3">
                  <p:embed/>
                  <p:pic>
                    <p:nvPicPr>
                      <p:cNvPr id="0" name="图片 3435"/>
                      <p:cNvPicPr/>
                      <p:nvPr/>
                    </p:nvPicPr>
                    <p:blipFill>
                      <a:blip r:embed="rId4"/>
                      <a:stretch>
                        <a:fillRect/>
                      </a:stretch>
                    </p:blipFill>
                    <p:spPr>
                      <a:xfrm>
                        <a:off x="4144963" y="139700"/>
                        <a:ext cx="4976812" cy="3149600"/>
                      </a:xfrm>
                      <a:prstGeom prst="rect">
                        <a:avLst/>
                      </a:prstGeom>
                      <a:noFill/>
                      <a:ln w="38100">
                        <a:miter/>
                      </a:ln>
                    </p:spPr>
                  </p:pic>
                </p:oleObj>
              </mc:Fallback>
            </mc:AlternateContent>
          </a:graphicData>
        </a:graphic>
      </p:graphicFrame>
      <p:graphicFrame>
        <p:nvGraphicFramePr>
          <p:cNvPr id="279557" name="对象 20"/>
          <p:cNvGraphicFramePr>
            <a:graphicFrameLocks noChangeAspect="1"/>
          </p:cNvGraphicFramePr>
          <p:nvPr/>
        </p:nvGraphicFramePr>
        <p:xfrm>
          <a:off x="0" y="836613"/>
          <a:ext cx="3851275" cy="850900"/>
        </p:xfrm>
        <a:graphic>
          <a:graphicData uri="http://schemas.openxmlformats.org/presentationml/2006/ole">
            <mc:AlternateContent xmlns:mc="http://schemas.openxmlformats.org/markup-compatibility/2006">
              <mc:Choice xmlns:v="urn:schemas-microsoft-com:vml" Requires="v">
                <p:oleObj spid="_x0000_s374135" r:id="rId5" imgW="977265" imgH="215900" progId="Equation.3">
                  <p:embed/>
                </p:oleObj>
              </mc:Choice>
              <mc:Fallback>
                <p:oleObj r:id="rId5" imgW="977265" imgH="215900" progId="Equation.3">
                  <p:embed/>
                  <p:pic>
                    <p:nvPicPr>
                      <p:cNvPr id="0" name="图片 3436"/>
                      <p:cNvPicPr/>
                      <p:nvPr/>
                    </p:nvPicPr>
                    <p:blipFill>
                      <a:blip r:embed="rId6"/>
                      <a:stretch>
                        <a:fillRect/>
                      </a:stretch>
                    </p:blipFill>
                    <p:spPr>
                      <a:xfrm>
                        <a:off x="0" y="836613"/>
                        <a:ext cx="3851275" cy="850900"/>
                      </a:xfrm>
                      <a:prstGeom prst="rect">
                        <a:avLst/>
                      </a:prstGeom>
                      <a:solidFill>
                        <a:srgbClr val="F2F2F2"/>
                      </a:solidFill>
                      <a:ln w="38100">
                        <a:noFill/>
                        <a:miter/>
                      </a:ln>
                    </p:spPr>
                  </p:pic>
                </p:oleObj>
              </mc:Fallback>
            </mc:AlternateContent>
          </a:graphicData>
        </a:graphic>
      </p:graphicFrame>
      <p:graphicFrame>
        <p:nvGraphicFramePr>
          <p:cNvPr id="279558" name="对象 21"/>
          <p:cNvGraphicFramePr>
            <a:graphicFrameLocks noChangeAspect="1"/>
          </p:cNvGraphicFramePr>
          <p:nvPr/>
        </p:nvGraphicFramePr>
        <p:xfrm>
          <a:off x="0" y="0"/>
          <a:ext cx="4500563" cy="773113"/>
        </p:xfrm>
        <a:graphic>
          <a:graphicData uri="http://schemas.openxmlformats.org/presentationml/2006/ole">
            <mc:AlternateContent xmlns:mc="http://schemas.openxmlformats.org/markup-compatibility/2006">
              <mc:Choice xmlns:v="urn:schemas-microsoft-com:vml" Requires="v">
                <p:oleObj spid="_x0000_s374136" r:id="rId7" imgW="1256665" imgH="215900" progId="Equation.3">
                  <p:embed/>
                </p:oleObj>
              </mc:Choice>
              <mc:Fallback>
                <p:oleObj r:id="rId7" imgW="1256665" imgH="215900" progId="Equation.3">
                  <p:embed/>
                  <p:pic>
                    <p:nvPicPr>
                      <p:cNvPr id="0" name="图片 3437"/>
                      <p:cNvPicPr/>
                      <p:nvPr/>
                    </p:nvPicPr>
                    <p:blipFill>
                      <a:blip r:embed="rId8"/>
                      <a:stretch>
                        <a:fillRect/>
                      </a:stretch>
                    </p:blipFill>
                    <p:spPr>
                      <a:xfrm>
                        <a:off x="0" y="0"/>
                        <a:ext cx="4500563" cy="773113"/>
                      </a:xfrm>
                      <a:prstGeom prst="rect">
                        <a:avLst/>
                      </a:prstGeom>
                      <a:solidFill>
                        <a:srgbClr val="FFFF00"/>
                      </a:solidFill>
                      <a:ln w="38100">
                        <a:noFill/>
                        <a:miter/>
                      </a:ln>
                    </p:spPr>
                  </p:pic>
                </p:oleObj>
              </mc:Fallback>
            </mc:AlternateContent>
          </a:graphicData>
        </a:graphic>
      </p:graphicFrame>
      <p:sp>
        <p:nvSpPr>
          <p:cNvPr id="279559" name="Rectangle 3"/>
          <p:cNvSpPr txBox="1">
            <a:spLocks noRot="1"/>
          </p:cNvSpPr>
          <p:nvPr/>
        </p:nvSpPr>
        <p:spPr>
          <a:xfrm>
            <a:off x="207963" y="1760538"/>
            <a:ext cx="3708400" cy="1096962"/>
          </a:xfrm>
          <a:prstGeom prst="rect">
            <a:avLst/>
          </a:prstGeom>
          <a:solidFill>
            <a:srgbClr val="DAEFC3"/>
          </a:solidFill>
          <a:ln w="9525">
            <a:noFill/>
          </a:ln>
        </p:spPr>
        <p:txBody>
          <a:bodyPr anchor="t"/>
          <a:lstStyle/>
          <a:p>
            <a:pPr marL="57150">
              <a:spcBef>
                <a:spcPct val="20000"/>
              </a:spcBef>
              <a:buClr>
                <a:schemeClr val="hlink"/>
              </a:buClr>
              <a:buSzPct val="75000"/>
            </a:pPr>
            <a:r>
              <a:rPr lang="zh-CN" altLang="en-US" sz="3200" b="1" baseline="-25000" dirty="0">
                <a:solidFill>
                  <a:srgbClr val="FF0000"/>
                </a:solidFill>
                <a:latin typeface="Arial" panose="020B0604020202020204" pitchFamily="34" charset="0"/>
                <a:ea typeface="宋体" panose="02010600030101010101" pitchFamily="2" charset="-122"/>
              </a:rPr>
              <a:t>相当于检查节点</a:t>
            </a:r>
            <a:r>
              <a:rPr lang="en-US" altLang="zh-CN" sz="3200" b="1" baseline="-25000" dirty="0">
                <a:solidFill>
                  <a:srgbClr val="FF0000"/>
                </a:solidFill>
                <a:latin typeface="Arial" panose="020B0604020202020204" pitchFamily="34" charset="0"/>
                <a:ea typeface="宋体" panose="02010600030101010101" pitchFamily="2" charset="-122"/>
              </a:rPr>
              <a:t>i</a:t>
            </a:r>
            <a:r>
              <a:rPr lang="zh-CN" altLang="en-US" sz="3200" b="1" baseline="-25000" dirty="0">
                <a:solidFill>
                  <a:srgbClr val="FF0000"/>
                </a:solidFill>
                <a:latin typeface="Arial" panose="020B0604020202020204" pitchFamily="34" charset="0"/>
                <a:ea typeface="宋体" panose="02010600030101010101" pitchFamily="2" charset="-122"/>
              </a:rPr>
              <a:t>和</a:t>
            </a:r>
            <a:r>
              <a:rPr lang="en-US" altLang="zh-CN" sz="3200" b="1" baseline="-25000" dirty="0">
                <a:solidFill>
                  <a:srgbClr val="FF0000"/>
                </a:solidFill>
                <a:latin typeface="Arial" panose="020B0604020202020204" pitchFamily="34" charset="0"/>
                <a:ea typeface="宋体" panose="02010600030101010101" pitchFamily="2" charset="-122"/>
              </a:rPr>
              <a:t>j</a:t>
            </a:r>
            <a:r>
              <a:rPr lang="zh-CN" altLang="en-US" sz="3200" b="1" baseline="-25000" dirty="0">
                <a:solidFill>
                  <a:srgbClr val="FF0000"/>
                </a:solidFill>
                <a:latin typeface="Arial" panose="020B0604020202020204" pitchFamily="34" charset="0"/>
                <a:ea typeface="宋体" panose="02010600030101010101" pitchFamily="2" charset="-122"/>
              </a:rPr>
              <a:t>经过</a:t>
            </a:r>
            <a:r>
              <a:rPr lang="en-US" altLang="zh-CN" sz="3200" b="1" baseline="-25000" dirty="0">
                <a:solidFill>
                  <a:srgbClr val="FF0000"/>
                </a:solidFill>
                <a:latin typeface="Arial" panose="020B0604020202020204" pitchFamily="34" charset="0"/>
                <a:ea typeface="宋体" panose="02010600030101010101" pitchFamily="2" charset="-122"/>
              </a:rPr>
              <a:t>2</a:t>
            </a:r>
            <a:r>
              <a:rPr lang="zh-CN" altLang="en-US" sz="3200" b="1" baseline="-25000" dirty="0">
                <a:solidFill>
                  <a:srgbClr val="FF0000"/>
                </a:solidFill>
                <a:latin typeface="Arial" panose="020B0604020202020204" pitchFamily="34" charset="0"/>
                <a:ea typeface="宋体" panose="02010600030101010101" pitchFamily="2" charset="-122"/>
              </a:rPr>
              <a:t>节点转发时，其路径长度有无变化</a:t>
            </a:r>
          </a:p>
        </p:txBody>
      </p:sp>
      <p:graphicFrame>
        <p:nvGraphicFramePr>
          <p:cNvPr id="387079" name="对象 3"/>
          <p:cNvGraphicFramePr>
            <a:graphicFrameLocks noChangeAspect="1"/>
          </p:cNvGraphicFramePr>
          <p:nvPr/>
        </p:nvGraphicFramePr>
        <p:xfrm>
          <a:off x="6011863" y="3571875"/>
          <a:ext cx="2738437" cy="3286125"/>
        </p:xfrm>
        <a:graphic>
          <a:graphicData uri="http://schemas.openxmlformats.org/presentationml/2006/ole">
            <mc:AlternateContent xmlns:mc="http://schemas.openxmlformats.org/markup-compatibility/2006">
              <mc:Choice xmlns:v="urn:schemas-microsoft-com:vml" Requires="v">
                <p:oleObj spid="_x0000_s374137" r:id="rId9" imgW="2497455" imgH="2969895" progId="Visio.Drawing.11">
                  <p:embed/>
                </p:oleObj>
              </mc:Choice>
              <mc:Fallback>
                <p:oleObj r:id="rId9" imgW="2497455" imgH="2969895" progId="Visio.Drawing.11">
                  <p:embed/>
                  <p:pic>
                    <p:nvPicPr>
                      <p:cNvPr id="0" name="图片 3438"/>
                      <p:cNvPicPr/>
                      <p:nvPr/>
                    </p:nvPicPr>
                    <p:blipFill>
                      <a:blip r:embed="rId10"/>
                      <a:stretch>
                        <a:fillRect/>
                      </a:stretch>
                    </p:blipFill>
                    <p:spPr>
                      <a:xfrm>
                        <a:off x="6011863" y="3571875"/>
                        <a:ext cx="2738437" cy="3286125"/>
                      </a:xfrm>
                      <a:prstGeom prst="rect">
                        <a:avLst/>
                      </a:prstGeom>
                      <a:solidFill>
                        <a:srgbClr val="F2F2F2"/>
                      </a:solidFill>
                      <a:ln w="38100">
                        <a:noFill/>
                        <a:miter/>
                      </a:ln>
                    </p:spPr>
                  </p:pic>
                </p:oleObj>
              </mc:Fallback>
            </mc:AlternateContent>
          </a:graphicData>
        </a:graphic>
      </p:graphicFrame>
      <p:grpSp>
        <p:nvGrpSpPr>
          <p:cNvPr id="279561" name="Group 20"/>
          <p:cNvGrpSpPr/>
          <p:nvPr/>
        </p:nvGrpSpPr>
        <p:grpSpPr>
          <a:xfrm>
            <a:off x="0" y="2857500"/>
            <a:ext cx="4856163" cy="4000500"/>
            <a:chOff x="-1" y="1818"/>
            <a:chExt cx="3059" cy="2520"/>
          </a:xfrm>
        </p:grpSpPr>
        <p:graphicFrame>
          <p:nvGraphicFramePr>
            <p:cNvPr id="387081" name="Object 3"/>
            <p:cNvGraphicFramePr>
              <a:graphicFrameLocks noChangeAspect="1"/>
            </p:cNvGraphicFramePr>
            <p:nvPr/>
          </p:nvGraphicFramePr>
          <p:xfrm>
            <a:off x="-1" y="2032"/>
            <a:ext cx="3059" cy="2277"/>
          </p:xfrm>
          <a:graphic>
            <a:graphicData uri="http://schemas.openxmlformats.org/presentationml/2006/ole">
              <mc:AlternateContent xmlns:mc="http://schemas.openxmlformats.org/markup-compatibility/2006">
                <mc:Choice xmlns:v="urn:schemas-microsoft-com:vml" Requires="v">
                  <p:oleObj spid="_x0000_s374138" r:id="rId11" imgW="2400300" imgH="1511300" progId="Equation.3">
                    <p:embed/>
                  </p:oleObj>
                </mc:Choice>
                <mc:Fallback>
                  <p:oleObj r:id="rId11" imgW="2400300" imgH="1511300" progId="Equation.3">
                    <p:embed/>
                    <p:pic>
                      <p:nvPicPr>
                        <p:cNvPr id="0" name="图片 3439"/>
                        <p:cNvPicPr/>
                        <p:nvPr/>
                      </p:nvPicPr>
                      <p:blipFill>
                        <a:blip r:embed="rId12"/>
                        <a:stretch>
                          <a:fillRect/>
                        </a:stretch>
                      </p:blipFill>
                      <p:spPr>
                        <a:xfrm>
                          <a:off x="-1" y="2032"/>
                          <a:ext cx="3059" cy="2277"/>
                        </a:xfrm>
                        <a:prstGeom prst="rect">
                          <a:avLst/>
                        </a:prstGeom>
                        <a:noFill/>
                        <a:ln w="38100">
                          <a:noFill/>
                          <a:miter/>
                        </a:ln>
                      </p:spPr>
                    </p:pic>
                  </p:oleObj>
                </mc:Fallback>
              </mc:AlternateContent>
            </a:graphicData>
          </a:graphic>
        </p:graphicFrame>
        <p:sp>
          <p:nvSpPr>
            <p:cNvPr id="387082" name="Line 8"/>
            <p:cNvSpPr/>
            <p:nvPr/>
          </p:nvSpPr>
          <p:spPr>
            <a:xfrm>
              <a:off x="431" y="2704"/>
              <a:ext cx="2581" cy="4"/>
            </a:xfrm>
            <a:prstGeom prst="line">
              <a:avLst/>
            </a:prstGeom>
            <a:ln w="12700" cap="flat" cmpd="sng">
              <a:solidFill>
                <a:schemeClr val="hlink"/>
              </a:solidFill>
              <a:prstDash val="solid"/>
              <a:round/>
              <a:headEnd type="none" w="med" len="med"/>
              <a:tailEnd type="none" w="med" len="med"/>
            </a:ln>
          </p:spPr>
        </p:sp>
        <p:sp>
          <p:nvSpPr>
            <p:cNvPr id="387083" name="Line 9"/>
            <p:cNvSpPr/>
            <p:nvPr/>
          </p:nvSpPr>
          <p:spPr>
            <a:xfrm flipH="1">
              <a:off x="993" y="2069"/>
              <a:ext cx="27" cy="2269"/>
            </a:xfrm>
            <a:prstGeom prst="line">
              <a:avLst/>
            </a:prstGeom>
            <a:ln w="12700" cap="flat" cmpd="sng">
              <a:solidFill>
                <a:schemeClr val="hlink"/>
              </a:solidFill>
              <a:prstDash val="solid"/>
              <a:round/>
              <a:headEnd type="none" w="med" len="med"/>
              <a:tailEnd type="none" w="med" len="med"/>
            </a:ln>
          </p:spPr>
        </p:sp>
        <p:sp>
          <p:nvSpPr>
            <p:cNvPr id="387084" name="Oval 10"/>
            <p:cNvSpPr/>
            <p:nvPr/>
          </p:nvSpPr>
          <p:spPr>
            <a:xfrm>
              <a:off x="2339" y="3125"/>
              <a:ext cx="257" cy="265"/>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87085" name="Oval 11"/>
            <p:cNvSpPr/>
            <p:nvPr/>
          </p:nvSpPr>
          <p:spPr>
            <a:xfrm>
              <a:off x="1538" y="3694"/>
              <a:ext cx="256" cy="265"/>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87086" name="Oval 12"/>
            <p:cNvSpPr/>
            <p:nvPr/>
          </p:nvSpPr>
          <p:spPr>
            <a:xfrm>
              <a:off x="2724" y="3694"/>
              <a:ext cx="256" cy="265"/>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87087" name="Oval 13"/>
            <p:cNvSpPr/>
            <p:nvPr/>
          </p:nvSpPr>
          <p:spPr>
            <a:xfrm>
              <a:off x="2339" y="3997"/>
              <a:ext cx="257" cy="265"/>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87088" name="Text Box 18"/>
            <p:cNvSpPr txBox="1"/>
            <p:nvPr/>
          </p:nvSpPr>
          <p:spPr>
            <a:xfrm>
              <a:off x="-1" y="2583"/>
              <a:ext cx="408" cy="288"/>
            </a:xfrm>
            <a:prstGeom prst="rect">
              <a:avLst/>
            </a:prstGeom>
            <a:noFill/>
            <a:ln w="9525">
              <a:noFill/>
            </a:ln>
          </p:spPr>
          <p:txBody>
            <a:bodyPr anchor="t">
              <a:spAutoFit/>
            </a:bodyPr>
            <a:lstStyle/>
            <a:p>
              <a:pPr algn="ctr">
                <a:spcBef>
                  <a:spcPct val="50000"/>
                </a:spcBef>
                <a:buSzTx/>
              </a:pPr>
              <a:r>
                <a:rPr lang="en-US" altLang="zh-CN" sz="2400" dirty="0">
                  <a:solidFill>
                    <a:srgbClr val="FC3E3E"/>
                  </a:solidFill>
                  <a:latin typeface="Arial" panose="020B0604020202020204" pitchFamily="34" charset="0"/>
                  <a:ea typeface="宋体" panose="02010600030101010101" pitchFamily="2" charset="-122"/>
                </a:rPr>
                <a:t>w</a:t>
              </a:r>
              <a:r>
                <a:rPr lang="en-US" altLang="zh-CN" sz="2400" baseline="-25000" dirty="0">
                  <a:solidFill>
                    <a:srgbClr val="FC3E3E"/>
                  </a:solidFill>
                  <a:latin typeface="Arial" panose="020B0604020202020204" pitchFamily="34" charset="0"/>
                  <a:ea typeface="宋体" panose="02010600030101010101" pitchFamily="2" charset="-122"/>
                </a:rPr>
                <a:t>2j</a:t>
              </a:r>
            </a:p>
          </p:txBody>
        </p:sp>
        <p:sp>
          <p:nvSpPr>
            <p:cNvPr id="387089" name="Text Box 19"/>
            <p:cNvSpPr txBox="1"/>
            <p:nvPr/>
          </p:nvSpPr>
          <p:spPr>
            <a:xfrm>
              <a:off x="854" y="1818"/>
              <a:ext cx="408" cy="288"/>
            </a:xfrm>
            <a:prstGeom prst="rect">
              <a:avLst/>
            </a:prstGeom>
            <a:noFill/>
            <a:ln w="9525">
              <a:noFill/>
            </a:ln>
          </p:spPr>
          <p:txBody>
            <a:bodyPr anchor="t">
              <a:spAutoFit/>
            </a:bodyPr>
            <a:lstStyle/>
            <a:p>
              <a:pPr algn="ctr">
                <a:spcBef>
                  <a:spcPct val="50000"/>
                </a:spcBef>
                <a:buSzTx/>
              </a:pPr>
              <a:r>
                <a:rPr lang="en-US" altLang="zh-CN" sz="2400" dirty="0">
                  <a:solidFill>
                    <a:srgbClr val="FC3E3E"/>
                  </a:solidFill>
                  <a:latin typeface="Arial" panose="020B0604020202020204" pitchFamily="34" charset="0"/>
                  <a:ea typeface="宋体" panose="02010600030101010101" pitchFamily="2" charset="-122"/>
                </a:rPr>
                <a:t>w</a:t>
              </a:r>
              <a:r>
                <a:rPr lang="en-US" altLang="zh-CN" sz="2400" baseline="-25000" dirty="0">
                  <a:solidFill>
                    <a:srgbClr val="FC3E3E"/>
                  </a:solidFill>
                  <a:latin typeface="Arial" panose="020B0604020202020204" pitchFamily="34" charset="0"/>
                  <a:ea typeface="宋体" panose="02010600030101010101" pitchFamily="2" charset="-122"/>
                </a:rPr>
                <a:t>i2</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79557"/>
                                        </p:tgtEl>
                                        <p:attrNameLst>
                                          <p:attrName>style.visibility</p:attrName>
                                        </p:attrNameLst>
                                      </p:cBhvr>
                                      <p:to>
                                        <p:strVal val="visible"/>
                                      </p:to>
                                    </p:set>
                                    <p:animEffect transition="in" filter="wipe(down)">
                                      <p:cBhvr>
                                        <p:cTn id="7" dur="500"/>
                                        <p:tgtEl>
                                          <p:spTgt spid="279557"/>
                                        </p:tgtEl>
                                      </p:cBhvr>
                                    </p:animEffect>
                                  </p:childTnLst>
                                </p:cTn>
                              </p:par>
                              <p:par>
                                <p:cTn id="8" presetID="22" presetClass="entr" presetSubtype="4" fill="hold" nodeType="withEffect">
                                  <p:stCondLst>
                                    <p:cond delay="0"/>
                                  </p:stCondLst>
                                  <p:childTnLst>
                                    <p:set>
                                      <p:cBhvr>
                                        <p:cTn id="9" dur="1" fill="hold">
                                          <p:stCondLst>
                                            <p:cond delay="0"/>
                                          </p:stCondLst>
                                        </p:cTn>
                                        <p:tgtEl>
                                          <p:spTgt spid="279558"/>
                                        </p:tgtEl>
                                        <p:attrNameLst>
                                          <p:attrName>style.visibility</p:attrName>
                                        </p:attrNameLst>
                                      </p:cBhvr>
                                      <p:to>
                                        <p:strVal val="visible"/>
                                      </p:to>
                                    </p:set>
                                    <p:animEffect transition="in" filter="wipe(down)">
                                      <p:cBhvr>
                                        <p:cTn id="10" dur="500"/>
                                        <p:tgtEl>
                                          <p:spTgt spid="27955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79559"/>
                                        </p:tgtEl>
                                        <p:attrNameLst>
                                          <p:attrName>style.visibility</p:attrName>
                                        </p:attrNameLst>
                                      </p:cBhvr>
                                      <p:to>
                                        <p:strVal val="visible"/>
                                      </p:to>
                                    </p:set>
                                    <p:animEffect transition="in" filter="wipe(down)">
                                      <p:cBhvr>
                                        <p:cTn id="13" dur="500"/>
                                        <p:tgtEl>
                                          <p:spTgt spid="279559"/>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279561"/>
                                        </p:tgtEl>
                                        <p:attrNameLst>
                                          <p:attrName>style.visibility</p:attrName>
                                        </p:attrNameLst>
                                      </p:cBhvr>
                                      <p:to>
                                        <p:strVal val="visible"/>
                                      </p:to>
                                    </p:set>
                                    <p:animEffect transition="in" filter="wheel(1)">
                                      <p:cBhvr>
                                        <p:cTn id="18" dur="2000"/>
                                        <p:tgtEl>
                                          <p:spTgt spid="2795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559" grpId="0" bldLvl="0" animBg="1"/>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0578" name="Object 3"/>
          <p:cNvGraphicFramePr>
            <a:graphicFrameLocks noGrp="1" noChangeAspect="1"/>
          </p:cNvGraphicFramePr>
          <p:nvPr>
            <p:ph idx="1"/>
          </p:nvPr>
        </p:nvGraphicFramePr>
        <p:xfrm>
          <a:off x="0" y="2611438"/>
          <a:ext cx="5816600" cy="4246562"/>
        </p:xfrm>
        <a:graphic>
          <a:graphicData uri="http://schemas.openxmlformats.org/presentationml/2006/ole">
            <mc:AlternateContent xmlns:mc="http://schemas.openxmlformats.org/markup-compatibility/2006">
              <mc:Choice xmlns:v="urn:schemas-microsoft-com:vml" Requires="v">
                <p:oleObj spid="_x0000_s375012" r:id="rId3" imgW="2070100" imgH="1511300" progId="Equation.3">
                  <p:embed/>
                </p:oleObj>
              </mc:Choice>
              <mc:Fallback>
                <p:oleObj r:id="rId3" imgW="2070100" imgH="1511300" progId="Equation.3">
                  <p:embed/>
                  <p:pic>
                    <p:nvPicPr>
                      <p:cNvPr id="0" name="图片 3440"/>
                      <p:cNvPicPr/>
                      <p:nvPr/>
                    </p:nvPicPr>
                    <p:blipFill>
                      <a:blip r:embed="rId4"/>
                      <a:stretch>
                        <a:fillRect/>
                      </a:stretch>
                    </p:blipFill>
                    <p:spPr>
                      <a:xfrm>
                        <a:off x="0" y="2611438"/>
                        <a:ext cx="5816600" cy="4246562"/>
                      </a:xfrm>
                      <a:prstGeom prst="rect">
                        <a:avLst/>
                      </a:prstGeom>
                      <a:noFill/>
                      <a:ln w="38100">
                        <a:miter/>
                      </a:ln>
                    </p:spPr>
                  </p:pic>
                </p:oleObj>
              </mc:Fallback>
            </mc:AlternateContent>
          </a:graphicData>
        </a:graphic>
      </p:graphicFrame>
      <p:sp>
        <p:nvSpPr>
          <p:cNvPr id="280579" name="Oval 4"/>
          <p:cNvSpPr/>
          <p:nvPr/>
        </p:nvSpPr>
        <p:spPr>
          <a:xfrm>
            <a:off x="4462463" y="4699000"/>
            <a:ext cx="576262" cy="503238"/>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280580" name="Oval 5"/>
          <p:cNvSpPr/>
          <p:nvPr/>
        </p:nvSpPr>
        <p:spPr>
          <a:xfrm>
            <a:off x="3094038" y="5778500"/>
            <a:ext cx="576262" cy="503238"/>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280581" name="Oval 6"/>
          <p:cNvSpPr/>
          <p:nvPr/>
        </p:nvSpPr>
        <p:spPr>
          <a:xfrm>
            <a:off x="5111750" y="5707063"/>
            <a:ext cx="576263" cy="503237"/>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280582" name="Oval 7"/>
          <p:cNvSpPr/>
          <p:nvPr/>
        </p:nvSpPr>
        <p:spPr>
          <a:xfrm>
            <a:off x="4462463" y="6281738"/>
            <a:ext cx="576262" cy="503237"/>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graphicFrame>
        <p:nvGraphicFramePr>
          <p:cNvPr id="280583" name="对象 4"/>
          <p:cNvGraphicFramePr>
            <a:graphicFrameLocks noChangeAspect="1"/>
          </p:cNvGraphicFramePr>
          <p:nvPr/>
        </p:nvGraphicFramePr>
        <p:xfrm>
          <a:off x="63500" y="1268413"/>
          <a:ext cx="3030538" cy="1539875"/>
        </p:xfrm>
        <a:graphic>
          <a:graphicData uri="http://schemas.openxmlformats.org/presentationml/2006/ole">
            <mc:AlternateContent xmlns:mc="http://schemas.openxmlformats.org/markup-compatibility/2006">
              <mc:Choice xmlns:v="urn:schemas-microsoft-com:vml" Requires="v">
                <p:oleObj spid="_x0000_s375013" r:id="rId5" imgW="5029200" imgH="2552700" progId="Equation.DSMT4">
                  <p:embed/>
                </p:oleObj>
              </mc:Choice>
              <mc:Fallback>
                <p:oleObj r:id="rId5" imgW="5029200" imgH="2552700" progId="Equation.DSMT4">
                  <p:embed/>
                  <p:pic>
                    <p:nvPicPr>
                      <p:cNvPr id="0" name="图片 3441"/>
                      <p:cNvPicPr/>
                      <p:nvPr/>
                    </p:nvPicPr>
                    <p:blipFill>
                      <a:blip r:embed="rId6"/>
                      <a:stretch>
                        <a:fillRect/>
                      </a:stretch>
                    </p:blipFill>
                    <p:spPr>
                      <a:xfrm>
                        <a:off x="63500" y="1268413"/>
                        <a:ext cx="3030538" cy="1539875"/>
                      </a:xfrm>
                      <a:prstGeom prst="rect">
                        <a:avLst/>
                      </a:prstGeom>
                      <a:solidFill>
                        <a:srgbClr val="ECF3D7"/>
                      </a:solidFill>
                      <a:ln w="38100">
                        <a:noFill/>
                        <a:miter/>
                      </a:ln>
                    </p:spPr>
                  </p:pic>
                </p:oleObj>
              </mc:Fallback>
            </mc:AlternateContent>
          </a:graphicData>
        </a:graphic>
      </p:graphicFrame>
      <p:graphicFrame>
        <p:nvGraphicFramePr>
          <p:cNvPr id="280584" name="对象 1"/>
          <p:cNvGraphicFramePr>
            <a:graphicFrameLocks noChangeAspect="1"/>
          </p:cNvGraphicFramePr>
          <p:nvPr/>
        </p:nvGraphicFramePr>
        <p:xfrm>
          <a:off x="0" y="-61912"/>
          <a:ext cx="3708400" cy="1314450"/>
        </p:xfrm>
        <a:graphic>
          <a:graphicData uri="http://schemas.openxmlformats.org/presentationml/2006/ole">
            <mc:AlternateContent xmlns:mc="http://schemas.openxmlformats.org/markup-compatibility/2006">
              <mc:Choice xmlns:v="urn:schemas-microsoft-com:vml" Requires="v">
                <p:oleObj spid="_x0000_s375014" r:id="rId7" imgW="3911600" imgH="1384300" progId="Equation.3">
                  <p:embed/>
                </p:oleObj>
              </mc:Choice>
              <mc:Fallback>
                <p:oleObj r:id="rId7" imgW="3911600" imgH="1384300" progId="Equation.3">
                  <p:embed/>
                  <p:pic>
                    <p:nvPicPr>
                      <p:cNvPr id="0" name="图片 3442"/>
                      <p:cNvPicPr/>
                      <p:nvPr/>
                    </p:nvPicPr>
                    <p:blipFill>
                      <a:blip r:embed="rId8"/>
                      <a:stretch>
                        <a:fillRect/>
                      </a:stretch>
                    </p:blipFill>
                    <p:spPr>
                      <a:xfrm>
                        <a:off x="0" y="-61912"/>
                        <a:ext cx="3708400" cy="1314450"/>
                      </a:xfrm>
                      <a:prstGeom prst="rect">
                        <a:avLst/>
                      </a:prstGeom>
                      <a:solidFill>
                        <a:srgbClr val="F8F7D6"/>
                      </a:solidFill>
                      <a:ln w="38100">
                        <a:noFill/>
                        <a:miter/>
                      </a:ln>
                    </p:spPr>
                  </p:pic>
                </p:oleObj>
              </mc:Fallback>
            </mc:AlternateContent>
          </a:graphicData>
        </a:graphic>
      </p:graphicFrame>
      <p:sp>
        <p:nvSpPr>
          <p:cNvPr id="280585" name="Rectangle 3"/>
          <p:cNvSpPr txBox="1">
            <a:spLocks noRot="1"/>
          </p:cNvSpPr>
          <p:nvPr/>
        </p:nvSpPr>
        <p:spPr>
          <a:xfrm>
            <a:off x="6034088" y="4214813"/>
            <a:ext cx="3097212" cy="1460500"/>
          </a:xfrm>
          <a:prstGeom prst="rect">
            <a:avLst/>
          </a:prstGeom>
          <a:solidFill>
            <a:srgbClr val="DAEFC3"/>
          </a:solidFill>
          <a:ln w="9525">
            <a:noFill/>
          </a:ln>
        </p:spPr>
        <p:txBody>
          <a:bodyPr anchor="t"/>
          <a:lstStyle/>
          <a:p>
            <a:pPr marL="57150">
              <a:spcBef>
                <a:spcPct val="20000"/>
              </a:spcBef>
              <a:buClr>
                <a:schemeClr val="hlink"/>
              </a:buClr>
              <a:buSzPct val="75000"/>
            </a:pPr>
            <a:r>
              <a:rPr lang="zh-CN" altLang="en-US" sz="3200" b="1" baseline="-25000" dirty="0">
                <a:solidFill>
                  <a:srgbClr val="FF0000"/>
                </a:solidFill>
                <a:latin typeface="Arial" panose="020B0604020202020204" pitchFamily="34" charset="0"/>
                <a:ea typeface="宋体" panose="02010600030101010101" pitchFamily="2" charset="-122"/>
              </a:rPr>
              <a:t>节点</a:t>
            </a:r>
            <a:r>
              <a:rPr lang="en-US" altLang="zh-CN" sz="3200" b="1" baseline="-25000" dirty="0">
                <a:solidFill>
                  <a:srgbClr val="FF0000"/>
                </a:solidFill>
                <a:latin typeface="Arial" panose="020B0604020202020204" pitchFamily="34" charset="0"/>
                <a:ea typeface="宋体" panose="02010600030101010101" pitchFamily="2" charset="-122"/>
              </a:rPr>
              <a:t>i</a:t>
            </a:r>
            <a:r>
              <a:rPr lang="zh-CN" altLang="en-US" sz="3200" b="1" baseline="-25000" dirty="0">
                <a:solidFill>
                  <a:srgbClr val="FF0000"/>
                </a:solidFill>
                <a:latin typeface="Arial" panose="020B0604020202020204" pitchFamily="34" charset="0"/>
                <a:ea typeface="宋体" panose="02010600030101010101" pitchFamily="2" charset="-122"/>
              </a:rPr>
              <a:t>和</a:t>
            </a:r>
            <a:r>
              <a:rPr lang="en-US" altLang="zh-CN" sz="3200" b="1" baseline="-25000" dirty="0">
                <a:solidFill>
                  <a:srgbClr val="FF0000"/>
                </a:solidFill>
                <a:latin typeface="Arial" panose="020B0604020202020204" pitchFamily="34" charset="0"/>
                <a:ea typeface="宋体" panose="02010600030101010101" pitchFamily="2" charset="-122"/>
              </a:rPr>
              <a:t>j</a:t>
            </a:r>
            <a:r>
              <a:rPr lang="zh-CN" altLang="en-US" sz="3200" b="1" baseline="-25000" dirty="0">
                <a:solidFill>
                  <a:srgbClr val="FF0000"/>
                </a:solidFill>
                <a:latin typeface="Arial" panose="020B0604020202020204" pitchFamily="34" charset="0"/>
                <a:ea typeface="宋体" panose="02010600030101010101" pitchFamily="2" charset="-122"/>
              </a:rPr>
              <a:t>经过</a:t>
            </a:r>
            <a:r>
              <a:rPr lang="en-US" altLang="zh-CN" sz="3200" b="1" baseline="-25000" dirty="0">
                <a:solidFill>
                  <a:srgbClr val="FF0000"/>
                </a:solidFill>
                <a:latin typeface="Arial" panose="020B0604020202020204" pitchFamily="34" charset="0"/>
                <a:ea typeface="宋体" panose="02010600030101010101" pitchFamily="2" charset="-122"/>
              </a:rPr>
              <a:t>1</a:t>
            </a:r>
            <a:r>
              <a:rPr lang="zh-CN" altLang="en-US" sz="3200" b="1" baseline="-25000" dirty="0">
                <a:solidFill>
                  <a:srgbClr val="FF0000"/>
                </a:solidFill>
                <a:latin typeface="Arial" panose="020B0604020202020204" pitchFamily="34" charset="0"/>
                <a:ea typeface="宋体" panose="02010600030101010101" pitchFamily="2" charset="-122"/>
              </a:rPr>
              <a:t>节点转发时，其路径长度发生了变化，所以中转路由变化成</a:t>
            </a:r>
            <a:r>
              <a:rPr lang="en-US" altLang="zh-CN" sz="3200" b="1" baseline="-25000" dirty="0">
                <a:solidFill>
                  <a:srgbClr val="FF0000"/>
                </a:solidFill>
                <a:latin typeface="Arial" panose="020B0604020202020204" pitchFamily="34" charset="0"/>
                <a:ea typeface="宋体" panose="02010600030101010101" pitchFamily="2" charset="-122"/>
              </a:rPr>
              <a:t>2</a:t>
            </a:r>
            <a:endParaRPr lang="zh-CN" altLang="en-US" sz="3200" b="1" baseline="-25000" dirty="0">
              <a:solidFill>
                <a:srgbClr val="FF0000"/>
              </a:solidFill>
              <a:latin typeface="Arial" panose="020B0604020202020204" pitchFamily="34" charset="0"/>
              <a:ea typeface="宋体" panose="02010600030101010101" pitchFamily="2" charset="-122"/>
            </a:endParaRPr>
          </a:p>
        </p:txBody>
      </p:sp>
      <p:sp>
        <p:nvSpPr>
          <p:cNvPr id="280586" name="Oval 10"/>
          <p:cNvSpPr/>
          <p:nvPr/>
        </p:nvSpPr>
        <p:spPr>
          <a:xfrm>
            <a:off x="5867400" y="2420938"/>
            <a:ext cx="434975" cy="327025"/>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grpSp>
        <p:nvGrpSpPr>
          <p:cNvPr id="388106" name="Group 19"/>
          <p:cNvGrpSpPr>
            <a:grpSpLocks noChangeAspect="1"/>
          </p:cNvGrpSpPr>
          <p:nvPr/>
        </p:nvGrpSpPr>
        <p:grpSpPr>
          <a:xfrm>
            <a:off x="4500563" y="0"/>
            <a:ext cx="4392612" cy="2773363"/>
            <a:chOff x="2835" y="0"/>
            <a:chExt cx="2767" cy="1747"/>
          </a:xfrm>
        </p:grpSpPr>
        <p:sp>
          <p:nvSpPr>
            <p:cNvPr id="388107" name="AutoShape 18"/>
            <p:cNvSpPr>
              <a:spLocks noChangeAspect="1" noTextEdit="1"/>
            </p:cNvSpPr>
            <p:nvPr/>
          </p:nvSpPr>
          <p:spPr>
            <a:xfrm>
              <a:off x="2835" y="0"/>
              <a:ext cx="2767" cy="1747"/>
            </a:xfrm>
            <a:prstGeom prst="rect">
              <a:avLst/>
            </a:prstGeom>
            <a:noFill/>
            <a:ln w="9525">
              <a:noFill/>
            </a:ln>
          </p:spPr>
          <p:txBody>
            <a:bodyPr anchor="t"/>
            <a:lstStyle/>
            <a:p>
              <a:pPr eaLnBrk="0" hangingPunct="0"/>
              <a:endParaRPr lang="zh-CN" altLang="en-US">
                <a:latin typeface="Arial" panose="020B0604020202020204" pitchFamily="34" charset="0"/>
                <a:ea typeface="宋体" panose="02010600030101010101" pitchFamily="2" charset="-122"/>
              </a:endParaRPr>
            </a:p>
          </p:txBody>
        </p:sp>
        <p:sp>
          <p:nvSpPr>
            <p:cNvPr id="388108" name="Rectangle 20"/>
            <p:cNvSpPr/>
            <p:nvPr/>
          </p:nvSpPr>
          <p:spPr>
            <a:xfrm>
              <a:off x="5502" y="1454"/>
              <a:ext cx="174" cy="220"/>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Symbol" panose="05050102010706020507" pitchFamily="18" charset="2"/>
                  <a:ea typeface="宋体" panose="02010600030101010101" pitchFamily="2" charset="-122"/>
                </a:rPr>
                <a:t>ú</a:t>
              </a:r>
              <a:endParaRPr lang="en-US" altLang="zh-CN" dirty="0">
                <a:latin typeface="Arial" panose="020B0604020202020204" pitchFamily="34" charset="0"/>
                <a:ea typeface="宋体" panose="02010600030101010101" pitchFamily="2" charset="-122"/>
              </a:endParaRPr>
            </a:p>
          </p:txBody>
        </p:sp>
        <p:sp>
          <p:nvSpPr>
            <p:cNvPr id="388109" name="Rectangle 21"/>
            <p:cNvSpPr/>
            <p:nvPr/>
          </p:nvSpPr>
          <p:spPr>
            <a:xfrm>
              <a:off x="5502" y="1315"/>
              <a:ext cx="174" cy="220"/>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Symbol" panose="05050102010706020507" pitchFamily="18" charset="2"/>
                  <a:ea typeface="宋体" panose="02010600030101010101" pitchFamily="2" charset="-122"/>
                </a:rPr>
                <a:t>ú</a:t>
              </a:r>
              <a:endParaRPr lang="en-US" altLang="zh-CN" dirty="0">
                <a:latin typeface="Arial" panose="020B0604020202020204" pitchFamily="34" charset="0"/>
                <a:ea typeface="宋体" panose="02010600030101010101" pitchFamily="2" charset="-122"/>
              </a:endParaRPr>
            </a:p>
          </p:txBody>
        </p:sp>
        <p:sp>
          <p:nvSpPr>
            <p:cNvPr id="388110" name="Rectangle 22"/>
            <p:cNvSpPr/>
            <p:nvPr/>
          </p:nvSpPr>
          <p:spPr>
            <a:xfrm>
              <a:off x="5502" y="1175"/>
              <a:ext cx="174" cy="220"/>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Symbol" panose="05050102010706020507" pitchFamily="18" charset="2"/>
                  <a:ea typeface="宋体" panose="02010600030101010101" pitchFamily="2" charset="-122"/>
                </a:rPr>
                <a:t>ú</a:t>
              </a:r>
              <a:endParaRPr lang="en-US" altLang="zh-CN" dirty="0">
                <a:latin typeface="Arial" panose="020B0604020202020204" pitchFamily="34" charset="0"/>
                <a:ea typeface="宋体" panose="02010600030101010101" pitchFamily="2" charset="-122"/>
              </a:endParaRPr>
            </a:p>
          </p:txBody>
        </p:sp>
        <p:sp>
          <p:nvSpPr>
            <p:cNvPr id="388111" name="Rectangle 23"/>
            <p:cNvSpPr/>
            <p:nvPr/>
          </p:nvSpPr>
          <p:spPr>
            <a:xfrm>
              <a:off x="5502" y="1036"/>
              <a:ext cx="174" cy="220"/>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Symbol" panose="05050102010706020507" pitchFamily="18" charset="2"/>
                  <a:ea typeface="宋体" panose="02010600030101010101" pitchFamily="2" charset="-122"/>
                </a:rPr>
                <a:t>ú</a:t>
              </a:r>
              <a:endParaRPr lang="en-US" altLang="zh-CN" dirty="0">
                <a:latin typeface="Arial" panose="020B0604020202020204" pitchFamily="34" charset="0"/>
                <a:ea typeface="宋体" panose="02010600030101010101" pitchFamily="2" charset="-122"/>
              </a:endParaRPr>
            </a:p>
          </p:txBody>
        </p:sp>
        <p:sp>
          <p:nvSpPr>
            <p:cNvPr id="388112" name="Rectangle 24"/>
            <p:cNvSpPr/>
            <p:nvPr/>
          </p:nvSpPr>
          <p:spPr>
            <a:xfrm>
              <a:off x="5502" y="896"/>
              <a:ext cx="174" cy="220"/>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Symbol" panose="05050102010706020507" pitchFamily="18" charset="2"/>
                  <a:ea typeface="宋体" panose="02010600030101010101" pitchFamily="2" charset="-122"/>
                </a:rPr>
                <a:t>ú</a:t>
              </a:r>
              <a:endParaRPr lang="en-US" altLang="zh-CN" dirty="0">
                <a:latin typeface="Arial" panose="020B0604020202020204" pitchFamily="34" charset="0"/>
                <a:ea typeface="宋体" panose="02010600030101010101" pitchFamily="2" charset="-122"/>
              </a:endParaRPr>
            </a:p>
          </p:txBody>
        </p:sp>
        <p:sp>
          <p:nvSpPr>
            <p:cNvPr id="388113" name="Rectangle 25"/>
            <p:cNvSpPr/>
            <p:nvPr/>
          </p:nvSpPr>
          <p:spPr>
            <a:xfrm>
              <a:off x="5502" y="757"/>
              <a:ext cx="174" cy="220"/>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Symbol" panose="05050102010706020507" pitchFamily="18" charset="2"/>
                  <a:ea typeface="宋体" panose="02010600030101010101" pitchFamily="2" charset="-122"/>
                </a:rPr>
                <a:t>ú</a:t>
              </a:r>
              <a:endParaRPr lang="en-US" altLang="zh-CN" dirty="0">
                <a:latin typeface="Arial" panose="020B0604020202020204" pitchFamily="34" charset="0"/>
                <a:ea typeface="宋体" panose="02010600030101010101" pitchFamily="2" charset="-122"/>
              </a:endParaRPr>
            </a:p>
          </p:txBody>
        </p:sp>
        <p:sp>
          <p:nvSpPr>
            <p:cNvPr id="388114" name="Rectangle 26"/>
            <p:cNvSpPr/>
            <p:nvPr/>
          </p:nvSpPr>
          <p:spPr>
            <a:xfrm>
              <a:off x="5502" y="617"/>
              <a:ext cx="174" cy="220"/>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Symbol" panose="05050102010706020507" pitchFamily="18" charset="2"/>
                  <a:ea typeface="宋体" panose="02010600030101010101" pitchFamily="2" charset="-122"/>
                </a:rPr>
                <a:t>ú</a:t>
              </a:r>
              <a:endParaRPr lang="en-US" altLang="zh-CN" dirty="0">
                <a:latin typeface="Arial" panose="020B0604020202020204" pitchFamily="34" charset="0"/>
                <a:ea typeface="宋体" panose="02010600030101010101" pitchFamily="2" charset="-122"/>
              </a:endParaRPr>
            </a:p>
          </p:txBody>
        </p:sp>
        <p:sp>
          <p:nvSpPr>
            <p:cNvPr id="388115" name="Rectangle 27"/>
            <p:cNvSpPr/>
            <p:nvPr/>
          </p:nvSpPr>
          <p:spPr>
            <a:xfrm>
              <a:off x="5502" y="478"/>
              <a:ext cx="174" cy="220"/>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Symbol" panose="05050102010706020507" pitchFamily="18" charset="2"/>
                  <a:ea typeface="宋体" panose="02010600030101010101" pitchFamily="2" charset="-122"/>
                </a:rPr>
                <a:t>ú</a:t>
              </a:r>
              <a:endParaRPr lang="en-US" altLang="zh-CN" dirty="0">
                <a:latin typeface="Arial" panose="020B0604020202020204" pitchFamily="34" charset="0"/>
                <a:ea typeface="宋体" panose="02010600030101010101" pitchFamily="2" charset="-122"/>
              </a:endParaRPr>
            </a:p>
          </p:txBody>
        </p:sp>
        <p:sp>
          <p:nvSpPr>
            <p:cNvPr id="388116" name="Rectangle 28"/>
            <p:cNvSpPr/>
            <p:nvPr/>
          </p:nvSpPr>
          <p:spPr>
            <a:xfrm>
              <a:off x="5502" y="338"/>
              <a:ext cx="174" cy="220"/>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Symbol" panose="05050102010706020507" pitchFamily="18" charset="2"/>
                  <a:ea typeface="宋体" panose="02010600030101010101" pitchFamily="2" charset="-122"/>
                </a:rPr>
                <a:t>ú</a:t>
              </a:r>
              <a:endParaRPr lang="en-US" altLang="zh-CN" dirty="0">
                <a:latin typeface="Arial" panose="020B0604020202020204" pitchFamily="34" charset="0"/>
                <a:ea typeface="宋体" panose="02010600030101010101" pitchFamily="2" charset="-122"/>
              </a:endParaRPr>
            </a:p>
          </p:txBody>
        </p:sp>
        <p:sp>
          <p:nvSpPr>
            <p:cNvPr id="388117" name="Rectangle 29"/>
            <p:cNvSpPr/>
            <p:nvPr/>
          </p:nvSpPr>
          <p:spPr>
            <a:xfrm>
              <a:off x="5502" y="1549"/>
              <a:ext cx="174" cy="220"/>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Symbol" panose="05050102010706020507" pitchFamily="18" charset="2"/>
                  <a:ea typeface="宋体" panose="02010600030101010101" pitchFamily="2" charset="-122"/>
                </a:rPr>
                <a:t>û</a:t>
              </a:r>
              <a:endParaRPr lang="en-US" altLang="zh-CN" dirty="0">
                <a:latin typeface="Arial" panose="020B0604020202020204" pitchFamily="34" charset="0"/>
                <a:ea typeface="宋体" panose="02010600030101010101" pitchFamily="2" charset="-122"/>
              </a:endParaRPr>
            </a:p>
          </p:txBody>
        </p:sp>
        <p:sp>
          <p:nvSpPr>
            <p:cNvPr id="388118" name="Rectangle 30"/>
            <p:cNvSpPr/>
            <p:nvPr/>
          </p:nvSpPr>
          <p:spPr>
            <a:xfrm>
              <a:off x="5502" y="199"/>
              <a:ext cx="174" cy="220"/>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Symbol" panose="05050102010706020507" pitchFamily="18" charset="2"/>
                  <a:ea typeface="宋体" panose="02010600030101010101" pitchFamily="2" charset="-122"/>
                </a:rPr>
                <a:t>ù</a:t>
              </a:r>
              <a:endParaRPr lang="en-US" altLang="zh-CN" dirty="0">
                <a:latin typeface="Arial" panose="020B0604020202020204" pitchFamily="34" charset="0"/>
                <a:ea typeface="宋体" panose="02010600030101010101" pitchFamily="2" charset="-122"/>
              </a:endParaRPr>
            </a:p>
          </p:txBody>
        </p:sp>
        <p:sp>
          <p:nvSpPr>
            <p:cNvPr id="388119" name="Rectangle 31"/>
            <p:cNvSpPr/>
            <p:nvPr/>
          </p:nvSpPr>
          <p:spPr>
            <a:xfrm>
              <a:off x="3292" y="1454"/>
              <a:ext cx="174" cy="220"/>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Symbol" panose="05050102010706020507" pitchFamily="18" charset="2"/>
                  <a:ea typeface="宋体" panose="02010600030101010101" pitchFamily="2" charset="-122"/>
                </a:rPr>
                <a:t>ê</a:t>
              </a:r>
              <a:endParaRPr lang="en-US" altLang="zh-CN" dirty="0">
                <a:latin typeface="Arial" panose="020B0604020202020204" pitchFamily="34" charset="0"/>
                <a:ea typeface="宋体" panose="02010600030101010101" pitchFamily="2" charset="-122"/>
              </a:endParaRPr>
            </a:p>
          </p:txBody>
        </p:sp>
        <p:sp>
          <p:nvSpPr>
            <p:cNvPr id="388120" name="Rectangle 32"/>
            <p:cNvSpPr/>
            <p:nvPr/>
          </p:nvSpPr>
          <p:spPr>
            <a:xfrm>
              <a:off x="3292" y="1315"/>
              <a:ext cx="174" cy="220"/>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Symbol" panose="05050102010706020507" pitchFamily="18" charset="2"/>
                  <a:ea typeface="宋体" panose="02010600030101010101" pitchFamily="2" charset="-122"/>
                </a:rPr>
                <a:t>ê</a:t>
              </a:r>
              <a:endParaRPr lang="en-US" altLang="zh-CN" dirty="0">
                <a:latin typeface="Arial" panose="020B0604020202020204" pitchFamily="34" charset="0"/>
                <a:ea typeface="宋体" panose="02010600030101010101" pitchFamily="2" charset="-122"/>
              </a:endParaRPr>
            </a:p>
          </p:txBody>
        </p:sp>
        <p:sp>
          <p:nvSpPr>
            <p:cNvPr id="388121" name="Rectangle 33"/>
            <p:cNvSpPr/>
            <p:nvPr/>
          </p:nvSpPr>
          <p:spPr>
            <a:xfrm>
              <a:off x="3292" y="1175"/>
              <a:ext cx="174" cy="220"/>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Symbol" panose="05050102010706020507" pitchFamily="18" charset="2"/>
                  <a:ea typeface="宋体" panose="02010600030101010101" pitchFamily="2" charset="-122"/>
                </a:rPr>
                <a:t>ê</a:t>
              </a:r>
              <a:endParaRPr lang="en-US" altLang="zh-CN" dirty="0">
                <a:latin typeface="Arial" panose="020B0604020202020204" pitchFamily="34" charset="0"/>
                <a:ea typeface="宋体" panose="02010600030101010101" pitchFamily="2" charset="-122"/>
              </a:endParaRPr>
            </a:p>
          </p:txBody>
        </p:sp>
        <p:sp>
          <p:nvSpPr>
            <p:cNvPr id="388122" name="Rectangle 34"/>
            <p:cNvSpPr/>
            <p:nvPr/>
          </p:nvSpPr>
          <p:spPr>
            <a:xfrm>
              <a:off x="3292" y="1036"/>
              <a:ext cx="174" cy="220"/>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Symbol" panose="05050102010706020507" pitchFamily="18" charset="2"/>
                  <a:ea typeface="宋体" panose="02010600030101010101" pitchFamily="2" charset="-122"/>
                </a:rPr>
                <a:t>ê</a:t>
              </a:r>
              <a:endParaRPr lang="en-US" altLang="zh-CN" dirty="0">
                <a:latin typeface="Arial" panose="020B0604020202020204" pitchFamily="34" charset="0"/>
                <a:ea typeface="宋体" panose="02010600030101010101" pitchFamily="2" charset="-122"/>
              </a:endParaRPr>
            </a:p>
          </p:txBody>
        </p:sp>
        <p:sp>
          <p:nvSpPr>
            <p:cNvPr id="388123" name="Rectangle 35"/>
            <p:cNvSpPr/>
            <p:nvPr/>
          </p:nvSpPr>
          <p:spPr>
            <a:xfrm>
              <a:off x="3292" y="896"/>
              <a:ext cx="174" cy="220"/>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Symbol" panose="05050102010706020507" pitchFamily="18" charset="2"/>
                  <a:ea typeface="宋体" panose="02010600030101010101" pitchFamily="2" charset="-122"/>
                </a:rPr>
                <a:t>ê</a:t>
              </a:r>
              <a:endParaRPr lang="en-US" altLang="zh-CN" dirty="0">
                <a:latin typeface="Arial" panose="020B0604020202020204" pitchFamily="34" charset="0"/>
                <a:ea typeface="宋体" panose="02010600030101010101" pitchFamily="2" charset="-122"/>
              </a:endParaRPr>
            </a:p>
          </p:txBody>
        </p:sp>
        <p:sp>
          <p:nvSpPr>
            <p:cNvPr id="388124" name="Rectangle 36"/>
            <p:cNvSpPr/>
            <p:nvPr/>
          </p:nvSpPr>
          <p:spPr>
            <a:xfrm>
              <a:off x="3292" y="757"/>
              <a:ext cx="174" cy="220"/>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Symbol" panose="05050102010706020507" pitchFamily="18" charset="2"/>
                  <a:ea typeface="宋体" panose="02010600030101010101" pitchFamily="2" charset="-122"/>
                </a:rPr>
                <a:t>ê</a:t>
              </a:r>
              <a:endParaRPr lang="en-US" altLang="zh-CN" dirty="0">
                <a:latin typeface="Arial" panose="020B0604020202020204" pitchFamily="34" charset="0"/>
                <a:ea typeface="宋体" panose="02010600030101010101" pitchFamily="2" charset="-122"/>
              </a:endParaRPr>
            </a:p>
          </p:txBody>
        </p:sp>
        <p:sp>
          <p:nvSpPr>
            <p:cNvPr id="388125" name="Rectangle 37"/>
            <p:cNvSpPr/>
            <p:nvPr/>
          </p:nvSpPr>
          <p:spPr>
            <a:xfrm>
              <a:off x="3292" y="617"/>
              <a:ext cx="174" cy="220"/>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Symbol" panose="05050102010706020507" pitchFamily="18" charset="2"/>
                  <a:ea typeface="宋体" panose="02010600030101010101" pitchFamily="2" charset="-122"/>
                </a:rPr>
                <a:t>ê</a:t>
              </a:r>
              <a:endParaRPr lang="en-US" altLang="zh-CN" dirty="0">
                <a:latin typeface="Arial" panose="020B0604020202020204" pitchFamily="34" charset="0"/>
                <a:ea typeface="宋体" panose="02010600030101010101" pitchFamily="2" charset="-122"/>
              </a:endParaRPr>
            </a:p>
          </p:txBody>
        </p:sp>
        <p:sp>
          <p:nvSpPr>
            <p:cNvPr id="388126" name="Rectangle 38"/>
            <p:cNvSpPr/>
            <p:nvPr/>
          </p:nvSpPr>
          <p:spPr>
            <a:xfrm>
              <a:off x="3292" y="478"/>
              <a:ext cx="174" cy="220"/>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Symbol" panose="05050102010706020507" pitchFamily="18" charset="2"/>
                  <a:ea typeface="宋体" panose="02010600030101010101" pitchFamily="2" charset="-122"/>
                </a:rPr>
                <a:t>ê</a:t>
              </a:r>
              <a:endParaRPr lang="en-US" altLang="zh-CN" dirty="0">
                <a:latin typeface="Arial" panose="020B0604020202020204" pitchFamily="34" charset="0"/>
                <a:ea typeface="宋体" panose="02010600030101010101" pitchFamily="2" charset="-122"/>
              </a:endParaRPr>
            </a:p>
          </p:txBody>
        </p:sp>
        <p:sp>
          <p:nvSpPr>
            <p:cNvPr id="388127" name="Rectangle 39"/>
            <p:cNvSpPr/>
            <p:nvPr/>
          </p:nvSpPr>
          <p:spPr>
            <a:xfrm>
              <a:off x="3292" y="338"/>
              <a:ext cx="174" cy="220"/>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Symbol" panose="05050102010706020507" pitchFamily="18" charset="2"/>
                  <a:ea typeface="宋体" panose="02010600030101010101" pitchFamily="2" charset="-122"/>
                </a:rPr>
                <a:t>ê</a:t>
              </a:r>
              <a:endParaRPr lang="en-US" altLang="zh-CN" dirty="0">
                <a:latin typeface="Arial" panose="020B0604020202020204" pitchFamily="34" charset="0"/>
                <a:ea typeface="宋体" panose="02010600030101010101" pitchFamily="2" charset="-122"/>
              </a:endParaRPr>
            </a:p>
          </p:txBody>
        </p:sp>
        <p:sp>
          <p:nvSpPr>
            <p:cNvPr id="388128" name="Rectangle 40"/>
            <p:cNvSpPr/>
            <p:nvPr/>
          </p:nvSpPr>
          <p:spPr>
            <a:xfrm>
              <a:off x="3292" y="1549"/>
              <a:ext cx="174" cy="220"/>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Symbol" panose="05050102010706020507" pitchFamily="18" charset="2"/>
                  <a:ea typeface="宋体" panose="02010600030101010101" pitchFamily="2" charset="-122"/>
                </a:rPr>
                <a:t>ë</a:t>
              </a:r>
              <a:endParaRPr lang="en-US" altLang="zh-CN" dirty="0">
                <a:latin typeface="Arial" panose="020B0604020202020204" pitchFamily="34" charset="0"/>
                <a:ea typeface="宋体" panose="02010600030101010101" pitchFamily="2" charset="-122"/>
              </a:endParaRPr>
            </a:p>
          </p:txBody>
        </p:sp>
        <p:sp>
          <p:nvSpPr>
            <p:cNvPr id="388129" name="Rectangle 41"/>
            <p:cNvSpPr/>
            <p:nvPr/>
          </p:nvSpPr>
          <p:spPr>
            <a:xfrm>
              <a:off x="3292" y="199"/>
              <a:ext cx="174" cy="220"/>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Symbol" panose="05050102010706020507" pitchFamily="18" charset="2"/>
                  <a:ea typeface="宋体" panose="02010600030101010101" pitchFamily="2" charset="-122"/>
                </a:rPr>
                <a:t>é</a:t>
              </a:r>
              <a:endParaRPr lang="en-US" altLang="zh-CN" dirty="0">
                <a:latin typeface="Arial" panose="020B0604020202020204" pitchFamily="34" charset="0"/>
                <a:ea typeface="宋体" panose="02010600030101010101" pitchFamily="2" charset="-122"/>
              </a:endParaRPr>
            </a:p>
          </p:txBody>
        </p:sp>
        <p:sp>
          <p:nvSpPr>
            <p:cNvPr id="388130" name="Rectangle 42"/>
            <p:cNvSpPr/>
            <p:nvPr/>
          </p:nvSpPr>
          <p:spPr>
            <a:xfrm>
              <a:off x="3153" y="762"/>
              <a:ext cx="203" cy="220"/>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Symbol" panose="05050102010706020507" pitchFamily="18" charset="2"/>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388131" name="Rectangle 43"/>
            <p:cNvSpPr/>
            <p:nvPr/>
          </p:nvSpPr>
          <p:spPr>
            <a:xfrm>
              <a:off x="5370" y="1529"/>
              <a:ext cx="160" cy="201"/>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Times New Roman" panose="02020603050405020304" pitchFamily="18" charset="0"/>
                  <a:ea typeface="宋体" panose="02010600030101010101" pitchFamily="2" charset="-122"/>
                </a:rPr>
                <a:t>0</a:t>
              </a:r>
              <a:endParaRPr lang="en-US" altLang="zh-CN" dirty="0">
                <a:latin typeface="Arial" panose="020B0604020202020204" pitchFamily="34" charset="0"/>
                <a:ea typeface="宋体" panose="02010600030101010101" pitchFamily="2" charset="-122"/>
              </a:endParaRPr>
            </a:p>
          </p:txBody>
        </p:sp>
        <p:sp>
          <p:nvSpPr>
            <p:cNvPr id="388132" name="Rectangle 44"/>
            <p:cNvSpPr/>
            <p:nvPr/>
          </p:nvSpPr>
          <p:spPr>
            <a:xfrm>
              <a:off x="5040" y="1529"/>
              <a:ext cx="160" cy="201"/>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Times New Roman" panose="02020603050405020304" pitchFamily="18" charset="0"/>
                  <a:ea typeface="宋体" panose="02010600030101010101" pitchFamily="2" charset="-122"/>
                </a:rPr>
                <a:t>0</a:t>
              </a:r>
              <a:endParaRPr lang="en-US" altLang="zh-CN" dirty="0">
                <a:latin typeface="Arial" panose="020B0604020202020204" pitchFamily="34" charset="0"/>
                <a:ea typeface="宋体" panose="02010600030101010101" pitchFamily="2" charset="-122"/>
              </a:endParaRPr>
            </a:p>
          </p:txBody>
        </p:sp>
        <p:sp>
          <p:nvSpPr>
            <p:cNvPr id="388133" name="Rectangle 45"/>
            <p:cNvSpPr/>
            <p:nvPr/>
          </p:nvSpPr>
          <p:spPr>
            <a:xfrm>
              <a:off x="4713" y="1529"/>
              <a:ext cx="160" cy="201"/>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Times New Roman" panose="02020603050405020304" pitchFamily="18" charset="0"/>
                  <a:ea typeface="宋体" panose="02010600030101010101" pitchFamily="2" charset="-122"/>
                </a:rPr>
                <a:t>1</a:t>
              </a:r>
              <a:endParaRPr lang="en-US" altLang="zh-CN" dirty="0">
                <a:latin typeface="Arial" panose="020B0604020202020204" pitchFamily="34" charset="0"/>
                <a:ea typeface="宋体" panose="02010600030101010101" pitchFamily="2" charset="-122"/>
              </a:endParaRPr>
            </a:p>
          </p:txBody>
        </p:sp>
        <p:sp>
          <p:nvSpPr>
            <p:cNvPr id="388134" name="Rectangle 46"/>
            <p:cNvSpPr/>
            <p:nvPr/>
          </p:nvSpPr>
          <p:spPr>
            <a:xfrm>
              <a:off x="4387" y="1529"/>
              <a:ext cx="160" cy="201"/>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Times New Roman" panose="02020603050405020304" pitchFamily="18" charset="0"/>
                  <a:ea typeface="宋体" panose="02010600030101010101" pitchFamily="2" charset="-122"/>
                </a:rPr>
                <a:t>1</a:t>
              </a:r>
              <a:endParaRPr lang="en-US" altLang="zh-CN" dirty="0">
                <a:latin typeface="Arial" panose="020B0604020202020204" pitchFamily="34" charset="0"/>
                <a:ea typeface="宋体" panose="02010600030101010101" pitchFamily="2" charset="-122"/>
              </a:endParaRPr>
            </a:p>
          </p:txBody>
        </p:sp>
        <p:sp>
          <p:nvSpPr>
            <p:cNvPr id="388135" name="Rectangle 47"/>
            <p:cNvSpPr/>
            <p:nvPr/>
          </p:nvSpPr>
          <p:spPr>
            <a:xfrm>
              <a:off x="4059" y="1529"/>
              <a:ext cx="160" cy="201"/>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Times New Roman" panose="02020603050405020304" pitchFamily="18" charset="0"/>
                  <a:ea typeface="宋体" panose="02010600030101010101" pitchFamily="2" charset="-122"/>
                </a:rPr>
                <a:t>3</a:t>
              </a:r>
              <a:endParaRPr lang="en-US" altLang="zh-CN" dirty="0">
                <a:latin typeface="Arial" panose="020B0604020202020204" pitchFamily="34" charset="0"/>
                <a:ea typeface="宋体" panose="02010600030101010101" pitchFamily="2" charset="-122"/>
              </a:endParaRPr>
            </a:p>
          </p:txBody>
        </p:sp>
        <p:sp>
          <p:nvSpPr>
            <p:cNvPr id="388136" name="Rectangle 48"/>
            <p:cNvSpPr/>
            <p:nvPr/>
          </p:nvSpPr>
          <p:spPr>
            <a:xfrm>
              <a:off x="3731" y="1529"/>
              <a:ext cx="160" cy="201"/>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Times New Roman" panose="02020603050405020304" pitchFamily="18" charset="0"/>
                  <a:ea typeface="宋体" panose="02010600030101010101" pitchFamily="2" charset="-122"/>
                </a:rPr>
                <a:t>2</a:t>
              </a:r>
              <a:endParaRPr lang="en-US" altLang="zh-CN" dirty="0">
                <a:latin typeface="Arial" panose="020B0604020202020204" pitchFamily="34" charset="0"/>
                <a:ea typeface="宋体" panose="02010600030101010101" pitchFamily="2" charset="-122"/>
              </a:endParaRPr>
            </a:p>
          </p:txBody>
        </p:sp>
        <p:sp>
          <p:nvSpPr>
            <p:cNvPr id="388137" name="Rectangle 49"/>
            <p:cNvSpPr/>
            <p:nvPr/>
          </p:nvSpPr>
          <p:spPr>
            <a:xfrm>
              <a:off x="3400" y="1529"/>
              <a:ext cx="160" cy="201"/>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Times New Roman" panose="02020603050405020304" pitchFamily="18" charset="0"/>
                  <a:ea typeface="宋体" panose="02010600030101010101" pitchFamily="2" charset="-122"/>
                </a:rPr>
                <a:t>1</a:t>
              </a:r>
              <a:endParaRPr lang="en-US" altLang="zh-CN" dirty="0">
                <a:latin typeface="Arial" panose="020B0604020202020204" pitchFamily="34" charset="0"/>
                <a:ea typeface="宋体" panose="02010600030101010101" pitchFamily="2" charset="-122"/>
              </a:endParaRPr>
            </a:p>
          </p:txBody>
        </p:sp>
        <p:sp>
          <p:nvSpPr>
            <p:cNvPr id="388138" name="Rectangle 50"/>
            <p:cNvSpPr/>
            <p:nvPr/>
          </p:nvSpPr>
          <p:spPr>
            <a:xfrm>
              <a:off x="5370" y="1309"/>
              <a:ext cx="160" cy="201"/>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Times New Roman" panose="02020603050405020304" pitchFamily="18" charset="0"/>
                  <a:ea typeface="宋体" panose="02010600030101010101" pitchFamily="2" charset="-122"/>
                </a:rPr>
                <a:t>0</a:t>
              </a:r>
              <a:endParaRPr lang="en-US" altLang="zh-CN" dirty="0">
                <a:latin typeface="Arial" panose="020B0604020202020204" pitchFamily="34" charset="0"/>
                <a:ea typeface="宋体" panose="02010600030101010101" pitchFamily="2" charset="-122"/>
              </a:endParaRPr>
            </a:p>
          </p:txBody>
        </p:sp>
        <p:sp>
          <p:nvSpPr>
            <p:cNvPr id="388139" name="Rectangle 51"/>
            <p:cNvSpPr/>
            <p:nvPr/>
          </p:nvSpPr>
          <p:spPr>
            <a:xfrm>
              <a:off x="5040" y="1309"/>
              <a:ext cx="160" cy="201"/>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Times New Roman" panose="02020603050405020304" pitchFamily="18" charset="0"/>
                  <a:ea typeface="宋体" panose="02010600030101010101" pitchFamily="2" charset="-122"/>
                </a:rPr>
                <a:t>0</a:t>
              </a:r>
              <a:endParaRPr lang="en-US" altLang="zh-CN" dirty="0">
                <a:latin typeface="Arial" panose="020B0604020202020204" pitchFamily="34" charset="0"/>
                <a:ea typeface="宋体" panose="02010600030101010101" pitchFamily="2" charset="-122"/>
              </a:endParaRPr>
            </a:p>
          </p:txBody>
        </p:sp>
        <p:sp>
          <p:nvSpPr>
            <p:cNvPr id="388140" name="Rectangle 52"/>
            <p:cNvSpPr/>
            <p:nvPr/>
          </p:nvSpPr>
          <p:spPr>
            <a:xfrm>
              <a:off x="4715" y="1309"/>
              <a:ext cx="160" cy="201"/>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Times New Roman" panose="02020603050405020304" pitchFamily="18" charset="0"/>
                  <a:ea typeface="宋体" panose="02010600030101010101" pitchFamily="2" charset="-122"/>
                </a:rPr>
                <a:t>5</a:t>
              </a:r>
              <a:endParaRPr lang="en-US" altLang="zh-CN" dirty="0">
                <a:latin typeface="Arial" panose="020B0604020202020204" pitchFamily="34" charset="0"/>
                <a:ea typeface="宋体" panose="02010600030101010101" pitchFamily="2" charset="-122"/>
              </a:endParaRPr>
            </a:p>
          </p:txBody>
        </p:sp>
        <p:sp>
          <p:nvSpPr>
            <p:cNvPr id="388141" name="Rectangle 53"/>
            <p:cNvSpPr/>
            <p:nvPr/>
          </p:nvSpPr>
          <p:spPr>
            <a:xfrm>
              <a:off x="4388" y="1309"/>
              <a:ext cx="160" cy="201"/>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Times New Roman" panose="02020603050405020304" pitchFamily="18" charset="0"/>
                  <a:ea typeface="宋体" panose="02010600030101010101" pitchFamily="2" charset="-122"/>
                </a:rPr>
                <a:t>0</a:t>
              </a:r>
              <a:endParaRPr lang="en-US" altLang="zh-CN" dirty="0">
                <a:latin typeface="Arial" panose="020B0604020202020204" pitchFamily="34" charset="0"/>
                <a:ea typeface="宋体" panose="02010600030101010101" pitchFamily="2" charset="-122"/>
              </a:endParaRPr>
            </a:p>
          </p:txBody>
        </p:sp>
        <p:sp>
          <p:nvSpPr>
            <p:cNvPr id="388142" name="Rectangle 54"/>
            <p:cNvSpPr/>
            <p:nvPr/>
          </p:nvSpPr>
          <p:spPr>
            <a:xfrm>
              <a:off x="4059" y="1309"/>
              <a:ext cx="160" cy="201"/>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Times New Roman" panose="02020603050405020304" pitchFamily="18" charset="0"/>
                  <a:ea typeface="宋体" panose="02010600030101010101" pitchFamily="2" charset="-122"/>
                </a:rPr>
                <a:t>3</a:t>
              </a:r>
              <a:endParaRPr lang="en-US" altLang="zh-CN" dirty="0">
                <a:latin typeface="Arial" panose="020B0604020202020204" pitchFamily="34" charset="0"/>
                <a:ea typeface="宋体" panose="02010600030101010101" pitchFamily="2" charset="-122"/>
              </a:endParaRPr>
            </a:p>
          </p:txBody>
        </p:sp>
        <p:sp>
          <p:nvSpPr>
            <p:cNvPr id="388143" name="Rectangle 55"/>
            <p:cNvSpPr/>
            <p:nvPr/>
          </p:nvSpPr>
          <p:spPr>
            <a:xfrm>
              <a:off x="3731" y="1309"/>
              <a:ext cx="160" cy="201"/>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Times New Roman" panose="02020603050405020304" pitchFamily="18" charset="0"/>
                  <a:ea typeface="宋体" panose="02010600030101010101" pitchFamily="2" charset="-122"/>
                </a:rPr>
                <a:t>2</a:t>
              </a:r>
              <a:endParaRPr lang="en-US" altLang="zh-CN" dirty="0">
                <a:latin typeface="Arial" panose="020B0604020202020204" pitchFamily="34" charset="0"/>
                <a:ea typeface="宋体" panose="02010600030101010101" pitchFamily="2" charset="-122"/>
              </a:endParaRPr>
            </a:p>
          </p:txBody>
        </p:sp>
        <p:sp>
          <p:nvSpPr>
            <p:cNvPr id="388144" name="Rectangle 56"/>
            <p:cNvSpPr/>
            <p:nvPr/>
          </p:nvSpPr>
          <p:spPr>
            <a:xfrm>
              <a:off x="3402" y="1309"/>
              <a:ext cx="160" cy="201"/>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Times New Roman" panose="02020603050405020304" pitchFamily="18" charset="0"/>
                  <a:ea typeface="宋体" panose="02010600030101010101" pitchFamily="2" charset="-122"/>
                </a:rPr>
                <a:t>0</a:t>
              </a:r>
              <a:endParaRPr lang="en-US" altLang="zh-CN" dirty="0">
                <a:latin typeface="Arial" panose="020B0604020202020204" pitchFamily="34" charset="0"/>
                <a:ea typeface="宋体" panose="02010600030101010101" pitchFamily="2" charset="-122"/>
              </a:endParaRPr>
            </a:p>
          </p:txBody>
        </p:sp>
        <p:sp>
          <p:nvSpPr>
            <p:cNvPr id="388145" name="Rectangle 57"/>
            <p:cNvSpPr/>
            <p:nvPr/>
          </p:nvSpPr>
          <p:spPr>
            <a:xfrm>
              <a:off x="5369" y="1088"/>
              <a:ext cx="160" cy="201"/>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Times New Roman" panose="02020603050405020304" pitchFamily="18" charset="0"/>
                  <a:ea typeface="宋体" panose="02010600030101010101" pitchFamily="2" charset="-122"/>
                </a:rPr>
                <a:t>1</a:t>
              </a:r>
              <a:endParaRPr lang="en-US" altLang="zh-CN" dirty="0">
                <a:latin typeface="Arial" panose="020B0604020202020204" pitchFamily="34" charset="0"/>
                <a:ea typeface="宋体" panose="02010600030101010101" pitchFamily="2" charset="-122"/>
              </a:endParaRPr>
            </a:p>
          </p:txBody>
        </p:sp>
        <p:sp>
          <p:nvSpPr>
            <p:cNvPr id="388146" name="Rectangle 58"/>
            <p:cNvSpPr/>
            <p:nvPr/>
          </p:nvSpPr>
          <p:spPr>
            <a:xfrm>
              <a:off x="5040" y="1088"/>
              <a:ext cx="160" cy="201"/>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Times New Roman" panose="02020603050405020304" pitchFamily="18" charset="0"/>
                  <a:ea typeface="宋体" panose="02010600030101010101" pitchFamily="2" charset="-122"/>
                </a:rPr>
                <a:t>6</a:t>
              </a:r>
              <a:endParaRPr lang="en-US" altLang="zh-CN" dirty="0">
                <a:latin typeface="Arial" panose="020B0604020202020204" pitchFamily="34" charset="0"/>
                <a:ea typeface="宋体" panose="02010600030101010101" pitchFamily="2" charset="-122"/>
              </a:endParaRPr>
            </a:p>
          </p:txBody>
        </p:sp>
        <p:sp>
          <p:nvSpPr>
            <p:cNvPr id="388147" name="Rectangle 59"/>
            <p:cNvSpPr/>
            <p:nvPr/>
          </p:nvSpPr>
          <p:spPr>
            <a:xfrm>
              <a:off x="4715" y="1088"/>
              <a:ext cx="160" cy="201"/>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Times New Roman" panose="02020603050405020304" pitchFamily="18" charset="0"/>
                  <a:ea typeface="宋体" panose="02010600030101010101" pitchFamily="2" charset="-122"/>
                </a:rPr>
                <a:t>0</a:t>
              </a:r>
              <a:endParaRPr lang="en-US" altLang="zh-CN" dirty="0">
                <a:latin typeface="Arial" panose="020B0604020202020204" pitchFamily="34" charset="0"/>
                <a:ea typeface="宋体" panose="02010600030101010101" pitchFamily="2" charset="-122"/>
              </a:endParaRPr>
            </a:p>
          </p:txBody>
        </p:sp>
        <p:sp>
          <p:nvSpPr>
            <p:cNvPr id="388148" name="Rectangle 60"/>
            <p:cNvSpPr/>
            <p:nvPr/>
          </p:nvSpPr>
          <p:spPr>
            <a:xfrm>
              <a:off x="4389" y="1088"/>
              <a:ext cx="160" cy="201"/>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Times New Roman" panose="02020603050405020304" pitchFamily="18" charset="0"/>
                  <a:ea typeface="宋体" panose="02010600030101010101" pitchFamily="2" charset="-122"/>
                </a:rPr>
                <a:t>4</a:t>
              </a:r>
              <a:endParaRPr lang="en-US" altLang="zh-CN" dirty="0">
                <a:latin typeface="Arial" panose="020B0604020202020204" pitchFamily="34" charset="0"/>
                <a:ea typeface="宋体" panose="02010600030101010101" pitchFamily="2" charset="-122"/>
              </a:endParaRPr>
            </a:p>
          </p:txBody>
        </p:sp>
        <p:sp>
          <p:nvSpPr>
            <p:cNvPr id="388149" name="Rectangle 61"/>
            <p:cNvSpPr/>
            <p:nvPr/>
          </p:nvSpPr>
          <p:spPr>
            <a:xfrm>
              <a:off x="4058" y="1088"/>
              <a:ext cx="160" cy="201"/>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Times New Roman" panose="02020603050405020304" pitchFamily="18" charset="0"/>
                  <a:ea typeface="宋体" panose="02010600030101010101" pitchFamily="2" charset="-122"/>
                </a:rPr>
                <a:t>0</a:t>
              </a:r>
              <a:endParaRPr lang="en-US" altLang="zh-CN" dirty="0">
                <a:latin typeface="Arial" panose="020B0604020202020204" pitchFamily="34" charset="0"/>
                <a:ea typeface="宋体" panose="02010600030101010101" pitchFamily="2" charset="-122"/>
              </a:endParaRPr>
            </a:p>
          </p:txBody>
        </p:sp>
        <p:sp>
          <p:nvSpPr>
            <p:cNvPr id="388150" name="Rectangle 62"/>
            <p:cNvSpPr/>
            <p:nvPr/>
          </p:nvSpPr>
          <p:spPr>
            <a:xfrm>
              <a:off x="3730" y="1088"/>
              <a:ext cx="160" cy="201"/>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Times New Roman" panose="02020603050405020304" pitchFamily="18" charset="0"/>
                  <a:ea typeface="宋体" panose="02010600030101010101" pitchFamily="2" charset="-122"/>
                </a:rPr>
                <a:t>0</a:t>
              </a:r>
              <a:endParaRPr lang="en-US" altLang="zh-CN" dirty="0">
                <a:latin typeface="Arial" panose="020B0604020202020204" pitchFamily="34" charset="0"/>
                <a:ea typeface="宋体" panose="02010600030101010101" pitchFamily="2" charset="-122"/>
              </a:endParaRPr>
            </a:p>
          </p:txBody>
        </p:sp>
        <p:sp>
          <p:nvSpPr>
            <p:cNvPr id="388151" name="Rectangle 63"/>
            <p:cNvSpPr/>
            <p:nvPr/>
          </p:nvSpPr>
          <p:spPr>
            <a:xfrm>
              <a:off x="3400" y="1088"/>
              <a:ext cx="160" cy="201"/>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Times New Roman" panose="02020603050405020304" pitchFamily="18" charset="0"/>
                  <a:ea typeface="宋体" panose="02010600030101010101" pitchFamily="2" charset="-122"/>
                </a:rPr>
                <a:t>1</a:t>
              </a:r>
              <a:endParaRPr lang="en-US" altLang="zh-CN" dirty="0">
                <a:latin typeface="Arial" panose="020B0604020202020204" pitchFamily="34" charset="0"/>
                <a:ea typeface="宋体" panose="02010600030101010101" pitchFamily="2" charset="-122"/>
              </a:endParaRPr>
            </a:p>
          </p:txBody>
        </p:sp>
        <p:sp>
          <p:nvSpPr>
            <p:cNvPr id="388152" name="Rectangle 64"/>
            <p:cNvSpPr/>
            <p:nvPr/>
          </p:nvSpPr>
          <p:spPr>
            <a:xfrm>
              <a:off x="5369" y="868"/>
              <a:ext cx="160" cy="201"/>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Times New Roman" panose="02020603050405020304" pitchFamily="18" charset="0"/>
                  <a:ea typeface="宋体" panose="02010600030101010101" pitchFamily="2" charset="-122"/>
                </a:rPr>
                <a:t>1</a:t>
              </a:r>
              <a:endParaRPr lang="en-US" altLang="zh-CN" dirty="0">
                <a:latin typeface="Arial" panose="020B0604020202020204" pitchFamily="34" charset="0"/>
                <a:ea typeface="宋体" panose="02010600030101010101" pitchFamily="2" charset="-122"/>
              </a:endParaRPr>
            </a:p>
          </p:txBody>
        </p:sp>
        <p:sp>
          <p:nvSpPr>
            <p:cNvPr id="388153" name="Rectangle 65"/>
            <p:cNvSpPr/>
            <p:nvPr/>
          </p:nvSpPr>
          <p:spPr>
            <a:xfrm>
              <a:off x="5040" y="868"/>
              <a:ext cx="160" cy="201"/>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Times New Roman" panose="02020603050405020304" pitchFamily="18" charset="0"/>
                  <a:ea typeface="宋体" panose="02010600030101010101" pitchFamily="2" charset="-122"/>
                </a:rPr>
                <a:t>0</a:t>
              </a:r>
              <a:endParaRPr lang="en-US" altLang="zh-CN" dirty="0">
                <a:latin typeface="Arial" panose="020B0604020202020204" pitchFamily="34" charset="0"/>
                <a:ea typeface="宋体" panose="02010600030101010101" pitchFamily="2" charset="-122"/>
              </a:endParaRPr>
            </a:p>
          </p:txBody>
        </p:sp>
        <p:sp>
          <p:nvSpPr>
            <p:cNvPr id="388154" name="Rectangle 66"/>
            <p:cNvSpPr/>
            <p:nvPr/>
          </p:nvSpPr>
          <p:spPr>
            <a:xfrm>
              <a:off x="4715" y="868"/>
              <a:ext cx="160" cy="201"/>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Times New Roman" panose="02020603050405020304" pitchFamily="18" charset="0"/>
                  <a:ea typeface="宋体" panose="02010600030101010101" pitchFamily="2" charset="-122"/>
                </a:rPr>
                <a:t>5</a:t>
              </a:r>
              <a:endParaRPr lang="en-US" altLang="zh-CN" dirty="0">
                <a:latin typeface="Arial" panose="020B0604020202020204" pitchFamily="34" charset="0"/>
                <a:ea typeface="宋体" panose="02010600030101010101" pitchFamily="2" charset="-122"/>
              </a:endParaRPr>
            </a:p>
          </p:txBody>
        </p:sp>
        <p:sp>
          <p:nvSpPr>
            <p:cNvPr id="388155" name="Rectangle 67"/>
            <p:cNvSpPr/>
            <p:nvPr/>
          </p:nvSpPr>
          <p:spPr>
            <a:xfrm>
              <a:off x="4388" y="868"/>
              <a:ext cx="160" cy="201"/>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Times New Roman" panose="02020603050405020304" pitchFamily="18" charset="0"/>
                  <a:ea typeface="宋体" panose="02010600030101010101" pitchFamily="2" charset="-122"/>
                </a:rPr>
                <a:t>0</a:t>
              </a:r>
              <a:endParaRPr lang="en-US" altLang="zh-CN" dirty="0">
                <a:latin typeface="Arial" panose="020B0604020202020204" pitchFamily="34" charset="0"/>
                <a:ea typeface="宋体" panose="02010600030101010101" pitchFamily="2" charset="-122"/>
              </a:endParaRPr>
            </a:p>
          </p:txBody>
        </p:sp>
        <p:sp>
          <p:nvSpPr>
            <p:cNvPr id="388156" name="Rectangle 68"/>
            <p:cNvSpPr/>
            <p:nvPr/>
          </p:nvSpPr>
          <p:spPr>
            <a:xfrm>
              <a:off x="4058" y="868"/>
              <a:ext cx="160" cy="201"/>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Times New Roman" panose="02020603050405020304" pitchFamily="18" charset="0"/>
                  <a:ea typeface="宋体" panose="02010600030101010101" pitchFamily="2" charset="-122"/>
                </a:rPr>
                <a:t>0</a:t>
              </a:r>
              <a:endParaRPr lang="en-US" altLang="zh-CN" dirty="0">
                <a:latin typeface="Arial" panose="020B0604020202020204" pitchFamily="34" charset="0"/>
                <a:ea typeface="宋体" panose="02010600030101010101" pitchFamily="2" charset="-122"/>
              </a:endParaRPr>
            </a:p>
          </p:txBody>
        </p:sp>
        <p:sp>
          <p:nvSpPr>
            <p:cNvPr id="388157" name="Rectangle 69"/>
            <p:cNvSpPr/>
            <p:nvPr/>
          </p:nvSpPr>
          <p:spPr>
            <a:xfrm>
              <a:off x="3731" y="868"/>
              <a:ext cx="160" cy="201"/>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Times New Roman" panose="02020603050405020304" pitchFamily="18" charset="0"/>
                  <a:ea typeface="宋体" panose="02010600030101010101" pitchFamily="2" charset="-122"/>
                </a:rPr>
                <a:t>2</a:t>
              </a:r>
              <a:endParaRPr lang="en-US" altLang="zh-CN" dirty="0">
                <a:latin typeface="Arial" panose="020B0604020202020204" pitchFamily="34" charset="0"/>
                <a:ea typeface="宋体" panose="02010600030101010101" pitchFamily="2" charset="-122"/>
              </a:endParaRPr>
            </a:p>
          </p:txBody>
        </p:sp>
        <p:sp>
          <p:nvSpPr>
            <p:cNvPr id="388158" name="Rectangle 70"/>
            <p:cNvSpPr/>
            <p:nvPr/>
          </p:nvSpPr>
          <p:spPr>
            <a:xfrm>
              <a:off x="3400" y="868"/>
              <a:ext cx="160" cy="201"/>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Times New Roman" panose="02020603050405020304" pitchFamily="18" charset="0"/>
                  <a:ea typeface="宋体" panose="02010600030101010101" pitchFamily="2" charset="-122"/>
                </a:rPr>
                <a:t>1</a:t>
              </a:r>
              <a:endParaRPr lang="en-US" altLang="zh-CN" dirty="0">
                <a:latin typeface="Arial" panose="020B0604020202020204" pitchFamily="34" charset="0"/>
                <a:ea typeface="宋体" panose="02010600030101010101" pitchFamily="2" charset="-122"/>
              </a:endParaRPr>
            </a:p>
          </p:txBody>
        </p:sp>
        <p:sp>
          <p:nvSpPr>
            <p:cNvPr id="388159" name="Rectangle 71"/>
            <p:cNvSpPr/>
            <p:nvPr/>
          </p:nvSpPr>
          <p:spPr>
            <a:xfrm>
              <a:off x="5369" y="648"/>
              <a:ext cx="160" cy="201"/>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Times New Roman" panose="02020603050405020304" pitchFamily="18" charset="0"/>
                  <a:ea typeface="宋体" panose="02010600030101010101" pitchFamily="2" charset="-122"/>
                </a:rPr>
                <a:t>7</a:t>
              </a:r>
              <a:endParaRPr lang="en-US" altLang="zh-CN" dirty="0">
                <a:latin typeface="Arial" panose="020B0604020202020204" pitchFamily="34" charset="0"/>
                <a:ea typeface="宋体" panose="02010600030101010101" pitchFamily="2" charset="-122"/>
              </a:endParaRPr>
            </a:p>
          </p:txBody>
        </p:sp>
        <p:sp>
          <p:nvSpPr>
            <p:cNvPr id="388160" name="Rectangle 72"/>
            <p:cNvSpPr/>
            <p:nvPr/>
          </p:nvSpPr>
          <p:spPr>
            <a:xfrm>
              <a:off x="5040" y="648"/>
              <a:ext cx="160" cy="201"/>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Times New Roman" panose="02020603050405020304" pitchFamily="18" charset="0"/>
                  <a:ea typeface="宋体" panose="02010600030101010101" pitchFamily="2" charset="-122"/>
                </a:rPr>
                <a:t>6</a:t>
              </a:r>
              <a:endParaRPr lang="en-US" altLang="zh-CN" dirty="0">
                <a:latin typeface="Arial" panose="020B0604020202020204" pitchFamily="34" charset="0"/>
                <a:ea typeface="宋体" panose="02010600030101010101" pitchFamily="2" charset="-122"/>
              </a:endParaRPr>
            </a:p>
          </p:txBody>
        </p:sp>
        <p:sp>
          <p:nvSpPr>
            <p:cNvPr id="388161" name="Rectangle 73"/>
            <p:cNvSpPr/>
            <p:nvPr/>
          </p:nvSpPr>
          <p:spPr>
            <a:xfrm>
              <a:off x="4715" y="648"/>
              <a:ext cx="160" cy="201"/>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Times New Roman" panose="02020603050405020304" pitchFamily="18" charset="0"/>
                  <a:ea typeface="宋体" panose="02010600030101010101" pitchFamily="2" charset="-122"/>
                </a:rPr>
                <a:t>0</a:t>
              </a:r>
              <a:endParaRPr lang="en-US" altLang="zh-CN" dirty="0">
                <a:latin typeface="Arial" panose="020B0604020202020204" pitchFamily="34" charset="0"/>
                <a:ea typeface="宋体" panose="02010600030101010101" pitchFamily="2" charset="-122"/>
              </a:endParaRPr>
            </a:p>
          </p:txBody>
        </p:sp>
        <p:sp>
          <p:nvSpPr>
            <p:cNvPr id="388162" name="Rectangle 74"/>
            <p:cNvSpPr/>
            <p:nvPr/>
          </p:nvSpPr>
          <p:spPr>
            <a:xfrm>
              <a:off x="4388" y="648"/>
              <a:ext cx="160" cy="201"/>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Times New Roman" panose="02020603050405020304" pitchFamily="18" charset="0"/>
                  <a:ea typeface="宋体" panose="02010600030101010101" pitchFamily="2" charset="-122"/>
                </a:rPr>
                <a:t>0</a:t>
              </a:r>
              <a:endParaRPr lang="en-US" altLang="zh-CN" dirty="0">
                <a:latin typeface="Arial" panose="020B0604020202020204" pitchFamily="34" charset="0"/>
                <a:ea typeface="宋体" panose="02010600030101010101" pitchFamily="2" charset="-122"/>
              </a:endParaRPr>
            </a:p>
          </p:txBody>
        </p:sp>
        <p:sp>
          <p:nvSpPr>
            <p:cNvPr id="388163" name="Rectangle 75"/>
            <p:cNvSpPr/>
            <p:nvPr/>
          </p:nvSpPr>
          <p:spPr>
            <a:xfrm>
              <a:off x="4058" y="648"/>
              <a:ext cx="160" cy="201"/>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Times New Roman" panose="02020603050405020304" pitchFamily="18" charset="0"/>
                  <a:ea typeface="宋体" panose="02010600030101010101" pitchFamily="2" charset="-122"/>
                </a:rPr>
                <a:t>0</a:t>
              </a:r>
              <a:endParaRPr lang="en-US" altLang="zh-CN" dirty="0">
                <a:latin typeface="Arial" panose="020B0604020202020204" pitchFamily="34" charset="0"/>
                <a:ea typeface="宋体" panose="02010600030101010101" pitchFamily="2" charset="-122"/>
              </a:endParaRPr>
            </a:p>
          </p:txBody>
        </p:sp>
        <p:sp>
          <p:nvSpPr>
            <p:cNvPr id="388164" name="Rectangle 76"/>
            <p:cNvSpPr/>
            <p:nvPr/>
          </p:nvSpPr>
          <p:spPr>
            <a:xfrm>
              <a:off x="3730" y="648"/>
              <a:ext cx="160" cy="201"/>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Times New Roman" panose="02020603050405020304" pitchFamily="18" charset="0"/>
                  <a:ea typeface="宋体" panose="02010600030101010101" pitchFamily="2" charset="-122"/>
                </a:rPr>
                <a:t>0</a:t>
              </a:r>
              <a:endParaRPr lang="en-US" altLang="zh-CN" dirty="0">
                <a:latin typeface="Arial" panose="020B0604020202020204" pitchFamily="34" charset="0"/>
                <a:ea typeface="宋体" panose="02010600030101010101" pitchFamily="2" charset="-122"/>
              </a:endParaRPr>
            </a:p>
          </p:txBody>
        </p:sp>
        <p:sp>
          <p:nvSpPr>
            <p:cNvPr id="388165" name="Rectangle 77"/>
            <p:cNvSpPr/>
            <p:nvPr/>
          </p:nvSpPr>
          <p:spPr>
            <a:xfrm>
              <a:off x="3402" y="648"/>
              <a:ext cx="160" cy="201"/>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Times New Roman" panose="02020603050405020304" pitchFamily="18" charset="0"/>
                  <a:ea typeface="宋体" panose="02010600030101010101" pitchFamily="2" charset="-122"/>
                </a:rPr>
                <a:t>0</a:t>
              </a:r>
              <a:endParaRPr lang="en-US" altLang="zh-CN" dirty="0">
                <a:latin typeface="Arial" panose="020B0604020202020204" pitchFamily="34" charset="0"/>
                <a:ea typeface="宋体" panose="02010600030101010101" pitchFamily="2" charset="-122"/>
              </a:endParaRPr>
            </a:p>
          </p:txBody>
        </p:sp>
        <p:sp>
          <p:nvSpPr>
            <p:cNvPr id="388166" name="Rectangle 78"/>
            <p:cNvSpPr/>
            <p:nvPr/>
          </p:nvSpPr>
          <p:spPr>
            <a:xfrm>
              <a:off x="5369" y="428"/>
              <a:ext cx="160" cy="201"/>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Times New Roman" panose="02020603050405020304" pitchFamily="18" charset="0"/>
                  <a:ea typeface="宋体" panose="02010600030101010101" pitchFamily="2" charset="-122"/>
                </a:rPr>
                <a:t>7</a:t>
              </a:r>
              <a:endParaRPr lang="en-US" altLang="zh-CN" dirty="0">
                <a:latin typeface="Arial" panose="020B0604020202020204" pitchFamily="34" charset="0"/>
                <a:ea typeface="宋体" panose="02010600030101010101" pitchFamily="2" charset="-122"/>
              </a:endParaRPr>
            </a:p>
          </p:txBody>
        </p:sp>
        <p:sp>
          <p:nvSpPr>
            <p:cNvPr id="388167" name="Rectangle 79"/>
            <p:cNvSpPr/>
            <p:nvPr/>
          </p:nvSpPr>
          <p:spPr>
            <a:xfrm>
              <a:off x="5040" y="428"/>
              <a:ext cx="160" cy="201"/>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Times New Roman" panose="02020603050405020304" pitchFamily="18" charset="0"/>
                  <a:ea typeface="宋体" panose="02010600030101010101" pitchFamily="2" charset="-122"/>
                </a:rPr>
                <a:t>6</a:t>
              </a:r>
              <a:endParaRPr lang="en-US" altLang="zh-CN" dirty="0">
                <a:latin typeface="Arial" panose="020B0604020202020204" pitchFamily="34" charset="0"/>
                <a:ea typeface="宋体" panose="02010600030101010101" pitchFamily="2" charset="-122"/>
              </a:endParaRPr>
            </a:p>
          </p:txBody>
        </p:sp>
        <p:sp>
          <p:nvSpPr>
            <p:cNvPr id="388168" name="Rectangle 80"/>
            <p:cNvSpPr/>
            <p:nvPr/>
          </p:nvSpPr>
          <p:spPr>
            <a:xfrm>
              <a:off x="4715" y="428"/>
              <a:ext cx="160" cy="201"/>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Times New Roman" panose="02020603050405020304" pitchFamily="18" charset="0"/>
                  <a:ea typeface="宋体" panose="02010600030101010101" pitchFamily="2" charset="-122"/>
                </a:rPr>
                <a:t>0</a:t>
              </a:r>
              <a:endParaRPr lang="en-US" altLang="zh-CN" dirty="0">
                <a:latin typeface="Arial" panose="020B0604020202020204" pitchFamily="34" charset="0"/>
                <a:ea typeface="宋体" panose="02010600030101010101" pitchFamily="2" charset="-122"/>
              </a:endParaRPr>
            </a:p>
          </p:txBody>
        </p:sp>
        <p:sp>
          <p:nvSpPr>
            <p:cNvPr id="388169" name="Rectangle 81"/>
            <p:cNvSpPr/>
            <p:nvPr/>
          </p:nvSpPr>
          <p:spPr>
            <a:xfrm>
              <a:off x="4389" y="428"/>
              <a:ext cx="160" cy="201"/>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Times New Roman" panose="02020603050405020304" pitchFamily="18" charset="0"/>
                  <a:ea typeface="宋体" panose="02010600030101010101" pitchFamily="2" charset="-122"/>
                </a:rPr>
                <a:t>4</a:t>
              </a:r>
              <a:endParaRPr lang="en-US" altLang="zh-CN" dirty="0">
                <a:latin typeface="Arial" panose="020B0604020202020204" pitchFamily="34" charset="0"/>
                <a:ea typeface="宋体" panose="02010600030101010101" pitchFamily="2" charset="-122"/>
              </a:endParaRPr>
            </a:p>
          </p:txBody>
        </p:sp>
        <p:sp>
          <p:nvSpPr>
            <p:cNvPr id="388170" name="Rectangle 82"/>
            <p:cNvSpPr/>
            <p:nvPr/>
          </p:nvSpPr>
          <p:spPr>
            <a:xfrm>
              <a:off x="4058" y="428"/>
              <a:ext cx="160" cy="201"/>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Times New Roman" panose="02020603050405020304" pitchFamily="18" charset="0"/>
                  <a:ea typeface="宋体" panose="02010600030101010101" pitchFamily="2" charset="-122"/>
                </a:rPr>
                <a:t>0</a:t>
              </a:r>
              <a:endParaRPr lang="en-US" altLang="zh-CN" dirty="0">
                <a:latin typeface="Arial" panose="020B0604020202020204" pitchFamily="34" charset="0"/>
                <a:ea typeface="宋体" panose="02010600030101010101" pitchFamily="2" charset="-122"/>
              </a:endParaRPr>
            </a:p>
          </p:txBody>
        </p:sp>
        <p:sp>
          <p:nvSpPr>
            <p:cNvPr id="388171" name="Rectangle 83"/>
            <p:cNvSpPr/>
            <p:nvPr/>
          </p:nvSpPr>
          <p:spPr>
            <a:xfrm>
              <a:off x="3730" y="428"/>
              <a:ext cx="160" cy="201"/>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Times New Roman" panose="02020603050405020304" pitchFamily="18" charset="0"/>
                  <a:ea typeface="宋体" panose="02010600030101010101" pitchFamily="2" charset="-122"/>
                </a:rPr>
                <a:t>0</a:t>
              </a:r>
              <a:endParaRPr lang="en-US" altLang="zh-CN" dirty="0">
                <a:latin typeface="Arial" panose="020B0604020202020204" pitchFamily="34" charset="0"/>
                <a:ea typeface="宋体" panose="02010600030101010101" pitchFamily="2" charset="-122"/>
              </a:endParaRPr>
            </a:p>
          </p:txBody>
        </p:sp>
        <p:sp>
          <p:nvSpPr>
            <p:cNvPr id="388172" name="Rectangle 84"/>
            <p:cNvSpPr/>
            <p:nvPr/>
          </p:nvSpPr>
          <p:spPr>
            <a:xfrm>
              <a:off x="3402" y="428"/>
              <a:ext cx="160" cy="201"/>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Times New Roman" panose="02020603050405020304" pitchFamily="18" charset="0"/>
                  <a:ea typeface="宋体" panose="02010600030101010101" pitchFamily="2" charset="-122"/>
                </a:rPr>
                <a:t>0</a:t>
              </a:r>
              <a:endParaRPr lang="en-US" altLang="zh-CN" dirty="0">
                <a:latin typeface="Arial" panose="020B0604020202020204" pitchFamily="34" charset="0"/>
                <a:ea typeface="宋体" panose="02010600030101010101" pitchFamily="2" charset="-122"/>
              </a:endParaRPr>
            </a:p>
          </p:txBody>
        </p:sp>
        <p:sp>
          <p:nvSpPr>
            <p:cNvPr id="388173" name="Rectangle 85"/>
            <p:cNvSpPr/>
            <p:nvPr/>
          </p:nvSpPr>
          <p:spPr>
            <a:xfrm>
              <a:off x="5449" y="208"/>
              <a:ext cx="115" cy="201"/>
            </a:xfrm>
            <a:prstGeom prst="rect">
              <a:avLst/>
            </a:prstGeom>
            <a:noFill/>
            <a:ln w="9525">
              <a:noFill/>
            </a:ln>
          </p:spPr>
          <p:txBody>
            <a:bodyPr wrap="none" lIns="0" tIns="0" rIns="0" bIns="0" anchor="t">
              <a:spAutoFit/>
            </a:bodyPr>
            <a:lstStyle/>
            <a:p>
              <a:pPr algn="ctr">
                <a:buSzTx/>
              </a:pPr>
              <a:r>
                <a:rPr lang="zh-CN" altLang="en-US" dirty="0">
                  <a:solidFill>
                    <a:srgbClr val="000000"/>
                  </a:solidFill>
                  <a:latin typeface="Times New Roman" panose="02020603050405020304" pitchFamily="18" charset="0"/>
                  <a:ea typeface="宋体" panose="02010600030101010101" pitchFamily="2" charset="-122"/>
                </a:rPr>
                <a:t> </a:t>
              </a:r>
              <a:endParaRPr lang="zh-CN" altLang="en-US" dirty="0">
                <a:latin typeface="Arial" panose="020B0604020202020204" pitchFamily="34" charset="0"/>
                <a:ea typeface="宋体" panose="02010600030101010101" pitchFamily="2" charset="-122"/>
              </a:endParaRPr>
            </a:p>
          </p:txBody>
        </p:sp>
        <p:sp>
          <p:nvSpPr>
            <p:cNvPr id="388174" name="Rectangle 86"/>
            <p:cNvSpPr/>
            <p:nvPr/>
          </p:nvSpPr>
          <p:spPr>
            <a:xfrm>
              <a:off x="5369" y="208"/>
              <a:ext cx="160" cy="201"/>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Times New Roman" panose="02020603050405020304" pitchFamily="18" charset="0"/>
                  <a:ea typeface="宋体" panose="02010600030101010101" pitchFamily="2" charset="-122"/>
                </a:rPr>
                <a:t>7</a:t>
              </a:r>
              <a:endParaRPr lang="en-US" altLang="zh-CN" dirty="0">
                <a:latin typeface="Arial" panose="020B0604020202020204" pitchFamily="34" charset="0"/>
                <a:ea typeface="宋体" panose="02010600030101010101" pitchFamily="2" charset="-122"/>
              </a:endParaRPr>
            </a:p>
          </p:txBody>
        </p:sp>
        <p:sp>
          <p:nvSpPr>
            <p:cNvPr id="388175" name="Rectangle 87"/>
            <p:cNvSpPr/>
            <p:nvPr/>
          </p:nvSpPr>
          <p:spPr>
            <a:xfrm>
              <a:off x="5331" y="208"/>
              <a:ext cx="115" cy="201"/>
            </a:xfrm>
            <a:prstGeom prst="rect">
              <a:avLst/>
            </a:prstGeom>
            <a:noFill/>
            <a:ln w="9525">
              <a:noFill/>
            </a:ln>
          </p:spPr>
          <p:txBody>
            <a:bodyPr wrap="none" lIns="0" tIns="0" rIns="0" bIns="0" anchor="t">
              <a:spAutoFit/>
            </a:bodyPr>
            <a:lstStyle/>
            <a:p>
              <a:pPr algn="ctr">
                <a:buSzTx/>
              </a:pPr>
              <a:r>
                <a:rPr lang="zh-CN" altLang="en-US" dirty="0">
                  <a:solidFill>
                    <a:srgbClr val="000000"/>
                  </a:solidFill>
                  <a:latin typeface="Times New Roman" panose="02020603050405020304" pitchFamily="18" charset="0"/>
                  <a:ea typeface="宋体" panose="02010600030101010101" pitchFamily="2" charset="-122"/>
                </a:rPr>
                <a:t> </a:t>
              </a:r>
              <a:endParaRPr lang="zh-CN" altLang="en-US" dirty="0">
                <a:latin typeface="Arial" panose="020B0604020202020204" pitchFamily="34" charset="0"/>
                <a:ea typeface="宋体" panose="02010600030101010101" pitchFamily="2" charset="-122"/>
              </a:endParaRPr>
            </a:p>
          </p:txBody>
        </p:sp>
        <p:sp>
          <p:nvSpPr>
            <p:cNvPr id="388176" name="Rectangle 88"/>
            <p:cNvSpPr/>
            <p:nvPr/>
          </p:nvSpPr>
          <p:spPr>
            <a:xfrm>
              <a:off x="5118" y="208"/>
              <a:ext cx="115" cy="201"/>
            </a:xfrm>
            <a:prstGeom prst="rect">
              <a:avLst/>
            </a:prstGeom>
            <a:noFill/>
            <a:ln w="9525">
              <a:noFill/>
            </a:ln>
          </p:spPr>
          <p:txBody>
            <a:bodyPr wrap="none" lIns="0" tIns="0" rIns="0" bIns="0" anchor="t">
              <a:spAutoFit/>
            </a:bodyPr>
            <a:lstStyle/>
            <a:p>
              <a:pPr algn="ctr">
                <a:buSzTx/>
              </a:pPr>
              <a:r>
                <a:rPr lang="zh-CN" altLang="en-US" dirty="0">
                  <a:solidFill>
                    <a:srgbClr val="000000"/>
                  </a:solidFill>
                  <a:latin typeface="Times New Roman" panose="02020603050405020304" pitchFamily="18" charset="0"/>
                  <a:ea typeface="宋体" panose="02010600030101010101" pitchFamily="2" charset="-122"/>
                </a:rPr>
                <a:t> </a:t>
              </a:r>
              <a:endParaRPr lang="zh-CN" altLang="en-US" dirty="0">
                <a:latin typeface="Arial" panose="020B0604020202020204" pitchFamily="34" charset="0"/>
                <a:ea typeface="宋体" panose="02010600030101010101" pitchFamily="2" charset="-122"/>
              </a:endParaRPr>
            </a:p>
          </p:txBody>
        </p:sp>
        <p:sp>
          <p:nvSpPr>
            <p:cNvPr id="388177" name="Rectangle 89"/>
            <p:cNvSpPr/>
            <p:nvPr/>
          </p:nvSpPr>
          <p:spPr>
            <a:xfrm>
              <a:off x="5040" y="208"/>
              <a:ext cx="160" cy="201"/>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Times New Roman" panose="02020603050405020304" pitchFamily="18" charset="0"/>
                  <a:ea typeface="宋体" panose="02010600030101010101" pitchFamily="2" charset="-122"/>
                </a:rPr>
                <a:t>0</a:t>
              </a:r>
              <a:endParaRPr lang="en-US" altLang="zh-CN" dirty="0">
                <a:latin typeface="Arial" panose="020B0604020202020204" pitchFamily="34" charset="0"/>
                <a:ea typeface="宋体" panose="02010600030101010101" pitchFamily="2" charset="-122"/>
              </a:endParaRPr>
            </a:p>
          </p:txBody>
        </p:sp>
        <p:sp>
          <p:nvSpPr>
            <p:cNvPr id="388178" name="Rectangle 90"/>
            <p:cNvSpPr/>
            <p:nvPr/>
          </p:nvSpPr>
          <p:spPr>
            <a:xfrm>
              <a:off x="5003" y="208"/>
              <a:ext cx="115" cy="201"/>
            </a:xfrm>
            <a:prstGeom prst="rect">
              <a:avLst/>
            </a:prstGeom>
            <a:noFill/>
            <a:ln w="9525">
              <a:noFill/>
            </a:ln>
          </p:spPr>
          <p:txBody>
            <a:bodyPr wrap="none" lIns="0" tIns="0" rIns="0" bIns="0" anchor="t">
              <a:spAutoFit/>
            </a:bodyPr>
            <a:lstStyle/>
            <a:p>
              <a:pPr algn="ctr">
                <a:buSzTx/>
              </a:pPr>
              <a:r>
                <a:rPr lang="zh-CN" altLang="en-US" dirty="0">
                  <a:solidFill>
                    <a:srgbClr val="000000"/>
                  </a:solidFill>
                  <a:latin typeface="Times New Roman" panose="02020603050405020304" pitchFamily="18" charset="0"/>
                  <a:ea typeface="宋体" panose="02010600030101010101" pitchFamily="2" charset="-122"/>
                </a:rPr>
                <a:t> </a:t>
              </a:r>
              <a:endParaRPr lang="zh-CN" altLang="en-US" dirty="0">
                <a:latin typeface="Arial" panose="020B0604020202020204" pitchFamily="34" charset="0"/>
                <a:ea typeface="宋体" panose="02010600030101010101" pitchFamily="2" charset="-122"/>
              </a:endParaRPr>
            </a:p>
          </p:txBody>
        </p:sp>
        <p:sp>
          <p:nvSpPr>
            <p:cNvPr id="388179" name="Rectangle 91"/>
            <p:cNvSpPr/>
            <p:nvPr/>
          </p:nvSpPr>
          <p:spPr>
            <a:xfrm>
              <a:off x="4790" y="208"/>
              <a:ext cx="115" cy="201"/>
            </a:xfrm>
            <a:prstGeom prst="rect">
              <a:avLst/>
            </a:prstGeom>
            <a:noFill/>
            <a:ln w="9525">
              <a:noFill/>
            </a:ln>
          </p:spPr>
          <p:txBody>
            <a:bodyPr wrap="none" lIns="0" tIns="0" rIns="0" bIns="0" anchor="t">
              <a:spAutoFit/>
            </a:bodyPr>
            <a:lstStyle/>
            <a:p>
              <a:pPr algn="ctr">
                <a:buSzTx/>
              </a:pPr>
              <a:r>
                <a:rPr lang="zh-CN" altLang="en-US" dirty="0">
                  <a:solidFill>
                    <a:srgbClr val="000000"/>
                  </a:solidFill>
                  <a:latin typeface="Times New Roman" panose="02020603050405020304" pitchFamily="18" charset="0"/>
                  <a:ea typeface="宋体" panose="02010600030101010101" pitchFamily="2" charset="-122"/>
                </a:rPr>
                <a:t> </a:t>
              </a:r>
              <a:endParaRPr lang="zh-CN" altLang="en-US" dirty="0">
                <a:latin typeface="Arial" panose="020B0604020202020204" pitchFamily="34" charset="0"/>
                <a:ea typeface="宋体" panose="02010600030101010101" pitchFamily="2" charset="-122"/>
              </a:endParaRPr>
            </a:p>
          </p:txBody>
        </p:sp>
        <p:sp>
          <p:nvSpPr>
            <p:cNvPr id="388180" name="Rectangle 92"/>
            <p:cNvSpPr/>
            <p:nvPr/>
          </p:nvSpPr>
          <p:spPr>
            <a:xfrm>
              <a:off x="4715" y="208"/>
              <a:ext cx="160" cy="201"/>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Times New Roman" panose="02020603050405020304" pitchFamily="18" charset="0"/>
                  <a:ea typeface="宋体" panose="02010600030101010101" pitchFamily="2" charset="-122"/>
                </a:rPr>
                <a:t>5</a:t>
              </a:r>
              <a:endParaRPr lang="en-US" altLang="zh-CN" dirty="0">
                <a:latin typeface="Arial" panose="020B0604020202020204" pitchFamily="34" charset="0"/>
                <a:ea typeface="宋体" panose="02010600030101010101" pitchFamily="2" charset="-122"/>
              </a:endParaRPr>
            </a:p>
          </p:txBody>
        </p:sp>
        <p:sp>
          <p:nvSpPr>
            <p:cNvPr id="388181" name="Rectangle 93"/>
            <p:cNvSpPr/>
            <p:nvPr/>
          </p:nvSpPr>
          <p:spPr>
            <a:xfrm>
              <a:off x="4680" y="208"/>
              <a:ext cx="115" cy="201"/>
            </a:xfrm>
            <a:prstGeom prst="rect">
              <a:avLst/>
            </a:prstGeom>
            <a:noFill/>
            <a:ln w="9525">
              <a:noFill/>
            </a:ln>
          </p:spPr>
          <p:txBody>
            <a:bodyPr wrap="none" lIns="0" tIns="0" rIns="0" bIns="0" anchor="t">
              <a:spAutoFit/>
            </a:bodyPr>
            <a:lstStyle/>
            <a:p>
              <a:pPr algn="ctr">
                <a:buSzTx/>
              </a:pPr>
              <a:r>
                <a:rPr lang="zh-CN" altLang="en-US" dirty="0">
                  <a:solidFill>
                    <a:srgbClr val="000000"/>
                  </a:solidFill>
                  <a:latin typeface="Times New Roman" panose="02020603050405020304" pitchFamily="18" charset="0"/>
                  <a:ea typeface="宋体" panose="02010600030101010101" pitchFamily="2" charset="-122"/>
                </a:rPr>
                <a:t> </a:t>
              </a:r>
              <a:endParaRPr lang="zh-CN" altLang="en-US" dirty="0">
                <a:latin typeface="Arial" panose="020B0604020202020204" pitchFamily="34" charset="0"/>
                <a:ea typeface="宋体" panose="02010600030101010101" pitchFamily="2" charset="-122"/>
              </a:endParaRPr>
            </a:p>
          </p:txBody>
        </p:sp>
        <p:sp>
          <p:nvSpPr>
            <p:cNvPr id="388182" name="Rectangle 94"/>
            <p:cNvSpPr/>
            <p:nvPr/>
          </p:nvSpPr>
          <p:spPr>
            <a:xfrm>
              <a:off x="4467" y="208"/>
              <a:ext cx="115" cy="201"/>
            </a:xfrm>
            <a:prstGeom prst="rect">
              <a:avLst/>
            </a:prstGeom>
            <a:noFill/>
            <a:ln w="9525">
              <a:noFill/>
            </a:ln>
          </p:spPr>
          <p:txBody>
            <a:bodyPr wrap="none" lIns="0" tIns="0" rIns="0" bIns="0" anchor="t">
              <a:spAutoFit/>
            </a:bodyPr>
            <a:lstStyle/>
            <a:p>
              <a:pPr algn="ctr">
                <a:buSzTx/>
              </a:pPr>
              <a:r>
                <a:rPr lang="zh-CN" altLang="en-US" dirty="0">
                  <a:solidFill>
                    <a:srgbClr val="000000"/>
                  </a:solidFill>
                  <a:latin typeface="Times New Roman" panose="02020603050405020304" pitchFamily="18" charset="0"/>
                  <a:ea typeface="宋体" panose="02010600030101010101" pitchFamily="2" charset="-122"/>
                </a:rPr>
                <a:t> </a:t>
              </a:r>
              <a:endParaRPr lang="zh-CN" altLang="en-US" dirty="0">
                <a:latin typeface="Arial" panose="020B0604020202020204" pitchFamily="34" charset="0"/>
                <a:ea typeface="宋体" panose="02010600030101010101" pitchFamily="2" charset="-122"/>
              </a:endParaRPr>
            </a:p>
          </p:txBody>
        </p:sp>
        <p:sp>
          <p:nvSpPr>
            <p:cNvPr id="388183" name="Rectangle 95"/>
            <p:cNvSpPr/>
            <p:nvPr/>
          </p:nvSpPr>
          <p:spPr>
            <a:xfrm>
              <a:off x="4389" y="208"/>
              <a:ext cx="160" cy="201"/>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Times New Roman" panose="02020603050405020304" pitchFamily="18" charset="0"/>
                  <a:ea typeface="宋体" panose="02010600030101010101" pitchFamily="2" charset="-122"/>
                </a:rPr>
                <a:t>4</a:t>
              </a:r>
              <a:endParaRPr lang="en-US" altLang="zh-CN" dirty="0">
                <a:latin typeface="Arial" panose="020B0604020202020204" pitchFamily="34" charset="0"/>
                <a:ea typeface="宋体" panose="02010600030101010101" pitchFamily="2" charset="-122"/>
              </a:endParaRPr>
            </a:p>
          </p:txBody>
        </p:sp>
        <p:sp>
          <p:nvSpPr>
            <p:cNvPr id="388184" name="Rectangle 96"/>
            <p:cNvSpPr/>
            <p:nvPr/>
          </p:nvSpPr>
          <p:spPr>
            <a:xfrm>
              <a:off x="4349" y="208"/>
              <a:ext cx="115" cy="201"/>
            </a:xfrm>
            <a:prstGeom prst="rect">
              <a:avLst/>
            </a:prstGeom>
            <a:noFill/>
            <a:ln w="9525">
              <a:noFill/>
            </a:ln>
          </p:spPr>
          <p:txBody>
            <a:bodyPr wrap="none" lIns="0" tIns="0" rIns="0" bIns="0" anchor="t">
              <a:spAutoFit/>
            </a:bodyPr>
            <a:lstStyle/>
            <a:p>
              <a:pPr algn="ctr">
                <a:buSzTx/>
              </a:pPr>
              <a:r>
                <a:rPr lang="zh-CN" altLang="en-US" dirty="0">
                  <a:solidFill>
                    <a:srgbClr val="000000"/>
                  </a:solidFill>
                  <a:latin typeface="Times New Roman" panose="02020603050405020304" pitchFamily="18" charset="0"/>
                  <a:ea typeface="宋体" panose="02010600030101010101" pitchFamily="2" charset="-122"/>
                </a:rPr>
                <a:t> </a:t>
              </a:r>
              <a:endParaRPr lang="zh-CN" altLang="en-US" dirty="0">
                <a:latin typeface="Arial" panose="020B0604020202020204" pitchFamily="34" charset="0"/>
                <a:ea typeface="宋体" panose="02010600030101010101" pitchFamily="2" charset="-122"/>
              </a:endParaRPr>
            </a:p>
          </p:txBody>
        </p:sp>
        <p:sp>
          <p:nvSpPr>
            <p:cNvPr id="388185" name="Rectangle 97"/>
            <p:cNvSpPr/>
            <p:nvPr/>
          </p:nvSpPr>
          <p:spPr>
            <a:xfrm>
              <a:off x="4136" y="208"/>
              <a:ext cx="115" cy="201"/>
            </a:xfrm>
            <a:prstGeom prst="rect">
              <a:avLst/>
            </a:prstGeom>
            <a:noFill/>
            <a:ln w="9525">
              <a:noFill/>
            </a:ln>
          </p:spPr>
          <p:txBody>
            <a:bodyPr wrap="none" lIns="0" tIns="0" rIns="0" bIns="0" anchor="t">
              <a:spAutoFit/>
            </a:bodyPr>
            <a:lstStyle/>
            <a:p>
              <a:pPr algn="ctr">
                <a:buSzTx/>
              </a:pPr>
              <a:r>
                <a:rPr lang="zh-CN" altLang="en-US" dirty="0">
                  <a:solidFill>
                    <a:srgbClr val="000000"/>
                  </a:solidFill>
                  <a:latin typeface="Times New Roman" panose="02020603050405020304" pitchFamily="18" charset="0"/>
                  <a:ea typeface="宋体" panose="02010600030101010101" pitchFamily="2" charset="-122"/>
                </a:rPr>
                <a:t> </a:t>
              </a:r>
              <a:endParaRPr lang="zh-CN" altLang="en-US" dirty="0">
                <a:latin typeface="Arial" panose="020B0604020202020204" pitchFamily="34" charset="0"/>
                <a:ea typeface="宋体" panose="02010600030101010101" pitchFamily="2" charset="-122"/>
              </a:endParaRPr>
            </a:p>
          </p:txBody>
        </p:sp>
        <p:sp>
          <p:nvSpPr>
            <p:cNvPr id="388186" name="Rectangle 98"/>
            <p:cNvSpPr/>
            <p:nvPr/>
          </p:nvSpPr>
          <p:spPr>
            <a:xfrm>
              <a:off x="4058" y="208"/>
              <a:ext cx="160" cy="201"/>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Times New Roman" panose="02020603050405020304" pitchFamily="18" charset="0"/>
                  <a:ea typeface="宋体" panose="02010600030101010101" pitchFamily="2" charset="-122"/>
                </a:rPr>
                <a:t>0</a:t>
              </a:r>
              <a:endParaRPr lang="en-US" altLang="zh-CN" dirty="0">
                <a:latin typeface="Arial" panose="020B0604020202020204" pitchFamily="34" charset="0"/>
                <a:ea typeface="宋体" panose="02010600030101010101" pitchFamily="2" charset="-122"/>
              </a:endParaRPr>
            </a:p>
          </p:txBody>
        </p:sp>
        <p:sp>
          <p:nvSpPr>
            <p:cNvPr id="388187" name="Rectangle 99"/>
            <p:cNvSpPr/>
            <p:nvPr/>
          </p:nvSpPr>
          <p:spPr>
            <a:xfrm>
              <a:off x="4021" y="208"/>
              <a:ext cx="115" cy="201"/>
            </a:xfrm>
            <a:prstGeom prst="rect">
              <a:avLst/>
            </a:prstGeom>
            <a:noFill/>
            <a:ln w="9525">
              <a:noFill/>
            </a:ln>
          </p:spPr>
          <p:txBody>
            <a:bodyPr wrap="none" lIns="0" tIns="0" rIns="0" bIns="0" anchor="t">
              <a:spAutoFit/>
            </a:bodyPr>
            <a:lstStyle/>
            <a:p>
              <a:pPr algn="ctr">
                <a:buSzTx/>
              </a:pPr>
              <a:r>
                <a:rPr lang="zh-CN" altLang="en-US" dirty="0">
                  <a:solidFill>
                    <a:srgbClr val="000000"/>
                  </a:solidFill>
                  <a:latin typeface="Times New Roman" panose="02020603050405020304" pitchFamily="18" charset="0"/>
                  <a:ea typeface="宋体" panose="02010600030101010101" pitchFamily="2" charset="-122"/>
                </a:rPr>
                <a:t> </a:t>
              </a:r>
              <a:endParaRPr lang="zh-CN" altLang="en-US" dirty="0">
                <a:latin typeface="Arial" panose="020B0604020202020204" pitchFamily="34" charset="0"/>
                <a:ea typeface="宋体" panose="02010600030101010101" pitchFamily="2" charset="-122"/>
              </a:endParaRPr>
            </a:p>
          </p:txBody>
        </p:sp>
        <p:sp>
          <p:nvSpPr>
            <p:cNvPr id="388188" name="Rectangle 100"/>
            <p:cNvSpPr/>
            <p:nvPr/>
          </p:nvSpPr>
          <p:spPr>
            <a:xfrm>
              <a:off x="3808" y="208"/>
              <a:ext cx="115" cy="201"/>
            </a:xfrm>
            <a:prstGeom prst="rect">
              <a:avLst/>
            </a:prstGeom>
            <a:noFill/>
            <a:ln w="9525">
              <a:noFill/>
            </a:ln>
          </p:spPr>
          <p:txBody>
            <a:bodyPr wrap="none" lIns="0" tIns="0" rIns="0" bIns="0" anchor="t">
              <a:spAutoFit/>
            </a:bodyPr>
            <a:lstStyle/>
            <a:p>
              <a:pPr algn="ctr">
                <a:buSzTx/>
              </a:pPr>
              <a:r>
                <a:rPr lang="zh-CN" altLang="en-US" dirty="0">
                  <a:solidFill>
                    <a:srgbClr val="000000"/>
                  </a:solidFill>
                  <a:latin typeface="Times New Roman" panose="02020603050405020304" pitchFamily="18" charset="0"/>
                  <a:ea typeface="宋体" panose="02010600030101010101" pitchFamily="2" charset="-122"/>
                </a:rPr>
                <a:t> </a:t>
              </a:r>
              <a:endParaRPr lang="zh-CN" altLang="en-US" dirty="0">
                <a:latin typeface="Arial" panose="020B0604020202020204" pitchFamily="34" charset="0"/>
                <a:ea typeface="宋体" panose="02010600030101010101" pitchFamily="2" charset="-122"/>
              </a:endParaRPr>
            </a:p>
          </p:txBody>
        </p:sp>
        <p:sp>
          <p:nvSpPr>
            <p:cNvPr id="388189" name="Rectangle 101"/>
            <p:cNvSpPr/>
            <p:nvPr/>
          </p:nvSpPr>
          <p:spPr>
            <a:xfrm>
              <a:off x="3730" y="208"/>
              <a:ext cx="160" cy="201"/>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Times New Roman" panose="02020603050405020304" pitchFamily="18" charset="0"/>
                  <a:ea typeface="宋体" panose="02010600030101010101" pitchFamily="2" charset="-122"/>
                </a:rPr>
                <a:t>0</a:t>
              </a:r>
              <a:endParaRPr lang="en-US" altLang="zh-CN" dirty="0">
                <a:latin typeface="Arial" panose="020B0604020202020204" pitchFamily="34" charset="0"/>
                <a:ea typeface="宋体" panose="02010600030101010101" pitchFamily="2" charset="-122"/>
              </a:endParaRPr>
            </a:p>
          </p:txBody>
        </p:sp>
        <p:sp>
          <p:nvSpPr>
            <p:cNvPr id="388190" name="Rectangle 102"/>
            <p:cNvSpPr/>
            <p:nvPr/>
          </p:nvSpPr>
          <p:spPr>
            <a:xfrm>
              <a:off x="3693" y="208"/>
              <a:ext cx="115" cy="201"/>
            </a:xfrm>
            <a:prstGeom prst="rect">
              <a:avLst/>
            </a:prstGeom>
            <a:noFill/>
            <a:ln w="9525">
              <a:noFill/>
            </a:ln>
          </p:spPr>
          <p:txBody>
            <a:bodyPr wrap="none" lIns="0" tIns="0" rIns="0" bIns="0" anchor="t">
              <a:spAutoFit/>
            </a:bodyPr>
            <a:lstStyle/>
            <a:p>
              <a:pPr algn="ctr">
                <a:buSzTx/>
              </a:pPr>
              <a:r>
                <a:rPr lang="zh-CN" altLang="en-US" dirty="0">
                  <a:solidFill>
                    <a:srgbClr val="000000"/>
                  </a:solidFill>
                  <a:latin typeface="Times New Roman" panose="02020603050405020304" pitchFamily="18" charset="0"/>
                  <a:ea typeface="宋体" panose="02010600030101010101" pitchFamily="2" charset="-122"/>
                </a:rPr>
                <a:t> </a:t>
              </a:r>
              <a:endParaRPr lang="zh-CN" altLang="en-US" dirty="0">
                <a:latin typeface="Arial" panose="020B0604020202020204" pitchFamily="34" charset="0"/>
                <a:ea typeface="宋体" panose="02010600030101010101" pitchFamily="2" charset="-122"/>
              </a:endParaRPr>
            </a:p>
          </p:txBody>
        </p:sp>
        <p:sp>
          <p:nvSpPr>
            <p:cNvPr id="388191" name="Rectangle 103"/>
            <p:cNvSpPr/>
            <p:nvPr/>
          </p:nvSpPr>
          <p:spPr>
            <a:xfrm>
              <a:off x="3479" y="208"/>
              <a:ext cx="115" cy="201"/>
            </a:xfrm>
            <a:prstGeom prst="rect">
              <a:avLst/>
            </a:prstGeom>
            <a:noFill/>
            <a:ln w="9525">
              <a:noFill/>
            </a:ln>
          </p:spPr>
          <p:txBody>
            <a:bodyPr wrap="none" lIns="0" tIns="0" rIns="0" bIns="0" anchor="t">
              <a:spAutoFit/>
            </a:bodyPr>
            <a:lstStyle/>
            <a:p>
              <a:pPr algn="ctr">
                <a:buSzTx/>
              </a:pPr>
              <a:r>
                <a:rPr lang="zh-CN" altLang="en-US" dirty="0">
                  <a:solidFill>
                    <a:srgbClr val="000000"/>
                  </a:solidFill>
                  <a:latin typeface="Times New Roman" panose="02020603050405020304" pitchFamily="18" charset="0"/>
                  <a:ea typeface="宋体" panose="02010600030101010101" pitchFamily="2" charset="-122"/>
                </a:rPr>
                <a:t> </a:t>
              </a:r>
              <a:endParaRPr lang="zh-CN" altLang="en-US" dirty="0">
                <a:latin typeface="Arial" panose="020B0604020202020204" pitchFamily="34" charset="0"/>
                <a:ea typeface="宋体" panose="02010600030101010101" pitchFamily="2" charset="-122"/>
              </a:endParaRPr>
            </a:p>
          </p:txBody>
        </p:sp>
        <p:sp>
          <p:nvSpPr>
            <p:cNvPr id="388192" name="Rectangle 104"/>
            <p:cNvSpPr/>
            <p:nvPr/>
          </p:nvSpPr>
          <p:spPr>
            <a:xfrm>
              <a:off x="3402" y="208"/>
              <a:ext cx="160" cy="201"/>
            </a:xfrm>
            <a:prstGeom prst="rect">
              <a:avLst/>
            </a:prstGeom>
            <a:noFill/>
            <a:ln w="9525">
              <a:noFill/>
            </a:ln>
          </p:spPr>
          <p:txBody>
            <a:bodyPr wrap="none" lIns="0" tIns="0" rIns="0" bIns="0" anchor="t">
              <a:spAutoFit/>
            </a:bodyPr>
            <a:lstStyle/>
            <a:p>
              <a:pPr algn="ctr">
                <a:buSzTx/>
              </a:pPr>
              <a:r>
                <a:rPr lang="en-US" altLang="zh-CN" dirty="0">
                  <a:solidFill>
                    <a:srgbClr val="000000"/>
                  </a:solidFill>
                  <a:latin typeface="Times New Roman" panose="02020603050405020304" pitchFamily="18" charset="0"/>
                  <a:ea typeface="宋体" panose="02010600030101010101" pitchFamily="2" charset="-122"/>
                </a:rPr>
                <a:t>0</a:t>
              </a:r>
              <a:endParaRPr lang="en-US" altLang="zh-CN" dirty="0">
                <a:latin typeface="Arial" panose="020B0604020202020204" pitchFamily="34" charset="0"/>
                <a:ea typeface="宋体" panose="02010600030101010101" pitchFamily="2" charset="-122"/>
              </a:endParaRPr>
            </a:p>
          </p:txBody>
        </p:sp>
        <p:sp>
          <p:nvSpPr>
            <p:cNvPr id="388193" name="Rectangle 105"/>
            <p:cNvSpPr/>
            <p:nvPr/>
          </p:nvSpPr>
          <p:spPr>
            <a:xfrm>
              <a:off x="3364" y="208"/>
              <a:ext cx="115" cy="201"/>
            </a:xfrm>
            <a:prstGeom prst="rect">
              <a:avLst/>
            </a:prstGeom>
            <a:noFill/>
            <a:ln w="9525">
              <a:noFill/>
            </a:ln>
          </p:spPr>
          <p:txBody>
            <a:bodyPr wrap="none" lIns="0" tIns="0" rIns="0" bIns="0" anchor="t">
              <a:spAutoFit/>
            </a:bodyPr>
            <a:lstStyle/>
            <a:p>
              <a:pPr algn="ctr">
                <a:buSzTx/>
              </a:pPr>
              <a:r>
                <a:rPr lang="zh-CN" altLang="en-US" dirty="0">
                  <a:solidFill>
                    <a:srgbClr val="000000"/>
                  </a:solidFill>
                  <a:latin typeface="Times New Roman" panose="02020603050405020304" pitchFamily="18" charset="0"/>
                  <a:ea typeface="宋体" panose="02010600030101010101" pitchFamily="2" charset="-122"/>
                </a:rPr>
                <a:t> </a:t>
              </a:r>
              <a:endParaRPr lang="zh-CN" altLang="en-US" dirty="0">
                <a:latin typeface="Arial" panose="020B0604020202020204" pitchFamily="34" charset="0"/>
                <a:ea typeface="宋体" panose="02010600030101010101" pitchFamily="2" charset="-122"/>
              </a:endParaRPr>
            </a:p>
          </p:txBody>
        </p:sp>
        <p:sp>
          <p:nvSpPr>
            <p:cNvPr id="388194" name="Rectangle 106"/>
            <p:cNvSpPr/>
            <p:nvPr/>
          </p:nvSpPr>
          <p:spPr>
            <a:xfrm>
              <a:off x="5437" y="20"/>
              <a:ext cx="115" cy="201"/>
            </a:xfrm>
            <a:prstGeom prst="rect">
              <a:avLst/>
            </a:prstGeom>
            <a:noFill/>
            <a:ln w="9525">
              <a:noFill/>
            </a:ln>
          </p:spPr>
          <p:txBody>
            <a:bodyPr wrap="none" lIns="0" tIns="0" rIns="0" bIns="0" anchor="t">
              <a:spAutoFit/>
            </a:bodyPr>
            <a:lstStyle/>
            <a:p>
              <a:pPr algn="ctr">
                <a:buSzTx/>
              </a:pPr>
              <a:r>
                <a:rPr lang="zh-CN" altLang="en-US" dirty="0">
                  <a:solidFill>
                    <a:srgbClr val="000000"/>
                  </a:solidFill>
                  <a:latin typeface="Times New Roman" panose="02020603050405020304" pitchFamily="18" charset="0"/>
                  <a:ea typeface="宋体" panose="02010600030101010101" pitchFamily="2" charset="-122"/>
                </a:rPr>
                <a:t> </a:t>
              </a:r>
              <a:endParaRPr lang="zh-CN" altLang="en-US" dirty="0">
                <a:latin typeface="Arial" panose="020B0604020202020204" pitchFamily="34" charset="0"/>
                <a:ea typeface="宋体" panose="02010600030101010101" pitchFamily="2" charset="-122"/>
              </a:endParaRPr>
            </a:p>
          </p:txBody>
        </p:sp>
        <p:sp>
          <p:nvSpPr>
            <p:cNvPr id="388195" name="Rectangle 107"/>
            <p:cNvSpPr/>
            <p:nvPr/>
          </p:nvSpPr>
          <p:spPr>
            <a:xfrm>
              <a:off x="4355" y="20"/>
              <a:ext cx="115" cy="201"/>
            </a:xfrm>
            <a:prstGeom prst="rect">
              <a:avLst/>
            </a:prstGeom>
            <a:noFill/>
            <a:ln w="9525">
              <a:noFill/>
            </a:ln>
          </p:spPr>
          <p:txBody>
            <a:bodyPr wrap="none" lIns="0" tIns="0" rIns="0" bIns="0" anchor="t">
              <a:spAutoFit/>
            </a:bodyPr>
            <a:lstStyle/>
            <a:p>
              <a:pPr algn="ctr">
                <a:buSzTx/>
              </a:pPr>
              <a:r>
                <a:rPr lang="zh-CN" altLang="en-US" dirty="0">
                  <a:solidFill>
                    <a:srgbClr val="000000"/>
                  </a:solidFill>
                  <a:latin typeface="Times New Roman" panose="02020603050405020304" pitchFamily="18" charset="0"/>
                  <a:ea typeface="宋体" panose="02010600030101010101" pitchFamily="2" charset="-122"/>
                </a:rPr>
                <a:t> </a:t>
              </a:r>
              <a:endParaRPr lang="zh-CN" altLang="en-US" dirty="0">
                <a:latin typeface="Arial" panose="020B0604020202020204" pitchFamily="34" charset="0"/>
                <a:ea typeface="宋体" panose="02010600030101010101" pitchFamily="2" charset="-122"/>
              </a:endParaRPr>
            </a:p>
          </p:txBody>
        </p:sp>
        <p:sp>
          <p:nvSpPr>
            <p:cNvPr id="388196" name="Rectangle 108"/>
            <p:cNvSpPr/>
            <p:nvPr/>
          </p:nvSpPr>
          <p:spPr>
            <a:xfrm>
              <a:off x="4014" y="20"/>
              <a:ext cx="115" cy="201"/>
            </a:xfrm>
            <a:prstGeom prst="rect">
              <a:avLst/>
            </a:prstGeom>
            <a:noFill/>
            <a:ln w="9525">
              <a:noFill/>
            </a:ln>
          </p:spPr>
          <p:txBody>
            <a:bodyPr wrap="none" lIns="0" tIns="0" rIns="0" bIns="0" anchor="t">
              <a:spAutoFit/>
            </a:bodyPr>
            <a:lstStyle/>
            <a:p>
              <a:pPr algn="ctr">
                <a:buSzTx/>
              </a:pPr>
              <a:r>
                <a:rPr lang="zh-CN" altLang="en-US" dirty="0">
                  <a:solidFill>
                    <a:srgbClr val="000000"/>
                  </a:solidFill>
                  <a:latin typeface="Times New Roman" panose="02020603050405020304" pitchFamily="18" charset="0"/>
                  <a:ea typeface="宋体" panose="02010600030101010101" pitchFamily="2" charset="-122"/>
                </a:rPr>
                <a:t> </a:t>
              </a:r>
              <a:endParaRPr lang="zh-CN" altLang="en-US" dirty="0">
                <a:latin typeface="Arial" panose="020B0604020202020204" pitchFamily="34" charset="0"/>
                <a:ea typeface="宋体" panose="02010600030101010101" pitchFamily="2" charset="-122"/>
              </a:endParaRPr>
            </a:p>
          </p:txBody>
        </p:sp>
        <p:sp>
          <p:nvSpPr>
            <p:cNvPr id="388197" name="Rectangle 109"/>
            <p:cNvSpPr/>
            <p:nvPr/>
          </p:nvSpPr>
          <p:spPr>
            <a:xfrm>
              <a:off x="3380" y="20"/>
              <a:ext cx="115" cy="201"/>
            </a:xfrm>
            <a:prstGeom prst="rect">
              <a:avLst/>
            </a:prstGeom>
            <a:noFill/>
            <a:ln w="9525">
              <a:noFill/>
            </a:ln>
          </p:spPr>
          <p:txBody>
            <a:bodyPr wrap="none" lIns="0" tIns="0" rIns="0" bIns="0" anchor="t">
              <a:spAutoFit/>
            </a:bodyPr>
            <a:lstStyle/>
            <a:p>
              <a:pPr algn="ctr">
                <a:buSzTx/>
              </a:pPr>
              <a:r>
                <a:rPr lang="zh-CN" altLang="en-US" dirty="0">
                  <a:solidFill>
                    <a:srgbClr val="000000"/>
                  </a:solidFill>
                  <a:latin typeface="Times New Roman" panose="02020603050405020304" pitchFamily="18" charset="0"/>
                  <a:ea typeface="宋体" panose="02010600030101010101" pitchFamily="2" charset="-122"/>
                </a:rPr>
                <a:t> </a:t>
              </a:r>
              <a:endParaRPr lang="zh-CN" altLang="en-US" dirty="0">
                <a:latin typeface="Arial" panose="020B0604020202020204" pitchFamily="34" charset="0"/>
                <a:ea typeface="宋体" panose="02010600030101010101" pitchFamily="2" charset="-122"/>
              </a:endParaRPr>
            </a:p>
          </p:txBody>
        </p:sp>
        <p:sp>
          <p:nvSpPr>
            <p:cNvPr id="388198" name="Rectangle 110"/>
            <p:cNvSpPr/>
            <p:nvPr/>
          </p:nvSpPr>
          <p:spPr>
            <a:xfrm>
              <a:off x="5377" y="123"/>
              <a:ext cx="84" cy="107"/>
            </a:xfrm>
            <a:prstGeom prst="rect">
              <a:avLst/>
            </a:prstGeom>
            <a:noFill/>
            <a:ln w="9525">
              <a:noFill/>
            </a:ln>
          </p:spPr>
          <p:txBody>
            <a:bodyPr wrap="none" lIns="0" tIns="0" rIns="0" bIns="0" anchor="t">
              <a:spAutoFit/>
            </a:bodyPr>
            <a:lstStyle/>
            <a:p>
              <a:pPr algn="ctr">
                <a:buSzTx/>
              </a:pPr>
              <a:r>
                <a:rPr lang="en-US" altLang="zh-CN" sz="900" dirty="0">
                  <a:solidFill>
                    <a:srgbClr val="000000"/>
                  </a:solidFill>
                  <a:latin typeface="Times New Roman" panose="02020603050405020304" pitchFamily="18" charset="0"/>
                  <a:ea typeface="宋体" panose="02010600030101010101" pitchFamily="2" charset="-122"/>
                </a:rPr>
                <a:t>7</a:t>
              </a:r>
              <a:endParaRPr lang="en-US" altLang="zh-CN" dirty="0">
                <a:latin typeface="Arial" panose="020B0604020202020204" pitchFamily="34" charset="0"/>
                <a:ea typeface="宋体" panose="02010600030101010101" pitchFamily="2" charset="-122"/>
              </a:endParaRPr>
            </a:p>
          </p:txBody>
        </p:sp>
        <p:sp>
          <p:nvSpPr>
            <p:cNvPr id="388199" name="Rectangle 111"/>
            <p:cNvSpPr/>
            <p:nvPr/>
          </p:nvSpPr>
          <p:spPr>
            <a:xfrm>
              <a:off x="5075" y="123"/>
              <a:ext cx="84" cy="107"/>
            </a:xfrm>
            <a:prstGeom prst="rect">
              <a:avLst/>
            </a:prstGeom>
            <a:noFill/>
            <a:ln w="9525">
              <a:noFill/>
            </a:ln>
          </p:spPr>
          <p:txBody>
            <a:bodyPr wrap="none" lIns="0" tIns="0" rIns="0" bIns="0" anchor="t">
              <a:spAutoFit/>
            </a:bodyPr>
            <a:lstStyle/>
            <a:p>
              <a:pPr algn="ctr">
                <a:buSzTx/>
              </a:pPr>
              <a:r>
                <a:rPr lang="en-US" altLang="zh-CN" sz="900" dirty="0">
                  <a:solidFill>
                    <a:srgbClr val="000000"/>
                  </a:solidFill>
                  <a:latin typeface="Times New Roman" panose="02020603050405020304" pitchFamily="18" charset="0"/>
                  <a:ea typeface="宋体" panose="02010600030101010101" pitchFamily="2" charset="-122"/>
                </a:rPr>
                <a:t>6</a:t>
              </a:r>
              <a:endParaRPr lang="en-US" altLang="zh-CN" dirty="0">
                <a:latin typeface="Arial" panose="020B0604020202020204" pitchFamily="34" charset="0"/>
                <a:ea typeface="宋体" panose="02010600030101010101" pitchFamily="2" charset="-122"/>
              </a:endParaRPr>
            </a:p>
          </p:txBody>
        </p:sp>
        <p:sp>
          <p:nvSpPr>
            <p:cNvPr id="388200" name="Rectangle 112"/>
            <p:cNvSpPr/>
            <p:nvPr/>
          </p:nvSpPr>
          <p:spPr>
            <a:xfrm>
              <a:off x="4774" y="123"/>
              <a:ext cx="84" cy="107"/>
            </a:xfrm>
            <a:prstGeom prst="rect">
              <a:avLst/>
            </a:prstGeom>
            <a:noFill/>
            <a:ln w="9525">
              <a:noFill/>
            </a:ln>
          </p:spPr>
          <p:txBody>
            <a:bodyPr wrap="none" lIns="0" tIns="0" rIns="0" bIns="0" anchor="t">
              <a:spAutoFit/>
            </a:bodyPr>
            <a:lstStyle/>
            <a:p>
              <a:pPr algn="ctr">
                <a:buSzTx/>
              </a:pPr>
              <a:r>
                <a:rPr lang="en-US" altLang="zh-CN" sz="900" dirty="0">
                  <a:solidFill>
                    <a:srgbClr val="000000"/>
                  </a:solidFill>
                  <a:latin typeface="Times New Roman" panose="02020603050405020304" pitchFamily="18" charset="0"/>
                  <a:ea typeface="宋体" panose="02010600030101010101" pitchFamily="2" charset="-122"/>
                </a:rPr>
                <a:t>5</a:t>
              </a:r>
              <a:endParaRPr lang="en-US" altLang="zh-CN" dirty="0">
                <a:latin typeface="Arial" panose="020B0604020202020204" pitchFamily="34" charset="0"/>
                <a:ea typeface="宋体" panose="02010600030101010101" pitchFamily="2" charset="-122"/>
              </a:endParaRPr>
            </a:p>
          </p:txBody>
        </p:sp>
        <p:sp>
          <p:nvSpPr>
            <p:cNvPr id="388201" name="Rectangle 113"/>
            <p:cNvSpPr/>
            <p:nvPr/>
          </p:nvSpPr>
          <p:spPr>
            <a:xfrm>
              <a:off x="4473" y="123"/>
              <a:ext cx="84" cy="107"/>
            </a:xfrm>
            <a:prstGeom prst="rect">
              <a:avLst/>
            </a:prstGeom>
            <a:noFill/>
            <a:ln w="9525">
              <a:noFill/>
            </a:ln>
          </p:spPr>
          <p:txBody>
            <a:bodyPr wrap="none" lIns="0" tIns="0" rIns="0" bIns="0" anchor="t">
              <a:spAutoFit/>
            </a:bodyPr>
            <a:lstStyle/>
            <a:p>
              <a:pPr algn="ctr">
                <a:buSzTx/>
              </a:pPr>
              <a:r>
                <a:rPr lang="en-US" altLang="zh-CN" sz="900" dirty="0">
                  <a:solidFill>
                    <a:srgbClr val="000000"/>
                  </a:solidFill>
                  <a:latin typeface="Times New Roman" panose="02020603050405020304" pitchFamily="18" charset="0"/>
                  <a:ea typeface="宋体" panose="02010600030101010101" pitchFamily="2" charset="-122"/>
                </a:rPr>
                <a:t>4</a:t>
              </a:r>
              <a:endParaRPr lang="en-US" altLang="zh-CN" dirty="0">
                <a:latin typeface="Arial" panose="020B0604020202020204" pitchFamily="34" charset="0"/>
                <a:ea typeface="宋体" panose="02010600030101010101" pitchFamily="2" charset="-122"/>
              </a:endParaRPr>
            </a:p>
          </p:txBody>
        </p:sp>
        <p:sp>
          <p:nvSpPr>
            <p:cNvPr id="388202" name="Rectangle 114"/>
            <p:cNvSpPr/>
            <p:nvPr/>
          </p:nvSpPr>
          <p:spPr>
            <a:xfrm>
              <a:off x="4129" y="123"/>
              <a:ext cx="84" cy="107"/>
            </a:xfrm>
            <a:prstGeom prst="rect">
              <a:avLst/>
            </a:prstGeom>
            <a:noFill/>
            <a:ln w="9525">
              <a:noFill/>
            </a:ln>
          </p:spPr>
          <p:txBody>
            <a:bodyPr wrap="none" lIns="0" tIns="0" rIns="0" bIns="0" anchor="t">
              <a:spAutoFit/>
            </a:bodyPr>
            <a:lstStyle/>
            <a:p>
              <a:pPr algn="ctr">
                <a:buSzTx/>
              </a:pPr>
              <a:r>
                <a:rPr lang="en-US" altLang="zh-CN" sz="900" dirty="0">
                  <a:solidFill>
                    <a:srgbClr val="000000"/>
                  </a:solidFill>
                  <a:latin typeface="Times New Roman" panose="02020603050405020304" pitchFamily="18" charset="0"/>
                  <a:ea typeface="宋体" panose="02010600030101010101" pitchFamily="2" charset="-122"/>
                </a:rPr>
                <a:t>3</a:t>
              </a:r>
              <a:endParaRPr lang="en-US" altLang="zh-CN" dirty="0">
                <a:latin typeface="Arial" panose="020B0604020202020204" pitchFamily="34" charset="0"/>
                <a:ea typeface="宋体" panose="02010600030101010101" pitchFamily="2" charset="-122"/>
              </a:endParaRPr>
            </a:p>
          </p:txBody>
        </p:sp>
        <p:sp>
          <p:nvSpPr>
            <p:cNvPr id="388203" name="Rectangle 115"/>
            <p:cNvSpPr/>
            <p:nvPr/>
          </p:nvSpPr>
          <p:spPr>
            <a:xfrm>
              <a:off x="3786" y="123"/>
              <a:ext cx="84" cy="107"/>
            </a:xfrm>
            <a:prstGeom prst="rect">
              <a:avLst/>
            </a:prstGeom>
            <a:noFill/>
            <a:ln w="9525">
              <a:noFill/>
            </a:ln>
          </p:spPr>
          <p:txBody>
            <a:bodyPr wrap="none" lIns="0" tIns="0" rIns="0" bIns="0" anchor="t">
              <a:spAutoFit/>
            </a:bodyPr>
            <a:lstStyle/>
            <a:p>
              <a:pPr algn="ctr">
                <a:buSzTx/>
              </a:pPr>
              <a:r>
                <a:rPr lang="en-US" altLang="zh-CN" sz="900" dirty="0">
                  <a:solidFill>
                    <a:srgbClr val="000000"/>
                  </a:solidFill>
                  <a:latin typeface="Times New Roman" panose="02020603050405020304" pitchFamily="18" charset="0"/>
                  <a:ea typeface="宋体" panose="02010600030101010101" pitchFamily="2" charset="-122"/>
                </a:rPr>
                <a:t>2</a:t>
              </a:r>
              <a:endParaRPr lang="en-US" altLang="zh-CN" dirty="0">
                <a:latin typeface="Arial" panose="020B0604020202020204" pitchFamily="34" charset="0"/>
                <a:ea typeface="宋体" panose="02010600030101010101" pitchFamily="2" charset="-122"/>
              </a:endParaRPr>
            </a:p>
          </p:txBody>
        </p:sp>
        <p:sp>
          <p:nvSpPr>
            <p:cNvPr id="388204" name="Rectangle 116"/>
            <p:cNvSpPr/>
            <p:nvPr/>
          </p:nvSpPr>
          <p:spPr>
            <a:xfrm>
              <a:off x="3488" y="123"/>
              <a:ext cx="84" cy="107"/>
            </a:xfrm>
            <a:prstGeom prst="rect">
              <a:avLst/>
            </a:prstGeom>
            <a:noFill/>
            <a:ln w="9525">
              <a:noFill/>
            </a:ln>
          </p:spPr>
          <p:txBody>
            <a:bodyPr wrap="none" lIns="0" tIns="0" rIns="0" bIns="0" anchor="t">
              <a:spAutoFit/>
            </a:bodyPr>
            <a:lstStyle/>
            <a:p>
              <a:pPr algn="ctr">
                <a:buSzTx/>
              </a:pPr>
              <a:r>
                <a:rPr lang="en-US" altLang="zh-CN" sz="900" dirty="0">
                  <a:solidFill>
                    <a:srgbClr val="000000"/>
                  </a:solidFill>
                  <a:latin typeface="Times New Roman" panose="02020603050405020304" pitchFamily="18" charset="0"/>
                  <a:ea typeface="宋体" panose="02010600030101010101" pitchFamily="2" charset="-122"/>
                </a:rPr>
                <a:t>1</a:t>
              </a:r>
              <a:endParaRPr lang="en-US" altLang="zh-CN" dirty="0">
                <a:latin typeface="Arial" panose="020B0604020202020204" pitchFamily="34" charset="0"/>
                <a:ea typeface="宋体" panose="02010600030101010101" pitchFamily="2" charset="-122"/>
              </a:endParaRPr>
            </a:p>
          </p:txBody>
        </p:sp>
        <p:sp>
          <p:nvSpPr>
            <p:cNvPr id="388205" name="Rectangle 117"/>
            <p:cNvSpPr/>
            <p:nvPr/>
          </p:nvSpPr>
          <p:spPr>
            <a:xfrm>
              <a:off x="3060" y="779"/>
              <a:ext cx="68" cy="107"/>
            </a:xfrm>
            <a:prstGeom prst="rect">
              <a:avLst/>
            </a:prstGeom>
            <a:noFill/>
            <a:ln w="9525">
              <a:noFill/>
            </a:ln>
          </p:spPr>
          <p:txBody>
            <a:bodyPr wrap="none" lIns="0" tIns="0" rIns="0" bIns="0" anchor="t">
              <a:spAutoFit/>
            </a:bodyPr>
            <a:lstStyle/>
            <a:p>
              <a:pPr algn="ctr">
                <a:buSzTx/>
              </a:pPr>
              <a:r>
                <a:rPr lang="en-US" altLang="zh-CN" sz="9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388206" name="Rectangle 118"/>
            <p:cNvSpPr/>
            <p:nvPr/>
          </p:nvSpPr>
          <p:spPr>
            <a:xfrm>
              <a:off x="3018" y="779"/>
              <a:ext cx="84" cy="107"/>
            </a:xfrm>
            <a:prstGeom prst="rect">
              <a:avLst/>
            </a:prstGeom>
            <a:noFill/>
            <a:ln w="9525">
              <a:noFill/>
            </a:ln>
          </p:spPr>
          <p:txBody>
            <a:bodyPr wrap="none" lIns="0" tIns="0" rIns="0" bIns="0" anchor="t">
              <a:spAutoFit/>
            </a:bodyPr>
            <a:lstStyle/>
            <a:p>
              <a:pPr algn="ctr">
                <a:buSzTx/>
              </a:pPr>
              <a:r>
                <a:rPr lang="en-US" altLang="zh-CN" sz="900" dirty="0">
                  <a:solidFill>
                    <a:srgbClr val="000000"/>
                  </a:solidFill>
                  <a:latin typeface="Times New Roman" panose="02020603050405020304" pitchFamily="18" charset="0"/>
                  <a:ea typeface="宋体" panose="02010600030101010101" pitchFamily="2" charset="-122"/>
                </a:rPr>
                <a:t>1</a:t>
              </a:r>
              <a:endParaRPr lang="en-US" altLang="zh-CN" dirty="0">
                <a:latin typeface="Arial" panose="020B0604020202020204" pitchFamily="34" charset="0"/>
                <a:ea typeface="宋体" panose="02010600030101010101" pitchFamily="2" charset="-122"/>
              </a:endParaRPr>
            </a:p>
          </p:txBody>
        </p:sp>
        <p:sp>
          <p:nvSpPr>
            <p:cNvPr id="388207" name="Rectangle 119"/>
            <p:cNvSpPr/>
            <p:nvPr/>
          </p:nvSpPr>
          <p:spPr>
            <a:xfrm>
              <a:off x="2990" y="779"/>
              <a:ext cx="68" cy="107"/>
            </a:xfrm>
            <a:prstGeom prst="rect">
              <a:avLst/>
            </a:prstGeom>
            <a:noFill/>
            <a:ln w="9525">
              <a:noFill/>
            </a:ln>
          </p:spPr>
          <p:txBody>
            <a:bodyPr wrap="none" lIns="0" tIns="0" rIns="0" bIns="0" anchor="t">
              <a:spAutoFit/>
            </a:bodyPr>
            <a:lstStyle/>
            <a:p>
              <a:pPr algn="ctr">
                <a:buSzTx/>
              </a:pPr>
              <a:r>
                <a:rPr lang="en-US" altLang="zh-CN" sz="900" dirty="0">
                  <a:solidFill>
                    <a:srgbClr val="000000"/>
                  </a:solidFill>
                  <a:latin typeface="Times New Roman" panose="02020603050405020304" pitchFamily="18"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388208" name="Rectangle 120"/>
            <p:cNvSpPr/>
            <p:nvPr/>
          </p:nvSpPr>
          <p:spPr>
            <a:xfrm>
              <a:off x="5298" y="20"/>
              <a:ext cx="149" cy="201"/>
            </a:xfrm>
            <a:prstGeom prst="rect">
              <a:avLst/>
            </a:prstGeom>
            <a:noFill/>
            <a:ln w="9525">
              <a:noFill/>
            </a:ln>
          </p:spPr>
          <p:txBody>
            <a:bodyPr wrap="none" lIns="0" tIns="0" rIns="0" bIns="0" anchor="t">
              <a:spAutoFit/>
            </a:bodyPr>
            <a:lstStyle/>
            <a:p>
              <a:pPr algn="ctr">
                <a:buSzTx/>
              </a:pPr>
              <a:r>
                <a:rPr lang="en-US" altLang="zh-CN" i="1" dirty="0">
                  <a:solidFill>
                    <a:srgbClr val="000000"/>
                  </a:solidFill>
                  <a:latin typeface="Times New Roman" panose="02020603050405020304" pitchFamily="18" charset="0"/>
                  <a:ea typeface="宋体" panose="02010600030101010101" pitchFamily="2" charset="-122"/>
                </a:rPr>
                <a:t>v</a:t>
              </a:r>
              <a:endParaRPr lang="en-US" altLang="zh-CN" dirty="0">
                <a:latin typeface="Arial" panose="020B0604020202020204" pitchFamily="34" charset="0"/>
                <a:ea typeface="宋体" panose="02010600030101010101" pitchFamily="2" charset="-122"/>
              </a:endParaRPr>
            </a:p>
          </p:txBody>
        </p:sp>
        <p:sp>
          <p:nvSpPr>
            <p:cNvPr id="388209" name="Rectangle 121"/>
            <p:cNvSpPr/>
            <p:nvPr/>
          </p:nvSpPr>
          <p:spPr>
            <a:xfrm>
              <a:off x="4996" y="20"/>
              <a:ext cx="149" cy="201"/>
            </a:xfrm>
            <a:prstGeom prst="rect">
              <a:avLst/>
            </a:prstGeom>
            <a:noFill/>
            <a:ln w="9525">
              <a:noFill/>
            </a:ln>
          </p:spPr>
          <p:txBody>
            <a:bodyPr wrap="none" lIns="0" tIns="0" rIns="0" bIns="0" anchor="t">
              <a:spAutoFit/>
            </a:bodyPr>
            <a:lstStyle/>
            <a:p>
              <a:pPr algn="ctr">
                <a:buSzTx/>
              </a:pPr>
              <a:r>
                <a:rPr lang="en-US" altLang="zh-CN" i="1" dirty="0">
                  <a:solidFill>
                    <a:srgbClr val="000000"/>
                  </a:solidFill>
                  <a:latin typeface="Times New Roman" panose="02020603050405020304" pitchFamily="18" charset="0"/>
                  <a:ea typeface="宋体" panose="02010600030101010101" pitchFamily="2" charset="-122"/>
                </a:rPr>
                <a:t>v</a:t>
              </a:r>
              <a:endParaRPr lang="en-US" altLang="zh-CN" dirty="0">
                <a:latin typeface="Arial" panose="020B0604020202020204" pitchFamily="34" charset="0"/>
                <a:ea typeface="宋体" panose="02010600030101010101" pitchFamily="2" charset="-122"/>
              </a:endParaRPr>
            </a:p>
          </p:txBody>
        </p:sp>
        <p:sp>
          <p:nvSpPr>
            <p:cNvPr id="388210" name="Rectangle 122"/>
            <p:cNvSpPr/>
            <p:nvPr/>
          </p:nvSpPr>
          <p:spPr>
            <a:xfrm>
              <a:off x="4696" y="20"/>
              <a:ext cx="149" cy="201"/>
            </a:xfrm>
            <a:prstGeom prst="rect">
              <a:avLst/>
            </a:prstGeom>
            <a:noFill/>
            <a:ln w="9525">
              <a:noFill/>
            </a:ln>
          </p:spPr>
          <p:txBody>
            <a:bodyPr wrap="none" lIns="0" tIns="0" rIns="0" bIns="0" anchor="t">
              <a:spAutoFit/>
            </a:bodyPr>
            <a:lstStyle/>
            <a:p>
              <a:pPr algn="ctr">
                <a:buSzTx/>
              </a:pPr>
              <a:r>
                <a:rPr lang="en-US" altLang="zh-CN" i="1" dirty="0">
                  <a:solidFill>
                    <a:srgbClr val="000000"/>
                  </a:solidFill>
                  <a:latin typeface="Times New Roman" panose="02020603050405020304" pitchFamily="18" charset="0"/>
                  <a:ea typeface="宋体" panose="02010600030101010101" pitchFamily="2" charset="-122"/>
                </a:rPr>
                <a:t>v</a:t>
              </a:r>
              <a:endParaRPr lang="en-US" altLang="zh-CN" dirty="0">
                <a:latin typeface="Arial" panose="020B0604020202020204" pitchFamily="34" charset="0"/>
                <a:ea typeface="宋体" panose="02010600030101010101" pitchFamily="2" charset="-122"/>
              </a:endParaRPr>
            </a:p>
          </p:txBody>
        </p:sp>
        <p:sp>
          <p:nvSpPr>
            <p:cNvPr id="388211" name="Rectangle 123"/>
            <p:cNvSpPr/>
            <p:nvPr/>
          </p:nvSpPr>
          <p:spPr>
            <a:xfrm>
              <a:off x="4393" y="20"/>
              <a:ext cx="149" cy="201"/>
            </a:xfrm>
            <a:prstGeom prst="rect">
              <a:avLst/>
            </a:prstGeom>
            <a:noFill/>
            <a:ln w="9525">
              <a:noFill/>
            </a:ln>
          </p:spPr>
          <p:txBody>
            <a:bodyPr wrap="none" lIns="0" tIns="0" rIns="0" bIns="0" anchor="t">
              <a:spAutoFit/>
            </a:bodyPr>
            <a:lstStyle/>
            <a:p>
              <a:pPr algn="ctr">
                <a:buSzTx/>
              </a:pPr>
              <a:r>
                <a:rPr lang="en-US" altLang="zh-CN" i="1" dirty="0">
                  <a:solidFill>
                    <a:srgbClr val="000000"/>
                  </a:solidFill>
                  <a:latin typeface="Times New Roman" panose="02020603050405020304" pitchFamily="18" charset="0"/>
                  <a:ea typeface="宋体" panose="02010600030101010101" pitchFamily="2" charset="-122"/>
                </a:rPr>
                <a:t>v</a:t>
              </a:r>
              <a:endParaRPr lang="en-US" altLang="zh-CN" dirty="0">
                <a:latin typeface="Arial" panose="020B0604020202020204" pitchFamily="34" charset="0"/>
                <a:ea typeface="宋体" panose="02010600030101010101" pitchFamily="2" charset="-122"/>
              </a:endParaRPr>
            </a:p>
          </p:txBody>
        </p:sp>
        <p:sp>
          <p:nvSpPr>
            <p:cNvPr id="388212" name="Rectangle 124"/>
            <p:cNvSpPr/>
            <p:nvPr/>
          </p:nvSpPr>
          <p:spPr>
            <a:xfrm>
              <a:off x="4051" y="20"/>
              <a:ext cx="149" cy="201"/>
            </a:xfrm>
            <a:prstGeom prst="rect">
              <a:avLst/>
            </a:prstGeom>
            <a:noFill/>
            <a:ln w="9525">
              <a:noFill/>
            </a:ln>
          </p:spPr>
          <p:txBody>
            <a:bodyPr wrap="none" lIns="0" tIns="0" rIns="0" bIns="0" anchor="t">
              <a:spAutoFit/>
            </a:bodyPr>
            <a:lstStyle/>
            <a:p>
              <a:pPr algn="ctr">
                <a:buSzTx/>
              </a:pPr>
              <a:r>
                <a:rPr lang="en-US" altLang="zh-CN" i="1" dirty="0">
                  <a:solidFill>
                    <a:srgbClr val="000000"/>
                  </a:solidFill>
                  <a:latin typeface="Times New Roman" panose="02020603050405020304" pitchFamily="18" charset="0"/>
                  <a:ea typeface="宋体" panose="02010600030101010101" pitchFamily="2" charset="-122"/>
                </a:rPr>
                <a:t>v</a:t>
              </a:r>
              <a:endParaRPr lang="en-US" altLang="zh-CN" dirty="0">
                <a:latin typeface="Arial" panose="020B0604020202020204" pitchFamily="34" charset="0"/>
                <a:ea typeface="宋体" panose="02010600030101010101" pitchFamily="2" charset="-122"/>
              </a:endParaRPr>
            </a:p>
          </p:txBody>
        </p:sp>
        <p:sp>
          <p:nvSpPr>
            <p:cNvPr id="388213" name="Rectangle 125"/>
            <p:cNvSpPr/>
            <p:nvPr/>
          </p:nvSpPr>
          <p:spPr>
            <a:xfrm>
              <a:off x="3705" y="20"/>
              <a:ext cx="149" cy="201"/>
            </a:xfrm>
            <a:prstGeom prst="rect">
              <a:avLst/>
            </a:prstGeom>
            <a:noFill/>
            <a:ln w="9525">
              <a:noFill/>
            </a:ln>
          </p:spPr>
          <p:txBody>
            <a:bodyPr wrap="none" lIns="0" tIns="0" rIns="0" bIns="0" anchor="t">
              <a:spAutoFit/>
            </a:bodyPr>
            <a:lstStyle/>
            <a:p>
              <a:pPr algn="ctr">
                <a:buSzTx/>
              </a:pPr>
              <a:r>
                <a:rPr lang="en-US" altLang="zh-CN" i="1" dirty="0">
                  <a:solidFill>
                    <a:srgbClr val="000000"/>
                  </a:solidFill>
                  <a:latin typeface="Times New Roman" panose="02020603050405020304" pitchFamily="18" charset="0"/>
                  <a:ea typeface="宋体" panose="02010600030101010101" pitchFamily="2" charset="-122"/>
                </a:rPr>
                <a:t>v</a:t>
              </a:r>
              <a:endParaRPr lang="en-US" altLang="zh-CN" dirty="0">
                <a:latin typeface="Arial" panose="020B0604020202020204" pitchFamily="34" charset="0"/>
                <a:ea typeface="宋体" panose="02010600030101010101" pitchFamily="2" charset="-122"/>
              </a:endParaRPr>
            </a:p>
          </p:txBody>
        </p:sp>
        <p:sp>
          <p:nvSpPr>
            <p:cNvPr id="388214" name="Rectangle 126"/>
            <p:cNvSpPr/>
            <p:nvPr/>
          </p:nvSpPr>
          <p:spPr>
            <a:xfrm>
              <a:off x="3417" y="20"/>
              <a:ext cx="149" cy="201"/>
            </a:xfrm>
            <a:prstGeom prst="rect">
              <a:avLst/>
            </a:prstGeom>
            <a:noFill/>
            <a:ln w="9525">
              <a:noFill/>
            </a:ln>
          </p:spPr>
          <p:txBody>
            <a:bodyPr wrap="none" lIns="0" tIns="0" rIns="0" bIns="0" anchor="t">
              <a:spAutoFit/>
            </a:bodyPr>
            <a:lstStyle/>
            <a:p>
              <a:pPr algn="ctr">
                <a:buSzTx/>
              </a:pPr>
              <a:r>
                <a:rPr lang="en-US" altLang="zh-CN" i="1" dirty="0">
                  <a:solidFill>
                    <a:srgbClr val="000000"/>
                  </a:solidFill>
                  <a:latin typeface="Times New Roman" panose="02020603050405020304" pitchFamily="18" charset="0"/>
                  <a:ea typeface="宋体" panose="02010600030101010101" pitchFamily="2" charset="-122"/>
                </a:rPr>
                <a:t>v</a:t>
              </a:r>
              <a:endParaRPr lang="en-US" altLang="zh-CN" dirty="0">
                <a:latin typeface="Arial" panose="020B0604020202020204" pitchFamily="34" charset="0"/>
                <a:ea typeface="宋体" panose="02010600030101010101" pitchFamily="2" charset="-122"/>
              </a:endParaRPr>
            </a:p>
          </p:txBody>
        </p:sp>
        <p:sp>
          <p:nvSpPr>
            <p:cNvPr id="388215" name="Rectangle 127"/>
            <p:cNvSpPr/>
            <p:nvPr/>
          </p:nvSpPr>
          <p:spPr>
            <a:xfrm>
              <a:off x="2872" y="779"/>
              <a:ext cx="179" cy="201"/>
            </a:xfrm>
            <a:prstGeom prst="rect">
              <a:avLst/>
            </a:prstGeom>
            <a:noFill/>
            <a:ln w="9525">
              <a:noFill/>
            </a:ln>
          </p:spPr>
          <p:txBody>
            <a:bodyPr wrap="none" lIns="0" tIns="0" rIns="0" bIns="0" anchor="t">
              <a:spAutoFit/>
            </a:bodyPr>
            <a:lstStyle/>
            <a:p>
              <a:pPr algn="ctr">
                <a:buSzTx/>
              </a:pPr>
              <a:r>
                <a:rPr lang="en-US" altLang="zh-CN" i="1" dirty="0">
                  <a:solidFill>
                    <a:srgbClr val="000000"/>
                  </a:solidFill>
                  <a:latin typeface="Times New Roman" panose="02020603050405020304" pitchFamily="18" charset="0"/>
                  <a:ea typeface="宋体" panose="02010600030101010101" pitchFamily="2" charset="-122"/>
                </a:rPr>
                <a:t>R</a:t>
              </a:r>
              <a:endParaRPr lang="en-US" altLang="zh-CN" dirty="0">
                <a:latin typeface="Arial" panose="020B0604020202020204" pitchFamily="34" charset="0"/>
                <a:ea typeface="宋体" panose="02010600030101010101" pitchFamily="2" charset="-122"/>
              </a:endParaRPr>
            </a:p>
          </p:txBody>
        </p:sp>
      </p:grpSp>
      <p:sp>
        <p:nvSpPr>
          <p:cNvPr id="388216" name="Oval 10"/>
          <p:cNvSpPr/>
          <p:nvPr/>
        </p:nvSpPr>
        <p:spPr>
          <a:xfrm>
            <a:off x="5867400" y="2060575"/>
            <a:ext cx="434975" cy="327025"/>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88217" name="Oval 10"/>
          <p:cNvSpPr/>
          <p:nvPr/>
        </p:nvSpPr>
        <p:spPr>
          <a:xfrm>
            <a:off x="5867400" y="1412875"/>
            <a:ext cx="434975" cy="327025"/>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0583"/>
                                        </p:tgtEl>
                                        <p:attrNameLst>
                                          <p:attrName>style.visibility</p:attrName>
                                        </p:attrNameLst>
                                      </p:cBhvr>
                                      <p:to>
                                        <p:strVal val="visible"/>
                                      </p:to>
                                    </p:set>
                                    <p:animEffect transition="in" filter="fade">
                                      <p:cBhvr>
                                        <p:cTn id="7" dur="500"/>
                                        <p:tgtEl>
                                          <p:spTgt spid="280583"/>
                                        </p:tgtEl>
                                      </p:cBhvr>
                                    </p:animEffect>
                                  </p:childTnLst>
                                </p:cTn>
                              </p:par>
                              <p:par>
                                <p:cTn id="8" presetID="10" presetClass="entr" presetSubtype="0" fill="hold" nodeType="withEffect">
                                  <p:stCondLst>
                                    <p:cond delay="0"/>
                                  </p:stCondLst>
                                  <p:childTnLst>
                                    <p:set>
                                      <p:cBhvr>
                                        <p:cTn id="9" dur="1" fill="hold">
                                          <p:stCondLst>
                                            <p:cond delay="0"/>
                                          </p:stCondLst>
                                        </p:cTn>
                                        <p:tgtEl>
                                          <p:spTgt spid="280584"/>
                                        </p:tgtEl>
                                        <p:attrNameLst>
                                          <p:attrName>style.visibility</p:attrName>
                                        </p:attrNameLst>
                                      </p:cBhvr>
                                      <p:to>
                                        <p:strVal val="visible"/>
                                      </p:to>
                                    </p:set>
                                    <p:animEffect transition="in" filter="fade">
                                      <p:cBhvr>
                                        <p:cTn id="10" dur="500"/>
                                        <p:tgtEl>
                                          <p:spTgt spid="280584"/>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280578"/>
                                        </p:tgtEl>
                                        <p:attrNameLst>
                                          <p:attrName>style.visibility</p:attrName>
                                        </p:attrNameLst>
                                      </p:cBhvr>
                                      <p:to>
                                        <p:strVal val="visible"/>
                                      </p:to>
                                    </p:set>
                                    <p:animEffect transition="in" filter="circle(in)">
                                      <p:cBhvr>
                                        <p:cTn id="15" dur="2000"/>
                                        <p:tgtEl>
                                          <p:spTgt spid="280578"/>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280579"/>
                                        </p:tgtEl>
                                        <p:attrNameLst>
                                          <p:attrName>style.visibility</p:attrName>
                                        </p:attrNameLst>
                                      </p:cBhvr>
                                      <p:to>
                                        <p:strVal val="visible"/>
                                      </p:to>
                                    </p:set>
                                    <p:animEffect transition="in" filter="circle(in)">
                                      <p:cBhvr>
                                        <p:cTn id="18" dur="2000"/>
                                        <p:tgtEl>
                                          <p:spTgt spid="280579"/>
                                        </p:tgtEl>
                                      </p:cBhvr>
                                    </p:animEffect>
                                  </p:childTnLst>
                                </p:cTn>
                              </p:par>
                              <p:par>
                                <p:cTn id="19" presetID="6" presetClass="entr" presetSubtype="16" fill="hold" grpId="0" nodeType="withEffect">
                                  <p:stCondLst>
                                    <p:cond delay="0"/>
                                  </p:stCondLst>
                                  <p:childTnLst>
                                    <p:set>
                                      <p:cBhvr>
                                        <p:cTn id="20" dur="1" fill="hold">
                                          <p:stCondLst>
                                            <p:cond delay="0"/>
                                          </p:stCondLst>
                                        </p:cTn>
                                        <p:tgtEl>
                                          <p:spTgt spid="280580"/>
                                        </p:tgtEl>
                                        <p:attrNameLst>
                                          <p:attrName>style.visibility</p:attrName>
                                        </p:attrNameLst>
                                      </p:cBhvr>
                                      <p:to>
                                        <p:strVal val="visible"/>
                                      </p:to>
                                    </p:set>
                                    <p:animEffect transition="in" filter="circle(in)">
                                      <p:cBhvr>
                                        <p:cTn id="21" dur="2000"/>
                                        <p:tgtEl>
                                          <p:spTgt spid="280580"/>
                                        </p:tgtEl>
                                      </p:cBhvr>
                                    </p:animEffect>
                                  </p:childTnLst>
                                </p:cTn>
                              </p:par>
                              <p:par>
                                <p:cTn id="22" presetID="6" presetClass="entr" presetSubtype="16" fill="hold" grpId="0" nodeType="withEffect">
                                  <p:stCondLst>
                                    <p:cond delay="0"/>
                                  </p:stCondLst>
                                  <p:childTnLst>
                                    <p:set>
                                      <p:cBhvr>
                                        <p:cTn id="23" dur="1" fill="hold">
                                          <p:stCondLst>
                                            <p:cond delay="0"/>
                                          </p:stCondLst>
                                        </p:cTn>
                                        <p:tgtEl>
                                          <p:spTgt spid="280581"/>
                                        </p:tgtEl>
                                        <p:attrNameLst>
                                          <p:attrName>style.visibility</p:attrName>
                                        </p:attrNameLst>
                                      </p:cBhvr>
                                      <p:to>
                                        <p:strVal val="visible"/>
                                      </p:to>
                                    </p:set>
                                    <p:animEffect transition="in" filter="circle(in)">
                                      <p:cBhvr>
                                        <p:cTn id="24" dur="2000"/>
                                        <p:tgtEl>
                                          <p:spTgt spid="280581"/>
                                        </p:tgtEl>
                                      </p:cBhvr>
                                    </p:animEffect>
                                  </p:childTnLst>
                                </p:cTn>
                              </p:par>
                              <p:par>
                                <p:cTn id="25" presetID="6" presetClass="entr" presetSubtype="16" fill="hold" grpId="0" nodeType="withEffect">
                                  <p:stCondLst>
                                    <p:cond delay="0"/>
                                  </p:stCondLst>
                                  <p:childTnLst>
                                    <p:set>
                                      <p:cBhvr>
                                        <p:cTn id="26" dur="1" fill="hold">
                                          <p:stCondLst>
                                            <p:cond delay="0"/>
                                          </p:stCondLst>
                                        </p:cTn>
                                        <p:tgtEl>
                                          <p:spTgt spid="280582"/>
                                        </p:tgtEl>
                                        <p:attrNameLst>
                                          <p:attrName>style.visibility</p:attrName>
                                        </p:attrNameLst>
                                      </p:cBhvr>
                                      <p:to>
                                        <p:strVal val="visible"/>
                                      </p:to>
                                    </p:set>
                                    <p:animEffect transition="in" filter="circle(in)">
                                      <p:cBhvr>
                                        <p:cTn id="27" dur="2000"/>
                                        <p:tgtEl>
                                          <p:spTgt spid="280582"/>
                                        </p:tgtEl>
                                      </p:cBhvr>
                                    </p:animEffect>
                                  </p:childTnLst>
                                </p:cTn>
                              </p:par>
                              <p:par>
                                <p:cTn id="28" presetID="6" presetClass="entr" presetSubtype="16" fill="hold" grpId="0" nodeType="withEffect">
                                  <p:stCondLst>
                                    <p:cond delay="0"/>
                                  </p:stCondLst>
                                  <p:childTnLst>
                                    <p:set>
                                      <p:cBhvr>
                                        <p:cTn id="29" dur="1" fill="hold">
                                          <p:stCondLst>
                                            <p:cond delay="0"/>
                                          </p:stCondLst>
                                        </p:cTn>
                                        <p:tgtEl>
                                          <p:spTgt spid="280586"/>
                                        </p:tgtEl>
                                        <p:attrNameLst>
                                          <p:attrName>style.visibility</p:attrName>
                                        </p:attrNameLst>
                                      </p:cBhvr>
                                      <p:to>
                                        <p:strVal val="visible"/>
                                      </p:to>
                                    </p:set>
                                    <p:animEffect transition="in" filter="circle(in)">
                                      <p:cBhvr>
                                        <p:cTn id="30" dur="2000"/>
                                        <p:tgtEl>
                                          <p:spTgt spid="280586"/>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280585"/>
                                        </p:tgtEl>
                                        <p:attrNameLst>
                                          <p:attrName>style.visibility</p:attrName>
                                        </p:attrNameLst>
                                      </p:cBhvr>
                                      <p:to>
                                        <p:strVal val="visible"/>
                                      </p:to>
                                    </p:set>
                                    <p:animEffect transition="in" filter="randombar(horizontal)">
                                      <p:cBhvr>
                                        <p:cTn id="35" dur="500"/>
                                        <p:tgtEl>
                                          <p:spTgt spid="2805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579" grpId="0" bldLvl="0" animBg="1"/>
      <p:bldP spid="280580" grpId="0" bldLvl="0" animBg="1"/>
      <p:bldP spid="280581" grpId="0" bldLvl="0" animBg="1"/>
      <p:bldP spid="280582" grpId="0" bldLvl="0" animBg="1"/>
      <p:bldP spid="280585" grpId="0" bldLvl="0" animBg="1"/>
      <p:bldP spid="280586" grpId="0" bldLvl="0" animBg="1"/>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1" name="Rectangle 3"/>
          <p:cNvSpPr>
            <a:spLocks noGrp="1" noRot="1"/>
          </p:cNvSpPr>
          <p:nvPr>
            <p:ph idx="1"/>
          </p:nvPr>
        </p:nvSpPr>
        <p:spPr>
          <a:xfrm>
            <a:off x="0" y="0"/>
            <a:ext cx="8540750" cy="503238"/>
          </a:xfrm>
        </p:spPr>
        <p:txBody>
          <a:bodyPr vert="horz" wrap="square" lIns="91440" tIns="45720" rIns="91440" bIns="45720" anchor="t"/>
          <a:lstStyle/>
          <a:p>
            <a:pPr lvl="2" eaLnBrk="1" hangingPunct="1"/>
            <a:r>
              <a:rPr lang="en-US" altLang="zh-CN" sz="2800" dirty="0">
                <a:solidFill>
                  <a:srgbClr val="FF0000"/>
                </a:solidFill>
              </a:rPr>
              <a:t>W</a:t>
            </a:r>
            <a:r>
              <a:rPr lang="en-US" altLang="zh-CN" sz="2800" baseline="30000" dirty="0">
                <a:solidFill>
                  <a:srgbClr val="FF0000"/>
                </a:solidFill>
              </a:rPr>
              <a:t>(3)</a:t>
            </a:r>
            <a:r>
              <a:rPr lang="en-US" altLang="zh-CN" sz="2800" dirty="0">
                <a:solidFill>
                  <a:srgbClr val="FF0000"/>
                </a:solidFill>
              </a:rPr>
              <a:t>=W</a:t>
            </a:r>
            <a:r>
              <a:rPr lang="en-US" altLang="zh-CN" sz="2800" baseline="30000" dirty="0">
                <a:solidFill>
                  <a:srgbClr val="FF0000"/>
                </a:solidFill>
              </a:rPr>
              <a:t>(2)</a:t>
            </a:r>
            <a:r>
              <a:rPr lang="zh-CN" altLang="en-US" sz="2800" dirty="0">
                <a:solidFill>
                  <a:srgbClr val="FF0000"/>
                </a:solidFill>
              </a:rPr>
              <a:t>，</a:t>
            </a:r>
            <a:r>
              <a:rPr lang="en-US" altLang="zh-CN" sz="2800" dirty="0">
                <a:solidFill>
                  <a:srgbClr val="FF0000"/>
                </a:solidFill>
              </a:rPr>
              <a:t>R</a:t>
            </a:r>
            <a:r>
              <a:rPr lang="en-US" altLang="zh-CN" sz="2800" baseline="30000" dirty="0">
                <a:solidFill>
                  <a:srgbClr val="FF0000"/>
                </a:solidFill>
              </a:rPr>
              <a:t>(3)</a:t>
            </a:r>
            <a:r>
              <a:rPr lang="en-US" altLang="zh-CN" sz="2800" dirty="0">
                <a:solidFill>
                  <a:srgbClr val="FF0000"/>
                </a:solidFill>
              </a:rPr>
              <a:t>=R</a:t>
            </a:r>
            <a:r>
              <a:rPr lang="en-US" altLang="zh-CN" sz="2800" baseline="30000" dirty="0">
                <a:solidFill>
                  <a:srgbClr val="FF0000"/>
                </a:solidFill>
              </a:rPr>
              <a:t>(2)</a:t>
            </a:r>
          </a:p>
        </p:txBody>
      </p:sp>
      <p:graphicFrame>
        <p:nvGraphicFramePr>
          <p:cNvPr id="281603" name="Object 4"/>
          <p:cNvGraphicFramePr>
            <a:graphicFrameLocks noChangeAspect="1"/>
          </p:cNvGraphicFramePr>
          <p:nvPr/>
        </p:nvGraphicFramePr>
        <p:xfrm>
          <a:off x="0" y="2530475"/>
          <a:ext cx="7053263" cy="4327525"/>
        </p:xfrm>
        <a:graphic>
          <a:graphicData uri="http://schemas.openxmlformats.org/presentationml/2006/ole">
            <mc:AlternateContent xmlns:mc="http://schemas.openxmlformats.org/markup-compatibility/2006">
              <mc:Choice xmlns:v="urn:schemas-microsoft-com:vml" Requires="v">
                <p:oleObj spid="_x0000_s376109" r:id="rId3" imgW="2463800" imgH="1511300" progId="Equation.3">
                  <p:embed/>
                </p:oleObj>
              </mc:Choice>
              <mc:Fallback>
                <p:oleObj r:id="rId3" imgW="2463800" imgH="1511300" progId="Equation.3">
                  <p:embed/>
                  <p:pic>
                    <p:nvPicPr>
                      <p:cNvPr id="0" name="图片 3443"/>
                      <p:cNvPicPr/>
                      <p:nvPr/>
                    </p:nvPicPr>
                    <p:blipFill>
                      <a:blip r:embed="rId4"/>
                      <a:stretch>
                        <a:fillRect/>
                      </a:stretch>
                    </p:blipFill>
                    <p:spPr>
                      <a:xfrm>
                        <a:off x="0" y="2530475"/>
                        <a:ext cx="7053263" cy="4327525"/>
                      </a:xfrm>
                      <a:prstGeom prst="rect">
                        <a:avLst/>
                      </a:prstGeom>
                      <a:noFill/>
                      <a:ln w="38100">
                        <a:noFill/>
                        <a:miter/>
                      </a:ln>
                    </p:spPr>
                  </p:pic>
                </p:oleObj>
              </mc:Fallback>
            </mc:AlternateContent>
          </a:graphicData>
        </a:graphic>
      </p:graphicFrame>
      <p:sp>
        <p:nvSpPr>
          <p:cNvPr id="281604" name="Line 5"/>
          <p:cNvSpPr/>
          <p:nvPr/>
        </p:nvSpPr>
        <p:spPr>
          <a:xfrm>
            <a:off x="1384300" y="4906963"/>
            <a:ext cx="5472113" cy="0"/>
          </a:xfrm>
          <a:prstGeom prst="line">
            <a:avLst/>
          </a:prstGeom>
          <a:ln w="12700" cap="flat" cmpd="sng">
            <a:solidFill>
              <a:schemeClr val="hlink"/>
            </a:solidFill>
            <a:prstDash val="solid"/>
            <a:round/>
            <a:headEnd type="none" w="med" len="med"/>
            <a:tailEnd type="none" w="med" len="med"/>
          </a:ln>
        </p:spPr>
      </p:sp>
      <p:sp>
        <p:nvSpPr>
          <p:cNvPr id="281605" name="Line 6"/>
          <p:cNvSpPr/>
          <p:nvPr/>
        </p:nvSpPr>
        <p:spPr>
          <a:xfrm flipH="1">
            <a:off x="3905250" y="2747963"/>
            <a:ext cx="0" cy="4175125"/>
          </a:xfrm>
          <a:prstGeom prst="line">
            <a:avLst/>
          </a:prstGeom>
          <a:ln w="12700" cap="flat" cmpd="sng">
            <a:solidFill>
              <a:schemeClr val="hlink"/>
            </a:solidFill>
            <a:prstDash val="solid"/>
            <a:round/>
            <a:headEnd type="none" w="med" len="med"/>
            <a:tailEnd type="none" w="med" len="med"/>
          </a:ln>
        </p:spPr>
      </p:sp>
      <p:sp>
        <p:nvSpPr>
          <p:cNvPr id="281606" name="Oval 7"/>
          <p:cNvSpPr/>
          <p:nvPr/>
        </p:nvSpPr>
        <p:spPr>
          <a:xfrm>
            <a:off x="2032000" y="2962275"/>
            <a:ext cx="576263" cy="503238"/>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281607" name="Oval 8"/>
          <p:cNvSpPr/>
          <p:nvPr/>
        </p:nvSpPr>
        <p:spPr>
          <a:xfrm>
            <a:off x="2019300" y="5160963"/>
            <a:ext cx="576263" cy="503237"/>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281608" name="Oval 9"/>
          <p:cNvSpPr/>
          <p:nvPr/>
        </p:nvSpPr>
        <p:spPr>
          <a:xfrm>
            <a:off x="5451475" y="5194300"/>
            <a:ext cx="576263" cy="503238"/>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281609" name="Oval 10"/>
          <p:cNvSpPr/>
          <p:nvPr/>
        </p:nvSpPr>
        <p:spPr>
          <a:xfrm>
            <a:off x="4506913" y="5745163"/>
            <a:ext cx="576262" cy="503237"/>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281610" name="Oval 11"/>
          <p:cNvSpPr/>
          <p:nvPr/>
        </p:nvSpPr>
        <p:spPr>
          <a:xfrm>
            <a:off x="4540250" y="2974975"/>
            <a:ext cx="576263" cy="503238"/>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281611" name="Oval 12"/>
          <p:cNvSpPr/>
          <p:nvPr/>
        </p:nvSpPr>
        <p:spPr>
          <a:xfrm>
            <a:off x="5416550" y="2962275"/>
            <a:ext cx="576263" cy="503238"/>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281612" name="Oval 13"/>
          <p:cNvSpPr/>
          <p:nvPr/>
        </p:nvSpPr>
        <p:spPr>
          <a:xfrm>
            <a:off x="1239838" y="3538538"/>
            <a:ext cx="576262" cy="503237"/>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281613" name="Oval 14"/>
          <p:cNvSpPr/>
          <p:nvPr/>
        </p:nvSpPr>
        <p:spPr>
          <a:xfrm>
            <a:off x="1239838" y="5699125"/>
            <a:ext cx="576262" cy="503238"/>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281614" name="Oval 15"/>
          <p:cNvSpPr/>
          <p:nvPr/>
        </p:nvSpPr>
        <p:spPr>
          <a:xfrm>
            <a:off x="1239838" y="5122863"/>
            <a:ext cx="576262" cy="503237"/>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281615" name="Oval 16"/>
          <p:cNvSpPr/>
          <p:nvPr/>
        </p:nvSpPr>
        <p:spPr>
          <a:xfrm>
            <a:off x="4514850" y="3538538"/>
            <a:ext cx="576263" cy="503237"/>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281616" name="Oval 17"/>
          <p:cNvSpPr/>
          <p:nvPr/>
        </p:nvSpPr>
        <p:spPr>
          <a:xfrm>
            <a:off x="6281738" y="5194300"/>
            <a:ext cx="576262" cy="503238"/>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281617" name="Oval 18"/>
          <p:cNvSpPr/>
          <p:nvPr/>
        </p:nvSpPr>
        <p:spPr>
          <a:xfrm>
            <a:off x="4481513" y="6275388"/>
            <a:ext cx="576262" cy="503237"/>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graphicFrame>
        <p:nvGraphicFramePr>
          <p:cNvPr id="389137" name="对象 3"/>
          <p:cNvGraphicFramePr>
            <a:graphicFrameLocks noChangeAspect="1"/>
          </p:cNvGraphicFramePr>
          <p:nvPr/>
        </p:nvGraphicFramePr>
        <p:xfrm>
          <a:off x="6765925" y="0"/>
          <a:ext cx="2378075" cy="2852738"/>
        </p:xfrm>
        <a:graphic>
          <a:graphicData uri="http://schemas.openxmlformats.org/presentationml/2006/ole">
            <mc:AlternateContent xmlns:mc="http://schemas.openxmlformats.org/markup-compatibility/2006">
              <mc:Choice xmlns:v="urn:schemas-microsoft-com:vml" Requires="v">
                <p:oleObj spid="_x0000_s376110" r:id="rId5" imgW="2497455" imgH="2969895" progId="Visio.Drawing.11">
                  <p:embed/>
                </p:oleObj>
              </mc:Choice>
              <mc:Fallback>
                <p:oleObj r:id="rId5" imgW="2497455" imgH="2969895" progId="Visio.Drawing.11">
                  <p:embed/>
                  <p:pic>
                    <p:nvPicPr>
                      <p:cNvPr id="0" name="图片 3446"/>
                      <p:cNvPicPr/>
                      <p:nvPr/>
                    </p:nvPicPr>
                    <p:blipFill>
                      <a:blip r:embed="rId6"/>
                      <a:stretch>
                        <a:fillRect/>
                      </a:stretch>
                    </p:blipFill>
                    <p:spPr>
                      <a:xfrm>
                        <a:off x="6765925" y="0"/>
                        <a:ext cx="2378075" cy="2852738"/>
                      </a:xfrm>
                      <a:prstGeom prst="rect">
                        <a:avLst/>
                      </a:prstGeom>
                      <a:solidFill>
                        <a:srgbClr val="F2F2F2"/>
                      </a:solidFill>
                      <a:ln w="38100">
                        <a:noFill/>
                        <a:miter/>
                      </a:ln>
                    </p:spPr>
                  </p:pic>
                </p:oleObj>
              </mc:Fallback>
            </mc:AlternateContent>
          </a:graphicData>
        </a:graphic>
      </p:graphicFrame>
      <p:graphicFrame>
        <p:nvGraphicFramePr>
          <p:cNvPr id="281619" name="对象 20"/>
          <p:cNvGraphicFramePr>
            <a:graphicFrameLocks noChangeAspect="1"/>
          </p:cNvGraphicFramePr>
          <p:nvPr/>
        </p:nvGraphicFramePr>
        <p:xfrm>
          <a:off x="0" y="1341438"/>
          <a:ext cx="6048375" cy="930275"/>
        </p:xfrm>
        <a:graphic>
          <a:graphicData uri="http://schemas.openxmlformats.org/presentationml/2006/ole">
            <mc:AlternateContent xmlns:mc="http://schemas.openxmlformats.org/markup-compatibility/2006">
              <mc:Choice xmlns:v="urn:schemas-microsoft-com:vml" Requires="v">
                <p:oleObj spid="_x0000_s376111" r:id="rId7" imgW="3390900" imgH="520700" progId="Equation.3">
                  <p:embed/>
                </p:oleObj>
              </mc:Choice>
              <mc:Fallback>
                <p:oleObj r:id="rId7" imgW="3390900" imgH="520700" progId="Equation.3">
                  <p:embed/>
                  <p:pic>
                    <p:nvPicPr>
                      <p:cNvPr id="0" name="图片 3447"/>
                      <p:cNvPicPr/>
                      <p:nvPr/>
                    </p:nvPicPr>
                    <p:blipFill>
                      <a:blip r:embed="rId8"/>
                      <a:stretch>
                        <a:fillRect/>
                      </a:stretch>
                    </p:blipFill>
                    <p:spPr>
                      <a:xfrm>
                        <a:off x="0" y="1341438"/>
                        <a:ext cx="6048375" cy="930275"/>
                      </a:xfrm>
                      <a:prstGeom prst="rect">
                        <a:avLst/>
                      </a:prstGeom>
                      <a:solidFill>
                        <a:srgbClr val="F2F2F2"/>
                      </a:solidFill>
                      <a:ln w="38100">
                        <a:noFill/>
                        <a:miter/>
                      </a:ln>
                    </p:spPr>
                  </p:pic>
                </p:oleObj>
              </mc:Fallback>
            </mc:AlternateContent>
          </a:graphicData>
        </a:graphic>
      </p:graphicFrame>
      <p:graphicFrame>
        <p:nvGraphicFramePr>
          <p:cNvPr id="281620" name="对象 21"/>
          <p:cNvGraphicFramePr>
            <a:graphicFrameLocks noChangeAspect="1"/>
          </p:cNvGraphicFramePr>
          <p:nvPr/>
        </p:nvGraphicFramePr>
        <p:xfrm>
          <a:off x="0" y="549275"/>
          <a:ext cx="6011863" cy="752475"/>
        </p:xfrm>
        <a:graphic>
          <a:graphicData uri="http://schemas.openxmlformats.org/presentationml/2006/ole">
            <mc:AlternateContent xmlns:mc="http://schemas.openxmlformats.org/markup-compatibility/2006">
              <mc:Choice xmlns:v="urn:schemas-microsoft-com:vml" Requires="v">
                <p:oleObj spid="_x0000_s376112" r:id="rId9" imgW="4165600" imgH="520700" progId="Equation.3">
                  <p:embed/>
                </p:oleObj>
              </mc:Choice>
              <mc:Fallback>
                <p:oleObj r:id="rId9" imgW="4165600" imgH="520700" progId="Equation.3">
                  <p:embed/>
                  <p:pic>
                    <p:nvPicPr>
                      <p:cNvPr id="0" name="图片 3444"/>
                      <p:cNvPicPr/>
                      <p:nvPr/>
                    </p:nvPicPr>
                    <p:blipFill>
                      <a:blip r:embed="rId10"/>
                      <a:stretch>
                        <a:fillRect/>
                      </a:stretch>
                    </p:blipFill>
                    <p:spPr>
                      <a:xfrm>
                        <a:off x="0" y="549275"/>
                        <a:ext cx="6011863" cy="752475"/>
                      </a:xfrm>
                      <a:prstGeom prst="rect">
                        <a:avLst/>
                      </a:prstGeom>
                      <a:solidFill>
                        <a:srgbClr val="FFFF00"/>
                      </a:solid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81603"/>
                                        </p:tgtEl>
                                        <p:attrNameLst>
                                          <p:attrName>style.visibility</p:attrName>
                                        </p:attrNameLst>
                                      </p:cBhvr>
                                      <p:to>
                                        <p:strVal val="visible"/>
                                      </p:to>
                                    </p:set>
                                    <p:animEffect transition="in" filter="circle(in)">
                                      <p:cBhvr>
                                        <p:cTn id="7" dur="2000"/>
                                        <p:tgtEl>
                                          <p:spTgt spid="281603"/>
                                        </p:tgtEl>
                                      </p:cBhvr>
                                    </p:animEffect>
                                  </p:childTnLst>
                                </p:cTn>
                              </p:par>
                              <p:par>
                                <p:cTn id="8" presetID="6" presetClass="entr" presetSubtype="16" fill="hold" nodeType="withEffect">
                                  <p:stCondLst>
                                    <p:cond delay="0"/>
                                  </p:stCondLst>
                                  <p:childTnLst>
                                    <p:set>
                                      <p:cBhvr>
                                        <p:cTn id="9" dur="1" fill="hold">
                                          <p:stCondLst>
                                            <p:cond delay="0"/>
                                          </p:stCondLst>
                                        </p:cTn>
                                        <p:tgtEl>
                                          <p:spTgt spid="281604"/>
                                        </p:tgtEl>
                                        <p:attrNameLst>
                                          <p:attrName>style.visibility</p:attrName>
                                        </p:attrNameLst>
                                      </p:cBhvr>
                                      <p:to>
                                        <p:strVal val="visible"/>
                                      </p:to>
                                    </p:set>
                                    <p:animEffect transition="in" filter="circle(in)">
                                      <p:cBhvr>
                                        <p:cTn id="10" dur="2000"/>
                                        <p:tgtEl>
                                          <p:spTgt spid="281604"/>
                                        </p:tgtEl>
                                      </p:cBhvr>
                                    </p:animEffect>
                                  </p:childTnLst>
                                </p:cTn>
                              </p:par>
                              <p:par>
                                <p:cTn id="11" presetID="6" presetClass="entr" presetSubtype="16" fill="hold" nodeType="withEffect">
                                  <p:stCondLst>
                                    <p:cond delay="0"/>
                                  </p:stCondLst>
                                  <p:childTnLst>
                                    <p:set>
                                      <p:cBhvr>
                                        <p:cTn id="12" dur="1" fill="hold">
                                          <p:stCondLst>
                                            <p:cond delay="0"/>
                                          </p:stCondLst>
                                        </p:cTn>
                                        <p:tgtEl>
                                          <p:spTgt spid="281605"/>
                                        </p:tgtEl>
                                        <p:attrNameLst>
                                          <p:attrName>style.visibility</p:attrName>
                                        </p:attrNameLst>
                                      </p:cBhvr>
                                      <p:to>
                                        <p:strVal val="visible"/>
                                      </p:to>
                                    </p:set>
                                    <p:animEffect transition="in" filter="circle(in)">
                                      <p:cBhvr>
                                        <p:cTn id="13" dur="2000"/>
                                        <p:tgtEl>
                                          <p:spTgt spid="281605"/>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281606"/>
                                        </p:tgtEl>
                                        <p:attrNameLst>
                                          <p:attrName>style.visibility</p:attrName>
                                        </p:attrNameLst>
                                      </p:cBhvr>
                                      <p:to>
                                        <p:strVal val="visible"/>
                                      </p:to>
                                    </p:set>
                                    <p:animEffect transition="in" filter="circle(in)">
                                      <p:cBhvr>
                                        <p:cTn id="16" dur="2000"/>
                                        <p:tgtEl>
                                          <p:spTgt spid="281606"/>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281607"/>
                                        </p:tgtEl>
                                        <p:attrNameLst>
                                          <p:attrName>style.visibility</p:attrName>
                                        </p:attrNameLst>
                                      </p:cBhvr>
                                      <p:to>
                                        <p:strVal val="visible"/>
                                      </p:to>
                                    </p:set>
                                    <p:animEffect transition="in" filter="circle(in)">
                                      <p:cBhvr>
                                        <p:cTn id="19" dur="2000"/>
                                        <p:tgtEl>
                                          <p:spTgt spid="281607"/>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281608"/>
                                        </p:tgtEl>
                                        <p:attrNameLst>
                                          <p:attrName>style.visibility</p:attrName>
                                        </p:attrNameLst>
                                      </p:cBhvr>
                                      <p:to>
                                        <p:strVal val="visible"/>
                                      </p:to>
                                    </p:set>
                                    <p:animEffect transition="in" filter="circle(in)">
                                      <p:cBhvr>
                                        <p:cTn id="22" dur="2000"/>
                                        <p:tgtEl>
                                          <p:spTgt spid="281608"/>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281609"/>
                                        </p:tgtEl>
                                        <p:attrNameLst>
                                          <p:attrName>style.visibility</p:attrName>
                                        </p:attrNameLst>
                                      </p:cBhvr>
                                      <p:to>
                                        <p:strVal val="visible"/>
                                      </p:to>
                                    </p:set>
                                    <p:animEffect transition="in" filter="circle(in)">
                                      <p:cBhvr>
                                        <p:cTn id="25" dur="2000"/>
                                        <p:tgtEl>
                                          <p:spTgt spid="281609"/>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281610"/>
                                        </p:tgtEl>
                                        <p:attrNameLst>
                                          <p:attrName>style.visibility</p:attrName>
                                        </p:attrNameLst>
                                      </p:cBhvr>
                                      <p:to>
                                        <p:strVal val="visible"/>
                                      </p:to>
                                    </p:set>
                                    <p:animEffect transition="in" filter="circle(in)">
                                      <p:cBhvr>
                                        <p:cTn id="28" dur="2000"/>
                                        <p:tgtEl>
                                          <p:spTgt spid="281610"/>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281611"/>
                                        </p:tgtEl>
                                        <p:attrNameLst>
                                          <p:attrName>style.visibility</p:attrName>
                                        </p:attrNameLst>
                                      </p:cBhvr>
                                      <p:to>
                                        <p:strVal val="visible"/>
                                      </p:to>
                                    </p:set>
                                    <p:animEffect transition="in" filter="circle(in)">
                                      <p:cBhvr>
                                        <p:cTn id="31" dur="2000"/>
                                        <p:tgtEl>
                                          <p:spTgt spid="281611"/>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281612"/>
                                        </p:tgtEl>
                                        <p:attrNameLst>
                                          <p:attrName>style.visibility</p:attrName>
                                        </p:attrNameLst>
                                      </p:cBhvr>
                                      <p:to>
                                        <p:strVal val="visible"/>
                                      </p:to>
                                    </p:set>
                                    <p:animEffect transition="in" filter="circle(in)">
                                      <p:cBhvr>
                                        <p:cTn id="34" dur="2000"/>
                                        <p:tgtEl>
                                          <p:spTgt spid="281612"/>
                                        </p:tgtEl>
                                      </p:cBhvr>
                                    </p:animEffect>
                                  </p:childTnLst>
                                </p:cTn>
                              </p:par>
                              <p:par>
                                <p:cTn id="35" presetID="6" presetClass="entr" presetSubtype="16" fill="hold" grpId="0" nodeType="withEffect">
                                  <p:stCondLst>
                                    <p:cond delay="0"/>
                                  </p:stCondLst>
                                  <p:childTnLst>
                                    <p:set>
                                      <p:cBhvr>
                                        <p:cTn id="36" dur="1" fill="hold">
                                          <p:stCondLst>
                                            <p:cond delay="0"/>
                                          </p:stCondLst>
                                        </p:cTn>
                                        <p:tgtEl>
                                          <p:spTgt spid="281613"/>
                                        </p:tgtEl>
                                        <p:attrNameLst>
                                          <p:attrName>style.visibility</p:attrName>
                                        </p:attrNameLst>
                                      </p:cBhvr>
                                      <p:to>
                                        <p:strVal val="visible"/>
                                      </p:to>
                                    </p:set>
                                    <p:animEffect transition="in" filter="circle(in)">
                                      <p:cBhvr>
                                        <p:cTn id="37" dur="2000"/>
                                        <p:tgtEl>
                                          <p:spTgt spid="281613"/>
                                        </p:tgtEl>
                                      </p:cBhvr>
                                    </p:animEffect>
                                  </p:childTnLst>
                                </p:cTn>
                              </p:par>
                              <p:par>
                                <p:cTn id="38" presetID="6" presetClass="entr" presetSubtype="16" fill="hold" grpId="0" nodeType="withEffect">
                                  <p:stCondLst>
                                    <p:cond delay="0"/>
                                  </p:stCondLst>
                                  <p:childTnLst>
                                    <p:set>
                                      <p:cBhvr>
                                        <p:cTn id="39" dur="1" fill="hold">
                                          <p:stCondLst>
                                            <p:cond delay="0"/>
                                          </p:stCondLst>
                                        </p:cTn>
                                        <p:tgtEl>
                                          <p:spTgt spid="281614"/>
                                        </p:tgtEl>
                                        <p:attrNameLst>
                                          <p:attrName>style.visibility</p:attrName>
                                        </p:attrNameLst>
                                      </p:cBhvr>
                                      <p:to>
                                        <p:strVal val="visible"/>
                                      </p:to>
                                    </p:set>
                                    <p:animEffect transition="in" filter="circle(in)">
                                      <p:cBhvr>
                                        <p:cTn id="40" dur="2000"/>
                                        <p:tgtEl>
                                          <p:spTgt spid="281614"/>
                                        </p:tgtEl>
                                      </p:cBhvr>
                                    </p:animEffect>
                                  </p:childTnLst>
                                </p:cTn>
                              </p:par>
                              <p:par>
                                <p:cTn id="41" presetID="6" presetClass="entr" presetSubtype="16" fill="hold" grpId="0" nodeType="withEffect">
                                  <p:stCondLst>
                                    <p:cond delay="0"/>
                                  </p:stCondLst>
                                  <p:childTnLst>
                                    <p:set>
                                      <p:cBhvr>
                                        <p:cTn id="42" dur="1" fill="hold">
                                          <p:stCondLst>
                                            <p:cond delay="0"/>
                                          </p:stCondLst>
                                        </p:cTn>
                                        <p:tgtEl>
                                          <p:spTgt spid="281615"/>
                                        </p:tgtEl>
                                        <p:attrNameLst>
                                          <p:attrName>style.visibility</p:attrName>
                                        </p:attrNameLst>
                                      </p:cBhvr>
                                      <p:to>
                                        <p:strVal val="visible"/>
                                      </p:to>
                                    </p:set>
                                    <p:animEffect transition="in" filter="circle(in)">
                                      <p:cBhvr>
                                        <p:cTn id="43" dur="2000"/>
                                        <p:tgtEl>
                                          <p:spTgt spid="281615"/>
                                        </p:tgtEl>
                                      </p:cBhvr>
                                    </p:animEffect>
                                  </p:childTnLst>
                                </p:cTn>
                              </p:par>
                              <p:par>
                                <p:cTn id="44" presetID="6" presetClass="entr" presetSubtype="16" fill="hold" grpId="0" nodeType="withEffect">
                                  <p:stCondLst>
                                    <p:cond delay="0"/>
                                  </p:stCondLst>
                                  <p:childTnLst>
                                    <p:set>
                                      <p:cBhvr>
                                        <p:cTn id="45" dur="1" fill="hold">
                                          <p:stCondLst>
                                            <p:cond delay="0"/>
                                          </p:stCondLst>
                                        </p:cTn>
                                        <p:tgtEl>
                                          <p:spTgt spid="281616"/>
                                        </p:tgtEl>
                                        <p:attrNameLst>
                                          <p:attrName>style.visibility</p:attrName>
                                        </p:attrNameLst>
                                      </p:cBhvr>
                                      <p:to>
                                        <p:strVal val="visible"/>
                                      </p:to>
                                    </p:set>
                                    <p:animEffect transition="in" filter="circle(in)">
                                      <p:cBhvr>
                                        <p:cTn id="46" dur="2000"/>
                                        <p:tgtEl>
                                          <p:spTgt spid="281616"/>
                                        </p:tgtEl>
                                      </p:cBhvr>
                                    </p:animEffect>
                                  </p:childTnLst>
                                </p:cTn>
                              </p:par>
                              <p:par>
                                <p:cTn id="47" presetID="6" presetClass="entr" presetSubtype="16" fill="hold" grpId="0" nodeType="withEffect">
                                  <p:stCondLst>
                                    <p:cond delay="0"/>
                                  </p:stCondLst>
                                  <p:childTnLst>
                                    <p:set>
                                      <p:cBhvr>
                                        <p:cTn id="48" dur="1" fill="hold">
                                          <p:stCondLst>
                                            <p:cond delay="0"/>
                                          </p:stCondLst>
                                        </p:cTn>
                                        <p:tgtEl>
                                          <p:spTgt spid="281617"/>
                                        </p:tgtEl>
                                        <p:attrNameLst>
                                          <p:attrName>style.visibility</p:attrName>
                                        </p:attrNameLst>
                                      </p:cBhvr>
                                      <p:to>
                                        <p:strVal val="visible"/>
                                      </p:to>
                                    </p:set>
                                    <p:animEffect transition="in" filter="circle(in)">
                                      <p:cBhvr>
                                        <p:cTn id="49" dur="2000"/>
                                        <p:tgtEl>
                                          <p:spTgt spid="281617"/>
                                        </p:tgtEl>
                                      </p:cBhvr>
                                    </p:animEffect>
                                  </p:childTnLst>
                                </p:cTn>
                              </p:par>
                              <p:par>
                                <p:cTn id="50" presetID="6" presetClass="entr" presetSubtype="16" fill="hold" nodeType="withEffect">
                                  <p:stCondLst>
                                    <p:cond delay="0"/>
                                  </p:stCondLst>
                                  <p:childTnLst>
                                    <p:set>
                                      <p:cBhvr>
                                        <p:cTn id="51" dur="1" fill="hold">
                                          <p:stCondLst>
                                            <p:cond delay="0"/>
                                          </p:stCondLst>
                                        </p:cTn>
                                        <p:tgtEl>
                                          <p:spTgt spid="281619"/>
                                        </p:tgtEl>
                                        <p:attrNameLst>
                                          <p:attrName>style.visibility</p:attrName>
                                        </p:attrNameLst>
                                      </p:cBhvr>
                                      <p:to>
                                        <p:strVal val="visible"/>
                                      </p:to>
                                    </p:set>
                                    <p:animEffect transition="in" filter="circle(in)">
                                      <p:cBhvr>
                                        <p:cTn id="52" dur="2000"/>
                                        <p:tgtEl>
                                          <p:spTgt spid="281619"/>
                                        </p:tgtEl>
                                      </p:cBhvr>
                                    </p:animEffect>
                                  </p:childTnLst>
                                </p:cTn>
                              </p:par>
                              <p:par>
                                <p:cTn id="53" presetID="6" presetClass="entr" presetSubtype="16" fill="hold" nodeType="withEffect">
                                  <p:stCondLst>
                                    <p:cond delay="0"/>
                                  </p:stCondLst>
                                  <p:childTnLst>
                                    <p:set>
                                      <p:cBhvr>
                                        <p:cTn id="54" dur="1" fill="hold">
                                          <p:stCondLst>
                                            <p:cond delay="0"/>
                                          </p:stCondLst>
                                        </p:cTn>
                                        <p:tgtEl>
                                          <p:spTgt spid="281620"/>
                                        </p:tgtEl>
                                        <p:attrNameLst>
                                          <p:attrName>style.visibility</p:attrName>
                                        </p:attrNameLst>
                                      </p:cBhvr>
                                      <p:to>
                                        <p:strVal val="visible"/>
                                      </p:to>
                                    </p:set>
                                    <p:animEffect transition="in" filter="circle(in)">
                                      <p:cBhvr>
                                        <p:cTn id="55" dur="2000"/>
                                        <p:tgtEl>
                                          <p:spTgt spid="2816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6" grpId="0" bldLvl="0" animBg="1"/>
      <p:bldP spid="281607" grpId="0" bldLvl="0" animBg="1"/>
      <p:bldP spid="281608" grpId="0" bldLvl="0" animBg="1"/>
      <p:bldP spid="281609" grpId="0" bldLvl="0" animBg="1"/>
      <p:bldP spid="281610" grpId="0" bldLvl="0" animBg="1"/>
      <p:bldP spid="281611" grpId="0" bldLvl="0" animBg="1"/>
      <p:bldP spid="281612" grpId="0" bldLvl="0" animBg="1"/>
      <p:bldP spid="281613" grpId="0" bldLvl="0" animBg="1"/>
      <p:bldP spid="281614" grpId="0" bldLvl="0" animBg="1"/>
      <p:bldP spid="281615" grpId="0" bldLvl="0" animBg="1"/>
      <p:bldP spid="281616" grpId="0" bldLvl="0" animBg="1"/>
      <p:bldP spid="281617" grpId="0" bldLvl="0" animBg="1"/>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0145" name="对象 1"/>
          <p:cNvGraphicFramePr>
            <a:graphicFrameLocks noChangeAspect="1"/>
          </p:cNvGraphicFramePr>
          <p:nvPr/>
        </p:nvGraphicFramePr>
        <p:xfrm>
          <a:off x="5364163" y="3789363"/>
          <a:ext cx="3779837" cy="1339850"/>
        </p:xfrm>
        <a:graphic>
          <a:graphicData uri="http://schemas.openxmlformats.org/presentationml/2006/ole">
            <mc:AlternateContent xmlns:mc="http://schemas.openxmlformats.org/markup-compatibility/2006">
              <mc:Choice xmlns:v="urn:schemas-microsoft-com:vml" Requires="v">
                <p:oleObj spid="_x0000_s376987" r:id="rId3" imgW="3911600" imgH="1384300" progId="Equation.3">
                  <p:embed/>
                </p:oleObj>
              </mc:Choice>
              <mc:Fallback>
                <p:oleObj r:id="rId3" imgW="3911600" imgH="1384300" progId="Equation.3">
                  <p:embed/>
                  <p:pic>
                    <p:nvPicPr>
                      <p:cNvPr id="0" name="图片 3445"/>
                      <p:cNvPicPr/>
                      <p:nvPr/>
                    </p:nvPicPr>
                    <p:blipFill>
                      <a:blip r:embed="rId4"/>
                      <a:stretch>
                        <a:fillRect/>
                      </a:stretch>
                    </p:blipFill>
                    <p:spPr>
                      <a:xfrm>
                        <a:off x="5364163" y="3789363"/>
                        <a:ext cx="3779837" cy="1339850"/>
                      </a:xfrm>
                      <a:prstGeom prst="rect">
                        <a:avLst/>
                      </a:prstGeom>
                      <a:solidFill>
                        <a:srgbClr val="FFFF00"/>
                      </a:solidFill>
                      <a:ln w="38100">
                        <a:noFill/>
                        <a:miter/>
                      </a:ln>
                    </p:spPr>
                  </p:pic>
                </p:oleObj>
              </mc:Fallback>
            </mc:AlternateContent>
          </a:graphicData>
        </a:graphic>
      </p:graphicFrame>
      <p:sp>
        <p:nvSpPr>
          <p:cNvPr id="390146" name="Rectangle 2"/>
          <p:cNvSpPr>
            <a:spLocks noGrp="1" noRot="1"/>
          </p:cNvSpPr>
          <p:nvPr>
            <p:ph type="title"/>
          </p:nvPr>
        </p:nvSpPr>
        <p:spPr/>
        <p:txBody>
          <a:bodyPr vert="horz" wrap="square" lIns="91440" tIns="45720" rIns="91440" bIns="45720" anchor="b"/>
          <a:lstStyle/>
          <a:p>
            <a:pPr eaLnBrk="1" hangingPunct="1"/>
            <a:endParaRPr lang="zh-CN" altLang="zh-CN" kern="1200" dirty="0">
              <a:solidFill>
                <a:srgbClr val="5D2513"/>
              </a:solidFill>
              <a:latin typeface="幼圆" panose="02010509060101010101" pitchFamily="49" charset="-122"/>
              <a:ea typeface="幼圆" panose="02010509060101010101" pitchFamily="49" charset="-122"/>
              <a:cs typeface="+mj-cs"/>
            </a:endParaRPr>
          </a:p>
        </p:txBody>
      </p:sp>
      <p:pic>
        <p:nvPicPr>
          <p:cNvPr id="390147" name="Picture 32"/>
          <p:cNvPicPr>
            <a:picLocks noChangeAspect="1"/>
          </p:cNvPicPr>
          <p:nvPr/>
        </p:nvPicPr>
        <p:blipFill>
          <a:blip r:embed="rId5"/>
          <a:stretch>
            <a:fillRect/>
          </a:stretch>
        </p:blipFill>
        <p:spPr>
          <a:xfrm>
            <a:off x="0" y="0"/>
            <a:ext cx="4643438" cy="2898775"/>
          </a:xfrm>
          <a:prstGeom prst="rect">
            <a:avLst/>
          </a:prstGeom>
          <a:noFill/>
          <a:ln w="9525">
            <a:noFill/>
          </a:ln>
        </p:spPr>
      </p:pic>
      <p:pic>
        <p:nvPicPr>
          <p:cNvPr id="390148" name="Picture 34"/>
          <p:cNvPicPr>
            <a:picLocks noChangeAspect="1"/>
          </p:cNvPicPr>
          <p:nvPr/>
        </p:nvPicPr>
        <p:blipFill>
          <a:blip r:embed="rId6"/>
          <a:stretch>
            <a:fillRect/>
          </a:stretch>
        </p:blipFill>
        <p:spPr>
          <a:xfrm>
            <a:off x="4787900" y="0"/>
            <a:ext cx="4356100" cy="2922588"/>
          </a:xfrm>
          <a:prstGeom prst="rect">
            <a:avLst/>
          </a:prstGeom>
          <a:noFill/>
          <a:ln w="9525">
            <a:noFill/>
          </a:ln>
        </p:spPr>
      </p:pic>
      <p:pic>
        <p:nvPicPr>
          <p:cNvPr id="390149" name="Picture 35"/>
          <p:cNvPicPr>
            <a:picLocks noChangeAspect="1"/>
          </p:cNvPicPr>
          <p:nvPr/>
        </p:nvPicPr>
        <p:blipFill>
          <a:blip r:embed="rId7"/>
          <a:stretch>
            <a:fillRect/>
          </a:stretch>
        </p:blipFill>
        <p:spPr>
          <a:xfrm>
            <a:off x="0" y="3414713"/>
            <a:ext cx="5113338" cy="3443287"/>
          </a:xfrm>
          <a:prstGeom prst="rect">
            <a:avLst/>
          </a:prstGeom>
          <a:noFill/>
          <a:ln w="9525">
            <a:noFill/>
          </a:ln>
        </p:spPr>
      </p:pic>
      <p:graphicFrame>
        <p:nvGraphicFramePr>
          <p:cNvPr id="390150" name="对象 4"/>
          <p:cNvGraphicFramePr>
            <a:graphicFrameLocks noChangeAspect="1"/>
          </p:cNvGraphicFramePr>
          <p:nvPr/>
        </p:nvGraphicFramePr>
        <p:xfrm>
          <a:off x="5399088" y="5176838"/>
          <a:ext cx="3324225" cy="1681162"/>
        </p:xfrm>
        <a:graphic>
          <a:graphicData uri="http://schemas.openxmlformats.org/presentationml/2006/ole">
            <mc:AlternateContent xmlns:mc="http://schemas.openxmlformats.org/markup-compatibility/2006">
              <mc:Choice xmlns:v="urn:schemas-microsoft-com:vml" Requires="v">
                <p:oleObj spid="_x0000_s376988" r:id="rId8" imgW="5054600" imgH="2552700" progId="Equation.DSMT4">
                  <p:embed/>
                </p:oleObj>
              </mc:Choice>
              <mc:Fallback>
                <p:oleObj r:id="rId8" imgW="5054600" imgH="2552700" progId="Equation.DSMT4">
                  <p:embed/>
                  <p:pic>
                    <p:nvPicPr>
                      <p:cNvPr id="0" name="图片 3448"/>
                      <p:cNvPicPr/>
                      <p:nvPr/>
                    </p:nvPicPr>
                    <p:blipFill>
                      <a:blip r:embed="rId9"/>
                      <a:stretch>
                        <a:fillRect/>
                      </a:stretch>
                    </p:blipFill>
                    <p:spPr>
                      <a:xfrm>
                        <a:off x="5399088" y="5176838"/>
                        <a:ext cx="3324225" cy="1681162"/>
                      </a:xfrm>
                      <a:prstGeom prst="rect">
                        <a:avLst/>
                      </a:prstGeom>
                      <a:solidFill>
                        <a:srgbClr val="FFFF00"/>
                      </a:solidFill>
                      <a:ln w="38100">
                        <a:noFill/>
                        <a:miter/>
                      </a:ln>
                    </p:spPr>
                  </p:pic>
                </p:oleObj>
              </mc:Fallback>
            </mc:AlternateContent>
          </a:graphicData>
        </a:graphic>
      </p:graphicFrame>
      <p:sp>
        <p:nvSpPr>
          <p:cNvPr id="390151" name="Line 8"/>
          <p:cNvSpPr/>
          <p:nvPr/>
        </p:nvSpPr>
        <p:spPr>
          <a:xfrm flipH="1">
            <a:off x="2051050" y="404813"/>
            <a:ext cx="5113338" cy="3240087"/>
          </a:xfrm>
          <a:prstGeom prst="line">
            <a:avLst/>
          </a:prstGeom>
          <a:ln w="22225" cap="flat" cmpd="sng">
            <a:solidFill>
              <a:srgbClr val="0000FF"/>
            </a:solidFill>
            <a:prstDash val="dash"/>
            <a:round/>
            <a:headEnd type="none" w="med" len="med"/>
            <a:tailEnd type="triangle" w="med" len="med"/>
          </a:ln>
        </p:spPr>
      </p:sp>
      <p:sp>
        <p:nvSpPr>
          <p:cNvPr id="390152" name="Line 9"/>
          <p:cNvSpPr/>
          <p:nvPr/>
        </p:nvSpPr>
        <p:spPr>
          <a:xfrm flipH="1">
            <a:off x="3563938" y="476250"/>
            <a:ext cx="3671887" cy="3168650"/>
          </a:xfrm>
          <a:prstGeom prst="line">
            <a:avLst/>
          </a:prstGeom>
          <a:ln w="22225" cap="flat" cmpd="sng">
            <a:solidFill>
              <a:srgbClr val="0000FF"/>
            </a:solidFill>
            <a:prstDash val="dash"/>
            <a:round/>
            <a:headEnd type="none" w="med" len="med"/>
            <a:tailEnd type="triangle" w="med" len="med"/>
          </a:ln>
        </p:spPr>
      </p:sp>
      <p:sp>
        <p:nvSpPr>
          <p:cNvPr id="390153" name="Line 10"/>
          <p:cNvSpPr/>
          <p:nvPr/>
        </p:nvSpPr>
        <p:spPr>
          <a:xfrm flipH="1">
            <a:off x="4284663" y="404813"/>
            <a:ext cx="2951162" cy="3240087"/>
          </a:xfrm>
          <a:prstGeom prst="line">
            <a:avLst/>
          </a:prstGeom>
          <a:ln w="22225" cap="flat" cmpd="sng">
            <a:solidFill>
              <a:srgbClr val="0000FF"/>
            </a:solidFill>
            <a:prstDash val="dash"/>
            <a:round/>
            <a:headEnd type="none" w="med" len="med"/>
            <a:tailEnd type="triangle" w="med" len="med"/>
          </a:ln>
        </p:spPr>
      </p:sp>
      <p:sp>
        <p:nvSpPr>
          <p:cNvPr id="390154" name="Line 12"/>
          <p:cNvSpPr/>
          <p:nvPr/>
        </p:nvSpPr>
        <p:spPr>
          <a:xfrm flipH="1">
            <a:off x="3563938" y="2349500"/>
            <a:ext cx="3744912" cy="3600450"/>
          </a:xfrm>
          <a:prstGeom prst="line">
            <a:avLst/>
          </a:prstGeom>
          <a:ln w="22225" cap="flat" cmpd="sng">
            <a:solidFill>
              <a:srgbClr val="00FF00"/>
            </a:solidFill>
            <a:prstDash val="dash"/>
            <a:round/>
            <a:headEnd type="none" w="med" len="med"/>
            <a:tailEnd type="triangle" w="med" len="med"/>
          </a:ln>
        </p:spPr>
      </p:sp>
      <p:sp>
        <p:nvSpPr>
          <p:cNvPr id="390155" name="Line 13"/>
          <p:cNvSpPr/>
          <p:nvPr/>
        </p:nvSpPr>
        <p:spPr>
          <a:xfrm flipH="1">
            <a:off x="1547813" y="2349500"/>
            <a:ext cx="5688012" cy="3816350"/>
          </a:xfrm>
          <a:prstGeom prst="line">
            <a:avLst/>
          </a:prstGeom>
          <a:ln w="22225" cap="flat" cmpd="sng">
            <a:solidFill>
              <a:srgbClr val="00FF00"/>
            </a:solidFill>
            <a:prstDash val="dash"/>
            <a:round/>
            <a:headEnd type="none" w="med" len="med"/>
            <a:tailEnd type="triangle" w="med" len="med"/>
          </a:ln>
        </p:spPr>
      </p:sp>
      <p:sp>
        <p:nvSpPr>
          <p:cNvPr id="390156" name="Line 15"/>
          <p:cNvSpPr/>
          <p:nvPr/>
        </p:nvSpPr>
        <p:spPr>
          <a:xfrm flipH="1">
            <a:off x="3779838" y="2852738"/>
            <a:ext cx="3455987" cy="3671887"/>
          </a:xfrm>
          <a:prstGeom prst="line">
            <a:avLst/>
          </a:prstGeom>
          <a:ln w="22225" cap="flat" cmpd="sng">
            <a:solidFill>
              <a:srgbClr val="000066"/>
            </a:solidFill>
            <a:prstDash val="dash"/>
            <a:round/>
            <a:headEnd type="none" w="med" len="med"/>
            <a:tailEnd type="triangle" w="med" len="med"/>
          </a:ln>
        </p:spPr>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7" name="Rectangle 2"/>
          <p:cNvSpPr>
            <a:spLocks noGrp="1" noRot="1" noChangeArrowheads="1"/>
          </p:cNvSpPr>
          <p:nvPr>
            <p:ph type="title"/>
          </p:nvPr>
        </p:nvSpPr>
        <p:spPr/>
        <p:txBody>
          <a:bodyPr/>
          <a:lstStyle/>
          <a:p>
            <a:pPr eaLnBrk="1" hangingPunct="1"/>
            <a:endParaRPr lang="zh-CN" altLang="zh-CN">
              <a:solidFill>
                <a:srgbClr val="5D2513"/>
              </a:solidFill>
            </a:endParaRPr>
          </a:p>
        </p:txBody>
      </p:sp>
      <p:pic>
        <p:nvPicPr>
          <p:cNvPr id="282628"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643438" cy="289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629" name="Picture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7900" y="0"/>
            <a:ext cx="4356100" cy="292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630" name="Picture 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414713"/>
            <a:ext cx="5113338" cy="344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2632" name="Line 8"/>
          <p:cNvSpPr>
            <a:spLocks noChangeShapeType="1"/>
          </p:cNvSpPr>
          <p:nvPr/>
        </p:nvSpPr>
        <p:spPr bwMode="auto">
          <a:xfrm flipH="1">
            <a:off x="2051050" y="404813"/>
            <a:ext cx="5113338" cy="3240087"/>
          </a:xfrm>
          <a:prstGeom prst="line">
            <a:avLst/>
          </a:prstGeom>
          <a:noFill/>
          <a:ln w="22225">
            <a:solidFill>
              <a:srgbClr val="0000FF"/>
            </a:solidFill>
            <a:prstDash val="dash"/>
            <a:rou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494B4D"/>
              </a:solidFill>
              <a:latin typeface="Arial" panose="020B0604020202020204" pitchFamily="34" charset="0"/>
              <a:ea typeface="宋体" panose="02010600030101010101" pitchFamily="2" charset="-122"/>
            </a:endParaRPr>
          </a:p>
        </p:txBody>
      </p:sp>
      <p:sp>
        <p:nvSpPr>
          <p:cNvPr id="282633" name="Line 9"/>
          <p:cNvSpPr>
            <a:spLocks noChangeShapeType="1"/>
          </p:cNvSpPr>
          <p:nvPr/>
        </p:nvSpPr>
        <p:spPr bwMode="auto">
          <a:xfrm flipH="1">
            <a:off x="3563938" y="476250"/>
            <a:ext cx="3671887" cy="3168650"/>
          </a:xfrm>
          <a:prstGeom prst="line">
            <a:avLst/>
          </a:prstGeom>
          <a:noFill/>
          <a:ln w="22225">
            <a:solidFill>
              <a:srgbClr val="0000FF"/>
            </a:solidFill>
            <a:prstDash val="dash"/>
            <a:rou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494B4D"/>
              </a:solidFill>
              <a:latin typeface="Arial" panose="020B0604020202020204" pitchFamily="34" charset="0"/>
              <a:ea typeface="宋体" panose="02010600030101010101" pitchFamily="2" charset="-122"/>
            </a:endParaRPr>
          </a:p>
        </p:txBody>
      </p:sp>
      <p:sp>
        <p:nvSpPr>
          <p:cNvPr id="282634" name="Line 10"/>
          <p:cNvSpPr>
            <a:spLocks noChangeShapeType="1"/>
          </p:cNvSpPr>
          <p:nvPr/>
        </p:nvSpPr>
        <p:spPr bwMode="auto">
          <a:xfrm flipH="1">
            <a:off x="4284663" y="404813"/>
            <a:ext cx="2951162" cy="3240087"/>
          </a:xfrm>
          <a:prstGeom prst="line">
            <a:avLst/>
          </a:prstGeom>
          <a:noFill/>
          <a:ln w="22225">
            <a:solidFill>
              <a:srgbClr val="0000FF"/>
            </a:solidFill>
            <a:prstDash val="dash"/>
            <a:rou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494B4D"/>
              </a:solidFill>
              <a:latin typeface="Arial" panose="020B0604020202020204" pitchFamily="34" charset="0"/>
              <a:ea typeface="宋体" panose="02010600030101010101" pitchFamily="2" charset="-122"/>
            </a:endParaRPr>
          </a:p>
        </p:txBody>
      </p:sp>
      <p:sp>
        <p:nvSpPr>
          <p:cNvPr id="282635" name="Line 12"/>
          <p:cNvSpPr>
            <a:spLocks noChangeShapeType="1"/>
          </p:cNvSpPr>
          <p:nvPr/>
        </p:nvSpPr>
        <p:spPr bwMode="auto">
          <a:xfrm flipH="1">
            <a:off x="3563938" y="2349500"/>
            <a:ext cx="3744912" cy="3600450"/>
          </a:xfrm>
          <a:prstGeom prst="line">
            <a:avLst/>
          </a:prstGeom>
          <a:noFill/>
          <a:ln w="22225">
            <a:solidFill>
              <a:srgbClr val="00FF00"/>
            </a:solidFill>
            <a:prstDash val="dash"/>
            <a:rou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494B4D"/>
              </a:solidFill>
              <a:latin typeface="Arial" panose="020B0604020202020204" pitchFamily="34" charset="0"/>
              <a:ea typeface="宋体" panose="02010600030101010101" pitchFamily="2" charset="-122"/>
            </a:endParaRPr>
          </a:p>
        </p:txBody>
      </p:sp>
      <p:sp>
        <p:nvSpPr>
          <p:cNvPr id="282636" name="Line 13"/>
          <p:cNvSpPr>
            <a:spLocks noChangeShapeType="1"/>
          </p:cNvSpPr>
          <p:nvPr/>
        </p:nvSpPr>
        <p:spPr bwMode="auto">
          <a:xfrm flipH="1">
            <a:off x="1547813" y="2349500"/>
            <a:ext cx="5688012" cy="3816350"/>
          </a:xfrm>
          <a:prstGeom prst="line">
            <a:avLst/>
          </a:prstGeom>
          <a:noFill/>
          <a:ln w="22225">
            <a:solidFill>
              <a:srgbClr val="00FF00"/>
            </a:solidFill>
            <a:prstDash val="dash"/>
            <a:rou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494B4D"/>
              </a:solidFill>
              <a:latin typeface="Arial" panose="020B0604020202020204" pitchFamily="34" charset="0"/>
              <a:ea typeface="宋体" panose="02010600030101010101" pitchFamily="2" charset="-122"/>
            </a:endParaRPr>
          </a:p>
        </p:txBody>
      </p:sp>
      <p:sp>
        <p:nvSpPr>
          <p:cNvPr id="282637" name="Line 15"/>
          <p:cNvSpPr>
            <a:spLocks noChangeShapeType="1"/>
          </p:cNvSpPr>
          <p:nvPr/>
        </p:nvSpPr>
        <p:spPr bwMode="auto">
          <a:xfrm flipH="1">
            <a:off x="3779838" y="2852738"/>
            <a:ext cx="3455987" cy="3671887"/>
          </a:xfrm>
          <a:prstGeom prst="line">
            <a:avLst/>
          </a:prstGeom>
          <a:noFill/>
          <a:ln w="22225">
            <a:solidFill>
              <a:srgbClr val="000066"/>
            </a:solidFill>
            <a:prstDash val="dash"/>
            <a:rou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494B4D"/>
              </a:solidFill>
              <a:latin typeface="Arial" panose="020B0604020202020204" pitchFamily="34" charset="0"/>
              <a:ea typeface="宋体" panose="02010600030101010101" pitchFamily="2" charset="-122"/>
            </a:endParaRPr>
          </a:p>
        </p:txBody>
      </p:sp>
      <p:graphicFrame>
        <p:nvGraphicFramePr>
          <p:cNvPr id="14" name="对象 3"/>
          <p:cNvGraphicFramePr>
            <a:graphicFrameLocks noChangeAspect="1"/>
          </p:cNvGraphicFramePr>
          <p:nvPr/>
        </p:nvGraphicFramePr>
        <p:xfrm>
          <a:off x="6011863" y="3571875"/>
          <a:ext cx="2738437" cy="3286125"/>
        </p:xfrm>
        <a:graphic>
          <a:graphicData uri="http://schemas.openxmlformats.org/presentationml/2006/ole">
            <mc:AlternateContent xmlns:mc="http://schemas.openxmlformats.org/markup-compatibility/2006">
              <mc:Choice xmlns:v="urn:schemas-microsoft-com:vml" Requires="v">
                <p:oleObj spid="_x0000_s377938" r:id="rId6" imgW="2497455" imgH="2969895" progId="Visio.Drawing.11">
                  <p:embed/>
                </p:oleObj>
              </mc:Choice>
              <mc:Fallback>
                <p:oleObj r:id="rId6" imgW="2497455" imgH="2969895" progId="Visio.Drawing.11">
                  <p:embed/>
                  <p:pic>
                    <p:nvPicPr>
                      <p:cNvPr id="0" name="图片 1843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1863" y="3571875"/>
                        <a:ext cx="2738437" cy="3286125"/>
                      </a:xfrm>
                      <a:prstGeom prst="rect">
                        <a:avLst/>
                      </a:prstGeom>
                      <a:solidFill>
                        <a:srgbClr val="F2F2F2"/>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cxnSp>
        <p:nvCxnSpPr>
          <p:cNvPr id="15" name="直接箭头连接符 14"/>
          <p:cNvCxnSpPr/>
          <p:nvPr/>
        </p:nvCxnSpPr>
        <p:spPr>
          <a:xfrm flipH="1" flipV="1">
            <a:off x="7129463" y="5949950"/>
            <a:ext cx="725173" cy="66754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7124131" y="4883945"/>
            <a:ext cx="221232" cy="97094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7381081" y="4883945"/>
            <a:ext cx="967012"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arn(inVertic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arn(inVertical)">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7506" name="对象 1"/>
          <p:cNvGraphicFramePr>
            <a:graphicFrameLocks noChangeAspect="1"/>
          </p:cNvGraphicFramePr>
          <p:nvPr/>
        </p:nvGraphicFramePr>
        <p:xfrm>
          <a:off x="103188" y="1052513"/>
          <a:ext cx="3425825" cy="738187"/>
        </p:xfrm>
        <a:graphic>
          <a:graphicData uri="http://schemas.openxmlformats.org/presentationml/2006/ole">
            <mc:AlternateContent xmlns:mc="http://schemas.openxmlformats.org/markup-compatibility/2006">
              <mc:Choice xmlns:v="urn:schemas-microsoft-com:vml" Requires="v">
                <p:oleObj spid="_x0000_s379254" r:id="rId4" imgW="1002665" imgH="215900" progId="Equation.3">
                  <p:embed/>
                </p:oleObj>
              </mc:Choice>
              <mc:Fallback>
                <p:oleObj r:id="rId4" imgW="1002665" imgH="215900" progId="Equation.3">
                  <p:embed/>
                  <p:pic>
                    <p:nvPicPr>
                      <p:cNvPr id="0" name="图片 51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188" y="1052513"/>
                        <a:ext cx="3425825" cy="738187"/>
                      </a:xfrm>
                      <a:prstGeom prst="rect">
                        <a:avLst/>
                      </a:prstGeom>
                      <a:solidFill>
                        <a:srgbClr val="F2F2F2"/>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77508" name="对象 4"/>
          <p:cNvGraphicFramePr>
            <a:graphicFrameLocks noChangeAspect="1"/>
          </p:cNvGraphicFramePr>
          <p:nvPr/>
        </p:nvGraphicFramePr>
        <p:xfrm>
          <a:off x="6059016" y="3061841"/>
          <a:ext cx="3121025" cy="3744912"/>
        </p:xfrm>
        <a:graphic>
          <a:graphicData uri="http://schemas.openxmlformats.org/presentationml/2006/ole">
            <mc:AlternateContent xmlns:mc="http://schemas.openxmlformats.org/markup-compatibility/2006">
              <mc:Choice xmlns:v="urn:schemas-microsoft-com:vml" Requires="v">
                <p:oleObj spid="_x0000_s379255" r:id="rId6" imgW="2497455" imgH="2969895" progId="Visio.Drawing.11">
                  <p:embed/>
                </p:oleObj>
              </mc:Choice>
              <mc:Fallback>
                <p:oleObj r:id="rId6" imgW="2497455" imgH="2969895" progId="Visio.Drawing.11">
                  <p:embed/>
                  <p:pic>
                    <p:nvPicPr>
                      <p:cNvPr id="0" name="图片 51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9016" y="3061841"/>
                        <a:ext cx="3121025" cy="3744912"/>
                      </a:xfrm>
                      <a:prstGeom prst="rect">
                        <a:avLst/>
                      </a:prstGeom>
                      <a:solidFill>
                        <a:schemeClr val="accent6">
                          <a:lumMod val="20000"/>
                          <a:lumOff val="80000"/>
                        </a:schemeClr>
                      </a:solidFill>
                      <a:ln>
                        <a:noFill/>
                      </a:ln>
                    </p:spPr>
                  </p:pic>
                </p:oleObj>
              </mc:Fallback>
            </mc:AlternateContent>
          </a:graphicData>
        </a:graphic>
      </p:graphicFrame>
      <p:graphicFrame>
        <p:nvGraphicFramePr>
          <p:cNvPr id="277509" name="对象 5"/>
          <p:cNvGraphicFramePr>
            <a:graphicFrameLocks noChangeAspect="1"/>
          </p:cNvGraphicFramePr>
          <p:nvPr/>
        </p:nvGraphicFramePr>
        <p:xfrm>
          <a:off x="28575" y="404813"/>
          <a:ext cx="3814763" cy="655637"/>
        </p:xfrm>
        <a:graphic>
          <a:graphicData uri="http://schemas.openxmlformats.org/presentationml/2006/ole">
            <mc:AlternateContent xmlns:mc="http://schemas.openxmlformats.org/markup-compatibility/2006">
              <mc:Choice xmlns:v="urn:schemas-microsoft-com:vml" Requires="v">
                <p:oleObj spid="_x0000_s379256" r:id="rId8" imgW="1256665" imgH="215900" progId="Equation.3">
                  <p:embed/>
                </p:oleObj>
              </mc:Choice>
              <mc:Fallback>
                <p:oleObj r:id="rId8" imgW="1256665" imgH="215900" progId="Equation.3">
                  <p:embed/>
                  <p:pic>
                    <p:nvPicPr>
                      <p:cNvPr id="0" name="图片 512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575" y="404813"/>
                        <a:ext cx="3814763" cy="655637"/>
                      </a:xfrm>
                      <a:prstGeom prst="rect">
                        <a:avLst/>
                      </a:prstGeom>
                      <a:solidFill>
                        <a:srgbClr val="FFFF00"/>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277511" name="Group 20"/>
          <p:cNvGrpSpPr/>
          <p:nvPr/>
        </p:nvGrpSpPr>
        <p:grpSpPr bwMode="auto">
          <a:xfrm>
            <a:off x="0" y="2786063"/>
            <a:ext cx="5219700" cy="3816350"/>
            <a:chOff x="0" y="1755"/>
            <a:chExt cx="3288" cy="2404"/>
          </a:xfrm>
        </p:grpSpPr>
        <p:grpSp>
          <p:nvGrpSpPr>
            <p:cNvPr id="277512" name="Group 16"/>
            <p:cNvGrpSpPr/>
            <p:nvPr/>
          </p:nvGrpSpPr>
          <p:grpSpPr bwMode="auto">
            <a:xfrm>
              <a:off x="22" y="1933"/>
              <a:ext cx="3266" cy="2226"/>
              <a:chOff x="113" y="1933"/>
              <a:chExt cx="3266" cy="2226"/>
            </a:xfrm>
          </p:grpSpPr>
          <p:graphicFrame>
            <p:nvGraphicFramePr>
              <p:cNvPr id="277516" name="Object 4"/>
              <p:cNvGraphicFramePr>
                <a:graphicFrameLocks noChangeAspect="1"/>
              </p:cNvGraphicFramePr>
              <p:nvPr/>
            </p:nvGraphicFramePr>
            <p:xfrm>
              <a:off x="113" y="1933"/>
              <a:ext cx="3173" cy="2226"/>
            </p:xfrm>
            <a:graphic>
              <a:graphicData uri="http://schemas.openxmlformats.org/presentationml/2006/ole">
                <mc:AlternateContent xmlns:mc="http://schemas.openxmlformats.org/markup-compatibility/2006">
                  <mc:Choice xmlns:v="urn:schemas-microsoft-com:vml" Requires="v">
                    <p:oleObj spid="_x0000_s379257" r:id="rId10" imgW="2984500" imgH="1803400" progId="Equation.3">
                      <p:embed/>
                    </p:oleObj>
                  </mc:Choice>
                  <mc:Fallback>
                    <p:oleObj r:id="rId10" imgW="2984500" imgH="1803400" progId="Equation.3">
                      <p:embed/>
                      <p:pic>
                        <p:nvPicPr>
                          <p:cNvPr id="0" name="图片 512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 y="1933"/>
                            <a:ext cx="3173" cy="2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77517" name="Oval 7"/>
              <p:cNvSpPr>
                <a:spLocks noChangeArrowheads="1"/>
              </p:cNvSpPr>
              <p:nvPr/>
            </p:nvSpPr>
            <p:spPr bwMode="auto">
              <a:xfrm>
                <a:off x="2963" y="3000"/>
                <a:ext cx="272" cy="251"/>
              </a:xfrm>
              <a:prstGeom prst="ellipse">
                <a:avLst/>
              </a:prstGeom>
              <a:noFill/>
              <a:ln w="28575">
                <a:solidFill>
                  <a:schemeClr val="hlink"/>
                </a:solidFill>
                <a:round/>
              </a:ln>
              <a:extLst>
                <a:ext uri="{909E8E84-426E-40DD-AFC4-6F175D3DCCD1}">
                  <a14:hiddenFill xmlns:a14="http://schemas.microsoft.com/office/drawing/2010/main">
                    <a:solidFill>
                      <a:srgbClr val="FFFFFF"/>
                    </a:solidFill>
                  </a14:hiddenFill>
                </a:ext>
              </a:extLst>
            </p:spPr>
            <p:txBody>
              <a:bodyPr wrap="none" anchor="ct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l" eaLnBrk="1" fontAlgn="base" hangingPunct="1">
                  <a:lnSpc>
                    <a:spcPct val="100000"/>
                  </a:lnSpc>
                  <a:spcBef>
                    <a:spcPct val="0"/>
                  </a:spcBef>
                  <a:spcAft>
                    <a:spcPct val="0"/>
                  </a:spcAft>
                  <a:buClrTx/>
                  <a:buSzTx/>
                  <a:buFontTx/>
                  <a:buNone/>
                </a:pPr>
                <a:endParaRPr lang="zh-CN" altLang="en-US" sz="1800" b="0">
                  <a:solidFill>
                    <a:srgbClr val="494B4D"/>
                  </a:solidFill>
                  <a:latin typeface="Arial" panose="020B0604020202020204" pitchFamily="34" charset="0"/>
                  <a:ea typeface="宋体" panose="02010600030101010101" pitchFamily="2" charset="-122"/>
                </a:endParaRPr>
              </a:p>
            </p:txBody>
          </p:sp>
          <p:sp>
            <p:nvSpPr>
              <p:cNvPr id="277518" name="Oval 8"/>
              <p:cNvSpPr>
                <a:spLocks noChangeArrowheads="1"/>
              </p:cNvSpPr>
              <p:nvPr/>
            </p:nvSpPr>
            <p:spPr bwMode="auto">
              <a:xfrm>
                <a:off x="2971" y="3294"/>
                <a:ext cx="272" cy="272"/>
              </a:xfrm>
              <a:prstGeom prst="ellipse">
                <a:avLst/>
              </a:prstGeom>
              <a:noFill/>
              <a:ln w="28575">
                <a:solidFill>
                  <a:schemeClr val="hlink"/>
                </a:solidFill>
                <a:round/>
              </a:ln>
              <a:extLst>
                <a:ext uri="{909E8E84-426E-40DD-AFC4-6F175D3DCCD1}">
                  <a14:hiddenFill xmlns:a14="http://schemas.microsoft.com/office/drawing/2010/main">
                    <a:solidFill>
                      <a:srgbClr val="FFFFFF"/>
                    </a:solidFill>
                  </a14:hiddenFill>
                </a:ext>
              </a:extLst>
            </p:spPr>
            <p:txBody>
              <a:bodyPr wrap="none" anchor="ct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l" eaLnBrk="1" fontAlgn="base" hangingPunct="1">
                  <a:lnSpc>
                    <a:spcPct val="100000"/>
                  </a:lnSpc>
                  <a:spcBef>
                    <a:spcPct val="0"/>
                  </a:spcBef>
                  <a:spcAft>
                    <a:spcPct val="0"/>
                  </a:spcAft>
                  <a:buClrTx/>
                  <a:buSzTx/>
                  <a:buFontTx/>
                  <a:buNone/>
                </a:pPr>
                <a:endParaRPr lang="zh-CN" altLang="en-US" sz="1800" b="0">
                  <a:solidFill>
                    <a:srgbClr val="494B4D"/>
                  </a:solidFill>
                  <a:latin typeface="Arial" panose="020B0604020202020204" pitchFamily="34" charset="0"/>
                  <a:ea typeface="宋体" panose="02010600030101010101" pitchFamily="2" charset="-122"/>
                </a:endParaRPr>
              </a:p>
            </p:txBody>
          </p:sp>
          <p:sp>
            <p:nvSpPr>
              <p:cNvPr id="277519" name="Oval 9"/>
              <p:cNvSpPr>
                <a:spLocks noChangeArrowheads="1"/>
              </p:cNvSpPr>
              <p:nvPr/>
            </p:nvSpPr>
            <p:spPr bwMode="auto">
              <a:xfrm>
                <a:off x="1738" y="3854"/>
                <a:ext cx="318" cy="272"/>
              </a:xfrm>
              <a:prstGeom prst="ellipse">
                <a:avLst/>
              </a:prstGeom>
              <a:noFill/>
              <a:ln w="28575">
                <a:solidFill>
                  <a:schemeClr val="hlink"/>
                </a:solidFill>
                <a:round/>
              </a:ln>
              <a:extLst>
                <a:ext uri="{909E8E84-426E-40DD-AFC4-6F175D3DCCD1}">
                  <a14:hiddenFill xmlns:a14="http://schemas.microsoft.com/office/drawing/2010/main">
                    <a:solidFill>
                      <a:srgbClr val="FFFFFF"/>
                    </a:solidFill>
                  </a14:hiddenFill>
                </a:ext>
              </a:extLst>
            </p:spPr>
            <p:txBody>
              <a:bodyPr wrap="none" anchor="ct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l" eaLnBrk="1" fontAlgn="base" hangingPunct="1">
                  <a:lnSpc>
                    <a:spcPct val="100000"/>
                  </a:lnSpc>
                  <a:spcBef>
                    <a:spcPct val="0"/>
                  </a:spcBef>
                  <a:spcAft>
                    <a:spcPct val="0"/>
                  </a:spcAft>
                  <a:buClrTx/>
                  <a:buSzTx/>
                  <a:buFontTx/>
                  <a:buNone/>
                </a:pPr>
                <a:endParaRPr lang="zh-CN" altLang="en-US" sz="1800" b="0">
                  <a:solidFill>
                    <a:srgbClr val="494B4D"/>
                  </a:solidFill>
                  <a:latin typeface="Arial" panose="020B0604020202020204" pitchFamily="34" charset="0"/>
                  <a:ea typeface="宋体" panose="02010600030101010101" pitchFamily="2" charset="-122"/>
                </a:endParaRPr>
              </a:p>
            </p:txBody>
          </p:sp>
          <p:sp>
            <p:nvSpPr>
              <p:cNvPr id="277520" name="Oval 10"/>
              <p:cNvSpPr>
                <a:spLocks noChangeArrowheads="1"/>
              </p:cNvSpPr>
              <p:nvPr/>
            </p:nvSpPr>
            <p:spPr bwMode="auto">
              <a:xfrm>
                <a:off x="2154" y="3846"/>
                <a:ext cx="272" cy="294"/>
              </a:xfrm>
              <a:prstGeom prst="ellipse">
                <a:avLst/>
              </a:prstGeom>
              <a:noFill/>
              <a:ln w="28575">
                <a:solidFill>
                  <a:schemeClr val="hlink"/>
                </a:solidFill>
                <a:round/>
              </a:ln>
              <a:extLst>
                <a:ext uri="{909E8E84-426E-40DD-AFC4-6F175D3DCCD1}">
                  <a14:hiddenFill xmlns:a14="http://schemas.microsoft.com/office/drawing/2010/main">
                    <a:solidFill>
                      <a:srgbClr val="FFFFFF"/>
                    </a:solidFill>
                  </a14:hiddenFill>
                </a:ext>
              </a:extLst>
            </p:spPr>
            <p:txBody>
              <a:bodyPr wrap="none" anchor="ct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l" eaLnBrk="1" fontAlgn="base" hangingPunct="1">
                  <a:lnSpc>
                    <a:spcPct val="100000"/>
                  </a:lnSpc>
                  <a:spcBef>
                    <a:spcPct val="0"/>
                  </a:spcBef>
                  <a:spcAft>
                    <a:spcPct val="0"/>
                  </a:spcAft>
                  <a:buClrTx/>
                  <a:buSzTx/>
                  <a:buFontTx/>
                  <a:buNone/>
                </a:pPr>
                <a:endParaRPr lang="zh-CN" altLang="en-US" sz="1800" b="0">
                  <a:solidFill>
                    <a:srgbClr val="494B4D"/>
                  </a:solidFill>
                  <a:latin typeface="Arial" panose="020B0604020202020204" pitchFamily="34" charset="0"/>
                  <a:ea typeface="宋体" panose="02010600030101010101" pitchFamily="2" charset="-122"/>
                </a:endParaRPr>
              </a:p>
            </p:txBody>
          </p:sp>
          <p:sp>
            <p:nvSpPr>
              <p:cNvPr id="277521" name="Line 11"/>
              <p:cNvSpPr>
                <a:spLocks noChangeShapeType="1"/>
              </p:cNvSpPr>
              <p:nvPr/>
            </p:nvSpPr>
            <p:spPr bwMode="auto">
              <a:xfrm>
                <a:off x="521" y="2296"/>
                <a:ext cx="2858" cy="0"/>
              </a:xfrm>
              <a:prstGeom prst="line">
                <a:avLst/>
              </a:prstGeom>
              <a:noFill/>
              <a:ln w="12700">
                <a:solidFill>
                  <a:schemeClr val="hlink"/>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494B4D"/>
                  </a:solidFill>
                  <a:latin typeface="Arial" panose="020B0604020202020204" pitchFamily="34" charset="0"/>
                  <a:ea typeface="宋体" panose="02010600030101010101" pitchFamily="2" charset="-122"/>
                </a:endParaRPr>
              </a:p>
            </p:txBody>
          </p:sp>
        </p:grpSp>
        <p:sp>
          <p:nvSpPr>
            <p:cNvPr id="277513" name="Line 12"/>
            <p:cNvSpPr>
              <a:spLocks noChangeShapeType="1"/>
            </p:cNvSpPr>
            <p:nvPr/>
          </p:nvSpPr>
          <p:spPr bwMode="auto">
            <a:xfrm flipH="1">
              <a:off x="748" y="1979"/>
              <a:ext cx="0" cy="2131"/>
            </a:xfrm>
            <a:prstGeom prst="line">
              <a:avLst/>
            </a:prstGeom>
            <a:noFill/>
            <a:ln w="12700">
              <a:solidFill>
                <a:schemeClr val="hlink"/>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494B4D"/>
                </a:solidFill>
                <a:latin typeface="Arial" panose="020B0604020202020204" pitchFamily="34" charset="0"/>
                <a:ea typeface="宋体" panose="02010600030101010101" pitchFamily="2" charset="-122"/>
              </a:endParaRPr>
            </a:p>
          </p:txBody>
        </p:sp>
        <p:sp>
          <p:nvSpPr>
            <p:cNvPr id="277514" name="Text Box 18"/>
            <p:cNvSpPr txBox="1">
              <a:spLocks noChangeArrowheads="1"/>
            </p:cNvSpPr>
            <p:nvPr/>
          </p:nvSpPr>
          <p:spPr bwMode="auto">
            <a:xfrm>
              <a:off x="0" y="2160"/>
              <a:ext cx="4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50000"/>
                </a:spcBef>
                <a:spcAft>
                  <a:spcPct val="0"/>
                </a:spcAft>
                <a:buClrTx/>
                <a:buSzTx/>
                <a:buFontTx/>
                <a:buNone/>
              </a:pPr>
              <a:r>
                <a:rPr lang="en-US" altLang="zh-CN" b="0">
                  <a:solidFill>
                    <a:srgbClr val="FC3E3E"/>
                  </a:solidFill>
                  <a:latin typeface="Arial" panose="020B0604020202020204" pitchFamily="34" charset="0"/>
                  <a:ea typeface="宋体" panose="02010600030101010101" pitchFamily="2" charset="-122"/>
                </a:rPr>
                <a:t>w</a:t>
              </a:r>
              <a:r>
                <a:rPr lang="en-US" altLang="zh-CN" b="0" baseline="-25000">
                  <a:solidFill>
                    <a:srgbClr val="FC3E3E"/>
                  </a:solidFill>
                  <a:latin typeface="Arial" panose="020B0604020202020204" pitchFamily="34" charset="0"/>
                  <a:ea typeface="宋体" panose="02010600030101010101" pitchFamily="2" charset="-122"/>
                </a:rPr>
                <a:t>1j</a:t>
              </a:r>
            </a:p>
          </p:txBody>
        </p:sp>
        <p:sp>
          <p:nvSpPr>
            <p:cNvPr id="277515" name="Text Box 19"/>
            <p:cNvSpPr txBox="1">
              <a:spLocks noChangeArrowheads="1"/>
            </p:cNvSpPr>
            <p:nvPr/>
          </p:nvSpPr>
          <p:spPr bwMode="auto">
            <a:xfrm>
              <a:off x="585" y="1755"/>
              <a:ext cx="4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50000"/>
                </a:spcBef>
                <a:spcAft>
                  <a:spcPct val="0"/>
                </a:spcAft>
                <a:buClrTx/>
                <a:buSzTx/>
                <a:buFontTx/>
                <a:buNone/>
              </a:pPr>
              <a:r>
                <a:rPr lang="en-US" altLang="zh-CN" b="0">
                  <a:solidFill>
                    <a:srgbClr val="FC3E3E"/>
                  </a:solidFill>
                  <a:latin typeface="Arial" panose="020B0604020202020204" pitchFamily="34" charset="0"/>
                  <a:ea typeface="宋体" panose="02010600030101010101" pitchFamily="2" charset="-122"/>
                </a:rPr>
                <a:t>w</a:t>
              </a:r>
              <a:r>
                <a:rPr lang="en-US" altLang="zh-CN" b="0" baseline="-25000">
                  <a:solidFill>
                    <a:srgbClr val="FC3E3E"/>
                  </a:solidFill>
                  <a:latin typeface="Arial" panose="020B0604020202020204" pitchFamily="34" charset="0"/>
                  <a:ea typeface="宋体" panose="02010600030101010101" pitchFamily="2" charset="-122"/>
                </a:rPr>
                <a:t>i1</a:t>
              </a:r>
            </a:p>
          </p:txBody>
        </p:sp>
      </p:grpSp>
      <p:graphicFrame>
        <p:nvGraphicFramePr>
          <p:cNvPr id="18" name="对象 5"/>
          <p:cNvGraphicFramePr>
            <a:graphicFrameLocks noChangeAspect="1"/>
          </p:cNvGraphicFramePr>
          <p:nvPr/>
        </p:nvGraphicFramePr>
        <p:xfrm>
          <a:off x="4014252" y="51595"/>
          <a:ext cx="5051425" cy="3164205"/>
        </p:xfrm>
        <a:graphic>
          <a:graphicData uri="http://schemas.openxmlformats.org/presentationml/2006/ole">
            <mc:AlternateContent xmlns:mc="http://schemas.openxmlformats.org/markup-compatibility/2006">
              <mc:Choice xmlns:v="urn:schemas-microsoft-com:vml" Requires="v">
                <p:oleObj spid="_x0000_s379258" r:id="rId12" imgW="1663700" imgH="1041400" progId="Equation.3">
                  <p:embed/>
                </p:oleObj>
              </mc:Choice>
              <mc:Fallback>
                <p:oleObj r:id="rId12" imgW="1663700" imgH="1041400" progId="Equation.3">
                  <p:embed/>
                  <p:pic>
                    <p:nvPicPr>
                      <p:cNvPr id="0" name="图片 6160"/>
                      <p:cNvPicPr>
                        <a:picLocks noChangeAspect="1" noChangeArrowheads="1"/>
                      </p:cNvPicPr>
                      <p:nvPr/>
                    </p:nvPicPr>
                    <p:blipFill>
                      <a:blip r:embed="rId13"/>
                      <a:srcRect/>
                      <a:stretch>
                        <a:fillRect/>
                      </a:stretch>
                    </p:blipFill>
                    <p:spPr bwMode="auto">
                      <a:xfrm>
                        <a:off x="4014252" y="51595"/>
                        <a:ext cx="5051425" cy="3164205"/>
                      </a:xfrm>
                      <a:prstGeom prst="rect">
                        <a:avLst/>
                      </a:prstGeom>
                      <a:solidFill>
                        <a:srgbClr val="FFFF00"/>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7506"/>
                                        </p:tgtEl>
                                        <p:attrNameLst>
                                          <p:attrName>style.visibility</p:attrName>
                                        </p:attrNameLst>
                                      </p:cBhvr>
                                      <p:to>
                                        <p:strVal val="visible"/>
                                      </p:to>
                                    </p:set>
                                    <p:anim calcmode="lin" valueType="num">
                                      <p:cBhvr additive="base">
                                        <p:cTn id="7" dur="500" fill="hold"/>
                                        <p:tgtEl>
                                          <p:spTgt spid="277506"/>
                                        </p:tgtEl>
                                        <p:attrNameLst>
                                          <p:attrName>ppt_x</p:attrName>
                                        </p:attrNameLst>
                                      </p:cBhvr>
                                      <p:tavLst>
                                        <p:tav tm="0">
                                          <p:val>
                                            <p:strVal val="#ppt_x"/>
                                          </p:val>
                                        </p:tav>
                                        <p:tav tm="100000">
                                          <p:val>
                                            <p:strVal val="#ppt_x"/>
                                          </p:val>
                                        </p:tav>
                                      </p:tavLst>
                                    </p:anim>
                                    <p:anim calcmode="lin" valueType="num">
                                      <p:cBhvr additive="base">
                                        <p:cTn id="8" dur="500" fill="hold"/>
                                        <p:tgtEl>
                                          <p:spTgt spid="27750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77509"/>
                                        </p:tgtEl>
                                        <p:attrNameLst>
                                          <p:attrName>style.visibility</p:attrName>
                                        </p:attrNameLst>
                                      </p:cBhvr>
                                      <p:to>
                                        <p:strVal val="visible"/>
                                      </p:to>
                                    </p:set>
                                    <p:anim calcmode="lin" valueType="num">
                                      <p:cBhvr additive="base">
                                        <p:cTn id="11" dur="500" fill="hold"/>
                                        <p:tgtEl>
                                          <p:spTgt spid="277509"/>
                                        </p:tgtEl>
                                        <p:attrNameLst>
                                          <p:attrName>ppt_x</p:attrName>
                                        </p:attrNameLst>
                                      </p:cBhvr>
                                      <p:tavLst>
                                        <p:tav tm="0">
                                          <p:val>
                                            <p:strVal val="#ppt_x"/>
                                          </p:val>
                                        </p:tav>
                                        <p:tav tm="100000">
                                          <p:val>
                                            <p:strVal val="#ppt_x"/>
                                          </p:val>
                                        </p:tav>
                                      </p:tavLst>
                                    </p:anim>
                                    <p:anim calcmode="lin" valueType="num">
                                      <p:cBhvr additive="base">
                                        <p:cTn id="12" dur="500" fill="hold"/>
                                        <p:tgtEl>
                                          <p:spTgt spid="27750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77511"/>
                                        </p:tgtEl>
                                        <p:attrNameLst>
                                          <p:attrName>style.visibility</p:attrName>
                                        </p:attrNameLst>
                                      </p:cBhvr>
                                      <p:to>
                                        <p:strVal val="visible"/>
                                      </p:to>
                                    </p:set>
                                    <p:anim calcmode="lin" valueType="num">
                                      <p:cBhvr additive="base">
                                        <p:cTn id="17" dur="500" fill="hold"/>
                                        <p:tgtEl>
                                          <p:spTgt spid="277511"/>
                                        </p:tgtEl>
                                        <p:attrNameLst>
                                          <p:attrName>ppt_x</p:attrName>
                                        </p:attrNameLst>
                                      </p:cBhvr>
                                      <p:tavLst>
                                        <p:tav tm="0">
                                          <p:val>
                                            <p:strVal val="#ppt_x"/>
                                          </p:val>
                                        </p:tav>
                                        <p:tav tm="100000">
                                          <p:val>
                                            <p:strVal val="#ppt_x"/>
                                          </p:val>
                                        </p:tav>
                                      </p:tavLst>
                                    </p:anim>
                                    <p:anim calcmode="lin" valueType="num">
                                      <p:cBhvr additive="base">
                                        <p:cTn id="18" dur="500" fill="hold"/>
                                        <p:tgtEl>
                                          <p:spTgt spid="27751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7508" name="对象 4"/>
          <p:cNvGraphicFramePr>
            <a:graphicFrameLocks noChangeAspect="1"/>
          </p:cNvGraphicFramePr>
          <p:nvPr/>
        </p:nvGraphicFramePr>
        <p:xfrm>
          <a:off x="6059016" y="3061841"/>
          <a:ext cx="3121025" cy="3744912"/>
        </p:xfrm>
        <a:graphic>
          <a:graphicData uri="http://schemas.openxmlformats.org/presentationml/2006/ole">
            <mc:AlternateContent xmlns:mc="http://schemas.openxmlformats.org/markup-compatibility/2006">
              <mc:Choice xmlns:v="urn:schemas-microsoft-com:vml" Requires="v">
                <p:oleObj spid="_x0000_s380205" r:id="rId4" imgW="2497455" imgH="2969895" progId="Visio.Drawing.11">
                  <p:embed/>
                </p:oleObj>
              </mc:Choice>
              <mc:Fallback>
                <p:oleObj r:id="rId4" imgW="2497455" imgH="2969895" progId="Visio.Drawing.11">
                  <p:embed/>
                  <p:pic>
                    <p:nvPicPr>
                      <p:cNvPr id="0" name="图片 51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9016" y="3061841"/>
                        <a:ext cx="3121025" cy="3744912"/>
                      </a:xfrm>
                      <a:prstGeom prst="rect">
                        <a:avLst/>
                      </a:prstGeom>
                      <a:solidFill>
                        <a:schemeClr val="accent6">
                          <a:lumMod val="20000"/>
                          <a:lumOff val="80000"/>
                        </a:schemeClr>
                      </a:solidFill>
                      <a:ln>
                        <a:noFill/>
                      </a:ln>
                    </p:spPr>
                  </p:pic>
                </p:oleObj>
              </mc:Fallback>
            </mc:AlternateContent>
          </a:graphicData>
        </a:graphic>
      </p:graphicFrame>
      <p:graphicFrame>
        <p:nvGraphicFramePr>
          <p:cNvPr id="277509" name="对象 5"/>
          <p:cNvGraphicFramePr>
            <a:graphicFrameLocks noChangeAspect="1"/>
          </p:cNvGraphicFramePr>
          <p:nvPr/>
        </p:nvGraphicFramePr>
        <p:xfrm>
          <a:off x="28575" y="404813"/>
          <a:ext cx="3814763" cy="655637"/>
        </p:xfrm>
        <a:graphic>
          <a:graphicData uri="http://schemas.openxmlformats.org/presentationml/2006/ole">
            <mc:AlternateContent xmlns:mc="http://schemas.openxmlformats.org/markup-compatibility/2006">
              <mc:Choice xmlns:v="urn:schemas-microsoft-com:vml" Requires="v">
                <p:oleObj spid="_x0000_s380206" r:id="rId6" imgW="1256665" imgH="215900" progId="Equation.3">
                  <p:embed/>
                </p:oleObj>
              </mc:Choice>
              <mc:Fallback>
                <p:oleObj r:id="rId6" imgW="1256665" imgH="215900" progId="Equation.3">
                  <p:embed/>
                  <p:pic>
                    <p:nvPicPr>
                      <p:cNvPr id="0" name="图片 51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575" y="404813"/>
                        <a:ext cx="3814763" cy="655637"/>
                      </a:xfrm>
                      <a:prstGeom prst="rect">
                        <a:avLst/>
                      </a:prstGeom>
                      <a:solidFill>
                        <a:srgbClr val="FFFF00"/>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8" name="对象 5"/>
          <p:cNvGraphicFramePr>
            <a:graphicFrameLocks noChangeAspect="1"/>
          </p:cNvGraphicFramePr>
          <p:nvPr/>
        </p:nvGraphicFramePr>
        <p:xfrm>
          <a:off x="4052670" y="160"/>
          <a:ext cx="4974590" cy="3164205"/>
        </p:xfrm>
        <a:graphic>
          <a:graphicData uri="http://schemas.openxmlformats.org/presentationml/2006/ole">
            <mc:AlternateContent xmlns:mc="http://schemas.openxmlformats.org/markup-compatibility/2006">
              <mc:Choice xmlns:v="urn:schemas-microsoft-com:vml" Requires="v">
                <p:oleObj spid="_x0000_s380207" r:id="rId8" imgW="1638300" imgH="1041400" progId="Equation.3">
                  <p:embed/>
                </p:oleObj>
              </mc:Choice>
              <mc:Fallback>
                <p:oleObj r:id="rId8" imgW="1638300" imgH="1041400" progId="Equation.3">
                  <p:embed/>
                  <p:pic>
                    <p:nvPicPr>
                      <p:cNvPr id="0" name="图片 6160"/>
                      <p:cNvPicPr>
                        <a:picLocks noChangeAspect="1" noChangeArrowheads="1"/>
                      </p:cNvPicPr>
                      <p:nvPr/>
                    </p:nvPicPr>
                    <p:blipFill>
                      <a:blip r:embed="rId9"/>
                      <a:srcRect/>
                      <a:stretch>
                        <a:fillRect/>
                      </a:stretch>
                    </p:blipFill>
                    <p:spPr bwMode="auto">
                      <a:xfrm>
                        <a:off x="4052670" y="160"/>
                        <a:ext cx="4974590" cy="3164205"/>
                      </a:xfrm>
                      <a:prstGeom prst="rect">
                        <a:avLst/>
                      </a:prstGeom>
                      <a:solidFill>
                        <a:srgbClr val="FFFF00"/>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279561" name="Group 20"/>
          <p:cNvGrpSpPr/>
          <p:nvPr/>
        </p:nvGrpSpPr>
        <p:grpSpPr bwMode="auto">
          <a:xfrm>
            <a:off x="0" y="2857500"/>
            <a:ext cx="4856163" cy="4000500"/>
            <a:chOff x="-1" y="1818"/>
            <a:chExt cx="3059" cy="2520"/>
          </a:xfrm>
        </p:grpSpPr>
        <p:graphicFrame>
          <p:nvGraphicFramePr>
            <p:cNvPr id="279562" name="Object 3"/>
            <p:cNvGraphicFramePr>
              <a:graphicFrameLocks noChangeAspect="1"/>
            </p:cNvGraphicFramePr>
            <p:nvPr/>
          </p:nvGraphicFramePr>
          <p:xfrm>
            <a:off x="-1" y="2032"/>
            <a:ext cx="3059" cy="2277"/>
          </p:xfrm>
          <a:graphic>
            <a:graphicData uri="http://schemas.openxmlformats.org/presentationml/2006/ole">
              <mc:AlternateContent xmlns:mc="http://schemas.openxmlformats.org/markup-compatibility/2006">
                <mc:Choice xmlns:v="urn:schemas-microsoft-com:vml" Requires="v">
                  <p:oleObj spid="_x0000_s380208" r:id="rId10" imgW="2400300" imgH="1511300" progId="Equation.3">
                    <p:embed/>
                  </p:oleObj>
                </mc:Choice>
                <mc:Fallback>
                  <p:oleObj r:id="rId10" imgW="2400300" imgH="1511300" progId="Equation.3">
                    <p:embed/>
                    <p:pic>
                      <p:nvPicPr>
                        <p:cNvPr id="0" name="图片 717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 y="2032"/>
                          <a:ext cx="3059" cy="2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79563" name="Line 8"/>
            <p:cNvSpPr>
              <a:spLocks noChangeShapeType="1"/>
            </p:cNvSpPr>
            <p:nvPr/>
          </p:nvSpPr>
          <p:spPr bwMode="auto">
            <a:xfrm>
              <a:off x="431" y="2704"/>
              <a:ext cx="2581" cy="4"/>
            </a:xfrm>
            <a:prstGeom prst="line">
              <a:avLst/>
            </a:prstGeom>
            <a:noFill/>
            <a:ln w="12700">
              <a:solidFill>
                <a:schemeClr val="hlink"/>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494B4D"/>
                </a:solidFill>
                <a:latin typeface="Arial" panose="020B0604020202020204" pitchFamily="34" charset="0"/>
                <a:ea typeface="宋体" panose="02010600030101010101" pitchFamily="2" charset="-122"/>
              </a:endParaRPr>
            </a:p>
          </p:txBody>
        </p:sp>
        <p:sp>
          <p:nvSpPr>
            <p:cNvPr id="279564" name="Line 9"/>
            <p:cNvSpPr>
              <a:spLocks noChangeShapeType="1"/>
            </p:cNvSpPr>
            <p:nvPr/>
          </p:nvSpPr>
          <p:spPr bwMode="auto">
            <a:xfrm flipH="1">
              <a:off x="993" y="2069"/>
              <a:ext cx="27" cy="2269"/>
            </a:xfrm>
            <a:prstGeom prst="line">
              <a:avLst/>
            </a:prstGeom>
            <a:noFill/>
            <a:ln w="12700">
              <a:solidFill>
                <a:schemeClr val="hlink"/>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494B4D"/>
                </a:solidFill>
                <a:latin typeface="Arial" panose="020B0604020202020204" pitchFamily="34" charset="0"/>
                <a:ea typeface="宋体" panose="02010600030101010101" pitchFamily="2" charset="-122"/>
              </a:endParaRPr>
            </a:p>
          </p:txBody>
        </p:sp>
        <p:sp>
          <p:nvSpPr>
            <p:cNvPr id="279565" name="Oval 10"/>
            <p:cNvSpPr>
              <a:spLocks noChangeArrowheads="1"/>
            </p:cNvSpPr>
            <p:nvPr/>
          </p:nvSpPr>
          <p:spPr bwMode="auto">
            <a:xfrm>
              <a:off x="2339" y="3125"/>
              <a:ext cx="257" cy="265"/>
            </a:xfrm>
            <a:prstGeom prst="ellipse">
              <a:avLst/>
            </a:prstGeom>
            <a:noFill/>
            <a:ln w="28575">
              <a:solidFill>
                <a:schemeClr val="hlink"/>
              </a:solidFill>
              <a:round/>
            </a:ln>
            <a:extLst>
              <a:ext uri="{909E8E84-426E-40DD-AFC4-6F175D3DCCD1}">
                <a14:hiddenFill xmlns:a14="http://schemas.microsoft.com/office/drawing/2010/main">
                  <a:solidFill>
                    <a:srgbClr val="FFFFFF"/>
                  </a:solidFill>
                </a14:hiddenFill>
              </a:ext>
            </a:extLst>
          </p:spPr>
          <p:txBody>
            <a:bodyPr wrap="none" anchor="ct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l" eaLnBrk="1" fontAlgn="base" hangingPunct="1">
                <a:lnSpc>
                  <a:spcPct val="100000"/>
                </a:lnSpc>
                <a:spcBef>
                  <a:spcPct val="0"/>
                </a:spcBef>
                <a:spcAft>
                  <a:spcPct val="0"/>
                </a:spcAft>
                <a:buClrTx/>
                <a:buSzTx/>
                <a:buFontTx/>
                <a:buNone/>
              </a:pPr>
              <a:endParaRPr lang="zh-CN" altLang="en-US" sz="1800" b="0">
                <a:solidFill>
                  <a:srgbClr val="494B4D"/>
                </a:solidFill>
                <a:latin typeface="Arial" panose="020B0604020202020204" pitchFamily="34" charset="0"/>
                <a:ea typeface="宋体" panose="02010600030101010101" pitchFamily="2" charset="-122"/>
              </a:endParaRPr>
            </a:p>
          </p:txBody>
        </p:sp>
        <p:sp>
          <p:nvSpPr>
            <p:cNvPr id="279566" name="Oval 11"/>
            <p:cNvSpPr>
              <a:spLocks noChangeArrowheads="1"/>
            </p:cNvSpPr>
            <p:nvPr/>
          </p:nvSpPr>
          <p:spPr bwMode="auto">
            <a:xfrm>
              <a:off x="1538" y="3694"/>
              <a:ext cx="256" cy="265"/>
            </a:xfrm>
            <a:prstGeom prst="ellipse">
              <a:avLst/>
            </a:prstGeom>
            <a:noFill/>
            <a:ln w="28575">
              <a:solidFill>
                <a:schemeClr val="hlink"/>
              </a:solidFill>
              <a:round/>
            </a:ln>
            <a:extLst>
              <a:ext uri="{909E8E84-426E-40DD-AFC4-6F175D3DCCD1}">
                <a14:hiddenFill xmlns:a14="http://schemas.microsoft.com/office/drawing/2010/main">
                  <a:solidFill>
                    <a:srgbClr val="FFFFFF"/>
                  </a:solidFill>
                </a14:hiddenFill>
              </a:ext>
            </a:extLst>
          </p:spPr>
          <p:txBody>
            <a:bodyPr wrap="none" anchor="ct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l" eaLnBrk="1" fontAlgn="base" hangingPunct="1">
                <a:lnSpc>
                  <a:spcPct val="100000"/>
                </a:lnSpc>
                <a:spcBef>
                  <a:spcPct val="0"/>
                </a:spcBef>
                <a:spcAft>
                  <a:spcPct val="0"/>
                </a:spcAft>
                <a:buClrTx/>
                <a:buSzTx/>
                <a:buFontTx/>
                <a:buNone/>
              </a:pPr>
              <a:endParaRPr lang="zh-CN" altLang="en-US" sz="1800" b="0">
                <a:solidFill>
                  <a:srgbClr val="494B4D"/>
                </a:solidFill>
                <a:latin typeface="Arial" panose="020B0604020202020204" pitchFamily="34" charset="0"/>
                <a:ea typeface="宋体" panose="02010600030101010101" pitchFamily="2" charset="-122"/>
              </a:endParaRPr>
            </a:p>
          </p:txBody>
        </p:sp>
        <p:sp>
          <p:nvSpPr>
            <p:cNvPr id="279567" name="Oval 12"/>
            <p:cNvSpPr>
              <a:spLocks noChangeArrowheads="1"/>
            </p:cNvSpPr>
            <p:nvPr/>
          </p:nvSpPr>
          <p:spPr bwMode="auto">
            <a:xfrm>
              <a:off x="2724" y="3694"/>
              <a:ext cx="256" cy="265"/>
            </a:xfrm>
            <a:prstGeom prst="ellipse">
              <a:avLst/>
            </a:prstGeom>
            <a:noFill/>
            <a:ln w="28575">
              <a:solidFill>
                <a:schemeClr val="hlink"/>
              </a:solidFill>
              <a:round/>
            </a:ln>
            <a:extLst>
              <a:ext uri="{909E8E84-426E-40DD-AFC4-6F175D3DCCD1}">
                <a14:hiddenFill xmlns:a14="http://schemas.microsoft.com/office/drawing/2010/main">
                  <a:solidFill>
                    <a:srgbClr val="FFFFFF"/>
                  </a:solidFill>
                </a14:hiddenFill>
              </a:ext>
            </a:extLst>
          </p:spPr>
          <p:txBody>
            <a:bodyPr wrap="none" anchor="ct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l" eaLnBrk="1" fontAlgn="base" hangingPunct="1">
                <a:lnSpc>
                  <a:spcPct val="100000"/>
                </a:lnSpc>
                <a:spcBef>
                  <a:spcPct val="0"/>
                </a:spcBef>
                <a:spcAft>
                  <a:spcPct val="0"/>
                </a:spcAft>
                <a:buClrTx/>
                <a:buSzTx/>
                <a:buFontTx/>
                <a:buNone/>
              </a:pPr>
              <a:endParaRPr lang="zh-CN" altLang="en-US" sz="1800" b="0">
                <a:solidFill>
                  <a:srgbClr val="494B4D"/>
                </a:solidFill>
                <a:latin typeface="Arial" panose="020B0604020202020204" pitchFamily="34" charset="0"/>
                <a:ea typeface="宋体" panose="02010600030101010101" pitchFamily="2" charset="-122"/>
              </a:endParaRPr>
            </a:p>
          </p:txBody>
        </p:sp>
        <p:sp>
          <p:nvSpPr>
            <p:cNvPr id="279568" name="Oval 13"/>
            <p:cNvSpPr>
              <a:spLocks noChangeArrowheads="1"/>
            </p:cNvSpPr>
            <p:nvPr/>
          </p:nvSpPr>
          <p:spPr bwMode="auto">
            <a:xfrm>
              <a:off x="2339" y="3997"/>
              <a:ext cx="257" cy="265"/>
            </a:xfrm>
            <a:prstGeom prst="ellipse">
              <a:avLst/>
            </a:prstGeom>
            <a:noFill/>
            <a:ln w="28575">
              <a:solidFill>
                <a:schemeClr val="hlink"/>
              </a:solidFill>
              <a:round/>
            </a:ln>
            <a:extLst>
              <a:ext uri="{909E8E84-426E-40DD-AFC4-6F175D3DCCD1}">
                <a14:hiddenFill xmlns:a14="http://schemas.microsoft.com/office/drawing/2010/main">
                  <a:solidFill>
                    <a:srgbClr val="FFFFFF"/>
                  </a:solidFill>
                </a14:hiddenFill>
              </a:ext>
            </a:extLst>
          </p:spPr>
          <p:txBody>
            <a:bodyPr wrap="none" anchor="ct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l" eaLnBrk="1" fontAlgn="base" hangingPunct="1">
                <a:lnSpc>
                  <a:spcPct val="100000"/>
                </a:lnSpc>
                <a:spcBef>
                  <a:spcPct val="0"/>
                </a:spcBef>
                <a:spcAft>
                  <a:spcPct val="0"/>
                </a:spcAft>
                <a:buClrTx/>
                <a:buSzTx/>
                <a:buFontTx/>
                <a:buNone/>
              </a:pPr>
              <a:endParaRPr lang="zh-CN" altLang="en-US" sz="1800" b="0">
                <a:solidFill>
                  <a:srgbClr val="494B4D"/>
                </a:solidFill>
                <a:latin typeface="Arial" panose="020B0604020202020204" pitchFamily="34" charset="0"/>
                <a:ea typeface="宋体" panose="02010600030101010101" pitchFamily="2" charset="-122"/>
              </a:endParaRPr>
            </a:p>
          </p:txBody>
        </p:sp>
        <p:sp>
          <p:nvSpPr>
            <p:cNvPr id="279569" name="Text Box 18"/>
            <p:cNvSpPr txBox="1">
              <a:spLocks noChangeArrowheads="1"/>
            </p:cNvSpPr>
            <p:nvPr/>
          </p:nvSpPr>
          <p:spPr bwMode="auto">
            <a:xfrm>
              <a:off x="-1" y="2583"/>
              <a:ext cx="4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50000"/>
                </a:spcBef>
                <a:spcAft>
                  <a:spcPct val="0"/>
                </a:spcAft>
                <a:buClrTx/>
                <a:buSzTx/>
                <a:buFontTx/>
                <a:buNone/>
              </a:pPr>
              <a:r>
                <a:rPr lang="en-US" altLang="zh-CN" b="0">
                  <a:solidFill>
                    <a:srgbClr val="FC3E3E"/>
                  </a:solidFill>
                  <a:latin typeface="Arial" panose="020B0604020202020204" pitchFamily="34" charset="0"/>
                  <a:ea typeface="宋体" panose="02010600030101010101" pitchFamily="2" charset="-122"/>
                </a:rPr>
                <a:t>w</a:t>
              </a:r>
              <a:r>
                <a:rPr lang="en-US" altLang="zh-CN" b="0" baseline="-25000">
                  <a:solidFill>
                    <a:srgbClr val="FC3E3E"/>
                  </a:solidFill>
                  <a:latin typeface="Arial" panose="020B0604020202020204" pitchFamily="34" charset="0"/>
                  <a:ea typeface="宋体" panose="02010600030101010101" pitchFamily="2" charset="-122"/>
                </a:rPr>
                <a:t>2j</a:t>
              </a:r>
            </a:p>
          </p:txBody>
        </p:sp>
        <p:sp>
          <p:nvSpPr>
            <p:cNvPr id="279570" name="Text Box 19"/>
            <p:cNvSpPr txBox="1">
              <a:spLocks noChangeArrowheads="1"/>
            </p:cNvSpPr>
            <p:nvPr/>
          </p:nvSpPr>
          <p:spPr bwMode="auto">
            <a:xfrm>
              <a:off x="854" y="1818"/>
              <a:ext cx="4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50000"/>
                </a:spcBef>
                <a:spcAft>
                  <a:spcPct val="0"/>
                </a:spcAft>
                <a:buClrTx/>
                <a:buSzTx/>
                <a:buFontTx/>
                <a:buNone/>
              </a:pPr>
              <a:r>
                <a:rPr lang="en-US" altLang="zh-CN" b="0">
                  <a:solidFill>
                    <a:srgbClr val="FC3E3E"/>
                  </a:solidFill>
                  <a:latin typeface="Arial" panose="020B0604020202020204" pitchFamily="34" charset="0"/>
                  <a:ea typeface="宋体" panose="02010600030101010101" pitchFamily="2" charset="-122"/>
                </a:rPr>
                <a:t>w</a:t>
              </a:r>
              <a:r>
                <a:rPr lang="en-US" altLang="zh-CN" b="0" baseline="-25000">
                  <a:solidFill>
                    <a:srgbClr val="FC3E3E"/>
                  </a:solidFill>
                  <a:latin typeface="Arial" panose="020B0604020202020204" pitchFamily="34" charset="0"/>
                  <a:ea typeface="宋体" panose="02010600030101010101" pitchFamily="2" charset="-122"/>
                </a:rPr>
                <a:t>i2</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77509"/>
                                        </p:tgtEl>
                                        <p:attrNameLst>
                                          <p:attrName>style.visibility</p:attrName>
                                        </p:attrNameLst>
                                      </p:cBhvr>
                                      <p:to>
                                        <p:strVal val="visible"/>
                                      </p:to>
                                    </p:set>
                                    <p:anim calcmode="lin" valueType="num">
                                      <p:cBhvr additive="base">
                                        <p:cTn id="7" dur="500" fill="hold"/>
                                        <p:tgtEl>
                                          <p:spTgt spid="277509"/>
                                        </p:tgtEl>
                                        <p:attrNameLst>
                                          <p:attrName>ppt_x</p:attrName>
                                        </p:attrNameLst>
                                      </p:cBhvr>
                                      <p:tavLst>
                                        <p:tav tm="0">
                                          <p:val>
                                            <p:strVal val="#ppt_x"/>
                                          </p:val>
                                        </p:tav>
                                        <p:tav tm="100000">
                                          <p:val>
                                            <p:strVal val="#ppt_x"/>
                                          </p:val>
                                        </p:tav>
                                      </p:tavLst>
                                    </p:anim>
                                    <p:anim calcmode="lin" valueType="num">
                                      <p:cBhvr additive="base">
                                        <p:cTn id="8" dur="500" fill="hold"/>
                                        <p:tgtEl>
                                          <p:spTgt spid="27750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279561"/>
                                        </p:tgtEl>
                                        <p:attrNameLst>
                                          <p:attrName>style.visibility</p:attrName>
                                        </p:attrNameLst>
                                      </p:cBhvr>
                                      <p:to>
                                        <p:strVal val="visible"/>
                                      </p:to>
                                    </p:set>
                                    <p:animEffect transition="in" filter="wheel(1)">
                                      <p:cBhvr>
                                        <p:cTn id="17" dur="2000"/>
                                        <p:tgtEl>
                                          <p:spTgt spid="2795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latin typeface="Times New Roman" panose="02020603050405020304" pitchFamily="18" charset="0"/>
                <a:cs typeface="Times New Roman" panose="02020603050405020304" pitchFamily="18" charset="0"/>
              </a:rPr>
              <a:t>中国邮递员问题</a:t>
            </a:r>
            <a:r>
              <a:rPr lang="en-US" altLang="zh-CN" dirty="0">
                <a:solidFill>
                  <a:srgbClr val="FF0000"/>
                </a:solidFill>
                <a:latin typeface="Times New Roman" panose="02020603050405020304" pitchFamily="18" charset="0"/>
                <a:cs typeface="Times New Roman" panose="02020603050405020304" pitchFamily="18" charset="0"/>
              </a:rPr>
              <a:t>(CPP</a:t>
            </a:r>
            <a:r>
              <a:rPr lang="zh-CN" altLang="en-US" dirty="0">
                <a:solidFill>
                  <a:srgbClr val="FF0000"/>
                </a:solidFill>
                <a:latin typeface="Times New Roman" panose="02020603050405020304" pitchFamily="18" charset="0"/>
                <a:cs typeface="Times New Roman" panose="02020603050405020304" pitchFamily="18" charset="0"/>
              </a:rPr>
              <a:t>问题）</a:t>
            </a:r>
            <a:r>
              <a:rPr lang="en-US" altLang="zh-CN" dirty="0">
                <a:solidFill>
                  <a:srgbClr val="FF0000"/>
                </a:solidFill>
                <a:latin typeface="Times New Roman" panose="02020603050405020304" pitchFamily="18" charset="0"/>
                <a:cs typeface="Times New Roman" panose="02020603050405020304" pitchFamily="18" charset="0"/>
              </a:rPr>
              <a:t> </a:t>
            </a:r>
            <a:endParaRPr lang="zh-CN" altLang="en-US" dirty="0"/>
          </a:p>
        </p:txBody>
      </p:sp>
      <p:sp>
        <p:nvSpPr>
          <p:cNvPr id="3" name="内容占位符 2"/>
          <p:cNvSpPr>
            <a:spLocks noGrp="1"/>
          </p:cNvSpPr>
          <p:nvPr>
            <p:ph idx="1"/>
          </p:nvPr>
        </p:nvSpPr>
        <p:spPr/>
        <p:txBody>
          <a:bodyPr/>
          <a:lstStyle/>
          <a:p>
            <a:r>
              <a:rPr lang="zh-CN" altLang="en-US" dirty="0"/>
              <a:t>用图论的语言描述就是指在一个边赋权的图中找一个闭道，</a:t>
            </a:r>
            <a:r>
              <a:rPr lang="zh-CN" altLang="en-US" dirty="0">
                <a:solidFill>
                  <a:srgbClr val="FF0000"/>
                </a:solidFill>
              </a:rPr>
              <a:t>使得这个闭道经过每一条边</a:t>
            </a:r>
            <a:r>
              <a:rPr lang="zh-CN" altLang="en-US" dirty="0"/>
              <a:t>，并且闭道上所有边的权和最小。</a:t>
            </a:r>
            <a:endParaRPr lang="en-US" altLang="zh-CN" dirty="0"/>
          </a:p>
          <a:p>
            <a:r>
              <a:rPr lang="zh-CN" altLang="en-US" dirty="0"/>
              <a:t>如果图本身就是一个</a:t>
            </a:r>
            <a:r>
              <a:rPr lang="zh-CN" altLang="en-US" dirty="0">
                <a:hlinkClick r:id="rId2" action="ppaction://hlinkfile"/>
              </a:rPr>
              <a:t>欧拉图</a:t>
            </a:r>
            <a:r>
              <a:rPr lang="zh-CN" altLang="en-US" dirty="0"/>
              <a:t>，那么这个闭道就是</a:t>
            </a:r>
            <a:r>
              <a:rPr lang="zh-CN" altLang="en-US" dirty="0">
                <a:hlinkClick r:id="rId3" action="ppaction://hlinkfile"/>
              </a:rPr>
              <a:t>欧拉</a:t>
            </a:r>
            <a:r>
              <a:rPr lang="zh-CN" altLang="en-US" dirty="0"/>
              <a:t>闭道。</a:t>
            </a:r>
            <a:endParaRPr lang="en-US" altLang="zh-CN" dirty="0"/>
          </a:p>
          <a:p>
            <a:r>
              <a:rPr lang="zh-CN" altLang="en-US" dirty="0"/>
              <a:t>如果图不是欧拉图，那么</a:t>
            </a:r>
            <a:r>
              <a:rPr lang="zh-CN" altLang="en-US" dirty="0">
                <a:solidFill>
                  <a:srgbClr val="FF0000"/>
                </a:solidFill>
              </a:rPr>
              <a:t>就有一些边可能会经过至少两次。</a:t>
            </a:r>
            <a:endParaRPr lang="en-US" altLang="zh-CN" dirty="0">
              <a:solidFill>
                <a:srgbClr val="FF0000"/>
              </a:solidFill>
            </a:endParaRPr>
          </a:p>
          <a:p>
            <a:endParaRPr lang="en-US" altLang="zh-CN" dirty="0"/>
          </a:p>
          <a:p>
            <a:endParaRPr lang="zh-CN" alt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7509" name="对象 5"/>
          <p:cNvGraphicFramePr>
            <a:graphicFrameLocks noChangeAspect="1"/>
          </p:cNvGraphicFramePr>
          <p:nvPr/>
        </p:nvGraphicFramePr>
        <p:xfrm>
          <a:off x="2110740" y="1480820"/>
          <a:ext cx="5300980" cy="910590"/>
        </p:xfrm>
        <a:graphic>
          <a:graphicData uri="http://schemas.openxmlformats.org/presentationml/2006/ole">
            <mc:AlternateContent xmlns:mc="http://schemas.openxmlformats.org/markup-compatibility/2006">
              <mc:Choice xmlns:v="urn:schemas-microsoft-com:vml" Requires="v">
                <p:oleObj spid="_x0000_s381083" r:id="rId4" imgW="1256665" imgH="215900" progId="Equation.3">
                  <p:embed/>
                </p:oleObj>
              </mc:Choice>
              <mc:Fallback>
                <p:oleObj r:id="rId4" imgW="1256665" imgH="215900" progId="Equation.3">
                  <p:embed/>
                  <p:pic>
                    <p:nvPicPr>
                      <p:cNvPr id="0" name="图片 51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0740" y="1480820"/>
                        <a:ext cx="5300980" cy="910590"/>
                      </a:xfrm>
                      <a:prstGeom prst="rect">
                        <a:avLst/>
                      </a:prstGeom>
                      <a:solidFill>
                        <a:srgbClr val="FFFF00"/>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8" name="对象 5"/>
          <p:cNvGraphicFramePr>
            <a:graphicFrameLocks noChangeAspect="1"/>
          </p:cNvGraphicFramePr>
          <p:nvPr/>
        </p:nvGraphicFramePr>
        <p:xfrm>
          <a:off x="1078647" y="3277395"/>
          <a:ext cx="7365365" cy="1543685"/>
        </p:xfrm>
        <a:graphic>
          <a:graphicData uri="http://schemas.openxmlformats.org/presentationml/2006/ole">
            <mc:AlternateContent xmlns:mc="http://schemas.openxmlformats.org/markup-compatibility/2006">
              <mc:Choice xmlns:v="urn:schemas-microsoft-com:vml" Requires="v">
                <p:oleObj spid="_x0000_s381084" r:id="rId6" imgW="2425700" imgH="508000" progId="Equation.3">
                  <p:embed/>
                </p:oleObj>
              </mc:Choice>
              <mc:Fallback>
                <p:oleObj r:id="rId6" imgW="2425700" imgH="508000" progId="Equation.3">
                  <p:embed/>
                  <p:pic>
                    <p:nvPicPr>
                      <p:cNvPr id="0" name="图片 6160"/>
                      <p:cNvPicPr>
                        <a:picLocks noChangeAspect="1" noChangeArrowheads="1"/>
                      </p:cNvPicPr>
                      <p:nvPr/>
                    </p:nvPicPr>
                    <p:blipFill>
                      <a:blip r:embed="rId7"/>
                      <a:srcRect/>
                      <a:stretch>
                        <a:fillRect/>
                      </a:stretch>
                    </p:blipFill>
                    <p:spPr bwMode="auto">
                      <a:xfrm>
                        <a:off x="1078647" y="3277395"/>
                        <a:ext cx="7365365" cy="1543685"/>
                      </a:xfrm>
                      <a:prstGeom prst="rect">
                        <a:avLst/>
                      </a:prstGeom>
                      <a:solidFill>
                        <a:srgbClr val="FFFF00"/>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77509"/>
                                        </p:tgtEl>
                                        <p:attrNameLst>
                                          <p:attrName>style.visibility</p:attrName>
                                        </p:attrNameLst>
                                      </p:cBhvr>
                                      <p:to>
                                        <p:strVal val="visible"/>
                                      </p:to>
                                    </p:set>
                                    <p:anim calcmode="lin" valueType="num">
                                      <p:cBhvr additive="base">
                                        <p:cTn id="7" dur="500" fill="hold"/>
                                        <p:tgtEl>
                                          <p:spTgt spid="277509"/>
                                        </p:tgtEl>
                                        <p:attrNameLst>
                                          <p:attrName>ppt_x</p:attrName>
                                        </p:attrNameLst>
                                      </p:cBhvr>
                                      <p:tavLst>
                                        <p:tav tm="0">
                                          <p:val>
                                            <p:strVal val="#ppt_x"/>
                                          </p:val>
                                        </p:tav>
                                        <p:tav tm="100000">
                                          <p:val>
                                            <p:strVal val="#ppt_x"/>
                                          </p:val>
                                        </p:tav>
                                      </p:tavLst>
                                    </p:anim>
                                    <p:anim calcmode="lin" valueType="num">
                                      <p:cBhvr additive="base">
                                        <p:cTn id="8" dur="500" fill="hold"/>
                                        <p:tgtEl>
                                          <p:spTgt spid="27750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69" name="Rectangle 2"/>
          <p:cNvSpPr>
            <a:spLocks noGrp="1" noRot="1"/>
          </p:cNvSpPr>
          <p:nvPr>
            <p:ph type="title"/>
          </p:nvPr>
        </p:nvSpPr>
        <p:spPr/>
        <p:txBody>
          <a:bodyPr vert="horz" wrap="square" lIns="91440" tIns="45720" rIns="91440" bIns="45720" anchor="b"/>
          <a:lstStyle/>
          <a:p>
            <a:pPr eaLnBrk="1" hangingPunct="1"/>
            <a:endParaRPr lang="zh-CN" altLang="zh-CN" kern="1200" dirty="0">
              <a:solidFill>
                <a:srgbClr val="5D2513"/>
              </a:solidFill>
              <a:latin typeface="幼圆" panose="02010509060101010101" pitchFamily="49" charset="-122"/>
              <a:ea typeface="幼圆" panose="02010509060101010101" pitchFamily="49" charset="-122"/>
              <a:cs typeface="+mj-cs"/>
            </a:endParaRPr>
          </a:p>
        </p:txBody>
      </p:sp>
      <p:sp>
        <p:nvSpPr>
          <p:cNvPr id="391170" name="Rectangle 3"/>
          <p:cNvSpPr>
            <a:spLocks noGrp="1" noRot="1"/>
          </p:cNvSpPr>
          <p:nvPr>
            <p:ph idx="1"/>
          </p:nvPr>
        </p:nvSpPr>
        <p:spPr/>
        <p:txBody>
          <a:bodyPr vert="horz" wrap="square" lIns="91440" tIns="45720" rIns="91440" bIns="45720" anchor="t"/>
          <a:lstStyle/>
          <a:p>
            <a:pPr lvl="2" eaLnBrk="1" hangingPunct="1"/>
            <a:r>
              <a:rPr lang="en-US" altLang="zh-CN" sz="2800" dirty="0">
                <a:solidFill>
                  <a:srgbClr val="FF0000"/>
                </a:solidFill>
              </a:rPr>
              <a:t>W</a:t>
            </a:r>
            <a:r>
              <a:rPr lang="en-US" altLang="zh-CN" sz="2800" baseline="30000" dirty="0">
                <a:solidFill>
                  <a:srgbClr val="FF0000"/>
                </a:solidFill>
              </a:rPr>
              <a:t>(5)</a:t>
            </a:r>
            <a:r>
              <a:rPr lang="en-US" altLang="zh-CN" sz="2800" dirty="0">
                <a:solidFill>
                  <a:srgbClr val="FF0000"/>
                </a:solidFill>
              </a:rPr>
              <a:t>=W</a:t>
            </a:r>
            <a:r>
              <a:rPr lang="en-US" altLang="zh-CN" sz="2800" baseline="30000" dirty="0">
                <a:solidFill>
                  <a:srgbClr val="FF0000"/>
                </a:solidFill>
              </a:rPr>
              <a:t>(4)</a:t>
            </a:r>
            <a:r>
              <a:rPr lang="zh-CN" altLang="en-US" sz="2800" dirty="0">
                <a:solidFill>
                  <a:srgbClr val="FF0000"/>
                </a:solidFill>
              </a:rPr>
              <a:t>，</a:t>
            </a:r>
            <a:r>
              <a:rPr lang="en-US" altLang="zh-CN" sz="2800" dirty="0">
                <a:solidFill>
                  <a:srgbClr val="FF0000"/>
                </a:solidFill>
              </a:rPr>
              <a:t>R</a:t>
            </a:r>
            <a:r>
              <a:rPr lang="en-US" altLang="zh-CN" sz="2800" baseline="30000" dirty="0">
                <a:solidFill>
                  <a:srgbClr val="FF0000"/>
                </a:solidFill>
              </a:rPr>
              <a:t>(5)</a:t>
            </a:r>
            <a:r>
              <a:rPr lang="en-US" altLang="zh-CN" sz="2800" dirty="0">
                <a:solidFill>
                  <a:srgbClr val="FF0000"/>
                </a:solidFill>
              </a:rPr>
              <a:t>=R</a:t>
            </a:r>
            <a:r>
              <a:rPr lang="en-US" altLang="zh-CN" sz="2800" baseline="30000" dirty="0">
                <a:solidFill>
                  <a:srgbClr val="FF0000"/>
                </a:solidFill>
              </a:rPr>
              <a:t>(4)</a:t>
            </a:r>
          </a:p>
        </p:txBody>
      </p:sp>
      <p:graphicFrame>
        <p:nvGraphicFramePr>
          <p:cNvPr id="391171" name="Object 4"/>
          <p:cNvGraphicFramePr>
            <a:graphicFrameLocks noChangeAspect="1"/>
          </p:cNvGraphicFramePr>
          <p:nvPr/>
        </p:nvGraphicFramePr>
        <p:xfrm>
          <a:off x="593725" y="1773238"/>
          <a:ext cx="7488238" cy="4327525"/>
        </p:xfrm>
        <a:graphic>
          <a:graphicData uri="http://schemas.openxmlformats.org/presentationml/2006/ole">
            <mc:AlternateContent xmlns:mc="http://schemas.openxmlformats.org/markup-compatibility/2006">
              <mc:Choice xmlns:v="urn:schemas-microsoft-com:vml" Requires="v">
                <p:oleObj spid="_x0000_s382034" r:id="rId3" imgW="2616200" imgH="1511300" progId="Equation.3">
                  <p:embed/>
                </p:oleObj>
              </mc:Choice>
              <mc:Fallback>
                <p:oleObj r:id="rId3" imgW="2616200" imgH="1511300" progId="Equation.3">
                  <p:embed/>
                  <p:pic>
                    <p:nvPicPr>
                      <p:cNvPr id="0" name="图片 3449"/>
                      <p:cNvPicPr/>
                      <p:nvPr/>
                    </p:nvPicPr>
                    <p:blipFill>
                      <a:blip r:embed="rId4"/>
                      <a:stretch>
                        <a:fillRect/>
                      </a:stretch>
                    </p:blipFill>
                    <p:spPr>
                      <a:xfrm>
                        <a:off x="593725" y="1773238"/>
                        <a:ext cx="7488238" cy="4327525"/>
                      </a:xfrm>
                      <a:prstGeom prst="rect">
                        <a:avLst/>
                      </a:prstGeom>
                      <a:noFill/>
                      <a:ln w="38100">
                        <a:noFill/>
                        <a:miter/>
                      </a:ln>
                    </p:spPr>
                  </p:pic>
                </p:oleObj>
              </mc:Fallback>
            </mc:AlternateContent>
          </a:graphicData>
        </a:graphic>
      </p:graphicFrame>
      <p:sp>
        <p:nvSpPr>
          <p:cNvPr id="391172" name="Line 5"/>
          <p:cNvSpPr/>
          <p:nvPr/>
        </p:nvSpPr>
        <p:spPr>
          <a:xfrm>
            <a:off x="1835150" y="5229225"/>
            <a:ext cx="5976938" cy="0"/>
          </a:xfrm>
          <a:prstGeom prst="line">
            <a:avLst/>
          </a:prstGeom>
          <a:ln w="12700" cap="flat" cmpd="sng">
            <a:solidFill>
              <a:schemeClr val="hlink"/>
            </a:solidFill>
            <a:prstDash val="solid"/>
            <a:round/>
            <a:headEnd type="none" w="med" len="med"/>
            <a:tailEnd type="none" w="med" len="med"/>
          </a:ln>
        </p:spPr>
      </p:sp>
      <p:sp>
        <p:nvSpPr>
          <p:cNvPr id="391173" name="Line 6"/>
          <p:cNvSpPr/>
          <p:nvPr/>
        </p:nvSpPr>
        <p:spPr>
          <a:xfrm flipH="1">
            <a:off x="6732588" y="1990725"/>
            <a:ext cx="0" cy="4175125"/>
          </a:xfrm>
          <a:prstGeom prst="line">
            <a:avLst/>
          </a:prstGeom>
          <a:ln w="12700" cap="flat" cmpd="sng">
            <a:solidFill>
              <a:schemeClr val="hlink"/>
            </a:solidFill>
            <a:prstDash val="solid"/>
            <a:round/>
            <a:headEnd type="none" w="med" len="med"/>
            <a:tailEnd type="none" w="med" len="med"/>
          </a:ln>
        </p:spPr>
      </p:sp>
      <p:sp>
        <p:nvSpPr>
          <p:cNvPr id="391174" name="Oval 11"/>
          <p:cNvSpPr/>
          <p:nvPr/>
        </p:nvSpPr>
        <p:spPr>
          <a:xfrm>
            <a:off x="3670300" y="2251075"/>
            <a:ext cx="576263" cy="503238"/>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91175" name="Oval 19"/>
          <p:cNvSpPr/>
          <p:nvPr/>
        </p:nvSpPr>
        <p:spPr>
          <a:xfrm>
            <a:off x="3711575" y="2781300"/>
            <a:ext cx="576263" cy="503238"/>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91176" name="Oval 20"/>
          <p:cNvSpPr/>
          <p:nvPr/>
        </p:nvSpPr>
        <p:spPr>
          <a:xfrm>
            <a:off x="2771775" y="3357563"/>
            <a:ext cx="576263" cy="503237"/>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91177" name="Oval 21"/>
          <p:cNvSpPr/>
          <p:nvPr/>
        </p:nvSpPr>
        <p:spPr>
          <a:xfrm>
            <a:off x="1797050" y="3309938"/>
            <a:ext cx="576263" cy="503237"/>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91178" name="Oval 22"/>
          <p:cNvSpPr/>
          <p:nvPr/>
        </p:nvSpPr>
        <p:spPr>
          <a:xfrm>
            <a:off x="4622800" y="3357563"/>
            <a:ext cx="576263" cy="503237"/>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91179" name="Oval 23"/>
          <p:cNvSpPr/>
          <p:nvPr/>
        </p:nvSpPr>
        <p:spPr>
          <a:xfrm>
            <a:off x="5521325" y="3344863"/>
            <a:ext cx="576263" cy="503237"/>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91180" name="Oval 24"/>
          <p:cNvSpPr/>
          <p:nvPr/>
        </p:nvSpPr>
        <p:spPr>
          <a:xfrm>
            <a:off x="3657600" y="4462463"/>
            <a:ext cx="576263" cy="503237"/>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91181" name="Oval 25"/>
          <p:cNvSpPr/>
          <p:nvPr/>
        </p:nvSpPr>
        <p:spPr>
          <a:xfrm>
            <a:off x="3686175" y="3886200"/>
            <a:ext cx="576263" cy="503238"/>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3" name="Rectangle 2"/>
          <p:cNvSpPr>
            <a:spLocks noGrp="1" noRot="1"/>
          </p:cNvSpPr>
          <p:nvPr>
            <p:ph type="title"/>
          </p:nvPr>
        </p:nvSpPr>
        <p:spPr/>
        <p:txBody>
          <a:bodyPr vert="horz" wrap="square" lIns="91440" tIns="45720" rIns="91440" bIns="45720" anchor="b"/>
          <a:lstStyle/>
          <a:p>
            <a:pPr eaLnBrk="1" hangingPunct="1"/>
            <a:endParaRPr lang="zh-CN" altLang="zh-CN" kern="1200" dirty="0">
              <a:solidFill>
                <a:srgbClr val="5D2513"/>
              </a:solidFill>
              <a:latin typeface="幼圆" panose="02010509060101010101" pitchFamily="49" charset="-122"/>
              <a:ea typeface="幼圆" panose="02010509060101010101" pitchFamily="49" charset="-122"/>
              <a:cs typeface="+mj-cs"/>
            </a:endParaRPr>
          </a:p>
        </p:txBody>
      </p:sp>
      <p:graphicFrame>
        <p:nvGraphicFramePr>
          <p:cNvPr id="392194" name="Object 3"/>
          <p:cNvGraphicFramePr>
            <a:graphicFrameLocks noGrp="1" noChangeAspect="1"/>
          </p:cNvGraphicFramePr>
          <p:nvPr>
            <p:ph idx="1"/>
          </p:nvPr>
        </p:nvGraphicFramePr>
        <p:xfrm>
          <a:off x="1331913" y="1368425"/>
          <a:ext cx="5816600" cy="4221163"/>
        </p:xfrm>
        <a:graphic>
          <a:graphicData uri="http://schemas.openxmlformats.org/presentationml/2006/ole">
            <mc:AlternateContent xmlns:mc="http://schemas.openxmlformats.org/markup-compatibility/2006">
              <mc:Choice xmlns:v="urn:schemas-microsoft-com:vml" Requires="v">
                <p:oleObj spid="_x0000_s383058" r:id="rId3" imgW="2082800" imgH="1511300" progId="Equation.3">
                  <p:embed/>
                </p:oleObj>
              </mc:Choice>
              <mc:Fallback>
                <p:oleObj r:id="rId3" imgW="2082800" imgH="1511300" progId="Equation.3">
                  <p:embed/>
                  <p:pic>
                    <p:nvPicPr>
                      <p:cNvPr id="0" name="图片 3450"/>
                      <p:cNvPicPr/>
                      <p:nvPr/>
                    </p:nvPicPr>
                    <p:blipFill>
                      <a:blip r:embed="rId4"/>
                      <a:stretch>
                        <a:fillRect/>
                      </a:stretch>
                    </p:blipFill>
                    <p:spPr>
                      <a:xfrm>
                        <a:off x="1331913" y="1368425"/>
                        <a:ext cx="5816600" cy="4221163"/>
                      </a:xfrm>
                      <a:prstGeom prst="rect">
                        <a:avLst/>
                      </a:prstGeom>
                      <a:noFill/>
                      <a:ln w="38100">
                        <a:miter/>
                      </a:ln>
                    </p:spPr>
                  </p:pic>
                </p:oleObj>
              </mc:Fallback>
            </mc:AlternateContent>
          </a:graphicData>
        </a:graphic>
      </p:graphicFrame>
      <p:sp>
        <p:nvSpPr>
          <p:cNvPr id="392195" name="Oval 16"/>
          <p:cNvSpPr/>
          <p:nvPr/>
        </p:nvSpPr>
        <p:spPr>
          <a:xfrm>
            <a:off x="3779838" y="1844675"/>
            <a:ext cx="576262" cy="503238"/>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92196" name="Oval 17"/>
          <p:cNvSpPr/>
          <p:nvPr/>
        </p:nvSpPr>
        <p:spPr>
          <a:xfrm>
            <a:off x="3779838" y="2349500"/>
            <a:ext cx="576262" cy="503238"/>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92197" name="Oval 18"/>
          <p:cNvSpPr/>
          <p:nvPr/>
        </p:nvSpPr>
        <p:spPr>
          <a:xfrm>
            <a:off x="2411413" y="2852738"/>
            <a:ext cx="576262" cy="503237"/>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92198" name="Oval 19"/>
          <p:cNvSpPr/>
          <p:nvPr/>
        </p:nvSpPr>
        <p:spPr>
          <a:xfrm>
            <a:off x="3059113" y="2852738"/>
            <a:ext cx="576262" cy="503237"/>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92199" name="Oval 20"/>
          <p:cNvSpPr/>
          <p:nvPr/>
        </p:nvSpPr>
        <p:spPr>
          <a:xfrm>
            <a:off x="4427538" y="2852738"/>
            <a:ext cx="576262" cy="503237"/>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92200" name="Oval 21"/>
          <p:cNvSpPr/>
          <p:nvPr/>
        </p:nvSpPr>
        <p:spPr>
          <a:xfrm>
            <a:off x="5148263" y="2852738"/>
            <a:ext cx="576262" cy="503237"/>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92201" name="Oval 22"/>
          <p:cNvSpPr/>
          <p:nvPr/>
        </p:nvSpPr>
        <p:spPr>
          <a:xfrm>
            <a:off x="3779838" y="3357563"/>
            <a:ext cx="576262" cy="503237"/>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92202" name="Oval 23"/>
          <p:cNvSpPr/>
          <p:nvPr/>
        </p:nvSpPr>
        <p:spPr>
          <a:xfrm>
            <a:off x="3779838" y="3933825"/>
            <a:ext cx="576262" cy="503238"/>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7" name="Rectangle 2"/>
          <p:cNvSpPr>
            <a:spLocks noGrp="1" noRot="1"/>
          </p:cNvSpPr>
          <p:nvPr>
            <p:ph type="title"/>
          </p:nvPr>
        </p:nvSpPr>
        <p:spPr/>
        <p:txBody>
          <a:bodyPr vert="horz" wrap="square" lIns="91440" tIns="45720" rIns="91440" bIns="45720" anchor="b"/>
          <a:lstStyle/>
          <a:p>
            <a:pPr eaLnBrk="1" hangingPunct="1"/>
            <a:endParaRPr lang="zh-CN" altLang="zh-CN" kern="1200" dirty="0">
              <a:solidFill>
                <a:srgbClr val="5D2513"/>
              </a:solidFill>
              <a:latin typeface="幼圆" panose="02010509060101010101" pitchFamily="49" charset="-122"/>
              <a:ea typeface="幼圆" panose="02010509060101010101" pitchFamily="49" charset="-122"/>
              <a:cs typeface="+mj-cs"/>
            </a:endParaRPr>
          </a:p>
        </p:txBody>
      </p:sp>
      <p:graphicFrame>
        <p:nvGraphicFramePr>
          <p:cNvPr id="393218" name="Object 4"/>
          <p:cNvGraphicFramePr>
            <a:graphicFrameLocks noChangeAspect="1"/>
          </p:cNvGraphicFramePr>
          <p:nvPr/>
        </p:nvGraphicFramePr>
        <p:xfrm>
          <a:off x="827088" y="1341438"/>
          <a:ext cx="7089775" cy="4327525"/>
        </p:xfrm>
        <a:graphic>
          <a:graphicData uri="http://schemas.openxmlformats.org/presentationml/2006/ole">
            <mc:AlternateContent xmlns:mc="http://schemas.openxmlformats.org/markup-compatibility/2006">
              <mc:Choice xmlns:v="urn:schemas-microsoft-com:vml" Requires="v">
                <p:oleObj spid="_x0000_s384082" r:id="rId3" imgW="2476500" imgH="1511300" progId="Equation.3">
                  <p:embed/>
                </p:oleObj>
              </mc:Choice>
              <mc:Fallback>
                <p:oleObj r:id="rId3" imgW="2476500" imgH="1511300" progId="Equation.3">
                  <p:embed/>
                  <p:pic>
                    <p:nvPicPr>
                      <p:cNvPr id="0" name="图片 3451"/>
                      <p:cNvPicPr/>
                      <p:nvPr/>
                    </p:nvPicPr>
                    <p:blipFill>
                      <a:blip r:embed="rId4"/>
                      <a:stretch>
                        <a:fillRect/>
                      </a:stretch>
                    </p:blipFill>
                    <p:spPr>
                      <a:xfrm>
                        <a:off x="827088" y="1341438"/>
                        <a:ext cx="7089775" cy="4327525"/>
                      </a:xfrm>
                      <a:prstGeom prst="rect">
                        <a:avLst/>
                      </a:prstGeom>
                      <a:noFill/>
                      <a:ln w="38100">
                        <a:noFill/>
                        <a:miter/>
                      </a:ln>
                    </p:spPr>
                  </p:pic>
                </p:oleObj>
              </mc:Fallback>
            </mc:AlternateContent>
          </a:graphicData>
        </a:graphic>
      </p:graphicFrame>
      <p:sp>
        <p:nvSpPr>
          <p:cNvPr id="393219" name="Line 5"/>
          <p:cNvSpPr/>
          <p:nvPr/>
        </p:nvSpPr>
        <p:spPr>
          <a:xfrm>
            <a:off x="1763713" y="5300663"/>
            <a:ext cx="6121400" cy="0"/>
          </a:xfrm>
          <a:prstGeom prst="line">
            <a:avLst/>
          </a:prstGeom>
          <a:ln w="12700" cap="flat" cmpd="sng">
            <a:solidFill>
              <a:schemeClr val="hlink"/>
            </a:solidFill>
            <a:prstDash val="solid"/>
            <a:round/>
            <a:headEnd type="none" w="med" len="med"/>
            <a:tailEnd type="none" w="med" len="med"/>
          </a:ln>
        </p:spPr>
      </p:sp>
      <p:sp>
        <p:nvSpPr>
          <p:cNvPr id="393220" name="Line 6"/>
          <p:cNvSpPr/>
          <p:nvPr/>
        </p:nvSpPr>
        <p:spPr>
          <a:xfrm flipH="1">
            <a:off x="7451725" y="1557338"/>
            <a:ext cx="0" cy="4175125"/>
          </a:xfrm>
          <a:prstGeom prst="line">
            <a:avLst/>
          </a:prstGeom>
          <a:ln w="12700" cap="flat" cmpd="sng">
            <a:solidFill>
              <a:schemeClr val="hlink"/>
            </a:solidFill>
            <a:prstDash val="solid"/>
            <a:round/>
            <a:headEnd type="none" w="med" len="med"/>
            <a:tailEnd type="none" w="med" len="med"/>
          </a:ln>
        </p:spPr>
      </p:sp>
      <p:sp>
        <p:nvSpPr>
          <p:cNvPr id="393221" name="Oval 13"/>
          <p:cNvSpPr/>
          <p:nvPr/>
        </p:nvSpPr>
        <p:spPr>
          <a:xfrm>
            <a:off x="2843213" y="1806575"/>
            <a:ext cx="576262" cy="503238"/>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93222" name="Oval 15"/>
          <p:cNvSpPr/>
          <p:nvPr/>
        </p:nvSpPr>
        <p:spPr>
          <a:xfrm>
            <a:off x="3708400" y="1773238"/>
            <a:ext cx="576263" cy="503237"/>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93223" name="Oval 16"/>
          <p:cNvSpPr/>
          <p:nvPr/>
        </p:nvSpPr>
        <p:spPr>
          <a:xfrm>
            <a:off x="6300788" y="1773238"/>
            <a:ext cx="576262" cy="503237"/>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93224" name="Oval 17"/>
          <p:cNvSpPr/>
          <p:nvPr/>
        </p:nvSpPr>
        <p:spPr>
          <a:xfrm>
            <a:off x="1979613" y="2349500"/>
            <a:ext cx="576262" cy="503238"/>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93225" name="Oval 18"/>
          <p:cNvSpPr/>
          <p:nvPr/>
        </p:nvSpPr>
        <p:spPr>
          <a:xfrm>
            <a:off x="1979613" y="2878138"/>
            <a:ext cx="576262" cy="503237"/>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93226" name="Oval 19"/>
          <p:cNvSpPr/>
          <p:nvPr/>
        </p:nvSpPr>
        <p:spPr>
          <a:xfrm>
            <a:off x="1979613" y="4508500"/>
            <a:ext cx="576262" cy="503238"/>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93227" name="Oval 20"/>
          <p:cNvSpPr/>
          <p:nvPr/>
        </p:nvSpPr>
        <p:spPr>
          <a:xfrm>
            <a:off x="3708400" y="2349500"/>
            <a:ext cx="576263" cy="503238"/>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93228" name="Oval 21"/>
          <p:cNvSpPr/>
          <p:nvPr/>
        </p:nvSpPr>
        <p:spPr>
          <a:xfrm>
            <a:off x="2843213" y="2924175"/>
            <a:ext cx="576262" cy="503238"/>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93229" name="Oval 22"/>
          <p:cNvSpPr/>
          <p:nvPr/>
        </p:nvSpPr>
        <p:spPr>
          <a:xfrm>
            <a:off x="5343525" y="2349500"/>
            <a:ext cx="576263" cy="503238"/>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93230" name="Oval 23"/>
          <p:cNvSpPr/>
          <p:nvPr/>
        </p:nvSpPr>
        <p:spPr>
          <a:xfrm>
            <a:off x="2835275" y="4005263"/>
            <a:ext cx="576263" cy="503237"/>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93231" name="Oval 24"/>
          <p:cNvSpPr/>
          <p:nvPr/>
        </p:nvSpPr>
        <p:spPr>
          <a:xfrm>
            <a:off x="4500563" y="2852738"/>
            <a:ext cx="576262" cy="503237"/>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93232" name="Oval 29"/>
          <p:cNvSpPr/>
          <p:nvPr/>
        </p:nvSpPr>
        <p:spPr>
          <a:xfrm>
            <a:off x="3708400" y="3429000"/>
            <a:ext cx="576263" cy="503238"/>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93233" name="Oval 30"/>
          <p:cNvSpPr/>
          <p:nvPr/>
        </p:nvSpPr>
        <p:spPr>
          <a:xfrm>
            <a:off x="5364163" y="2852738"/>
            <a:ext cx="576262" cy="503237"/>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93234" name="Oval 31"/>
          <p:cNvSpPr/>
          <p:nvPr/>
        </p:nvSpPr>
        <p:spPr>
          <a:xfrm>
            <a:off x="3708400" y="4005263"/>
            <a:ext cx="576263" cy="503237"/>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93235" name="Oval 32"/>
          <p:cNvSpPr/>
          <p:nvPr/>
        </p:nvSpPr>
        <p:spPr>
          <a:xfrm>
            <a:off x="4500563" y="2349500"/>
            <a:ext cx="576262" cy="503238"/>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93236" name="Oval 33"/>
          <p:cNvSpPr/>
          <p:nvPr/>
        </p:nvSpPr>
        <p:spPr>
          <a:xfrm>
            <a:off x="2843213" y="3429000"/>
            <a:ext cx="576262" cy="503238"/>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93237" name="Oval 34"/>
          <p:cNvSpPr/>
          <p:nvPr/>
        </p:nvSpPr>
        <p:spPr>
          <a:xfrm>
            <a:off x="6275388" y="3959225"/>
            <a:ext cx="576262" cy="503238"/>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93238" name="Oval 35"/>
          <p:cNvSpPr/>
          <p:nvPr/>
        </p:nvSpPr>
        <p:spPr>
          <a:xfrm>
            <a:off x="5351463" y="4508500"/>
            <a:ext cx="576262" cy="503238"/>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93239" name="Oval 36"/>
          <p:cNvSpPr/>
          <p:nvPr/>
        </p:nvSpPr>
        <p:spPr>
          <a:xfrm>
            <a:off x="4500563" y="4508500"/>
            <a:ext cx="576262" cy="503238"/>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93240" name="Oval 37"/>
          <p:cNvSpPr/>
          <p:nvPr/>
        </p:nvSpPr>
        <p:spPr>
          <a:xfrm>
            <a:off x="6300788" y="3429000"/>
            <a:ext cx="576262" cy="503238"/>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1" name="Rectangle 2"/>
          <p:cNvSpPr>
            <a:spLocks noGrp="1" noRot="1"/>
          </p:cNvSpPr>
          <p:nvPr>
            <p:ph type="title"/>
          </p:nvPr>
        </p:nvSpPr>
        <p:spPr/>
        <p:txBody>
          <a:bodyPr vert="horz" wrap="square" lIns="91440" tIns="45720" rIns="91440" bIns="45720" anchor="b"/>
          <a:lstStyle/>
          <a:p>
            <a:pPr eaLnBrk="1" hangingPunct="1"/>
            <a:endParaRPr lang="zh-CN" altLang="zh-CN" kern="1200" dirty="0">
              <a:solidFill>
                <a:srgbClr val="5D2513"/>
              </a:solidFill>
              <a:latin typeface="幼圆" panose="02010509060101010101" pitchFamily="49" charset="-122"/>
              <a:ea typeface="幼圆" panose="02010509060101010101" pitchFamily="49" charset="-122"/>
              <a:cs typeface="+mj-cs"/>
            </a:endParaRPr>
          </a:p>
        </p:txBody>
      </p:sp>
      <p:graphicFrame>
        <p:nvGraphicFramePr>
          <p:cNvPr id="394242" name="Object 3"/>
          <p:cNvGraphicFramePr>
            <a:graphicFrameLocks noGrp="1" noChangeAspect="1"/>
          </p:cNvGraphicFramePr>
          <p:nvPr>
            <p:ph idx="1"/>
          </p:nvPr>
        </p:nvGraphicFramePr>
        <p:xfrm>
          <a:off x="1403350" y="1412875"/>
          <a:ext cx="5816600" cy="4221163"/>
        </p:xfrm>
        <a:graphic>
          <a:graphicData uri="http://schemas.openxmlformats.org/presentationml/2006/ole">
            <mc:AlternateContent xmlns:mc="http://schemas.openxmlformats.org/markup-compatibility/2006">
              <mc:Choice xmlns:v="urn:schemas-microsoft-com:vml" Requires="v">
                <p:oleObj spid="_x0000_s385106" r:id="rId3" imgW="2082800" imgH="1511300" progId="Equation.3">
                  <p:embed/>
                </p:oleObj>
              </mc:Choice>
              <mc:Fallback>
                <p:oleObj r:id="rId3" imgW="2082800" imgH="1511300" progId="Equation.3">
                  <p:embed/>
                  <p:pic>
                    <p:nvPicPr>
                      <p:cNvPr id="0" name="图片 3452"/>
                      <p:cNvPicPr/>
                      <p:nvPr/>
                    </p:nvPicPr>
                    <p:blipFill>
                      <a:blip r:embed="rId4"/>
                      <a:stretch>
                        <a:fillRect/>
                      </a:stretch>
                    </p:blipFill>
                    <p:spPr>
                      <a:xfrm>
                        <a:off x="1403350" y="1412875"/>
                        <a:ext cx="5816600" cy="4221163"/>
                      </a:xfrm>
                      <a:prstGeom prst="rect">
                        <a:avLst/>
                      </a:prstGeom>
                      <a:noFill/>
                      <a:ln w="38100">
                        <a:miter/>
                      </a:ln>
                    </p:spPr>
                  </p:pic>
                </p:oleObj>
              </mc:Fallback>
            </mc:AlternateContent>
          </a:graphicData>
        </a:graphic>
      </p:graphicFrame>
      <p:sp>
        <p:nvSpPr>
          <p:cNvPr id="394243" name="Oval 9"/>
          <p:cNvSpPr/>
          <p:nvPr/>
        </p:nvSpPr>
        <p:spPr>
          <a:xfrm>
            <a:off x="3059113" y="1773238"/>
            <a:ext cx="576262" cy="503237"/>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94244" name="Oval 12"/>
          <p:cNvSpPr/>
          <p:nvPr/>
        </p:nvSpPr>
        <p:spPr>
          <a:xfrm>
            <a:off x="3779838" y="1773238"/>
            <a:ext cx="576262" cy="503237"/>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94245" name="Oval 13"/>
          <p:cNvSpPr/>
          <p:nvPr/>
        </p:nvSpPr>
        <p:spPr>
          <a:xfrm>
            <a:off x="5829300" y="1793875"/>
            <a:ext cx="576263" cy="503238"/>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94246" name="Oval 14"/>
          <p:cNvSpPr/>
          <p:nvPr/>
        </p:nvSpPr>
        <p:spPr>
          <a:xfrm>
            <a:off x="2411413" y="2276475"/>
            <a:ext cx="576262" cy="503238"/>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94247" name="Oval 15"/>
          <p:cNvSpPr/>
          <p:nvPr/>
        </p:nvSpPr>
        <p:spPr>
          <a:xfrm>
            <a:off x="3779838" y="2276475"/>
            <a:ext cx="576262" cy="503238"/>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94248" name="Oval 16"/>
          <p:cNvSpPr/>
          <p:nvPr/>
        </p:nvSpPr>
        <p:spPr>
          <a:xfrm>
            <a:off x="4500563" y="2276475"/>
            <a:ext cx="576262" cy="503238"/>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94249" name="Oval 17"/>
          <p:cNvSpPr/>
          <p:nvPr/>
        </p:nvSpPr>
        <p:spPr>
          <a:xfrm>
            <a:off x="5148263" y="2276475"/>
            <a:ext cx="576262" cy="503238"/>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94250" name="Oval 18"/>
          <p:cNvSpPr/>
          <p:nvPr/>
        </p:nvSpPr>
        <p:spPr>
          <a:xfrm>
            <a:off x="2411413" y="2781300"/>
            <a:ext cx="576262" cy="503238"/>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94251" name="Oval 19"/>
          <p:cNvSpPr/>
          <p:nvPr/>
        </p:nvSpPr>
        <p:spPr>
          <a:xfrm>
            <a:off x="3132138" y="2781300"/>
            <a:ext cx="576262" cy="503238"/>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94252" name="Oval 20"/>
          <p:cNvSpPr/>
          <p:nvPr/>
        </p:nvSpPr>
        <p:spPr>
          <a:xfrm>
            <a:off x="4427538" y="2852738"/>
            <a:ext cx="576262" cy="503237"/>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94253" name="Oval 21"/>
          <p:cNvSpPr/>
          <p:nvPr/>
        </p:nvSpPr>
        <p:spPr>
          <a:xfrm>
            <a:off x="5148263" y="2852738"/>
            <a:ext cx="576262" cy="503237"/>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94254" name="Oval 22"/>
          <p:cNvSpPr/>
          <p:nvPr/>
        </p:nvSpPr>
        <p:spPr>
          <a:xfrm>
            <a:off x="3059113" y="3357563"/>
            <a:ext cx="576262" cy="503237"/>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94255" name="Oval 23"/>
          <p:cNvSpPr/>
          <p:nvPr/>
        </p:nvSpPr>
        <p:spPr>
          <a:xfrm>
            <a:off x="3779838" y="3429000"/>
            <a:ext cx="576262" cy="503238"/>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94256" name="Oval 24"/>
          <p:cNvSpPr/>
          <p:nvPr/>
        </p:nvSpPr>
        <p:spPr>
          <a:xfrm>
            <a:off x="5867400" y="3405188"/>
            <a:ext cx="576263" cy="503237"/>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94257" name="Oval 25"/>
          <p:cNvSpPr/>
          <p:nvPr/>
        </p:nvSpPr>
        <p:spPr>
          <a:xfrm>
            <a:off x="3132138" y="3933825"/>
            <a:ext cx="576262" cy="503238"/>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94258" name="Oval 26"/>
          <p:cNvSpPr/>
          <p:nvPr/>
        </p:nvSpPr>
        <p:spPr>
          <a:xfrm>
            <a:off x="3779838" y="3933825"/>
            <a:ext cx="576262" cy="503238"/>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94259" name="Oval 27"/>
          <p:cNvSpPr/>
          <p:nvPr/>
        </p:nvSpPr>
        <p:spPr>
          <a:xfrm>
            <a:off x="5867400" y="3933825"/>
            <a:ext cx="576263" cy="503238"/>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94260" name="Oval 28"/>
          <p:cNvSpPr/>
          <p:nvPr/>
        </p:nvSpPr>
        <p:spPr>
          <a:xfrm>
            <a:off x="2411413" y="4508500"/>
            <a:ext cx="576262" cy="503238"/>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94261" name="Oval 29"/>
          <p:cNvSpPr/>
          <p:nvPr/>
        </p:nvSpPr>
        <p:spPr>
          <a:xfrm>
            <a:off x="4500563" y="4437063"/>
            <a:ext cx="576262" cy="503237"/>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94262" name="Oval 30"/>
          <p:cNvSpPr/>
          <p:nvPr/>
        </p:nvSpPr>
        <p:spPr>
          <a:xfrm>
            <a:off x="5148263" y="4437063"/>
            <a:ext cx="576262" cy="503237"/>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3"/>
          <p:cNvSpPr>
            <a:spLocks noGrp="1" noRot="1"/>
          </p:cNvSpPr>
          <p:nvPr>
            <p:ph idx="1"/>
          </p:nvPr>
        </p:nvSpPr>
        <p:spPr>
          <a:xfrm>
            <a:off x="0" y="0"/>
            <a:ext cx="4643438" cy="3644900"/>
          </a:xfrm>
        </p:spPr>
        <p:txBody>
          <a:bodyPr vert="horz" wrap="square" lIns="91440" tIns="45720" rIns="91440" bIns="45720" anchor="t"/>
          <a:lstStyle/>
          <a:p>
            <a:pPr eaLnBrk="1" hangingPunct="1">
              <a:lnSpc>
                <a:spcPct val="80000"/>
              </a:lnSpc>
              <a:buClr>
                <a:srgbClr val="956B21"/>
              </a:buClr>
              <a:buSzPct val="50000"/>
            </a:pPr>
            <a:r>
              <a:rPr lang="zh-CN" altLang="en-US" sz="2800" kern="1200" dirty="0">
                <a:solidFill>
                  <a:srgbClr val="000066"/>
                </a:solidFill>
                <a:latin typeface="幼圆" panose="02010509060101010101" pitchFamily="49" charset="-122"/>
                <a:ea typeface="幼圆" panose="02010509060101010101" pitchFamily="49" charset="-122"/>
                <a:cs typeface="+mn-cs"/>
              </a:rPr>
              <a:t>从</a:t>
            </a:r>
            <a:r>
              <a:rPr lang="en-US" altLang="zh-CN" sz="2800" kern="1200" dirty="0">
                <a:solidFill>
                  <a:srgbClr val="000066"/>
                </a:solidFill>
                <a:latin typeface="幼圆" panose="02010509060101010101" pitchFamily="49" charset="-122"/>
                <a:ea typeface="幼圆" panose="02010509060101010101" pitchFamily="49" charset="-122"/>
                <a:cs typeface="+mn-cs"/>
              </a:rPr>
              <a:t>W</a:t>
            </a:r>
            <a:r>
              <a:rPr lang="en-US" altLang="zh-CN" sz="2800" kern="1200" baseline="30000" dirty="0">
                <a:solidFill>
                  <a:srgbClr val="000066"/>
                </a:solidFill>
                <a:latin typeface="幼圆" panose="02010509060101010101" pitchFamily="49" charset="-122"/>
                <a:ea typeface="幼圆" panose="02010509060101010101" pitchFamily="49" charset="-122"/>
                <a:cs typeface="+mn-cs"/>
              </a:rPr>
              <a:t>(7)</a:t>
            </a:r>
            <a:r>
              <a:rPr lang="zh-CN" altLang="en-US" sz="2800" kern="1200" dirty="0">
                <a:solidFill>
                  <a:srgbClr val="000066"/>
                </a:solidFill>
                <a:latin typeface="幼圆" panose="02010509060101010101" pitchFamily="49" charset="-122"/>
                <a:ea typeface="幼圆" panose="02010509060101010101" pitchFamily="49" charset="-122"/>
                <a:cs typeface="+mn-cs"/>
              </a:rPr>
              <a:t>和</a:t>
            </a:r>
            <a:r>
              <a:rPr lang="en-US" altLang="zh-CN" sz="2800" kern="1200" dirty="0">
                <a:solidFill>
                  <a:srgbClr val="000066"/>
                </a:solidFill>
                <a:latin typeface="幼圆" panose="02010509060101010101" pitchFamily="49" charset="-122"/>
                <a:ea typeface="幼圆" panose="02010509060101010101" pitchFamily="49" charset="-122"/>
                <a:cs typeface="+mn-cs"/>
              </a:rPr>
              <a:t>R</a:t>
            </a:r>
            <a:r>
              <a:rPr lang="en-US" altLang="zh-CN" sz="2800" kern="1200" baseline="30000" dirty="0">
                <a:solidFill>
                  <a:srgbClr val="000066"/>
                </a:solidFill>
                <a:latin typeface="幼圆" panose="02010509060101010101" pitchFamily="49" charset="-122"/>
                <a:ea typeface="幼圆" panose="02010509060101010101" pitchFamily="49" charset="-122"/>
                <a:cs typeface="+mn-cs"/>
              </a:rPr>
              <a:t>(7)</a:t>
            </a:r>
            <a:r>
              <a:rPr lang="zh-CN" altLang="en-US" sz="2800" kern="1200" dirty="0">
                <a:solidFill>
                  <a:srgbClr val="000066"/>
                </a:solidFill>
                <a:latin typeface="幼圆" panose="02010509060101010101" pitchFamily="49" charset="-122"/>
                <a:ea typeface="幼圆" panose="02010509060101010101" pitchFamily="49" charset="-122"/>
                <a:cs typeface="+mn-cs"/>
              </a:rPr>
              <a:t>中可找到任何两端间的最短径的径长和路由。</a:t>
            </a:r>
          </a:p>
          <a:p>
            <a:pPr eaLnBrk="1" hangingPunct="1">
              <a:lnSpc>
                <a:spcPct val="80000"/>
              </a:lnSpc>
              <a:buClr>
                <a:srgbClr val="956B21"/>
              </a:buClr>
              <a:buSzPct val="50000"/>
            </a:pPr>
            <a:r>
              <a:rPr lang="zh-CN" altLang="en-US" sz="2800" kern="1200" dirty="0">
                <a:solidFill>
                  <a:srgbClr val="000066"/>
                </a:solidFill>
                <a:latin typeface="幼圆" panose="02010509060101010101" pitchFamily="49" charset="-122"/>
                <a:ea typeface="幼圆" panose="02010509060101010101" pitchFamily="49" charset="-122"/>
                <a:cs typeface="+mn-cs"/>
              </a:rPr>
              <a:t>例如从</a:t>
            </a:r>
            <a:r>
              <a:rPr lang="en-US" altLang="zh-CN" sz="2800" kern="1200" dirty="0">
                <a:solidFill>
                  <a:srgbClr val="000066"/>
                </a:solidFill>
                <a:latin typeface="幼圆" panose="02010509060101010101" pitchFamily="49" charset="-122"/>
                <a:ea typeface="幼圆" panose="02010509060101010101" pitchFamily="49" charset="-122"/>
                <a:cs typeface="+mn-cs"/>
              </a:rPr>
              <a:t>v</a:t>
            </a:r>
            <a:r>
              <a:rPr lang="en-US" altLang="zh-CN" sz="2800" kern="1200" baseline="-25000" dirty="0">
                <a:solidFill>
                  <a:srgbClr val="000066"/>
                </a:solidFill>
                <a:latin typeface="幼圆" panose="02010509060101010101" pitchFamily="49" charset="-122"/>
                <a:ea typeface="幼圆" panose="02010509060101010101" pitchFamily="49" charset="-122"/>
                <a:cs typeface="+mn-cs"/>
              </a:rPr>
              <a:t>7</a:t>
            </a:r>
            <a:r>
              <a:rPr lang="zh-CN" altLang="en-US" sz="2800" kern="1200" dirty="0">
                <a:solidFill>
                  <a:srgbClr val="000066"/>
                </a:solidFill>
                <a:latin typeface="幼圆" panose="02010509060101010101" pitchFamily="49" charset="-122"/>
                <a:ea typeface="幼圆" panose="02010509060101010101" pitchFamily="49" charset="-122"/>
                <a:cs typeface="+mn-cs"/>
              </a:rPr>
              <a:t>到</a:t>
            </a:r>
            <a:r>
              <a:rPr lang="en-US" altLang="zh-CN" sz="2800" kern="1200" dirty="0">
                <a:solidFill>
                  <a:srgbClr val="000066"/>
                </a:solidFill>
                <a:latin typeface="幼圆" panose="02010509060101010101" pitchFamily="49" charset="-122"/>
                <a:ea typeface="幼圆" panose="02010509060101010101" pitchFamily="49" charset="-122"/>
                <a:cs typeface="+mn-cs"/>
              </a:rPr>
              <a:t>v</a:t>
            </a:r>
            <a:r>
              <a:rPr lang="en-US" altLang="zh-CN" sz="2800" kern="1200" baseline="-25000" dirty="0">
                <a:solidFill>
                  <a:srgbClr val="000066"/>
                </a:solidFill>
                <a:latin typeface="幼圆" panose="02010509060101010101" pitchFamily="49" charset="-122"/>
                <a:ea typeface="幼圆" panose="02010509060101010101" pitchFamily="49" charset="-122"/>
                <a:cs typeface="+mn-cs"/>
              </a:rPr>
              <a:t>5</a:t>
            </a:r>
            <a:r>
              <a:rPr lang="zh-CN" altLang="en-US" sz="2800" kern="1200" dirty="0">
                <a:solidFill>
                  <a:srgbClr val="000066"/>
                </a:solidFill>
                <a:latin typeface="幼圆" panose="02010509060101010101" pitchFamily="49" charset="-122"/>
                <a:ea typeface="幼圆" panose="02010509060101010101" pitchFamily="49" charset="-122"/>
                <a:cs typeface="+mn-cs"/>
              </a:rPr>
              <a:t>的最短径长为</a:t>
            </a:r>
            <a:r>
              <a:rPr lang="en-US" altLang="zh-CN" sz="2800" kern="1200" dirty="0">
                <a:solidFill>
                  <a:srgbClr val="000066"/>
                </a:solidFill>
                <a:latin typeface="幼圆" panose="02010509060101010101" pitchFamily="49" charset="-122"/>
                <a:ea typeface="幼圆" panose="02010509060101010101" pitchFamily="49" charset="-122"/>
                <a:cs typeface="+mn-cs"/>
              </a:rPr>
              <a:t>w</a:t>
            </a:r>
            <a:r>
              <a:rPr lang="en-US" altLang="zh-CN" sz="2800" kern="1200" baseline="-25000" dirty="0">
                <a:solidFill>
                  <a:srgbClr val="000066"/>
                </a:solidFill>
                <a:latin typeface="幼圆" panose="02010509060101010101" pitchFamily="49" charset="-122"/>
                <a:ea typeface="幼圆" panose="02010509060101010101" pitchFamily="49" charset="-122"/>
                <a:cs typeface="+mn-cs"/>
              </a:rPr>
              <a:t>75</a:t>
            </a:r>
            <a:r>
              <a:rPr lang="en-US" altLang="zh-CN" sz="2800" kern="1200" dirty="0">
                <a:solidFill>
                  <a:srgbClr val="000066"/>
                </a:solidFill>
                <a:latin typeface="幼圆" panose="02010509060101010101" pitchFamily="49" charset="-122"/>
                <a:ea typeface="幼圆" panose="02010509060101010101" pitchFamily="49" charset="-122"/>
                <a:cs typeface="+mn-cs"/>
              </a:rPr>
              <a:t>=8.4</a:t>
            </a:r>
            <a:r>
              <a:rPr lang="zh-CN" altLang="en-US" sz="2800" kern="1200" dirty="0">
                <a:solidFill>
                  <a:srgbClr val="000066"/>
                </a:solidFill>
                <a:latin typeface="幼圆" panose="02010509060101010101" pitchFamily="49" charset="-122"/>
                <a:ea typeface="幼圆" panose="02010509060101010101" pitchFamily="49" charset="-122"/>
                <a:cs typeface="+mn-cs"/>
              </a:rPr>
              <a:t>；从</a:t>
            </a:r>
            <a:r>
              <a:rPr lang="en-US" altLang="zh-CN" sz="2800" kern="1200" dirty="0">
                <a:solidFill>
                  <a:srgbClr val="000066"/>
                </a:solidFill>
                <a:latin typeface="幼圆" panose="02010509060101010101" pitchFamily="49" charset="-122"/>
                <a:ea typeface="幼圆" panose="02010509060101010101" pitchFamily="49" charset="-122"/>
                <a:cs typeface="+mn-cs"/>
              </a:rPr>
              <a:t>R</a:t>
            </a:r>
            <a:r>
              <a:rPr lang="zh-CN" altLang="en-US" sz="2800" kern="1200" dirty="0">
                <a:solidFill>
                  <a:srgbClr val="000066"/>
                </a:solidFill>
                <a:latin typeface="幼圆" panose="02010509060101010101" pitchFamily="49" charset="-122"/>
                <a:ea typeface="幼圆" panose="02010509060101010101" pitchFamily="49" charset="-122"/>
                <a:cs typeface="+mn-cs"/>
              </a:rPr>
              <a:t>阵中找到</a:t>
            </a:r>
            <a:r>
              <a:rPr lang="en-US" altLang="zh-CN" sz="2800" kern="1200" dirty="0">
                <a:solidFill>
                  <a:srgbClr val="000066"/>
                </a:solidFill>
                <a:latin typeface="幼圆" panose="02010509060101010101" pitchFamily="49" charset="-122"/>
                <a:ea typeface="幼圆" panose="02010509060101010101" pitchFamily="49" charset="-122"/>
                <a:cs typeface="+mn-cs"/>
              </a:rPr>
              <a:t>r</a:t>
            </a:r>
            <a:r>
              <a:rPr lang="en-US" altLang="zh-CN" sz="2800" kern="1200" baseline="-25000" dirty="0">
                <a:solidFill>
                  <a:srgbClr val="000066"/>
                </a:solidFill>
                <a:latin typeface="幼圆" panose="02010509060101010101" pitchFamily="49" charset="-122"/>
                <a:ea typeface="幼圆" panose="02010509060101010101" pitchFamily="49" charset="-122"/>
                <a:cs typeface="+mn-cs"/>
              </a:rPr>
              <a:t>75</a:t>
            </a:r>
            <a:r>
              <a:rPr lang="en-US" altLang="zh-CN" sz="2800" kern="1200" dirty="0">
                <a:solidFill>
                  <a:srgbClr val="000066"/>
                </a:solidFill>
                <a:latin typeface="幼圆" panose="02010509060101010101" pitchFamily="49" charset="-122"/>
                <a:ea typeface="幼圆" panose="02010509060101010101" pitchFamily="49" charset="-122"/>
                <a:cs typeface="+mn-cs"/>
              </a:rPr>
              <a:t>=</a:t>
            </a:r>
            <a:r>
              <a:rPr lang="en-US" altLang="zh-CN" sz="2800" kern="1200" dirty="0">
                <a:solidFill>
                  <a:srgbClr val="FF0000"/>
                </a:solidFill>
                <a:latin typeface="幼圆" panose="02010509060101010101" pitchFamily="49" charset="-122"/>
                <a:ea typeface="幼圆" panose="02010509060101010101" pitchFamily="49" charset="-122"/>
                <a:cs typeface="+mn-cs"/>
              </a:rPr>
              <a:t>1</a:t>
            </a:r>
            <a:r>
              <a:rPr lang="zh-CN" altLang="en-US" sz="2800" kern="1200" dirty="0">
                <a:solidFill>
                  <a:srgbClr val="000066"/>
                </a:solidFill>
                <a:latin typeface="幼圆" panose="02010509060101010101" pitchFamily="49" charset="-122"/>
                <a:ea typeface="幼圆" panose="02010509060101010101" pitchFamily="49" charset="-122"/>
                <a:cs typeface="+mn-cs"/>
              </a:rPr>
              <a:t>；就是要经</a:t>
            </a:r>
            <a:r>
              <a:rPr lang="en-US" altLang="zh-CN" sz="2800" kern="1200" dirty="0">
                <a:solidFill>
                  <a:srgbClr val="000066"/>
                </a:solidFill>
                <a:latin typeface="幼圆" panose="02010509060101010101" pitchFamily="49" charset="-122"/>
                <a:ea typeface="幼圆" panose="02010509060101010101" pitchFamily="49" charset="-122"/>
                <a:cs typeface="+mn-cs"/>
              </a:rPr>
              <a:t>v</a:t>
            </a:r>
            <a:r>
              <a:rPr lang="en-US" altLang="zh-CN" sz="2800" kern="1200" baseline="-25000" dirty="0">
                <a:solidFill>
                  <a:srgbClr val="000066"/>
                </a:solidFill>
                <a:latin typeface="幼圆" panose="02010509060101010101" pitchFamily="49" charset="-122"/>
                <a:ea typeface="幼圆" panose="02010509060101010101" pitchFamily="49" charset="-122"/>
                <a:cs typeface="+mn-cs"/>
              </a:rPr>
              <a:t>1</a:t>
            </a:r>
            <a:r>
              <a:rPr lang="zh-CN" altLang="en-US" sz="2800" kern="1200" dirty="0">
                <a:solidFill>
                  <a:srgbClr val="000066"/>
                </a:solidFill>
                <a:latin typeface="幼圆" panose="02010509060101010101" pitchFamily="49" charset="-122"/>
                <a:ea typeface="幼圆" panose="02010509060101010101" pitchFamily="49" charset="-122"/>
                <a:cs typeface="+mn-cs"/>
              </a:rPr>
              <a:t>转接；再看</a:t>
            </a:r>
            <a:r>
              <a:rPr lang="en-US" altLang="zh-CN" sz="2800" kern="1200" dirty="0">
                <a:solidFill>
                  <a:srgbClr val="000066"/>
                </a:solidFill>
                <a:latin typeface="幼圆" panose="02010509060101010101" pitchFamily="49" charset="-122"/>
                <a:ea typeface="幼圆" panose="02010509060101010101" pitchFamily="49" charset="-122"/>
                <a:cs typeface="+mn-cs"/>
              </a:rPr>
              <a:t>r</a:t>
            </a:r>
            <a:r>
              <a:rPr lang="en-US" altLang="zh-CN" sz="2800" kern="1200" baseline="-25000" dirty="0">
                <a:solidFill>
                  <a:srgbClr val="FF0000"/>
                </a:solidFill>
                <a:latin typeface="幼圆" panose="02010509060101010101" pitchFamily="49" charset="-122"/>
                <a:ea typeface="幼圆" panose="02010509060101010101" pitchFamily="49" charset="-122"/>
                <a:cs typeface="+mn-cs"/>
              </a:rPr>
              <a:t>1</a:t>
            </a:r>
            <a:r>
              <a:rPr lang="en-US" altLang="zh-CN" sz="2800" kern="1200" baseline="-25000" dirty="0">
                <a:solidFill>
                  <a:srgbClr val="000066"/>
                </a:solidFill>
                <a:latin typeface="幼圆" panose="02010509060101010101" pitchFamily="49" charset="-122"/>
                <a:ea typeface="幼圆" panose="02010509060101010101" pitchFamily="49" charset="-122"/>
                <a:cs typeface="+mn-cs"/>
              </a:rPr>
              <a:t>5</a:t>
            </a:r>
            <a:r>
              <a:rPr lang="en-US" altLang="zh-CN" sz="2800" kern="1200" dirty="0">
                <a:solidFill>
                  <a:srgbClr val="000066"/>
                </a:solidFill>
                <a:latin typeface="幼圆" panose="02010509060101010101" pitchFamily="49" charset="-122"/>
                <a:ea typeface="幼圆" panose="02010509060101010101" pitchFamily="49" charset="-122"/>
                <a:cs typeface="+mn-cs"/>
              </a:rPr>
              <a:t>=</a:t>
            </a:r>
            <a:r>
              <a:rPr lang="en-US" altLang="zh-CN" sz="2800" kern="1200" dirty="0">
                <a:solidFill>
                  <a:srgbClr val="FF0000"/>
                </a:solidFill>
                <a:latin typeface="幼圆" panose="02010509060101010101" pitchFamily="49" charset="-122"/>
                <a:ea typeface="幼圆" panose="02010509060101010101" pitchFamily="49" charset="-122"/>
                <a:cs typeface="+mn-cs"/>
              </a:rPr>
              <a:t>4</a:t>
            </a:r>
            <a:r>
              <a:rPr lang="zh-CN" altLang="en-US" sz="2800" kern="1200" dirty="0">
                <a:solidFill>
                  <a:srgbClr val="000066"/>
                </a:solidFill>
                <a:latin typeface="幼圆" panose="02010509060101010101" pitchFamily="49" charset="-122"/>
                <a:ea typeface="幼圆" panose="02010509060101010101" pitchFamily="49" charset="-122"/>
                <a:cs typeface="+mn-cs"/>
              </a:rPr>
              <a:t>，就要经</a:t>
            </a:r>
            <a:r>
              <a:rPr lang="en-US" altLang="zh-CN" sz="2800" kern="1200" dirty="0">
                <a:solidFill>
                  <a:srgbClr val="000066"/>
                </a:solidFill>
                <a:latin typeface="幼圆" panose="02010509060101010101" pitchFamily="49" charset="-122"/>
                <a:ea typeface="幼圆" panose="02010509060101010101" pitchFamily="49" charset="-122"/>
                <a:cs typeface="+mn-cs"/>
              </a:rPr>
              <a:t>v</a:t>
            </a:r>
            <a:r>
              <a:rPr lang="en-US" altLang="zh-CN" sz="2800" kern="1200" baseline="-25000" dirty="0">
                <a:solidFill>
                  <a:srgbClr val="000066"/>
                </a:solidFill>
                <a:latin typeface="幼圆" panose="02010509060101010101" pitchFamily="49" charset="-122"/>
                <a:ea typeface="幼圆" panose="02010509060101010101" pitchFamily="49" charset="-122"/>
                <a:cs typeface="+mn-cs"/>
              </a:rPr>
              <a:t>4</a:t>
            </a:r>
            <a:r>
              <a:rPr lang="zh-CN" altLang="en-US" sz="2800" kern="1200" dirty="0">
                <a:solidFill>
                  <a:srgbClr val="000066"/>
                </a:solidFill>
                <a:latin typeface="幼圆" panose="02010509060101010101" pitchFamily="49" charset="-122"/>
                <a:ea typeface="幼圆" panose="02010509060101010101" pitchFamily="49" charset="-122"/>
                <a:cs typeface="+mn-cs"/>
              </a:rPr>
              <a:t>转接，</a:t>
            </a:r>
            <a:r>
              <a:rPr lang="en-US" altLang="zh-CN" sz="2800" kern="1200" dirty="0">
                <a:solidFill>
                  <a:srgbClr val="000066"/>
                </a:solidFill>
                <a:latin typeface="幼圆" panose="02010509060101010101" pitchFamily="49" charset="-122"/>
                <a:ea typeface="幼圆" panose="02010509060101010101" pitchFamily="49" charset="-122"/>
                <a:cs typeface="+mn-cs"/>
              </a:rPr>
              <a:t>r</a:t>
            </a:r>
            <a:r>
              <a:rPr lang="en-US" altLang="zh-CN" sz="2800" kern="1200" baseline="-25000" dirty="0">
                <a:solidFill>
                  <a:srgbClr val="FF0000"/>
                </a:solidFill>
                <a:latin typeface="幼圆" panose="02010509060101010101" pitchFamily="49" charset="-122"/>
                <a:ea typeface="幼圆" panose="02010509060101010101" pitchFamily="49" charset="-122"/>
                <a:cs typeface="+mn-cs"/>
              </a:rPr>
              <a:t>4</a:t>
            </a:r>
            <a:r>
              <a:rPr lang="en-US" altLang="zh-CN" sz="2800" kern="1200" baseline="-25000" dirty="0">
                <a:solidFill>
                  <a:srgbClr val="000066"/>
                </a:solidFill>
                <a:latin typeface="幼圆" panose="02010509060101010101" pitchFamily="49" charset="-122"/>
                <a:ea typeface="幼圆" panose="02010509060101010101" pitchFamily="49" charset="-122"/>
                <a:cs typeface="+mn-cs"/>
              </a:rPr>
              <a:t>5</a:t>
            </a:r>
            <a:r>
              <a:rPr lang="en-US" altLang="zh-CN" sz="2800" kern="1200" dirty="0">
                <a:solidFill>
                  <a:srgbClr val="000066"/>
                </a:solidFill>
                <a:latin typeface="幼圆" panose="02010509060101010101" pitchFamily="49" charset="-122"/>
                <a:ea typeface="幼圆" panose="02010509060101010101" pitchFamily="49" charset="-122"/>
                <a:cs typeface="+mn-cs"/>
              </a:rPr>
              <a:t>=5</a:t>
            </a:r>
            <a:r>
              <a:rPr lang="zh-CN" altLang="en-US" sz="2800" kern="1200" dirty="0">
                <a:solidFill>
                  <a:srgbClr val="000066"/>
                </a:solidFill>
                <a:latin typeface="幼圆" panose="02010509060101010101" pitchFamily="49" charset="-122"/>
                <a:ea typeface="幼圆" panose="02010509060101010101" pitchFamily="49" charset="-122"/>
                <a:cs typeface="+mn-cs"/>
              </a:rPr>
              <a:t>，</a:t>
            </a:r>
            <a:r>
              <a:rPr lang="en-US" altLang="zh-CN" sz="2800" kern="1200" dirty="0">
                <a:solidFill>
                  <a:srgbClr val="000066"/>
                </a:solidFill>
                <a:latin typeface="幼圆" panose="02010509060101010101" pitchFamily="49" charset="-122"/>
                <a:ea typeface="幼圆" panose="02010509060101010101" pitchFamily="49" charset="-122"/>
                <a:cs typeface="+mn-cs"/>
              </a:rPr>
              <a:t>5</a:t>
            </a:r>
            <a:r>
              <a:rPr lang="zh-CN" altLang="en-US" sz="2800" kern="1200" dirty="0">
                <a:solidFill>
                  <a:srgbClr val="000066"/>
                </a:solidFill>
                <a:latin typeface="幼圆" panose="02010509060101010101" pitchFamily="49" charset="-122"/>
                <a:ea typeface="幼圆" panose="02010509060101010101" pitchFamily="49" charset="-122"/>
                <a:cs typeface="+mn-cs"/>
              </a:rPr>
              <a:t>表示目的端点</a:t>
            </a:r>
            <a:r>
              <a:rPr lang="en-US" altLang="zh-CN" sz="2800" kern="1200" dirty="0">
                <a:solidFill>
                  <a:srgbClr val="000066"/>
                </a:solidFill>
                <a:latin typeface="幼圆" panose="02010509060101010101" pitchFamily="49" charset="-122"/>
                <a:ea typeface="幼圆" panose="02010509060101010101" pitchFamily="49" charset="-122"/>
                <a:cs typeface="+mn-cs"/>
              </a:rPr>
              <a:t>v5,</a:t>
            </a:r>
            <a:r>
              <a:rPr lang="zh-CN" altLang="en-US" sz="2800" kern="1200" dirty="0">
                <a:solidFill>
                  <a:srgbClr val="000066"/>
                </a:solidFill>
                <a:latin typeface="幼圆" panose="02010509060101010101" pitchFamily="49" charset="-122"/>
                <a:ea typeface="幼圆" panose="02010509060101010101" pitchFamily="49" charset="-122"/>
                <a:cs typeface="+mn-cs"/>
              </a:rPr>
              <a:t>则路由是</a:t>
            </a:r>
            <a:r>
              <a:rPr lang="en-US" altLang="zh-CN" sz="2800" kern="1200" dirty="0">
                <a:solidFill>
                  <a:srgbClr val="000066"/>
                </a:solidFill>
                <a:latin typeface="幼圆" panose="02010509060101010101" pitchFamily="49" charset="-122"/>
                <a:ea typeface="幼圆" panose="02010509060101010101" pitchFamily="49" charset="-122"/>
                <a:cs typeface="+mn-cs"/>
              </a:rPr>
              <a:t>v</a:t>
            </a:r>
            <a:r>
              <a:rPr lang="en-US" altLang="zh-CN" sz="2800" kern="1200" baseline="-25000" dirty="0">
                <a:solidFill>
                  <a:srgbClr val="000066"/>
                </a:solidFill>
                <a:latin typeface="幼圆" panose="02010509060101010101" pitchFamily="49" charset="-122"/>
                <a:ea typeface="幼圆" panose="02010509060101010101" pitchFamily="49" charset="-122"/>
                <a:cs typeface="+mn-cs"/>
              </a:rPr>
              <a:t>7</a:t>
            </a:r>
            <a:r>
              <a:rPr lang="en-US" altLang="zh-CN" sz="2800" kern="1200" dirty="0">
                <a:solidFill>
                  <a:srgbClr val="000066"/>
                </a:solidFill>
                <a:latin typeface="幼圆" panose="02010509060101010101" pitchFamily="49" charset="-122"/>
                <a:ea typeface="幼圆" panose="02010509060101010101" pitchFamily="49" charset="-122"/>
                <a:cs typeface="+mn-cs"/>
                <a:sym typeface="Wingdings" panose="05000000000000000000" pitchFamily="2" charset="2"/>
              </a:rPr>
              <a:t>v</a:t>
            </a:r>
            <a:r>
              <a:rPr lang="en-US" altLang="zh-CN" sz="2800" kern="1200" baseline="-25000" dirty="0">
                <a:solidFill>
                  <a:srgbClr val="000066"/>
                </a:solidFill>
                <a:latin typeface="幼圆" panose="02010509060101010101" pitchFamily="49" charset="-122"/>
                <a:ea typeface="幼圆" panose="02010509060101010101" pitchFamily="49" charset="-122"/>
                <a:cs typeface="+mn-cs"/>
                <a:sym typeface="Wingdings" panose="05000000000000000000" pitchFamily="2" charset="2"/>
              </a:rPr>
              <a:t>1</a:t>
            </a:r>
            <a:r>
              <a:rPr lang="en-US" altLang="zh-CN" sz="2800" kern="1200" dirty="0">
                <a:solidFill>
                  <a:srgbClr val="000066"/>
                </a:solidFill>
                <a:latin typeface="幼圆" panose="02010509060101010101" pitchFamily="49" charset="-122"/>
                <a:ea typeface="幼圆" panose="02010509060101010101" pitchFamily="49" charset="-122"/>
                <a:cs typeface="+mn-cs"/>
                <a:sym typeface="Wingdings" panose="05000000000000000000" pitchFamily="2" charset="2"/>
              </a:rPr>
              <a:t>v</a:t>
            </a:r>
            <a:r>
              <a:rPr lang="en-US" altLang="zh-CN" sz="2800" kern="1200" baseline="-25000" dirty="0">
                <a:solidFill>
                  <a:srgbClr val="000066"/>
                </a:solidFill>
                <a:latin typeface="幼圆" panose="02010509060101010101" pitchFamily="49" charset="-122"/>
                <a:ea typeface="幼圆" panose="02010509060101010101" pitchFamily="49" charset="-122"/>
                <a:cs typeface="+mn-cs"/>
                <a:sym typeface="Wingdings" panose="05000000000000000000" pitchFamily="2" charset="2"/>
              </a:rPr>
              <a:t>4</a:t>
            </a:r>
            <a:r>
              <a:rPr lang="en-US" altLang="zh-CN" sz="2800" kern="1200" dirty="0">
                <a:solidFill>
                  <a:srgbClr val="000066"/>
                </a:solidFill>
                <a:latin typeface="幼圆" panose="02010509060101010101" pitchFamily="49" charset="-122"/>
                <a:ea typeface="幼圆" panose="02010509060101010101" pitchFamily="49" charset="-122"/>
                <a:cs typeface="+mn-cs"/>
                <a:sym typeface="Wingdings" panose="05000000000000000000" pitchFamily="2" charset="2"/>
              </a:rPr>
              <a:t>v</a:t>
            </a:r>
            <a:r>
              <a:rPr lang="en-US" altLang="zh-CN" sz="2800" kern="1200" baseline="-25000" dirty="0">
                <a:solidFill>
                  <a:srgbClr val="000066"/>
                </a:solidFill>
                <a:latin typeface="幼圆" panose="02010509060101010101" pitchFamily="49" charset="-122"/>
                <a:ea typeface="幼圆" panose="02010509060101010101" pitchFamily="49" charset="-122"/>
                <a:cs typeface="+mn-cs"/>
                <a:sym typeface="Wingdings" panose="05000000000000000000" pitchFamily="2" charset="2"/>
              </a:rPr>
              <a:t>5</a:t>
            </a:r>
            <a:r>
              <a:rPr lang="zh-CN" altLang="en-US" sz="2800" kern="1200" dirty="0">
                <a:solidFill>
                  <a:srgbClr val="000066"/>
                </a:solidFill>
                <a:latin typeface="幼圆" panose="02010509060101010101" pitchFamily="49" charset="-122"/>
                <a:ea typeface="幼圆" panose="02010509060101010101" pitchFamily="49" charset="-122"/>
                <a:cs typeface="+mn-cs"/>
                <a:sym typeface="Wingdings" panose="05000000000000000000" pitchFamily="2" charset="2"/>
              </a:rPr>
              <a:t>。</a:t>
            </a:r>
          </a:p>
        </p:txBody>
      </p:sp>
      <p:graphicFrame>
        <p:nvGraphicFramePr>
          <p:cNvPr id="395266" name="Object 4"/>
          <p:cNvGraphicFramePr>
            <a:graphicFrameLocks noChangeAspect="1"/>
          </p:cNvGraphicFramePr>
          <p:nvPr/>
        </p:nvGraphicFramePr>
        <p:xfrm>
          <a:off x="0" y="3787775"/>
          <a:ext cx="5435600" cy="3070225"/>
        </p:xfrm>
        <a:graphic>
          <a:graphicData uri="http://schemas.openxmlformats.org/presentationml/2006/ole">
            <mc:AlternateContent xmlns:mc="http://schemas.openxmlformats.org/markup-compatibility/2006">
              <mc:Choice xmlns:v="urn:schemas-microsoft-com:vml" Requires="v">
                <p:oleObj spid="_x0000_s386276" r:id="rId4" imgW="5689600" imgH="3213100" progId="Equation.3">
                  <p:embed/>
                </p:oleObj>
              </mc:Choice>
              <mc:Fallback>
                <p:oleObj r:id="rId4" imgW="5689600" imgH="3213100" progId="Equation.3">
                  <p:embed/>
                  <p:pic>
                    <p:nvPicPr>
                      <p:cNvPr id="0" name="图片 3453"/>
                      <p:cNvPicPr/>
                      <p:nvPr/>
                    </p:nvPicPr>
                    <p:blipFill>
                      <a:blip r:embed="rId5"/>
                      <a:stretch>
                        <a:fillRect/>
                      </a:stretch>
                    </p:blipFill>
                    <p:spPr>
                      <a:xfrm>
                        <a:off x="0" y="3787775"/>
                        <a:ext cx="5435600" cy="3070225"/>
                      </a:xfrm>
                      <a:prstGeom prst="rect">
                        <a:avLst/>
                      </a:prstGeom>
                      <a:noFill/>
                      <a:ln w="38100">
                        <a:noFill/>
                        <a:miter/>
                      </a:ln>
                    </p:spPr>
                  </p:pic>
                </p:oleObj>
              </mc:Fallback>
            </mc:AlternateContent>
          </a:graphicData>
        </a:graphic>
      </p:graphicFrame>
      <p:graphicFrame>
        <p:nvGraphicFramePr>
          <p:cNvPr id="395267" name="对象 3"/>
          <p:cNvGraphicFramePr>
            <a:graphicFrameLocks noChangeAspect="1"/>
          </p:cNvGraphicFramePr>
          <p:nvPr/>
        </p:nvGraphicFramePr>
        <p:xfrm>
          <a:off x="5967413" y="3009900"/>
          <a:ext cx="3208337" cy="3848100"/>
        </p:xfrm>
        <a:graphic>
          <a:graphicData uri="http://schemas.openxmlformats.org/presentationml/2006/ole">
            <mc:AlternateContent xmlns:mc="http://schemas.openxmlformats.org/markup-compatibility/2006">
              <mc:Choice xmlns:v="urn:schemas-microsoft-com:vml" Requires="v">
                <p:oleObj spid="_x0000_s386277" r:id="rId6" imgW="3231515" imgH="3657600" progId="Visio.Drawing.11">
                  <p:embed/>
                </p:oleObj>
              </mc:Choice>
              <mc:Fallback>
                <p:oleObj r:id="rId6" imgW="3231515" imgH="3657600" progId="Visio.Drawing.11">
                  <p:embed/>
                  <p:pic>
                    <p:nvPicPr>
                      <p:cNvPr id="0" name="图片 3455"/>
                      <p:cNvPicPr/>
                      <p:nvPr/>
                    </p:nvPicPr>
                    <p:blipFill>
                      <a:blip r:embed="rId7"/>
                      <a:stretch>
                        <a:fillRect/>
                      </a:stretch>
                    </p:blipFill>
                    <p:spPr>
                      <a:xfrm>
                        <a:off x="5967413" y="3009900"/>
                        <a:ext cx="3208337" cy="3848100"/>
                      </a:xfrm>
                      <a:prstGeom prst="rect">
                        <a:avLst/>
                      </a:prstGeom>
                      <a:solidFill>
                        <a:srgbClr val="F2F2F2"/>
                      </a:solidFill>
                      <a:ln w="38100">
                        <a:noFill/>
                        <a:miter/>
                      </a:ln>
                    </p:spPr>
                  </p:pic>
                </p:oleObj>
              </mc:Fallback>
            </mc:AlternateContent>
          </a:graphicData>
        </a:graphic>
      </p:graphicFrame>
      <p:graphicFrame>
        <p:nvGraphicFramePr>
          <p:cNvPr id="395268" name="Object 3"/>
          <p:cNvGraphicFramePr>
            <a:graphicFrameLocks noChangeAspect="1"/>
          </p:cNvGraphicFramePr>
          <p:nvPr/>
        </p:nvGraphicFramePr>
        <p:xfrm>
          <a:off x="4529138" y="0"/>
          <a:ext cx="4614862" cy="3217863"/>
        </p:xfrm>
        <a:graphic>
          <a:graphicData uri="http://schemas.openxmlformats.org/presentationml/2006/ole">
            <mc:AlternateContent xmlns:mc="http://schemas.openxmlformats.org/markup-compatibility/2006">
              <mc:Choice xmlns:v="urn:schemas-microsoft-com:vml" Requires="v">
                <p:oleObj spid="_x0000_s386278" r:id="rId8" imgW="4610100" imgH="3213100" progId="Equation.3">
                  <p:embed/>
                </p:oleObj>
              </mc:Choice>
              <mc:Fallback>
                <p:oleObj r:id="rId8" imgW="4610100" imgH="3213100" progId="Equation.3">
                  <p:embed/>
                  <p:pic>
                    <p:nvPicPr>
                      <p:cNvPr id="0" name="图片 3454"/>
                      <p:cNvPicPr/>
                      <p:nvPr/>
                    </p:nvPicPr>
                    <p:blipFill>
                      <a:blip r:embed="rId9"/>
                      <a:stretch>
                        <a:fillRect/>
                      </a:stretch>
                    </p:blipFill>
                    <p:spPr>
                      <a:xfrm>
                        <a:off x="4529138" y="0"/>
                        <a:ext cx="4614862" cy="3217863"/>
                      </a:xfrm>
                      <a:prstGeom prst="rect">
                        <a:avLst/>
                      </a:prstGeom>
                      <a:noFill/>
                      <a:ln w="38100">
                        <a:noFill/>
                        <a:miter/>
                      </a:ln>
                    </p:spPr>
                  </p:pic>
                </p:oleObj>
              </mc:Fallback>
            </mc:AlternateContent>
          </a:graphicData>
        </a:graphic>
      </p:graphicFrame>
      <p:sp>
        <p:nvSpPr>
          <p:cNvPr id="177160" name="Oval 17"/>
          <p:cNvSpPr/>
          <p:nvPr/>
        </p:nvSpPr>
        <p:spPr>
          <a:xfrm>
            <a:off x="7524750" y="1484313"/>
            <a:ext cx="503238" cy="439737"/>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95270" name="Oval 17"/>
          <p:cNvSpPr/>
          <p:nvPr/>
        </p:nvSpPr>
        <p:spPr>
          <a:xfrm>
            <a:off x="3419475" y="6354763"/>
            <a:ext cx="576263" cy="503237"/>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177162" name="Oval 17"/>
          <p:cNvSpPr/>
          <p:nvPr/>
        </p:nvSpPr>
        <p:spPr>
          <a:xfrm>
            <a:off x="7524750" y="260350"/>
            <a:ext cx="503238" cy="439738"/>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177163" name="Oval 17"/>
          <p:cNvSpPr/>
          <p:nvPr/>
        </p:nvSpPr>
        <p:spPr>
          <a:xfrm>
            <a:off x="7524750" y="2781300"/>
            <a:ext cx="576263" cy="503238"/>
          </a:xfrm>
          <a:prstGeom prst="ellipse">
            <a:avLst/>
          </a:prstGeom>
          <a:noFill/>
          <a:ln w="28575" cap="flat" cmpd="sng">
            <a:solidFill>
              <a:schemeClr val="hlink"/>
            </a:solidFill>
            <a:prstDash val="solid"/>
            <a:round/>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177169" name="AutoShape 17"/>
          <p:cNvSpPr/>
          <p:nvPr/>
        </p:nvSpPr>
        <p:spPr>
          <a:xfrm rot="10680000">
            <a:off x="8027988" y="0"/>
            <a:ext cx="431800" cy="2921000"/>
          </a:xfrm>
          <a:prstGeom prst="curvedRightArrow">
            <a:avLst>
              <a:gd name="adj1" fmla="val 135294"/>
              <a:gd name="adj2" fmla="val 270588"/>
              <a:gd name="adj3" fmla="val 33291"/>
            </a:avLst>
          </a:prstGeom>
          <a:solidFill>
            <a:srgbClr val="DB0716"/>
          </a:solidFill>
          <a:ln w="9525" cap="flat" cmpd="sng">
            <a:solidFill>
              <a:srgbClr val="FF0000"/>
            </a:solidFill>
            <a:prstDash val="solid"/>
            <a:miter/>
            <a:headEnd type="none" w="med" len="med"/>
            <a:tailEnd type="none" w="med" len="med"/>
          </a:ln>
        </p:spPr>
        <p:txBody>
          <a:bodyPr wrap="none" anchor="ctr"/>
          <a:lstStyle/>
          <a:p>
            <a:pPr algn="ctr">
              <a:buSzTx/>
            </a:pPr>
            <a:endParaRPr lang="zh-CN" altLang="en-US" dirty="0">
              <a:latin typeface="Arial" panose="020B0604020202020204" pitchFamily="34" charset="0"/>
              <a:ea typeface="宋体" panose="02010600030101010101" pitchFamily="2" charset="-122"/>
            </a:endParaRPr>
          </a:p>
        </p:txBody>
      </p:sp>
      <p:sp>
        <p:nvSpPr>
          <p:cNvPr id="177171" name="AutoShape 19"/>
          <p:cNvSpPr/>
          <p:nvPr/>
        </p:nvSpPr>
        <p:spPr>
          <a:xfrm>
            <a:off x="7669213" y="692150"/>
            <a:ext cx="215900" cy="792163"/>
          </a:xfrm>
          <a:prstGeom prst="downArrow">
            <a:avLst>
              <a:gd name="adj1" fmla="val 50000"/>
              <a:gd name="adj2" fmla="val 91575"/>
            </a:avLst>
          </a:prstGeom>
          <a:solidFill>
            <a:srgbClr val="DB0716"/>
          </a:solidFill>
          <a:ln w="9525" cap="flat" cmpd="sng">
            <a:solidFill>
              <a:srgbClr val="FF0000"/>
            </a:solidFill>
            <a:prstDash val="solid"/>
            <a:miter/>
            <a:headEnd type="none" w="med" len="med"/>
            <a:tailEnd type="none" w="med" len="med"/>
          </a:ln>
        </p:spPr>
        <p:txBody>
          <a:bodyPr vert="eaVert" wrap="none" anchor="ctr"/>
          <a:lstStyle/>
          <a:p>
            <a:pPr algn="ctr">
              <a:buSzTx/>
            </a:pPr>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77163"/>
                                        </p:tgtEl>
                                        <p:attrNameLst>
                                          <p:attrName>style.visibility</p:attrName>
                                        </p:attrNameLst>
                                      </p:cBhvr>
                                      <p:to>
                                        <p:strVal val="visible"/>
                                      </p:to>
                                    </p:set>
                                    <p:animEffect transition="in" filter="box(in)">
                                      <p:cBhvr>
                                        <p:cTn id="7" dur="500"/>
                                        <p:tgtEl>
                                          <p:spTgt spid="17716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77169"/>
                                        </p:tgtEl>
                                        <p:attrNameLst>
                                          <p:attrName>style.visibility</p:attrName>
                                        </p:attrNameLst>
                                      </p:cBhvr>
                                      <p:to>
                                        <p:strVal val="visible"/>
                                      </p:to>
                                    </p:set>
                                    <p:animEffect transition="in" filter="checkerboard(across)">
                                      <p:cBhvr>
                                        <p:cTn id="12" dur="500"/>
                                        <p:tgtEl>
                                          <p:spTgt spid="17716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77162"/>
                                        </p:tgtEl>
                                        <p:attrNameLst>
                                          <p:attrName>style.visibility</p:attrName>
                                        </p:attrNameLst>
                                      </p:cBhvr>
                                      <p:to>
                                        <p:strVal val="visible"/>
                                      </p:to>
                                    </p:set>
                                    <p:anim calcmode="lin" valueType="num">
                                      <p:cBhvr additive="base">
                                        <p:cTn id="17" dur="500" fill="hold"/>
                                        <p:tgtEl>
                                          <p:spTgt spid="177162"/>
                                        </p:tgtEl>
                                        <p:attrNameLst>
                                          <p:attrName>ppt_x</p:attrName>
                                        </p:attrNameLst>
                                      </p:cBhvr>
                                      <p:tavLst>
                                        <p:tav tm="0">
                                          <p:val>
                                            <p:strVal val="#ppt_x"/>
                                          </p:val>
                                        </p:tav>
                                        <p:tav tm="100000">
                                          <p:val>
                                            <p:strVal val="#ppt_x"/>
                                          </p:val>
                                        </p:tav>
                                      </p:tavLst>
                                    </p:anim>
                                    <p:anim calcmode="lin" valueType="num">
                                      <p:cBhvr additive="base">
                                        <p:cTn id="18" dur="500" fill="hold"/>
                                        <p:tgtEl>
                                          <p:spTgt spid="17716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77171"/>
                                        </p:tgtEl>
                                        <p:attrNameLst>
                                          <p:attrName>style.visibility</p:attrName>
                                        </p:attrNameLst>
                                      </p:cBhvr>
                                      <p:to>
                                        <p:strVal val="visible"/>
                                      </p:to>
                                    </p:set>
                                    <p:animEffect transition="in" filter="blinds(horizontal)">
                                      <p:cBhvr>
                                        <p:cTn id="23" dur="500"/>
                                        <p:tgtEl>
                                          <p:spTgt spid="177171"/>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grpId="0" nodeType="clickEffect">
                                  <p:stCondLst>
                                    <p:cond delay="0"/>
                                  </p:stCondLst>
                                  <p:childTnLst>
                                    <p:set>
                                      <p:cBhvr>
                                        <p:cTn id="27" dur="1" fill="hold">
                                          <p:stCondLst>
                                            <p:cond delay="0"/>
                                          </p:stCondLst>
                                        </p:cTn>
                                        <p:tgtEl>
                                          <p:spTgt spid="177160"/>
                                        </p:tgtEl>
                                        <p:attrNameLst>
                                          <p:attrName>style.visibility</p:attrName>
                                        </p:attrNameLst>
                                      </p:cBhvr>
                                      <p:to>
                                        <p:strVal val="visible"/>
                                      </p:to>
                                    </p:set>
                                    <p:animEffect transition="in" filter="box(in)">
                                      <p:cBhvr>
                                        <p:cTn id="28" dur="500"/>
                                        <p:tgtEl>
                                          <p:spTgt spid="17716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287746">
                                            <p:txEl>
                                              <p:pRg st="0" end="0"/>
                                            </p:txEl>
                                          </p:spTgt>
                                        </p:tgtEl>
                                        <p:attrNameLst>
                                          <p:attrName>style.visibility</p:attrName>
                                        </p:attrNameLst>
                                      </p:cBhvr>
                                      <p:to>
                                        <p:strVal val="visible"/>
                                      </p:to>
                                    </p:set>
                                    <p:animEffect transition="in" filter="wipe(down)">
                                      <p:cBhvr>
                                        <p:cTn id="33" dur="500"/>
                                        <p:tgtEl>
                                          <p:spTgt spid="287746">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287746">
                                            <p:txEl>
                                              <p:pRg st="1" end="1"/>
                                            </p:txEl>
                                          </p:spTgt>
                                        </p:tgtEl>
                                        <p:attrNameLst>
                                          <p:attrName>style.visibility</p:attrName>
                                        </p:attrNameLst>
                                      </p:cBhvr>
                                      <p:to>
                                        <p:strVal val="visible"/>
                                      </p:to>
                                    </p:set>
                                    <p:animEffect transition="in" filter="wipe(down)">
                                      <p:cBhvr>
                                        <p:cTn id="38" dur="500"/>
                                        <p:tgtEl>
                                          <p:spTgt spid="28774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746" grpId="0" build="p"/>
      <p:bldP spid="177160" grpId="0" bldLvl="0" animBg="1"/>
      <p:bldP spid="177162" grpId="0" bldLvl="0" animBg="1"/>
      <p:bldP spid="177163" grpId="0" bldLvl="0" animBg="1"/>
      <p:bldP spid="177169" grpId="0" bldLvl="0" animBg="1"/>
      <p:bldP spid="177171" grpId="0" bldLvl="0" animBg="1"/>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F</a:t>
            </a:r>
            <a:r>
              <a:rPr lang="zh-CN" altLang="zh-CN"/>
              <a:t>算法的适用范围</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sz="2800" b="1" dirty="0">
                    <a:latin typeface="宋体" panose="02010600030101010101" pitchFamily="2" charset="-122"/>
                    <a:ea typeface="宋体" panose="02010600030101010101" pitchFamily="2" charset="-122"/>
                  </a:rPr>
                  <a:t>F</a:t>
                </a:r>
                <a:r>
                  <a:rPr lang="zh-CN" altLang="en-US" sz="2800" b="1" dirty="0">
                    <a:latin typeface="宋体" panose="02010600030101010101" pitchFamily="2" charset="-122"/>
                    <a:ea typeface="宋体" panose="02010600030101010101" pitchFamily="2" charset="-122"/>
                  </a:rPr>
                  <a:t>算法对无向图和有向图都适用</a:t>
                </a:r>
              </a:p>
              <a:p>
                <a:r>
                  <a:rPr lang="en-US" altLang="zh-CN" sz="2800" b="1" dirty="0">
                    <a:latin typeface="宋体" panose="02010600030101010101" pitchFamily="2" charset="-122"/>
                    <a:ea typeface="宋体" panose="02010600030101010101" pitchFamily="2" charset="-122"/>
                  </a:rPr>
                  <a:t>F</a:t>
                </a:r>
                <a:r>
                  <a:rPr lang="zh-CN" altLang="en-US" sz="2800" b="1" dirty="0">
                    <a:latin typeface="宋体" panose="02010600030101010101" pitchFamily="2" charset="-122"/>
                    <a:ea typeface="宋体" panose="02010600030101010101" pitchFamily="2" charset="-122"/>
                  </a:rPr>
                  <a:t>算法对端点有权的情况也可以处理运用</a:t>
                </a:r>
              </a:p>
              <a:p>
                <a:r>
                  <a:rPr lang="en-US" altLang="zh-CN" sz="2800" b="1" dirty="0">
                    <a:latin typeface="宋体" panose="02010600030101010101" pitchFamily="2" charset="-122"/>
                    <a:ea typeface="宋体" panose="02010600030101010101" pitchFamily="2" charset="-122"/>
                  </a:rPr>
                  <a:t>F</a:t>
                </a:r>
                <a:r>
                  <a:rPr lang="zh-CN" altLang="en-US" sz="2800" b="1" dirty="0">
                    <a:latin typeface="宋体" panose="02010600030101010101" pitchFamily="2" charset="-122"/>
                    <a:ea typeface="宋体" panose="02010600030101010101" pitchFamily="2" charset="-122"/>
                  </a:rPr>
                  <a:t>算法不需要边的权为非负这样的条件，适用范围比</a:t>
                </a:r>
                <a:r>
                  <a:rPr lang="en-US" altLang="zh-CN" sz="2800" b="1" dirty="0">
                    <a:latin typeface="宋体" panose="02010600030101010101" pitchFamily="2" charset="-122"/>
                    <a:ea typeface="宋体" panose="02010600030101010101" pitchFamily="2" charset="-122"/>
                  </a:rPr>
                  <a:t>D</a:t>
                </a:r>
                <a:r>
                  <a:rPr lang="zh-CN" altLang="en-US" sz="2800" b="1" dirty="0">
                    <a:latin typeface="宋体" panose="02010600030101010101" pitchFamily="2" charset="-122"/>
                    <a:ea typeface="宋体" panose="02010600030101010101" pitchFamily="2" charset="-122"/>
                  </a:rPr>
                  <a:t>算法广。</a:t>
                </a:r>
              </a:p>
              <a:p>
                <a:pPr lvl="2">
                  <a:buFont typeface="Wingdings" panose="05000000000000000000" charset="0"/>
                  <a:buChar char="l"/>
                </a:pPr>
                <a:r>
                  <a:rPr lang="en-US" altLang="zh-CN" sz="2800" b="1" dirty="0">
                    <a:solidFill>
                      <a:srgbClr val="0B27B5"/>
                    </a:solidFill>
                    <a:latin typeface="宋体" panose="02010600030101010101" pitchFamily="2" charset="-122"/>
                    <a:ea typeface="宋体" panose="02010600030101010101" pitchFamily="2" charset="-122"/>
                  </a:rPr>
                  <a:t>F</a:t>
                </a:r>
                <a:r>
                  <a:rPr lang="zh-CN" altLang="en-US" sz="2800" b="1" dirty="0">
                    <a:solidFill>
                      <a:srgbClr val="0B27B5"/>
                    </a:solidFill>
                    <a:latin typeface="宋体" panose="02010600030101010101" pitchFamily="2" charset="-122"/>
                    <a:ea typeface="宋体" panose="02010600030101010101" pitchFamily="2" charset="-122"/>
                  </a:rPr>
                  <a:t>算法可以寻找负圈，如果在算法迭代过程中，出现</a:t>
                </a:r>
                <a14:m>
                  <m:oMath xmlns:m="http://schemas.openxmlformats.org/officeDocument/2006/math">
                    <m:sSubSup>
                      <m:sSubSupPr>
                        <m:ctrlPr>
                          <a:rPr lang="en-US" altLang="zh-CN" sz="2800" b="1" i="1">
                            <a:solidFill>
                              <a:srgbClr val="0B27B5"/>
                            </a:solidFill>
                            <a:latin typeface="Cambria Math" panose="02040503050406030204" pitchFamily="18" charset="0"/>
                            <a:cs typeface="Cambria Math" panose="02040503050406030204" charset="0"/>
                          </a:rPr>
                        </m:ctrlPr>
                      </m:sSubSupPr>
                      <m:e>
                        <m:r>
                          <a:rPr lang="en-US" altLang="zh-CN" sz="2800" b="1" i="1">
                            <a:solidFill>
                              <a:srgbClr val="0B27B5"/>
                            </a:solidFill>
                            <a:latin typeface="Cambria Math" panose="02040503050406030204" charset="0"/>
                            <a:cs typeface="Cambria Math" panose="02040503050406030204" charset="0"/>
                          </a:rPr>
                          <m:t>𝒘</m:t>
                        </m:r>
                      </m:e>
                      <m:sub>
                        <m:r>
                          <a:rPr lang="en-US" altLang="zh-CN" sz="2800" b="1" i="1">
                            <a:solidFill>
                              <a:srgbClr val="0B27B5"/>
                            </a:solidFill>
                            <a:latin typeface="Cambria Math" panose="02040503050406030204" charset="0"/>
                            <a:cs typeface="Cambria Math" panose="02040503050406030204" charset="0"/>
                          </a:rPr>
                          <m:t>𝒊</m:t>
                        </m:r>
                        <m:r>
                          <a:rPr lang="en-US" altLang="zh-CN" sz="2800" b="1" i="1" smtClean="0">
                            <a:solidFill>
                              <a:srgbClr val="0B27B5"/>
                            </a:solidFill>
                            <a:latin typeface="Cambria Math" panose="02040503050406030204"/>
                            <a:cs typeface="Cambria Math" panose="02040503050406030204" charset="0"/>
                          </a:rPr>
                          <m:t>𝒊</m:t>
                        </m:r>
                      </m:sub>
                      <m:sup>
                        <m:r>
                          <a:rPr lang="en-US" altLang="zh-CN" sz="2800" b="1" i="1">
                            <a:solidFill>
                              <a:srgbClr val="0B27B5"/>
                            </a:solidFill>
                            <a:latin typeface="Cambria Math" panose="02040503050406030204" charset="0"/>
                            <a:cs typeface="Cambria Math" panose="02040503050406030204" charset="0"/>
                          </a:rPr>
                          <m:t>(</m:t>
                        </m:r>
                        <m:r>
                          <a:rPr lang="en-US" altLang="zh-CN" sz="2800" b="1" i="1">
                            <a:solidFill>
                              <a:srgbClr val="0B27B5"/>
                            </a:solidFill>
                            <a:latin typeface="Cambria Math" panose="02040503050406030204" charset="0"/>
                            <a:cs typeface="Cambria Math" panose="02040503050406030204" charset="0"/>
                          </a:rPr>
                          <m:t>𝒌</m:t>
                        </m:r>
                        <m:r>
                          <a:rPr lang="en-US" altLang="zh-CN" sz="2800" b="1" i="1">
                            <a:solidFill>
                              <a:srgbClr val="0B27B5"/>
                            </a:solidFill>
                            <a:latin typeface="Cambria Math" panose="02040503050406030204" charset="0"/>
                            <a:cs typeface="Cambria Math" panose="02040503050406030204" charset="0"/>
                          </a:rPr>
                          <m:t>)</m:t>
                        </m:r>
                      </m:sup>
                    </m:sSubSup>
                  </m:oMath>
                </a14:m>
                <a:r>
                  <a:rPr lang="en-US" altLang="zh-CN" sz="2800" b="1" dirty="0">
                    <a:solidFill>
                      <a:srgbClr val="0B27B5"/>
                    </a:solidFill>
                    <a:latin typeface="宋体" panose="02010600030101010101" pitchFamily="2" charset="-122"/>
                    <a:ea typeface="宋体" panose="02010600030101010101" pitchFamily="2" charset="-122"/>
                  </a:rPr>
                  <a:t>&lt;0,</a:t>
                </a:r>
                <a:r>
                  <a:rPr lang="zh-CN" altLang="en-US" sz="2800" b="1" dirty="0">
                    <a:solidFill>
                      <a:srgbClr val="0B27B5"/>
                    </a:solidFill>
                    <a:latin typeface="宋体" panose="02010600030101010101" pitchFamily="2" charset="-122"/>
                    <a:ea typeface="宋体" panose="02010600030101010101" pitchFamily="2" charset="-122"/>
                  </a:rPr>
                  <a:t>表明沿某路由</a:t>
                </a:r>
                <a:r>
                  <a:rPr lang="en-US" altLang="zh-CN" sz="2800" b="1" dirty="0" err="1">
                    <a:solidFill>
                      <a:srgbClr val="0B27B5"/>
                    </a:solidFill>
                    <a:latin typeface="宋体" panose="02010600030101010101" pitchFamily="2" charset="-122"/>
                    <a:ea typeface="宋体" panose="02010600030101010101" pitchFamily="2" charset="-122"/>
                  </a:rPr>
                  <a:t>i</a:t>
                </a:r>
                <a:r>
                  <a:rPr lang="zh-CN" altLang="en-US" sz="2800" b="1" dirty="0">
                    <a:solidFill>
                      <a:srgbClr val="0B27B5"/>
                    </a:solidFill>
                    <a:latin typeface="宋体" panose="02010600030101010101" pitchFamily="2" charset="-122"/>
                    <a:ea typeface="宋体" panose="02010600030101010101" pitchFamily="2" charset="-122"/>
                  </a:rPr>
                  <a:t>到</a:t>
                </a:r>
                <a:r>
                  <a:rPr lang="en-US" altLang="zh-CN" sz="2800" b="1" dirty="0" err="1">
                    <a:solidFill>
                      <a:srgbClr val="0B27B5"/>
                    </a:solidFill>
                    <a:latin typeface="宋体" panose="02010600030101010101" pitchFamily="2" charset="-122"/>
                    <a:ea typeface="宋体" panose="02010600030101010101" pitchFamily="2" charset="-122"/>
                  </a:rPr>
                  <a:t>i</a:t>
                </a:r>
                <a:r>
                  <a:rPr lang="zh-CN" altLang="en-US" sz="2800" b="1" dirty="0">
                    <a:solidFill>
                      <a:srgbClr val="0B27B5"/>
                    </a:solidFill>
                    <a:latin typeface="宋体" panose="02010600030101010101" pitchFamily="2" charset="-122"/>
                    <a:ea typeface="宋体" panose="02010600030101010101" pitchFamily="2" charset="-122"/>
                  </a:rPr>
                  <a:t>的距离为负，也就是有一个负圈存在，其对应的路由矩阵指明负圈的组成，算法停止。</a:t>
                </a:r>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6" r="4" b="6"/>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3" name="Rectangle 2"/>
          <p:cNvSpPr>
            <a:spLocks noGrp="1" noRot="1"/>
          </p:cNvSpPr>
          <p:nvPr>
            <p:ph type="title" idx="4294967295"/>
          </p:nvPr>
        </p:nvSpPr>
        <p:spPr>
          <a:xfrm>
            <a:off x="603250" y="0"/>
            <a:ext cx="8540750" cy="720725"/>
          </a:xfrm>
        </p:spPr>
        <p:txBody>
          <a:bodyPr vert="horz" wrap="square" lIns="91440" tIns="45720" rIns="91440" bIns="45720" anchor="b"/>
          <a:lstStyle/>
          <a:p>
            <a:pPr eaLnBrk="1" hangingPunct="1"/>
            <a:r>
              <a:rPr lang="en-US" altLang="zh-CN" dirty="0"/>
              <a:t>F</a:t>
            </a:r>
            <a:r>
              <a:rPr lang="zh-CN" altLang="en-US" dirty="0"/>
              <a:t>算法的简化</a:t>
            </a:r>
            <a:endParaRPr lang="zh-CN" altLang="zh-CN" dirty="0"/>
          </a:p>
        </p:txBody>
      </p:sp>
      <p:sp>
        <p:nvSpPr>
          <p:cNvPr id="283651" name="Rectangle 3"/>
          <p:cNvSpPr>
            <a:spLocks noGrp="1" noRot="1" noChangeArrowheads="1"/>
          </p:cNvSpPr>
          <p:nvPr>
            <p:ph type="body" idx="1"/>
          </p:nvPr>
        </p:nvSpPr>
        <p:spPr>
          <a:xfrm>
            <a:off x="323850" y="981075"/>
            <a:ext cx="8820150" cy="5184775"/>
          </a:xfrm>
        </p:spPr>
        <p:txBody>
          <a:bodyPr vert="horz" wrap="square" lIns="91440" tIns="45720" rIns="91440" bIns="45720" numCol="1" rtlCol="0" anchor="t" anchorCtr="0" compatLnSpc="1">
            <a:normAutofit/>
          </a:bodyPr>
          <a:lstStyle/>
          <a:p>
            <a:pPr marL="357505" marR="0" lvl="1" indent="-285750" algn="just" defTabSz="914400" rtl="0" eaLnBrk="1" fontAlgn="auto" latinLnBrk="0" hangingPunct="1">
              <a:lnSpc>
                <a:spcPct val="90000"/>
              </a:lnSpc>
              <a:spcBef>
                <a:spcPts val="0"/>
              </a:spcBef>
              <a:spcAft>
                <a:spcPts val="600"/>
              </a:spcAft>
              <a:buClr>
                <a:schemeClr val="accent1">
                  <a:lumMod val="60000"/>
                  <a:lumOff val="40000"/>
                </a:schemeClr>
              </a:buClr>
              <a:buSzTx/>
              <a:buFont typeface="华文新魏" panose="02010800040101010101" pitchFamily="2" charset="-122"/>
              <a:buChar char=" "/>
              <a:defRPr/>
            </a:pPr>
            <a:r>
              <a:rPr kumimoji="0" lang="en-US" altLang="zh-CN" sz="36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F</a:t>
            </a:r>
            <a:r>
              <a:rPr kumimoji="0" lang="zh-CN" altLang="en-US" sz="36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算法同样对</a:t>
            </a:r>
            <a:r>
              <a:rPr kumimoji="0" lang="zh-CN" altLang="en-US" sz="36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ea"/>
              </a:rPr>
              <a:t>有向图</a:t>
            </a:r>
            <a:r>
              <a:rPr kumimoji="0" lang="zh-CN" altLang="en-US" sz="36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也适用。</a:t>
            </a:r>
          </a:p>
          <a:p>
            <a:pPr marL="357505" marR="0" lvl="1" indent="-285750" algn="just" defTabSz="914400" rtl="0" eaLnBrk="1" fontAlgn="auto" latinLnBrk="0" hangingPunct="1">
              <a:lnSpc>
                <a:spcPct val="90000"/>
              </a:lnSpc>
              <a:spcBef>
                <a:spcPts val="0"/>
              </a:spcBef>
              <a:spcAft>
                <a:spcPts val="600"/>
              </a:spcAft>
              <a:buClr>
                <a:schemeClr val="accent1">
                  <a:lumMod val="60000"/>
                  <a:lumOff val="40000"/>
                </a:schemeClr>
              </a:buClr>
              <a:buSzTx/>
              <a:buFont typeface="华文新魏" panose="02010800040101010101" pitchFamily="2" charset="-122"/>
              <a:buChar char=" "/>
              <a:defRPr/>
            </a:pPr>
            <a:r>
              <a:rPr kumimoji="0" lang="en-US" altLang="zh-CN" sz="36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F</a:t>
            </a:r>
            <a:r>
              <a:rPr kumimoji="0" lang="zh-CN" altLang="en-US" sz="36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算法可以简化，也就是可以减少计算量。</a:t>
            </a:r>
          </a:p>
          <a:p>
            <a:pPr marL="1428750" marR="0" lvl="2" indent="-514350" algn="l" defTabSz="914400" rtl="0" eaLnBrk="1" fontAlgn="auto" latinLnBrk="0" hangingPunct="1">
              <a:lnSpc>
                <a:spcPct val="90000"/>
              </a:lnSpc>
              <a:spcBef>
                <a:spcPts val="500"/>
              </a:spcBef>
              <a:spcAft>
                <a:spcPts val="0"/>
              </a:spcAft>
              <a:buClrTx/>
              <a:buSzTx/>
              <a:buFont typeface="+mj-lt"/>
              <a:buAutoNum type="arabicPeriod"/>
              <a:defRPr/>
            </a:pPr>
            <a:r>
              <a:rPr kumimoji="0" lang="zh-CN" altLang="en-US" sz="4400" b="1" i="0" u="none" strike="noStrike" kern="1200" cap="none" spc="0" normalizeH="0" baseline="0" noProof="0" dirty="0">
                <a:ln>
                  <a:noFill/>
                </a:ln>
                <a:solidFill>
                  <a:schemeClr val="tx1"/>
                </a:solidFill>
                <a:effectLst/>
                <a:uLnTx/>
                <a:uFillTx/>
                <a:latin typeface="+mn-lt"/>
                <a:ea typeface="+mn-ea"/>
                <a:cs typeface="+mn-ea"/>
              </a:rPr>
              <a:t>所有度数为</a:t>
            </a:r>
            <a:r>
              <a:rPr kumimoji="0" lang="en-US" altLang="zh-CN" sz="4400" b="1" i="0" u="none" strike="noStrike" kern="1200" cap="none" spc="0" normalizeH="0" baseline="0" noProof="0" dirty="0">
                <a:ln>
                  <a:noFill/>
                </a:ln>
                <a:solidFill>
                  <a:schemeClr val="tx1"/>
                </a:solidFill>
                <a:effectLst/>
                <a:uLnTx/>
                <a:uFillTx/>
                <a:latin typeface="+mn-lt"/>
                <a:ea typeface="+mn-ea"/>
                <a:cs typeface="+mn-ea"/>
              </a:rPr>
              <a:t>1</a:t>
            </a:r>
            <a:r>
              <a:rPr kumimoji="0" lang="zh-CN" altLang="en-US" sz="4400" b="1" i="0" u="none" strike="noStrike" kern="1200" cap="none" spc="0" normalizeH="0" baseline="0" noProof="0" dirty="0">
                <a:ln>
                  <a:noFill/>
                </a:ln>
                <a:solidFill>
                  <a:schemeClr val="tx1"/>
                </a:solidFill>
                <a:effectLst/>
                <a:uLnTx/>
                <a:uFillTx/>
                <a:latin typeface="+mn-lt"/>
                <a:ea typeface="+mn-ea"/>
                <a:cs typeface="+mn-ea"/>
              </a:rPr>
              <a:t>的端，可把这些端去掉再作计算。</a:t>
            </a:r>
            <a:endParaRPr kumimoji="0" lang="en-US" altLang="zh-CN" sz="4400" b="1" i="0" u="none" strike="noStrike" kern="1200" cap="none" spc="0" normalizeH="0" baseline="0" noProof="0" dirty="0">
              <a:ln>
                <a:noFill/>
              </a:ln>
              <a:solidFill>
                <a:schemeClr val="tx1"/>
              </a:solidFill>
              <a:effectLst/>
              <a:uLnTx/>
              <a:uFillTx/>
              <a:latin typeface="+mn-lt"/>
              <a:ea typeface="+mn-ea"/>
              <a:cs typeface="+mn-ea"/>
            </a:endParaRPr>
          </a:p>
          <a:p>
            <a:pPr marL="1428750" marR="0" lvl="2" indent="-514350" algn="l" defTabSz="914400" rtl="0" eaLnBrk="1" fontAlgn="auto" latinLnBrk="0" hangingPunct="1">
              <a:lnSpc>
                <a:spcPct val="90000"/>
              </a:lnSpc>
              <a:spcBef>
                <a:spcPts val="500"/>
              </a:spcBef>
              <a:spcAft>
                <a:spcPts val="0"/>
              </a:spcAft>
              <a:buClrTx/>
              <a:buSzTx/>
              <a:buFont typeface="+mj-lt"/>
              <a:buAutoNum type="arabicPeriod"/>
              <a:defRPr/>
            </a:pPr>
            <a:r>
              <a:rPr kumimoji="1" lang="en-US" altLang="zh-CN" sz="4400" b="1" i="0" u="none" strike="noStrike" kern="1200" cap="none" spc="0" normalizeH="0" baseline="0" noProof="0" dirty="0">
                <a:ln>
                  <a:noFill/>
                </a:ln>
                <a:solidFill>
                  <a:srgbClr val="000066"/>
                </a:solidFill>
                <a:effectLst/>
                <a:uLnTx/>
                <a:uFillTx/>
                <a:latin typeface="Times New Roman" panose="02020603050405020304" pitchFamily="18" charset="0"/>
                <a:ea typeface="+mn-ea"/>
                <a:cs typeface="+mn-ea"/>
              </a:rPr>
              <a:t>d=2</a:t>
            </a:r>
            <a:r>
              <a:rPr kumimoji="1" lang="zh-CN" altLang="en-US" sz="4400" b="1" i="0" u="none" strike="noStrike" kern="1200" cap="none" spc="0" normalizeH="0" baseline="0" noProof="0" dirty="0">
                <a:ln>
                  <a:noFill/>
                </a:ln>
                <a:solidFill>
                  <a:srgbClr val="000066"/>
                </a:solidFill>
                <a:effectLst/>
                <a:uLnTx/>
                <a:uFillTx/>
                <a:latin typeface="Times New Roman" panose="02020603050405020304" pitchFamily="18" charset="0"/>
                <a:ea typeface="+mn-ea"/>
                <a:cs typeface="+mn-ea"/>
              </a:rPr>
              <a:t>的端亦可简化</a:t>
            </a:r>
            <a:endParaRPr kumimoji="1" lang="en-US" altLang="zh-CN" sz="4400" b="1" i="0" u="none" strike="noStrike" kern="1200" cap="none" spc="0" normalizeH="0" baseline="0" noProof="0" dirty="0">
              <a:ln>
                <a:noFill/>
              </a:ln>
              <a:solidFill>
                <a:srgbClr val="000066"/>
              </a:solidFill>
              <a:effectLst/>
              <a:uLnTx/>
              <a:uFillTx/>
              <a:latin typeface="Times New Roman" panose="02020603050405020304" pitchFamily="18" charset="0"/>
              <a:ea typeface="+mn-ea"/>
              <a:cs typeface="+mn-ea"/>
            </a:endParaRPr>
          </a:p>
          <a:p>
            <a:pPr marL="1428750" marR="0" lvl="2" indent="-514350" algn="l" defTabSz="914400" rtl="0" eaLnBrk="1" fontAlgn="auto" latinLnBrk="0" hangingPunct="1">
              <a:lnSpc>
                <a:spcPct val="90000"/>
              </a:lnSpc>
              <a:spcBef>
                <a:spcPts val="500"/>
              </a:spcBef>
              <a:spcAft>
                <a:spcPts val="0"/>
              </a:spcAft>
              <a:buClrTx/>
              <a:buSzTx/>
              <a:buFont typeface="+mj-lt"/>
              <a:buAutoNum type="arabicPeriod"/>
              <a:defRPr/>
            </a:pPr>
            <a:r>
              <a:rPr kumimoji="1" lang="zh-CN" altLang="en-US" sz="4400" b="1" i="0" u="none" strike="noStrike" kern="1200" cap="none" spc="0" normalizeH="0" baseline="0" noProof="0" dirty="0">
                <a:ln>
                  <a:noFill/>
                </a:ln>
                <a:solidFill>
                  <a:srgbClr val="000066"/>
                </a:solidFill>
                <a:effectLst/>
                <a:uLnTx/>
                <a:uFillTx/>
                <a:latin typeface="+mn-lt"/>
                <a:ea typeface="+mn-ea"/>
                <a:cs typeface="+mn-ea"/>
              </a:rPr>
              <a:t>疏稀网：</a:t>
            </a:r>
            <a:r>
              <a:rPr kumimoji="1" lang="zh-CN" altLang="en-US" sz="4400" b="1" i="0" u="none" strike="noStrike" kern="1200" cap="none" spc="0" normalizeH="0" baseline="0" noProof="0" dirty="0">
                <a:ln>
                  <a:noFill/>
                </a:ln>
                <a:solidFill>
                  <a:srgbClr val="FF0000"/>
                </a:solidFill>
                <a:effectLst/>
                <a:uLnTx/>
                <a:uFillTx/>
                <a:latin typeface="+mn-lt"/>
                <a:ea typeface="+mn-ea"/>
                <a:cs typeface="+mn-ea"/>
              </a:rPr>
              <a:t>割端和</a:t>
            </a:r>
            <a:r>
              <a:rPr kumimoji="0" lang="zh-CN" altLang="en-US" sz="4400" b="1" i="0" u="none" strike="noStrike" kern="1200" cap="none" spc="0" normalizeH="0" baseline="0" noProof="0" dirty="0">
                <a:ln>
                  <a:noFill/>
                </a:ln>
                <a:solidFill>
                  <a:schemeClr val="tx1"/>
                </a:solidFill>
                <a:effectLst/>
                <a:uLnTx/>
                <a:uFillTx/>
                <a:latin typeface="+mn-lt"/>
                <a:ea typeface="+mn-ea"/>
                <a:cs typeface="+mn-ea"/>
              </a:rPr>
              <a:t>割端集</a:t>
            </a:r>
            <a:endParaRPr kumimoji="1" lang="zh-CN" altLang="en-US" sz="4400" b="1" i="0" u="none" strike="noStrike" kern="1200" cap="none" spc="0" normalizeH="0" baseline="0" noProof="0" dirty="0">
              <a:ln>
                <a:noFill/>
              </a:ln>
              <a:solidFill>
                <a:srgbClr val="FF0000"/>
              </a:solidFill>
              <a:effectLst/>
              <a:uLnTx/>
              <a:uFillTx/>
              <a:latin typeface="+mn-lt"/>
              <a:ea typeface="+mn-ea"/>
              <a:cs typeface="+mn-ea"/>
            </a:endParaRP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endParaRPr kumimoji="0" lang="zh-CN" altLang="en-US" sz="4400" b="1" i="0" u="none" strike="noStrike" kern="1200" cap="none" spc="0" normalizeH="0" baseline="0" noProof="0" dirty="0">
              <a:ln>
                <a:noFill/>
              </a:ln>
              <a:solidFill>
                <a:schemeClr val="tx1"/>
              </a:solidFill>
              <a:effectLst/>
              <a:uLnTx/>
              <a:uFillTx/>
              <a:latin typeface="+mn-lt"/>
              <a:ea typeface="+mn-ea"/>
              <a:cs typeface="+mn-ea"/>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2"/>
          <p:cNvSpPr/>
          <p:nvPr/>
        </p:nvSpPr>
        <p:spPr>
          <a:xfrm>
            <a:off x="0" y="260350"/>
            <a:ext cx="9144000" cy="1939925"/>
          </a:xfrm>
          <a:prstGeom prst="rect">
            <a:avLst/>
          </a:prstGeom>
          <a:noFill/>
          <a:ln w="12700">
            <a:noFill/>
          </a:ln>
        </p:spPr>
        <p:txBody>
          <a:bodyPr anchor="t">
            <a:spAutoFit/>
          </a:bodyPr>
          <a:lstStyle/>
          <a:p>
            <a:pPr algn="just">
              <a:buSzTx/>
            </a:pPr>
            <a:r>
              <a:rPr lang="zh-CN" altLang="en-US" sz="3600" b="1" dirty="0">
                <a:solidFill>
                  <a:srgbClr val="3333CC"/>
                </a:solidFill>
                <a:latin typeface="Times New Roman" panose="02020603050405020304" pitchFamily="18" charset="0"/>
                <a:ea typeface="宋体" panose="02010600030101010101" pitchFamily="2" charset="-122"/>
              </a:rPr>
              <a:t>几种化简:</a:t>
            </a:r>
          </a:p>
          <a:p>
            <a:pPr algn="just" eaLnBrk="0" hangingPunct="0">
              <a:buSzTx/>
            </a:pPr>
            <a:r>
              <a:rPr lang="zh-CN" altLang="en-US" sz="2800" b="1" dirty="0">
                <a:latin typeface="Times New Roman" panose="02020603050405020304" pitchFamily="18" charset="0"/>
                <a:ea typeface="宋体" panose="02010600030101010101" pitchFamily="2" charset="-122"/>
              </a:rPr>
              <a:t>          1）</a:t>
            </a:r>
            <a:r>
              <a:rPr lang="zh-CN" altLang="en-US" sz="2800" b="1" dirty="0">
                <a:latin typeface="Arial" panose="020B0604020202020204" pitchFamily="34" charset="0"/>
                <a:ea typeface="宋体" panose="02010600030101010101" pitchFamily="2" charset="-122"/>
              </a:rPr>
              <a:t>所有度数为</a:t>
            </a:r>
            <a:r>
              <a:rPr lang="en-US" altLang="zh-CN" sz="2800" b="1" dirty="0">
                <a:latin typeface="Arial" panose="020B0604020202020204" pitchFamily="34" charset="0"/>
                <a:ea typeface="宋体" panose="02010600030101010101" pitchFamily="2" charset="-122"/>
              </a:rPr>
              <a:t>1</a:t>
            </a:r>
            <a:r>
              <a:rPr lang="zh-CN" altLang="en-US" sz="2800" b="1" dirty="0">
                <a:latin typeface="Arial" panose="020B0604020202020204" pitchFamily="34" charset="0"/>
                <a:ea typeface="宋体" panose="02010600030101010101" pitchFamily="2" charset="-122"/>
              </a:rPr>
              <a:t>的端又称为</a:t>
            </a:r>
            <a:r>
              <a:rPr lang="zh-CN" altLang="en-US" sz="2800" b="1" dirty="0">
                <a:solidFill>
                  <a:srgbClr val="FF0000"/>
                </a:solidFill>
                <a:latin typeface="Times New Roman" panose="02020603050405020304" pitchFamily="18" charset="0"/>
                <a:ea typeface="宋体" panose="02010600030101010101" pitchFamily="2" charset="-122"/>
              </a:rPr>
              <a:t>孤立端</a:t>
            </a:r>
            <a:r>
              <a:rPr lang="zh-CN" altLang="en-US" sz="2800" b="1" dirty="0">
                <a:latin typeface="Times New Roman" panose="02020603050405020304" pitchFamily="18" charset="0"/>
                <a:ea typeface="宋体" panose="02010600030101010101" pitchFamily="2" charset="-122"/>
              </a:rPr>
              <a:t>，其边称为悬挂边，可不参加运算</a:t>
            </a:r>
            <a:endParaRPr lang="zh-CN" altLang="en-US" sz="2800" dirty="0">
              <a:latin typeface="Times New Roman" panose="02020603050405020304" pitchFamily="18" charset="0"/>
              <a:ea typeface="宋体" panose="02010600030101010101" pitchFamily="2" charset="-122"/>
            </a:endParaRPr>
          </a:p>
          <a:p>
            <a:pPr eaLnBrk="0" hangingPunct="0">
              <a:buSzTx/>
            </a:pPr>
            <a:endParaRPr lang="zh-CN" altLang="en-US" sz="2800" dirty="0">
              <a:latin typeface="Times New Roman" panose="02020603050405020304" pitchFamily="18" charset="0"/>
              <a:ea typeface="宋体" panose="02010600030101010101" pitchFamily="2" charset="-122"/>
            </a:endParaRPr>
          </a:p>
        </p:txBody>
      </p:sp>
      <p:sp>
        <p:nvSpPr>
          <p:cNvPr id="398338" name="Rectangle 3"/>
          <p:cNvSpPr/>
          <p:nvPr/>
        </p:nvSpPr>
        <p:spPr>
          <a:xfrm>
            <a:off x="3319463" y="2824163"/>
            <a:ext cx="9144000" cy="0"/>
          </a:xfrm>
          <a:prstGeom prst="rect">
            <a:avLst/>
          </a:prstGeom>
          <a:noFill/>
          <a:ln w="12700">
            <a:noFill/>
          </a:ln>
        </p:spPr>
        <p:txBody>
          <a:bodyPr anchor="t">
            <a:spAutoFit/>
          </a:bodyPr>
          <a:lstStyle/>
          <a:p>
            <a:pPr algn="ctr">
              <a:buSzTx/>
            </a:pPr>
            <a:endParaRPr lang="zh-CN" altLang="en-US" dirty="0">
              <a:latin typeface="Arial" panose="020B0604020202020204" pitchFamily="34" charset="0"/>
              <a:ea typeface="宋体" panose="02010600030101010101" pitchFamily="2" charset="-122"/>
            </a:endParaRPr>
          </a:p>
        </p:txBody>
      </p:sp>
      <p:graphicFrame>
        <p:nvGraphicFramePr>
          <p:cNvPr id="289796" name="Object 4"/>
          <p:cNvGraphicFramePr>
            <a:graphicFrameLocks noChangeAspect="1"/>
          </p:cNvGraphicFramePr>
          <p:nvPr/>
        </p:nvGraphicFramePr>
        <p:xfrm>
          <a:off x="2328863" y="1628775"/>
          <a:ext cx="4529137" cy="2187575"/>
        </p:xfrm>
        <a:graphic>
          <a:graphicData uri="http://schemas.openxmlformats.org/presentationml/2006/ole">
            <mc:AlternateContent xmlns:mc="http://schemas.openxmlformats.org/markup-compatibility/2006">
              <mc:Choice xmlns:v="urn:schemas-microsoft-com:vml" Requires="v">
                <p:oleObj spid="_x0000_s387154" r:id="rId3" imgW="2774315" imgH="1361440" progId="Visio.Drawing.11">
                  <p:embed/>
                </p:oleObj>
              </mc:Choice>
              <mc:Fallback>
                <p:oleObj r:id="rId3" imgW="2774315" imgH="1361440" progId="Visio.Drawing.11">
                  <p:embed/>
                  <p:pic>
                    <p:nvPicPr>
                      <p:cNvPr id="0" name="图片 3457"/>
                      <p:cNvPicPr/>
                      <p:nvPr/>
                    </p:nvPicPr>
                    <p:blipFill>
                      <a:blip r:embed="rId4"/>
                      <a:stretch>
                        <a:fillRect/>
                      </a:stretch>
                    </p:blipFill>
                    <p:spPr>
                      <a:xfrm>
                        <a:off x="2328863" y="1628775"/>
                        <a:ext cx="4529137" cy="2187575"/>
                      </a:xfrm>
                      <a:prstGeom prst="rect">
                        <a:avLst/>
                      </a:prstGeom>
                      <a:noFill/>
                      <a:ln w="38100">
                        <a:noFill/>
                        <a:miter/>
                      </a:ln>
                    </p:spPr>
                  </p:pic>
                </p:oleObj>
              </mc:Fallback>
            </mc:AlternateContent>
          </a:graphicData>
        </a:graphic>
      </p:graphicFrame>
      <p:sp>
        <p:nvSpPr>
          <p:cNvPr id="289797" name="Rectangle 5"/>
          <p:cNvSpPr/>
          <p:nvPr/>
        </p:nvSpPr>
        <p:spPr>
          <a:xfrm>
            <a:off x="984250" y="3917950"/>
            <a:ext cx="7259638" cy="579438"/>
          </a:xfrm>
          <a:prstGeom prst="rect">
            <a:avLst/>
          </a:prstGeom>
          <a:noFill/>
          <a:ln w="12700">
            <a:noFill/>
          </a:ln>
        </p:spPr>
        <p:txBody>
          <a:bodyPr anchor="t">
            <a:spAutoFit/>
          </a:bodyPr>
          <a:lstStyle/>
          <a:p>
            <a:pPr>
              <a:buSzTx/>
            </a:pPr>
            <a:r>
              <a:rPr lang="en-US" altLang="zh-CN" sz="3200" b="1" dirty="0">
                <a:solidFill>
                  <a:srgbClr val="DB0716"/>
                </a:solidFill>
                <a:latin typeface="Times New Roman" panose="02020603050405020304" pitchFamily="18" charset="0"/>
                <a:ea typeface="宋体" panose="02010600030101010101" pitchFamily="2" charset="-122"/>
              </a:rPr>
              <a:t>v</a:t>
            </a:r>
            <a:r>
              <a:rPr lang="en-US" altLang="zh-CN" sz="3200" b="1" baseline="-25000" dirty="0">
                <a:solidFill>
                  <a:srgbClr val="DB0716"/>
                </a:solidFill>
                <a:latin typeface="Times New Roman" panose="02020603050405020304" pitchFamily="18" charset="0"/>
                <a:ea typeface="宋体" panose="02010600030101010101" pitchFamily="2" charset="-122"/>
              </a:rPr>
              <a:t>s</a:t>
            </a:r>
            <a:r>
              <a:rPr lang="zh-CN" altLang="en-US" sz="3200" b="1" dirty="0">
                <a:solidFill>
                  <a:srgbClr val="DB0716"/>
                </a:solidFill>
                <a:latin typeface="宋体" panose="02010600030101010101" pitchFamily="2" charset="-122"/>
                <a:ea typeface="宋体" panose="02010600030101010101" pitchFamily="2" charset="-122"/>
              </a:rPr>
              <a:t>至</a:t>
            </a:r>
            <a:r>
              <a:rPr lang="en-US" altLang="zh-CN" sz="3200" b="1" dirty="0">
                <a:solidFill>
                  <a:srgbClr val="DB0716"/>
                </a:solidFill>
                <a:latin typeface="Times New Roman" panose="02020603050405020304" pitchFamily="18" charset="0"/>
                <a:ea typeface="宋体" panose="02010600030101010101" pitchFamily="2" charset="-122"/>
              </a:rPr>
              <a:t>v</a:t>
            </a:r>
            <a:r>
              <a:rPr lang="en-US" altLang="zh-CN" sz="3200" b="1" baseline="-30000" dirty="0">
                <a:solidFill>
                  <a:srgbClr val="DB0716"/>
                </a:solidFill>
                <a:latin typeface="Times New Roman" panose="02020603050405020304" pitchFamily="18" charset="0"/>
                <a:ea typeface="宋体" panose="02010600030101010101" pitchFamily="2" charset="-122"/>
              </a:rPr>
              <a:t>j</a:t>
            </a:r>
            <a:r>
              <a:rPr lang="zh-CN" altLang="en-US" sz="3200" b="1" dirty="0">
                <a:solidFill>
                  <a:srgbClr val="DB0716"/>
                </a:solidFill>
                <a:latin typeface="宋体" panose="02010600030101010101" pitchFamily="2" charset="-122"/>
                <a:ea typeface="宋体" panose="02010600030101010101" pitchFamily="2" charset="-122"/>
              </a:rPr>
              <a:t>最短径</a:t>
            </a:r>
            <a:r>
              <a:rPr lang="zh-CN" altLang="en-US" sz="3200" b="1" dirty="0">
                <a:solidFill>
                  <a:srgbClr val="DB0716"/>
                </a:solidFill>
                <a:latin typeface="Times New Roman" panose="02020603050405020304" pitchFamily="18" charset="0"/>
                <a:ea typeface="宋体" panose="02010600030101010101" pitchFamily="2" charset="-122"/>
              </a:rPr>
              <a:t>(</a:t>
            </a:r>
            <a:r>
              <a:rPr lang="en-US" altLang="zh-CN" sz="3200" b="1" dirty="0">
                <a:solidFill>
                  <a:srgbClr val="DB0716"/>
                </a:solidFill>
                <a:latin typeface="Times New Roman" panose="02020603050405020304" pitchFamily="18" charset="0"/>
                <a:ea typeface="宋体" panose="02010600030101010101" pitchFamily="2" charset="-122"/>
              </a:rPr>
              <a:t>v</a:t>
            </a:r>
            <a:r>
              <a:rPr lang="en-US" altLang="zh-CN" sz="3200" b="1" baseline="-30000" dirty="0">
                <a:solidFill>
                  <a:srgbClr val="DB0716"/>
                </a:solidFill>
                <a:latin typeface="Times New Roman" panose="02020603050405020304" pitchFamily="18" charset="0"/>
                <a:ea typeface="宋体" panose="02010600030101010101" pitchFamily="2" charset="-122"/>
              </a:rPr>
              <a:t>s</a:t>
            </a:r>
            <a:r>
              <a:rPr lang="zh-CN" altLang="en-US" sz="3200" b="1" dirty="0">
                <a:solidFill>
                  <a:srgbClr val="DB0716"/>
                </a:solidFill>
                <a:latin typeface="宋体" panose="02010600030101010101" pitchFamily="2" charset="-122"/>
                <a:ea typeface="宋体" panose="02010600030101010101" pitchFamily="2" charset="-122"/>
              </a:rPr>
              <a:t>悬挂至</a:t>
            </a:r>
            <a:r>
              <a:rPr lang="en-US" altLang="zh-CN" sz="3200" b="1" dirty="0">
                <a:solidFill>
                  <a:srgbClr val="DB0716"/>
                </a:solidFill>
                <a:latin typeface="Times New Roman" panose="02020603050405020304" pitchFamily="18" charset="0"/>
                <a:ea typeface="宋体" panose="02010600030101010101" pitchFamily="2" charset="-122"/>
              </a:rPr>
              <a:t>v</a:t>
            </a:r>
            <a:r>
              <a:rPr lang="en-US" altLang="zh-CN" sz="3200" b="1" baseline="-30000" dirty="0">
                <a:solidFill>
                  <a:srgbClr val="DB0716"/>
                </a:solidFill>
                <a:latin typeface="Times New Roman" panose="02020603050405020304" pitchFamily="18" charset="0"/>
                <a:ea typeface="宋体" panose="02010600030101010101" pitchFamily="2" charset="-122"/>
              </a:rPr>
              <a:t>i</a:t>
            </a:r>
            <a:r>
              <a:rPr lang="en-US" altLang="zh-CN" sz="3200" b="1" dirty="0">
                <a:solidFill>
                  <a:srgbClr val="DB0716"/>
                </a:solidFill>
                <a:latin typeface="Times New Roman" panose="02020603050405020304" pitchFamily="18" charset="0"/>
                <a:ea typeface="宋体" panose="02010600030101010101" pitchFamily="2" charset="-122"/>
              </a:rPr>
              <a:t>)  w</a:t>
            </a:r>
            <a:r>
              <a:rPr lang="en-US" altLang="zh-CN" sz="3200" b="1" baseline="-30000" dirty="0">
                <a:solidFill>
                  <a:srgbClr val="DB0716"/>
                </a:solidFill>
                <a:latin typeface="Times New Roman" panose="02020603050405020304" pitchFamily="18" charset="0"/>
                <a:ea typeface="宋体" panose="02010600030101010101" pitchFamily="2" charset="-122"/>
              </a:rPr>
              <a:t>sj</a:t>
            </a:r>
            <a:r>
              <a:rPr lang="en-US" altLang="zh-CN" sz="3200" b="1" dirty="0">
                <a:solidFill>
                  <a:srgbClr val="DB0716"/>
                </a:solidFill>
                <a:latin typeface="Times New Roman" panose="02020603050405020304" pitchFamily="18" charset="0"/>
                <a:ea typeface="宋体" panose="02010600030101010101" pitchFamily="2" charset="-122"/>
              </a:rPr>
              <a:t>=d</a:t>
            </a:r>
            <a:r>
              <a:rPr lang="en-US" altLang="zh-CN" sz="3200" b="1" baseline="-30000" dirty="0">
                <a:solidFill>
                  <a:srgbClr val="DB0716"/>
                </a:solidFill>
                <a:latin typeface="Times New Roman" panose="02020603050405020304" pitchFamily="18" charset="0"/>
                <a:ea typeface="宋体" panose="02010600030101010101" pitchFamily="2" charset="-122"/>
              </a:rPr>
              <a:t>si</a:t>
            </a:r>
            <a:r>
              <a:rPr lang="en-US" altLang="zh-CN" sz="3200" b="1" dirty="0">
                <a:solidFill>
                  <a:srgbClr val="DB0716"/>
                </a:solidFill>
                <a:latin typeface="Times New Roman" panose="02020603050405020304" pitchFamily="18" charset="0"/>
                <a:ea typeface="宋体" panose="02010600030101010101" pitchFamily="2" charset="-122"/>
              </a:rPr>
              <a:t>+w</a:t>
            </a:r>
            <a:r>
              <a:rPr lang="en-US" altLang="zh-CN" sz="3200" b="1" baseline="-30000" dirty="0">
                <a:solidFill>
                  <a:srgbClr val="DB0716"/>
                </a:solidFill>
                <a:latin typeface="Times New Roman" panose="02020603050405020304" pitchFamily="18" charset="0"/>
                <a:ea typeface="宋体" panose="02010600030101010101" pitchFamily="2" charset="-122"/>
              </a:rPr>
              <a:t>ij</a:t>
            </a:r>
            <a:r>
              <a:rPr lang="en-US" altLang="zh-CN" sz="3200" dirty="0">
                <a:solidFill>
                  <a:srgbClr val="DB0716"/>
                </a:solidFill>
                <a:latin typeface="Times New Roman" panose="02020603050405020304" pitchFamily="18" charset="0"/>
                <a:ea typeface="宋体" panose="02010600030101010101" pitchFamily="2" charset="-122"/>
              </a:rPr>
              <a:t> </a:t>
            </a:r>
          </a:p>
        </p:txBody>
      </p:sp>
      <p:sp>
        <p:nvSpPr>
          <p:cNvPr id="289798" name="矩形 1"/>
          <p:cNvSpPr/>
          <p:nvPr/>
        </p:nvSpPr>
        <p:spPr>
          <a:xfrm>
            <a:off x="611188" y="5027613"/>
            <a:ext cx="7921625" cy="1644650"/>
          </a:xfrm>
          <a:prstGeom prst="rect">
            <a:avLst/>
          </a:prstGeom>
          <a:noFill/>
          <a:ln w="9525">
            <a:noFill/>
          </a:ln>
        </p:spPr>
        <p:txBody>
          <a:bodyPr anchor="t">
            <a:spAutoFit/>
          </a:bodyPr>
          <a:lstStyle/>
          <a:p>
            <a:pPr marL="914400" lvl="1" indent="-457200" algn="l" rtl="0" eaLnBrk="1" fontAlgn="base" hangingPunct="1">
              <a:lnSpc>
                <a:spcPct val="90000"/>
              </a:lnSpc>
              <a:spcBef>
                <a:spcPct val="0"/>
              </a:spcBef>
              <a:spcAft>
                <a:spcPct val="0"/>
              </a:spcAft>
              <a:buClrTx/>
              <a:buFont typeface="Wingdings" panose="05000000000000000000" pitchFamily="2" charset="2"/>
              <a:buChar char="p"/>
            </a:pPr>
            <a:r>
              <a:rPr lang="zh-CN" altLang="en-US" sz="2800" b="1" dirty="0">
                <a:solidFill>
                  <a:schemeClr val="tx1"/>
                </a:solidFill>
                <a:latin typeface="Arial" panose="020B0604020202020204" pitchFamily="34" charset="0"/>
                <a:ea typeface="宋体" panose="02010600030101010101" pitchFamily="2" charset="-122"/>
              </a:rPr>
              <a:t>设</a:t>
            </a:r>
            <a:r>
              <a:rPr lang="en-US" altLang="zh-CN" sz="2800" b="1" dirty="0">
                <a:solidFill>
                  <a:schemeClr val="tx1"/>
                </a:solidFill>
                <a:latin typeface="Arial" panose="020B0604020202020204" pitchFamily="34" charset="0"/>
                <a:ea typeface="宋体" panose="02010600030101010101" pitchFamily="2" charset="-122"/>
              </a:rPr>
              <a:t>v</a:t>
            </a:r>
            <a:r>
              <a:rPr lang="en-US" altLang="zh-CN" sz="2800" b="1" baseline="-25000" dirty="0">
                <a:solidFill>
                  <a:schemeClr val="tx1"/>
                </a:solidFill>
                <a:latin typeface="Arial" panose="020B0604020202020204" pitchFamily="34" charset="0"/>
                <a:ea typeface="宋体" panose="02010600030101010101" pitchFamily="2" charset="-122"/>
              </a:rPr>
              <a:t>s</a:t>
            </a:r>
            <a:r>
              <a:rPr lang="zh-CN" altLang="en-US" sz="2800" b="1" dirty="0">
                <a:solidFill>
                  <a:schemeClr val="tx1"/>
                </a:solidFill>
                <a:latin typeface="Arial" panose="020B0604020202020204" pitchFamily="34" charset="0"/>
                <a:ea typeface="宋体" panose="02010600030101010101" pitchFamily="2" charset="-122"/>
              </a:rPr>
              <a:t>是这些端中的一个，它只与</a:t>
            </a:r>
            <a:r>
              <a:rPr lang="en-US" altLang="zh-CN" sz="2800" b="1" dirty="0">
                <a:solidFill>
                  <a:schemeClr val="tx1"/>
                </a:solidFill>
                <a:latin typeface="Arial" panose="020B0604020202020204" pitchFamily="34" charset="0"/>
                <a:ea typeface="宋体" panose="02010600030101010101" pitchFamily="2" charset="-122"/>
              </a:rPr>
              <a:t>v</a:t>
            </a:r>
            <a:r>
              <a:rPr lang="en-US" altLang="zh-CN" sz="2800" b="1" baseline="-25000" dirty="0">
                <a:solidFill>
                  <a:schemeClr val="tx1"/>
                </a:solidFill>
                <a:latin typeface="Arial" panose="020B0604020202020204" pitchFamily="34" charset="0"/>
                <a:ea typeface="宋体" panose="02010600030101010101" pitchFamily="2" charset="-122"/>
              </a:rPr>
              <a:t>i</a:t>
            </a:r>
            <a:r>
              <a:rPr lang="zh-CN" altLang="en-US" sz="2800" b="1" dirty="0">
                <a:solidFill>
                  <a:schemeClr val="tx1"/>
                </a:solidFill>
                <a:latin typeface="Arial" panose="020B0604020202020204" pitchFamily="34" charset="0"/>
                <a:ea typeface="宋体" panose="02010600030101010101" pitchFamily="2" charset="-122"/>
              </a:rPr>
              <a:t>关联，则</a:t>
            </a:r>
            <a:r>
              <a:rPr lang="en-US" altLang="zh-CN" sz="2800" b="1" dirty="0">
                <a:solidFill>
                  <a:schemeClr val="tx1"/>
                </a:solidFill>
                <a:latin typeface="Arial" panose="020B0604020202020204" pitchFamily="34" charset="0"/>
                <a:ea typeface="宋体" panose="02010600030101010101" pitchFamily="2" charset="-122"/>
              </a:rPr>
              <a:t>v</a:t>
            </a:r>
            <a:r>
              <a:rPr lang="en-US" altLang="zh-CN" sz="2800" b="1" baseline="-25000" dirty="0">
                <a:solidFill>
                  <a:schemeClr val="tx1"/>
                </a:solidFill>
                <a:latin typeface="Arial" panose="020B0604020202020204" pitchFamily="34" charset="0"/>
                <a:ea typeface="宋体" panose="02010600030101010101" pitchFamily="2" charset="-122"/>
              </a:rPr>
              <a:t>s</a:t>
            </a:r>
            <a:r>
              <a:rPr lang="zh-CN" altLang="en-US" sz="2800" b="1" dirty="0">
                <a:solidFill>
                  <a:schemeClr val="tx1"/>
                </a:solidFill>
                <a:latin typeface="Arial" panose="020B0604020202020204" pitchFamily="34" charset="0"/>
                <a:ea typeface="宋体" panose="02010600030101010101" pitchFamily="2" charset="-122"/>
              </a:rPr>
              <a:t>与其他端的最短径必经过</a:t>
            </a:r>
            <a:r>
              <a:rPr lang="en-US" altLang="zh-CN" sz="2800" b="1" dirty="0">
                <a:solidFill>
                  <a:schemeClr val="tx1"/>
                </a:solidFill>
                <a:latin typeface="Arial" panose="020B0604020202020204" pitchFamily="34" charset="0"/>
                <a:ea typeface="宋体" panose="02010600030101010101" pitchFamily="2" charset="-122"/>
              </a:rPr>
              <a:t>v</a:t>
            </a:r>
            <a:r>
              <a:rPr lang="en-US" altLang="zh-CN" sz="2800" b="1" baseline="-25000" dirty="0">
                <a:solidFill>
                  <a:schemeClr val="tx1"/>
                </a:solidFill>
                <a:latin typeface="Arial" panose="020B0604020202020204" pitchFamily="34" charset="0"/>
                <a:ea typeface="宋体" panose="02010600030101010101" pitchFamily="2" charset="-122"/>
              </a:rPr>
              <a:t>i</a:t>
            </a:r>
            <a:r>
              <a:rPr lang="zh-CN" altLang="en-US" sz="2800" b="1" dirty="0">
                <a:solidFill>
                  <a:schemeClr val="tx1"/>
                </a:solidFill>
                <a:latin typeface="Arial" panose="020B0604020202020204" pitchFamily="34" charset="0"/>
                <a:ea typeface="宋体" panose="02010600030101010101" pitchFamily="2" charset="-122"/>
              </a:rPr>
              <a:t>，所以它与</a:t>
            </a:r>
            <a:r>
              <a:rPr lang="en-US" altLang="zh-CN" sz="2800" b="1" dirty="0">
                <a:solidFill>
                  <a:schemeClr val="tx1"/>
                </a:solidFill>
                <a:latin typeface="Arial" panose="020B0604020202020204" pitchFamily="34" charset="0"/>
                <a:ea typeface="宋体" panose="02010600030101010101" pitchFamily="2" charset="-122"/>
              </a:rPr>
              <a:t>v</a:t>
            </a:r>
            <a:r>
              <a:rPr lang="en-US" altLang="zh-CN" sz="2800" b="1" baseline="-25000" dirty="0">
                <a:solidFill>
                  <a:schemeClr val="tx1"/>
                </a:solidFill>
                <a:latin typeface="Arial" panose="020B0604020202020204" pitchFamily="34" charset="0"/>
                <a:ea typeface="宋体" panose="02010600030101010101" pitchFamily="2" charset="-122"/>
              </a:rPr>
              <a:t>j</a:t>
            </a:r>
            <a:r>
              <a:rPr lang="zh-CN" altLang="en-US" sz="2800" b="1" dirty="0">
                <a:solidFill>
                  <a:schemeClr val="tx1"/>
                </a:solidFill>
                <a:latin typeface="Arial" panose="020B0604020202020204" pitchFamily="34" charset="0"/>
                <a:ea typeface="宋体" panose="02010600030101010101" pitchFamily="2" charset="-122"/>
              </a:rPr>
              <a:t>间的最短径长必为</a:t>
            </a:r>
            <a:r>
              <a:rPr lang="en-US" altLang="zh-CN" sz="2800" b="1" dirty="0">
                <a:solidFill>
                  <a:schemeClr val="tx1"/>
                </a:solidFill>
                <a:latin typeface="Arial" panose="020B0604020202020204" pitchFamily="34" charset="0"/>
                <a:ea typeface="宋体" panose="02010600030101010101" pitchFamily="2" charset="-122"/>
              </a:rPr>
              <a:t>w</a:t>
            </a:r>
            <a:r>
              <a:rPr lang="en-US" altLang="zh-CN" sz="2800" b="1" baseline="-25000" dirty="0">
                <a:solidFill>
                  <a:schemeClr val="tx1"/>
                </a:solidFill>
                <a:latin typeface="Arial" panose="020B0604020202020204" pitchFamily="34" charset="0"/>
                <a:ea typeface="宋体" panose="02010600030101010101" pitchFamily="2" charset="-122"/>
              </a:rPr>
              <a:t>sj</a:t>
            </a:r>
            <a:r>
              <a:rPr lang="en-US" altLang="zh-CN" sz="2800" b="1" dirty="0">
                <a:solidFill>
                  <a:schemeClr val="tx1"/>
                </a:solidFill>
                <a:latin typeface="Arial" panose="020B0604020202020204" pitchFamily="34" charset="0"/>
                <a:ea typeface="宋体" panose="02010600030101010101" pitchFamily="2" charset="-122"/>
              </a:rPr>
              <a:t>=d</a:t>
            </a:r>
            <a:r>
              <a:rPr lang="en-US" altLang="zh-CN" sz="2800" b="1" baseline="-25000" dirty="0">
                <a:solidFill>
                  <a:schemeClr val="tx1"/>
                </a:solidFill>
                <a:latin typeface="Arial" panose="020B0604020202020204" pitchFamily="34" charset="0"/>
                <a:ea typeface="宋体" panose="02010600030101010101" pitchFamily="2" charset="-122"/>
              </a:rPr>
              <a:t>si</a:t>
            </a:r>
            <a:r>
              <a:rPr lang="en-US" altLang="zh-CN" sz="2800" b="1" dirty="0">
                <a:solidFill>
                  <a:schemeClr val="tx1"/>
                </a:solidFill>
                <a:latin typeface="Arial" panose="020B0604020202020204" pitchFamily="34" charset="0"/>
                <a:ea typeface="宋体" panose="02010600030101010101" pitchFamily="2" charset="-122"/>
              </a:rPr>
              <a:t>+w</a:t>
            </a:r>
            <a:r>
              <a:rPr lang="en-US" altLang="zh-CN" sz="2800" b="1" baseline="-25000" dirty="0">
                <a:solidFill>
                  <a:schemeClr val="tx1"/>
                </a:solidFill>
                <a:latin typeface="Arial" panose="020B0604020202020204" pitchFamily="34" charset="0"/>
                <a:ea typeface="宋体" panose="02010600030101010101" pitchFamily="2" charset="-122"/>
              </a:rPr>
              <a:t>ij</a:t>
            </a:r>
            <a:r>
              <a:rPr lang="zh-CN" altLang="en-US" sz="2800" b="1" dirty="0">
                <a:solidFill>
                  <a:schemeClr val="tx1"/>
                </a:solidFill>
                <a:latin typeface="Arial" panose="020B0604020202020204" pitchFamily="34" charset="0"/>
                <a:ea typeface="宋体" panose="02010600030101010101" pitchFamily="2" charset="-122"/>
              </a:rPr>
              <a:t>，其中</a:t>
            </a:r>
            <a:r>
              <a:rPr lang="en-US" altLang="zh-CN" sz="2800" b="1" dirty="0">
                <a:solidFill>
                  <a:schemeClr val="tx1"/>
                </a:solidFill>
                <a:latin typeface="Arial" panose="020B0604020202020204" pitchFamily="34" charset="0"/>
                <a:ea typeface="宋体" panose="02010600030101010101" pitchFamily="2" charset="-122"/>
              </a:rPr>
              <a:t>w</a:t>
            </a:r>
            <a:r>
              <a:rPr lang="en-US" altLang="zh-CN" sz="2800" b="1" baseline="-25000" dirty="0">
                <a:solidFill>
                  <a:schemeClr val="tx1"/>
                </a:solidFill>
                <a:latin typeface="Arial" panose="020B0604020202020204" pitchFamily="34" charset="0"/>
                <a:ea typeface="宋体" panose="02010600030101010101" pitchFamily="2" charset="-122"/>
              </a:rPr>
              <a:t>ij</a:t>
            </a:r>
            <a:r>
              <a:rPr lang="zh-CN" altLang="en-US" sz="2800" b="1" dirty="0">
                <a:solidFill>
                  <a:schemeClr val="tx1"/>
                </a:solidFill>
                <a:latin typeface="Arial" panose="020B0604020202020204" pitchFamily="34" charset="0"/>
                <a:ea typeface="宋体" panose="02010600030101010101" pitchFamily="2" charset="-122"/>
              </a:rPr>
              <a:t>是去掉</a:t>
            </a:r>
            <a:r>
              <a:rPr lang="en-US" altLang="zh-CN" sz="2800" b="1" dirty="0">
                <a:solidFill>
                  <a:schemeClr val="tx1"/>
                </a:solidFill>
                <a:latin typeface="Arial" panose="020B0604020202020204" pitchFamily="34" charset="0"/>
                <a:ea typeface="宋体" panose="02010600030101010101" pitchFamily="2" charset="-122"/>
              </a:rPr>
              <a:t>v</a:t>
            </a:r>
            <a:r>
              <a:rPr lang="en-US" altLang="zh-CN" sz="2800" b="1" baseline="-25000" dirty="0">
                <a:solidFill>
                  <a:schemeClr val="tx1"/>
                </a:solidFill>
                <a:latin typeface="Arial" panose="020B0604020202020204" pitchFamily="34" charset="0"/>
                <a:ea typeface="宋体" panose="02010600030101010101" pitchFamily="2" charset="-122"/>
              </a:rPr>
              <a:t>s</a:t>
            </a:r>
            <a:r>
              <a:rPr lang="zh-CN" altLang="en-US" sz="2800" b="1" dirty="0">
                <a:solidFill>
                  <a:schemeClr val="tx1"/>
                </a:solidFill>
                <a:latin typeface="Arial" panose="020B0604020202020204" pitchFamily="34" charset="0"/>
                <a:ea typeface="宋体" panose="02010600030101010101" pitchFamily="2" charset="-122"/>
              </a:rPr>
              <a:t>等端用</a:t>
            </a:r>
            <a:r>
              <a:rPr lang="en-US" altLang="zh-CN" sz="2800" b="1" dirty="0">
                <a:solidFill>
                  <a:schemeClr val="tx1"/>
                </a:solidFill>
                <a:latin typeface="Arial" panose="020B0604020202020204" pitchFamily="34" charset="0"/>
                <a:ea typeface="宋体" panose="02010600030101010101" pitchFamily="2" charset="-122"/>
              </a:rPr>
              <a:t>F</a:t>
            </a:r>
            <a:r>
              <a:rPr lang="zh-CN" altLang="en-US" sz="2800" b="1" dirty="0">
                <a:solidFill>
                  <a:schemeClr val="tx1"/>
                </a:solidFill>
                <a:latin typeface="Arial" panose="020B0604020202020204" pitchFamily="34" charset="0"/>
                <a:ea typeface="宋体" panose="02010600030101010101" pitchFamily="2" charset="-122"/>
              </a:rPr>
              <a:t>算法求得的最短径长。</a:t>
            </a:r>
            <a:endParaRPr lang="zh-CN" altLang="en-US" sz="2800" b="1" baseline="-25000" dirty="0">
              <a:solidFill>
                <a:schemeClr val="tx1"/>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9794"/>
                                        </p:tgtEl>
                                        <p:attrNameLst>
                                          <p:attrName>style.visibility</p:attrName>
                                        </p:attrNameLst>
                                      </p:cBhvr>
                                      <p:to>
                                        <p:strVal val="visible"/>
                                      </p:to>
                                    </p:set>
                                    <p:animEffect transition="in" filter="wipe(down)">
                                      <p:cBhvr>
                                        <p:cTn id="7" dur="500"/>
                                        <p:tgtEl>
                                          <p:spTgt spid="28979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289796"/>
                                        </p:tgtEl>
                                        <p:attrNameLst>
                                          <p:attrName>style.visibility</p:attrName>
                                        </p:attrNameLst>
                                      </p:cBhvr>
                                      <p:to>
                                        <p:strVal val="visible"/>
                                      </p:to>
                                    </p:set>
                                    <p:animEffect transition="in" filter="wheel(1)">
                                      <p:cBhvr>
                                        <p:cTn id="12" dur="2000"/>
                                        <p:tgtEl>
                                          <p:spTgt spid="28979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289797"/>
                                        </p:tgtEl>
                                        <p:attrNameLst>
                                          <p:attrName>style.visibility</p:attrName>
                                        </p:attrNameLst>
                                      </p:cBhvr>
                                      <p:to>
                                        <p:strVal val="visible"/>
                                      </p:to>
                                    </p:set>
                                    <p:animEffect transition="in" filter="wheel(1)">
                                      <p:cBhvr>
                                        <p:cTn id="17" dur="2000"/>
                                        <p:tgtEl>
                                          <p:spTgt spid="289797"/>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289798"/>
                                        </p:tgtEl>
                                        <p:attrNameLst>
                                          <p:attrName>style.visibility</p:attrName>
                                        </p:attrNameLst>
                                      </p:cBhvr>
                                      <p:to>
                                        <p:strVal val="visible"/>
                                      </p:to>
                                    </p:set>
                                    <p:animEffect transition="in" filter="randombar(horizontal)">
                                      <p:cBhvr>
                                        <p:cTn id="22" dur="500"/>
                                        <p:tgtEl>
                                          <p:spTgt spid="2897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794" grpId="0"/>
      <p:bldP spid="289797" grpId="0"/>
      <p:bldP spid="289798" grpId="0"/>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1" name="Rectangle 2"/>
          <p:cNvSpPr/>
          <p:nvPr/>
        </p:nvSpPr>
        <p:spPr>
          <a:xfrm>
            <a:off x="1219200" y="533400"/>
            <a:ext cx="9144000" cy="946150"/>
          </a:xfrm>
          <a:prstGeom prst="rect">
            <a:avLst/>
          </a:prstGeom>
          <a:noFill/>
          <a:ln w="12700">
            <a:noFill/>
          </a:ln>
        </p:spPr>
        <p:txBody>
          <a:bodyPr anchor="t">
            <a:spAutoFit/>
          </a:bodyPr>
          <a:lstStyle/>
          <a:p>
            <a:pPr algn="just">
              <a:buSzTx/>
            </a:pPr>
            <a:r>
              <a:rPr lang="en-US" altLang="zh-CN" sz="2800" b="1" dirty="0">
                <a:solidFill>
                  <a:srgbClr val="000066"/>
                </a:solidFill>
                <a:latin typeface="Times New Roman" panose="02020603050405020304" pitchFamily="18" charset="0"/>
                <a:ea typeface="宋体" panose="02010600030101010101" pitchFamily="2" charset="-122"/>
              </a:rPr>
              <a:t>2) d=2</a:t>
            </a:r>
            <a:r>
              <a:rPr lang="zh-CN" altLang="en-US" sz="2800" b="1" dirty="0">
                <a:solidFill>
                  <a:srgbClr val="000066"/>
                </a:solidFill>
                <a:latin typeface="Times New Roman" panose="02020603050405020304" pitchFamily="18" charset="0"/>
                <a:ea typeface="宋体" panose="02010600030101010101" pitchFamily="2" charset="-122"/>
              </a:rPr>
              <a:t>的端亦可简化</a:t>
            </a:r>
            <a:endParaRPr lang="zh-CN" altLang="en-US" sz="2800" dirty="0">
              <a:solidFill>
                <a:srgbClr val="000066"/>
              </a:solidFill>
              <a:latin typeface="Times New Roman" panose="02020603050405020304" pitchFamily="18" charset="0"/>
              <a:ea typeface="宋体" panose="02010600030101010101" pitchFamily="2" charset="-122"/>
            </a:endParaRPr>
          </a:p>
          <a:p>
            <a:pPr eaLnBrk="0" hangingPunct="0">
              <a:buSzTx/>
            </a:pPr>
            <a:endParaRPr lang="zh-CN" altLang="en-US" sz="2800" dirty="0">
              <a:solidFill>
                <a:srgbClr val="000066"/>
              </a:solidFill>
              <a:latin typeface="Times New Roman" panose="02020603050405020304" pitchFamily="18" charset="0"/>
              <a:ea typeface="宋体" panose="02010600030101010101" pitchFamily="2" charset="-122"/>
            </a:endParaRPr>
          </a:p>
        </p:txBody>
      </p:sp>
      <p:sp>
        <p:nvSpPr>
          <p:cNvPr id="399362" name="Rectangle 3"/>
          <p:cNvSpPr/>
          <p:nvPr/>
        </p:nvSpPr>
        <p:spPr>
          <a:xfrm>
            <a:off x="3252788" y="2809875"/>
            <a:ext cx="9144000" cy="0"/>
          </a:xfrm>
          <a:prstGeom prst="rect">
            <a:avLst/>
          </a:prstGeom>
          <a:noFill/>
          <a:ln w="12700">
            <a:noFill/>
          </a:ln>
        </p:spPr>
        <p:txBody>
          <a:bodyPr anchor="t">
            <a:spAutoFit/>
          </a:bodyPr>
          <a:lstStyle/>
          <a:p>
            <a:pPr algn="ctr">
              <a:buSzTx/>
            </a:pPr>
            <a:endParaRPr lang="zh-CN" altLang="en-US" dirty="0">
              <a:latin typeface="Arial" panose="020B0604020202020204" pitchFamily="34" charset="0"/>
              <a:ea typeface="宋体" panose="02010600030101010101" pitchFamily="2" charset="-122"/>
            </a:endParaRPr>
          </a:p>
        </p:txBody>
      </p:sp>
      <p:graphicFrame>
        <p:nvGraphicFramePr>
          <p:cNvPr id="290820" name="Object 4"/>
          <p:cNvGraphicFramePr>
            <a:graphicFrameLocks noChangeAspect="1"/>
          </p:cNvGraphicFramePr>
          <p:nvPr/>
        </p:nvGraphicFramePr>
        <p:xfrm>
          <a:off x="2362200" y="1600200"/>
          <a:ext cx="4900613" cy="2300288"/>
        </p:xfrm>
        <a:graphic>
          <a:graphicData uri="http://schemas.openxmlformats.org/presentationml/2006/ole">
            <mc:AlternateContent xmlns:mc="http://schemas.openxmlformats.org/markup-compatibility/2006">
              <mc:Choice xmlns:v="urn:schemas-microsoft-com:vml" Requires="v">
                <p:oleObj spid="_x0000_s388178" r:id="rId3" imgW="2636520" imgH="1240790" progId="Visio.Drawing.11">
                  <p:embed/>
                </p:oleObj>
              </mc:Choice>
              <mc:Fallback>
                <p:oleObj r:id="rId3" imgW="2636520" imgH="1240790" progId="Visio.Drawing.11">
                  <p:embed/>
                  <p:pic>
                    <p:nvPicPr>
                      <p:cNvPr id="0" name="图片 3458"/>
                      <p:cNvPicPr/>
                      <p:nvPr/>
                    </p:nvPicPr>
                    <p:blipFill>
                      <a:blip r:embed="rId4"/>
                      <a:stretch>
                        <a:fillRect/>
                      </a:stretch>
                    </p:blipFill>
                    <p:spPr>
                      <a:xfrm>
                        <a:off x="2362200" y="1600200"/>
                        <a:ext cx="4900613" cy="2300288"/>
                      </a:xfrm>
                      <a:prstGeom prst="rect">
                        <a:avLst/>
                      </a:prstGeom>
                      <a:noFill/>
                      <a:ln w="38100">
                        <a:noFill/>
                        <a:miter/>
                      </a:ln>
                    </p:spPr>
                  </p:pic>
                </p:oleObj>
              </mc:Fallback>
            </mc:AlternateContent>
          </a:graphicData>
        </a:graphic>
      </p:graphicFrame>
      <p:sp>
        <p:nvSpPr>
          <p:cNvPr id="290821" name="Rectangle 5"/>
          <p:cNvSpPr/>
          <p:nvPr/>
        </p:nvSpPr>
        <p:spPr>
          <a:xfrm>
            <a:off x="561340" y="3900805"/>
            <a:ext cx="8221345" cy="2245360"/>
          </a:xfrm>
          <a:prstGeom prst="rect">
            <a:avLst/>
          </a:prstGeom>
          <a:noFill/>
          <a:ln w="12700">
            <a:noFill/>
          </a:ln>
        </p:spPr>
        <p:txBody>
          <a:bodyPr wrap="square" anchor="t">
            <a:spAutoFit/>
          </a:bodyPr>
          <a:lstStyle/>
          <a:p>
            <a:pPr marL="457200" indent="-457200">
              <a:buClrTx/>
              <a:buSzTx/>
              <a:buFont typeface="Arial" panose="020B0604020202020204" pitchFamily="34" charset="0"/>
              <a:buChar char="•"/>
            </a:pPr>
            <a:r>
              <a:rPr lang="zh-CN" altLang="en-US" sz="2800" b="1" dirty="0">
                <a:solidFill>
                  <a:srgbClr val="FF0000"/>
                </a:solidFill>
                <a:latin typeface="Times New Roman" panose="02020603050405020304" pitchFamily="18" charset="0"/>
                <a:ea typeface="宋体" panose="02010600030101010101" pitchFamily="2" charset="-122"/>
              </a:rPr>
              <a:t>如图，如果</a:t>
            </a:r>
            <a:r>
              <a:rPr lang="en-US" altLang="zh-CN" sz="2800" b="1" dirty="0">
                <a:solidFill>
                  <a:srgbClr val="FF0000"/>
                </a:solidFill>
                <a:latin typeface="Times New Roman" panose="02020603050405020304" pitchFamily="18" charset="0"/>
                <a:sym typeface="+mn-ea"/>
              </a:rPr>
              <a:t>v</a:t>
            </a:r>
            <a:r>
              <a:rPr lang="en-US" altLang="zh-CN" sz="2800" b="1" baseline="-25000" dirty="0">
                <a:solidFill>
                  <a:srgbClr val="FF0000"/>
                </a:solidFill>
                <a:latin typeface="Times New Roman" panose="02020603050405020304" pitchFamily="18" charset="0"/>
                <a:sym typeface="+mn-ea"/>
              </a:rPr>
              <a:t>s</a:t>
            </a:r>
            <a:r>
              <a:rPr lang="zh-CN" altLang="en-US" sz="2800" b="1" dirty="0">
                <a:solidFill>
                  <a:srgbClr val="FF0000"/>
                </a:solidFill>
                <a:latin typeface="Times New Roman" panose="02020603050405020304" pitchFamily="18" charset="0"/>
                <a:sym typeface="+mn-ea"/>
              </a:rPr>
              <a:t>是度数为</a:t>
            </a:r>
            <a:r>
              <a:rPr lang="en-US" altLang="zh-CN" sz="2800" b="1" dirty="0">
                <a:solidFill>
                  <a:srgbClr val="FF0000"/>
                </a:solidFill>
                <a:latin typeface="Times New Roman" panose="02020603050405020304" pitchFamily="18" charset="0"/>
                <a:sym typeface="+mn-ea"/>
              </a:rPr>
              <a:t>2</a:t>
            </a:r>
            <a:r>
              <a:rPr lang="zh-CN" altLang="en-US" sz="2800" b="1" dirty="0">
                <a:solidFill>
                  <a:srgbClr val="FF0000"/>
                </a:solidFill>
                <a:latin typeface="Times New Roman" panose="02020603050405020304" pitchFamily="18" charset="0"/>
                <a:sym typeface="+mn-ea"/>
              </a:rPr>
              <a:t>的端：</a:t>
            </a:r>
            <a:endParaRPr lang="zh-CN" altLang="en-US" sz="2800" b="1" baseline="-25000" dirty="0">
              <a:solidFill>
                <a:srgbClr val="FF0000"/>
              </a:solidFill>
              <a:latin typeface="Times New Roman" panose="02020603050405020304" pitchFamily="18" charset="0"/>
              <a:sym typeface="+mn-ea"/>
            </a:endParaRPr>
          </a:p>
          <a:p>
            <a:pPr lvl="1">
              <a:buClrTx/>
              <a:buSzTx/>
              <a:buFont typeface="+mj-lt"/>
            </a:pPr>
            <a:r>
              <a:rPr lang="en-US" altLang="zh-CN" sz="2800" b="1" dirty="0">
                <a:solidFill>
                  <a:srgbClr val="000066"/>
                </a:solidFill>
                <a:latin typeface="Times New Roman" panose="02020603050405020304" pitchFamily="18" charset="0"/>
                <a:ea typeface="宋体" panose="02010600030101010101" pitchFamily="2" charset="-122"/>
              </a:rPr>
              <a:t>1.</a:t>
            </a:r>
            <a:r>
              <a:rPr lang="zh-CN" altLang="en-US" sz="2800" b="1" dirty="0">
                <a:solidFill>
                  <a:srgbClr val="000066"/>
                </a:solidFill>
                <a:latin typeface="Times New Roman" panose="02020603050405020304" pitchFamily="18" charset="0"/>
                <a:ea typeface="宋体" panose="02010600030101010101" pitchFamily="2" charset="-122"/>
              </a:rPr>
              <a:t>需要判断</a:t>
            </a:r>
            <a:r>
              <a:rPr lang="en-US" altLang="zh-CN" sz="2800" b="1" dirty="0">
                <a:solidFill>
                  <a:srgbClr val="000066"/>
                </a:solidFill>
                <a:latin typeface="Times New Roman" panose="02020603050405020304" pitchFamily="18" charset="0"/>
                <a:ea typeface="宋体" panose="02010600030101010101" pitchFamily="2" charset="-122"/>
              </a:rPr>
              <a:t>d</a:t>
            </a:r>
            <a:r>
              <a:rPr lang="en-US" altLang="zh-CN" sz="2800" b="1" baseline="-30000" dirty="0">
                <a:solidFill>
                  <a:srgbClr val="000066"/>
                </a:solidFill>
                <a:latin typeface="Times New Roman" panose="02020603050405020304" pitchFamily="18" charset="0"/>
                <a:ea typeface="宋体" panose="02010600030101010101" pitchFamily="2" charset="-122"/>
              </a:rPr>
              <a:t>si</a:t>
            </a:r>
            <a:r>
              <a:rPr lang="en-US" altLang="zh-CN" sz="2800" b="1" dirty="0">
                <a:solidFill>
                  <a:srgbClr val="000066"/>
                </a:solidFill>
                <a:latin typeface="Times New Roman" panose="02020603050405020304" pitchFamily="18" charset="0"/>
                <a:ea typeface="宋体" panose="02010600030101010101" pitchFamily="2" charset="-122"/>
              </a:rPr>
              <a:t>+d</a:t>
            </a:r>
            <a:r>
              <a:rPr lang="en-US" altLang="zh-CN" sz="2800" b="1" baseline="-30000" dirty="0">
                <a:solidFill>
                  <a:srgbClr val="000066"/>
                </a:solidFill>
                <a:latin typeface="Times New Roman" panose="02020603050405020304" pitchFamily="18" charset="0"/>
                <a:ea typeface="宋体" panose="02010600030101010101" pitchFamily="2" charset="-122"/>
              </a:rPr>
              <a:t>sj</a:t>
            </a:r>
            <a:r>
              <a:rPr lang="zh-CN" altLang="en-US" sz="2800" b="1" baseline="-30000" dirty="0">
                <a:solidFill>
                  <a:srgbClr val="000066"/>
                </a:solidFill>
                <a:latin typeface="Times New Roman" panose="02020603050405020304" pitchFamily="18" charset="0"/>
                <a:ea typeface="宋体" panose="02010600030101010101" pitchFamily="2" charset="-122"/>
              </a:rPr>
              <a:t>与</a:t>
            </a:r>
            <a:r>
              <a:rPr lang="en-US" altLang="zh-CN" sz="2800" b="1" dirty="0">
                <a:solidFill>
                  <a:srgbClr val="000066"/>
                </a:solidFill>
                <a:latin typeface="Times New Roman" panose="02020603050405020304" pitchFamily="18" charset="0"/>
                <a:ea typeface="宋体" panose="02010600030101010101" pitchFamily="2" charset="-122"/>
              </a:rPr>
              <a:t>d</a:t>
            </a:r>
            <a:r>
              <a:rPr lang="en-US" altLang="zh-CN" sz="2800" b="1" baseline="-30000" dirty="0">
                <a:solidFill>
                  <a:srgbClr val="000066"/>
                </a:solidFill>
                <a:latin typeface="Times New Roman" panose="02020603050405020304" pitchFamily="18" charset="0"/>
                <a:ea typeface="宋体" panose="02010600030101010101" pitchFamily="2" charset="-122"/>
              </a:rPr>
              <a:t>ij</a:t>
            </a:r>
            <a:r>
              <a:rPr lang="zh-CN" altLang="en-US" sz="2800" b="1" dirty="0">
                <a:solidFill>
                  <a:srgbClr val="000066"/>
                </a:solidFill>
                <a:latin typeface="Times New Roman" panose="02020603050405020304" pitchFamily="18" charset="0"/>
                <a:ea typeface="宋体" panose="02010600030101010101" pitchFamily="2" charset="-122"/>
              </a:rPr>
              <a:t>大小</a:t>
            </a:r>
            <a:r>
              <a:rPr lang="en-US" altLang="zh-CN" sz="2800" b="1" dirty="0">
                <a:solidFill>
                  <a:srgbClr val="000066"/>
                </a:solidFill>
                <a:latin typeface="Times New Roman" panose="02020603050405020304" pitchFamily="18" charset="0"/>
                <a:ea typeface="宋体" panose="02010600030101010101" pitchFamily="2" charset="-122"/>
              </a:rPr>
              <a:t>,</a:t>
            </a:r>
            <a:r>
              <a:rPr lang="zh-CN" altLang="zh-CN" sz="2800" b="1" dirty="0">
                <a:solidFill>
                  <a:srgbClr val="000066"/>
                </a:solidFill>
                <a:latin typeface="Times New Roman" panose="02020603050405020304" pitchFamily="18" charset="0"/>
                <a:ea typeface="宋体" panose="02010600030101010101" pitchFamily="2" charset="-122"/>
              </a:rPr>
              <a:t>如果</a:t>
            </a:r>
            <a:r>
              <a:rPr lang="en-US" altLang="zh-CN" sz="2800" b="1" dirty="0">
                <a:solidFill>
                  <a:srgbClr val="000066"/>
                </a:solidFill>
                <a:latin typeface="Times New Roman" panose="02020603050405020304" pitchFamily="18" charset="0"/>
                <a:sym typeface="+mn-ea"/>
              </a:rPr>
              <a:t>d</a:t>
            </a:r>
            <a:r>
              <a:rPr lang="en-US" altLang="zh-CN" sz="2800" b="1" baseline="-30000" dirty="0">
                <a:solidFill>
                  <a:srgbClr val="000066"/>
                </a:solidFill>
                <a:latin typeface="Times New Roman" panose="02020603050405020304" pitchFamily="18" charset="0"/>
                <a:sym typeface="+mn-ea"/>
              </a:rPr>
              <a:t>si</a:t>
            </a:r>
            <a:r>
              <a:rPr lang="en-US" altLang="zh-CN" sz="2800" b="1" dirty="0">
                <a:solidFill>
                  <a:srgbClr val="000066"/>
                </a:solidFill>
                <a:latin typeface="Times New Roman" panose="02020603050405020304" pitchFamily="18" charset="0"/>
                <a:sym typeface="+mn-ea"/>
              </a:rPr>
              <a:t>+d</a:t>
            </a:r>
            <a:r>
              <a:rPr lang="en-US" altLang="zh-CN" sz="2800" b="1" baseline="-30000" dirty="0">
                <a:solidFill>
                  <a:srgbClr val="000066"/>
                </a:solidFill>
                <a:latin typeface="Times New Roman" panose="02020603050405020304" pitchFamily="18" charset="0"/>
                <a:sym typeface="+mn-ea"/>
              </a:rPr>
              <a:t>sj</a:t>
            </a:r>
            <a:r>
              <a:rPr lang="en-US" altLang="zh-CN" sz="2800" b="1" dirty="0">
                <a:solidFill>
                  <a:srgbClr val="000066"/>
                </a:solidFill>
                <a:cs typeface="Arial" panose="020B0604020202020204" pitchFamily="34" charset="0"/>
                <a:sym typeface="+mn-ea"/>
              </a:rPr>
              <a:t>≥</a:t>
            </a:r>
            <a:r>
              <a:rPr lang="en-US" altLang="zh-CN" sz="2800" b="1" dirty="0">
                <a:solidFill>
                  <a:srgbClr val="000066"/>
                </a:solidFill>
                <a:latin typeface="Times New Roman" panose="02020603050405020304" pitchFamily="18" charset="0"/>
                <a:sym typeface="+mn-ea"/>
              </a:rPr>
              <a:t>d</a:t>
            </a:r>
            <a:r>
              <a:rPr lang="en-US" altLang="zh-CN" sz="2800" b="1" baseline="-30000" dirty="0">
                <a:solidFill>
                  <a:srgbClr val="000066"/>
                </a:solidFill>
                <a:latin typeface="Times New Roman" panose="02020603050405020304" pitchFamily="18" charset="0"/>
                <a:sym typeface="+mn-ea"/>
              </a:rPr>
              <a:t>ij</a:t>
            </a:r>
            <a:r>
              <a:rPr lang="en-US" altLang="zh-CN" sz="2800" b="1" dirty="0">
                <a:solidFill>
                  <a:srgbClr val="000066"/>
                </a:solidFill>
                <a:latin typeface="Times New Roman" panose="02020603050405020304" pitchFamily="18" charset="0"/>
                <a:sym typeface="+mn-ea"/>
              </a:rPr>
              <a:t>,</a:t>
            </a:r>
            <a:r>
              <a:rPr lang="zh-CN" altLang="en-US" sz="2800" b="1" dirty="0">
                <a:solidFill>
                  <a:srgbClr val="000066"/>
                </a:solidFill>
                <a:latin typeface="Times New Roman" panose="02020603050405020304" pitchFamily="18" charset="0"/>
                <a:sym typeface="+mn-ea"/>
              </a:rPr>
              <a:t>可直接去掉</a:t>
            </a:r>
            <a:r>
              <a:rPr lang="en-US" altLang="zh-CN" sz="2800" b="1" dirty="0">
                <a:solidFill>
                  <a:srgbClr val="000066"/>
                </a:solidFill>
                <a:latin typeface="Times New Roman" panose="02020603050405020304" pitchFamily="18" charset="0"/>
                <a:sym typeface="+mn-ea"/>
              </a:rPr>
              <a:t>v</a:t>
            </a:r>
            <a:r>
              <a:rPr lang="en-US" altLang="zh-CN" sz="2800" b="1" baseline="-25000" dirty="0">
                <a:solidFill>
                  <a:srgbClr val="000066"/>
                </a:solidFill>
                <a:latin typeface="Times New Roman" panose="02020603050405020304" pitchFamily="18" charset="0"/>
                <a:sym typeface="+mn-ea"/>
              </a:rPr>
              <a:t>s</a:t>
            </a:r>
            <a:r>
              <a:rPr lang="zh-CN" altLang="en-US" sz="2800" b="1" dirty="0">
                <a:solidFill>
                  <a:srgbClr val="000066"/>
                </a:solidFill>
                <a:latin typeface="Times New Roman" panose="02020603050405020304" pitchFamily="18" charset="0"/>
                <a:sym typeface="+mn-ea"/>
              </a:rPr>
              <a:t>；如果</a:t>
            </a:r>
            <a:r>
              <a:rPr lang="en-US" altLang="zh-CN" sz="2800" b="1" dirty="0">
                <a:solidFill>
                  <a:srgbClr val="000066"/>
                </a:solidFill>
                <a:latin typeface="Times New Roman" panose="02020603050405020304" pitchFamily="18" charset="0"/>
                <a:sym typeface="+mn-ea"/>
              </a:rPr>
              <a:t>d</a:t>
            </a:r>
            <a:r>
              <a:rPr lang="en-US" altLang="zh-CN" sz="2800" b="1" baseline="-30000" dirty="0">
                <a:solidFill>
                  <a:srgbClr val="000066"/>
                </a:solidFill>
                <a:latin typeface="Times New Roman" panose="02020603050405020304" pitchFamily="18" charset="0"/>
                <a:sym typeface="+mn-ea"/>
              </a:rPr>
              <a:t>si</a:t>
            </a:r>
            <a:r>
              <a:rPr lang="en-US" altLang="zh-CN" sz="2800" b="1" dirty="0">
                <a:solidFill>
                  <a:srgbClr val="000066"/>
                </a:solidFill>
                <a:latin typeface="Times New Roman" panose="02020603050405020304" pitchFamily="18" charset="0"/>
                <a:sym typeface="+mn-ea"/>
              </a:rPr>
              <a:t>+d</a:t>
            </a:r>
            <a:r>
              <a:rPr lang="en-US" altLang="zh-CN" sz="2800" b="1" baseline="-30000" dirty="0">
                <a:solidFill>
                  <a:srgbClr val="000066"/>
                </a:solidFill>
                <a:latin typeface="Times New Roman" panose="02020603050405020304" pitchFamily="18" charset="0"/>
                <a:sym typeface="+mn-ea"/>
              </a:rPr>
              <a:t>sj</a:t>
            </a:r>
            <a:r>
              <a:rPr lang="en-US" altLang="zh-CN" sz="2800" b="1" dirty="0">
                <a:solidFill>
                  <a:srgbClr val="000066"/>
                </a:solidFill>
                <a:cs typeface="Arial" panose="020B0604020202020204" pitchFamily="34" charset="0"/>
                <a:sym typeface="+mn-ea"/>
              </a:rPr>
              <a:t>&lt;</a:t>
            </a:r>
            <a:r>
              <a:rPr lang="en-US" altLang="zh-CN" sz="2800" b="1" dirty="0">
                <a:solidFill>
                  <a:srgbClr val="000066"/>
                </a:solidFill>
                <a:latin typeface="Times New Roman" panose="02020603050405020304" pitchFamily="18" charset="0"/>
                <a:sym typeface="+mn-ea"/>
              </a:rPr>
              <a:t>d</a:t>
            </a:r>
            <a:r>
              <a:rPr lang="en-US" altLang="zh-CN" sz="2800" b="1" baseline="-30000" dirty="0">
                <a:solidFill>
                  <a:srgbClr val="000066"/>
                </a:solidFill>
                <a:latin typeface="Times New Roman" panose="02020603050405020304" pitchFamily="18" charset="0"/>
                <a:sym typeface="+mn-ea"/>
              </a:rPr>
              <a:t>ij</a:t>
            </a:r>
            <a:r>
              <a:rPr lang="en-US" altLang="zh-CN" sz="2800" b="1" dirty="0">
                <a:solidFill>
                  <a:srgbClr val="000066"/>
                </a:solidFill>
                <a:latin typeface="Times New Roman" panose="02020603050405020304" pitchFamily="18" charset="0"/>
                <a:sym typeface="+mn-ea"/>
              </a:rPr>
              <a:t>,</a:t>
            </a:r>
            <a:r>
              <a:rPr lang="zh-CN" altLang="en-US" sz="2800" b="1" dirty="0">
                <a:solidFill>
                  <a:srgbClr val="000066"/>
                </a:solidFill>
                <a:latin typeface="Times New Roman" panose="02020603050405020304" pitchFamily="18" charset="0"/>
                <a:sym typeface="+mn-ea"/>
              </a:rPr>
              <a:t>把</a:t>
            </a:r>
            <a:r>
              <a:rPr lang="en-US" altLang="zh-CN" sz="2800" b="1" dirty="0">
                <a:solidFill>
                  <a:srgbClr val="000066"/>
                </a:solidFill>
                <a:latin typeface="Times New Roman" panose="02020603050405020304" pitchFamily="18" charset="0"/>
                <a:sym typeface="+mn-ea"/>
              </a:rPr>
              <a:t>d</a:t>
            </a:r>
            <a:r>
              <a:rPr lang="en-US" altLang="zh-CN" sz="2800" b="1" baseline="-25000" dirty="0">
                <a:solidFill>
                  <a:srgbClr val="000066"/>
                </a:solidFill>
                <a:latin typeface="Times New Roman" panose="02020603050405020304" pitchFamily="18" charset="0"/>
                <a:sym typeface="+mn-ea"/>
              </a:rPr>
              <a:t>ij</a:t>
            </a:r>
            <a:r>
              <a:rPr lang="zh-CN" altLang="en-US" sz="2800" b="1" dirty="0">
                <a:solidFill>
                  <a:srgbClr val="000066"/>
                </a:solidFill>
                <a:latin typeface="Times New Roman" panose="02020603050405020304" pitchFamily="18" charset="0"/>
                <a:sym typeface="+mn-ea"/>
              </a:rPr>
              <a:t>改成</a:t>
            </a:r>
            <a:r>
              <a:rPr lang="en-US" altLang="zh-CN" sz="2800" b="1" dirty="0">
                <a:solidFill>
                  <a:srgbClr val="000066"/>
                </a:solidFill>
                <a:latin typeface="Times New Roman" panose="02020603050405020304" pitchFamily="18" charset="0"/>
                <a:sym typeface="+mn-ea"/>
              </a:rPr>
              <a:t>d</a:t>
            </a:r>
            <a:r>
              <a:rPr lang="en-US" altLang="zh-CN" sz="2800" b="1" baseline="-30000" dirty="0">
                <a:solidFill>
                  <a:srgbClr val="000066"/>
                </a:solidFill>
                <a:latin typeface="Times New Roman" panose="02020603050405020304" pitchFamily="18" charset="0"/>
                <a:sym typeface="+mn-ea"/>
              </a:rPr>
              <a:t>si</a:t>
            </a:r>
            <a:r>
              <a:rPr lang="en-US" altLang="zh-CN" sz="2800" b="1" dirty="0">
                <a:solidFill>
                  <a:srgbClr val="000066"/>
                </a:solidFill>
                <a:latin typeface="Times New Roman" panose="02020603050405020304" pitchFamily="18" charset="0"/>
                <a:sym typeface="+mn-ea"/>
              </a:rPr>
              <a:t>+d</a:t>
            </a:r>
            <a:r>
              <a:rPr lang="en-US" altLang="zh-CN" sz="2800" b="1" baseline="-30000" dirty="0">
                <a:solidFill>
                  <a:srgbClr val="000066"/>
                </a:solidFill>
                <a:latin typeface="Times New Roman" panose="02020603050405020304" pitchFamily="18" charset="0"/>
                <a:sym typeface="+mn-ea"/>
              </a:rPr>
              <a:t>sj</a:t>
            </a:r>
            <a:r>
              <a:rPr lang="zh-CN" altLang="en-US" sz="2800" b="1" dirty="0">
                <a:solidFill>
                  <a:srgbClr val="000066"/>
                </a:solidFill>
                <a:latin typeface="Times New Roman" panose="02020603050405020304" pitchFamily="18" charset="0"/>
                <a:sym typeface="+mn-ea"/>
              </a:rPr>
              <a:t>再去掉</a:t>
            </a:r>
            <a:r>
              <a:rPr lang="en-US" altLang="zh-CN" sz="2800" b="1" dirty="0">
                <a:solidFill>
                  <a:srgbClr val="000066"/>
                </a:solidFill>
                <a:latin typeface="Times New Roman" panose="02020603050405020304" pitchFamily="18" charset="0"/>
                <a:sym typeface="+mn-ea"/>
              </a:rPr>
              <a:t>v</a:t>
            </a:r>
            <a:r>
              <a:rPr lang="en-US" altLang="zh-CN" sz="2800" b="1" baseline="-25000" dirty="0">
                <a:solidFill>
                  <a:srgbClr val="000066"/>
                </a:solidFill>
                <a:latin typeface="Times New Roman" panose="02020603050405020304" pitchFamily="18" charset="0"/>
                <a:sym typeface="+mn-ea"/>
              </a:rPr>
              <a:t>s</a:t>
            </a:r>
            <a:endParaRPr lang="en-US" altLang="zh-CN" sz="2800" b="1" baseline="-25000" dirty="0">
              <a:solidFill>
                <a:srgbClr val="000066"/>
              </a:solidFill>
              <a:latin typeface="Times New Roman" panose="02020603050405020304" pitchFamily="18" charset="0"/>
              <a:ea typeface="宋体" panose="02010600030101010101" pitchFamily="2" charset="-122"/>
            </a:endParaRPr>
          </a:p>
          <a:p>
            <a:pPr marL="457200" indent="-457200">
              <a:buClrTx/>
              <a:buSzTx/>
              <a:buFont typeface="Arial" panose="020B0604020202020204" pitchFamily="34" charset="0"/>
              <a:buChar char="•"/>
            </a:pPr>
            <a:endParaRPr lang="en-US" altLang="zh-CN" sz="2800" b="1" dirty="0">
              <a:solidFill>
                <a:srgbClr val="000066"/>
              </a:solidFill>
              <a:latin typeface="Times New Roman" panose="02020603050405020304" pitchFamily="18" charset="0"/>
              <a:ea typeface="宋体" panose="02010600030101010101" pitchFamily="2" charset="-122"/>
            </a:endParaRPr>
          </a:p>
          <a:p>
            <a:pPr lvl="1">
              <a:buClrTx/>
              <a:buSzTx/>
              <a:buFont typeface="+mj-lt"/>
            </a:pPr>
            <a:r>
              <a:rPr lang="en-US" altLang="zh-CN" sz="2800" b="1" dirty="0">
                <a:solidFill>
                  <a:srgbClr val="000066"/>
                </a:solidFill>
                <a:latin typeface="Times New Roman" panose="02020603050405020304" pitchFamily="18" charset="0"/>
                <a:ea typeface="宋体" panose="02010600030101010101" pitchFamily="2" charset="-122"/>
              </a:rPr>
              <a:t>2. w</a:t>
            </a:r>
            <a:r>
              <a:rPr lang="en-US" altLang="zh-CN" sz="2800" b="1" baseline="-30000" dirty="0">
                <a:solidFill>
                  <a:srgbClr val="000066"/>
                </a:solidFill>
                <a:latin typeface="Times New Roman" panose="02020603050405020304" pitchFamily="18" charset="0"/>
                <a:ea typeface="宋体" panose="02010600030101010101" pitchFamily="2" charset="-122"/>
              </a:rPr>
              <a:t>sk</a:t>
            </a:r>
            <a:r>
              <a:rPr lang="en-US" altLang="zh-CN" sz="2800" b="1" dirty="0">
                <a:solidFill>
                  <a:srgbClr val="000066"/>
                </a:solidFill>
                <a:latin typeface="Times New Roman" panose="02020603050405020304" pitchFamily="18" charset="0"/>
                <a:ea typeface="宋体" panose="02010600030101010101" pitchFamily="2" charset="-122"/>
              </a:rPr>
              <a:t>=min(d</a:t>
            </a:r>
            <a:r>
              <a:rPr lang="en-US" altLang="zh-CN" sz="2800" b="1" baseline="-30000" dirty="0">
                <a:solidFill>
                  <a:srgbClr val="000066"/>
                </a:solidFill>
                <a:latin typeface="Times New Roman" panose="02020603050405020304" pitchFamily="18" charset="0"/>
                <a:ea typeface="宋体" panose="02010600030101010101" pitchFamily="2" charset="-122"/>
              </a:rPr>
              <a:t>si</a:t>
            </a:r>
            <a:r>
              <a:rPr lang="en-US" altLang="zh-CN" sz="2800" b="1" dirty="0">
                <a:solidFill>
                  <a:srgbClr val="000066"/>
                </a:solidFill>
                <a:latin typeface="Times New Roman" panose="02020603050405020304" pitchFamily="18" charset="0"/>
                <a:ea typeface="宋体" panose="02010600030101010101" pitchFamily="2" charset="-122"/>
              </a:rPr>
              <a:t>+w</a:t>
            </a:r>
            <a:r>
              <a:rPr lang="en-US" altLang="zh-CN" sz="2800" b="1" baseline="-30000" dirty="0">
                <a:solidFill>
                  <a:srgbClr val="000066"/>
                </a:solidFill>
                <a:latin typeface="Times New Roman" panose="02020603050405020304" pitchFamily="18" charset="0"/>
                <a:ea typeface="宋体" panose="02010600030101010101" pitchFamily="2" charset="-122"/>
              </a:rPr>
              <a:t>ik</a:t>
            </a:r>
            <a:r>
              <a:rPr lang="en-US" altLang="zh-CN" sz="2800" b="1" dirty="0">
                <a:solidFill>
                  <a:srgbClr val="000066"/>
                </a:solidFill>
                <a:latin typeface="Times New Roman" panose="02020603050405020304" pitchFamily="18" charset="0"/>
                <a:ea typeface="宋体" panose="02010600030101010101" pitchFamily="2" charset="-122"/>
              </a:rPr>
              <a:t>, d</a:t>
            </a:r>
            <a:r>
              <a:rPr lang="en-US" altLang="zh-CN" sz="2800" b="1" baseline="-30000" dirty="0">
                <a:solidFill>
                  <a:srgbClr val="000066"/>
                </a:solidFill>
                <a:latin typeface="Times New Roman" panose="02020603050405020304" pitchFamily="18" charset="0"/>
                <a:ea typeface="宋体" panose="02010600030101010101" pitchFamily="2" charset="-122"/>
              </a:rPr>
              <a:t>sj</a:t>
            </a:r>
            <a:r>
              <a:rPr lang="en-US" altLang="zh-CN" sz="2800" b="1" dirty="0">
                <a:solidFill>
                  <a:srgbClr val="000066"/>
                </a:solidFill>
                <a:latin typeface="Times New Roman" panose="02020603050405020304" pitchFamily="18" charset="0"/>
                <a:ea typeface="宋体" panose="02010600030101010101" pitchFamily="2" charset="-122"/>
              </a:rPr>
              <a:t>+w</a:t>
            </a:r>
            <a:r>
              <a:rPr lang="en-US" altLang="zh-CN" sz="2800" b="1" baseline="-30000" dirty="0">
                <a:solidFill>
                  <a:srgbClr val="000066"/>
                </a:solidFill>
                <a:latin typeface="Times New Roman" panose="02020603050405020304" pitchFamily="18" charset="0"/>
                <a:ea typeface="宋体" panose="02010600030101010101" pitchFamily="2" charset="-122"/>
              </a:rPr>
              <a:t>jk</a:t>
            </a:r>
            <a:r>
              <a:rPr lang="en-US" altLang="zh-CN" sz="2800" b="1" dirty="0">
                <a:solidFill>
                  <a:srgbClr val="000066"/>
                </a:solidFill>
                <a:latin typeface="Times New Roman" panose="02020603050405020304" pitchFamily="18" charset="0"/>
                <a:ea typeface="宋体" panose="02010600030101010101" pitchFamily="2" charset="-122"/>
              </a:rPr>
              <a:t>)</a:t>
            </a:r>
            <a:r>
              <a:rPr lang="en-US" altLang="zh-CN" sz="2800" dirty="0">
                <a:solidFill>
                  <a:srgbClr val="000066"/>
                </a:solidFill>
                <a:latin typeface="Times New Roman" panose="02020603050405020304" pitchFamily="18" charset="0"/>
                <a:ea typeface="宋体" panose="02010600030101010101"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0820"/>
                                        </p:tgtEl>
                                        <p:attrNameLst>
                                          <p:attrName>style.visibility</p:attrName>
                                        </p:attrNameLst>
                                      </p:cBhvr>
                                      <p:to>
                                        <p:strVal val="visible"/>
                                      </p:to>
                                    </p:set>
                                    <p:anim calcmode="lin" valueType="num">
                                      <p:cBhvr additive="base">
                                        <p:cTn id="7" dur="500" fill="hold"/>
                                        <p:tgtEl>
                                          <p:spTgt spid="290820"/>
                                        </p:tgtEl>
                                        <p:attrNameLst>
                                          <p:attrName>ppt_x</p:attrName>
                                        </p:attrNameLst>
                                      </p:cBhvr>
                                      <p:tavLst>
                                        <p:tav tm="0">
                                          <p:val>
                                            <p:strVal val="#ppt_x"/>
                                          </p:val>
                                        </p:tav>
                                        <p:tav tm="100000">
                                          <p:val>
                                            <p:strVal val="#ppt_x"/>
                                          </p:val>
                                        </p:tav>
                                      </p:tavLst>
                                    </p:anim>
                                    <p:anim calcmode="lin" valueType="num">
                                      <p:cBhvr additive="base">
                                        <p:cTn id="8" dur="500" fill="hold"/>
                                        <p:tgtEl>
                                          <p:spTgt spid="2908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290821"/>
                                        </p:tgtEl>
                                        <p:attrNameLst>
                                          <p:attrName>style.visibility</p:attrName>
                                        </p:attrNameLst>
                                      </p:cBhvr>
                                      <p:to>
                                        <p:strVal val="visible"/>
                                      </p:to>
                                    </p:set>
                                    <p:animEffect transition="in" filter="barn(inVertical)">
                                      <p:cBhvr>
                                        <p:cTn id="13" dur="500"/>
                                        <p:tgtEl>
                                          <p:spTgt spid="2908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2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Text Box 3"/>
          <p:cNvSpPr txBox="1">
            <a:spLocks noChangeArrowheads="1"/>
          </p:cNvSpPr>
          <p:nvPr/>
        </p:nvSpPr>
        <p:spPr bwMode="auto">
          <a:xfrm>
            <a:off x="422275" y="1268413"/>
            <a:ext cx="8077200" cy="224536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buFont typeface="Arial" panose="020B0604020202020204" pitchFamily="34" charset="0"/>
              <a:buNone/>
            </a:pPr>
            <a:r>
              <a:rPr lang="zh-CN" altLang="en-US" sz="2800" b="1" dirty="0">
                <a:solidFill>
                  <a:srgbClr val="007A77"/>
                </a:solidFill>
                <a:latin typeface="Times New Roman" panose="02020603050405020304" pitchFamily="18" charset="0"/>
              </a:rPr>
              <a:t>一名货车司机奉命在最短的时间内将一车货物从甲地运往乙地。从甲地到乙地的公路网纵横交错，因此有多种行车路线，这名司机应选择哪条线路呢？假设货车的运行速度是恒定的，那么这一问题相当于需要找到一条从甲地到乙地的最短路。</a:t>
            </a:r>
          </a:p>
        </p:txBody>
      </p:sp>
      <p:grpSp>
        <p:nvGrpSpPr>
          <p:cNvPr id="45060" name="Group 4"/>
          <p:cNvGrpSpPr/>
          <p:nvPr/>
        </p:nvGrpSpPr>
        <p:grpSpPr bwMode="auto">
          <a:xfrm>
            <a:off x="1619250" y="4168775"/>
            <a:ext cx="5486400" cy="2498725"/>
            <a:chOff x="1104" y="1632"/>
            <a:chExt cx="3456" cy="1574"/>
          </a:xfrm>
        </p:grpSpPr>
        <p:sp>
          <p:nvSpPr>
            <p:cNvPr id="98309" name="Oval 5"/>
            <p:cNvSpPr>
              <a:spLocks noChangeArrowheads="1"/>
            </p:cNvSpPr>
            <p:nvPr/>
          </p:nvSpPr>
          <p:spPr bwMode="auto">
            <a:xfrm>
              <a:off x="1182" y="2269"/>
              <a:ext cx="208" cy="230"/>
            </a:xfrm>
            <a:prstGeom prst="ellipse">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7A77"/>
                </a:solidFill>
              </a:endParaRPr>
            </a:p>
          </p:txBody>
        </p:sp>
        <p:sp>
          <p:nvSpPr>
            <p:cNvPr id="98310" name="Oval 6"/>
            <p:cNvSpPr>
              <a:spLocks noChangeArrowheads="1"/>
            </p:cNvSpPr>
            <p:nvPr/>
          </p:nvSpPr>
          <p:spPr bwMode="auto">
            <a:xfrm>
              <a:off x="2119" y="1810"/>
              <a:ext cx="208" cy="230"/>
            </a:xfrm>
            <a:prstGeom prst="ellipse">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7A77"/>
                </a:solidFill>
              </a:endParaRPr>
            </a:p>
          </p:txBody>
        </p:sp>
        <p:sp>
          <p:nvSpPr>
            <p:cNvPr id="98311" name="Oval 7"/>
            <p:cNvSpPr>
              <a:spLocks noChangeArrowheads="1"/>
            </p:cNvSpPr>
            <p:nvPr/>
          </p:nvSpPr>
          <p:spPr bwMode="auto">
            <a:xfrm>
              <a:off x="2119" y="2842"/>
              <a:ext cx="208" cy="230"/>
            </a:xfrm>
            <a:prstGeom prst="ellipse">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7A77"/>
                </a:solidFill>
              </a:endParaRPr>
            </a:p>
          </p:txBody>
        </p:sp>
        <p:sp>
          <p:nvSpPr>
            <p:cNvPr id="98312" name="Oval 8"/>
            <p:cNvSpPr>
              <a:spLocks noChangeArrowheads="1"/>
            </p:cNvSpPr>
            <p:nvPr/>
          </p:nvSpPr>
          <p:spPr bwMode="auto">
            <a:xfrm>
              <a:off x="3263" y="1810"/>
              <a:ext cx="208" cy="230"/>
            </a:xfrm>
            <a:prstGeom prst="ellipse">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7A77"/>
                </a:solidFill>
              </a:endParaRPr>
            </a:p>
          </p:txBody>
        </p:sp>
        <p:sp>
          <p:nvSpPr>
            <p:cNvPr id="98313" name="Oval 9"/>
            <p:cNvSpPr>
              <a:spLocks noChangeArrowheads="1"/>
            </p:cNvSpPr>
            <p:nvPr/>
          </p:nvSpPr>
          <p:spPr bwMode="auto">
            <a:xfrm>
              <a:off x="3263" y="2842"/>
              <a:ext cx="208" cy="230"/>
            </a:xfrm>
            <a:prstGeom prst="ellipse">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7A77"/>
                </a:solidFill>
              </a:endParaRPr>
            </a:p>
          </p:txBody>
        </p:sp>
        <p:sp>
          <p:nvSpPr>
            <p:cNvPr id="98314" name="Oval 10"/>
            <p:cNvSpPr>
              <a:spLocks noChangeArrowheads="1"/>
            </p:cNvSpPr>
            <p:nvPr/>
          </p:nvSpPr>
          <p:spPr bwMode="auto">
            <a:xfrm>
              <a:off x="4304" y="2383"/>
              <a:ext cx="208" cy="230"/>
            </a:xfrm>
            <a:prstGeom prst="ellipse">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7A77"/>
                </a:solidFill>
              </a:endParaRPr>
            </a:p>
          </p:txBody>
        </p:sp>
        <p:sp>
          <p:nvSpPr>
            <p:cNvPr id="98315" name="Line 11"/>
            <p:cNvSpPr>
              <a:spLocks noChangeShapeType="1"/>
            </p:cNvSpPr>
            <p:nvPr/>
          </p:nvSpPr>
          <p:spPr bwMode="auto">
            <a:xfrm flipV="1">
              <a:off x="1347" y="1924"/>
              <a:ext cx="728" cy="343"/>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7A77"/>
                </a:solidFill>
              </a:endParaRPr>
            </a:p>
          </p:txBody>
        </p:sp>
        <p:sp>
          <p:nvSpPr>
            <p:cNvPr id="98316" name="Line 12"/>
            <p:cNvSpPr>
              <a:spLocks noChangeShapeType="1"/>
            </p:cNvSpPr>
            <p:nvPr/>
          </p:nvSpPr>
          <p:spPr bwMode="auto">
            <a:xfrm>
              <a:off x="1347" y="2497"/>
              <a:ext cx="789" cy="459"/>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7A77"/>
                </a:solidFill>
              </a:endParaRPr>
            </a:p>
          </p:txBody>
        </p:sp>
        <p:sp>
          <p:nvSpPr>
            <p:cNvPr id="98317" name="Line 13"/>
            <p:cNvSpPr>
              <a:spLocks noChangeShapeType="1"/>
            </p:cNvSpPr>
            <p:nvPr/>
          </p:nvSpPr>
          <p:spPr bwMode="auto">
            <a:xfrm>
              <a:off x="2318" y="1924"/>
              <a:ext cx="911" cy="0"/>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7A77"/>
                </a:solidFill>
              </a:endParaRPr>
            </a:p>
          </p:txBody>
        </p:sp>
        <p:sp>
          <p:nvSpPr>
            <p:cNvPr id="98318" name="Line 14"/>
            <p:cNvSpPr>
              <a:spLocks noChangeShapeType="1"/>
            </p:cNvSpPr>
            <p:nvPr/>
          </p:nvSpPr>
          <p:spPr bwMode="auto">
            <a:xfrm>
              <a:off x="2197" y="2038"/>
              <a:ext cx="0" cy="803"/>
            </a:xfrm>
            <a:prstGeom prst="line">
              <a:avLst/>
            </a:prstGeom>
            <a:noFill/>
            <a:ln w="9525">
              <a:solidFill>
                <a:srgbClr val="000000"/>
              </a:solidFill>
              <a:prstDash val="lgDash"/>
              <a:rou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7A77"/>
                </a:solidFill>
              </a:endParaRPr>
            </a:p>
          </p:txBody>
        </p:sp>
        <p:sp>
          <p:nvSpPr>
            <p:cNvPr id="98319" name="Line 15"/>
            <p:cNvSpPr>
              <a:spLocks noChangeShapeType="1"/>
            </p:cNvSpPr>
            <p:nvPr/>
          </p:nvSpPr>
          <p:spPr bwMode="auto">
            <a:xfrm>
              <a:off x="2318" y="2956"/>
              <a:ext cx="971" cy="0"/>
            </a:xfrm>
            <a:prstGeom prst="line">
              <a:avLst/>
            </a:prstGeom>
            <a:noFill/>
            <a:ln w="9525">
              <a:solidFill>
                <a:srgbClr val="000000"/>
              </a:solidFill>
              <a:prstDash val="dash"/>
              <a:rou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7A77"/>
                </a:solidFill>
              </a:endParaRPr>
            </a:p>
          </p:txBody>
        </p:sp>
        <p:sp>
          <p:nvSpPr>
            <p:cNvPr id="98320" name="Line 16"/>
            <p:cNvSpPr>
              <a:spLocks noChangeShapeType="1"/>
            </p:cNvSpPr>
            <p:nvPr/>
          </p:nvSpPr>
          <p:spPr bwMode="auto">
            <a:xfrm flipV="1">
              <a:off x="2318" y="2038"/>
              <a:ext cx="1032" cy="803"/>
            </a:xfrm>
            <a:prstGeom prst="line">
              <a:avLst/>
            </a:prstGeom>
            <a:noFill/>
            <a:ln w="9525">
              <a:solidFill>
                <a:srgbClr val="000000"/>
              </a:solidFill>
              <a:prstDash val="dash"/>
              <a:rou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7A77"/>
                </a:solidFill>
              </a:endParaRPr>
            </a:p>
          </p:txBody>
        </p:sp>
        <p:sp>
          <p:nvSpPr>
            <p:cNvPr id="98321" name="Line 17"/>
            <p:cNvSpPr>
              <a:spLocks noChangeShapeType="1"/>
            </p:cNvSpPr>
            <p:nvPr/>
          </p:nvSpPr>
          <p:spPr bwMode="auto">
            <a:xfrm>
              <a:off x="2257" y="2038"/>
              <a:ext cx="1032" cy="803"/>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7A77"/>
                </a:solidFill>
              </a:endParaRPr>
            </a:p>
          </p:txBody>
        </p:sp>
        <p:sp>
          <p:nvSpPr>
            <p:cNvPr id="98322" name="Line 18"/>
            <p:cNvSpPr>
              <a:spLocks noChangeShapeType="1"/>
            </p:cNvSpPr>
            <p:nvPr/>
          </p:nvSpPr>
          <p:spPr bwMode="auto">
            <a:xfrm flipV="1">
              <a:off x="3456" y="2496"/>
              <a:ext cx="850" cy="459"/>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7A77"/>
                </a:solidFill>
              </a:endParaRPr>
            </a:p>
          </p:txBody>
        </p:sp>
        <p:sp>
          <p:nvSpPr>
            <p:cNvPr id="98323" name="Line 19"/>
            <p:cNvSpPr>
              <a:spLocks noChangeShapeType="1"/>
            </p:cNvSpPr>
            <p:nvPr/>
          </p:nvSpPr>
          <p:spPr bwMode="auto">
            <a:xfrm>
              <a:off x="3471" y="1924"/>
              <a:ext cx="850" cy="459"/>
            </a:xfrm>
            <a:prstGeom prst="line">
              <a:avLst/>
            </a:prstGeom>
            <a:noFill/>
            <a:ln w="9525">
              <a:solidFill>
                <a:srgbClr val="000000"/>
              </a:solidFill>
              <a:prstDash val="lgDash"/>
              <a:rou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7A77"/>
                </a:solidFill>
              </a:endParaRPr>
            </a:p>
          </p:txBody>
        </p:sp>
        <p:sp>
          <p:nvSpPr>
            <p:cNvPr id="98324" name="Text Box 20"/>
            <p:cNvSpPr txBox="1">
              <a:spLocks noChangeArrowheads="1"/>
            </p:cNvSpPr>
            <p:nvPr/>
          </p:nvSpPr>
          <p:spPr bwMode="auto">
            <a:xfrm>
              <a:off x="1104" y="2208"/>
              <a:ext cx="336"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buFont typeface="Arial" panose="020B0604020202020204" pitchFamily="34" charset="0"/>
                <a:buNone/>
              </a:pPr>
              <a:r>
                <a:rPr lang="en-US" altLang="zh-CN" sz="2800" b="1">
                  <a:solidFill>
                    <a:srgbClr val="007A77"/>
                  </a:solidFill>
                  <a:latin typeface="宋体" panose="02010600030101010101" pitchFamily="2" charset="-122"/>
                </a:rPr>
                <a:t>A </a:t>
              </a:r>
            </a:p>
          </p:txBody>
        </p:sp>
        <p:sp>
          <p:nvSpPr>
            <p:cNvPr id="98325" name="Text Box 21"/>
            <p:cNvSpPr txBox="1">
              <a:spLocks noChangeArrowheads="1"/>
            </p:cNvSpPr>
            <p:nvPr/>
          </p:nvSpPr>
          <p:spPr bwMode="auto">
            <a:xfrm>
              <a:off x="4176" y="2304"/>
              <a:ext cx="384"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buFont typeface="Arial" panose="020B0604020202020204" pitchFamily="34" charset="0"/>
                <a:buNone/>
              </a:pPr>
              <a:r>
                <a:rPr lang="en-US" altLang="zh-CN" sz="2800" b="1">
                  <a:solidFill>
                    <a:srgbClr val="007A77"/>
                  </a:solidFill>
                  <a:latin typeface="宋体" panose="02010600030101010101" pitchFamily="2" charset="-122"/>
                </a:rPr>
                <a:t> F</a:t>
              </a:r>
            </a:p>
          </p:txBody>
        </p:sp>
        <p:sp>
          <p:nvSpPr>
            <p:cNvPr id="98326" name="Text Box 22"/>
            <p:cNvSpPr txBox="1">
              <a:spLocks noChangeArrowheads="1"/>
            </p:cNvSpPr>
            <p:nvPr/>
          </p:nvSpPr>
          <p:spPr bwMode="auto">
            <a:xfrm>
              <a:off x="1296" y="1872"/>
              <a:ext cx="384"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buFont typeface="Arial" panose="020B0604020202020204" pitchFamily="34" charset="0"/>
                <a:buNone/>
              </a:pPr>
              <a:r>
                <a:rPr lang="en-US" altLang="zh-CN" sz="2800" b="1">
                  <a:solidFill>
                    <a:srgbClr val="007A77"/>
                  </a:solidFill>
                  <a:latin typeface="宋体" panose="02010600030101010101" pitchFamily="2" charset="-122"/>
                </a:rPr>
                <a:t> 5 </a:t>
              </a:r>
            </a:p>
          </p:txBody>
        </p:sp>
        <p:sp>
          <p:nvSpPr>
            <p:cNvPr id="98327" name="Text Box 23"/>
            <p:cNvSpPr txBox="1">
              <a:spLocks noChangeArrowheads="1"/>
            </p:cNvSpPr>
            <p:nvPr/>
          </p:nvSpPr>
          <p:spPr bwMode="auto">
            <a:xfrm>
              <a:off x="2544" y="1632"/>
              <a:ext cx="384"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buFont typeface="Arial" panose="020B0604020202020204" pitchFamily="34" charset="0"/>
                <a:buNone/>
              </a:pPr>
              <a:r>
                <a:rPr lang="en-US" altLang="zh-CN" sz="2800" b="1">
                  <a:solidFill>
                    <a:srgbClr val="007A77"/>
                  </a:solidFill>
                  <a:latin typeface="宋体" panose="02010600030101010101" pitchFamily="2" charset="-122"/>
                </a:rPr>
                <a:t> 6 </a:t>
              </a:r>
            </a:p>
          </p:txBody>
        </p:sp>
        <p:sp>
          <p:nvSpPr>
            <p:cNvPr id="98328" name="Text Box 24"/>
            <p:cNvSpPr txBox="1">
              <a:spLocks noChangeArrowheads="1"/>
            </p:cNvSpPr>
            <p:nvPr/>
          </p:nvSpPr>
          <p:spPr bwMode="auto">
            <a:xfrm>
              <a:off x="3744" y="1824"/>
              <a:ext cx="384"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buFont typeface="Arial" panose="020B0604020202020204" pitchFamily="34" charset="0"/>
                <a:buNone/>
              </a:pPr>
              <a:r>
                <a:rPr lang="en-US" altLang="zh-CN" sz="2800" b="1">
                  <a:solidFill>
                    <a:srgbClr val="007A77"/>
                  </a:solidFill>
                  <a:latin typeface="宋体" panose="02010600030101010101" pitchFamily="2" charset="-122"/>
                </a:rPr>
                <a:t> 6 </a:t>
              </a:r>
            </a:p>
          </p:txBody>
        </p:sp>
        <p:sp>
          <p:nvSpPr>
            <p:cNvPr id="98329" name="Text Box 25"/>
            <p:cNvSpPr txBox="1">
              <a:spLocks noChangeArrowheads="1"/>
            </p:cNvSpPr>
            <p:nvPr/>
          </p:nvSpPr>
          <p:spPr bwMode="auto">
            <a:xfrm>
              <a:off x="1296" y="2544"/>
              <a:ext cx="384"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buFont typeface="Arial" panose="020B0604020202020204" pitchFamily="34" charset="0"/>
                <a:buNone/>
              </a:pPr>
              <a:r>
                <a:rPr lang="en-US" altLang="zh-CN" sz="2800" b="1">
                  <a:solidFill>
                    <a:srgbClr val="007A77"/>
                  </a:solidFill>
                  <a:latin typeface="宋体" panose="02010600030101010101" pitchFamily="2" charset="-122"/>
                </a:rPr>
                <a:t> 7 </a:t>
              </a:r>
            </a:p>
          </p:txBody>
        </p:sp>
        <p:sp>
          <p:nvSpPr>
            <p:cNvPr id="98330" name="Text Box 26"/>
            <p:cNvSpPr txBox="1">
              <a:spLocks noChangeArrowheads="1"/>
            </p:cNvSpPr>
            <p:nvPr/>
          </p:nvSpPr>
          <p:spPr bwMode="auto">
            <a:xfrm>
              <a:off x="1776" y="2256"/>
              <a:ext cx="384"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buFont typeface="Arial" panose="020B0604020202020204" pitchFamily="34" charset="0"/>
                <a:buNone/>
              </a:pPr>
              <a:r>
                <a:rPr lang="en-US" altLang="zh-CN" sz="2800" b="1">
                  <a:solidFill>
                    <a:srgbClr val="007A77"/>
                  </a:solidFill>
                  <a:latin typeface="宋体" panose="02010600030101010101" pitchFamily="2" charset="-122"/>
                </a:rPr>
                <a:t> 4 </a:t>
              </a:r>
            </a:p>
          </p:txBody>
        </p:sp>
        <p:sp>
          <p:nvSpPr>
            <p:cNvPr id="98331" name="Text Box 27"/>
            <p:cNvSpPr txBox="1">
              <a:spLocks noChangeArrowheads="1"/>
            </p:cNvSpPr>
            <p:nvPr/>
          </p:nvSpPr>
          <p:spPr bwMode="auto">
            <a:xfrm>
              <a:off x="2448" y="2064"/>
              <a:ext cx="384"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buFont typeface="Arial" panose="020B0604020202020204" pitchFamily="34" charset="0"/>
                <a:buNone/>
              </a:pPr>
              <a:r>
                <a:rPr lang="en-US" altLang="zh-CN" sz="2800" b="1">
                  <a:solidFill>
                    <a:srgbClr val="007A77"/>
                  </a:solidFill>
                  <a:latin typeface="宋体" panose="02010600030101010101" pitchFamily="2" charset="-122"/>
                </a:rPr>
                <a:t> 4 </a:t>
              </a:r>
            </a:p>
          </p:txBody>
        </p:sp>
        <p:sp>
          <p:nvSpPr>
            <p:cNvPr id="98332" name="Text Box 28"/>
            <p:cNvSpPr txBox="1">
              <a:spLocks noChangeArrowheads="1"/>
            </p:cNvSpPr>
            <p:nvPr/>
          </p:nvSpPr>
          <p:spPr bwMode="auto">
            <a:xfrm>
              <a:off x="2400" y="2544"/>
              <a:ext cx="384"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buFont typeface="Arial" panose="020B0604020202020204" pitchFamily="34" charset="0"/>
                <a:buNone/>
              </a:pPr>
              <a:r>
                <a:rPr lang="en-US" altLang="zh-CN" sz="2800" b="1">
                  <a:solidFill>
                    <a:srgbClr val="007A77"/>
                  </a:solidFill>
                  <a:latin typeface="宋体" panose="02010600030101010101" pitchFamily="2" charset="-122"/>
                </a:rPr>
                <a:t> 5 </a:t>
              </a:r>
            </a:p>
          </p:txBody>
        </p:sp>
        <p:sp>
          <p:nvSpPr>
            <p:cNvPr id="98333" name="Text Box 29"/>
            <p:cNvSpPr txBox="1">
              <a:spLocks noChangeArrowheads="1"/>
            </p:cNvSpPr>
            <p:nvPr/>
          </p:nvSpPr>
          <p:spPr bwMode="auto">
            <a:xfrm>
              <a:off x="3840" y="2640"/>
              <a:ext cx="384"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buFont typeface="Arial" panose="020B0604020202020204" pitchFamily="34" charset="0"/>
                <a:buNone/>
              </a:pPr>
              <a:r>
                <a:rPr lang="en-US" altLang="zh-CN" sz="2800" b="1">
                  <a:solidFill>
                    <a:srgbClr val="007A77"/>
                  </a:solidFill>
                  <a:latin typeface="宋体" panose="02010600030101010101" pitchFamily="2" charset="-122"/>
                </a:rPr>
                <a:t> 1 </a:t>
              </a:r>
            </a:p>
          </p:txBody>
        </p:sp>
        <p:sp>
          <p:nvSpPr>
            <p:cNvPr id="98334" name="Text Box 30"/>
            <p:cNvSpPr txBox="1">
              <a:spLocks noChangeArrowheads="1"/>
            </p:cNvSpPr>
            <p:nvPr/>
          </p:nvSpPr>
          <p:spPr bwMode="auto">
            <a:xfrm>
              <a:off x="2592" y="2880"/>
              <a:ext cx="384"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buFont typeface="Arial" panose="020B0604020202020204" pitchFamily="34" charset="0"/>
                <a:buNone/>
              </a:pPr>
              <a:r>
                <a:rPr lang="en-US" altLang="zh-CN" sz="2800" b="1">
                  <a:solidFill>
                    <a:srgbClr val="007A77"/>
                  </a:solidFill>
                  <a:latin typeface="宋体" panose="02010600030101010101" pitchFamily="2" charset="-122"/>
                </a:rPr>
                <a:t> 3 </a:t>
              </a:r>
            </a:p>
          </p:txBody>
        </p:sp>
        <p:sp>
          <p:nvSpPr>
            <p:cNvPr id="98335" name="Text Box 31"/>
            <p:cNvSpPr txBox="1">
              <a:spLocks noChangeArrowheads="1"/>
            </p:cNvSpPr>
            <p:nvPr/>
          </p:nvSpPr>
          <p:spPr bwMode="auto">
            <a:xfrm>
              <a:off x="1968" y="1728"/>
              <a:ext cx="384"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buFont typeface="Arial" panose="020B0604020202020204" pitchFamily="34" charset="0"/>
                <a:buNone/>
              </a:pPr>
              <a:r>
                <a:rPr lang="en-US" altLang="zh-CN" sz="2800" b="1">
                  <a:solidFill>
                    <a:srgbClr val="007A77"/>
                  </a:solidFill>
                  <a:latin typeface="宋体" panose="02010600030101010101" pitchFamily="2" charset="-122"/>
                </a:rPr>
                <a:t> B </a:t>
              </a:r>
            </a:p>
          </p:txBody>
        </p:sp>
        <p:sp>
          <p:nvSpPr>
            <p:cNvPr id="98336" name="Text Box 32"/>
            <p:cNvSpPr txBox="1">
              <a:spLocks noChangeArrowheads="1"/>
            </p:cNvSpPr>
            <p:nvPr/>
          </p:nvSpPr>
          <p:spPr bwMode="auto">
            <a:xfrm>
              <a:off x="3120" y="2784"/>
              <a:ext cx="384"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buFont typeface="Arial" panose="020B0604020202020204" pitchFamily="34" charset="0"/>
                <a:buNone/>
              </a:pPr>
              <a:r>
                <a:rPr lang="en-US" altLang="zh-CN" sz="2800" b="1">
                  <a:solidFill>
                    <a:srgbClr val="007A77"/>
                  </a:solidFill>
                  <a:latin typeface="宋体" panose="02010600030101010101" pitchFamily="2" charset="-122"/>
                </a:rPr>
                <a:t> E </a:t>
              </a:r>
            </a:p>
          </p:txBody>
        </p:sp>
        <p:sp>
          <p:nvSpPr>
            <p:cNvPr id="98337" name="Text Box 33"/>
            <p:cNvSpPr txBox="1">
              <a:spLocks noChangeArrowheads="1"/>
            </p:cNvSpPr>
            <p:nvPr/>
          </p:nvSpPr>
          <p:spPr bwMode="auto">
            <a:xfrm>
              <a:off x="3120" y="1728"/>
              <a:ext cx="384"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buFont typeface="Arial" panose="020B0604020202020204" pitchFamily="34" charset="0"/>
                <a:buNone/>
              </a:pPr>
              <a:r>
                <a:rPr lang="en-US" altLang="zh-CN" sz="2800" b="1">
                  <a:solidFill>
                    <a:srgbClr val="007A77"/>
                  </a:solidFill>
                  <a:latin typeface="宋体" panose="02010600030101010101" pitchFamily="2" charset="-122"/>
                </a:rPr>
                <a:t> D </a:t>
              </a:r>
            </a:p>
          </p:txBody>
        </p:sp>
        <p:sp>
          <p:nvSpPr>
            <p:cNvPr id="98338" name="Text Box 34"/>
            <p:cNvSpPr txBox="1">
              <a:spLocks noChangeArrowheads="1"/>
            </p:cNvSpPr>
            <p:nvPr/>
          </p:nvSpPr>
          <p:spPr bwMode="auto">
            <a:xfrm>
              <a:off x="1968" y="2784"/>
              <a:ext cx="384"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50000"/>
                </a:spcBef>
                <a:spcAft>
                  <a:spcPct val="0"/>
                </a:spcAft>
                <a:buFont typeface="Arial" panose="020B0604020202020204" pitchFamily="34" charset="0"/>
                <a:buNone/>
              </a:pPr>
              <a:r>
                <a:rPr lang="en-US" altLang="zh-CN" sz="2800" b="1">
                  <a:solidFill>
                    <a:srgbClr val="007A77"/>
                  </a:solidFill>
                  <a:latin typeface="宋体" panose="02010600030101010101" pitchFamily="2" charset="-122"/>
                </a:rPr>
                <a:t> C </a:t>
              </a:r>
            </a:p>
          </p:txBody>
        </p:sp>
      </p:grpSp>
      <p:sp>
        <p:nvSpPr>
          <p:cNvPr id="45092" name="Rectangle 36"/>
          <p:cNvSpPr>
            <a:spLocks noChangeArrowheads="1"/>
          </p:cNvSpPr>
          <p:nvPr/>
        </p:nvSpPr>
        <p:spPr bwMode="auto">
          <a:xfrm>
            <a:off x="1600835" y="19050"/>
            <a:ext cx="6155055" cy="1737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defRPr/>
            </a:pPr>
            <a:r>
              <a:rPr kumimoji="1" lang="zh-CN" altLang="en-US" sz="3600" b="1" dirty="0">
                <a:solidFill>
                  <a:srgbClr val="0000FF"/>
                </a:solidFill>
                <a:effectLst>
                  <a:outerShdw blurRad="38100" dist="38100" dir="2700000" algn="tl">
                    <a:srgbClr val="C0C0C0"/>
                  </a:outerShdw>
                </a:effectLst>
                <a:latin typeface="黑体" panose="02010609060101010101" charset="-122"/>
                <a:ea typeface="黑体" panose="02010609060101010101" charset="-122"/>
              </a:rPr>
              <a:t>例</a:t>
            </a:r>
            <a:r>
              <a:rPr kumimoji="1" lang="en-US" altLang="zh-CN" sz="3600" b="1" dirty="0">
                <a:solidFill>
                  <a:srgbClr val="0000FF"/>
                </a:solidFill>
                <a:effectLst>
                  <a:outerShdw blurRad="38100" dist="38100" dir="2700000" algn="tl">
                    <a:srgbClr val="C0C0C0"/>
                  </a:outerShdw>
                </a:effectLst>
                <a:latin typeface="黑体" panose="02010609060101010101" charset="-122"/>
                <a:ea typeface="黑体" panose="02010609060101010101" charset="-122"/>
              </a:rPr>
              <a:t>4</a:t>
            </a:r>
            <a:r>
              <a:rPr kumimoji="1" lang="zh-CN" altLang="en-US" sz="3600" b="1" dirty="0">
                <a:solidFill>
                  <a:srgbClr val="0000FF"/>
                </a:solidFill>
                <a:effectLst>
                  <a:outerShdw blurRad="38100" dist="38100" dir="2700000" algn="tl">
                    <a:srgbClr val="C0C0C0"/>
                  </a:outerShdw>
                </a:effectLst>
                <a:latin typeface="黑体" panose="02010609060101010101" charset="-122"/>
                <a:ea typeface="黑体" panose="02010609060101010101" charset="-122"/>
              </a:rPr>
              <a:t>：最短路问题（</a:t>
            </a:r>
            <a:r>
              <a:rPr kumimoji="1" lang="en-US" altLang="zh-CN" sz="3600" b="1" dirty="0">
                <a:solidFill>
                  <a:srgbClr val="0000FF"/>
                </a:solidFill>
                <a:effectLst>
                  <a:outerShdw blurRad="38100" dist="38100" dir="2700000" algn="tl">
                    <a:srgbClr val="C0C0C0"/>
                  </a:outerShdw>
                </a:effectLst>
                <a:latin typeface="黑体" panose="02010609060101010101" charset="-122"/>
                <a:ea typeface="黑体" panose="02010609060101010101" charset="-122"/>
              </a:rPr>
              <a:t>SPP</a:t>
            </a:r>
            <a:r>
              <a:rPr kumimoji="1" lang="zh-CN" altLang="en-US" sz="3600" b="1" dirty="0">
                <a:solidFill>
                  <a:srgbClr val="0000FF"/>
                </a:solidFill>
                <a:effectLst>
                  <a:outerShdw blurRad="38100" dist="38100" dir="2700000" algn="tl">
                    <a:srgbClr val="C0C0C0"/>
                  </a:outerShdw>
                </a:effectLst>
                <a:latin typeface="黑体" panose="02010609060101010101" charset="-122"/>
                <a:ea typeface="黑体" panose="02010609060101010101" charset="-122"/>
              </a:rPr>
              <a:t>问题）</a:t>
            </a:r>
            <a:endParaRPr kumimoji="1" lang="en-US" altLang="zh-CN" sz="3600" b="1" dirty="0">
              <a:solidFill>
                <a:srgbClr val="0000FF"/>
              </a:solidFill>
              <a:effectLst>
                <a:outerShdw blurRad="38100" dist="38100" dir="2700000" algn="tl">
                  <a:srgbClr val="C0C0C0"/>
                </a:outerShdw>
              </a:effectLst>
              <a:latin typeface="黑体" panose="02010609060101010101" charset="-122"/>
              <a:ea typeface="黑体" panose="02010609060101010101" charset="-122"/>
            </a:endParaRPr>
          </a:p>
          <a:p>
            <a:pPr algn="ctr" fontAlgn="base">
              <a:spcBef>
                <a:spcPct val="0"/>
              </a:spcBef>
              <a:spcAft>
                <a:spcPct val="0"/>
              </a:spcAft>
              <a:defRPr/>
            </a:pPr>
            <a:r>
              <a:rPr kumimoji="1" lang="zh-CN" altLang="en-US" sz="3600" b="1" dirty="0">
                <a:solidFill>
                  <a:srgbClr val="007A77"/>
                </a:solidFill>
                <a:latin typeface="Times New Roman" panose="02020603050405020304" pitchFamily="18" charset="0"/>
              </a:rPr>
              <a:t>（</a:t>
            </a:r>
            <a:r>
              <a:rPr kumimoji="1" lang="en-US" altLang="zh-CN" sz="3600" b="1" dirty="0">
                <a:solidFill>
                  <a:srgbClr val="007A77"/>
                </a:solidFill>
                <a:latin typeface="Times New Roman" panose="02020603050405020304" pitchFamily="18" charset="0"/>
              </a:rPr>
              <a:t>Shortest Path Problem</a:t>
            </a:r>
            <a:r>
              <a:rPr kumimoji="1" lang="zh-CN" altLang="en-US" sz="3600" b="1" dirty="0">
                <a:solidFill>
                  <a:srgbClr val="007A77"/>
                </a:solidFill>
                <a:latin typeface="Times New Roman" panose="02020603050405020304" pitchFamily="18" charset="0"/>
              </a:rPr>
              <a:t>）</a:t>
            </a:r>
          </a:p>
          <a:p>
            <a:pPr algn="ctr" fontAlgn="base">
              <a:spcBef>
                <a:spcPct val="0"/>
              </a:spcBef>
              <a:spcAft>
                <a:spcPct val="0"/>
              </a:spcAft>
              <a:defRPr/>
            </a:pPr>
            <a:endParaRPr kumimoji="1" lang="zh-CN" altLang="en-US" sz="3600" b="1" dirty="0">
              <a:solidFill>
                <a:srgbClr val="0000FF"/>
              </a:solidFill>
              <a:effectLst>
                <a:outerShdw blurRad="38100" dist="38100" dir="2700000" algn="tl">
                  <a:srgbClr val="C0C0C0"/>
                </a:outerShdw>
              </a:effectLst>
              <a:latin typeface="黑体" panose="02010609060101010101" charset="-122"/>
              <a:ea typeface="黑体" panose="0201060906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45059"/>
                                        </p:tgtEl>
                                        <p:attrNameLst>
                                          <p:attrName>style.visibility</p:attrName>
                                        </p:attrNameLst>
                                      </p:cBhvr>
                                      <p:to>
                                        <p:strVal val="visible"/>
                                      </p:to>
                                    </p:set>
                                    <p:anim calcmode="lin" valueType="num">
                                      <p:cBhvr additive="base">
                                        <p:cTn id="7" dur="500" fill="hold"/>
                                        <p:tgtEl>
                                          <p:spTgt spid="45059"/>
                                        </p:tgtEl>
                                        <p:attrNameLst>
                                          <p:attrName>ppt_x</p:attrName>
                                        </p:attrNameLst>
                                      </p:cBhvr>
                                      <p:tavLst>
                                        <p:tav tm="0">
                                          <p:val>
                                            <p:strVal val="0-#ppt_w/2"/>
                                          </p:val>
                                        </p:tav>
                                        <p:tav tm="100000">
                                          <p:val>
                                            <p:strVal val="#ppt_x"/>
                                          </p:val>
                                        </p:tav>
                                      </p:tavLst>
                                    </p:anim>
                                    <p:anim calcmode="lin" valueType="num">
                                      <p:cBhvr additive="base">
                                        <p:cTn id="8" dur="500" fill="hold"/>
                                        <p:tgtEl>
                                          <p:spTgt spid="450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5060"/>
                                        </p:tgtEl>
                                        <p:attrNameLst>
                                          <p:attrName>style.visibility</p:attrName>
                                        </p:attrNameLst>
                                      </p:cBhvr>
                                      <p:to>
                                        <p:strVal val="visible"/>
                                      </p:to>
                                    </p:set>
                                    <p:anim calcmode="lin" valueType="num">
                                      <p:cBhvr additive="base">
                                        <p:cTn id="13" dur="500" fill="hold"/>
                                        <p:tgtEl>
                                          <p:spTgt spid="45060"/>
                                        </p:tgtEl>
                                        <p:attrNameLst>
                                          <p:attrName>ppt_x</p:attrName>
                                        </p:attrNameLst>
                                      </p:cBhvr>
                                      <p:tavLst>
                                        <p:tav tm="0">
                                          <p:val>
                                            <p:strVal val="0-#ppt_w/2"/>
                                          </p:val>
                                        </p:tav>
                                        <p:tav tm="100000">
                                          <p:val>
                                            <p:strVal val="#ppt_x"/>
                                          </p:val>
                                        </p:tav>
                                      </p:tavLst>
                                    </p:anim>
                                    <p:anim calcmode="lin" valueType="num">
                                      <p:cBhvr additive="base">
                                        <p:cTn id="14" dur="500" fill="hold"/>
                                        <p:tgtEl>
                                          <p:spTgt spid="450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bldLvl="0" animBg="1"/>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5" name="Rectangle 5"/>
          <p:cNvSpPr>
            <a:spLocks noGrp="1" noRot="1"/>
          </p:cNvSpPr>
          <p:nvPr>
            <p:ph type="title"/>
          </p:nvPr>
        </p:nvSpPr>
        <p:spPr>
          <a:xfrm>
            <a:off x="323850" y="0"/>
            <a:ext cx="8540750" cy="720725"/>
          </a:xfrm>
        </p:spPr>
        <p:txBody>
          <a:bodyPr vert="horz" wrap="square" lIns="91440" tIns="45720" rIns="91440" bIns="45720" anchor="b"/>
          <a:lstStyle/>
          <a:p>
            <a:pPr eaLnBrk="1" hangingPunct="1"/>
            <a:r>
              <a:rPr lang="en-US" altLang="zh-CN" dirty="0">
                <a:solidFill>
                  <a:srgbClr val="000066"/>
                </a:solidFill>
              </a:rPr>
              <a:t>3) </a:t>
            </a:r>
            <a:r>
              <a:rPr lang="zh-CN" altLang="en-US" dirty="0">
                <a:solidFill>
                  <a:srgbClr val="000066"/>
                </a:solidFill>
              </a:rPr>
              <a:t>疏稀网</a:t>
            </a:r>
            <a:endParaRPr lang="zh-CN" altLang="zh-CN" b="0" dirty="0">
              <a:solidFill>
                <a:srgbClr val="000066"/>
              </a:solidFill>
            </a:endParaRPr>
          </a:p>
        </p:txBody>
      </p:sp>
      <p:sp>
        <p:nvSpPr>
          <p:cNvPr id="400386" name="Rectangle 3"/>
          <p:cNvSpPr>
            <a:spLocks noGrp="1" noRot="1"/>
          </p:cNvSpPr>
          <p:nvPr>
            <p:ph type="body" sz="half" idx="1"/>
          </p:nvPr>
        </p:nvSpPr>
        <p:spPr>
          <a:xfrm>
            <a:off x="323850" y="908050"/>
            <a:ext cx="8569325" cy="5184775"/>
          </a:xfrm>
        </p:spPr>
        <p:txBody>
          <a:bodyPr vert="horz" wrap="square" lIns="91440" tIns="45720" rIns="91440" bIns="45720" anchor="t"/>
          <a:lstStyle/>
          <a:p>
            <a:pPr lvl="2" eaLnBrk="1" hangingPunct="1">
              <a:buClrTx/>
            </a:pPr>
            <a:r>
              <a:rPr lang="zh-CN" altLang="en-US" sz="3200" b="1" dirty="0"/>
              <a:t>疏稀网的情况下可把全图分成几部分进行计算，然后合并。</a:t>
            </a:r>
          </a:p>
          <a:p>
            <a:pPr lvl="3" eaLnBrk="1" hangingPunct="1"/>
            <a:r>
              <a:rPr lang="zh-CN" altLang="en-US" sz="2800" b="1" dirty="0"/>
              <a:t>全联结网的边数</a:t>
            </a:r>
            <a:r>
              <a:rPr lang="en-US" altLang="zh-CN" sz="2800" b="1" dirty="0"/>
              <a:t>m=n(n-1)/2</a:t>
            </a:r>
            <a:r>
              <a:rPr lang="zh-CN" altLang="en-US" sz="2800" b="1" dirty="0"/>
              <a:t>，当一个网的边数小于此值时，可称为</a:t>
            </a:r>
            <a:r>
              <a:rPr lang="zh-CN" altLang="en-US" sz="2800" b="1" dirty="0">
                <a:solidFill>
                  <a:srgbClr val="FF0000"/>
                </a:solidFill>
              </a:rPr>
              <a:t>疏稀网</a:t>
            </a:r>
            <a:r>
              <a:rPr lang="zh-CN" altLang="en-US" sz="2800" b="1" dirty="0"/>
              <a:t>。在这种网中，往往存在割端或端数较少的割端集。如图所示都属于疏稀网。</a:t>
            </a:r>
          </a:p>
        </p:txBody>
      </p:sp>
      <p:graphicFrame>
        <p:nvGraphicFramePr>
          <p:cNvPr id="400387" name="Object 7"/>
          <p:cNvGraphicFramePr>
            <a:graphicFrameLocks noGrp="1" noChangeAspect="1"/>
          </p:cNvGraphicFramePr>
          <p:nvPr>
            <p:ph sz="half" idx="2"/>
          </p:nvPr>
        </p:nvGraphicFramePr>
        <p:xfrm>
          <a:off x="539750" y="3573463"/>
          <a:ext cx="7777163" cy="3076575"/>
        </p:xfrm>
        <a:graphic>
          <a:graphicData uri="http://schemas.openxmlformats.org/presentationml/2006/ole">
            <mc:AlternateContent xmlns:mc="http://schemas.openxmlformats.org/markup-compatibility/2006">
              <mc:Choice xmlns:v="urn:schemas-microsoft-com:vml" Requires="v">
                <p:oleObj spid="_x0000_s389202" r:id="rId4" imgW="5249545" imgH="2072005" progId="Visio.Drawing.11">
                  <p:embed/>
                </p:oleObj>
              </mc:Choice>
              <mc:Fallback>
                <p:oleObj r:id="rId4" imgW="5249545" imgH="2072005" progId="Visio.Drawing.11">
                  <p:embed/>
                  <p:pic>
                    <p:nvPicPr>
                      <p:cNvPr id="0" name="图片 3456"/>
                      <p:cNvPicPr/>
                      <p:nvPr/>
                    </p:nvPicPr>
                    <p:blipFill>
                      <a:blip r:embed="rId5"/>
                      <a:stretch>
                        <a:fillRect/>
                      </a:stretch>
                    </p:blipFill>
                    <p:spPr>
                      <a:xfrm>
                        <a:off x="539750" y="3573463"/>
                        <a:ext cx="7777163" cy="3076575"/>
                      </a:xfrm>
                      <a:prstGeom prst="rect">
                        <a:avLst/>
                      </a:prstGeom>
                      <a:solidFill>
                        <a:srgbClr val="FFFF00"/>
                      </a:solidFill>
                      <a:ln w="38100">
                        <a:miter/>
                      </a:ln>
                    </p:spPr>
                  </p:pic>
                </p:oleObj>
              </mc:Fallback>
            </mc:AlternateContent>
          </a:graphicData>
        </a:graphic>
      </p:graphicFrame>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09" name="Rectangle 4"/>
          <p:cNvSpPr/>
          <p:nvPr/>
        </p:nvSpPr>
        <p:spPr>
          <a:xfrm>
            <a:off x="539750" y="981075"/>
            <a:ext cx="9144000" cy="946150"/>
          </a:xfrm>
          <a:prstGeom prst="rect">
            <a:avLst/>
          </a:prstGeom>
          <a:noFill/>
          <a:ln w="12700">
            <a:noFill/>
          </a:ln>
        </p:spPr>
        <p:txBody>
          <a:bodyPr anchor="t">
            <a:spAutoFit/>
          </a:bodyPr>
          <a:lstStyle/>
          <a:p>
            <a:pPr>
              <a:buSzTx/>
            </a:pPr>
            <a:endParaRPr lang="zh-CN" altLang="en-US" sz="2800" b="1" dirty="0">
              <a:solidFill>
                <a:srgbClr val="000066"/>
              </a:solidFill>
              <a:latin typeface="宋体" panose="02010600030101010101" pitchFamily="2" charset="-122"/>
              <a:ea typeface="宋体" panose="02010600030101010101" pitchFamily="2" charset="-122"/>
            </a:endParaRPr>
          </a:p>
          <a:p>
            <a:pPr>
              <a:buSzTx/>
            </a:pPr>
            <a:r>
              <a:rPr lang="zh-CN" altLang="en-US" sz="2800" b="1" dirty="0">
                <a:solidFill>
                  <a:srgbClr val="000066"/>
                </a:solidFill>
                <a:latin typeface="宋体" panose="02010600030101010101" pitchFamily="2" charset="-122"/>
                <a:ea typeface="宋体" panose="02010600030101010101" pitchFamily="2" charset="-122"/>
              </a:rPr>
              <a:t>例</a:t>
            </a:r>
            <a:r>
              <a:rPr lang="zh-CN" altLang="en-US" sz="2800" b="1" dirty="0">
                <a:solidFill>
                  <a:srgbClr val="000066"/>
                </a:solidFill>
                <a:latin typeface="Times New Roman" panose="02020603050405020304" pitchFamily="18" charset="0"/>
                <a:ea typeface="宋体" panose="02010600030101010101" pitchFamily="2" charset="-122"/>
              </a:rPr>
              <a:t>:</a:t>
            </a:r>
            <a:r>
              <a:rPr lang="zh-CN" altLang="en-US" sz="2800" dirty="0">
                <a:solidFill>
                  <a:srgbClr val="000066"/>
                </a:solidFill>
                <a:latin typeface="Times New Roman" panose="02020603050405020304" pitchFamily="18" charset="0"/>
                <a:ea typeface="宋体" panose="02010600030101010101" pitchFamily="2" charset="-122"/>
              </a:rPr>
              <a:t> </a:t>
            </a:r>
          </a:p>
        </p:txBody>
      </p:sp>
      <p:sp>
        <p:nvSpPr>
          <p:cNvPr id="401410" name="Rectangle 5"/>
          <p:cNvSpPr/>
          <p:nvPr/>
        </p:nvSpPr>
        <p:spPr>
          <a:xfrm>
            <a:off x="3071813" y="2595563"/>
            <a:ext cx="9144000" cy="0"/>
          </a:xfrm>
          <a:prstGeom prst="rect">
            <a:avLst/>
          </a:prstGeom>
          <a:noFill/>
          <a:ln w="12700">
            <a:noFill/>
          </a:ln>
        </p:spPr>
        <p:txBody>
          <a:bodyPr anchor="t">
            <a:spAutoFit/>
          </a:bodyPr>
          <a:lstStyle/>
          <a:p>
            <a:pPr algn="ctr">
              <a:buSzTx/>
            </a:pPr>
            <a:endParaRPr lang="zh-CN" altLang="en-US" dirty="0">
              <a:latin typeface="Arial" panose="020B0604020202020204" pitchFamily="34" charset="0"/>
              <a:ea typeface="宋体" panose="02010600030101010101" pitchFamily="2" charset="-122"/>
            </a:endParaRPr>
          </a:p>
        </p:txBody>
      </p:sp>
      <p:graphicFrame>
        <p:nvGraphicFramePr>
          <p:cNvPr id="401411" name="Object 6"/>
          <p:cNvGraphicFramePr>
            <a:graphicFrameLocks noChangeAspect="1"/>
          </p:cNvGraphicFramePr>
          <p:nvPr/>
        </p:nvGraphicFramePr>
        <p:xfrm>
          <a:off x="2124075" y="1533525"/>
          <a:ext cx="4319588" cy="2400300"/>
        </p:xfrm>
        <a:graphic>
          <a:graphicData uri="http://schemas.openxmlformats.org/presentationml/2006/ole">
            <mc:AlternateContent xmlns:mc="http://schemas.openxmlformats.org/markup-compatibility/2006">
              <mc:Choice xmlns:v="urn:schemas-microsoft-com:vml" Requires="v">
                <p:oleObj spid="_x0000_s390226" r:id="rId3" imgW="3003550" imgH="1955165" progId="Visio.Drawing.11">
                  <p:embed/>
                </p:oleObj>
              </mc:Choice>
              <mc:Fallback>
                <p:oleObj r:id="rId3" imgW="3003550" imgH="1955165" progId="Visio.Drawing.11">
                  <p:embed/>
                  <p:pic>
                    <p:nvPicPr>
                      <p:cNvPr id="0" name="图片 3459"/>
                      <p:cNvPicPr/>
                      <p:nvPr/>
                    </p:nvPicPr>
                    <p:blipFill>
                      <a:blip r:embed="rId4"/>
                      <a:stretch>
                        <a:fillRect/>
                      </a:stretch>
                    </p:blipFill>
                    <p:spPr>
                      <a:xfrm>
                        <a:off x="2124075" y="1533525"/>
                        <a:ext cx="4319588" cy="2400300"/>
                      </a:xfrm>
                      <a:prstGeom prst="rect">
                        <a:avLst/>
                      </a:prstGeom>
                      <a:solidFill>
                        <a:srgbClr val="FFFF00"/>
                      </a:solidFill>
                      <a:ln w="38100">
                        <a:noFill/>
                        <a:miter/>
                      </a:ln>
                    </p:spPr>
                  </p:pic>
                </p:oleObj>
              </mc:Fallback>
            </mc:AlternateContent>
          </a:graphicData>
        </a:graphic>
      </p:graphicFrame>
      <p:sp>
        <p:nvSpPr>
          <p:cNvPr id="401412" name="Rectangle 7"/>
          <p:cNvSpPr/>
          <p:nvPr/>
        </p:nvSpPr>
        <p:spPr>
          <a:xfrm>
            <a:off x="1258888" y="981075"/>
            <a:ext cx="9144000" cy="946150"/>
          </a:xfrm>
          <a:prstGeom prst="rect">
            <a:avLst/>
          </a:prstGeom>
          <a:noFill/>
          <a:ln w="12700">
            <a:noFill/>
          </a:ln>
        </p:spPr>
        <p:txBody>
          <a:bodyPr anchor="t">
            <a:spAutoFit/>
          </a:bodyPr>
          <a:lstStyle/>
          <a:p>
            <a:pPr algn="just">
              <a:buSzTx/>
            </a:pPr>
            <a:r>
              <a:rPr lang="zh-CN" altLang="en-US" sz="2800" b="1" dirty="0">
                <a:solidFill>
                  <a:srgbClr val="000066"/>
                </a:solidFill>
                <a:latin typeface="Times New Roman" panose="02020603050405020304" pitchFamily="18" charset="0"/>
                <a:ea typeface="宋体" panose="02010600030101010101" pitchFamily="2" charset="-122"/>
              </a:rPr>
              <a:t>有割端</a:t>
            </a:r>
            <a:r>
              <a:rPr lang="en-US" altLang="zh-CN" sz="2800" b="1" dirty="0">
                <a:solidFill>
                  <a:srgbClr val="000066"/>
                </a:solidFill>
                <a:latin typeface="Times New Roman" panose="02020603050405020304" pitchFamily="18" charset="0"/>
                <a:ea typeface="宋体" panose="02010600030101010101" pitchFamily="2" charset="-122"/>
              </a:rPr>
              <a:t>v</a:t>
            </a:r>
            <a:r>
              <a:rPr lang="en-US" altLang="zh-CN" sz="2800" b="1" baseline="-30000" dirty="0">
                <a:solidFill>
                  <a:srgbClr val="000066"/>
                </a:solidFill>
                <a:latin typeface="Times New Roman" panose="02020603050405020304" pitchFamily="18" charset="0"/>
                <a:ea typeface="宋体" panose="02010600030101010101" pitchFamily="2" charset="-122"/>
              </a:rPr>
              <a:t>s</a:t>
            </a:r>
            <a:r>
              <a:rPr lang="en-US" altLang="zh-CN" sz="2800" b="1" dirty="0">
                <a:solidFill>
                  <a:srgbClr val="000066"/>
                </a:solidFill>
                <a:latin typeface="Times New Roman" panose="02020603050405020304" pitchFamily="18" charset="0"/>
                <a:ea typeface="宋体" panose="02010600030101010101" pitchFamily="2" charset="-122"/>
              </a:rPr>
              <a:t> </a:t>
            </a:r>
            <a:r>
              <a:rPr lang="zh-CN" altLang="en-US" sz="2800" b="1" dirty="0">
                <a:solidFill>
                  <a:srgbClr val="000066"/>
                </a:solidFill>
                <a:latin typeface="Times New Roman" panose="02020603050405020304" pitchFamily="18" charset="0"/>
                <a:ea typeface="宋体" panose="02010600030101010101" pitchFamily="2" charset="-122"/>
              </a:rPr>
              <a:t>：</a:t>
            </a:r>
            <a:r>
              <a:rPr lang="en-US" altLang="zh-CN" sz="2800" b="1" dirty="0">
                <a:solidFill>
                  <a:srgbClr val="FF0000"/>
                </a:solidFill>
                <a:latin typeface="Times New Roman" panose="02020603050405020304" pitchFamily="18" charset="0"/>
                <a:ea typeface="宋体" panose="02010600030101010101" pitchFamily="2" charset="-122"/>
              </a:rPr>
              <a:t>G-{ v</a:t>
            </a:r>
            <a:r>
              <a:rPr lang="en-US" altLang="zh-CN" sz="2800" b="1" baseline="-30000" dirty="0">
                <a:solidFill>
                  <a:srgbClr val="FF0000"/>
                </a:solidFill>
                <a:latin typeface="Times New Roman" panose="02020603050405020304" pitchFamily="18" charset="0"/>
                <a:ea typeface="宋体" panose="02010600030101010101" pitchFamily="2" charset="-122"/>
              </a:rPr>
              <a:t>s</a:t>
            </a:r>
            <a:r>
              <a:rPr lang="en-US" altLang="zh-CN" sz="2800" b="1" dirty="0">
                <a:solidFill>
                  <a:srgbClr val="FF0000"/>
                </a:solidFill>
                <a:latin typeface="Times New Roman" panose="02020603050405020304" pitchFamily="18" charset="0"/>
                <a:ea typeface="宋体" panose="02010600030101010101" pitchFamily="2" charset="-122"/>
              </a:rPr>
              <a:t> }=G</a:t>
            </a:r>
            <a:r>
              <a:rPr lang="en-US" altLang="zh-CN" sz="2800" b="1" baseline="-30000" dirty="0">
                <a:solidFill>
                  <a:srgbClr val="FF0000"/>
                </a:solidFill>
                <a:latin typeface="Times New Roman" panose="02020603050405020304" pitchFamily="18" charset="0"/>
                <a:ea typeface="宋体" panose="02010600030101010101" pitchFamily="2" charset="-122"/>
              </a:rPr>
              <a:t>1</a:t>
            </a:r>
            <a:r>
              <a:rPr lang="en-US" altLang="zh-CN" sz="2800" b="1" dirty="0">
                <a:solidFill>
                  <a:srgbClr val="FF0000"/>
                </a:solidFill>
                <a:latin typeface="Times New Roman" panose="02020603050405020304" pitchFamily="18" charset="0"/>
                <a:ea typeface="宋体" panose="02010600030101010101" pitchFamily="2" charset="-122"/>
              </a:rPr>
              <a:t>+ G</a:t>
            </a:r>
            <a:r>
              <a:rPr lang="en-US" altLang="zh-CN" sz="2800" b="1" baseline="-30000" dirty="0">
                <a:solidFill>
                  <a:srgbClr val="FF0000"/>
                </a:solidFill>
                <a:latin typeface="Times New Roman" panose="02020603050405020304" pitchFamily="18" charset="0"/>
                <a:ea typeface="宋体" panose="02010600030101010101" pitchFamily="2" charset="-122"/>
              </a:rPr>
              <a:t>2</a:t>
            </a:r>
            <a:r>
              <a:rPr lang="en-US" altLang="zh-CN" sz="2800" b="1" dirty="0">
                <a:solidFill>
                  <a:srgbClr val="FF0000"/>
                </a:solidFill>
                <a:latin typeface="Times New Roman" panose="02020603050405020304" pitchFamily="18" charset="0"/>
                <a:ea typeface="宋体" panose="02010600030101010101" pitchFamily="2" charset="-122"/>
              </a:rPr>
              <a:t>+…</a:t>
            </a:r>
            <a:endParaRPr lang="en-US" altLang="zh-CN" sz="2800" dirty="0">
              <a:solidFill>
                <a:srgbClr val="FF0000"/>
              </a:solidFill>
              <a:latin typeface="Times New Roman" panose="02020603050405020304" pitchFamily="18" charset="0"/>
              <a:ea typeface="宋体" panose="02010600030101010101" pitchFamily="2" charset="-122"/>
            </a:endParaRPr>
          </a:p>
          <a:p>
            <a:pPr eaLnBrk="0" hangingPunct="0">
              <a:buSzTx/>
            </a:pPr>
            <a:endParaRPr lang="en-US" altLang="zh-CN" sz="2800" dirty="0">
              <a:solidFill>
                <a:srgbClr val="000066"/>
              </a:solidFill>
              <a:latin typeface="Times New Roman" panose="02020603050405020304" pitchFamily="18" charset="0"/>
              <a:ea typeface="宋体" panose="02010600030101010101" pitchFamily="2" charset="-122"/>
            </a:endParaRPr>
          </a:p>
        </p:txBody>
      </p:sp>
      <p:sp>
        <p:nvSpPr>
          <p:cNvPr id="292870" name="Rectangle 8"/>
          <p:cNvSpPr/>
          <p:nvPr/>
        </p:nvSpPr>
        <p:spPr>
          <a:xfrm>
            <a:off x="0" y="4941888"/>
            <a:ext cx="9144000" cy="1036637"/>
          </a:xfrm>
          <a:prstGeom prst="rect">
            <a:avLst/>
          </a:prstGeom>
          <a:noFill/>
          <a:ln w="12700">
            <a:noFill/>
          </a:ln>
        </p:spPr>
        <p:txBody>
          <a:bodyPr anchor="t">
            <a:spAutoFit/>
          </a:bodyPr>
          <a:lstStyle/>
          <a:p>
            <a:pPr marL="914400" lvl="1" indent="-457200" algn="l" rtl="0" eaLnBrk="1" fontAlgn="base" hangingPunct="1">
              <a:lnSpc>
                <a:spcPct val="115000"/>
              </a:lnSpc>
              <a:spcBef>
                <a:spcPct val="0"/>
              </a:spcBef>
              <a:spcAft>
                <a:spcPct val="0"/>
              </a:spcAft>
              <a:buClrTx/>
              <a:buFont typeface="Wingdings" panose="05000000000000000000" pitchFamily="2" charset="2"/>
              <a:buChar char="u"/>
            </a:pPr>
            <a:r>
              <a:rPr lang="zh-CN" altLang="en-US" sz="2800" b="1" dirty="0">
                <a:solidFill>
                  <a:srgbClr val="000066"/>
                </a:solidFill>
                <a:latin typeface="Arial" panose="020B0604020202020204" pitchFamily="34" charset="0"/>
                <a:ea typeface="宋体" panose="02010600030101010101" pitchFamily="2" charset="-122"/>
              </a:rPr>
              <a:t>若</a:t>
            </a:r>
            <a:r>
              <a:rPr lang="en-US" altLang="zh-CN" sz="2800" b="1" dirty="0">
                <a:solidFill>
                  <a:srgbClr val="000066"/>
                </a:solidFill>
                <a:latin typeface="Arial" panose="020B0604020202020204" pitchFamily="34" charset="0"/>
                <a:ea typeface="宋体" panose="02010600030101010101" pitchFamily="2" charset="-122"/>
              </a:rPr>
              <a:t>v</a:t>
            </a:r>
            <a:r>
              <a:rPr lang="en-US" altLang="zh-CN" sz="2800" b="1" baseline="-25000" dirty="0">
                <a:solidFill>
                  <a:srgbClr val="000066"/>
                </a:solidFill>
                <a:latin typeface="Arial" panose="020B0604020202020204" pitchFamily="34" charset="0"/>
                <a:ea typeface="宋体" panose="02010600030101010101" pitchFamily="2" charset="-122"/>
              </a:rPr>
              <a:t>i</a:t>
            </a:r>
            <a:r>
              <a:rPr lang="en-US" altLang="zh-CN" sz="2800" b="1" dirty="0">
                <a:solidFill>
                  <a:srgbClr val="000066"/>
                </a:solidFill>
                <a:latin typeface="Arial" panose="020B0604020202020204" pitchFamily="34" charset="0"/>
                <a:ea typeface="宋体" panose="02010600030101010101" pitchFamily="2" charset="-122"/>
              </a:rPr>
              <a:t>∈G</a:t>
            </a:r>
            <a:r>
              <a:rPr lang="en-US" altLang="zh-CN" sz="2800" b="1" baseline="-25000" dirty="0">
                <a:solidFill>
                  <a:srgbClr val="000066"/>
                </a:solidFill>
                <a:latin typeface="Arial" panose="020B0604020202020204" pitchFamily="34" charset="0"/>
                <a:ea typeface="宋体" panose="02010600030101010101" pitchFamily="2" charset="-122"/>
              </a:rPr>
              <a:t>1</a:t>
            </a:r>
            <a:r>
              <a:rPr lang="zh-CN" altLang="en-US" sz="2800" b="1" dirty="0">
                <a:solidFill>
                  <a:srgbClr val="000066"/>
                </a:solidFill>
                <a:latin typeface="Arial" panose="020B0604020202020204" pitchFamily="34" charset="0"/>
                <a:ea typeface="宋体" panose="02010600030101010101" pitchFamily="2" charset="-122"/>
              </a:rPr>
              <a:t>，</a:t>
            </a:r>
            <a:r>
              <a:rPr lang="en-US" altLang="zh-CN" sz="2800" b="1" dirty="0">
                <a:solidFill>
                  <a:srgbClr val="000066"/>
                </a:solidFill>
                <a:latin typeface="Arial" panose="020B0604020202020204" pitchFamily="34" charset="0"/>
                <a:ea typeface="宋体" panose="02010600030101010101" pitchFamily="2" charset="-122"/>
              </a:rPr>
              <a:t>v</a:t>
            </a:r>
            <a:r>
              <a:rPr lang="en-US" altLang="zh-CN" sz="2800" b="1" baseline="-25000" dirty="0">
                <a:solidFill>
                  <a:srgbClr val="000066"/>
                </a:solidFill>
                <a:latin typeface="Arial" panose="020B0604020202020204" pitchFamily="34" charset="0"/>
                <a:ea typeface="宋体" panose="02010600030101010101" pitchFamily="2" charset="-122"/>
              </a:rPr>
              <a:t>j</a:t>
            </a:r>
            <a:r>
              <a:rPr lang="en-US" altLang="zh-CN" sz="2800" b="1" dirty="0">
                <a:solidFill>
                  <a:srgbClr val="000066"/>
                </a:solidFill>
                <a:latin typeface="Arial" panose="020B0604020202020204" pitchFamily="34" charset="0"/>
                <a:ea typeface="宋体" panose="02010600030101010101" pitchFamily="2" charset="-122"/>
              </a:rPr>
              <a:t>∈G</a:t>
            </a:r>
            <a:r>
              <a:rPr lang="en-US" altLang="zh-CN" sz="2800" b="1" baseline="-25000" dirty="0">
                <a:solidFill>
                  <a:srgbClr val="000066"/>
                </a:solidFill>
                <a:latin typeface="Arial" panose="020B0604020202020204" pitchFamily="34" charset="0"/>
                <a:ea typeface="宋体" panose="02010600030101010101" pitchFamily="2" charset="-122"/>
              </a:rPr>
              <a:t>2</a:t>
            </a:r>
            <a:r>
              <a:rPr lang="zh-CN" altLang="en-US" sz="2800" b="1" dirty="0">
                <a:solidFill>
                  <a:srgbClr val="000066"/>
                </a:solidFill>
                <a:latin typeface="Arial" panose="020B0604020202020204" pitchFamily="34" charset="0"/>
                <a:ea typeface="宋体" panose="02010600030101010101" pitchFamily="2" charset="-122"/>
              </a:rPr>
              <a:t>，则</a:t>
            </a:r>
            <a:r>
              <a:rPr lang="en-US" altLang="zh-CN" sz="2800" b="1" dirty="0">
                <a:solidFill>
                  <a:srgbClr val="000066"/>
                </a:solidFill>
                <a:latin typeface="Arial" panose="020B0604020202020204" pitchFamily="34" charset="0"/>
                <a:ea typeface="宋体" panose="02010600030101010101" pitchFamily="2" charset="-122"/>
              </a:rPr>
              <a:t>v</a:t>
            </a:r>
            <a:r>
              <a:rPr lang="en-US" altLang="zh-CN" sz="2800" b="1" baseline="-25000" dirty="0">
                <a:solidFill>
                  <a:srgbClr val="000066"/>
                </a:solidFill>
                <a:latin typeface="Arial" panose="020B0604020202020204" pitchFamily="34" charset="0"/>
                <a:ea typeface="宋体" panose="02010600030101010101" pitchFamily="2" charset="-122"/>
              </a:rPr>
              <a:t>i</a:t>
            </a:r>
            <a:r>
              <a:rPr lang="zh-CN" altLang="en-US" sz="2800" b="1" dirty="0">
                <a:solidFill>
                  <a:srgbClr val="000066"/>
                </a:solidFill>
                <a:latin typeface="Arial" panose="020B0604020202020204" pitchFamily="34" charset="0"/>
                <a:ea typeface="宋体" panose="02010600030101010101" pitchFamily="2" charset="-122"/>
              </a:rPr>
              <a:t>至</a:t>
            </a:r>
            <a:r>
              <a:rPr lang="en-US" altLang="zh-CN" sz="2800" b="1" dirty="0">
                <a:solidFill>
                  <a:srgbClr val="000066"/>
                </a:solidFill>
                <a:latin typeface="Arial" panose="020B0604020202020204" pitchFamily="34" charset="0"/>
                <a:ea typeface="宋体" panose="02010600030101010101" pitchFamily="2" charset="-122"/>
              </a:rPr>
              <a:t>v</a:t>
            </a:r>
            <a:r>
              <a:rPr lang="en-US" altLang="zh-CN" sz="2800" b="1" baseline="-25000" dirty="0">
                <a:solidFill>
                  <a:srgbClr val="000066"/>
                </a:solidFill>
                <a:latin typeface="Arial" panose="020B0604020202020204" pitchFamily="34" charset="0"/>
                <a:ea typeface="宋体" panose="02010600030101010101" pitchFamily="2" charset="-122"/>
              </a:rPr>
              <a:t>j</a:t>
            </a:r>
            <a:r>
              <a:rPr lang="zh-CN" altLang="en-US" sz="2800" b="1" dirty="0">
                <a:solidFill>
                  <a:srgbClr val="000066"/>
                </a:solidFill>
                <a:latin typeface="Arial" panose="020B0604020202020204" pitchFamily="34" charset="0"/>
                <a:ea typeface="宋体" panose="02010600030101010101" pitchFamily="2" charset="-122"/>
              </a:rPr>
              <a:t>的最短径长为</a:t>
            </a:r>
            <a:r>
              <a:rPr lang="en-US" altLang="zh-CN" sz="2800" b="1" i="1" dirty="0">
                <a:solidFill>
                  <a:srgbClr val="000066"/>
                </a:solidFill>
                <a:latin typeface="Arial" panose="020B0604020202020204" pitchFamily="34" charset="0"/>
                <a:ea typeface="宋体" panose="02010600030101010101" pitchFamily="2" charset="-122"/>
              </a:rPr>
              <a:t>w</a:t>
            </a:r>
            <a:r>
              <a:rPr lang="en-US" altLang="zh-CN" sz="2800" b="1" baseline="-25000" dirty="0">
                <a:solidFill>
                  <a:srgbClr val="000066"/>
                </a:solidFill>
                <a:latin typeface="Arial" panose="020B0604020202020204" pitchFamily="34" charset="0"/>
                <a:ea typeface="宋体" panose="02010600030101010101" pitchFamily="2" charset="-122"/>
              </a:rPr>
              <a:t>ij</a:t>
            </a:r>
            <a:r>
              <a:rPr lang="en-US" altLang="zh-CN" sz="2800" b="1" dirty="0">
                <a:solidFill>
                  <a:srgbClr val="000066"/>
                </a:solidFill>
                <a:latin typeface="Arial" panose="020B0604020202020204" pitchFamily="34" charset="0"/>
                <a:ea typeface="宋体" panose="02010600030101010101" pitchFamily="2" charset="-122"/>
              </a:rPr>
              <a:t>=</a:t>
            </a:r>
            <a:r>
              <a:rPr lang="en-US" altLang="zh-CN" sz="2800" b="1" i="1" dirty="0">
                <a:solidFill>
                  <a:srgbClr val="000066"/>
                </a:solidFill>
                <a:latin typeface="Arial" panose="020B0604020202020204" pitchFamily="34" charset="0"/>
                <a:ea typeface="宋体" panose="02010600030101010101" pitchFamily="2" charset="-122"/>
              </a:rPr>
              <a:t>w</a:t>
            </a:r>
            <a:r>
              <a:rPr lang="en-US" altLang="zh-CN" sz="2800" b="1" baseline="30000" dirty="0">
                <a:solidFill>
                  <a:srgbClr val="000066"/>
                </a:solidFill>
                <a:latin typeface="Arial" panose="020B0604020202020204" pitchFamily="34" charset="0"/>
                <a:ea typeface="宋体" panose="02010600030101010101" pitchFamily="2" charset="-122"/>
              </a:rPr>
              <a:t>1</a:t>
            </a:r>
            <a:r>
              <a:rPr lang="en-US" altLang="zh-CN" sz="2800" b="1" baseline="-25000" dirty="0">
                <a:solidFill>
                  <a:srgbClr val="000066"/>
                </a:solidFill>
                <a:latin typeface="Arial" panose="020B0604020202020204" pitchFamily="34" charset="0"/>
                <a:ea typeface="宋体" panose="02010600030101010101" pitchFamily="2" charset="-122"/>
              </a:rPr>
              <a:t>is</a:t>
            </a:r>
            <a:r>
              <a:rPr lang="en-US" altLang="zh-CN" sz="2800" b="1" dirty="0">
                <a:solidFill>
                  <a:srgbClr val="000066"/>
                </a:solidFill>
                <a:latin typeface="Arial" panose="020B0604020202020204" pitchFamily="34" charset="0"/>
                <a:ea typeface="宋体" panose="02010600030101010101" pitchFamily="2" charset="-122"/>
              </a:rPr>
              <a:t>+</a:t>
            </a:r>
            <a:r>
              <a:rPr lang="en-US" altLang="zh-CN" sz="2800" b="1" i="1" dirty="0">
                <a:solidFill>
                  <a:srgbClr val="000066"/>
                </a:solidFill>
                <a:latin typeface="Arial" panose="020B0604020202020204" pitchFamily="34" charset="0"/>
                <a:ea typeface="宋体" panose="02010600030101010101" pitchFamily="2" charset="-122"/>
              </a:rPr>
              <a:t>w</a:t>
            </a:r>
            <a:r>
              <a:rPr lang="en-US" altLang="zh-CN" sz="2800" b="1" baseline="30000" dirty="0">
                <a:solidFill>
                  <a:srgbClr val="000066"/>
                </a:solidFill>
                <a:latin typeface="Arial" panose="020B0604020202020204" pitchFamily="34" charset="0"/>
                <a:ea typeface="宋体" panose="02010600030101010101" pitchFamily="2" charset="-122"/>
              </a:rPr>
              <a:t>2</a:t>
            </a:r>
            <a:r>
              <a:rPr lang="en-US" altLang="zh-CN" sz="2800" b="1" baseline="-25000" dirty="0">
                <a:solidFill>
                  <a:srgbClr val="000066"/>
                </a:solidFill>
                <a:latin typeface="Arial" panose="020B0604020202020204" pitchFamily="34" charset="0"/>
                <a:ea typeface="宋体" panose="02010600030101010101" pitchFamily="2" charset="-122"/>
              </a:rPr>
              <a:t>sj</a:t>
            </a:r>
            <a:r>
              <a:rPr lang="zh-CN" altLang="en-US" sz="2800" b="1" dirty="0">
                <a:solidFill>
                  <a:srgbClr val="000066"/>
                </a:solidFill>
                <a:latin typeface="Arial" panose="020B0604020202020204" pitchFamily="34" charset="0"/>
                <a:ea typeface="宋体" panose="02010600030101010101" pitchFamily="2" charset="-122"/>
              </a:rPr>
              <a:t>。 </a:t>
            </a:r>
            <a:r>
              <a:rPr lang="en-US" altLang="zh-CN" sz="2800" b="1" dirty="0">
                <a:solidFill>
                  <a:srgbClr val="000066"/>
                </a:solidFill>
                <a:latin typeface="Arial" panose="020B0604020202020204" pitchFamily="34" charset="0"/>
                <a:ea typeface="宋体" panose="02010600030101010101" pitchFamily="2" charset="-122"/>
              </a:rPr>
              <a:t>v</a:t>
            </a:r>
            <a:r>
              <a:rPr lang="en-US" altLang="zh-CN" sz="2800" b="1" baseline="-25000" dirty="0">
                <a:solidFill>
                  <a:srgbClr val="000066"/>
                </a:solidFill>
                <a:latin typeface="Arial" panose="020B0604020202020204" pitchFamily="34" charset="0"/>
                <a:ea typeface="宋体" panose="02010600030101010101" pitchFamily="2" charset="-122"/>
              </a:rPr>
              <a:t>i</a:t>
            </a:r>
            <a:r>
              <a:rPr lang="zh-CN" altLang="en-US" sz="2800" b="1" dirty="0">
                <a:solidFill>
                  <a:srgbClr val="000066"/>
                </a:solidFill>
                <a:latin typeface="Arial" panose="020B0604020202020204" pitchFamily="34" charset="0"/>
                <a:ea typeface="宋体" panose="02010600030101010101" pitchFamily="2" charset="-122"/>
              </a:rPr>
              <a:t>至</a:t>
            </a:r>
            <a:r>
              <a:rPr lang="en-US" altLang="zh-CN" sz="2800" b="1" dirty="0">
                <a:solidFill>
                  <a:srgbClr val="000066"/>
                </a:solidFill>
                <a:latin typeface="Arial" panose="020B0604020202020204" pitchFamily="34" charset="0"/>
                <a:ea typeface="宋体" panose="02010600030101010101" pitchFamily="2" charset="-122"/>
              </a:rPr>
              <a:t>v</a:t>
            </a:r>
            <a:r>
              <a:rPr lang="en-US" altLang="zh-CN" sz="2800" b="1" baseline="-25000" dirty="0">
                <a:solidFill>
                  <a:srgbClr val="000066"/>
                </a:solidFill>
                <a:latin typeface="Arial" panose="020B0604020202020204" pitchFamily="34" charset="0"/>
                <a:ea typeface="宋体" panose="02010600030101010101" pitchFamily="2" charset="-122"/>
              </a:rPr>
              <a:t>j</a:t>
            </a:r>
            <a:r>
              <a:rPr lang="zh-CN" altLang="en-US" sz="2800" b="1" dirty="0">
                <a:solidFill>
                  <a:srgbClr val="000066"/>
                </a:solidFill>
                <a:latin typeface="Arial" panose="020B0604020202020204" pitchFamily="34" charset="0"/>
                <a:ea typeface="宋体" panose="02010600030101010101" pitchFamily="2" charset="-122"/>
              </a:rPr>
              <a:t>的路由也可以从</a:t>
            </a:r>
            <a:r>
              <a:rPr lang="en-US" altLang="zh-CN" sz="2800" b="1" dirty="0">
                <a:solidFill>
                  <a:srgbClr val="000066"/>
                </a:solidFill>
                <a:latin typeface="Arial" panose="020B0604020202020204" pitchFamily="34" charset="0"/>
                <a:ea typeface="宋体" panose="02010600030101010101" pitchFamily="2" charset="-122"/>
              </a:rPr>
              <a:t>R</a:t>
            </a:r>
            <a:r>
              <a:rPr lang="en-US" altLang="zh-CN" sz="2800" b="1" baseline="-25000" dirty="0">
                <a:solidFill>
                  <a:srgbClr val="000066"/>
                </a:solidFill>
                <a:latin typeface="Arial" panose="020B0604020202020204" pitchFamily="34" charset="0"/>
                <a:ea typeface="宋体" panose="02010600030101010101" pitchFamily="2" charset="-122"/>
              </a:rPr>
              <a:t>1</a:t>
            </a:r>
            <a:r>
              <a:rPr lang="zh-CN" altLang="en-US" sz="2800" b="1" dirty="0">
                <a:solidFill>
                  <a:srgbClr val="000066"/>
                </a:solidFill>
                <a:latin typeface="Arial" panose="020B0604020202020204" pitchFamily="34" charset="0"/>
                <a:ea typeface="宋体" panose="02010600030101010101" pitchFamily="2" charset="-122"/>
              </a:rPr>
              <a:t>和</a:t>
            </a:r>
            <a:r>
              <a:rPr lang="en-US" altLang="zh-CN" sz="2800" b="1" dirty="0">
                <a:solidFill>
                  <a:srgbClr val="000066"/>
                </a:solidFill>
                <a:latin typeface="Arial" panose="020B0604020202020204" pitchFamily="34" charset="0"/>
                <a:ea typeface="宋体" panose="02010600030101010101" pitchFamily="2" charset="-122"/>
              </a:rPr>
              <a:t>R</a:t>
            </a:r>
            <a:r>
              <a:rPr lang="en-US" altLang="zh-CN" sz="2800" b="1" baseline="-25000" dirty="0">
                <a:solidFill>
                  <a:srgbClr val="000066"/>
                </a:solidFill>
                <a:latin typeface="Arial" panose="020B0604020202020204" pitchFamily="34" charset="0"/>
                <a:ea typeface="宋体" panose="02010600030101010101" pitchFamily="2" charset="-122"/>
              </a:rPr>
              <a:t>2</a:t>
            </a:r>
            <a:r>
              <a:rPr lang="zh-CN" altLang="en-US" sz="2800" b="1" dirty="0">
                <a:solidFill>
                  <a:srgbClr val="000066"/>
                </a:solidFill>
                <a:latin typeface="Arial" panose="020B0604020202020204" pitchFamily="34" charset="0"/>
                <a:ea typeface="宋体" panose="02010600030101010101" pitchFamily="2" charset="-122"/>
              </a:rPr>
              <a:t>求得。</a:t>
            </a:r>
          </a:p>
        </p:txBody>
      </p:sp>
      <p:sp>
        <p:nvSpPr>
          <p:cNvPr id="401414" name="Rectangle 10"/>
          <p:cNvSpPr/>
          <p:nvPr/>
        </p:nvSpPr>
        <p:spPr>
          <a:xfrm>
            <a:off x="3130550" y="0"/>
            <a:ext cx="1881188" cy="579438"/>
          </a:xfrm>
          <a:prstGeom prst="rect">
            <a:avLst/>
          </a:prstGeom>
          <a:noFill/>
          <a:ln w="9525">
            <a:noFill/>
          </a:ln>
        </p:spPr>
        <p:txBody>
          <a:bodyPr wrap="none" anchor="t">
            <a:spAutoFit/>
          </a:bodyPr>
          <a:lstStyle/>
          <a:p>
            <a:pPr algn="ctr">
              <a:buSzTx/>
            </a:pPr>
            <a:r>
              <a:rPr lang="en-US" altLang="zh-CN" sz="3200" b="1" dirty="0">
                <a:solidFill>
                  <a:srgbClr val="000066"/>
                </a:solidFill>
                <a:latin typeface="Arial" panose="020B0604020202020204" pitchFamily="34" charset="0"/>
                <a:ea typeface="宋体" panose="02010600030101010101" pitchFamily="2" charset="-122"/>
              </a:rPr>
              <a:t>3) </a:t>
            </a:r>
            <a:r>
              <a:rPr lang="zh-CN" altLang="en-US" sz="3200" b="1" dirty="0">
                <a:solidFill>
                  <a:srgbClr val="000066"/>
                </a:solidFill>
                <a:latin typeface="Arial" panose="020B0604020202020204" pitchFamily="34" charset="0"/>
                <a:ea typeface="宋体" panose="02010600030101010101" pitchFamily="2" charset="-122"/>
              </a:rPr>
              <a:t>疏稀网</a:t>
            </a:r>
          </a:p>
        </p:txBody>
      </p:sp>
      <p:sp>
        <p:nvSpPr>
          <p:cNvPr id="292872" name="Rectangle 11"/>
          <p:cNvSpPr/>
          <p:nvPr/>
        </p:nvSpPr>
        <p:spPr>
          <a:xfrm>
            <a:off x="0" y="3933825"/>
            <a:ext cx="9144000" cy="946150"/>
          </a:xfrm>
          <a:prstGeom prst="rect">
            <a:avLst/>
          </a:prstGeom>
          <a:noFill/>
          <a:ln w="9525">
            <a:noFill/>
          </a:ln>
        </p:spPr>
        <p:txBody>
          <a:bodyPr anchor="t">
            <a:spAutoFit/>
          </a:bodyPr>
          <a:lstStyle/>
          <a:p>
            <a:pPr>
              <a:buSzTx/>
            </a:pPr>
            <a:r>
              <a:rPr lang="zh-CN" altLang="en-US" sz="2800" b="1" dirty="0">
                <a:solidFill>
                  <a:srgbClr val="000066"/>
                </a:solidFill>
                <a:latin typeface="Arial" panose="020B0604020202020204" pitchFamily="34" charset="0"/>
                <a:ea typeface="宋体" panose="02010600030101010101" pitchFamily="2" charset="-122"/>
              </a:rPr>
              <a:t>用</a:t>
            </a:r>
            <a:r>
              <a:rPr lang="en-US" altLang="zh-CN" sz="2800" b="1" dirty="0">
                <a:solidFill>
                  <a:srgbClr val="000066"/>
                </a:solidFill>
                <a:latin typeface="Arial" panose="020B0604020202020204" pitchFamily="34" charset="0"/>
                <a:ea typeface="宋体" panose="02010600030101010101" pitchFamily="2" charset="-122"/>
              </a:rPr>
              <a:t>F</a:t>
            </a:r>
            <a:r>
              <a:rPr lang="zh-CN" altLang="en-US" sz="2800" b="1" dirty="0">
                <a:solidFill>
                  <a:srgbClr val="000066"/>
                </a:solidFill>
                <a:latin typeface="Arial" panose="020B0604020202020204" pitchFamily="34" charset="0"/>
                <a:ea typeface="宋体" panose="02010600030101010101" pitchFamily="2" charset="-122"/>
              </a:rPr>
              <a:t>算法分别求子图</a:t>
            </a:r>
            <a:r>
              <a:rPr lang="en-US" altLang="zh-CN" sz="2800" b="1" dirty="0">
                <a:solidFill>
                  <a:srgbClr val="000066"/>
                </a:solidFill>
                <a:latin typeface="Arial" panose="020B0604020202020204" pitchFamily="34" charset="0"/>
                <a:ea typeface="宋体" panose="02010600030101010101" pitchFamily="2" charset="-122"/>
              </a:rPr>
              <a:t>G1+ {v</a:t>
            </a:r>
            <a:r>
              <a:rPr lang="en-US" altLang="zh-CN" sz="2800" b="1" baseline="-25000" dirty="0">
                <a:solidFill>
                  <a:srgbClr val="000066"/>
                </a:solidFill>
                <a:latin typeface="Arial" panose="020B0604020202020204" pitchFamily="34" charset="0"/>
                <a:ea typeface="宋体" panose="02010600030101010101" pitchFamily="2" charset="-122"/>
              </a:rPr>
              <a:t>s</a:t>
            </a:r>
            <a:r>
              <a:rPr lang="en-US" altLang="zh-CN" sz="2800" b="1" dirty="0">
                <a:solidFill>
                  <a:srgbClr val="000066"/>
                </a:solidFill>
                <a:latin typeface="Arial" panose="020B0604020202020204" pitchFamily="34" charset="0"/>
                <a:ea typeface="宋体" panose="02010600030101010101" pitchFamily="2" charset="-122"/>
              </a:rPr>
              <a:t>}</a:t>
            </a:r>
            <a:r>
              <a:rPr lang="zh-CN" altLang="en-US" sz="2800" b="1" dirty="0">
                <a:solidFill>
                  <a:srgbClr val="000066"/>
                </a:solidFill>
                <a:latin typeface="Arial" panose="020B0604020202020204" pitchFamily="34" charset="0"/>
                <a:ea typeface="宋体" panose="02010600030101010101" pitchFamily="2" charset="-122"/>
              </a:rPr>
              <a:t>，</a:t>
            </a:r>
            <a:r>
              <a:rPr lang="en-US" altLang="zh-CN" sz="2800" b="1" dirty="0">
                <a:solidFill>
                  <a:srgbClr val="000066"/>
                </a:solidFill>
                <a:latin typeface="Arial" panose="020B0604020202020204" pitchFamily="34" charset="0"/>
                <a:ea typeface="宋体" panose="02010600030101010101" pitchFamily="2" charset="-122"/>
              </a:rPr>
              <a:t>G2+ {v</a:t>
            </a:r>
            <a:r>
              <a:rPr lang="en-US" altLang="zh-CN" sz="2800" b="1" baseline="-25000" dirty="0">
                <a:solidFill>
                  <a:srgbClr val="000066"/>
                </a:solidFill>
                <a:latin typeface="Arial" panose="020B0604020202020204" pitchFamily="34" charset="0"/>
                <a:ea typeface="宋体" panose="02010600030101010101" pitchFamily="2" charset="-122"/>
              </a:rPr>
              <a:t>s</a:t>
            </a:r>
            <a:r>
              <a:rPr lang="en-US" altLang="zh-CN" sz="2800" b="1" dirty="0">
                <a:solidFill>
                  <a:srgbClr val="000066"/>
                </a:solidFill>
                <a:latin typeface="Arial" panose="020B0604020202020204" pitchFamily="34" charset="0"/>
                <a:ea typeface="宋体" panose="02010600030101010101" pitchFamily="2" charset="-122"/>
              </a:rPr>
              <a:t>}</a:t>
            </a:r>
            <a:r>
              <a:rPr lang="zh-CN" altLang="en-US" sz="2800" b="1" dirty="0">
                <a:solidFill>
                  <a:srgbClr val="000066"/>
                </a:solidFill>
                <a:latin typeface="Arial" panose="020B0604020202020204" pitchFamily="34" charset="0"/>
                <a:ea typeface="宋体" panose="02010600030101010101" pitchFamily="2" charset="-122"/>
              </a:rPr>
              <a:t>和</a:t>
            </a:r>
            <a:r>
              <a:rPr lang="en-US" altLang="zh-CN" sz="2800" b="1" dirty="0">
                <a:solidFill>
                  <a:srgbClr val="000066"/>
                </a:solidFill>
                <a:latin typeface="Arial" panose="020B0604020202020204" pitchFamily="34" charset="0"/>
                <a:ea typeface="宋体" panose="02010600030101010101" pitchFamily="2" charset="-122"/>
              </a:rPr>
              <a:t>G3+ {v</a:t>
            </a:r>
            <a:r>
              <a:rPr lang="en-US" altLang="zh-CN" sz="2800" b="1" baseline="-25000" dirty="0">
                <a:solidFill>
                  <a:srgbClr val="000066"/>
                </a:solidFill>
                <a:latin typeface="Arial" panose="020B0604020202020204" pitchFamily="34" charset="0"/>
                <a:ea typeface="宋体" panose="02010600030101010101" pitchFamily="2" charset="-122"/>
              </a:rPr>
              <a:t>s</a:t>
            </a:r>
            <a:r>
              <a:rPr lang="en-US" altLang="zh-CN" sz="2800" b="1" dirty="0">
                <a:solidFill>
                  <a:srgbClr val="000066"/>
                </a:solidFill>
                <a:latin typeface="Arial" panose="020B0604020202020204" pitchFamily="34" charset="0"/>
                <a:ea typeface="宋体" panose="02010600030101010101" pitchFamily="2" charset="-122"/>
              </a:rPr>
              <a:t>}</a:t>
            </a:r>
            <a:r>
              <a:rPr lang="zh-CN" altLang="en-US" sz="2800" b="1" dirty="0">
                <a:solidFill>
                  <a:srgbClr val="000066"/>
                </a:solidFill>
                <a:latin typeface="Arial" panose="020B0604020202020204" pitchFamily="34" charset="0"/>
                <a:ea typeface="宋体" panose="02010600030101010101" pitchFamily="2" charset="-122"/>
              </a:rPr>
              <a:t>的最短径长阵</a:t>
            </a:r>
            <a:r>
              <a:rPr lang="en-US" altLang="zh-CN" sz="2800" b="1" dirty="0">
                <a:solidFill>
                  <a:srgbClr val="000066"/>
                </a:solidFill>
                <a:latin typeface="Arial" panose="020B0604020202020204" pitchFamily="34" charset="0"/>
                <a:ea typeface="宋体" panose="02010600030101010101" pitchFamily="2" charset="-122"/>
              </a:rPr>
              <a:t>W</a:t>
            </a:r>
            <a:r>
              <a:rPr lang="en-US" altLang="zh-CN" sz="2800" b="1" baseline="30000" dirty="0">
                <a:solidFill>
                  <a:srgbClr val="000066"/>
                </a:solidFill>
                <a:latin typeface="Arial" panose="020B0604020202020204" pitchFamily="34" charset="0"/>
                <a:ea typeface="宋体" panose="02010600030101010101" pitchFamily="2" charset="-122"/>
              </a:rPr>
              <a:t>1</a:t>
            </a:r>
            <a:r>
              <a:rPr lang="zh-CN" altLang="en-US" sz="2800" b="1" dirty="0">
                <a:solidFill>
                  <a:srgbClr val="000066"/>
                </a:solidFill>
                <a:latin typeface="Arial" panose="020B0604020202020204" pitchFamily="34" charset="0"/>
                <a:ea typeface="宋体" panose="02010600030101010101" pitchFamily="2" charset="-122"/>
              </a:rPr>
              <a:t>，</a:t>
            </a:r>
            <a:r>
              <a:rPr lang="en-US" altLang="zh-CN" sz="2800" b="1" dirty="0">
                <a:solidFill>
                  <a:srgbClr val="000066"/>
                </a:solidFill>
                <a:latin typeface="Arial" panose="020B0604020202020204" pitchFamily="34" charset="0"/>
                <a:ea typeface="宋体" panose="02010600030101010101" pitchFamily="2" charset="-122"/>
              </a:rPr>
              <a:t>W</a:t>
            </a:r>
            <a:r>
              <a:rPr lang="en-US" altLang="zh-CN" sz="2800" b="1" baseline="30000" dirty="0">
                <a:solidFill>
                  <a:srgbClr val="000066"/>
                </a:solidFill>
                <a:latin typeface="Arial" panose="020B0604020202020204" pitchFamily="34" charset="0"/>
                <a:ea typeface="宋体" panose="02010600030101010101" pitchFamily="2" charset="-122"/>
              </a:rPr>
              <a:t>2</a:t>
            </a:r>
            <a:r>
              <a:rPr lang="zh-CN" altLang="en-US" sz="2800" b="1" dirty="0">
                <a:solidFill>
                  <a:srgbClr val="000066"/>
                </a:solidFill>
                <a:latin typeface="Arial" panose="020B0604020202020204" pitchFamily="34" charset="0"/>
                <a:ea typeface="宋体" panose="02010600030101010101" pitchFamily="2" charset="-122"/>
              </a:rPr>
              <a:t>，</a:t>
            </a:r>
            <a:r>
              <a:rPr lang="en-US" altLang="zh-CN" sz="2800" b="1" dirty="0">
                <a:solidFill>
                  <a:srgbClr val="000066"/>
                </a:solidFill>
                <a:latin typeface="Arial" panose="020B0604020202020204" pitchFamily="34" charset="0"/>
                <a:ea typeface="宋体" panose="02010600030101010101" pitchFamily="2" charset="-122"/>
              </a:rPr>
              <a:t>W</a:t>
            </a:r>
            <a:r>
              <a:rPr lang="en-US" altLang="zh-CN" sz="2800" b="1" baseline="30000" dirty="0">
                <a:solidFill>
                  <a:srgbClr val="000066"/>
                </a:solidFill>
                <a:latin typeface="Arial" panose="020B0604020202020204" pitchFamily="34" charset="0"/>
                <a:ea typeface="宋体" panose="02010600030101010101" pitchFamily="2" charset="-122"/>
              </a:rPr>
              <a:t>3</a:t>
            </a:r>
            <a:r>
              <a:rPr lang="zh-CN" altLang="en-US" sz="2800" b="1" dirty="0">
                <a:solidFill>
                  <a:srgbClr val="000066"/>
                </a:solidFill>
                <a:latin typeface="Arial" panose="020B0604020202020204" pitchFamily="34" charset="0"/>
                <a:ea typeface="宋体" panose="02010600030101010101" pitchFamily="2" charset="-122"/>
              </a:rPr>
              <a:t>以及路由阵</a:t>
            </a:r>
            <a:r>
              <a:rPr lang="en-US" altLang="zh-CN" sz="2800" b="1" dirty="0">
                <a:solidFill>
                  <a:srgbClr val="000066"/>
                </a:solidFill>
                <a:latin typeface="Arial" panose="020B0604020202020204" pitchFamily="34" charset="0"/>
                <a:ea typeface="宋体" panose="02010600030101010101" pitchFamily="2" charset="-122"/>
              </a:rPr>
              <a:t>R1</a:t>
            </a:r>
            <a:r>
              <a:rPr lang="zh-CN" altLang="en-US" sz="2800" b="1" dirty="0">
                <a:solidFill>
                  <a:srgbClr val="000066"/>
                </a:solidFill>
                <a:latin typeface="Arial" panose="020B0604020202020204" pitchFamily="34" charset="0"/>
                <a:ea typeface="宋体" panose="02010600030101010101" pitchFamily="2" charset="-122"/>
              </a:rPr>
              <a:t>，</a:t>
            </a:r>
            <a:r>
              <a:rPr lang="en-US" altLang="zh-CN" sz="2800" b="1" dirty="0">
                <a:solidFill>
                  <a:srgbClr val="000066"/>
                </a:solidFill>
                <a:latin typeface="Arial" panose="020B0604020202020204" pitchFamily="34" charset="0"/>
                <a:ea typeface="宋体" panose="02010600030101010101" pitchFamily="2" charset="-122"/>
              </a:rPr>
              <a:t>R2</a:t>
            </a:r>
            <a:r>
              <a:rPr lang="zh-CN" altLang="en-US" sz="2800" b="1" dirty="0">
                <a:solidFill>
                  <a:srgbClr val="000066"/>
                </a:solidFill>
                <a:latin typeface="Arial" panose="020B0604020202020204" pitchFamily="34" charset="0"/>
                <a:ea typeface="宋体" panose="02010600030101010101" pitchFamily="2" charset="-122"/>
              </a:rPr>
              <a:t>，</a:t>
            </a:r>
            <a:r>
              <a:rPr lang="en-US" altLang="zh-CN" sz="2800" b="1" dirty="0">
                <a:solidFill>
                  <a:srgbClr val="000066"/>
                </a:solidFill>
                <a:latin typeface="Arial" panose="020B0604020202020204" pitchFamily="34" charset="0"/>
                <a:ea typeface="宋体" panose="02010600030101010101" pitchFamily="2" charset="-122"/>
              </a:rPr>
              <a:t>R3</a:t>
            </a:r>
            <a:r>
              <a:rPr lang="zh-CN" altLang="en-US" sz="2800" b="1" dirty="0">
                <a:solidFill>
                  <a:srgbClr val="000066"/>
                </a:solidFill>
                <a:latin typeface="Arial" panose="020B0604020202020204" pitchFamily="34" charset="0"/>
                <a:ea typeface="宋体" panose="02010600030101010101" pitchFamily="2" charset="-122"/>
              </a:rPr>
              <a:t>。</a:t>
            </a:r>
          </a:p>
        </p:txBody>
      </p:sp>
      <p:sp>
        <p:nvSpPr>
          <p:cNvPr id="401416" name="Rectangle 12"/>
          <p:cNvSpPr/>
          <p:nvPr/>
        </p:nvSpPr>
        <p:spPr>
          <a:xfrm>
            <a:off x="493713" y="419100"/>
            <a:ext cx="1255712" cy="519113"/>
          </a:xfrm>
          <a:prstGeom prst="rect">
            <a:avLst/>
          </a:prstGeom>
          <a:noFill/>
          <a:ln w="9525">
            <a:noFill/>
          </a:ln>
        </p:spPr>
        <p:txBody>
          <a:bodyPr wrap="none" anchor="t">
            <a:spAutoFit/>
          </a:bodyPr>
          <a:lstStyle/>
          <a:p>
            <a:pPr algn="ctr">
              <a:buSzTx/>
            </a:pPr>
            <a:r>
              <a:rPr lang="zh-CN" altLang="en-US" sz="2800" b="1" dirty="0">
                <a:solidFill>
                  <a:srgbClr val="FF0000"/>
                </a:solidFill>
                <a:latin typeface="Arial" panose="020B0604020202020204" pitchFamily="34" charset="0"/>
                <a:ea typeface="宋体" panose="02010600030101010101" pitchFamily="2" charset="-122"/>
              </a:rPr>
              <a:t>①割端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92872"/>
                                        </p:tgtEl>
                                        <p:attrNameLst>
                                          <p:attrName>style.visibility</p:attrName>
                                        </p:attrNameLst>
                                      </p:cBhvr>
                                      <p:to>
                                        <p:strVal val="visible"/>
                                      </p:to>
                                    </p:set>
                                    <p:animEffect transition="in" filter="wipe(down)">
                                      <p:cBhvr>
                                        <p:cTn id="7" dur="500"/>
                                        <p:tgtEl>
                                          <p:spTgt spid="29287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92870"/>
                                        </p:tgtEl>
                                        <p:attrNameLst>
                                          <p:attrName>style.visibility</p:attrName>
                                        </p:attrNameLst>
                                      </p:cBhvr>
                                      <p:to>
                                        <p:strVal val="visible"/>
                                      </p:to>
                                    </p:set>
                                    <p:animEffect transition="in" filter="circle(in)">
                                      <p:cBhvr>
                                        <p:cTn id="12" dur="2000"/>
                                        <p:tgtEl>
                                          <p:spTgt spid="2928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870" grpId="0"/>
      <p:bldP spid="292872" grpId="0"/>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3" name="Rectangle 2"/>
          <p:cNvSpPr>
            <a:spLocks noGrp="1" noRot="1"/>
          </p:cNvSpPr>
          <p:nvPr>
            <p:ph type="title"/>
          </p:nvPr>
        </p:nvSpPr>
        <p:spPr/>
        <p:txBody>
          <a:bodyPr vert="horz" wrap="square" lIns="91440" tIns="45720" rIns="91440" bIns="45720" anchor="b"/>
          <a:lstStyle/>
          <a:p>
            <a:pPr eaLnBrk="1" hangingPunct="1"/>
            <a:r>
              <a:rPr lang="zh-CN" altLang="en-US" kern="1200" dirty="0">
                <a:solidFill>
                  <a:srgbClr val="000066"/>
                </a:solidFill>
                <a:latin typeface="幼圆" panose="02010509060101010101" pitchFamily="49" charset="-122"/>
                <a:ea typeface="幼圆" panose="02010509060101010101" pitchFamily="49" charset="-122"/>
                <a:cs typeface="+mj-cs"/>
              </a:rPr>
              <a:t>②</a:t>
            </a:r>
            <a:r>
              <a:rPr lang="zh-CN" altLang="en-US" b="0" kern="1200" dirty="0">
                <a:solidFill>
                  <a:srgbClr val="5D2513"/>
                </a:solidFill>
                <a:latin typeface="幼圆" panose="02010509060101010101" pitchFamily="49" charset="-122"/>
                <a:ea typeface="幼圆" panose="02010509060101010101" pitchFamily="49" charset="-122"/>
                <a:cs typeface="+mj-cs"/>
              </a:rPr>
              <a:t>割端集</a:t>
            </a:r>
            <a:endParaRPr lang="zh-CN" altLang="zh-CN" b="0" kern="1200" dirty="0">
              <a:solidFill>
                <a:srgbClr val="5D2513"/>
              </a:solidFill>
              <a:latin typeface="幼圆" panose="02010509060101010101" pitchFamily="49" charset="-122"/>
              <a:ea typeface="幼圆" panose="02010509060101010101" pitchFamily="49" charset="-122"/>
              <a:cs typeface="+mj-cs"/>
            </a:endParaRPr>
          </a:p>
        </p:txBody>
      </p:sp>
      <p:sp>
        <p:nvSpPr>
          <p:cNvPr id="402434" name="Rectangle 3"/>
          <p:cNvSpPr>
            <a:spLocks noGrp="1" noRot="1"/>
          </p:cNvSpPr>
          <p:nvPr>
            <p:ph idx="1"/>
          </p:nvPr>
        </p:nvSpPr>
        <p:spPr>
          <a:xfrm>
            <a:off x="0" y="620713"/>
            <a:ext cx="8964613" cy="5184775"/>
          </a:xfrm>
        </p:spPr>
        <p:txBody>
          <a:bodyPr vert="horz" wrap="square" lIns="91440" tIns="45720" rIns="91440" bIns="45720" anchor="t"/>
          <a:lstStyle/>
          <a:p>
            <a:pPr lvl="1" eaLnBrk="1" hangingPunct="1">
              <a:buClr>
                <a:srgbClr val="E2BD7B"/>
              </a:buClr>
            </a:pPr>
            <a:r>
              <a:rPr lang="zh-CN" altLang="en-US" sz="3600" kern="1200" dirty="0">
                <a:solidFill>
                  <a:schemeClr val="tx2"/>
                </a:solidFill>
                <a:latin typeface="华文新魏" panose="02010800040101010101" pitchFamily="2" charset="-122"/>
                <a:ea typeface="华文新魏" panose="02010800040101010101" pitchFamily="2" charset="-122"/>
                <a:cs typeface="+mn-cs"/>
              </a:rPr>
              <a:t>对于有割端集的图</a:t>
            </a:r>
            <a:r>
              <a:rPr lang="en-US" altLang="zh-CN" sz="3600" kern="1200" dirty="0">
                <a:solidFill>
                  <a:schemeClr val="tx2"/>
                </a:solidFill>
                <a:latin typeface="华文新魏" panose="02010800040101010101" pitchFamily="2" charset="-122"/>
                <a:ea typeface="华文新魏" panose="02010800040101010101" pitchFamily="2" charset="-122"/>
                <a:cs typeface="+mn-cs"/>
              </a:rPr>
              <a:t>G</a:t>
            </a:r>
            <a:r>
              <a:rPr lang="zh-CN" altLang="en-US" sz="3600" kern="1200" dirty="0">
                <a:solidFill>
                  <a:schemeClr val="tx2"/>
                </a:solidFill>
                <a:latin typeface="华文新魏" panose="02010800040101010101" pitchFamily="2" charset="-122"/>
                <a:ea typeface="华文新魏" panose="02010800040101010101" pitchFamily="2" charset="-122"/>
                <a:cs typeface="+mn-cs"/>
              </a:rPr>
              <a:t>（如图）， </a:t>
            </a:r>
            <a:r>
              <a:rPr lang="en-US" altLang="zh-CN" sz="3600" kern="1200" dirty="0">
                <a:solidFill>
                  <a:schemeClr val="tx2"/>
                </a:solidFill>
                <a:latin typeface="华文新魏" panose="02010800040101010101" pitchFamily="2" charset="-122"/>
                <a:ea typeface="华文新魏" panose="02010800040101010101" pitchFamily="2" charset="-122"/>
                <a:cs typeface="+mn-cs"/>
              </a:rPr>
              <a:t>G=G</a:t>
            </a:r>
            <a:r>
              <a:rPr lang="en-US" altLang="zh-CN" sz="3600" kern="1200" baseline="-25000" dirty="0">
                <a:solidFill>
                  <a:schemeClr val="tx2"/>
                </a:solidFill>
                <a:latin typeface="华文新魏" panose="02010800040101010101" pitchFamily="2" charset="-122"/>
                <a:ea typeface="华文新魏" panose="02010800040101010101" pitchFamily="2" charset="-122"/>
                <a:cs typeface="+mn-cs"/>
              </a:rPr>
              <a:t>1</a:t>
            </a:r>
            <a:r>
              <a:rPr lang="en-US" altLang="zh-CN" sz="3600" kern="1200" dirty="0">
                <a:solidFill>
                  <a:schemeClr val="tx2"/>
                </a:solidFill>
                <a:latin typeface="华文新魏" panose="02010800040101010101" pitchFamily="2" charset="-122"/>
                <a:ea typeface="华文新魏" panose="02010800040101010101" pitchFamily="2" charset="-122"/>
                <a:cs typeface="+mn-cs"/>
              </a:rPr>
              <a:t>+X+G</a:t>
            </a:r>
            <a:r>
              <a:rPr lang="en-US" altLang="zh-CN" sz="3600" kern="1200" baseline="-25000" dirty="0">
                <a:solidFill>
                  <a:schemeClr val="tx2"/>
                </a:solidFill>
                <a:latin typeface="华文新魏" panose="02010800040101010101" pitchFamily="2" charset="-122"/>
                <a:ea typeface="华文新魏" panose="02010800040101010101" pitchFamily="2" charset="-122"/>
                <a:cs typeface="+mn-cs"/>
              </a:rPr>
              <a:t>2</a:t>
            </a:r>
            <a:r>
              <a:rPr lang="zh-CN" altLang="en-US" sz="3600" kern="1200" dirty="0">
                <a:solidFill>
                  <a:schemeClr val="tx2"/>
                </a:solidFill>
                <a:latin typeface="华文新魏" panose="02010800040101010101" pitchFamily="2" charset="-122"/>
                <a:ea typeface="华文新魏" panose="02010800040101010101" pitchFamily="2" charset="-122"/>
                <a:cs typeface="+mn-cs"/>
              </a:rPr>
              <a:t>，通常应使</a:t>
            </a:r>
            <a:r>
              <a:rPr lang="en-US" altLang="zh-CN" sz="3600" kern="1200" dirty="0">
                <a:solidFill>
                  <a:schemeClr val="tx2"/>
                </a:solidFill>
                <a:latin typeface="华文新魏" panose="02010800040101010101" pitchFamily="2" charset="-122"/>
                <a:ea typeface="华文新魏" panose="02010800040101010101" pitchFamily="2" charset="-122"/>
                <a:cs typeface="+mn-cs"/>
              </a:rPr>
              <a:t>X</a:t>
            </a:r>
            <a:r>
              <a:rPr lang="zh-CN" altLang="en-US" sz="3600" kern="1200" dirty="0">
                <a:solidFill>
                  <a:schemeClr val="tx2"/>
                </a:solidFill>
                <a:latin typeface="华文新魏" panose="02010800040101010101" pitchFamily="2" charset="-122"/>
                <a:ea typeface="华文新魏" panose="02010800040101010101" pitchFamily="2" charset="-122"/>
                <a:cs typeface="+mn-cs"/>
              </a:rPr>
              <a:t>中的端尽量少</a:t>
            </a:r>
          </a:p>
          <a:p>
            <a:pPr lvl="2" eaLnBrk="1" hangingPunct="1"/>
            <a:r>
              <a:rPr lang="zh-CN" altLang="en-US" sz="3600" b="1" dirty="0"/>
              <a:t>用</a:t>
            </a:r>
            <a:r>
              <a:rPr lang="en-US" altLang="zh-CN" sz="3600" b="1" dirty="0"/>
              <a:t>F</a:t>
            </a:r>
            <a:r>
              <a:rPr lang="zh-CN" altLang="en-US" sz="3600" b="1" dirty="0"/>
              <a:t>算法分别计算子图</a:t>
            </a:r>
            <a:r>
              <a:rPr lang="en-US" altLang="zh-CN" sz="3600" b="1" dirty="0">
                <a:solidFill>
                  <a:srgbClr val="FF0000"/>
                </a:solidFill>
              </a:rPr>
              <a:t>G</a:t>
            </a:r>
            <a:r>
              <a:rPr lang="en-US" altLang="zh-CN" sz="3600" b="1" baseline="-25000" dirty="0">
                <a:solidFill>
                  <a:srgbClr val="FF0000"/>
                </a:solidFill>
              </a:rPr>
              <a:t>1</a:t>
            </a:r>
            <a:r>
              <a:rPr lang="en-US" altLang="zh-CN" sz="3600" b="1" dirty="0">
                <a:solidFill>
                  <a:srgbClr val="FF0000"/>
                </a:solidFill>
              </a:rPr>
              <a:t>+X</a:t>
            </a:r>
            <a:r>
              <a:rPr lang="zh-CN" altLang="en-US" sz="3600" b="1" dirty="0">
                <a:solidFill>
                  <a:srgbClr val="FF0000"/>
                </a:solidFill>
              </a:rPr>
              <a:t>和</a:t>
            </a:r>
            <a:r>
              <a:rPr lang="en-US" altLang="zh-CN" sz="3600" b="1" dirty="0">
                <a:solidFill>
                  <a:srgbClr val="FF0000"/>
                </a:solidFill>
              </a:rPr>
              <a:t>X+G</a:t>
            </a:r>
            <a:r>
              <a:rPr lang="en-US" altLang="zh-CN" sz="3600" b="1" baseline="-25000" dirty="0">
                <a:solidFill>
                  <a:srgbClr val="FF0000"/>
                </a:solidFill>
              </a:rPr>
              <a:t>2</a:t>
            </a:r>
            <a:r>
              <a:rPr lang="zh-CN" altLang="en-US" sz="3600" b="1" dirty="0">
                <a:solidFill>
                  <a:srgbClr val="FF0000"/>
                </a:solidFill>
              </a:rPr>
              <a:t>的最短径长阵</a:t>
            </a:r>
            <a:r>
              <a:rPr lang="en-US" altLang="zh-CN" sz="3600" b="1" dirty="0">
                <a:solidFill>
                  <a:srgbClr val="FF0000"/>
                </a:solidFill>
              </a:rPr>
              <a:t>W</a:t>
            </a:r>
            <a:r>
              <a:rPr lang="en-US" altLang="zh-CN" sz="3600" b="1" baseline="30000" dirty="0">
                <a:solidFill>
                  <a:srgbClr val="FF0000"/>
                </a:solidFill>
              </a:rPr>
              <a:t>1</a:t>
            </a:r>
            <a:r>
              <a:rPr lang="zh-CN" altLang="en-US" sz="3600" b="1" dirty="0">
                <a:solidFill>
                  <a:srgbClr val="FF0000"/>
                </a:solidFill>
              </a:rPr>
              <a:t>，</a:t>
            </a:r>
            <a:r>
              <a:rPr lang="en-US" altLang="zh-CN" sz="3600" b="1" dirty="0"/>
              <a:t>W</a:t>
            </a:r>
            <a:r>
              <a:rPr lang="en-US" altLang="zh-CN" sz="3600" b="1" baseline="30000" dirty="0"/>
              <a:t>2</a:t>
            </a:r>
            <a:r>
              <a:rPr lang="zh-CN" altLang="en-US" sz="3600" b="1" dirty="0"/>
              <a:t>以及路由阵</a:t>
            </a:r>
            <a:r>
              <a:rPr lang="en-US" altLang="zh-CN" sz="3600" b="1" dirty="0"/>
              <a:t>R</a:t>
            </a:r>
            <a:r>
              <a:rPr lang="en-US" altLang="zh-CN" sz="3600" b="1" baseline="30000" dirty="0"/>
              <a:t>1</a:t>
            </a:r>
            <a:r>
              <a:rPr lang="zh-CN" altLang="en-US" sz="3600" b="1" dirty="0"/>
              <a:t>，</a:t>
            </a:r>
            <a:r>
              <a:rPr lang="en-US" altLang="zh-CN" sz="3600" b="1" dirty="0"/>
              <a:t>R</a:t>
            </a:r>
            <a:r>
              <a:rPr lang="en-US" altLang="zh-CN" sz="3600" b="1" baseline="30000" dirty="0"/>
              <a:t>2</a:t>
            </a:r>
            <a:r>
              <a:rPr lang="zh-CN" altLang="en-US" sz="3600" b="1" dirty="0"/>
              <a:t>。合起来得</a:t>
            </a:r>
            <a:r>
              <a:rPr lang="en-US" altLang="zh-CN" sz="3600" b="1" dirty="0"/>
              <a:t>G</a:t>
            </a:r>
            <a:r>
              <a:rPr lang="zh-CN" altLang="en-US" sz="3600" b="1" dirty="0"/>
              <a:t>的相应的阵。</a:t>
            </a:r>
          </a:p>
        </p:txBody>
      </p:sp>
      <p:graphicFrame>
        <p:nvGraphicFramePr>
          <p:cNvPr id="402435" name="Object 7"/>
          <p:cNvGraphicFramePr>
            <a:graphicFrameLocks noChangeAspect="1"/>
          </p:cNvGraphicFramePr>
          <p:nvPr/>
        </p:nvGraphicFramePr>
        <p:xfrm>
          <a:off x="1403350" y="3706813"/>
          <a:ext cx="7126288" cy="3062287"/>
        </p:xfrm>
        <a:graphic>
          <a:graphicData uri="http://schemas.openxmlformats.org/presentationml/2006/ole">
            <mc:AlternateContent xmlns:mc="http://schemas.openxmlformats.org/markup-compatibility/2006">
              <mc:Choice xmlns:v="urn:schemas-microsoft-com:vml" Requires="v">
                <p:oleObj spid="_x0000_s391250" r:id="rId3" imgW="3502025" imgH="1506855" progId="Visio.Drawing.11">
                  <p:embed/>
                </p:oleObj>
              </mc:Choice>
              <mc:Fallback>
                <p:oleObj r:id="rId3" imgW="3502025" imgH="1506855" progId="Visio.Drawing.11">
                  <p:embed/>
                  <p:pic>
                    <p:nvPicPr>
                      <p:cNvPr id="0" name="图片 3460"/>
                      <p:cNvPicPr/>
                      <p:nvPr/>
                    </p:nvPicPr>
                    <p:blipFill>
                      <a:blip r:embed="rId4"/>
                      <a:stretch>
                        <a:fillRect/>
                      </a:stretch>
                    </p:blipFill>
                    <p:spPr>
                      <a:xfrm>
                        <a:off x="1403350" y="3706813"/>
                        <a:ext cx="7126288" cy="3062287"/>
                      </a:xfrm>
                      <a:prstGeom prst="rect">
                        <a:avLst/>
                      </a:prstGeom>
                      <a:solidFill>
                        <a:srgbClr val="FFFF00"/>
                      </a:solidFill>
                      <a:ln w="38100">
                        <a:noFill/>
                        <a:miter/>
                      </a:ln>
                    </p:spPr>
                  </p:pic>
                </p:oleObj>
              </mc:Fallback>
            </mc:AlternateContent>
          </a:graphicData>
        </a:graphic>
      </p:graphicFrame>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7" name="Rectangle 8"/>
          <p:cNvSpPr>
            <a:spLocks noGrp="1" noRot="1"/>
          </p:cNvSpPr>
          <p:nvPr>
            <p:ph type="title"/>
          </p:nvPr>
        </p:nvSpPr>
        <p:spPr>
          <a:xfrm>
            <a:off x="323850" y="0"/>
            <a:ext cx="8540750" cy="720725"/>
          </a:xfrm>
        </p:spPr>
        <p:txBody>
          <a:bodyPr vert="horz" wrap="square" lIns="91440" tIns="45720" rIns="91440" bIns="45720" anchor="b"/>
          <a:lstStyle/>
          <a:p>
            <a:pPr eaLnBrk="1" hangingPunct="1"/>
            <a:endParaRPr lang="zh-CN" altLang="zh-CN" dirty="0"/>
          </a:p>
        </p:txBody>
      </p:sp>
      <mc:AlternateContent xmlns:mc="http://schemas.openxmlformats.org/markup-compatibility/2006" xmlns:a14="http://schemas.microsoft.com/office/drawing/2010/main">
        <mc:Choice Requires="a14">
          <p:sp>
            <p:nvSpPr>
              <p:cNvPr id="294915" name="Rectangle 3"/>
              <p:cNvSpPr>
                <a:spLocks noGrp="1" noRot="1"/>
              </p:cNvSpPr>
              <p:nvPr>
                <p:ph type="body" sz="half" idx="1"/>
              </p:nvPr>
            </p:nvSpPr>
            <p:spPr>
              <a:xfrm>
                <a:off x="0" y="1268413"/>
                <a:ext cx="8820150" cy="5589587"/>
              </a:xfrm>
            </p:spPr>
            <p:txBody>
              <a:bodyPr vert="horz" wrap="square" lIns="91440" tIns="45720" rIns="91440" bIns="45720" anchor="t"/>
              <a:lstStyle/>
              <a:p>
                <a:pPr lvl="4" eaLnBrk="1" hangingPunct="1"/>
                <a:endParaRPr lang="en-US" altLang="zh-CN" sz="1000" dirty="0"/>
              </a:p>
              <a:p>
                <a:pPr lvl="4" eaLnBrk="1" hangingPunct="1"/>
                <a:endParaRPr lang="en-US" altLang="zh-CN" sz="1000" dirty="0"/>
              </a:p>
              <a:p>
                <a:pPr lvl="4" eaLnBrk="1" hangingPunct="1"/>
                <a:endParaRPr lang="en-US" altLang="zh-CN" sz="1000" dirty="0"/>
              </a:p>
              <a:p>
                <a:pPr lvl="4" eaLnBrk="1" hangingPunct="1"/>
                <a:endParaRPr lang="en-US" altLang="zh-CN" sz="1000" dirty="0"/>
              </a:p>
              <a:p>
                <a:pPr lvl="4" eaLnBrk="1" hangingPunct="1"/>
                <a:endParaRPr lang="en-US" altLang="zh-CN" sz="1000" dirty="0"/>
              </a:p>
              <a:p>
                <a:pPr lvl="4" eaLnBrk="1" hangingPunct="1"/>
                <a:endParaRPr lang="en-US" altLang="zh-CN" sz="1000" dirty="0"/>
              </a:p>
              <a:p>
                <a:pPr lvl="4" eaLnBrk="1" hangingPunct="1"/>
                <a:endParaRPr lang="en-US" altLang="zh-CN" sz="1000" dirty="0"/>
              </a:p>
              <a:p>
                <a:pPr lvl="4" eaLnBrk="1" hangingPunct="1"/>
                <a:endParaRPr lang="en-US" altLang="zh-CN" sz="1000" dirty="0"/>
              </a:p>
              <a:p>
                <a:pPr lvl="4" eaLnBrk="1" hangingPunct="1"/>
                <a:endParaRPr lang="en-US" altLang="zh-CN" sz="1000" dirty="0"/>
              </a:p>
              <a:p>
                <a:pPr lvl="4" eaLnBrk="1" hangingPunct="1"/>
                <a:endParaRPr lang="en-US" altLang="zh-CN" sz="1000" dirty="0"/>
              </a:p>
              <a:p>
                <a:pPr lvl="4" eaLnBrk="1" hangingPunct="1"/>
                <a:endParaRPr lang="en-US" altLang="zh-CN" sz="1000" dirty="0"/>
              </a:p>
              <a:p>
                <a:pPr lvl="4" eaLnBrk="1" hangingPunct="1"/>
                <a:endParaRPr lang="en-US" altLang="zh-CN" sz="1000" dirty="0"/>
              </a:p>
              <a:p>
                <a:pPr lvl="4" eaLnBrk="1" hangingPunct="1"/>
                <a:endParaRPr lang="en-US" altLang="zh-CN" sz="1000" dirty="0"/>
              </a:p>
              <a:p>
                <a:pPr eaLnBrk="1" hangingPunct="1">
                  <a:buClr>
                    <a:srgbClr val="956B21"/>
                  </a:buClr>
                  <a:buSzPct val="50000"/>
                  <a:buFont typeface="Wingdings" panose="05000000000000000000" pitchFamily="2" charset="2"/>
                </a:pPr>
                <a:r>
                  <a:rPr lang="zh-CN" altLang="en-US" dirty="0">
                    <a:solidFill>
                      <a:schemeClr val="tx2"/>
                    </a:solidFill>
                  </a:rPr>
                  <a:t>如上图，</a:t>
                </a:r>
                <a:r>
                  <a:rPr lang="zh-CN" altLang="en-US" dirty="0">
                    <a:solidFill>
                      <a:srgbClr val="DB0716"/>
                    </a:solidFill>
                  </a:rPr>
                  <a:t>子图</a:t>
                </a:r>
                <a:r>
                  <a:rPr lang="en-US" altLang="zh-CN" dirty="0">
                    <a:solidFill>
                      <a:srgbClr val="DB0716"/>
                    </a:solidFill>
                  </a:rPr>
                  <a:t>X</a:t>
                </a:r>
                <a:r>
                  <a:rPr lang="zh-CN" altLang="en-US" dirty="0">
                    <a:solidFill>
                      <a:srgbClr val="DB0716"/>
                    </a:solidFill>
                  </a:rPr>
                  <a:t>所对应是</a:t>
                </a:r>
                <a:r>
                  <a:rPr lang="en-US" altLang="zh-CN" dirty="0">
                    <a:solidFill>
                      <a:srgbClr val="DB0716"/>
                    </a:solidFill>
                  </a:rPr>
                  <a:t>W</a:t>
                </a:r>
                <a:r>
                  <a:rPr lang="en-US" altLang="zh-CN" baseline="30000" dirty="0">
                    <a:solidFill>
                      <a:srgbClr val="DB0716"/>
                    </a:solidFill>
                  </a:rPr>
                  <a:t>1</a:t>
                </a:r>
                <a:r>
                  <a:rPr lang="zh-CN" altLang="en-US" dirty="0">
                    <a:solidFill>
                      <a:srgbClr val="DB0716"/>
                    </a:solidFill>
                  </a:rPr>
                  <a:t>和</a:t>
                </a:r>
                <a:r>
                  <a:rPr lang="en-US" altLang="zh-CN" dirty="0">
                    <a:solidFill>
                      <a:srgbClr val="DB0716"/>
                    </a:solidFill>
                  </a:rPr>
                  <a:t>W</a:t>
                </a:r>
                <a:r>
                  <a:rPr lang="en-US" altLang="zh-CN" baseline="30000" dirty="0">
                    <a:solidFill>
                      <a:srgbClr val="DB0716"/>
                    </a:solidFill>
                  </a:rPr>
                  <a:t>2</a:t>
                </a:r>
                <a:r>
                  <a:rPr lang="zh-CN" altLang="en-US" dirty="0">
                    <a:solidFill>
                      <a:srgbClr val="DB0716"/>
                    </a:solidFill>
                  </a:rPr>
                  <a:t>的交叉部分</a:t>
                </a:r>
                <a:r>
                  <a:rPr lang="zh-CN" altLang="en-US" dirty="0">
                    <a:solidFill>
                      <a:schemeClr val="tx2"/>
                    </a:solidFill>
                  </a:rPr>
                  <a:t>。若这部分值（图中的影线区）的值对</a:t>
                </a:r>
                <a:r>
                  <a:rPr lang="en-US" altLang="zh-CN" dirty="0">
                    <a:solidFill>
                      <a:schemeClr val="tx2"/>
                    </a:solidFill>
                  </a:rPr>
                  <a:t>W</a:t>
                </a:r>
                <a:r>
                  <a:rPr lang="en-US" altLang="zh-CN" baseline="30000" dirty="0">
                    <a:solidFill>
                      <a:schemeClr val="tx2"/>
                    </a:solidFill>
                  </a:rPr>
                  <a:t>1</a:t>
                </a:r>
                <a:r>
                  <a:rPr lang="zh-CN" altLang="en-US" dirty="0">
                    <a:solidFill>
                      <a:schemeClr val="tx2"/>
                    </a:solidFill>
                  </a:rPr>
                  <a:t>和</a:t>
                </a:r>
                <a:r>
                  <a:rPr lang="en-US" altLang="zh-CN" dirty="0">
                    <a:solidFill>
                      <a:schemeClr val="tx2"/>
                    </a:solidFill>
                  </a:rPr>
                  <a:t>W</a:t>
                </a:r>
                <a:r>
                  <a:rPr lang="en-US" altLang="zh-CN" baseline="30000" dirty="0">
                    <a:solidFill>
                      <a:schemeClr val="tx2"/>
                    </a:solidFill>
                  </a:rPr>
                  <a:t>2</a:t>
                </a:r>
                <a:r>
                  <a:rPr lang="zh-CN" altLang="en-US" dirty="0">
                    <a:solidFill>
                      <a:schemeClr val="tx2"/>
                    </a:solidFill>
                  </a:rPr>
                  <a:t>是不同的，例如</a:t>
                </a:r>
                <a:r>
                  <a:rPr lang="en-US" altLang="zh-CN" dirty="0">
                    <a:solidFill>
                      <a:schemeClr val="tx2"/>
                    </a:solidFill>
                  </a:rPr>
                  <a:t>W</a:t>
                </a:r>
                <a:r>
                  <a:rPr lang="en-US" altLang="zh-CN" baseline="30000" dirty="0">
                    <a:solidFill>
                      <a:schemeClr val="tx2"/>
                    </a:solidFill>
                  </a:rPr>
                  <a:t>1</a:t>
                </a:r>
                <a:r>
                  <a:rPr lang="zh-CN" altLang="en-US" dirty="0">
                    <a:solidFill>
                      <a:schemeClr val="tx2"/>
                    </a:solidFill>
                  </a:rPr>
                  <a:t>中的值比</a:t>
                </a:r>
                <a:r>
                  <a:rPr lang="en-US" altLang="zh-CN" dirty="0">
                    <a:solidFill>
                      <a:schemeClr val="tx2"/>
                    </a:solidFill>
                  </a:rPr>
                  <a:t>W</a:t>
                </a:r>
                <a:r>
                  <a:rPr lang="en-US" altLang="zh-CN" baseline="30000" dirty="0">
                    <a:solidFill>
                      <a:schemeClr val="tx2"/>
                    </a:solidFill>
                  </a:rPr>
                  <a:t>2</a:t>
                </a:r>
                <a:r>
                  <a:rPr lang="zh-CN" altLang="en-US" dirty="0">
                    <a:solidFill>
                      <a:schemeClr val="tx2"/>
                    </a:solidFill>
                  </a:rPr>
                  <a:t>中的值小，则</a:t>
                </a:r>
                <a:r>
                  <a:rPr lang="zh-CN" altLang="en-US" dirty="0">
                    <a:solidFill>
                      <a:srgbClr val="DB0716"/>
                    </a:solidFill>
                  </a:rPr>
                  <a:t>取小的一</a:t>
                </a:r>
                <a:r>
                  <a:rPr lang="zh-CN" altLang="en-US" dirty="0">
                    <a:solidFill>
                      <a:schemeClr val="tx2"/>
                    </a:solidFill>
                  </a:rPr>
                  <a:t>个，并调整</a:t>
                </a:r>
                <a:r>
                  <a:rPr lang="en-US" altLang="zh-CN" dirty="0">
                    <a:solidFill>
                      <a:schemeClr val="tx2"/>
                    </a:solidFill>
                  </a:rPr>
                  <a:t>W</a:t>
                </a:r>
                <a:r>
                  <a:rPr lang="en-US" altLang="zh-CN" baseline="30000" dirty="0">
                    <a:solidFill>
                      <a:schemeClr val="tx2"/>
                    </a:solidFill>
                  </a:rPr>
                  <a:t>2</a:t>
                </a:r>
                <a:r>
                  <a:rPr lang="zh-CN" altLang="en-US" dirty="0">
                    <a:solidFill>
                      <a:schemeClr val="tx2"/>
                    </a:solidFill>
                  </a:rPr>
                  <a:t>中经</a:t>
                </a:r>
                <a:r>
                  <a:rPr lang="en-US" altLang="zh-CN" dirty="0">
                    <a:solidFill>
                      <a:schemeClr val="tx2"/>
                    </a:solidFill>
                  </a:rPr>
                  <a:t>X</a:t>
                </a:r>
                <a:r>
                  <a:rPr lang="zh-CN" altLang="en-US" dirty="0">
                    <a:solidFill>
                      <a:schemeClr val="tx2"/>
                    </a:solidFill>
                  </a:rPr>
                  <a:t>集中的端转接的值。这意味着</a:t>
                </a:r>
                <a:r>
                  <a:rPr lang="en-US" altLang="zh-CN" dirty="0">
                    <a:solidFill>
                      <a:schemeClr val="tx2"/>
                    </a:solidFill>
                  </a:rPr>
                  <a:t>X</a:t>
                </a:r>
                <a:r>
                  <a:rPr lang="zh-CN" altLang="en-US" dirty="0">
                    <a:solidFill>
                      <a:schemeClr val="tx2"/>
                    </a:solidFill>
                  </a:rPr>
                  <a:t>中的端间的最短径是由</a:t>
                </a:r>
                <a:r>
                  <a:rPr lang="en-US" altLang="zh-CN" dirty="0">
                    <a:solidFill>
                      <a:schemeClr val="tx2"/>
                    </a:solidFill>
                  </a:rPr>
                  <a:t>G</a:t>
                </a:r>
                <a:r>
                  <a:rPr lang="en-US" altLang="zh-CN" baseline="-25000" dirty="0">
                    <a:solidFill>
                      <a:schemeClr val="tx2"/>
                    </a:solidFill>
                  </a:rPr>
                  <a:t>1</a:t>
                </a:r>
                <a:r>
                  <a:rPr lang="zh-CN" altLang="en-US" dirty="0">
                    <a:solidFill>
                      <a:schemeClr val="tx2"/>
                    </a:solidFill>
                  </a:rPr>
                  <a:t>中的端转接的。</a:t>
                </a:r>
                <a:r>
                  <a:rPr lang="en-US" altLang="zh-CN" dirty="0">
                    <a:solidFill>
                      <a:schemeClr val="tx2"/>
                    </a:solidFill>
                  </a:rPr>
                  <a:t>G</a:t>
                </a:r>
                <a:r>
                  <a:rPr lang="en-US" altLang="zh-CN" baseline="-25000" dirty="0">
                    <a:solidFill>
                      <a:schemeClr val="tx2"/>
                    </a:solidFill>
                  </a:rPr>
                  <a:t>2</a:t>
                </a:r>
                <a:r>
                  <a:rPr lang="zh-CN" altLang="en-US" dirty="0">
                    <a:solidFill>
                      <a:schemeClr val="tx2"/>
                    </a:solidFill>
                  </a:rPr>
                  <a:t>中的最短径，凡通过</a:t>
                </a:r>
                <a:r>
                  <a:rPr lang="en-US" altLang="zh-CN" dirty="0">
                    <a:solidFill>
                      <a:schemeClr val="tx2"/>
                    </a:solidFill>
                  </a:rPr>
                  <a:t>X</a:t>
                </a:r>
                <a:r>
                  <a:rPr lang="zh-CN" altLang="en-US" dirty="0">
                    <a:solidFill>
                      <a:schemeClr val="tx2"/>
                    </a:solidFill>
                  </a:rPr>
                  <a:t>集中的端的，也将由</a:t>
                </a:r>
                <a:r>
                  <a:rPr lang="en-US" altLang="zh-CN" dirty="0">
                    <a:solidFill>
                      <a:schemeClr val="tx2"/>
                    </a:solidFill>
                  </a:rPr>
                  <a:t>G</a:t>
                </a:r>
                <a:r>
                  <a:rPr lang="en-US" altLang="zh-CN" baseline="-25000" dirty="0">
                    <a:solidFill>
                      <a:schemeClr val="tx2"/>
                    </a:solidFill>
                  </a:rPr>
                  <a:t>1</a:t>
                </a:r>
                <a:r>
                  <a:rPr lang="zh-CN" altLang="en-US" dirty="0">
                    <a:solidFill>
                      <a:schemeClr val="tx2"/>
                    </a:solidFill>
                  </a:rPr>
                  <a:t>转接。若</a:t>
                </a:r>
                <a:r>
                  <a:rPr lang="en-US" altLang="zh-CN" dirty="0">
                    <a:solidFill>
                      <a:schemeClr val="tx2"/>
                    </a:solidFill>
                  </a:rPr>
                  <a:t>v</a:t>
                </a:r>
                <a:r>
                  <a:rPr lang="en-US" altLang="zh-CN" baseline="-25000" dirty="0">
                    <a:solidFill>
                      <a:schemeClr val="tx2"/>
                    </a:solidFill>
                  </a:rPr>
                  <a:t>i</a:t>
                </a:r>
                <a:r>
                  <a:rPr lang="en-US" altLang="zh-CN" dirty="0">
                    <a:solidFill>
                      <a:schemeClr val="tx2"/>
                    </a:solidFill>
                  </a:rPr>
                  <a:t>∈G</a:t>
                </a:r>
                <a:r>
                  <a:rPr lang="en-US" altLang="zh-CN" baseline="-25000" dirty="0">
                    <a:solidFill>
                      <a:schemeClr val="tx2"/>
                    </a:solidFill>
                  </a:rPr>
                  <a:t>1</a:t>
                </a:r>
                <a:r>
                  <a:rPr lang="zh-CN" altLang="en-US" dirty="0">
                    <a:solidFill>
                      <a:schemeClr val="tx2"/>
                    </a:solidFill>
                  </a:rPr>
                  <a:t>，</a:t>
                </a:r>
                <a:r>
                  <a:rPr lang="en-US" altLang="zh-CN" dirty="0">
                    <a:solidFill>
                      <a:schemeClr val="tx2"/>
                    </a:solidFill>
                  </a:rPr>
                  <a:t>v</a:t>
                </a:r>
                <a:r>
                  <a:rPr lang="en-US" altLang="zh-CN" baseline="-25000" dirty="0">
                    <a:solidFill>
                      <a:schemeClr val="tx2"/>
                    </a:solidFill>
                  </a:rPr>
                  <a:t>j</a:t>
                </a:r>
                <a:r>
                  <a:rPr lang="en-US" altLang="zh-CN" dirty="0">
                    <a:solidFill>
                      <a:schemeClr val="tx2"/>
                    </a:solidFill>
                  </a:rPr>
                  <a:t>∈G</a:t>
                </a:r>
                <a:r>
                  <a:rPr lang="en-US" altLang="zh-CN" baseline="-25000" dirty="0">
                    <a:solidFill>
                      <a:schemeClr val="tx2"/>
                    </a:solidFill>
                  </a:rPr>
                  <a:t>2</a:t>
                </a:r>
                <a:r>
                  <a:rPr lang="zh-CN" altLang="en-US" dirty="0">
                    <a:solidFill>
                      <a:schemeClr val="tx2"/>
                    </a:solidFill>
                  </a:rPr>
                  <a:t>，则它们之间的最短径长为</a:t>
                </a:r>
                <a14:m>
                  <m:oMath xmlns:m="http://schemas.openxmlformats.org/officeDocument/2006/math">
                    <m:r>
                      <a:rPr lang="en-US" altLang="zh-CN" i="1" dirty="0" smtClean="0">
                        <a:solidFill>
                          <a:srgbClr val="DB0716"/>
                        </a:solidFill>
                        <a:latin typeface="Cambria Math"/>
                      </a:rPr>
                      <m:t>𝑤</m:t>
                    </m:r>
                    <m:r>
                      <a:rPr lang="en-US" altLang="zh-CN" i="1" baseline="-25000" dirty="0">
                        <a:solidFill>
                          <a:srgbClr val="DB0716"/>
                        </a:solidFill>
                        <a:latin typeface="Cambria Math"/>
                      </a:rPr>
                      <m:t>𝑖𝑗</m:t>
                    </m:r>
                    <m:r>
                      <a:rPr lang="en-US" altLang="zh-CN" i="1" dirty="0">
                        <a:solidFill>
                          <a:srgbClr val="DB0716"/>
                        </a:solidFill>
                        <a:latin typeface="Cambria Math"/>
                      </a:rPr>
                      <m:t>=</m:t>
                    </m:r>
                    <m:r>
                      <m:rPr>
                        <m:sty m:val="p"/>
                      </m:rPr>
                      <a:rPr lang="en-US" altLang="zh-CN" i="1" dirty="0">
                        <a:solidFill>
                          <a:srgbClr val="DB0716"/>
                        </a:solidFill>
                        <a:latin typeface="Cambria Math"/>
                      </a:rPr>
                      <m:t>min</m:t>
                    </m:r>
                    <m:r>
                      <a:rPr lang="en-US" altLang="zh-CN" i="1" dirty="0">
                        <a:solidFill>
                          <a:srgbClr val="DB0716"/>
                        </a:solidFill>
                        <a:latin typeface="Cambria Math"/>
                      </a:rPr>
                      <m:t>⁡(</m:t>
                    </m:r>
                    <m:r>
                      <a:rPr lang="en-US" altLang="zh-CN" i="1" dirty="0">
                        <a:solidFill>
                          <a:srgbClr val="DB0716"/>
                        </a:solidFill>
                        <a:latin typeface="Cambria Math"/>
                      </a:rPr>
                      <m:t>𝑤𝑖𝑘</m:t>
                    </m:r>
                    <m:r>
                      <a:rPr lang="en-US" altLang="zh-CN" i="1" baseline="30000" dirty="0">
                        <a:solidFill>
                          <a:srgbClr val="DB0716"/>
                        </a:solidFill>
                        <a:latin typeface="Cambria Math"/>
                      </a:rPr>
                      <m:t>1</m:t>
                    </m:r>
                    <m:r>
                      <a:rPr lang="en-US" altLang="zh-CN" i="1" dirty="0">
                        <a:solidFill>
                          <a:srgbClr val="DB0716"/>
                        </a:solidFill>
                        <a:latin typeface="Cambria Math"/>
                      </a:rPr>
                      <m:t>+</m:t>
                    </m:r>
                    <m:r>
                      <a:rPr lang="en-US" altLang="zh-CN" i="1" dirty="0">
                        <a:solidFill>
                          <a:srgbClr val="DB0716"/>
                        </a:solidFill>
                        <a:latin typeface="Cambria Math"/>
                      </a:rPr>
                      <m:t>𝑤𝑘𝑗</m:t>
                    </m:r>
                    <m:r>
                      <a:rPr lang="en-US" altLang="zh-CN" i="1" baseline="30000" dirty="0">
                        <a:solidFill>
                          <a:srgbClr val="DB0716"/>
                        </a:solidFill>
                        <a:latin typeface="Cambria Math"/>
                      </a:rPr>
                      <m:t>2</m:t>
                    </m:r>
                    <m:r>
                      <a:rPr lang="en-US" altLang="zh-CN" i="1" dirty="0">
                        <a:solidFill>
                          <a:srgbClr val="DB0716"/>
                        </a:solidFill>
                        <a:latin typeface="Cambria Math"/>
                      </a:rPr>
                      <m:t>)</m:t>
                    </m:r>
                  </m:oMath>
                </a14:m>
                <a:r>
                  <a:rPr lang="en-US" altLang="zh-CN" dirty="0">
                    <a:solidFill>
                      <a:schemeClr val="tx2"/>
                    </a:solidFill>
                  </a:rPr>
                  <a:t> (v</a:t>
                </a:r>
                <a:r>
                  <a:rPr lang="en-US" altLang="zh-CN" baseline="-25000" dirty="0">
                    <a:solidFill>
                      <a:schemeClr val="tx2"/>
                    </a:solidFill>
                  </a:rPr>
                  <a:t>k</a:t>
                </a:r>
                <a:r>
                  <a:rPr lang="en-US" altLang="zh-CN" dirty="0">
                    <a:solidFill>
                      <a:schemeClr val="tx2"/>
                    </a:solidFill>
                  </a:rPr>
                  <a:t>∈X)</a:t>
                </a:r>
                <a:endParaRPr lang="zh-CN" altLang="en-US" dirty="0">
                  <a:solidFill>
                    <a:schemeClr val="tx2"/>
                  </a:solidFill>
                </a:endParaRPr>
              </a:p>
            </p:txBody>
          </p:sp>
        </mc:Choice>
        <mc:Fallback xmlns="">
          <p:sp>
            <p:nvSpPr>
              <p:cNvPr id="294915" name="Rectangle 3"/>
              <p:cNvSpPr>
                <a:spLocks noGrp="1" noRot="1" noChangeAspect="1" noMove="1" noResize="1" noEditPoints="1" noAdjustHandles="1" noChangeArrowheads="1" noChangeShapeType="1" noTextEdit="1"/>
              </p:cNvSpPr>
              <p:nvPr>
                <p:ph type="body" sz="half" idx="1"/>
              </p:nvPr>
            </p:nvSpPr>
            <p:spPr>
              <a:xfrm>
                <a:off x="0" y="1268413"/>
                <a:ext cx="8820150" cy="5589587"/>
              </a:xfrm>
              <a:blipFill rotWithShape="1">
                <a:blip r:embed="rId3"/>
                <a:stretch>
                  <a:fillRect r="-1037"/>
                </a:stretch>
              </a:blipFill>
            </p:spPr>
            <p:txBody>
              <a:bodyPr/>
              <a:lstStyle/>
              <a:p>
                <a:r>
                  <a:rPr lang="zh-CN" altLang="en-US">
                    <a:noFill/>
                  </a:rPr>
                  <a:t> </a:t>
                </a:r>
                <a:endParaRPr lang="zh-CN" altLang="en-US">
                  <a:noFill/>
                </a:endParaRPr>
              </a:p>
            </p:txBody>
          </p:sp>
        </mc:Fallback>
      </mc:AlternateContent>
      <p:graphicFrame>
        <p:nvGraphicFramePr>
          <p:cNvPr id="294916" name="Object 4"/>
          <p:cNvGraphicFramePr>
            <a:graphicFrameLocks noGrp="1" noChangeAspect="1"/>
          </p:cNvGraphicFramePr>
          <p:nvPr>
            <p:ph sz="quarter" idx="2"/>
          </p:nvPr>
        </p:nvGraphicFramePr>
        <p:xfrm>
          <a:off x="569913" y="333375"/>
          <a:ext cx="3343275" cy="3106738"/>
        </p:xfrm>
        <a:graphic>
          <a:graphicData uri="http://schemas.openxmlformats.org/presentationml/2006/ole">
            <mc:AlternateContent xmlns:mc="http://schemas.openxmlformats.org/markup-compatibility/2006">
              <mc:Choice xmlns:v="urn:schemas-microsoft-com:vml" Requires="v">
                <p:oleObj spid="_x0000_s392347" r:id="rId4" imgW="4145915" imgH="3855085" progId="Visio.Drawing.11">
                  <p:embed/>
                </p:oleObj>
              </mc:Choice>
              <mc:Fallback>
                <p:oleObj r:id="rId4" imgW="4145915" imgH="3855085" progId="Visio.Drawing.11">
                  <p:embed/>
                  <p:pic>
                    <p:nvPicPr>
                      <p:cNvPr id="0" name="图片 3461"/>
                      <p:cNvPicPr/>
                      <p:nvPr/>
                    </p:nvPicPr>
                    <p:blipFill>
                      <a:blip r:embed="rId5"/>
                      <a:stretch>
                        <a:fillRect/>
                      </a:stretch>
                    </p:blipFill>
                    <p:spPr>
                      <a:xfrm>
                        <a:off x="569913" y="333375"/>
                        <a:ext cx="3343275" cy="3106738"/>
                      </a:xfrm>
                      <a:prstGeom prst="rect">
                        <a:avLst/>
                      </a:prstGeom>
                      <a:noFill/>
                      <a:ln w="38100">
                        <a:miter/>
                      </a:ln>
                    </p:spPr>
                  </p:pic>
                </p:oleObj>
              </mc:Fallback>
            </mc:AlternateContent>
          </a:graphicData>
        </a:graphic>
      </p:graphicFrame>
      <p:graphicFrame>
        <p:nvGraphicFramePr>
          <p:cNvPr id="403460" name="Object 7"/>
          <p:cNvGraphicFramePr>
            <a:graphicFrameLocks noGrp="1" noChangeAspect="1"/>
          </p:cNvGraphicFramePr>
          <p:nvPr>
            <p:ph sz="quarter" idx="3"/>
          </p:nvPr>
        </p:nvGraphicFramePr>
        <p:xfrm>
          <a:off x="4356100" y="1412875"/>
          <a:ext cx="4570413" cy="1965325"/>
        </p:xfrm>
        <a:graphic>
          <a:graphicData uri="http://schemas.openxmlformats.org/presentationml/2006/ole">
            <mc:AlternateContent xmlns:mc="http://schemas.openxmlformats.org/markup-compatibility/2006">
              <mc:Choice xmlns:v="urn:schemas-microsoft-com:vml" Requires="v">
                <p:oleObj spid="_x0000_s392348" r:id="rId6" imgW="3502025" imgH="1506855" progId="Visio.Drawing.11">
                  <p:embed/>
                </p:oleObj>
              </mc:Choice>
              <mc:Fallback>
                <p:oleObj r:id="rId6" imgW="3502025" imgH="1506855" progId="Visio.Drawing.11">
                  <p:embed/>
                  <p:pic>
                    <p:nvPicPr>
                      <p:cNvPr id="0" name="图片 3464"/>
                      <p:cNvPicPr/>
                      <p:nvPr/>
                    </p:nvPicPr>
                    <p:blipFill>
                      <a:blip r:embed="rId7"/>
                      <a:stretch>
                        <a:fillRect/>
                      </a:stretch>
                    </p:blipFill>
                    <p:spPr>
                      <a:xfrm>
                        <a:off x="4356100" y="1412875"/>
                        <a:ext cx="4570413" cy="1965325"/>
                      </a:xfrm>
                      <a:prstGeom prst="rect">
                        <a:avLst/>
                      </a:prstGeom>
                      <a:noFill/>
                      <a:ln w="38100">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4916"/>
                                        </p:tgtEl>
                                        <p:attrNameLst>
                                          <p:attrName>style.visibility</p:attrName>
                                        </p:attrNameLst>
                                      </p:cBhvr>
                                      <p:to>
                                        <p:strVal val="visible"/>
                                      </p:to>
                                    </p:set>
                                    <p:anim calcmode="lin" valueType="num">
                                      <p:cBhvr additive="base">
                                        <p:cTn id="7" dur="500" fill="hold"/>
                                        <p:tgtEl>
                                          <p:spTgt spid="294916"/>
                                        </p:tgtEl>
                                        <p:attrNameLst>
                                          <p:attrName>ppt_x</p:attrName>
                                        </p:attrNameLst>
                                      </p:cBhvr>
                                      <p:tavLst>
                                        <p:tav tm="0">
                                          <p:val>
                                            <p:strVal val="#ppt_x"/>
                                          </p:val>
                                        </p:tav>
                                        <p:tav tm="100000">
                                          <p:val>
                                            <p:strVal val="#ppt_x"/>
                                          </p:val>
                                        </p:tav>
                                      </p:tavLst>
                                    </p:anim>
                                    <p:anim calcmode="lin" valueType="num">
                                      <p:cBhvr additive="base">
                                        <p:cTn id="8" dur="500" fill="hold"/>
                                        <p:tgtEl>
                                          <p:spTgt spid="2949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294915">
                                            <p:txEl>
                                              <p:pRg st="13" end="13"/>
                                            </p:txEl>
                                          </p:spTgt>
                                        </p:tgtEl>
                                        <p:attrNameLst>
                                          <p:attrName>style.visibility</p:attrName>
                                        </p:attrNameLst>
                                      </p:cBhvr>
                                      <p:to>
                                        <p:strVal val="visible"/>
                                      </p:to>
                                    </p:set>
                                    <p:animEffect transition="in" filter="wipe(down)">
                                      <p:cBhvr>
                                        <p:cTn id="13" dur="500"/>
                                        <p:tgtEl>
                                          <p:spTgt spid="29491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915" grpId="0" build="p"/>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5" name="Rectangle 3"/>
          <p:cNvSpPr>
            <a:spLocks noGrp="1" noRot="1" noChangeArrowheads="1"/>
          </p:cNvSpPr>
          <p:nvPr>
            <p:ph type="body" sz="half" idx="1"/>
          </p:nvPr>
        </p:nvSpPr>
        <p:spPr>
          <a:xfrm>
            <a:off x="250825" y="115888"/>
            <a:ext cx="8642350" cy="5184775"/>
          </a:xfrm>
        </p:spPr>
        <p:txBody>
          <a:bodyPr vert="horz" wrap="square" lIns="91440" tIns="45720" rIns="91440" bIns="45720" numCol="1" rtlCol="0" anchor="t" anchorCtr="0" compatLnSpc="1">
            <a:normAutofit/>
          </a:bodyPr>
          <a:lstStyle/>
          <a:p>
            <a:pPr marL="357505" marR="0" lvl="0" indent="-357505" algn="just" defTabSz="914400" rtl="0" eaLnBrk="1" fontAlgn="auto" latinLnBrk="0" hangingPunct="1">
              <a:lnSpc>
                <a:spcPct val="110000"/>
              </a:lnSpc>
              <a:spcBef>
                <a:spcPts val="1400"/>
              </a:spcBef>
              <a:spcAft>
                <a:spcPts val="0"/>
              </a:spcAft>
              <a:buClr>
                <a:schemeClr val="accent1">
                  <a:lumMod val="75000"/>
                </a:schemeClr>
              </a:buClr>
              <a:buSzPct val="50000"/>
              <a:buFont typeface="Wingdings" panose="05000000000000000000" pitchFamily="2" charset="2"/>
              <a:buChar char="u"/>
              <a:defRPr/>
            </a:pPr>
            <a:r>
              <a:rPr kumimoji="0" lang="zh-CN" altLang="en-US" sz="3600" b="1" i="0" u="none" strike="noStrike" kern="1200" cap="none" spc="0" normalizeH="0" baseline="0" noProof="0" dirty="0">
                <a:ln>
                  <a:noFill/>
                </a:ln>
                <a:solidFill>
                  <a:srgbClr val="0000FF"/>
                </a:solidFill>
                <a:effectLst/>
                <a:uLnTx/>
                <a:uFillTx/>
                <a:latin typeface="幼圆" panose="02010509060101010101" pitchFamily="49" charset="-122"/>
                <a:ea typeface="幼圆" panose="02010509060101010101" pitchFamily="49" charset="-122"/>
                <a:cs typeface="+mn-cs"/>
              </a:rPr>
              <a:t>次短径和可用径</a:t>
            </a:r>
          </a:p>
          <a:p>
            <a:pPr marL="357505" marR="0" lvl="1" indent="-285750" algn="just" defTabSz="914400" rtl="0" eaLnBrk="1" fontAlgn="auto" latinLnBrk="0" hangingPunct="1">
              <a:lnSpc>
                <a:spcPct val="100000"/>
              </a:lnSpc>
              <a:spcBef>
                <a:spcPts val="0"/>
              </a:spcBef>
              <a:spcAft>
                <a:spcPts val="600"/>
              </a:spcAft>
              <a:buClr>
                <a:schemeClr val="accent1">
                  <a:lumMod val="60000"/>
                  <a:lumOff val="40000"/>
                </a:schemeClr>
              </a:buClr>
              <a:buSzTx/>
              <a:buFont typeface="华文新魏" panose="02010800040101010101" pitchFamily="2" charset="-122"/>
              <a:buChar char=" "/>
              <a:defRPr/>
            </a:pPr>
            <a:r>
              <a:rPr kumimoji="0" lang="zh-CN" altLang="en-US" sz="36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在实际问题中，除了求最短径外，往往需要求</a:t>
            </a:r>
            <a:r>
              <a:rPr kumimoji="0" lang="zh-CN" altLang="en-US" sz="36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ea"/>
              </a:rPr>
              <a:t>次短径和可用径</a:t>
            </a:r>
            <a:r>
              <a:rPr kumimoji="0" lang="zh-CN" altLang="en-US" sz="36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。例如，当网内端间的主路由业务量溢出或发生故障时，就需寻求次短径或其他可用径作为迂回路由。</a:t>
            </a:r>
          </a:p>
          <a:p>
            <a:pPr marL="357505" marR="0" lvl="1" indent="-285750" algn="just" defTabSz="914400" rtl="0" eaLnBrk="1" fontAlgn="auto" latinLnBrk="0" hangingPunct="1">
              <a:lnSpc>
                <a:spcPct val="100000"/>
              </a:lnSpc>
              <a:spcBef>
                <a:spcPct val="0"/>
              </a:spcBef>
              <a:spcAft>
                <a:spcPts val="0"/>
              </a:spcAft>
              <a:buClr>
                <a:srgbClr val="E2BD7B"/>
              </a:buClr>
              <a:buSzTx/>
              <a:buFont typeface="Wingdings" panose="05000000000000000000" pitchFamily="2" charset="2"/>
              <a:buChar char="ü"/>
              <a:defRPr/>
            </a:pPr>
            <a:r>
              <a:rPr kumimoji="0" lang="en-US" altLang="zh-CN" sz="3600" b="1" i="0" u="none" strike="noStrike" kern="1200" cap="none" spc="0" normalizeH="0" baseline="0" noProof="0" dirty="0" err="1">
                <a:ln>
                  <a:noFill/>
                </a:ln>
                <a:solidFill>
                  <a:srgbClr val="FF0000"/>
                </a:solidFill>
                <a:effectLst/>
                <a:uLnTx/>
                <a:uFillTx/>
                <a:latin typeface="华文新魏" panose="02010800040101010101" pitchFamily="2" charset="-122"/>
                <a:ea typeface="华文新魏" panose="02010800040101010101" pitchFamily="2" charset="-122"/>
                <a:cs typeface="+mn-ea"/>
              </a:rPr>
              <a:t>v</a:t>
            </a:r>
            <a:r>
              <a:rPr kumimoji="0" lang="en-US" altLang="zh-CN" sz="3600" b="1" i="0" u="none" strike="noStrike" kern="1200" cap="none" spc="0" normalizeH="0" baseline="-25000" noProof="0" dirty="0" err="1">
                <a:ln>
                  <a:noFill/>
                </a:ln>
                <a:solidFill>
                  <a:srgbClr val="FF0000"/>
                </a:solidFill>
                <a:effectLst/>
                <a:uLnTx/>
                <a:uFillTx/>
                <a:latin typeface="华文新魏" panose="02010800040101010101" pitchFamily="2" charset="-122"/>
                <a:ea typeface="华文新魏" panose="02010800040101010101" pitchFamily="2" charset="-122"/>
                <a:cs typeface="+mn-ea"/>
              </a:rPr>
              <a:t>s</a:t>
            </a:r>
            <a:r>
              <a:rPr kumimoji="0" lang="zh-CN" altLang="en-US" sz="36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ea"/>
              </a:rPr>
              <a:t>至</a:t>
            </a:r>
            <a:r>
              <a:rPr kumimoji="0" lang="en-US" altLang="zh-CN" sz="3600" b="1" i="0" u="none" strike="noStrike" kern="1200" cap="none" spc="0" normalizeH="0" baseline="0" noProof="0" dirty="0" err="1">
                <a:ln>
                  <a:noFill/>
                </a:ln>
                <a:solidFill>
                  <a:srgbClr val="FF0000"/>
                </a:solidFill>
                <a:effectLst/>
                <a:uLnTx/>
                <a:uFillTx/>
                <a:latin typeface="华文新魏" panose="02010800040101010101" pitchFamily="2" charset="-122"/>
                <a:ea typeface="华文新魏" panose="02010800040101010101" pitchFamily="2" charset="-122"/>
                <a:cs typeface="+mn-ea"/>
              </a:rPr>
              <a:t>v</a:t>
            </a:r>
            <a:r>
              <a:rPr kumimoji="0" lang="en-US" altLang="zh-CN" sz="3600" b="1" i="0" u="none" strike="noStrike" kern="1200" cap="none" spc="0" normalizeH="0" baseline="-25000" noProof="0" dirty="0" err="1">
                <a:ln>
                  <a:noFill/>
                </a:ln>
                <a:solidFill>
                  <a:srgbClr val="FF0000"/>
                </a:solidFill>
                <a:effectLst/>
                <a:uLnTx/>
                <a:uFillTx/>
                <a:latin typeface="华文新魏" panose="02010800040101010101" pitchFamily="2" charset="-122"/>
                <a:ea typeface="华文新魏" panose="02010800040101010101" pitchFamily="2" charset="-122"/>
                <a:cs typeface="+mn-ea"/>
              </a:rPr>
              <a:t>t</a:t>
            </a:r>
            <a:r>
              <a:rPr kumimoji="0" lang="zh-CN" altLang="en-US" sz="36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ea"/>
              </a:rPr>
              <a:t>的</a:t>
            </a:r>
            <a:r>
              <a:rPr kumimoji="0" lang="en-US" altLang="zh-CN" sz="36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ea"/>
              </a:rPr>
              <a:t>3</a:t>
            </a:r>
            <a:r>
              <a:rPr kumimoji="0" lang="zh-CN" altLang="en-US" sz="36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ea"/>
              </a:rPr>
              <a:t>条径</a:t>
            </a:r>
            <a:r>
              <a:rPr kumimoji="0" lang="en-US" altLang="zh-CN" sz="36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ea"/>
              </a:rPr>
              <a:t>:</a:t>
            </a:r>
            <a:endParaRPr kumimoji="0" lang="zh-CN" altLang="en-US" sz="36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ea"/>
            </a:endParaRPr>
          </a:p>
        </p:txBody>
      </p:sp>
      <p:graphicFrame>
        <p:nvGraphicFramePr>
          <p:cNvPr id="404482" name="Object 4"/>
          <p:cNvGraphicFramePr>
            <a:graphicFrameLocks noGrp="1" noChangeAspect="1"/>
          </p:cNvGraphicFramePr>
          <p:nvPr>
            <p:ph sz="quarter" idx="2"/>
          </p:nvPr>
        </p:nvGraphicFramePr>
        <p:xfrm>
          <a:off x="5508625" y="4149725"/>
          <a:ext cx="3529013" cy="1952625"/>
        </p:xfrm>
        <a:graphic>
          <a:graphicData uri="http://schemas.openxmlformats.org/presentationml/2006/ole">
            <mc:AlternateContent xmlns:mc="http://schemas.openxmlformats.org/markup-compatibility/2006">
              <mc:Choice xmlns:v="urn:schemas-microsoft-com:vml" Requires="v">
                <p:oleObj spid="_x0000_s393371" r:id="rId4" imgW="3533140" imgH="1964055" progId="Visio.Drawing.11">
                  <p:embed/>
                </p:oleObj>
              </mc:Choice>
              <mc:Fallback>
                <p:oleObj r:id="rId4" imgW="3533140" imgH="1964055" progId="Visio.Drawing.11">
                  <p:embed/>
                  <p:pic>
                    <p:nvPicPr>
                      <p:cNvPr id="0" name="图片 3463"/>
                      <p:cNvPicPr/>
                      <p:nvPr/>
                    </p:nvPicPr>
                    <p:blipFill>
                      <a:blip r:embed="rId5"/>
                      <a:stretch>
                        <a:fillRect/>
                      </a:stretch>
                    </p:blipFill>
                    <p:spPr>
                      <a:xfrm>
                        <a:off x="5508625" y="4149725"/>
                        <a:ext cx="3529013" cy="1952625"/>
                      </a:xfrm>
                      <a:prstGeom prst="rect">
                        <a:avLst/>
                      </a:prstGeom>
                      <a:noFill/>
                      <a:ln w="38100">
                        <a:miter/>
                      </a:ln>
                    </p:spPr>
                  </p:pic>
                </p:oleObj>
              </mc:Fallback>
            </mc:AlternateContent>
          </a:graphicData>
        </a:graphic>
      </p:graphicFrame>
      <p:graphicFrame>
        <p:nvGraphicFramePr>
          <p:cNvPr id="404483" name="Object 7"/>
          <p:cNvGraphicFramePr>
            <a:graphicFrameLocks noGrp="1" noChangeAspect="1"/>
          </p:cNvGraphicFramePr>
          <p:nvPr>
            <p:ph sz="quarter" idx="3"/>
          </p:nvPr>
        </p:nvGraphicFramePr>
        <p:xfrm>
          <a:off x="250825" y="4652963"/>
          <a:ext cx="5257800" cy="1919287"/>
        </p:xfrm>
        <a:graphic>
          <a:graphicData uri="http://schemas.openxmlformats.org/presentationml/2006/ole">
            <mc:AlternateContent xmlns:mc="http://schemas.openxmlformats.org/markup-compatibility/2006">
              <mc:Choice xmlns:v="urn:schemas-microsoft-com:vml" Requires="v">
                <p:oleObj spid="_x0000_s393372" r:id="rId6" imgW="3340100" imgH="1219200" progId="Equation.3">
                  <p:embed/>
                </p:oleObj>
              </mc:Choice>
              <mc:Fallback>
                <p:oleObj r:id="rId6" imgW="3340100" imgH="1219200" progId="Equation.3">
                  <p:embed/>
                  <p:pic>
                    <p:nvPicPr>
                      <p:cNvPr id="0" name="图片 3462"/>
                      <p:cNvPicPr/>
                      <p:nvPr/>
                    </p:nvPicPr>
                    <p:blipFill>
                      <a:blip r:embed="rId7"/>
                      <a:stretch>
                        <a:fillRect/>
                      </a:stretch>
                    </p:blipFill>
                    <p:spPr>
                      <a:xfrm>
                        <a:off x="250825" y="4652963"/>
                        <a:ext cx="5257800" cy="1919287"/>
                      </a:xfrm>
                      <a:prstGeom prst="rect">
                        <a:avLst/>
                      </a:prstGeom>
                      <a:noFill/>
                      <a:ln w="38100">
                        <a:miter/>
                      </a:ln>
                    </p:spPr>
                  </p:pic>
                </p:oleObj>
              </mc:Fallback>
            </mc:AlternateContent>
          </a:graphicData>
        </a:graphic>
      </p:graphicFrame>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3"/>
          <p:cNvSpPr>
            <a:spLocks noGrp="1" noRot="1" noChangeArrowheads="1"/>
          </p:cNvSpPr>
          <p:nvPr>
            <p:ph idx="1"/>
          </p:nvPr>
        </p:nvSpPr>
        <p:spPr>
          <a:xfrm>
            <a:off x="-107950" y="549275"/>
            <a:ext cx="9140825" cy="5184775"/>
          </a:xfrm>
        </p:spPr>
        <p:txBody>
          <a:bodyPr vert="horz" wrap="square" lIns="91440" tIns="45720" rIns="91440" bIns="45720" numCol="1" anchor="t" anchorCtr="0" compatLnSpc="1"/>
          <a:lstStyle/>
          <a:p>
            <a:pPr marL="357505" marR="0" lvl="1" indent="-285750" algn="just" defTabSz="914400" rtl="0" eaLnBrk="1" fontAlgn="base" latinLnBrk="0" hangingPunct="1">
              <a:lnSpc>
                <a:spcPct val="100000"/>
              </a:lnSpc>
              <a:spcBef>
                <a:spcPct val="0"/>
              </a:spcBef>
              <a:spcAft>
                <a:spcPts val="600"/>
              </a:spcAft>
              <a:buClr>
                <a:schemeClr val="accent1">
                  <a:lumMod val="60000"/>
                  <a:lumOff val="40000"/>
                </a:schemeClr>
              </a:buClr>
              <a:buSzTx/>
              <a:buFont typeface="华文新魏" panose="02010800040101010101" pitchFamily="2" charset="-122"/>
              <a:buChar char=" "/>
              <a:defRPr/>
            </a:pPr>
            <a:r>
              <a:rPr kumimoji="0" lang="en-US" altLang="zh-CN" sz="32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P</a:t>
            </a:r>
            <a:r>
              <a:rPr kumimoji="0" lang="en-US" altLang="zh-CN" sz="3200" b="1" i="0" u="none" strike="noStrike" kern="1200" cap="none" spc="0" normalizeH="0" baseline="-2500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1</a:t>
            </a:r>
            <a:r>
              <a:rPr kumimoji="0" lang="zh-CN" altLang="en-US" sz="32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与</a:t>
            </a:r>
            <a:r>
              <a:rPr kumimoji="0" lang="en-US" altLang="zh-CN" sz="32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P</a:t>
            </a:r>
            <a:r>
              <a:rPr kumimoji="0" lang="en-US" altLang="zh-CN" sz="3200" b="1" i="0" u="none" strike="noStrike" kern="1200" cap="none" spc="0" normalizeH="0" baseline="-2500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2</a:t>
            </a:r>
            <a:r>
              <a:rPr kumimoji="0" lang="zh-CN" altLang="en-US" sz="32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没有公共边，但有公共端，称</a:t>
            </a:r>
            <a:r>
              <a:rPr kumimoji="0" lang="en-US" altLang="zh-CN" sz="32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P</a:t>
            </a:r>
            <a:r>
              <a:rPr kumimoji="0" lang="en-US" altLang="zh-CN" sz="3200" b="1" i="0" u="none" strike="noStrike" kern="1200" cap="none" spc="0" normalizeH="0" baseline="-2500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1</a:t>
            </a:r>
            <a:r>
              <a:rPr kumimoji="0" lang="zh-CN" altLang="en-US" sz="32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与</a:t>
            </a:r>
            <a:r>
              <a:rPr kumimoji="0" lang="en-US" altLang="zh-CN" sz="32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P</a:t>
            </a:r>
            <a:r>
              <a:rPr kumimoji="0" lang="en-US" altLang="zh-CN" sz="3200" b="1" i="0" u="none" strike="noStrike" kern="1200" cap="none" spc="0" normalizeH="0" baseline="-2500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2</a:t>
            </a:r>
            <a:r>
              <a:rPr kumimoji="0" lang="zh-CN" altLang="en-US" sz="32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为</a:t>
            </a:r>
            <a:r>
              <a:rPr kumimoji="0" lang="zh-CN" altLang="en-US" sz="32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cs"/>
              </a:rPr>
              <a:t>不共边径或边分离径。</a:t>
            </a:r>
          </a:p>
          <a:p>
            <a:pPr marL="357505" marR="0" lvl="1" indent="-285750" algn="just" defTabSz="914400" rtl="0" eaLnBrk="1" fontAlgn="base" latinLnBrk="0" hangingPunct="1">
              <a:lnSpc>
                <a:spcPct val="100000"/>
              </a:lnSpc>
              <a:spcBef>
                <a:spcPct val="0"/>
              </a:spcBef>
              <a:spcAft>
                <a:spcPts val="600"/>
              </a:spcAft>
              <a:buClr>
                <a:schemeClr val="accent1">
                  <a:lumMod val="60000"/>
                  <a:lumOff val="40000"/>
                </a:schemeClr>
              </a:buClr>
              <a:buSzTx/>
              <a:buFont typeface="华文新魏" panose="02010800040101010101" pitchFamily="2" charset="-122"/>
              <a:buChar char=" "/>
              <a:defRPr/>
            </a:pPr>
            <a:r>
              <a:rPr kumimoji="0" lang="en-US" altLang="zh-CN" sz="32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P</a:t>
            </a:r>
            <a:r>
              <a:rPr kumimoji="0" lang="en-US" altLang="zh-CN" sz="3200" b="1" i="0" u="none" strike="noStrike" kern="1200" cap="none" spc="0" normalizeH="0" baseline="-2500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1</a:t>
            </a:r>
            <a:r>
              <a:rPr kumimoji="0" lang="zh-CN" altLang="en-US" sz="32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与</a:t>
            </a:r>
            <a:r>
              <a:rPr kumimoji="0" lang="en-US" altLang="zh-CN" sz="32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P</a:t>
            </a:r>
            <a:r>
              <a:rPr kumimoji="0" lang="en-US" altLang="zh-CN" sz="3200" b="1" i="0" u="none" strike="noStrike" kern="1200" cap="none" spc="0" normalizeH="0" baseline="-2500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3</a:t>
            </a:r>
            <a:r>
              <a:rPr kumimoji="0" lang="zh-CN" altLang="en-US" sz="32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除了起点和终点外，没有公共端，称其为</a:t>
            </a:r>
            <a:r>
              <a:rPr kumimoji="0" lang="zh-CN" altLang="en-US" sz="32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cs"/>
              </a:rPr>
              <a:t>不共端径或端分离径。</a:t>
            </a:r>
          </a:p>
          <a:p>
            <a:pPr marL="1143000" marR="0" lvl="2" indent="-228600" algn="l" defTabSz="914400" rtl="0" eaLnBrk="1" fontAlgn="base" latinLnBrk="0" hangingPunct="1">
              <a:lnSpc>
                <a:spcPct val="90000"/>
              </a:lnSpc>
              <a:spcBef>
                <a:spcPts val="500"/>
              </a:spcBef>
              <a:spcAft>
                <a:spcPct val="0"/>
              </a:spcAft>
              <a:buClrTx/>
              <a:buSzTx/>
              <a:buFont typeface="Arial" panose="020B0604020202020204" pitchFamily="34" charset="0"/>
              <a:buChar char="•"/>
              <a:defRPr/>
            </a:pPr>
            <a:r>
              <a:rPr kumimoji="0" lang="zh-CN" altLang="en-US" sz="3600" b="1" i="0" u="none" strike="noStrike" kern="1200" cap="none" spc="0" normalizeH="0" baseline="0" noProof="0" dirty="0">
                <a:ln>
                  <a:noFill/>
                </a:ln>
                <a:solidFill>
                  <a:schemeClr val="tx2"/>
                </a:solidFill>
                <a:effectLst/>
                <a:uLnTx/>
                <a:uFillTx/>
                <a:latin typeface="+mn-lt"/>
                <a:ea typeface="+mn-ea"/>
                <a:cs typeface="+mn-cs"/>
              </a:rPr>
              <a:t>端分离径必为边分离径，反之则不一定。</a:t>
            </a:r>
          </a:p>
        </p:txBody>
      </p:sp>
      <p:graphicFrame>
        <p:nvGraphicFramePr>
          <p:cNvPr id="296963" name="对象 1"/>
          <p:cNvGraphicFramePr>
            <a:graphicFrameLocks noChangeAspect="1"/>
          </p:cNvGraphicFramePr>
          <p:nvPr/>
        </p:nvGraphicFramePr>
        <p:xfrm>
          <a:off x="395288" y="4221163"/>
          <a:ext cx="5003800" cy="1825625"/>
        </p:xfrm>
        <a:graphic>
          <a:graphicData uri="http://schemas.openxmlformats.org/presentationml/2006/ole">
            <mc:AlternateContent xmlns:mc="http://schemas.openxmlformats.org/markup-compatibility/2006">
              <mc:Choice xmlns:v="urn:schemas-microsoft-com:vml" Requires="v">
                <p:oleObj spid="_x0000_s394395" r:id="rId3" imgW="3340100" imgH="1219200" progId="Equation.3">
                  <p:embed/>
                </p:oleObj>
              </mc:Choice>
              <mc:Fallback>
                <p:oleObj r:id="rId3" imgW="3340100" imgH="1219200" progId="Equation.3">
                  <p:embed/>
                  <p:pic>
                    <p:nvPicPr>
                      <p:cNvPr id="0" name="图片 3465"/>
                      <p:cNvPicPr/>
                      <p:nvPr/>
                    </p:nvPicPr>
                    <p:blipFill>
                      <a:blip r:embed="rId4"/>
                      <a:stretch>
                        <a:fillRect/>
                      </a:stretch>
                    </p:blipFill>
                    <p:spPr>
                      <a:xfrm>
                        <a:off x="395288" y="4221163"/>
                        <a:ext cx="5003800" cy="1825625"/>
                      </a:xfrm>
                      <a:prstGeom prst="rect">
                        <a:avLst/>
                      </a:prstGeom>
                      <a:noFill/>
                      <a:ln w="38100">
                        <a:noFill/>
                        <a:miter/>
                      </a:ln>
                    </p:spPr>
                  </p:pic>
                </p:oleObj>
              </mc:Fallback>
            </mc:AlternateContent>
          </a:graphicData>
        </a:graphic>
      </p:graphicFrame>
      <p:graphicFrame>
        <p:nvGraphicFramePr>
          <p:cNvPr id="406531" name="对象 2"/>
          <p:cNvGraphicFramePr>
            <a:graphicFrameLocks noChangeAspect="1"/>
          </p:cNvGraphicFramePr>
          <p:nvPr/>
        </p:nvGraphicFramePr>
        <p:xfrm>
          <a:off x="5148263" y="3357563"/>
          <a:ext cx="4176712" cy="2309812"/>
        </p:xfrm>
        <a:graphic>
          <a:graphicData uri="http://schemas.openxmlformats.org/presentationml/2006/ole">
            <mc:AlternateContent xmlns:mc="http://schemas.openxmlformats.org/markup-compatibility/2006">
              <mc:Choice xmlns:v="urn:schemas-microsoft-com:vml" Requires="v">
                <p:oleObj spid="_x0000_s394396" r:id="rId5" imgW="3533140" imgH="1964055" progId="Visio.Drawing.11">
                  <p:embed/>
                </p:oleObj>
              </mc:Choice>
              <mc:Fallback>
                <p:oleObj r:id="rId5" imgW="3533140" imgH="1964055" progId="Visio.Drawing.11">
                  <p:embed/>
                  <p:pic>
                    <p:nvPicPr>
                      <p:cNvPr id="0" name="图片 3467"/>
                      <p:cNvPicPr/>
                      <p:nvPr/>
                    </p:nvPicPr>
                    <p:blipFill>
                      <a:blip r:embed="rId6"/>
                      <a:stretch>
                        <a:fillRect/>
                      </a:stretch>
                    </p:blipFill>
                    <p:spPr>
                      <a:xfrm>
                        <a:off x="5148263" y="3357563"/>
                        <a:ext cx="4176712" cy="2309812"/>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6962">
                                            <p:txEl>
                                              <p:pRg st="0" end="0"/>
                                            </p:txEl>
                                          </p:spTgt>
                                        </p:tgtEl>
                                        <p:attrNameLst>
                                          <p:attrName>style.visibility</p:attrName>
                                        </p:attrNameLst>
                                      </p:cBhvr>
                                      <p:to>
                                        <p:strVal val="visible"/>
                                      </p:to>
                                    </p:set>
                                    <p:animEffect transition="in" filter="fade">
                                      <p:cBhvr>
                                        <p:cTn id="7" dur="1000"/>
                                        <p:tgtEl>
                                          <p:spTgt spid="296962">
                                            <p:txEl>
                                              <p:pRg st="0" end="0"/>
                                            </p:txEl>
                                          </p:spTgt>
                                        </p:tgtEl>
                                      </p:cBhvr>
                                    </p:animEffect>
                                    <p:anim calcmode="lin" valueType="num">
                                      <p:cBhvr>
                                        <p:cTn id="8" dur="1000" fill="hold"/>
                                        <p:tgtEl>
                                          <p:spTgt spid="29696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9696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96962">
                                            <p:txEl>
                                              <p:pRg st="1" end="1"/>
                                            </p:txEl>
                                          </p:spTgt>
                                        </p:tgtEl>
                                        <p:attrNameLst>
                                          <p:attrName>style.visibility</p:attrName>
                                        </p:attrNameLst>
                                      </p:cBhvr>
                                      <p:to>
                                        <p:strVal val="visible"/>
                                      </p:to>
                                    </p:set>
                                    <p:animEffect transition="in" filter="fade">
                                      <p:cBhvr>
                                        <p:cTn id="12" dur="1000"/>
                                        <p:tgtEl>
                                          <p:spTgt spid="296962">
                                            <p:txEl>
                                              <p:pRg st="1" end="1"/>
                                            </p:txEl>
                                          </p:spTgt>
                                        </p:tgtEl>
                                      </p:cBhvr>
                                    </p:animEffect>
                                    <p:anim calcmode="lin" valueType="num">
                                      <p:cBhvr>
                                        <p:cTn id="13" dur="1000" fill="hold"/>
                                        <p:tgtEl>
                                          <p:spTgt spid="29696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96962">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96962">
                                            <p:txEl>
                                              <p:pRg st="2" end="2"/>
                                            </p:txEl>
                                          </p:spTgt>
                                        </p:tgtEl>
                                        <p:attrNameLst>
                                          <p:attrName>style.visibility</p:attrName>
                                        </p:attrNameLst>
                                      </p:cBhvr>
                                      <p:to>
                                        <p:strVal val="visible"/>
                                      </p:to>
                                    </p:set>
                                    <p:animEffect transition="in" filter="fade">
                                      <p:cBhvr>
                                        <p:cTn id="17" dur="1000"/>
                                        <p:tgtEl>
                                          <p:spTgt spid="296962">
                                            <p:txEl>
                                              <p:pRg st="2" end="2"/>
                                            </p:txEl>
                                          </p:spTgt>
                                        </p:tgtEl>
                                      </p:cBhvr>
                                    </p:animEffect>
                                    <p:anim calcmode="lin" valueType="num">
                                      <p:cBhvr>
                                        <p:cTn id="18" dur="1000" fill="hold"/>
                                        <p:tgtEl>
                                          <p:spTgt spid="296962">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29696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296963"/>
                                        </p:tgtEl>
                                        <p:attrNameLst>
                                          <p:attrName>style.visibility</p:attrName>
                                        </p:attrNameLst>
                                      </p:cBhvr>
                                      <p:to>
                                        <p:strVal val="visible"/>
                                      </p:to>
                                    </p:set>
                                    <p:animEffect transition="in" filter="wipe(down)">
                                      <p:cBhvr>
                                        <p:cTn id="24" dur="500"/>
                                        <p:tgtEl>
                                          <p:spTgt spid="2969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62" grpId="0" build="p"/>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850" y="2005965"/>
            <a:ext cx="8540750" cy="5184775"/>
          </a:xfrm>
        </p:spPr>
        <p:txBody>
          <a:bodyPr rtlCol="0">
            <a:normAutofit/>
          </a:bodyPr>
          <a:lstStyle/>
          <a:p>
            <a:pPr lvl="1" eaLnBrk="1" fontAlgn="auto" hangingPunct="1">
              <a:spcBef>
                <a:spcPts val="0"/>
              </a:spcBef>
              <a:defRPr/>
            </a:pPr>
            <a:r>
              <a:rPr lang="zh-CN" altLang="en-US" sz="3200" dirty="0">
                <a:solidFill>
                  <a:srgbClr val="FF0000"/>
                </a:solidFill>
                <a:cs typeface="+mn-ea"/>
              </a:rPr>
              <a:t>两类次短径问题</a:t>
            </a:r>
          </a:p>
          <a:p>
            <a:pPr lvl="2" eaLnBrk="1" fontAlgn="auto" hangingPunct="1">
              <a:spcAft>
                <a:spcPts val="0"/>
              </a:spcAft>
              <a:defRPr/>
            </a:pPr>
            <a:r>
              <a:rPr lang="zh-CN" altLang="en-US" sz="2800" b="1" dirty="0">
                <a:cs typeface="+mn-ea"/>
              </a:rPr>
              <a:t>找与最短径边分离的次短径。</a:t>
            </a:r>
          </a:p>
          <a:p>
            <a:pPr lvl="3" eaLnBrk="1" fontAlgn="auto" hangingPunct="1">
              <a:spcAft>
                <a:spcPts val="0"/>
              </a:spcAft>
              <a:defRPr/>
            </a:pPr>
            <a:r>
              <a:rPr lang="zh-CN" altLang="en-US" sz="2400" b="1" dirty="0">
                <a:cs typeface="+mn-ea"/>
              </a:rPr>
              <a:t>当用</a:t>
            </a:r>
            <a:r>
              <a:rPr lang="en-US" altLang="zh-CN" sz="2400" b="1" dirty="0">
                <a:cs typeface="+mn-ea"/>
              </a:rPr>
              <a:t>F</a:t>
            </a:r>
            <a:r>
              <a:rPr lang="zh-CN" altLang="en-US" sz="2400" b="1" dirty="0">
                <a:cs typeface="+mn-ea"/>
              </a:rPr>
              <a:t>算法或</a:t>
            </a:r>
            <a:r>
              <a:rPr lang="en-US" altLang="zh-CN" sz="2400" b="1" dirty="0">
                <a:cs typeface="+mn-ea"/>
              </a:rPr>
              <a:t>D</a:t>
            </a:r>
            <a:r>
              <a:rPr lang="zh-CN" altLang="en-US" sz="2400" b="1" dirty="0">
                <a:cs typeface="+mn-ea"/>
              </a:rPr>
              <a:t>算法得到最短径后，从原图中</a:t>
            </a:r>
            <a:r>
              <a:rPr lang="zh-CN" altLang="en-US" sz="2400" b="1" dirty="0">
                <a:solidFill>
                  <a:srgbClr val="FF0000"/>
                </a:solidFill>
                <a:cs typeface="+mn-ea"/>
              </a:rPr>
              <a:t>去掉此径的所有边（保留这边的两个端）</a:t>
            </a:r>
            <a:r>
              <a:rPr lang="zh-CN" altLang="en-US" sz="2400" b="1" dirty="0">
                <a:cs typeface="+mn-ea"/>
              </a:rPr>
              <a:t>，然后在剩下的图中用</a:t>
            </a:r>
            <a:r>
              <a:rPr lang="en-US" altLang="zh-CN" sz="2400" b="1" dirty="0">
                <a:cs typeface="+mn-ea"/>
                <a:sym typeface="+mn-ea"/>
              </a:rPr>
              <a:t>F</a:t>
            </a:r>
            <a:r>
              <a:rPr lang="zh-CN" altLang="en-US" sz="2400" b="1" dirty="0">
                <a:cs typeface="+mn-ea"/>
                <a:sym typeface="+mn-ea"/>
              </a:rPr>
              <a:t>算法或</a:t>
            </a:r>
            <a:r>
              <a:rPr lang="en-US" altLang="zh-CN" sz="2400" b="1" dirty="0">
                <a:cs typeface="+mn-ea"/>
                <a:sym typeface="+mn-ea"/>
              </a:rPr>
              <a:t>D</a:t>
            </a:r>
            <a:r>
              <a:rPr lang="zh-CN" altLang="en-US" sz="2400" b="1" dirty="0">
                <a:cs typeface="+mn-ea"/>
                <a:sym typeface="+mn-ea"/>
              </a:rPr>
              <a:t>算法</a:t>
            </a:r>
            <a:r>
              <a:rPr lang="zh-CN" altLang="en-US" sz="2400" b="1" dirty="0">
                <a:cs typeface="+mn-ea"/>
              </a:rPr>
              <a:t>求</a:t>
            </a:r>
            <a:r>
              <a:rPr lang="en-US" altLang="zh-CN" sz="2400" b="1" dirty="0" err="1">
                <a:cs typeface="+mn-ea"/>
              </a:rPr>
              <a:t>v</a:t>
            </a:r>
            <a:r>
              <a:rPr lang="en-US" altLang="zh-CN" sz="2400" b="1" baseline="-25000" dirty="0" err="1">
                <a:cs typeface="+mn-ea"/>
              </a:rPr>
              <a:t>s</a:t>
            </a:r>
            <a:r>
              <a:rPr lang="zh-CN" altLang="en-US" sz="2400" b="1" dirty="0">
                <a:cs typeface="+mn-ea"/>
              </a:rPr>
              <a:t>和</a:t>
            </a:r>
            <a:r>
              <a:rPr lang="en-US" altLang="zh-CN" sz="2400" b="1" dirty="0" err="1">
                <a:cs typeface="+mn-ea"/>
              </a:rPr>
              <a:t>v</a:t>
            </a:r>
            <a:r>
              <a:rPr lang="en-US" altLang="zh-CN" sz="2400" b="1" baseline="-25000" dirty="0" err="1">
                <a:cs typeface="+mn-ea"/>
              </a:rPr>
              <a:t>t</a:t>
            </a:r>
            <a:r>
              <a:rPr lang="zh-CN" altLang="en-US" sz="2400" b="1" dirty="0">
                <a:cs typeface="+mn-ea"/>
              </a:rPr>
              <a:t>间的</a:t>
            </a:r>
            <a:r>
              <a:rPr lang="zh-CN" altLang="en-US" sz="2400" b="1" dirty="0">
                <a:solidFill>
                  <a:srgbClr val="FF0000"/>
                </a:solidFill>
                <a:cs typeface="+mn-ea"/>
              </a:rPr>
              <a:t>最短径</a:t>
            </a:r>
            <a:r>
              <a:rPr lang="zh-CN" altLang="en-US" sz="2400" b="1" dirty="0">
                <a:cs typeface="+mn-ea"/>
              </a:rPr>
              <a:t>。这就是所要求的次短径。这方法还可继续下去。</a:t>
            </a:r>
            <a:endParaRPr lang="en-US" altLang="zh-CN" sz="2400" b="1" dirty="0">
              <a:cs typeface="+mn-ea"/>
            </a:endParaRPr>
          </a:p>
          <a:p>
            <a:pPr lvl="3" eaLnBrk="1" fontAlgn="auto" hangingPunct="1">
              <a:spcAft>
                <a:spcPts val="0"/>
              </a:spcAft>
              <a:defRPr/>
            </a:pPr>
            <a:endParaRPr lang="en-US" altLang="zh-CN" sz="2400" b="1" dirty="0">
              <a:cs typeface="+mn-ea"/>
            </a:endParaRPr>
          </a:p>
          <a:p>
            <a:pPr lvl="2" eaLnBrk="1" fontAlgn="auto" hangingPunct="1">
              <a:spcAft>
                <a:spcPts val="0"/>
              </a:spcAft>
              <a:defRPr/>
            </a:pPr>
            <a:r>
              <a:rPr lang="zh-CN" altLang="en-US" sz="2800" b="1" dirty="0">
                <a:cs typeface="+mn-ea"/>
              </a:rPr>
              <a:t>找与最短径端分离的次短径。</a:t>
            </a:r>
          </a:p>
          <a:p>
            <a:pPr lvl="3" eaLnBrk="1" fontAlgn="auto" hangingPunct="1">
              <a:spcAft>
                <a:spcPts val="0"/>
              </a:spcAft>
              <a:defRPr/>
            </a:pPr>
            <a:r>
              <a:rPr lang="zh-CN" altLang="en-US" sz="2400" b="1" dirty="0">
                <a:cs typeface="+mn-ea"/>
              </a:rPr>
              <a:t>在这种情况下，求得最短径后，应把径中的所有</a:t>
            </a:r>
            <a:r>
              <a:rPr lang="zh-CN" altLang="en-US" sz="2400" b="1" dirty="0">
                <a:solidFill>
                  <a:srgbClr val="FF0000"/>
                </a:solidFill>
                <a:cs typeface="+mn-ea"/>
              </a:rPr>
              <a:t>中间端去掉（同时也去掉与之关联的边）</a:t>
            </a:r>
            <a:r>
              <a:rPr lang="zh-CN" altLang="en-US" sz="2400" b="1" dirty="0">
                <a:cs typeface="+mn-ea"/>
              </a:rPr>
              <a:t>，在余下的图中求</a:t>
            </a:r>
            <a:r>
              <a:rPr lang="en-US" altLang="zh-CN" sz="2400" b="1" dirty="0" err="1">
                <a:cs typeface="+mn-ea"/>
              </a:rPr>
              <a:t>v</a:t>
            </a:r>
            <a:r>
              <a:rPr lang="en-US" altLang="zh-CN" sz="2400" b="1" baseline="-25000" dirty="0" err="1">
                <a:cs typeface="+mn-ea"/>
              </a:rPr>
              <a:t>s</a:t>
            </a:r>
            <a:r>
              <a:rPr lang="zh-CN" altLang="en-US" sz="2400" b="1" dirty="0">
                <a:cs typeface="+mn-ea"/>
              </a:rPr>
              <a:t>和</a:t>
            </a:r>
            <a:r>
              <a:rPr lang="en-US" altLang="zh-CN" sz="2400" b="1" dirty="0" err="1">
                <a:cs typeface="+mn-ea"/>
              </a:rPr>
              <a:t>v</a:t>
            </a:r>
            <a:r>
              <a:rPr lang="en-US" altLang="zh-CN" sz="2400" b="1" baseline="-25000" dirty="0" err="1">
                <a:cs typeface="+mn-ea"/>
              </a:rPr>
              <a:t>t</a:t>
            </a:r>
            <a:r>
              <a:rPr lang="zh-CN" altLang="en-US" sz="2400" b="1" dirty="0">
                <a:cs typeface="+mn-ea"/>
              </a:rPr>
              <a:t>间最短径，就得到与最短径分离的次短径。这方法也可继续下去。</a:t>
            </a:r>
          </a:p>
          <a:p>
            <a:pPr lvl="3" eaLnBrk="1" fontAlgn="auto" hangingPunct="1">
              <a:spcAft>
                <a:spcPts val="0"/>
              </a:spcAft>
              <a:defRPr/>
            </a:pPr>
            <a:endParaRPr lang="zh-CN" altLang="en-US" b="1" dirty="0">
              <a:cs typeface="+mn-ea"/>
            </a:endParaRPr>
          </a:p>
          <a:p>
            <a:pPr eaLnBrk="1" fontAlgn="auto" hangingPunct="1">
              <a:spcAft>
                <a:spcPts val="0"/>
              </a:spcAft>
              <a:defRPr/>
            </a:pPr>
            <a:endParaRPr lang="zh-CN" altLang="en-US" dirty="0"/>
          </a:p>
        </p:txBody>
      </p:sp>
      <p:graphicFrame>
        <p:nvGraphicFramePr>
          <p:cNvPr id="297987" name="对象 3"/>
          <p:cNvGraphicFramePr>
            <a:graphicFrameLocks noChangeAspect="1"/>
          </p:cNvGraphicFramePr>
          <p:nvPr/>
        </p:nvGraphicFramePr>
        <p:xfrm>
          <a:off x="323850" y="-167005"/>
          <a:ext cx="4176713" cy="2309813"/>
        </p:xfrm>
        <a:graphic>
          <a:graphicData uri="http://schemas.openxmlformats.org/presentationml/2006/ole">
            <mc:AlternateContent xmlns:mc="http://schemas.openxmlformats.org/markup-compatibility/2006">
              <mc:Choice xmlns:v="urn:schemas-microsoft-com:vml" Requires="v">
                <p:oleObj spid="_x0000_s395407" r:id="rId3" imgW="3533140" imgH="1964055" progId="Visio.Drawing.11">
                  <p:embed/>
                </p:oleObj>
              </mc:Choice>
              <mc:Fallback>
                <p:oleObj r:id="rId3" imgW="3533140" imgH="1964055" progId="Visio.Drawing.11">
                  <p:embed/>
                  <p:pic>
                    <p:nvPicPr>
                      <p:cNvPr id="0" name="图片 307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167005"/>
                        <a:ext cx="4176713" cy="230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 name="对象 3"/>
          <p:cNvGraphicFramePr>
            <a:graphicFrameLocks noChangeAspect="1"/>
          </p:cNvGraphicFramePr>
          <p:nvPr/>
        </p:nvGraphicFramePr>
        <p:xfrm>
          <a:off x="4966812" y="-159"/>
          <a:ext cx="4177030" cy="2310130"/>
        </p:xfrm>
        <a:graphic>
          <a:graphicData uri="http://schemas.openxmlformats.org/presentationml/2006/ole">
            <mc:AlternateContent xmlns:mc="http://schemas.openxmlformats.org/markup-compatibility/2006">
              <mc:Choice xmlns:v="urn:schemas-microsoft-com:vml" Requires="v">
                <p:oleObj spid="_x0000_s395408" r:id="rId5" imgW="4318000" imgH="2400300" progId="Visio.Drawing.11">
                  <p:embed/>
                </p:oleObj>
              </mc:Choice>
              <mc:Fallback>
                <p:oleObj r:id="rId5" imgW="4318000" imgH="2400300" progId="Visio.Drawing.11">
                  <p:embed/>
                  <p:pic>
                    <p:nvPicPr>
                      <p:cNvPr id="0" name="图片 3073"/>
                      <p:cNvPicPr>
                        <a:picLocks noChangeAspect="1" noChangeArrowheads="1"/>
                      </p:cNvPicPr>
                      <p:nvPr/>
                    </p:nvPicPr>
                    <p:blipFill>
                      <a:blip r:embed="rId6"/>
                      <a:srcRect/>
                      <a:stretch>
                        <a:fillRect/>
                      </a:stretch>
                    </p:blipFill>
                    <p:spPr bwMode="auto">
                      <a:xfrm>
                        <a:off x="4966812" y="-159"/>
                        <a:ext cx="4177030" cy="2310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 name="文本框 4"/>
          <p:cNvSpPr txBox="1"/>
          <p:nvPr/>
        </p:nvSpPr>
        <p:spPr>
          <a:xfrm>
            <a:off x="4049395" y="2143125"/>
            <a:ext cx="4457065" cy="460375"/>
          </a:xfrm>
          <a:prstGeom prst="rect">
            <a:avLst/>
          </a:prstGeom>
          <a:noFill/>
        </p:spPr>
        <p:txBody>
          <a:bodyPr wrap="none" rtlCol="0" anchor="t">
            <a:spAutoFit/>
          </a:bodyPr>
          <a:lstStyle/>
          <a:p>
            <a:pPr lvl="2" eaLnBrk="1" fontAlgn="auto" hangingPunct="1">
              <a:spcAft>
                <a:spcPts val="0"/>
              </a:spcAft>
              <a:defRPr/>
            </a:pPr>
            <a:r>
              <a:rPr lang="zh-CN" altLang="en-US" sz="2400" b="1" dirty="0">
                <a:solidFill>
                  <a:srgbClr val="0C27F2"/>
                </a:solidFill>
                <a:cs typeface="+mn-ea"/>
                <a:sym typeface="+mn-ea"/>
              </a:rPr>
              <a:t>与最短径边分离的次短径</a:t>
            </a:r>
            <a:endParaRPr lang="zh-CN" altLang="en-US" sz="2400" b="1" dirty="0">
              <a:solidFill>
                <a:srgbClr val="0C27F2"/>
              </a:solidFill>
              <a:latin typeface="Arial" panose="020B0604020202020204" pitchFamily="34" charset="0"/>
              <a:ea typeface="微软雅黑" panose="020B0503020204020204" pitchFamily="34" charset="-122"/>
              <a:cs typeface="+mn-ea"/>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850" y="2005965"/>
            <a:ext cx="8540750" cy="5184775"/>
          </a:xfrm>
        </p:spPr>
        <p:txBody>
          <a:bodyPr rtlCol="0">
            <a:normAutofit/>
          </a:bodyPr>
          <a:lstStyle/>
          <a:p>
            <a:pPr lvl="1" eaLnBrk="1" fontAlgn="auto" hangingPunct="1">
              <a:spcBef>
                <a:spcPts val="0"/>
              </a:spcBef>
              <a:defRPr/>
            </a:pPr>
            <a:r>
              <a:rPr lang="zh-CN" altLang="en-US" sz="3200" dirty="0">
                <a:solidFill>
                  <a:srgbClr val="FF0000"/>
                </a:solidFill>
                <a:cs typeface="+mn-ea"/>
              </a:rPr>
              <a:t>两类次短径问题</a:t>
            </a:r>
          </a:p>
          <a:p>
            <a:pPr lvl="2" eaLnBrk="1" fontAlgn="auto" hangingPunct="1">
              <a:spcAft>
                <a:spcPts val="0"/>
              </a:spcAft>
              <a:defRPr/>
            </a:pPr>
            <a:r>
              <a:rPr lang="zh-CN" altLang="en-US" sz="2800" b="1" dirty="0">
                <a:cs typeface="+mn-ea"/>
              </a:rPr>
              <a:t>找与最短径边分离的次短径。</a:t>
            </a:r>
          </a:p>
          <a:p>
            <a:pPr lvl="3" eaLnBrk="1" fontAlgn="auto" hangingPunct="1">
              <a:spcAft>
                <a:spcPts val="0"/>
              </a:spcAft>
              <a:defRPr/>
            </a:pPr>
            <a:r>
              <a:rPr lang="zh-CN" altLang="en-US" sz="2400" b="1" dirty="0">
                <a:cs typeface="+mn-ea"/>
              </a:rPr>
              <a:t>当用</a:t>
            </a:r>
            <a:r>
              <a:rPr lang="en-US" altLang="zh-CN" sz="2400" b="1" dirty="0">
                <a:cs typeface="+mn-ea"/>
              </a:rPr>
              <a:t>F</a:t>
            </a:r>
            <a:r>
              <a:rPr lang="zh-CN" altLang="en-US" sz="2400" b="1" dirty="0">
                <a:cs typeface="+mn-ea"/>
              </a:rPr>
              <a:t>算法或</a:t>
            </a:r>
            <a:r>
              <a:rPr lang="en-US" altLang="zh-CN" sz="2400" b="1" dirty="0">
                <a:cs typeface="+mn-ea"/>
              </a:rPr>
              <a:t>D</a:t>
            </a:r>
            <a:r>
              <a:rPr lang="zh-CN" altLang="en-US" sz="2400" b="1" dirty="0">
                <a:cs typeface="+mn-ea"/>
              </a:rPr>
              <a:t>算法得到最短径后，从原图中</a:t>
            </a:r>
            <a:r>
              <a:rPr lang="zh-CN" altLang="en-US" sz="2400" b="1" dirty="0">
                <a:solidFill>
                  <a:srgbClr val="FF0000"/>
                </a:solidFill>
                <a:cs typeface="+mn-ea"/>
              </a:rPr>
              <a:t>去掉此径的所有边（保留这边的两个端）</a:t>
            </a:r>
            <a:r>
              <a:rPr lang="zh-CN" altLang="en-US" sz="2400" b="1" dirty="0">
                <a:cs typeface="+mn-ea"/>
              </a:rPr>
              <a:t>，然后在剩下的图中用</a:t>
            </a:r>
            <a:r>
              <a:rPr lang="en-US" altLang="zh-CN" sz="2400" b="1" dirty="0">
                <a:cs typeface="+mn-ea"/>
                <a:sym typeface="+mn-ea"/>
              </a:rPr>
              <a:t>F</a:t>
            </a:r>
            <a:r>
              <a:rPr lang="zh-CN" altLang="en-US" sz="2400" b="1" dirty="0">
                <a:cs typeface="+mn-ea"/>
                <a:sym typeface="+mn-ea"/>
              </a:rPr>
              <a:t>算法或</a:t>
            </a:r>
            <a:r>
              <a:rPr lang="en-US" altLang="zh-CN" sz="2400" b="1" dirty="0">
                <a:cs typeface="+mn-ea"/>
                <a:sym typeface="+mn-ea"/>
              </a:rPr>
              <a:t>D</a:t>
            </a:r>
            <a:r>
              <a:rPr lang="zh-CN" altLang="en-US" sz="2400" b="1" dirty="0">
                <a:cs typeface="+mn-ea"/>
                <a:sym typeface="+mn-ea"/>
              </a:rPr>
              <a:t>算法</a:t>
            </a:r>
            <a:r>
              <a:rPr lang="zh-CN" altLang="en-US" sz="2400" b="1" dirty="0">
                <a:cs typeface="+mn-ea"/>
              </a:rPr>
              <a:t>求</a:t>
            </a:r>
            <a:r>
              <a:rPr lang="en-US" altLang="zh-CN" sz="2400" b="1" dirty="0" err="1">
                <a:cs typeface="+mn-ea"/>
              </a:rPr>
              <a:t>v</a:t>
            </a:r>
            <a:r>
              <a:rPr lang="en-US" altLang="zh-CN" sz="2400" b="1" baseline="-25000" dirty="0" err="1">
                <a:cs typeface="+mn-ea"/>
              </a:rPr>
              <a:t>s</a:t>
            </a:r>
            <a:r>
              <a:rPr lang="zh-CN" altLang="en-US" sz="2400" b="1" dirty="0">
                <a:cs typeface="+mn-ea"/>
              </a:rPr>
              <a:t>和</a:t>
            </a:r>
            <a:r>
              <a:rPr lang="en-US" altLang="zh-CN" sz="2400" b="1" dirty="0" err="1">
                <a:cs typeface="+mn-ea"/>
              </a:rPr>
              <a:t>v</a:t>
            </a:r>
            <a:r>
              <a:rPr lang="en-US" altLang="zh-CN" sz="2400" b="1" baseline="-25000" dirty="0" err="1">
                <a:cs typeface="+mn-ea"/>
              </a:rPr>
              <a:t>t</a:t>
            </a:r>
            <a:r>
              <a:rPr lang="zh-CN" altLang="en-US" sz="2400" b="1" dirty="0">
                <a:cs typeface="+mn-ea"/>
              </a:rPr>
              <a:t>间的</a:t>
            </a:r>
            <a:r>
              <a:rPr lang="zh-CN" altLang="en-US" sz="2400" b="1" dirty="0">
                <a:solidFill>
                  <a:srgbClr val="FF0000"/>
                </a:solidFill>
                <a:cs typeface="+mn-ea"/>
              </a:rPr>
              <a:t>最短径</a:t>
            </a:r>
            <a:r>
              <a:rPr lang="zh-CN" altLang="en-US" sz="2400" b="1" dirty="0">
                <a:cs typeface="+mn-ea"/>
              </a:rPr>
              <a:t>。这就是所要求的次短径。这方法还可继续下去。</a:t>
            </a:r>
            <a:endParaRPr lang="en-US" altLang="zh-CN" sz="2400" b="1" dirty="0">
              <a:cs typeface="+mn-ea"/>
            </a:endParaRPr>
          </a:p>
          <a:p>
            <a:pPr lvl="3" eaLnBrk="1" fontAlgn="auto" hangingPunct="1">
              <a:spcAft>
                <a:spcPts val="0"/>
              </a:spcAft>
              <a:defRPr/>
            </a:pPr>
            <a:endParaRPr lang="en-US" altLang="zh-CN" sz="2400" b="1" dirty="0">
              <a:cs typeface="+mn-ea"/>
            </a:endParaRPr>
          </a:p>
          <a:p>
            <a:pPr lvl="2" eaLnBrk="1" fontAlgn="auto" hangingPunct="1">
              <a:spcAft>
                <a:spcPts val="0"/>
              </a:spcAft>
              <a:defRPr/>
            </a:pPr>
            <a:r>
              <a:rPr lang="zh-CN" altLang="en-US" sz="2800" b="1" dirty="0">
                <a:cs typeface="+mn-ea"/>
              </a:rPr>
              <a:t>找与最短径端分离的最短径。</a:t>
            </a:r>
          </a:p>
          <a:p>
            <a:pPr lvl="3" eaLnBrk="1" fontAlgn="auto" hangingPunct="1">
              <a:spcAft>
                <a:spcPts val="0"/>
              </a:spcAft>
              <a:defRPr/>
            </a:pPr>
            <a:r>
              <a:rPr lang="zh-CN" altLang="en-US" sz="2400" b="1" dirty="0">
                <a:cs typeface="+mn-ea"/>
              </a:rPr>
              <a:t>在这种情况下，求得最短径后，应把径中的所有</a:t>
            </a:r>
            <a:r>
              <a:rPr lang="zh-CN" altLang="en-US" sz="2400" b="1" dirty="0">
                <a:solidFill>
                  <a:srgbClr val="FF0000"/>
                </a:solidFill>
                <a:cs typeface="+mn-ea"/>
              </a:rPr>
              <a:t>中间端去掉（同时也去掉与之关联的边）</a:t>
            </a:r>
            <a:r>
              <a:rPr lang="zh-CN" altLang="en-US" sz="2400" b="1" dirty="0">
                <a:cs typeface="+mn-ea"/>
              </a:rPr>
              <a:t>，在余下的图中求</a:t>
            </a:r>
            <a:r>
              <a:rPr lang="en-US" altLang="zh-CN" sz="2400" b="1" dirty="0" err="1">
                <a:cs typeface="+mn-ea"/>
              </a:rPr>
              <a:t>v</a:t>
            </a:r>
            <a:r>
              <a:rPr lang="en-US" altLang="zh-CN" sz="2400" b="1" baseline="-25000" dirty="0" err="1">
                <a:cs typeface="+mn-ea"/>
              </a:rPr>
              <a:t>s</a:t>
            </a:r>
            <a:r>
              <a:rPr lang="zh-CN" altLang="en-US" sz="2400" b="1" dirty="0">
                <a:cs typeface="+mn-ea"/>
              </a:rPr>
              <a:t>和</a:t>
            </a:r>
            <a:r>
              <a:rPr lang="en-US" altLang="zh-CN" sz="2400" b="1" dirty="0" err="1">
                <a:cs typeface="+mn-ea"/>
              </a:rPr>
              <a:t>v</a:t>
            </a:r>
            <a:r>
              <a:rPr lang="en-US" altLang="zh-CN" sz="2400" b="1" baseline="-25000" dirty="0" err="1">
                <a:cs typeface="+mn-ea"/>
              </a:rPr>
              <a:t>t</a:t>
            </a:r>
            <a:r>
              <a:rPr lang="zh-CN" altLang="en-US" sz="2400" b="1" dirty="0">
                <a:cs typeface="+mn-ea"/>
              </a:rPr>
              <a:t>间最短径，就得到与最短径分离的次短径。这方法也可继续下去。</a:t>
            </a:r>
          </a:p>
          <a:p>
            <a:pPr lvl="3" eaLnBrk="1" fontAlgn="auto" hangingPunct="1">
              <a:spcAft>
                <a:spcPts val="0"/>
              </a:spcAft>
              <a:defRPr/>
            </a:pPr>
            <a:endParaRPr lang="zh-CN" altLang="en-US" b="1" dirty="0">
              <a:cs typeface="+mn-ea"/>
            </a:endParaRPr>
          </a:p>
          <a:p>
            <a:pPr eaLnBrk="1" fontAlgn="auto" hangingPunct="1">
              <a:spcAft>
                <a:spcPts val="0"/>
              </a:spcAft>
              <a:defRPr/>
            </a:pPr>
            <a:endParaRPr lang="zh-CN" altLang="en-US" dirty="0"/>
          </a:p>
        </p:txBody>
      </p:sp>
      <p:graphicFrame>
        <p:nvGraphicFramePr>
          <p:cNvPr id="297987" name="对象 3"/>
          <p:cNvGraphicFramePr>
            <a:graphicFrameLocks noChangeAspect="1"/>
          </p:cNvGraphicFramePr>
          <p:nvPr/>
        </p:nvGraphicFramePr>
        <p:xfrm>
          <a:off x="323850" y="-167005"/>
          <a:ext cx="4176713" cy="2309813"/>
        </p:xfrm>
        <a:graphic>
          <a:graphicData uri="http://schemas.openxmlformats.org/presentationml/2006/ole">
            <mc:AlternateContent xmlns:mc="http://schemas.openxmlformats.org/markup-compatibility/2006">
              <mc:Choice xmlns:v="urn:schemas-microsoft-com:vml" Requires="v">
                <p:oleObj spid="_x0000_s396431" r:id="rId4" imgW="3533140" imgH="1964055" progId="Visio.Drawing.11">
                  <p:embed/>
                </p:oleObj>
              </mc:Choice>
              <mc:Fallback>
                <p:oleObj r:id="rId4" imgW="3533140" imgH="1964055" progId="Visio.Drawing.11">
                  <p:embed/>
                  <p:pic>
                    <p:nvPicPr>
                      <p:cNvPr id="0" name="图片 307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50" y="-167005"/>
                        <a:ext cx="4176713" cy="230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 name="对象 3"/>
          <p:cNvGraphicFramePr>
            <a:graphicFrameLocks noChangeAspect="1"/>
          </p:cNvGraphicFramePr>
          <p:nvPr>
            <p:custDataLst>
              <p:tags r:id="rId2"/>
            </p:custDataLst>
          </p:nvPr>
        </p:nvGraphicFramePr>
        <p:xfrm>
          <a:off x="4583272" y="-159"/>
          <a:ext cx="4177030" cy="2310130"/>
        </p:xfrm>
        <a:graphic>
          <a:graphicData uri="http://schemas.openxmlformats.org/presentationml/2006/ole">
            <mc:AlternateContent xmlns:mc="http://schemas.openxmlformats.org/markup-compatibility/2006">
              <mc:Choice xmlns:v="urn:schemas-microsoft-com:vml" Requires="v">
                <p:oleObj spid="_x0000_s396432" r:id="rId6" imgW="4318000" imgH="2400300" progId="Visio.Drawing.11">
                  <p:embed/>
                </p:oleObj>
              </mc:Choice>
              <mc:Fallback>
                <p:oleObj r:id="rId6" imgW="4318000" imgH="2400300" progId="Visio.Drawing.11">
                  <p:embed/>
                  <p:pic>
                    <p:nvPicPr>
                      <p:cNvPr id="0" name="图片 3073"/>
                      <p:cNvPicPr>
                        <a:picLocks noChangeAspect="1" noChangeArrowheads="1"/>
                      </p:cNvPicPr>
                      <p:nvPr/>
                    </p:nvPicPr>
                    <p:blipFill>
                      <a:blip r:embed="rId7"/>
                      <a:srcRect/>
                      <a:stretch>
                        <a:fillRect/>
                      </a:stretch>
                    </p:blipFill>
                    <p:spPr bwMode="auto">
                      <a:xfrm>
                        <a:off x="4583272" y="-159"/>
                        <a:ext cx="4177030" cy="2310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 name="文本框 6"/>
          <p:cNvSpPr txBox="1"/>
          <p:nvPr/>
        </p:nvSpPr>
        <p:spPr>
          <a:xfrm>
            <a:off x="4049395" y="2143125"/>
            <a:ext cx="4457065" cy="460375"/>
          </a:xfrm>
          <a:prstGeom prst="rect">
            <a:avLst/>
          </a:prstGeom>
          <a:noFill/>
        </p:spPr>
        <p:txBody>
          <a:bodyPr wrap="none" rtlCol="0" anchor="t">
            <a:spAutoFit/>
          </a:bodyPr>
          <a:lstStyle/>
          <a:p>
            <a:pPr lvl="2" eaLnBrk="1" fontAlgn="auto" hangingPunct="1">
              <a:spcAft>
                <a:spcPts val="0"/>
              </a:spcAft>
              <a:defRPr/>
            </a:pPr>
            <a:r>
              <a:rPr lang="zh-CN" altLang="en-US" sz="2400" b="1" dirty="0">
                <a:solidFill>
                  <a:srgbClr val="0C27F2"/>
                </a:solidFill>
                <a:cs typeface="+mn-ea"/>
                <a:sym typeface="+mn-ea"/>
              </a:rPr>
              <a:t>与最短径端分离的次短径</a:t>
            </a:r>
            <a:endParaRPr lang="zh-CN" altLang="en-US" sz="2400" b="1" dirty="0">
              <a:solidFill>
                <a:srgbClr val="0C27F2"/>
              </a:solidFill>
              <a:latin typeface="Arial" panose="020B0604020202020204" pitchFamily="34" charset="0"/>
              <a:ea typeface="微软雅黑" panose="020B0503020204020204" pitchFamily="34" charset="-122"/>
              <a:cs typeface="+mn-ea"/>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7" name="Rectangle 2"/>
          <p:cNvSpPr>
            <a:spLocks noGrp="1" noRot="1"/>
          </p:cNvSpPr>
          <p:nvPr>
            <p:ph type="title"/>
          </p:nvPr>
        </p:nvSpPr>
        <p:spPr/>
        <p:txBody>
          <a:bodyPr vert="horz" wrap="square" lIns="91440" tIns="45720" rIns="91440" bIns="45720" anchor="b"/>
          <a:lstStyle/>
          <a:p>
            <a:pPr eaLnBrk="1" hangingPunct="1"/>
            <a:endParaRPr lang="zh-CN" altLang="zh-CN" kern="1200" dirty="0">
              <a:solidFill>
                <a:srgbClr val="5D2513"/>
              </a:solidFill>
              <a:latin typeface="幼圆" panose="02010509060101010101" pitchFamily="49" charset="-122"/>
              <a:ea typeface="幼圆" panose="02010509060101010101" pitchFamily="49" charset="-122"/>
              <a:cs typeface="+mj-cs"/>
            </a:endParaRPr>
          </a:p>
        </p:txBody>
      </p:sp>
      <p:sp>
        <p:nvSpPr>
          <p:cNvPr id="408578" name="Rectangle 3"/>
          <p:cNvSpPr>
            <a:spLocks noGrp="1" noRot="1"/>
          </p:cNvSpPr>
          <p:nvPr>
            <p:ph idx="1"/>
          </p:nvPr>
        </p:nvSpPr>
        <p:spPr/>
        <p:txBody>
          <a:bodyPr vert="horz" wrap="square" lIns="91440" tIns="45720" rIns="91440" bIns="45720" anchor="t"/>
          <a:lstStyle/>
          <a:p>
            <a:pPr lvl="1" eaLnBrk="1" hangingPunct="1">
              <a:lnSpc>
                <a:spcPct val="90000"/>
              </a:lnSpc>
              <a:buClr>
                <a:srgbClr val="E2BD7B"/>
              </a:buClr>
            </a:pPr>
            <a:r>
              <a:rPr lang="zh-CN" altLang="en-US" sz="3600" kern="1200" dirty="0">
                <a:latin typeface="华文新魏" panose="02010800040101010101" pitchFamily="2" charset="-122"/>
                <a:ea typeface="华文新魏" panose="02010800040101010101" pitchFamily="2" charset="-122"/>
                <a:cs typeface="+mn-cs"/>
              </a:rPr>
              <a:t>在某些应用中，要求找一批满足某种限制条件的径而并</a:t>
            </a:r>
            <a:r>
              <a:rPr lang="zh-CN" altLang="en-US" sz="3600" kern="1200" dirty="0">
                <a:solidFill>
                  <a:srgbClr val="FF0000"/>
                </a:solidFill>
                <a:latin typeface="华文新魏" panose="02010800040101010101" pitchFamily="2" charset="-122"/>
                <a:ea typeface="华文新魏" panose="02010800040101010101" pitchFamily="2" charset="-122"/>
                <a:cs typeface="+mn-cs"/>
              </a:rPr>
              <a:t>不要求它们端分离或径分离</a:t>
            </a:r>
            <a:r>
              <a:rPr lang="zh-CN" altLang="en-US" sz="3600" kern="1200" dirty="0">
                <a:latin typeface="华文新魏" panose="02010800040101010101" pitchFamily="2" charset="-122"/>
                <a:ea typeface="华文新魏" panose="02010800040101010101" pitchFamily="2" charset="-122"/>
                <a:cs typeface="+mn-cs"/>
              </a:rPr>
              <a:t>，这批径称为</a:t>
            </a:r>
            <a:r>
              <a:rPr lang="zh-CN" altLang="en-US" sz="3600" kern="1200" dirty="0">
                <a:solidFill>
                  <a:srgbClr val="FF0000"/>
                </a:solidFill>
                <a:latin typeface="华文新魏" panose="02010800040101010101" pitchFamily="2" charset="-122"/>
                <a:ea typeface="华文新魏" panose="02010800040101010101" pitchFamily="2" charset="-122"/>
                <a:cs typeface="+mn-cs"/>
              </a:rPr>
              <a:t>该限制条件下的可用径</a:t>
            </a:r>
            <a:r>
              <a:rPr lang="zh-CN" altLang="en-US" sz="3600" kern="1200" dirty="0">
                <a:latin typeface="华文新魏" panose="02010800040101010101" pitchFamily="2" charset="-122"/>
                <a:ea typeface="华文新魏" panose="02010800040101010101" pitchFamily="2" charset="-122"/>
                <a:cs typeface="+mn-cs"/>
              </a:rPr>
              <a:t>。</a:t>
            </a:r>
          </a:p>
          <a:p>
            <a:pPr lvl="2" eaLnBrk="1" hangingPunct="1"/>
            <a:r>
              <a:rPr lang="zh-CN" altLang="en-US" sz="3200" b="1" dirty="0"/>
              <a:t>限制条件可以各式各样，解法也就不同。也可能要同时满足几种限制条件，这时</a:t>
            </a:r>
            <a:r>
              <a:rPr lang="zh-CN" altLang="en-US" sz="3200" b="1" dirty="0">
                <a:solidFill>
                  <a:srgbClr val="FF0000"/>
                </a:solidFill>
              </a:rPr>
              <a:t>可先用一个条件求可用径</a:t>
            </a:r>
            <a:r>
              <a:rPr lang="zh-CN" altLang="en-US" sz="3200" b="1" dirty="0"/>
              <a:t>，</a:t>
            </a:r>
            <a:r>
              <a:rPr lang="zh-CN" altLang="en-US" sz="3200" b="1" dirty="0">
                <a:solidFill>
                  <a:srgbClr val="FF0000"/>
                </a:solidFill>
              </a:rPr>
              <a:t>再</a:t>
            </a:r>
            <a:r>
              <a:rPr lang="zh-CN" altLang="en-US" sz="3200" b="1" dirty="0"/>
              <a:t>从这些径中</a:t>
            </a:r>
            <a:r>
              <a:rPr lang="zh-CN" altLang="en-US" sz="3200" b="1" dirty="0">
                <a:solidFill>
                  <a:srgbClr val="FF0000"/>
                </a:solidFill>
              </a:rPr>
              <a:t>筛选</a:t>
            </a:r>
            <a:r>
              <a:rPr lang="zh-CN" altLang="en-US" sz="3200" b="1" dirty="0"/>
              <a:t>出满足其他条件的径就是所需的可用径。</a:t>
            </a: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1" name="Rectangle 3"/>
          <p:cNvSpPr>
            <a:spLocks noGrp="1" noRot="1"/>
          </p:cNvSpPr>
          <p:nvPr>
            <p:ph idx="1"/>
          </p:nvPr>
        </p:nvSpPr>
        <p:spPr>
          <a:xfrm>
            <a:off x="-324485" y="189230"/>
            <a:ext cx="9375775" cy="1557655"/>
          </a:xfrm>
        </p:spPr>
        <p:txBody>
          <a:bodyPr vert="horz" wrap="square" lIns="91440" tIns="45720" rIns="91440" bIns="45720" anchor="t"/>
          <a:lstStyle/>
          <a:p>
            <a:pPr lvl="1" eaLnBrk="1" hangingPunct="1">
              <a:buClr>
                <a:srgbClr val="E2BD7B"/>
              </a:buClr>
            </a:pPr>
            <a:r>
              <a:rPr lang="zh-CN" altLang="en-US" sz="2800" kern="1200" dirty="0">
                <a:solidFill>
                  <a:srgbClr val="FF0000"/>
                </a:solidFill>
                <a:latin typeface="华文新魏" panose="02010800040101010101" pitchFamily="2" charset="-122"/>
                <a:ea typeface="华文新魏" panose="02010800040101010101" pitchFamily="2" charset="-122"/>
                <a:cs typeface="+mn-cs"/>
              </a:rPr>
              <a:t>算法示例</a:t>
            </a:r>
            <a:r>
              <a:rPr lang="en-US" altLang="zh-CN" sz="2800" kern="1200" dirty="0">
                <a:solidFill>
                  <a:srgbClr val="FF0000"/>
                </a:solidFill>
                <a:latin typeface="华文新魏" panose="02010800040101010101" pitchFamily="2" charset="-122"/>
                <a:ea typeface="华文新魏" panose="02010800040101010101" pitchFamily="2" charset="-122"/>
                <a:cs typeface="+mn-cs"/>
              </a:rPr>
              <a:t>--</a:t>
            </a:r>
            <a:r>
              <a:rPr lang="zh-CN" altLang="en-US" sz="2800" kern="1200" dirty="0">
                <a:solidFill>
                  <a:srgbClr val="FF0000"/>
                </a:solidFill>
                <a:latin typeface="华文新魏" panose="02010800040101010101" pitchFamily="2" charset="-122"/>
                <a:ea typeface="华文新魏" panose="02010800040101010101" pitchFamily="2" charset="-122"/>
                <a:cs typeface="+mn-cs"/>
              </a:rPr>
              <a:t>限制条件为径长：</a:t>
            </a:r>
            <a:r>
              <a:rPr lang="zh-CN" altLang="en-US" sz="2800" kern="1200" dirty="0">
                <a:solidFill>
                  <a:srgbClr val="003D3C"/>
                </a:solidFill>
                <a:latin typeface="华文新魏" panose="02010800040101010101" pitchFamily="2" charset="-122"/>
                <a:ea typeface="华文新魏" panose="02010800040101010101" pitchFamily="2" charset="-122"/>
                <a:cs typeface="+mn-cs"/>
              </a:rPr>
              <a:t>设</a:t>
            </a:r>
            <a:r>
              <a:rPr lang="en-US" altLang="zh-CN" sz="2800" kern="1200" dirty="0">
                <a:solidFill>
                  <a:srgbClr val="003D3C"/>
                </a:solidFill>
                <a:latin typeface="华文新魏" panose="02010800040101010101" pitchFamily="2" charset="-122"/>
                <a:ea typeface="华文新魏" panose="02010800040101010101" pitchFamily="2" charset="-122"/>
                <a:cs typeface="+mn-cs"/>
              </a:rPr>
              <a:t>M</a:t>
            </a:r>
            <a:r>
              <a:rPr lang="zh-CN" altLang="en-US" sz="2800" kern="1200" dirty="0">
                <a:solidFill>
                  <a:srgbClr val="003D3C"/>
                </a:solidFill>
                <a:latin typeface="华文新魏" panose="02010800040101010101" pitchFamily="2" charset="-122"/>
                <a:ea typeface="华文新魏" panose="02010800040101010101" pitchFamily="2" charset="-122"/>
                <a:cs typeface="+mn-cs"/>
              </a:rPr>
              <a:t>为一给定常数，要</a:t>
            </a:r>
            <a:r>
              <a:rPr lang="zh-CN" altLang="en-US" sz="2800" kern="1200" dirty="0">
                <a:solidFill>
                  <a:srgbClr val="FF0000"/>
                </a:solidFill>
                <a:latin typeface="华文新魏" panose="02010800040101010101" pitchFamily="2" charset="-122"/>
                <a:ea typeface="华文新魏" panose="02010800040101010101" pitchFamily="2" charset="-122"/>
                <a:cs typeface="+mn-cs"/>
              </a:rPr>
              <a:t>寻找</a:t>
            </a:r>
            <a:r>
              <a:rPr lang="en-US" altLang="zh-CN" sz="2800" kern="1200" dirty="0">
                <a:solidFill>
                  <a:srgbClr val="FF0000"/>
                </a:solidFill>
                <a:latin typeface="华文新魏" panose="02010800040101010101" pitchFamily="2" charset="-122"/>
                <a:ea typeface="华文新魏" panose="02010800040101010101" pitchFamily="2" charset="-122"/>
                <a:cs typeface="+mn-cs"/>
              </a:rPr>
              <a:t>v</a:t>
            </a:r>
            <a:r>
              <a:rPr lang="en-US" altLang="zh-CN" sz="2800" kern="1200" baseline="-25000" dirty="0">
                <a:solidFill>
                  <a:srgbClr val="FF0000"/>
                </a:solidFill>
                <a:latin typeface="华文新魏" panose="02010800040101010101" pitchFamily="2" charset="-122"/>
                <a:ea typeface="华文新魏" panose="02010800040101010101" pitchFamily="2" charset="-122"/>
                <a:cs typeface="+mn-cs"/>
              </a:rPr>
              <a:t>s</a:t>
            </a:r>
            <a:r>
              <a:rPr lang="zh-CN" altLang="en-US" sz="2800" kern="1200" dirty="0">
                <a:solidFill>
                  <a:srgbClr val="FF0000"/>
                </a:solidFill>
                <a:latin typeface="华文新魏" panose="02010800040101010101" pitchFamily="2" charset="-122"/>
                <a:ea typeface="华文新魏" panose="02010800040101010101" pitchFamily="2" charset="-122"/>
                <a:cs typeface="+mn-cs"/>
              </a:rPr>
              <a:t>和</a:t>
            </a:r>
            <a:r>
              <a:rPr lang="en-US" altLang="zh-CN" sz="2800" kern="1200" dirty="0">
                <a:solidFill>
                  <a:srgbClr val="FF0000"/>
                </a:solidFill>
                <a:latin typeface="华文新魏" panose="02010800040101010101" pitchFamily="2" charset="-122"/>
                <a:ea typeface="华文新魏" panose="02010800040101010101" pitchFamily="2" charset="-122"/>
                <a:cs typeface="+mn-cs"/>
              </a:rPr>
              <a:t>v</a:t>
            </a:r>
            <a:r>
              <a:rPr lang="en-US" altLang="zh-CN" sz="2800" kern="1200" baseline="-25000" dirty="0">
                <a:solidFill>
                  <a:srgbClr val="FF0000"/>
                </a:solidFill>
                <a:latin typeface="华文新魏" panose="02010800040101010101" pitchFamily="2" charset="-122"/>
                <a:ea typeface="华文新魏" panose="02010800040101010101" pitchFamily="2" charset="-122"/>
                <a:cs typeface="+mn-cs"/>
              </a:rPr>
              <a:t>t</a:t>
            </a:r>
            <a:r>
              <a:rPr lang="zh-CN" altLang="en-US" sz="2800" kern="1200" dirty="0">
                <a:solidFill>
                  <a:srgbClr val="FF0000"/>
                </a:solidFill>
                <a:latin typeface="华文新魏" panose="02010800040101010101" pitchFamily="2" charset="-122"/>
                <a:ea typeface="华文新魏" panose="02010800040101010101" pitchFamily="2" charset="-122"/>
                <a:cs typeface="+mn-cs"/>
              </a:rPr>
              <a:t>间径长小于</a:t>
            </a:r>
            <a:r>
              <a:rPr lang="en-US" altLang="zh-CN" sz="2800" kern="1200" dirty="0">
                <a:solidFill>
                  <a:srgbClr val="FF0000"/>
                </a:solidFill>
                <a:latin typeface="华文新魏" panose="02010800040101010101" pitchFamily="2" charset="-122"/>
                <a:ea typeface="华文新魏" panose="02010800040101010101" pitchFamily="2" charset="-122"/>
                <a:cs typeface="+mn-cs"/>
              </a:rPr>
              <a:t>M</a:t>
            </a:r>
            <a:r>
              <a:rPr lang="zh-CN" altLang="en-US" sz="2800" kern="1200" dirty="0">
                <a:solidFill>
                  <a:srgbClr val="003D3C"/>
                </a:solidFill>
                <a:latin typeface="华文新魏" panose="02010800040101010101" pitchFamily="2" charset="-122"/>
                <a:ea typeface="华文新魏" panose="02010800040101010101" pitchFamily="2" charset="-122"/>
                <a:cs typeface="+mn-cs"/>
              </a:rPr>
              <a:t>的可用径，其步骤如下</a:t>
            </a:r>
          </a:p>
          <a:p>
            <a:pPr lvl="2" eaLnBrk="1" hangingPunct="1"/>
            <a:r>
              <a:rPr lang="zh-CN" altLang="en-US" sz="2400" b="1" dirty="0"/>
              <a:t>①用</a:t>
            </a:r>
            <a:r>
              <a:rPr lang="en-US" altLang="zh-CN" sz="2400" b="1" dirty="0"/>
              <a:t>F</a:t>
            </a:r>
            <a:r>
              <a:rPr lang="zh-CN" altLang="en-US" sz="2400" b="1" dirty="0"/>
              <a:t>算法求得图的最短径长矩阵</a:t>
            </a:r>
            <a:r>
              <a:rPr lang="en-US" altLang="zh-CN" sz="2400" b="1" dirty="0"/>
              <a:t>W</a:t>
            </a:r>
            <a:r>
              <a:rPr lang="zh-CN" altLang="en-US" sz="2400" b="1" dirty="0"/>
              <a:t>和转接矩阵</a:t>
            </a:r>
            <a:r>
              <a:rPr lang="en-US" altLang="zh-CN" sz="2400" b="1" dirty="0"/>
              <a:t>R</a:t>
            </a:r>
            <a:r>
              <a:rPr lang="zh-CN" altLang="en-US" sz="2400" b="1" dirty="0"/>
              <a:t>。</a:t>
            </a:r>
          </a:p>
        </p:txBody>
      </p:sp>
      <p:graphicFrame>
        <p:nvGraphicFramePr>
          <p:cNvPr id="300035" name="对象 1"/>
          <p:cNvGraphicFramePr>
            <a:graphicFrameLocks noChangeAspect="1"/>
          </p:cNvGraphicFramePr>
          <p:nvPr/>
        </p:nvGraphicFramePr>
        <p:xfrm>
          <a:off x="107315" y="1916748"/>
          <a:ext cx="4932363" cy="2786062"/>
        </p:xfrm>
        <a:graphic>
          <a:graphicData uri="http://schemas.openxmlformats.org/presentationml/2006/ole">
            <mc:AlternateContent xmlns:mc="http://schemas.openxmlformats.org/markup-compatibility/2006">
              <mc:Choice xmlns:v="urn:schemas-microsoft-com:vml" Requires="v">
                <p:oleObj spid="_x0000_s397523" r:id="rId3" imgW="5689600" imgH="3213100" progId="Equation.3">
                  <p:embed/>
                </p:oleObj>
              </mc:Choice>
              <mc:Fallback>
                <p:oleObj r:id="rId3" imgW="5689600" imgH="3213100" progId="Equation.3">
                  <p:embed/>
                  <p:pic>
                    <p:nvPicPr>
                      <p:cNvPr id="0" name="图片 3468"/>
                      <p:cNvPicPr/>
                      <p:nvPr/>
                    </p:nvPicPr>
                    <p:blipFill>
                      <a:blip r:embed="rId4"/>
                      <a:stretch>
                        <a:fillRect/>
                      </a:stretch>
                    </p:blipFill>
                    <p:spPr>
                      <a:xfrm>
                        <a:off x="107315" y="1916748"/>
                        <a:ext cx="4932363" cy="2786062"/>
                      </a:xfrm>
                      <a:prstGeom prst="rect">
                        <a:avLst/>
                      </a:prstGeom>
                      <a:noFill/>
                      <a:ln w="38100">
                        <a:noFill/>
                        <a:miter/>
                      </a:ln>
                    </p:spPr>
                  </p:pic>
                </p:oleObj>
              </mc:Fallback>
            </mc:AlternateContent>
          </a:graphicData>
        </a:graphic>
      </p:graphicFrame>
      <p:graphicFrame>
        <p:nvGraphicFramePr>
          <p:cNvPr id="300036" name="对象 2"/>
          <p:cNvGraphicFramePr>
            <a:graphicFrameLocks noChangeAspect="1"/>
          </p:cNvGraphicFramePr>
          <p:nvPr/>
        </p:nvGraphicFramePr>
        <p:xfrm>
          <a:off x="4643438" y="3644900"/>
          <a:ext cx="4408487" cy="3073400"/>
        </p:xfrm>
        <a:graphic>
          <a:graphicData uri="http://schemas.openxmlformats.org/presentationml/2006/ole">
            <mc:AlternateContent xmlns:mc="http://schemas.openxmlformats.org/markup-compatibility/2006">
              <mc:Choice xmlns:v="urn:schemas-microsoft-com:vml" Requires="v">
                <p:oleObj spid="_x0000_s397524" r:id="rId5" imgW="4610100" imgH="3213100" progId="Equation.3">
                  <p:embed/>
                </p:oleObj>
              </mc:Choice>
              <mc:Fallback>
                <p:oleObj r:id="rId5" imgW="4610100" imgH="3213100" progId="Equation.3">
                  <p:embed/>
                  <p:pic>
                    <p:nvPicPr>
                      <p:cNvPr id="0" name="图片 3469"/>
                      <p:cNvPicPr/>
                      <p:nvPr/>
                    </p:nvPicPr>
                    <p:blipFill>
                      <a:blip r:embed="rId6"/>
                      <a:stretch>
                        <a:fillRect/>
                      </a:stretch>
                    </p:blipFill>
                    <p:spPr>
                      <a:xfrm>
                        <a:off x="4643438" y="3644900"/>
                        <a:ext cx="4408487" cy="3073400"/>
                      </a:xfrm>
                      <a:prstGeom prst="rect">
                        <a:avLst/>
                      </a:prstGeom>
                      <a:noFill/>
                      <a:ln w="38100">
                        <a:noFill/>
                        <a:miter/>
                      </a:ln>
                    </p:spPr>
                  </p:pic>
                </p:oleObj>
              </mc:Fallback>
            </mc:AlternateContent>
          </a:graphicData>
        </a:graphic>
      </p:graphicFrame>
      <p:sp>
        <p:nvSpPr>
          <p:cNvPr id="300037" name="Rectangle 3"/>
          <p:cNvSpPr txBox="1">
            <a:spLocks noRot="1"/>
          </p:cNvSpPr>
          <p:nvPr/>
        </p:nvSpPr>
        <p:spPr>
          <a:xfrm>
            <a:off x="-107950" y="4941888"/>
            <a:ext cx="4751388" cy="1555750"/>
          </a:xfrm>
          <a:prstGeom prst="rect">
            <a:avLst/>
          </a:prstGeom>
          <a:noFill/>
          <a:ln w="9525">
            <a:noFill/>
          </a:ln>
        </p:spPr>
        <p:txBody>
          <a:bodyPr anchor="t"/>
          <a:lstStyle/>
          <a:p>
            <a:pPr marL="742950" lvl="1" indent="-285750" algn="l" rtl="0" eaLnBrk="1" fontAlgn="base" hangingPunct="1">
              <a:spcBef>
                <a:spcPct val="20000"/>
              </a:spcBef>
              <a:spcAft>
                <a:spcPct val="0"/>
              </a:spcAft>
              <a:buClr>
                <a:schemeClr val="accent2"/>
              </a:buClr>
              <a:buSzPct val="85000"/>
              <a:buFont typeface="Wingdings" panose="05000000000000000000" pitchFamily="2" charset="2"/>
              <a:buChar char=""/>
            </a:pPr>
            <a:r>
              <a:rPr lang="zh-CN" altLang="en-US" sz="2800" b="1" dirty="0">
                <a:solidFill>
                  <a:srgbClr val="FF0000"/>
                </a:solidFill>
                <a:latin typeface="Arial" panose="020B0604020202020204" pitchFamily="34" charset="0"/>
                <a:ea typeface="宋体" panose="02010600030101010101" pitchFamily="2" charset="-122"/>
              </a:rPr>
              <a:t>示例</a:t>
            </a:r>
            <a:r>
              <a:rPr lang="en-US" altLang="zh-CN" sz="2800" b="1" dirty="0">
                <a:solidFill>
                  <a:srgbClr val="FF0000"/>
                </a:solidFill>
                <a:latin typeface="Arial" panose="020B0604020202020204" pitchFamily="34" charset="0"/>
                <a:ea typeface="宋体" panose="02010600030101010101" pitchFamily="2" charset="-122"/>
              </a:rPr>
              <a:t>--</a:t>
            </a:r>
            <a:r>
              <a:rPr lang="zh-CN" altLang="en-US" sz="2800" b="1" dirty="0">
                <a:solidFill>
                  <a:srgbClr val="FF0000"/>
                </a:solidFill>
                <a:latin typeface="Arial" panose="020B0604020202020204" pitchFamily="34" charset="0"/>
                <a:ea typeface="宋体" panose="02010600030101010101" pitchFamily="2" charset="-122"/>
              </a:rPr>
              <a:t>限制条件为径长</a:t>
            </a:r>
            <a:r>
              <a:rPr lang="en-US" altLang="zh-CN" sz="2800" b="1" dirty="0">
                <a:solidFill>
                  <a:srgbClr val="003D3C"/>
                </a:solidFill>
                <a:latin typeface="Arial" panose="020B0604020202020204" pitchFamily="34" charset="0"/>
                <a:ea typeface="宋体" panose="02010600030101010101" pitchFamily="2" charset="-122"/>
              </a:rPr>
              <a:t>M=8,</a:t>
            </a:r>
            <a:r>
              <a:rPr lang="zh-CN" altLang="en-US" sz="2800" b="1" dirty="0">
                <a:solidFill>
                  <a:srgbClr val="FF0000"/>
                </a:solidFill>
                <a:latin typeface="Arial" panose="020B0604020202020204" pitchFamily="34" charset="0"/>
                <a:ea typeface="宋体" panose="02010600030101010101" pitchFamily="2" charset="-122"/>
              </a:rPr>
              <a:t>寻找</a:t>
            </a:r>
            <a:r>
              <a:rPr lang="en-US" altLang="zh-CN" sz="2800" b="1" dirty="0">
                <a:solidFill>
                  <a:srgbClr val="FF0000"/>
                </a:solidFill>
                <a:latin typeface="Arial" panose="020B0604020202020204" pitchFamily="34" charset="0"/>
                <a:ea typeface="宋体" panose="02010600030101010101" pitchFamily="2" charset="-122"/>
              </a:rPr>
              <a:t>v1</a:t>
            </a:r>
            <a:r>
              <a:rPr lang="zh-CN" altLang="en-US" sz="2800" b="1" dirty="0">
                <a:solidFill>
                  <a:srgbClr val="FF0000"/>
                </a:solidFill>
                <a:latin typeface="Arial" panose="020B0604020202020204" pitchFamily="34" charset="0"/>
                <a:ea typeface="宋体" panose="02010600030101010101" pitchFamily="2" charset="-122"/>
              </a:rPr>
              <a:t>和</a:t>
            </a:r>
            <a:r>
              <a:rPr lang="en-US" altLang="zh-CN" sz="2800" b="1" dirty="0">
                <a:solidFill>
                  <a:srgbClr val="FF0000"/>
                </a:solidFill>
                <a:latin typeface="Arial" panose="020B0604020202020204" pitchFamily="34" charset="0"/>
                <a:ea typeface="宋体" panose="02010600030101010101" pitchFamily="2" charset="-122"/>
              </a:rPr>
              <a:t>v6</a:t>
            </a:r>
            <a:r>
              <a:rPr lang="zh-CN" altLang="en-US" sz="2800" b="1" dirty="0">
                <a:solidFill>
                  <a:srgbClr val="FF0000"/>
                </a:solidFill>
                <a:latin typeface="Arial" panose="020B0604020202020204" pitchFamily="34" charset="0"/>
                <a:ea typeface="宋体" panose="02010600030101010101" pitchFamily="2" charset="-122"/>
              </a:rPr>
              <a:t>间径长小于</a:t>
            </a:r>
            <a:r>
              <a:rPr lang="en-US" altLang="zh-CN" sz="2800" b="1" dirty="0">
                <a:solidFill>
                  <a:srgbClr val="FF0000"/>
                </a:solidFill>
                <a:latin typeface="Arial" panose="020B0604020202020204" pitchFamily="34" charset="0"/>
                <a:ea typeface="宋体" panose="02010600030101010101" pitchFamily="2" charset="-122"/>
              </a:rPr>
              <a:t>8</a:t>
            </a:r>
            <a:r>
              <a:rPr lang="zh-CN" altLang="en-US" sz="2800" b="1" dirty="0">
                <a:solidFill>
                  <a:srgbClr val="003D3C"/>
                </a:solidFill>
                <a:latin typeface="Arial" panose="020B0604020202020204" pitchFamily="34" charset="0"/>
                <a:ea typeface="宋体" panose="02010600030101010101" pitchFamily="2" charset="-122"/>
              </a:rPr>
              <a:t>的可用径</a:t>
            </a:r>
            <a:endParaRPr lang="zh-CN" altLang="en-US" sz="3200" b="1" dirty="0">
              <a:solidFill>
                <a:srgbClr val="3C3C5A"/>
              </a:solidFill>
              <a:latin typeface="Arial" panose="020B0604020202020204" pitchFamily="34" charset="0"/>
              <a:ea typeface="宋体" panose="02010600030101010101" pitchFamily="2" charset="-122"/>
            </a:endParaRPr>
          </a:p>
        </p:txBody>
      </p:sp>
      <p:graphicFrame>
        <p:nvGraphicFramePr>
          <p:cNvPr id="409605" name="对象 4"/>
          <p:cNvGraphicFramePr>
            <a:graphicFrameLocks noChangeAspect="1"/>
          </p:cNvGraphicFramePr>
          <p:nvPr/>
        </p:nvGraphicFramePr>
        <p:xfrm>
          <a:off x="6875463" y="1557020"/>
          <a:ext cx="1801812" cy="2159000"/>
        </p:xfrm>
        <a:graphic>
          <a:graphicData uri="http://schemas.openxmlformats.org/presentationml/2006/ole">
            <mc:AlternateContent xmlns:mc="http://schemas.openxmlformats.org/markup-compatibility/2006">
              <mc:Choice xmlns:v="urn:schemas-microsoft-com:vml" Requires="v">
                <p:oleObj spid="_x0000_s397525" r:id="rId7" imgW="4927600" imgH="5575300" progId="Visio.Drawing.11">
                  <p:embed/>
                </p:oleObj>
              </mc:Choice>
              <mc:Fallback>
                <p:oleObj r:id="rId7" imgW="4927600" imgH="5575300" progId="Visio.Drawing.11">
                  <p:embed/>
                  <p:pic>
                    <p:nvPicPr>
                      <p:cNvPr id="0" name="图片 3473"/>
                      <p:cNvPicPr/>
                      <p:nvPr/>
                    </p:nvPicPr>
                    <p:blipFill>
                      <a:blip r:embed="rId8"/>
                      <a:stretch>
                        <a:fillRect/>
                      </a:stretch>
                    </p:blipFill>
                    <p:spPr>
                      <a:xfrm>
                        <a:off x="6875463" y="1557020"/>
                        <a:ext cx="1801812" cy="2159000"/>
                      </a:xfrm>
                      <a:prstGeom prst="rect">
                        <a:avLst/>
                      </a:prstGeom>
                      <a:solidFill>
                        <a:srgbClr val="F2F2F2"/>
                      </a:solid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0035"/>
                                        </p:tgtEl>
                                        <p:attrNameLst>
                                          <p:attrName>style.visibility</p:attrName>
                                        </p:attrNameLst>
                                      </p:cBhvr>
                                      <p:to>
                                        <p:strVal val="visible"/>
                                      </p:to>
                                    </p:set>
                                    <p:animEffect transition="in" filter="fade">
                                      <p:cBhvr>
                                        <p:cTn id="7" dur="1000"/>
                                        <p:tgtEl>
                                          <p:spTgt spid="300035"/>
                                        </p:tgtEl>
                                      </p:cBhvr>
                                    </p:animEffect>
                                    <p:anim calcmode="lin" valueType="num">
                                      <p:cBhvr>
                                        <p:cTn id="8" dur="1000" fill="hold"/>
                                        <p:tgtEl>
                                          <p:spTgt spid="300035"/>
                                        </p:tgtEl>
                                        <p:attrNameLst>
                                          <p:attrName>ppt_x</p:attrName>
                                        </p:attrNameLst>
                                      </p:cBhvr>
                                      <p:tavLst>
                                        <p:tav tm="0">
                                          <p:val>
                                            <p:strVal val="#ppt_x"/>
                                          </p:val>
                                        </p:tav>
                                        <p:tav tm="100000">
                                          <p:val>
                                            <p:strVal val="#ppt_x"/>
                                          </p:val>
                                        </p:tav>
                                      </p:tavLst>
                                    </p:anim>
                                    <p:anim calcmode="lin" valueType="num">
                                      <p:cBhvr>
                                        <p:cTn id="9" dur="1000" fill="hold"/>
                                        <p:tgtEl>
                                          <p:spTgt spid="30003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00036"/>
                                        </p:tgtEl>
                                        <p:attrNameLst>
                                          <p:attrName>style.visibility</p:attrName>
                                        </p:attrNameLst>
                                      </p:cBhvr>
                                      <p:to>
                                        <p:strVal val="visible"/>
                                      </p:to>
                                    </p:set>
                                    <p:animEffect transition="in" filter="barn(inVertical)">
                                      <p:cBhvr>
                                        <p:cTn id="14" dur="500"/>
                                        <p:tgtEl>
                                          <p:spTgt spid="300036"/>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300037"/>
                                        </p:tgtEl>
                                        <p:attrNameLst>
                                          <p:attrName>style.visibility</p:attrName>
                                        </p:attrNameLst>
                                      </p:cBhvr>
                                      <p:to>
                                        <p:strVal val="visible"/>
                                      </p:to>
                                    </p:set>
                                    <p:animEffect transition="in" filter="barn(inVertical)">
                                      <p:cBhvr>
                                        <p:cTn id="19" dur="500"/>
                                        <p:tgtEl>
                                          <p:spTgt spid="3000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03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pPr algn="l"/>
            <a:r>
              <a:rPr lang="zh-CN" altLang="en-US" dirty="0"/>
              <a:t>例</a:t>
            </a:r>
            <a:r>
              <a:rPr lang="en-US" altLang="zh-CN" dirty="0"/>
              <a:t>5</a:t>
            </a:r>
            <a:r>
              <a:rPr lang="zh-CN" altLang="en-US" dirty="0"/>
              <a:t>：四色问题</a:t>
            </a:r>
          </a:p>
        </p:txBody>
      </p:sp>
      <p:sp>
        <p:nvSpPr>
          <p:cNvPr id="6" name="内容占位符 5"/>
          <p:cNvSpPr>
            <a:spLocks noGrp="1"/>
          </p:cNvSpPr>
          <p:nvPr>
            <p:ph idx="1"/>
          </p:nvPr>
        </p:nvSpPr>
        <p:spPr>
          <a:xfrm>
            <a:off x="179705" y="621030"/>
            <a:ext cx="8540750" cy="5184775"/>
          </a:xfrm>
        </p:spPr>
        <p:txBody>
          <a:bodyPr/>
          <a:lstStyle/>
          <a:p>
            <a:r>
              <a:rPr lang="zh-CN" altLang="en-US" sz="3200" dirty="0"/>
              <a:t>仔细留意世界地图，会发现用一种颜色对一个国家着色，总共</a:t>
            </a:r>
            <a:r>
              <a:rPr lang="zh-CN" altLang="en-US" sz="3200" dirty="0">
                <a:solidFill>
                  <a:srgbClr val="FF0000"/>
                </a:solidFill>
              </a:rPr>
              <a:t>只需要四种颜色就能保证每两个相邻的国家的颜色不同</a:t>
            </a:r>
            <a:r>
              <a:rPr lang="zh-CN" altLang="en-US" sz="3200" dirty="0"/>
              <a:t>。这样的着色效果能使每一个国家都能清楚地显示出来。但要证明这个结论却是一个著名的世界难题，</a:t>
            </a:r>
            <a:r>
              <a:rPr lang="en-US" altLang="zh-CN" sz="3200" dirty="0"/>
              <a:t>1976</a:t>
            </a:r>
            <a:r>
              <a:rPr lang="zh-CN" altLang="en-US" sz="3200" dirty="0"/>
              <a:t>年数学家通过计算机运算得到证明而成为</a:t>
            </a:r>
            <a:r>
              <a:rPr lang="zh-CN" altLang="en-US" sz="3200" dirty="0">
                <a:hlinkClick r:id="rId3"/>
              </a:rPr>
              <a:t>四色定理</a:t>
            </a:r>
            <a:r>
              <a:rPr lang="zh-CN" altLang="en-US" sz="3200" dirty="0"/>
              <a:t>，最近人们才发现了一个更简单的证明。</a:t>
            </a:r>
          </a:p>
          <a:p>
            <a:endParaRPr lang="zh-CN" altLang="en-US" sz="3200" dirty="0"/>
          </a:p>
        </p:txBody>
      </p:sp>
      <p:pic>
        <p:nvPicPr>
          <p:cNvPr id="100" name="图片 99"/>
          <p:cNvPicPr/>
          <p:nvPr/>
        </p:nvPicPr>
        <p:blipFill>
          <a:blip r:embed="rId4"/>
          <a:stretch>
            <a:fillRect/>
          </a:stretch>
        </p:blipFill>
        <p:spPr>
          <a:xfrm>
            <a:off x="4551045" y="4077335"/>
            <a:ext cx="4169410" cy="2694305"/>
          </a:xfrm>
          <a:prstGeom prst="rect">
            <a:avLst/>
          </a:prstGeom>
          <a:noFill/>
          <a:ln w="9525">
            <a:noFill/>
          </a:ln>
        </p:spPr>
      </p:pic>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1058" name="对象 3"/>
          <p:cNvGraphicFramePr>
            <a:graphicFrameLocks noChangeAspect="1"/>
          </p:cNvGraphicFramePr>
          <p:nvPr/>
        </p:nvGraphicFramePr>
        <p:xfrm>
          <a:off x="6835775" y="1052513"/>
          <a:ext cx="2281238" cy="2735262"/>
        </p:xfrm>
        <a:graphic>
          <a:graphicData uri="http://schemas.openxmlformats.org/presentationml/2006/ole">
            <mc:AlternateContent xmlns:mc="http://schemas.openxmlformats.org/markup-compatibility/2006">
              <mc:Choice xmlns:v="urn:schemas-microsoft-com:vml" Requires="v">
                <p:oleObj spid="_x0000_s398547" r:id="rId3" imgW="4927600" imgH="5575300" progId="Visio.Drawing.11">
                  <p:embed/>
                </p:oleObj>
              </mc:Choice>
              <mc:Fallback>
                <p:oleObj r:id="rId3" imgW="4927600" imgH="5575300" progId="Visio.Drawing.11">
                  <p:embed/>
                  <p:pic>
                    <p:nvPicPr>
                      <p:cNvPr id="0" name="图片 51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775" y="1052513"/>
                        <a:ext cx="2281238" cy="2735262"/>
                      </a:xfrm>
                      <a:prstGeom prst="rect">
                        <a:avLst/>
                      </a:prstGeom>
                      <a:solidFill>
                        <a:srgbClr val="F2F2F2"/>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38243" name="Rectangle 3"/>
          <p:cNvSpPr>
            <a:spLocks noGrp="1" noRot="1" noChangeArrowheads="1"/>
          </p:cNvSpPr>
          <p:nvPr>
            <p:ph idx="1"/>
          </p:nvPr>
        </p:nvSpPr>
        <p:spPr>
          <a:xfrm>
            <a:off x="0" y="0"/>
            <a:ext cx="9036050" cy="1916113"/>
          </a:xfrm>
        </p:spPr>
        <p:txBody>
          <a:bodyPr rtlCol="0">
            <a:normAutofit lnSpcReduction="10000"/>
          </a:bodyPr>
          <a:lstStyle/>
          <a:p>
            <a:pPr eaLnBrk="1" fontAlgn="auto" hangingPunct="1">
              <a:spcAft>
                <a:spcPts val="0"/>
              </a:spcAft>
              <a:defRPr/>
            </a:pPr>
            <a:r>
              <a:rPr lang="zh-CN" altLang="en-US" sz="2800" dirty="0">
                <a:solidFill>
                  <a:srgbClr val="FF0000"/>
                </a:solidFill>
              </a:rPr>
              <a:t>限制条件为径长：</a:t>
            </a:r>
            <a:r>
              <a:rPr lang="zh-CN" altLang="en-US" sz="2800" dirty="0"/>
              <a:t>②若</a:t>
            </a:r>
            <a:r>
              <a:rPr lang="en-US" altLang="zh-CN" sz="2800" dirty="0" err="1"/>
              <a:t>w</a:t>
            </a:r>
            <a:r>
              <a:rPr lang="en-US" altLang="zh-CN" sz="2800" baseline="-25000" dirty="0" err="1"/>
              <a:t>st</a:t>
            </a:r>
            <a:r>
              <a:rPr lang="en-US" altLang="zh-CN" sz="2800" dirty="0" err="1"/>
              <a:t>≥M</a:t>
            </a:r>
            <a:r>
              <a:rPr lang="zh-CN" altLang="en-US" sz="2800" dirty="0"/>
              <a:t>，则无可用径</a:t>
            </a:r>
            <a:r>
              <a:rPr lang="en-US" altLang="zh-CN" sz="2800" dirty="0">
                <a:solidFill>
                  <a:srgbClr val="FF0000"/>
                </a:solidFill>
              </a:rPr>
              <a:t>(</a:t>
            </a:r>
            <a:r>
              <a:rPr lang="zh-CN" altLang="en-US" sz="2800" dirty="0">
                <a:solidFill>
                  <a:srgbClr val="FF0000"/>
                </a:solidFill>
              </a:rPr>
              <a:t>因为最短的径长都大于</a:t>
            </a:r>
            <a:r>
              <a:rPr lang="en-US" altLang="zh-CN" sz="2800" dirty="0">
                <a:solidFill>
                  <a:srgbClr val="FF0000"/>
                </a:solidFill>
              </a:rPr>
              <a:t>M)</a:t>
            </a:r>
            <a:r>
              <a:rPr lang="zh-CN" altLang="en-US" sz="2800" dirty="0"/>
              <a:t>。若</a:t>
            </a:r>
            <a:r>
              <a:rPr lang="en-US" altLang="zh-CN" sz="2800" dirty="0" err="1"/>
              <a:t>w</a:t>
            </a:r>
            <a:r>
              <a:rPr lang="en-US" altLang="zh-CN" sz="2800" baseline="-25000" dirty="0" err="1"/>
              <a:t>st</a:t>
            </a:r>
            <a:r>
              <a:rPr lang="en-US" altLang="zh-CN" sz="2800" dirty="0"/>
              <a:t>&lt;M</a:t>
            </a:r>
            <a:r>
              <a:rPr lang="zh-CN" altLang="en-US" sz="2800" dirty="0"/>
              <a:t>，找一个</a:t>
            </a:r>
            <a:r>
              <a:rPr lang="en-US" altLang="zh-CN" sz="2800" dirty="0" err="1"/>
              <a:t>v</a:t>
            </a:r>
            <a:r>
              <a:rPr lang="en-US" altLang="zh-CN" sz="2800" baseline="-25000" dirty="0" err="1"/>
              <a:t>s</a:t>
            </a:r>
            <a:r>
              <a:rPr lang="zh-CN" altLang="en-US" sz="2800" dirty="0"/>
              <a:t>的邻端</a:t>
            </a:r>
            <a:r>
              <a:rPr lang="en-US" altLang="zh-CN" sz="2800" dirty="0"/>
              <a:t>v</a:t>
            </a:r>
            <a:r>
              <a:rPr lang="en-US" altLang="zh-CN" sz="2800" baseline="-25000" dirty="0"/>
              <a:t>i</a:t>
            </a:r>
            <a:r>
              <a:rPr lang="zh-CN" altLang="en-US" sz="2800" dirty="0"/>
              <a:t>。若</a:t>
            </a:r>
            <a:r>
              <a:rPr lang="en-US" altLang="zh-CN" sz="2800" dirty="0" err="1"/>
              <a:t>d</a:t>
            </a:r>
            <a:r>
              <a:rPr lang="en-US" altLang="zh-CN" sz="2800" baseline="-25000" dirty="0" err="1"/>
              <a:t>si</a:t>
            </a:r>
            <a:r>
              <a:rPr lang="en-US" altLang="zh-CN" sz="2800" dirty="0" err="1"/>
              <a:t>+w</a:t>
            </a:r>
            <a:r>
              <a:rPr lang="en-US" altLang="zh-CN" sz="2800" baseline="-25000" dirty="0" err="1"/>
              <a:t>it</a:t>
            </a:r>
            <a:r>
              <a:rPr lang="en-US" altLang="zh-CN" sz="2800" dirty="0" err="1"/>
              <a:t>≥M</a:t>
            </a:r>
            <a:r>
              <a:rPr lang="zh-CN" altLang="en-US" sz="2800" dirty="0"/>
              <a:t>，排除</a:t>
            </a:r>
            <a:r>
              <a:rPr lang="en-US" altLang="zh-CN" sz="2800" dirty="0"/>
              <a:t>v</a:t>
            </a:r>
            <a:r>
              <a:rPr lang="en-US" altLang="zh-CN" sz="2800" baseline="-25000" dirty="0"/>
              <a:t>i</a:t>
            </a:r>
            <a:r>
              <a:rPr lang="en-US" altLang="zh-CN" sz="2800" dirty="0"/>
              <a:t> </a:t>
            </a:r>
            <a:r>
              <a:rPr lang="zh-CN" altLang="en-US" sz="2800" dirty="0"/>
              <a:t>；若</a:t>
            </a:r>
            <a:r>
              <a:rPr lang="en-US" altLang="zh-CN" sz="2800" dirty="0" err="1"/>
              <a:t>d</a:t>
            </a:r>
            <a:r>
              <a:rPr lang="en-US" altLang="zh-CN" sz="2800" baseline="-25000" dirty="0" err="1"/>
              <a:t>si</a:t>
            </a:r>
            <a:r>
              <a:rPr lang="en-US" altLang="zh-CN" sz="2800" dirty="0" err="1"/>
              <a:t>+w</a:t>
            </a:r>
            <a:r>
              <a:rPr lang="en-US" altLang="zh-CN" sz="2800" baseline="-25000" dirty="0" err="1"/>
              <a:t>it</a:t>
            </a:r>
            <a:r>
              <a:rPr lang="en-US" altLang="zh-CN" sz="2800" dirty="0"/>
              <a:t>&lt;M </a:t>
            </a:r>
            <a:r>
              <a:rPr lang="zh-CN" altLang="en-US" sz="2800" dirty="0"/>
              <a:t>，即找到一条可用径</a:t>
            </a:r>
            <a:r>
              <a:rPr lang="en-US" altLang="zh-CN" sz="2800" dirty="0"/>
              <a:t>P</a:t>
            </a:r>
            <a:r>
              <a:rPr lang="en-US" altLang="zh-CN" sz="2800" baseline="-25000" dirty="0"/>
              <a:t>1</a:t>
            </a:r>
            <a:r>
              <a:rPr lang="en-US" altLang="zh-CN" sz="2800" dirty="0"/>
              <a:t>: </a:t>
            </a:r>
            <a:r>
              <a:rPr lang="en-US" altLang="zh-CN" sz="2800" dirty="0" err="1"/>
              <a:t>v</a:t>
            </a:r>
            <a:r>
              <a:rPr lang="en-US" altLang="zh-CN" sz="2800" baseline="-25000" dirty="0" err="1"/>
              <a:t>s</a:t>
            </a:r>
            <a:r>
              <a:rPr lang="zh-CN" altLang="zh-CN" sz="2800" dirty="0"/>
              <a:t>→</a:t>
            </a:r>
            <a:r>
              <a:rPr lang="en-US" altLang="zh-CN" sz="2800" dirty="0" err="1"/>
              <a:t>v</a:t>
            </a:r>
            <a:r>
              <a:rPr lang="en-US" altLang="zh-CN" sz="2800" baseline="-25000" dirty="0" err="1"/>
              <a:t>i</a:t>
            </a:r>
            <a:r>
              <a:rPr lang="en-US" altLang="zh-CN" sz="2800" dirty="0" err="1"/>
              <a:t>→v</a:t>
            </a:r>
            <a:r>
              <a:rPr lang="en-US" altLang="zh-CN" sz="2800" baseline="-25000" dirty="0" err="1"/>
              <a:t>t</a:t>
            </a:r>
            <a:r>
              <a:rPr lang="zh-CN" altLang="en-US" sz="2800" dirty="0"/>
              <a:t>。</a:t>
            </a:r>
          </a:p>
        </p:txBody>
      </p:sp>
      <p:graphicFrame>
        <p:nvGraphicFramePr>
          <p:cNvPr id="301060" name="对象 1"/>
          <p:cNvGraphicFramePr>
            <a:graphicFrameLocks noChangeAspect="1"/>
          </p:cNvGraphicFramePr>
          <p:nvPr/>
        </p:nvGraphicFramePr>
        <p:xfrm>
          <a:off x="107950" y="1773238"/>
          <a:ext cx="5067300" cy="2862262"/>
        </p:xfrm>
        <a:graphic>
          <a:graphicData uri="http://schemas.openxmlformats.org/presentationml/2006/ole">
            <mc:AlternateContent xmlns:mc="http://schemas.openxmlformats.org/markup-compatibility/2006">
              <mc:Choice xmlns:v="urn:schemas-microsoft-com:vml" Requires="v">
                <p:oleObj spid="_x0000_s398548" r:id="rId5" imgW="5689600" imgH="3213100" progId="Equation.3">
                  <p:embed/>
                </p:oleObj>
              </mc:Choice>
              <mc:Fallback>
                <p:oleObj r:id="rId5" imgW="5689600" imgH="3213100" progId="Equation.3">
                  <p:embed/>
                  <p:pic>
                    <p:nvPicPr>
                      <p:cNvPr id="0" name="图片 51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950" y="1773238"/>
                        <a:ext cx="5067300"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01061" name="Object 3"/>
          <p:cNvGraphicFramePr>
            <a:graphicFrameLocks noChangeAspect="1"/>
          </p:cNvGraphicFramePr>
          <p:nvPr/>
        </p:nvGraphicFramePr>
        <p:xfrm>
          <a:off x="4529138" y="3640138"/>
          <a:ext cx="4614862" cy="3217862"/>
        </p:xfrm>
        <a:graphic>
          <a:graphicData uri="http://schemas.openxmlformats.org/presentationml/2006/ole">
            <mc:AlternateContent xmlns:mc="http://schemas.openxmlformats.org/markup-compatibility/2006">
              <mc:Choice xmlns:v="urn:schemas-microsoft-com:vml" Requires="v">
                <p:oleObj spid="_x0000_s398549" r:id="rId7" imgW="4610100" imgH="3213100" progId="Equation.3">
                  <p:embed/>
                </p:oleObj>
              </mc:Choice>
              <mc:Fallback>
                <p:oleObj r:id="rId7" imgW="4610100" imgH="3213100" progId="Equation.3">
                  <p:embed/>
                  <p:pic>
                    <p:nvPicPr>
                      <p:cNvPr id="0" name="图片 51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29138" y="3640138"/>
                        <a:ext cx="4614862" cy="321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8" name="Oval 17"/>
          <p:cNvSpPr>
            <a:spLocks noChangeArrowheads="1"/>
          </p:cNvSpPr>
          <p:nvPr/>
        </p:nvSpPr>
        <p:spPr bwMode="auto">
          <a:xfrm>
            <a:off x="4003675" y="1989138"/>
            <a:ext cx="503238" cy="439737"/>
          </a:xfrm>
          <a:prstGeom prst="ellipse">
            <a:avLst/>
          </a:prstGeom>
          <a:noFill/>
          <a:ln w="28575">
            <a:solidFill>
              <a:schemeClr val="hlink"/>
            </a:solidFill>
            <a:round/>
          </a:ln>
          <a:extLst>
            <a:ext uri="{909E8E84-426E-40DD-AFC4-6F175D3DCCD1}">
              <a14:hiddenFill xmlns:a14="http://schemas.microsoft.com/office/drawing/2010/main">
                <a:solidFill>
                  <a:srgbClr val="FFFFFF"/>
                </a:solidFill>
              </a14:hiddenFill>
            </a:ext>
          </a:extLst>
        </p:spPr>
        <p:txBody>
          <a:bodyPr wrap="none" anchor="ct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l" eaLnBrk="1" fontAlgn="base" hangingPunct="1">
              <a:lnSpc>
                <a:spcPct val="100000"/>
              </a:lnSpc>
              <a:spcBef>
                <a:spcPct val="0"/>
              </a:spcBef>
              <a:spcAft>
                <a:spcPct val="0"/>
              </a:spcAft>
              <a:buClrTx/>
              <a:buSzTx/>
              <a:buFontTx/>
              <a:buNone/>
            </a:pPr>
            <a:endParaRPr lang="zh-CN" altLang="en-US" sz="1800" b="0">
              <a:solidFill>
                <a:srgbClr val="494B4D"/>
              </a:solidFill>
              <a:latin typeface="Arial" panose="020B0604020202020204" pitchFamily="34" charset="0"/>
              <a:ea typeface="宋体" panose="02010600030101010101" pitchFamily="2" charset="-122"/>
            </a:endParaRPr>
          </a:p>
        </p:txBody>
      </p:sp>
      <p:sp>
        <p:nvSpPr>
          <p:cNvPr id="19" name="Rectangle 3"/>
          <p:cNvSpPr txBox="1">
            <a:spLocks noRot="1" noChangeArrowheads="1"/>
          </p:cNvSpPr>
          <p:nvPr/>
        </p:nvSpPr>
        <p:spPr bwMode="auto">
          <a:xfrm>
            <a:off x="0" y="4941888"/>
            <a:ext cx="4500563" cy="1916112"/>
          </a:xfrm>
          <a:prstGeom prst="rect">
            <a:avLst/>
          </a:prstGeom>
          <a:noFill/>
          <a:ln>
            <a:noFill/>
          </a:ln>
          <a:effectLst/>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600" b="1">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3200">
                <a:solidFill>
                  <a:srgbClr val="3C3C5A"/>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800">
                <a:solidFill>
                  <a:schemeClr val="tx2"/>
                </a:solidFill>
                <a:latin typeface="+mn-lt"/>
                <a:ea typeface="+mn-ea"/>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4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9pPr>
          </a:lstStyle>
          <a:p>
            <a:pPr eaLnBrk="1" hangingPunct="1">
              <a:buClr>
                <a:srgbClr val="00B0F0"/>
              </a:buClr>
              <a:defRPr/>
            </a:pPr>
            <a:r>
              <a:rPr lang="zh-CN" altLang="en-US" sz="2800" dirty="0">
                <a:solidFill>
                  <a:srgbClr val="FF0000"/>
                </a:solidFill>
              </a:rPr>
              <a:t>算法示例</a:t>
            </a:r>
            <a:r>
              <a:rPr lang="en-US" altLang="zh-CN" sz="2800" dirty="0">
                <a:solidFill>
                  <a:srgbClr val="003D3C"/>
                </a:solidFill>
              </a:rPr>
              <a:t>M=8 </a:t>
            </a:r>
            <a:r>
              <a:rPr lang="en-US" altLang="zh-CN" sz="2800" dirty="0">
                <a:solidFill>
                  <a:srgbClr val="FF0000"/>
                </a:solidFill>
              </a:rPr>
              <a:t>--</a:t>
            </a:r>
            <a:r>
              <a:rPr lang="zh-CN" altLang="en-US" sz="2800" dirty="0">
                <a:solidFill>
                  <a:srgbClr val="494B4D"/>
                </a:solidFill>
              </a:rPr>
              <a:t>②</a:t>
            </a:r>
            <a:r>
              <a:rPr lang="en-US" altLang="zh-CN" sz="2800" dirty="0">
                <a:solidFill>
                  <a:srgbClr val="494B4D"/>
                </a:solidFill>
              </a:rPr>
              <a:t>w</a:t>
            </a:r>
            <a:r>
              <a:rPr lang="en-US" altLang="zh-CN" sz="2800" baseline="-25000" dirty="0">
                <a:solidFill>
                  <a:srgbClr val="494B4D"/>
                </a:solidFill>
              </a:rPr>
              <a:t>16</a:t>
            </a:r>
            <a:r>
              <a:rPr lang="en-US" altLang="zh-CN" sz="2800" dirty="0">
                <a:solidFill>
                  <a:srgbClr val="494B4D"/>
                </a:solidFill>
              </a:rPr>
              <a:t>=5.6&lt;8</a:t>
            </a:r>
            <a:r>
              <a:rPr lang="zh-CN" altLang="en-US" sz="2800" dirty="0">
                <a:solidFill>
                  <a:srgbClr val="494B4D"/>
                </a:solidFill>
              </a:rPr>
              <a:t>，有可用径，找</a:t>
            </a:r>
            <a:r>
              <a:rPr lang="en-US" altLang="zh-CN" sz="2800" dirty="0">
                <a:solidFill>
                  <a:srgbClr val="494B4D"/>
                </a:solidFill>
              </a:rPr>
              <a:t>v</a:t>
            </a:r>
            <a:r>
              <a:rPr lang="en-US" altLang="zh-CN" sz="2800" baseline="-25000" dirty="0">
                <a:solidFill>
                  <a:srgbClr val="494B4D"/>
                </a:solidFill>
              </a:rPr>
              <a:t>1</a:t>
            </a:r>
            <a:r>
              <a:rPr lang="zh-CN" altLang="en-US" sz="2800" dirty="0">
                <a:solidFill>
                  <a:srgbClr val="494B4D"/>
                </a:solidFill>
              </a:rPr>
              <a:t>的邻端</a:t>
            </a:r>
            <a:r>
              <a:rPr lang="en-US" altLang="zh-CN" sz="2800" dirty="0">
                <a:solidFill>
                  <a:srgbClr val="494B4D"/>
                </a:solidFill>
              </a:rPr>
              <a:t>v</a:t>
            </a:r>
            <a:r>
              <a:rPr lang="en-US" altLang="zh-CN" sz="2800" baseline="-25000" dirty="0">
                <a:solidFill>
                  <a:srgbClr val="494B4D"/>
                </a:solidFill>
              </a:rPr>
              <a:t>i</a:t>
            </a:r>
            <a:r>
              <a:rPr lang="en-US" altLang="zh-CN" sz="2800" dirty="0">
                <a:solidFill>
                  <a:srgbClr val="494B4D"/>
                </a:solidFill>
              </a:rPr>
              <a:t>(</a:t>
            </a:r>
            <a:r>
              <a:rPr lang="zh-CN" altLang="en-US" sz="2800" dirty="0">
                <a:solidFill>
                  <a:srgbClr val="494B4D"/>
                </a:solidFill>
              </a:rPr>
              <a:t>有</a:t>
            </a:r>
            <a:r>
              <a:rPr lang="en-US" altLang="zh-CN" sz="2800" dirty="0">
                <a:solidFill>
                  <a:srgbClr val="494B4D"/>
                </a:solidFill>
              </a:rPr>
              <a:t>V</a:t>
            </a:r>
            <a:r>
              <a:rPr lang="en-US" altLang="zh-CN" sz="2800" baseline="-25000" dirty="0">
                <a:solidFill>
                  <a:srgbClr val="494B4D"/>
                </a:solidFill>
              </a:rPr>
              <a:t>7</a:t>
            </a:r>
            <a:r>
              <a:rPr lang="zh-CN" altLang="en-US" sz="2800" dirty="0">
                <a:solidFill>
                  <a:srgbClr val="494B4D"/>
                </a:solidFill>
              </a:rPr>
              <a:t>、</a:t>
            </a:r>
            <a:r>
              <a:rPr lang="en-US" altLang="zh-CN" sz="2800" dirty="0">
                <a:solidFill>
                  <a:srgbClr val="494B4D"/>
                </a:solidFill>
              </a:rPr>
              <a:t>V</a:t>
            </a:r>
            <a:r>
              <a:rPr lang="en-US" altLang="zh-CN" sz="2800" baseline="-25000" dirty="0">
                <a:solidFill>
                  <a:srgbClr val="494B4D"/>
                </a:solidFill>
              </a:rPr>
              <a:t>4</a:t>
            </a:r>
            <a:r>
              <a:rPr lang="zh-CN" altLang="en-US" sz="2800" dirty="0">
                <a:solidFill>
                  <a:srgbClr val="494B4D"/>
                </a:solidFill>
              </a:rPr>
              <a:t>、</a:t>
            </a:r>
            <a:r>
              <a:rPr lang="en-US" altLang="zh-CN" sz="2800" dirty="0">
                <a:solidFill>
                  <a:srgbClr val="494B4D"/>
                </a:solidFill>
              </a:rPr>
              <a:t>V</a:t>
            </a:r>
            <a:r>
              <a:rPr lang="en-US" altLang="zh-CN" sz="2800" baseline="-25000" dirty="0">
                <a:solidFill>
                  <a:srgbClr val="494B4D"/>
                </a:solidFill>
              </a:rPr>
              <a:t>5</a:t>
            </a:r>
            <a:r>
              <a:rPr lang="en-US" altLang="zh-CN" sz="2800" dirty="0">
                <a:solidFill>
                  <a:srgbClr val="494B4D"/>
                </a:solidFill>
              </a:rPr>
              <a:t>)</a:t>
            </a:r>
            <a:r>
              <a:rPr lang="zh-CN" altLang="en-US" sz="2800" dirty="0">
                <a:solidFill>
                  <a:srgbClr val="494B4D"/>
                </a:solidFill>
              </a:rPr>
              <a:t>。</a:t>
            </a:r>
          </a:p>
        </p:txBody>
      </p:sp>
      <p:cxnSp>
        <p:nvCxnSpPr>
          <p:cNvPr id="16" name="直接箭头连接符 15"/>
          <p:cNvCxnSpPr/>
          <p:nvPr/>
        </p:nvCxnSpPr>
        <p:spPr>
          <a:xfrm flipV="1">
            <a:off x="7148195" y="1917065"/>
            <a:ext cx="15875" cy="13474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 name="直接箭头连接符 1"/>
          <p:cNvCxnSpPr/>
          <p:nvPr/>
        </p:nvCxnSpPr>
        <p:spPr>
          <a:xfrm flipV="1">
            <a:off x="7212330" y="2997200"/>
            <a:ext cx="528320" cy="339725"/>
          </a:xfrm>
          <a:prstGeom prst="straightConnector1">
            <a:avLst/>
          </a:prstGeom>
          <a:ln w="38100">
            <a:solidFill>
              <a:srgbClr val="070CF7"/>
            </a:solidFill>
            <a:tailEnd type="triangle"/>
          </a:ln>
        </p:spPr>
        <p:style>
          <a:lnRef idx="1">
            <a:schemeClr val="accent1"/>
          </a:lnRef>
          <a:fillRef idx="0">
            <a:schemeClr val="accent1"/>
          </a:fillRef>
          <a:effectRef idx="0">
            <a:schemeClr val="accent1"/>
          </a:effectRef>
          <a:fontRef idx="minor">
            <a:schemeClr val="tx1"/>
          </a:fontRef>
        </p:style>
      </p:cxnSp>
      <p:cxnSp>
        <p:nvCxnSpPr>
          <p:cNvPr id="3" name="直接箭头连接符 2"/>
          <p:cNvCxnSpPr/>
          <p:nvPr/>
        </p:nvCxnSpPr>
        <p:spPr>
          <a:xfrm>
            <a:off x="7164070" y="3357245"/>
            <a:ext cx="1224280" cy="28765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38243">
                                            <p:txEl>
                                              <p:pRg st="0" end="0"/>
                                            </p:txEl>
                                          </p:spTgt>
                                        </p:tgtEl>
                                        <p:attrNameLst>
                                          <p:attrName>style.visibility</p:attrName>
                                        </p:attrNameLst>
                                      </p:cBhvr>
                                      <p:to>
                                        <p:strVal val="visible"/>
                                      </p:to>
                                    </p:set>
                                    <p:animEffect transition="in" filter="barn(inVertical)">
                                      <p:cBhvr>
                                        <p:cTn id="13" dur="500"/>
                                        <p:tgtEl>
                                          <p:spTgt spid="13824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down)">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3" grpId="0" build="p"/>
      <p:bldP spid="18" grpId="0" bldLvl="0" animBg="1"/>
      <p:bldP spid="19" grpId="0" bldLvl="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1058" name="对象 3"/>
          <p:cNvGraphicFramePr>
            <a:graphicFrameLocks noChangeAspect="1"/>
          </p:cNvGraphicFramePr>
          <p:nvPr/>
        </p:nvGraphicFramePr>
        <p:xfrm>
          <a:off x="6862445" y="1039813"/>
          <a:ext cx="2281238" cy="2735262"/>
        </p:xfrm>
        <a:graphic>
          <a:graphicData uri="http://schemas.openxmlformats.org/presentationml/2006/ole">
            <mc:AlternateContent xmlns:mc="http://schemas.openxmlformats.org/markup-compatibility/2006">
              <mc:Choice xmlns:v="urn:schemas-microsoft-com:vml" Requires="v">
                <p:oleObj spid="_x0000_s399571" r:id="rId3" imgW="4927600" imgH="5575300" progId="Visio.Drawing.11">
                  <p:embed/>
                </p:oleObj>
              </mc:Choice>
              <mc:Fallback>
                <p:oleObj r:id="rId3" imgW="4927600" imgH="5575300" progId="Visio.Drawing.11">
                  <p:embed/>
                  <p:pic>
                    <p:nvPicPr>
                      <p:cNvPr id="0" name="图片 51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2445" y="1039813"/>
                        <a:ext cx="2281238" cy="2735262"/>
                      </a:xfrm>
                      <a:prstGeom prst="rect">
                        <a:avLst/>
                      </a:prstGeom>
                      <a:solidFill>
                        <a:srgbClr val="F2F2F2"/>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38243" name="Rectangle 3"/>
          <p:cNvSpPr>
            <a:spLocks noGrp="1" noRot="1" noChangeArrowheads="1"/>
          </p:cNvSpPr>
          <p:nvPr>
            <p:ph idx="1"/>
          </p:nvPr>
        </p:nvSpPr>
        <p:spPr>
          <a:xfrm>
            <a:off x="0" y="0"/>
            <a:ext cx="9036050" cy="1916113"/>
          </a:xfrm>
        </p:spPr>
        <p:txBody>
          <a:bodyPr rtlCol="0">
            <a:normAutofit lnSpcReduction="10000"/>
          </a:bodyPr>
          <a:lstStyle/>
          <a:p>
            <a:pPr eaLnBrk="1" fontAlgn="auto" hangingPunct="1">
              <a:spcAft>
                <a:spcPts val="0"/>
              </a:spcAft>
              <a:defRPr/>
            </a:pPr>
            <a:r>
              <a:rPr lang="zh-CN" altLang="en-US" sz="2800" dirty="0">
                <a:solidFill>
                  <a:srgbClr val="FF0000"/>
                </a:solidFill>
              </a:rPr>
              <a:t>限制条件为径长：</a:t>
            </a:r>
            <a:r>
              <a:rPr lang="zh-CN" altLang="en-US" sz="2800" dirty="0"/>
              <a:t>②若</a:t>
            </a:r>
            <a:r>
              <a:rPr lang="en-US" altLang="zh-CN" sz="2800" dirty="0" err="1"/>
              <a:t>w</a:t>
            </a:r>
            <a:r>
              <a:rPr lang="en-US" altLang="zh-CN" sz="2800" baseline="-25000" dirty="0" err="1"/>
              <a:t>st</a:t>
            </a:r>
            <a:r>
              <a:rPr lang="en-US" altLang="zh-CN" sz="2800" dirty="0" err="1"/>
              <a:t>≥M</a:t>
            </a:r>
            <a:r>
              <a:rPr lang="zh-CN" altLang="en-US" sz="2800" dirty="0"/>
              <a:t>，则无可用径</a:t>
            </a:r>
            <a:r>
              <a:rPr lang="en-US" altLang="zh-CN" sz="2800" dirty="0">
                <a:solidFill>
                  <a:srgbClr val="FF0000"/>
                </a:solidFill>
              </a:rPr>
              <a:t>(</a:t>
            </a:r>
            <a:r>
              <a:rPr lang="zh-CN" altLang="en-US" sz="2800" dirty="0">
                <a:solidFill>
                  <a:srgbClr val="FF0000"/>
                </a:solidFill>
              </a:rPr>
              <a:t>因为最短的径长都大于</a:t>
            </a:r>
            <a:r>
              <a:rPr lang="en-US" altLang="zh-CN" sz="2800" dirty="0">
                <a:solidFill>
                  <a:srgbClr val="FF0000"/>
                </a:solidFill>
              </a:rPr>
              <a:t>M)</a:t>
            </a:r>
            <a:r>
              <a:rPr lang="zh-CN" altLang="en-US" sz="2800" dirty="0"/>
              <a:t>。若</a:t>
            </a:r>
            <a:r>
              <a:rPr lang="en-US" altLang="zh-CN" sz="2800" dirty="0" err="1"/>
              <a:t>w</a:t>
            </a:r>
            <a:r>
              <a:rPr lang="en-US" altLang="zh-CN" sz="2800" baseline="-25000" dirty="0" err="1"/>
              <a:t>st</a:t>
            </a:r>
            <a:r>
              <a:rPr lang="en-US" altLang="zh-CN" sz="2800" dirty="0"/>
              <a:t>&lt;M</a:t>
            </a:r>
            <a:r>
              <a:rPr lang="zh-CN" altLang="en-US" sz="2800" dirty="0"/>
              <a:t>，找一个</a:t>
            </a:r>
            <a:r>
              <a:rPr lang="en-US" altLang="zh-CN" sz="2800" dirty="0" err="1"/>
              <a:t>v</a:t>
            </a:r>
            <a:r>
              <a:rPr lang="en-US" altLang="zh-CN" sz="2800" baseline="-25000" dirty="0" err="1"/>
              <a:t>s</a:t>
            </a:r>
            <a:r>
              <a:rPr lang="zh-CN" altLang="en-US" sz="2800" dirty="0"/>
              <a:t>的邻端</a:t>
            </a:r>
            <a:r>
              <a:rPr lang="en-US" altLang="zh-CN" sz="2800" dirty="0"/>
              <a:t>v</a:t>
            </a:r>
            <a:r>
              <a:rPr lang="en-US" altLang="zh-CN" sz="2800" baseline="-25000" dirty="0"/>
              <a:t>i</a:t>
            </a:r>
            <a:r>
              <a:rPr lang="zh-CN" altLang="en-US" sz="2800" dirty="0"/>
              <a:t>。若</a:t>
            </a:r>
            <a:r>
              <a:rPr lang="en-US" altLang="zh-CN" sz="2800" dirty="0" err="1"/>
              <a:t>d</a:t>
            </a:r>
            <a:r>
              <a:rPr lang="en-US" altLang="zh-CN" sz="2800" baseline="-25000" dirty="0" err="1"/>
              <a:t>si</a:t>
            </a:r>
            <a:r>
              <a:rPr lang="en-US" altLang="zh-CN" sz="2800" dirty="0" err="1"/>
              <a:t>+w</a:t>
            </a:r>
            <a:r>
              <a:rPr lang="en-US" altLang="zh-CN" sz="2800" baseline="-25000" dirty="0" err="1"/>
              <a:t>it</a:t>
            </a:r>
            <a:r>
              <a:rPr lang="en-US" altLang="zh-CN" sz="2800" dirty="0" err="1"/>
              <a:t>≥M</a:t>
            </a:r>
            <a:r>
              <a:rPr lang="zh-CN" altLang="en-US" sz="2800" dirty="0"/>
              <a:t>，排除</a:t>
            </a:r>
            <a:r>
              <a:rPr lang="en-US" altLang="zh-CN" sz="2800" dirty="0"/>
              <a:t>v</a:t>
            </a:r>
            <a:r>
              <a:rPr lang="en-US" altLang="zh-CN" sz="2800" baseline="-25000" dirty="0"/>
              <a:t>i</a:t>
            </a:r>
            <a:r>
              <a:rPr lang="en-US" altLang="zh-CN" sz="2800" dirty="0"/>
              <a:t> </a:t>
            </a:r>
            <a:r>
              <a:rPr lang="zh-CN" altLang="en-US" sz="2800" dirty="0"/>
              <a:t>；若</a:t>
            </a:r>
            <a:r>
              <a:rPr lang="en-US" altLang="zh-CN" sz="2800" dirty="0" err="1"/>
              <a:t>d</a:t>
            </a:r>
            <a:r>
              <a:rPr lang="en-US" altLang="zh-CN" sz="2800" baseline="-25000" dirty="0" err="1"/>
              <a:t>si</a:t>
            </a:r>
            <a:r>
              <a:rPr lang="en-US" altLang="zh-CN" sz="2800" dirty="0" err="1"/>
              <a:t>+w</a:t>
            </a:r>
            <a:r>
              <a:rPr lang="en-US" altLang="zh-CN" sz="2800" baseline="-25000" dirty="0" err="1"/>
              <a:t>it</a:t>
            </a:r>
            <a:r>
              <a:rPr lang="en-US" altLang="zh-CN" sz="2800" dirty="0"/>
              <a:t>&lt;M </a:t>
            </a:r>
            <a:r>
              <a:rPr lang="zh-CN" altLang="en-US" sz="2800" dirty="0"/>
              <a:t>，即找到一条可用径</a:t>
            </a:r>
            <a:r>
              <a:rPr lang="en-US" altLang="zh-CN" sz="2800" dirty="0"/>
              <a:t>P</a:t>
            </a:r>
            <a:r>
              <a:rPr lang="en-US" altLang="zh-CN" sz="2800" baseline="-25000" dirty="0"/>
              <a:t>1</a:t>
            </a:r>
            <a:r>
              <a:rPr lang="en-US" altLang="zh-CN" sz="2800" dirty="0"/>
              <a:t>: </a:t>
            </a:r>
            <a:r>
              <a:rPr lang="en-US" altLang="zh-CN" sz="2800" dirty="0" err="1"/>
              <a:t>v</a:t>
            </a:r>
            <a:r>
              <a:rPr lang="en-US" altLang="zh-CN" sz="2800" baseline="-25000" dirty="0" err="1"/>
              <a:t>s</a:t>
            </a:r>
            <a:r>
              <a:rPr lang="zh-CN" altLang="zh-CN" sz="2800" dirty="0"/>
              <a:t>→</a:t>
            </a:r>
            <a:r>
              <a:rPr lang="en-US" altLang="zh-CN" sz="2800" dirty="0" err="1"/>
              <a:t>v</a:t>
            </a:r>
            <a:r>
              <a:rPr lang="en-US" altLang="zh-CN" sz="2800" baseline="-25000" dirty="0" err="1"/>
              <a:t>i</a:t>
            </a:r>
            <a:r>
              <a:rPr lang="en-US" altLang="zh-CN" sz="2800" dirty="0" err="1"/>
              <a:t>→v</a:t>
            </a:r>
            <a:r>
              <a:rPr lang="en-US" altLang="zh-CN" sz="2800" baseline="-25000" dirty="0" err="1"/>
              <a:t>t</a:t>
            </a:r>
            <a:r>
              <a:rPr lang="zh-CN" altLang="en-US" sz="2800" dirty="0"/>
              <a:t>。</a:t>
            </a:r>
          </a:p>
        </p:txBody>
      </p:sp>
      <p:graphicFrame>
        <p:nvGraphicFramePr>
          <p:cNvPr id="302084" name="对象 1"/>
          <p:cNvGraphicFramePr>
            <a:graphicFrameLocks noChangeAspect="1"/>
          </p:cNvGraphicFramePr>
          <p:nvPr/>
        </p:nvGraphicFramePr>
        <p:xfrm>
          <a:off x="107950" y="1773238"/>
          <a:ext cx="5067300" cy="2862262"/>
        </p:xfrm>
        <a:graphic>
          <a:graphicData uri="http://schemas.openxmlformats.org/presentationml/2006/ole">
            <mc:AlternateContent xmlns:mc="http://schemas.openxmlformats.org/markup-compatibility/2006">
              <mc:Choice xmlns:v="urn:schemas-microsoft-com:vml" Requires="v">
                <p:oleObj spid="_x0000_s399572" r:id="rId5" imgW="5689600" imgH="3213100" progId="Equation.3">
                  <p:embed/>
                </p:oleObj>
              </mc:Choice>
              <mc:Fallback>
                <p:oleObj r:id="rId5" imgW="5689600" imgH="3213100" progId="Equation.3">
                  <p:embed/>
                  <p:pic>
                    <p:nvPicPr>
                      <p:cNvPr id="0" name="图片 61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950" y="1773238"/>
                        <a:ext cx="5067300"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02085" name="Object 3"/>
          <p:cNvGraphicFramePr>
            <a:graphicFrameLocks noChangeAspect="1"/>
          </p:cNvGraphicFramePr>
          <p:nvPr/>
        </p:nvGraphicFramePr>
        <p:xfrm>
          <a:off x="4529138" y="3640138"/>
          <a:ext cx="4614862" cy="3217862"/>
        </p:xfrm>
        <a:graphic>
          <a:graphicData uri="http://schemas.openxmlformats.org/presentationml/2006/ole">
            <mc:AlternateContent xmlns:mc="http://schemas.openxmlformats.org/markup-compatibility/2006">
              <mc:Choice xmlns:v="urn:schemas-microsoft-com:vml" Requires="v">
                <p:oleObj spid="_x0000_s399573" r:id="rId7" imgW="4610100" imgH="3213100" progId="Equation.3">
                  <p:embed/>
                </p:oleObj>
              </mc:Choice>
              <mc:Fallback>
                <p:oleObj r:id="rId7" imgW="4610100" imgH="3213100" progId="Equation.3">
                  <p:embed/>
                  <p:pic>
                    <p:nvPicPr>
                      <p:cNvPr id="0" name="图片 614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29138" y="3640138"/>
                        <a:ext cx="4614862" cy="321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9" name="Rectangle 3"/>
          <p:cNvSpPr txBox="1">
            <a:spLocks noRot="1" noChangeArrowheads="1"/>
          </p:cNvSpPr>
          <p:nvPr/>
        </p:nvSpPr>
        <p:spPr bwMode="auto">
          <a:xfrm>
            <a:off x="31750" y="4652963"/>
            <a:ext cx="5187950" cy="2165350"/>
          </a:xfrm>
          <a:prstGeom prst="rect">
            <a:avLst/>
          </a:prstGeom>
          <a:noFill/>
          <a:ln>
            <a:noFill/>
          </a:ln>
          <a:effec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342900" indent="-34290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fontAlgn="base" hangingPunct="1">
              <a:spcBef>
                <a:spcPct val="20000"/>
              </a:spcBef>
              <a:spcAft>
                <a:spcPct val="0"/>
              </a:spcAft>
              <a:buClr>
                <a:srgbClr val="DC5900"/>
              </a:buClr>
              <a:buSzPct val="75000"/>
              <a:buFont typeface="Wingdings" panose="05000000000000000000" pitchFamily="2" charset="2"/>
              <a:buChar char="v"/>
              <a:defRPr/>
            </a:pPr>
            <a:r>
              <a:rPr lang="zh-CN" altLang="en-US" sz="2800" b="1" dirty="0">
                <a:solidFill>
                  <a:srgbClr val="FF0000"/>
                </a:solidFill>
              </a:rPr>
              <a:t>例</a:t>
            </a:r>
            <a:r>
              <a:rPr lang="en-US" altLang="zh-CN" sz="2800" b="1" dirty="0">
                <a:solidFill>
                  <a:srgbClr val="FF0000"/>
                </a:solidFill>
              </a:rPr>
              <a:t>:M=8 ,v1-v6</a:t>
            </a:r>
            <a:r>
              <a:rPr lang="zh-CN" altLang="en-US" sz="2800" b="1" dirty="0">
                <a:solidFill>
                  <a:srgbClr val="FF0000"/>
                </a:solidFill>
              </a:rPr>
              <a:t>间可用径</a:t>
            </a:r>
          </a:p>
          <a:p>
            <a:pPr eaLnBrk="1" fontAlgn="base" hangingPunct="1">
              <a:spcBef>
                <a:spcPct val="20000"/>
              </a:spcBef>
              <a:spcAft>
                <a:spcPct val="0"/>
              </a:spcAft>
              <a:buClr>
                <a:srgbClr val="DC5900"/>
              </a:buClr>
              <a:buSzPct val="75000"/>
              <a:buFont typeface="Wingdings" panose="05000000000000000000" pitchFamily="2" charset="2"/>
              <a:buChar char="Ø"/>
              <a:defRPr/>
            </a:pPr>
            <a:r>
              <a:rPr lang="en-US" altLang="zh-CN" sz="2400" b="1" dirty="0">
                <a:solidFill>
                  <a:srgbClr val="007A77"/>
                </a:solidFill>
                <a:effectLst>
                  <a:outerShdw blurRad="38100" dist="38100" dir="2700000" algn="tl">
                    <a:srgbClr val="C0C0C0"/>
                  </a:outerShdw>
                </a:effectLst>
              </a:rPr>
              <a:t>d17+w76=0.5+5.1=5.6</a:t>
            </a:r>
            <a:r>
              <a:rPr lang="zh-CN" altLang="en-US" sz="2400" b="1" dirty="0">
                <a:solidFill>
                  <a:srgbClr val="007A77"/>
                </a:solidFill>
                <a:effectLst>
                  <a:outerShdw blurRad="38100" dist="38100" dir="2700000" algn="tl">
                    <a:srgbClr val="C0C0C0"/>
                  </a:outerShdw>
                </a:effectLst>
              </a:rPr>
              <a:t>，可用</a:t>
            </a:r>
            <a:endParaRPr lang="en-US" altLang="zh-CN" sz="2400" b="1" dirty="0">
              <a:solidFill>
                <a:srgbClr val="007A77"/>
              </a:solidFill>
              <a:effectLst>
                <a:outerShdw blurRad="38100" dist="38100" dir="2700000" algn="tl">
                  <a:srgbClr val="C0C0C0"/>
                </a:outerShdw>
              </a:effectLst>
            </a:endParaRPr>
          </a:p>
          <a:p>
            <a:pPr eaLnBrk="1" fontAlgn="base" hangingPunct="1">
              <a:spcBef>
                <a:spcPct val="20000"/>
              </a:spcBef>
              <a:spcAft>
                <a:spcPct val="0"/>
              </a:spcAft>
              <a:buClr>
                <a:srgbClr val="DC5900"/>
              </a:buClr>
              <a:buSzPct val="75000"/>
              <a:buFont typeface="Wingdings" panose="05000000000000000000" pitchFamily="2" charset="2"/>
              <a:buNone/>
              <a:defRPr/>
            </a:pPr>
            <a:r>
              <a:rPr lang="zh-CN" altLang="en-US" sz="2400" b="1" dirty="0">
                <a:solidFill>
                  <a:srgbClr val="007A77"/>
                </a:solidFill>
                <a:effectLst>
                  <a:outerShdw blurRad="38100" dist="38100" dir="2700000" algn="tl">
                    <a:srgbClr val="C0C0C0"/>
                  </a:outerShdw>
                </a:effectLst>
              </a:rPr>
              <a:t>径</a:t>
            </a:r>
            <a:r>
              <a:rPr lang="en-US" altLang="zh-CN" sz="2400" b="1" dirty="0">
                <a:solidFill>
                  <a:srgbClr val="494B4D"/>
                </a:solidFill>
                <a:effectLst>
                  <a:outerShdw blurRad="38100" dist="38100" dir="2700000" algn="tl">
                    <a:srgbClr val="C0C0C0"/>
                  </a:outerShdw>
                </a:effectLst>
              </a:rPr>
              <a:t>P</a:t>
            </a:r>
            <a:r>
              <a:rPr lang="en-US" altLang="zh-CN" sz="2400" b="1" baseline="-25000" dirty="0">
                <a:solidFill>
                  <a:srgbClr val="494B4D"/>
                </a:solidFill>
                <a:effectLst>
                  <a:outerShdw blurRad="38100" dist="38100" dir="2700000" algn="tl">
                    <a:srgbClr val="C0C0C0"/>
                  </a:outerShdw>
                </a:effectLst>
              </a:rPr>
              <a:t>1</a:t>
            </a:r>
            <a:r>
              <a:rPr lang="zh-CN" altLang="en-US" sz="2400" b="1" baseline="-25000" dirty="0">
                <a:solidFill>
                  <a:srgbClr val="494B4D"/>
                </a:solidFill>
                <a:effectLst>
                  <a:outerShdw blurRad="38100" dist="38100" dir="2700000" algn="tl">
                    <a:srgbClr val="C0C0C0"/>
                  </a:outerShdw>
                </a:effectLst>
              </a:rPr>
              <a:t>：</a:t>
            </a:r>
            <a:r>
              <a:rPr lang="en-US" altLang="zh-CN" sz="2400" b="1" dirty="0">
                <a:solidFill>
                  <a:srgbClr val="494B4D"/>
                </a:solidFill>
                <a:effectLst>
                  <a:outerShdw blurRad="38100" dist="38100" dir="2700000" algn="tl">
                    <a:srgbClr val="C0C0C0"/>
                  </a:outerShdw>
                </a:effectLst>
              </a:rPr>
              <a:t> v1</a:t>
            </a:r>
            <a:r>
              <a:rPr lang="zh-CN" altLang="zh-CN" sz="2400" b="1" dirty="0">
                <a:solidFill>
                  <a:srgbClr val="494B4D"/>
                </a:solidFill>
                <a:effectLst>
                  <a:outerShdw blurRad="38100" dist="38100" dir="2700000" algn="tl">
                    <a:srgbClr val="C0C0C0"/>
                  </a:outerShdw>
                </a:effectLst>
              </a:rPr>
              <a:t>→</a:t>
            </a:r>
            <a:r>
              <a:rPr lang="en-US" altLang="zh-CN" sz="2400" b="1" dirty="0">
                <a:solidFill>
                  <a:srgbClr val="494B4D"/>
                </a:solidFill>
                <a:effectLst>
                  <a:outerShdw blurRad="38100" dist="38100" dir="2700000" algn="tl">
                    <a:srgbClr val="C0C0C0"/>
                  </a:outerShdw>
                </a:effectLst>
              </a:rPr>
              <a:t>v7→v6</a:t>
            </a:r>
          </a:p>
          <a:p>
            <a:pPr eaLnBrk="1" fontAlgn="base" hangingPunct="1">
              <a:spcBef>
                <a:spcPct val="20000"/>
              </a:spcBef>
              <a:spcAft>
                <a:spcPct val="0"/>
              </a:spcAft>
              <a:buClr>
                <a:srgbClr val="DC5900"/>
              </a:buClr>
              <a:buSzPct val="75000"/>
              <a:buFont typeface="Wingdings" panose="05000000000000000000" pitchFamily="2" charset="2"/>
              <a:buChar char="Ø"/>
              <a:defRPr/>
            </a:pPr>
            <a:r>
              <a:rPr lang="en-US" altLang="zh-CN" sz="2400" b="1" dirty="0">
                <a:solidFill>
                  <a:srgbClr val="007A77"/>
                </a:solidFill>
                <a:effectLst>
                  <a:outerShdw blurRad="38100" dist="38100" dir="2700000" algn="tl">
                    <a:srgbClr val="C0C0C0"/>
                  </a:outerShdw>
                </a:effectLst>
              </a:rPr>
              <a:t>d14+w46=1.2+6.8=8</a:t>
            </a:r>
            <a:r>
              <a:rPr lang="zh-CN" altLang="en-US" sz="2400" b="1" dirty="0">
                <a:solidFill>
                  <a:srgbClr val="007A77"/>
                </a:solidFill>
                <a:effectLst>
                  <a:outerShdw blurRad="38100" dist="38100" dir="2700000" algn="tl">
                    <a:srgbClr val="C0C0C0"/>
                  </a:outerShdw>
                </a:effectLst>
              </a:rPr>
              <a:t>，排除</a:t>
            </a:r>
            <a:r>
              <a:rPr lang="en-US" altLang="zh-CN" sz="2400" b="1" dirty="0">
                <a:solidFill>
                  <a:srgbClr val="007A77"/>
                </a:solidFill>
                <a:effectLst>
                  <a:outerShdw blurRad="38100" dist="38100" dir="2700000" algn="tl">
                    <a:srgbClr val="C0C0C0"/>
                  </a:outerShdw>
                </a:effectLst>
              </a:rPr>
              <a:t>V4</a:t>
            </a:r>
            <a:r>
              <a:rPr lang="zh-CN" altLang="en-US" sz="2400" b="1" dirty="0">
                <a:solidFill>
                  <a:srgbClr val="007A77"/>
                </a:solidFill>
                <a:effectLst>
                  <a:outerShdw blurRad="38100" dist="38100" dir="2700000" algn="tl">
                    <a:srgbClr val="C0C0C0"/>
                  </a:outerShdw>
                </a:effectLst>
              </a:rPr>
              <a:t>；</a:t>
            </a:r>
            <a:endParaRPr lang="en-US" altLang="zh-CN" sz="2400" b="1" dirty="0">
              <a:solidFill>
                <a:srgbClr val="007A77"/>
              </a:solidFill>
              <a:effectLst>
                <a:outerShdw blurRad="38100" dist="38100" dir="2700000" algn="tl">
                  <a:srgbClr val="C0C0C0"/>
                </a:outerShdw>
              </a:effectLst>
            </a:endParaRPr>
          </a:p>
          <a:p>
            <a:pPr eaLnBrk="1" fontAlgn="base" hangingPunct="1">
              <a:spcBef>
                <a:spcPct val="20000"/>
              </a:spcBef>
              <a:spcAft>
                <a:spcPct val="0"/>
              </a:spcAft>
              <a:buClr>
                <a:srgbClr val="DC5900"/>
              </a:buClr>
              <a:buSzPct val="75000"/>
              <a:buFont typeface="Wingdings" panose="05000000000000000000" pitchFamily="2" charset="2"/>
              <a:buChar char="Ø"/>
              <a:defRPr/>
            </a:pPr>
            <a:r>
              <a:rPr lang="en-US" altLang="zh-CN" sz="2400" b="1" dirty="0">
                <a:solidFill>
                  <a:srgbClr val="007A77"/>
                </a:solidFill>
                <a:effectLst>
                  <a:outerShdw blurRad="38100" dist="38100" dir="2700000" algn="tl">
                    <a:srgbClr val="C0C0C0"/>
                  </a:outerShdw>
                </a:effectLst>
              </a:rPr>
              <a:t>d15+w56=9.2+13.5&gt;8</a:t>
            </a:r>
            <a:r>
              <a:rPr lang="zh-CN" altLang="en-US" sz="2400" b="1" dirty="0">
                <a:solidFill>
                  <a:srgbClr val="007A77"/>
                </a:solidFill>
                <a:effectLst>
                  <a:outerShdw blurRad="38100" dist="38100" dir="2700000" algn="tl">
                    <a:srgbClr val="C0C0C0"/>
                  </a:outerShdw>
                </a:effectLst>
              </a:rPr>
              <a:t>，排除</a:t>
            </a:r>
            <a:r>
              <a:rPr lang="en-US" altLang="zh-CN" sz="2400" b="1" dirty="0">
                <a:solidFill>
                  <a:srgbClr val="007A77"/>
                </a:solidFill>
                <a:effectLst>
                  <a:outerShdw blurRad="38100" dist="38100" dir="2700000" algn="tl">
                    <a:srgbClr val="C0C0C0"/>
                  </a:outerShdw>
                </a:effectLst>
              </a:rPr>
              <a:t>V5</a:t>
            </a:r>
            <a:endParaRPr lang="zh-CN" altLang="en-US" sz="2400" b="1" dirty="0">
              <a:solidFill>
                <a:srgbClr val="007A77"/>
              </a:solidFill>
              <a:effectLst>
                <a:outerShdw blurRad="38100" dist="38100" dir="2700000" algn="tl">
                  <a:srgbClr val="C0C0C0"/>
                </a:outerShdw>
              </a:effectLst>
            </a:endParaRPr>
          </a:p>
        </p:txBody>
      </p:sp>
      <p:sp>
        <p:nvSpPr>
          <p:cNvPr id="20" name="Oval 17"/>
          <p:cNvSpPr>
            <a:spLocks noChangeArrowheads="1"/>
          </p:cNvSpPr>
          <p:nvPr/>
        </p:nvSpPr>
        <p:spPr bwMode="auto">
          <a:xfrm>
            <a:off x="4003675" y="4210050"/>
            <a:ext cx="503238" cy="439738"/>
          </a:xfrm>
          <a:prstGeom prst="ellipse">
            <a:avLst/>
          </a:prstGeom>
          <a:noFill/>
          <a:ln w="28575">
            <a:solidFill>
              <a:schemeClr val="hlink"/>
            </a:solidFill>
            <a:round/>
          </a:ln>
          <a:extLst>
            <a:ext uri="{909E8E84-426E-40DD-AFC4-6F175D3DCCD1}">
              <a14:hiddenFill xmlns:a14="http://schemas.microsoft.com/office/drawing/2010/main">
                <a:solidFill>
                  <a:srgbClr val="FFFFFF"/>
                </a:solidFill>
              </a14:hiddenFill>
            </a:ext>
          </a:extLst>
        </p:spPr>
        <p:txBody>
          <a:bodyPr wrap="none" anchor="ct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l" eaLnBrk="1" fontAlgn="base" hangingPunct="1">
              <a:lnSpc>
                <a:spcPct val="100000"/>
              </a:lnSpc>
              <a:spcBef>
                <a:spcPct val="0"/>
              </a:spcBef>
              <a:spcAft>
                <a:spcPct val="0"/>
              </a:spcAft>
              <a:buClrTx/>
              <a:buSzTx/>
              <a:buFontTx/>
              <a:buNone/>
            </a:pPr>
            <a:endParaRPr lang="zh-CN" altLang="en-US" sz="1800" b="0">
              <a:solidFill>
                <a:srgbClr val="494B4D"/>
              </a:solidFill>
              <a:latin typeface="Arial" panose="020B0604020202020204" pitchFamily="34" charset="0"/>
              <a:ea typeface="宋体" panose="02010600030101010101" pitchFamily="2" charset="-122"/>
            </a:endParaRPr>
          </a:p>
        </p:txBody>
      </p:sp>
      <p:sp>
        <p:nvSpPr>
          <p:cNvPr id="21" name="Oval 17"/>
          <p:cNvSpPr>
            <a:spLocks noChangeArrowheads="1"/>
          </p:cNvSpPr>
          <p:nvPr/>
        </p:nvSpPr>
        <p:spPr bwMode="auto">
          <a:xfrm>
            <a:off x="4003675" y="3141663"/>
            <a:ext cx="423863" cy="358775"/>
          </a:xfrm>
          <a:prstGeom prst="ellipse">
            <a:avLst/>
          </a:prstGeom>
          <a:noFill/>
          <a:ln w="28575">
            <a:solidFill>
              <a:schemeClr val="hlink"/>
            </a:solidFill>
            <a:round/>
          </a:ln>
          <a:extLst>
            <a:ext uri="{909E8E84-426E-40DD-AFC4-6F175D3DCCD1}">
              <a14:hiddenFill xmlns:a14="http://schemas.microsoft.com/office/drawing/2010/main">
                <a:solidFill>
                  <a:srgbClr val="FFFFFF"/>
                </a:solidFill>
              </a14:hiddenFill>
            </a:ext>
          </a:extLst>
        </p:spPr>
        <p:txBody>
          <a:bodyPr wrap="none" anchor="ct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l" eaLnBrk="1" fontAlgn="base" hangingPunct="1">
              <a:lnSpc>
                <a:spcPct val="100000"/>
              </a:lnSpc>
              <a:spcBef>
                <a:spcPct val="0"/>
              </a:spcBef>
              <a:spcAft>
                <a:spcPct val="0"/>
              </a:spcAft>
              <a:buClrTx/>
              <a:buSzTx/>
              <a:buFontTx/>
              <a:buNone/>
            </a:pPr>
            <a:endParaRPr lang="zh-CN" altLang="en-US" sz="1800" b="0">
              <a:solidFill>
                <a:srgbClr val="494B4D"/>
              </a:solidFill>
              <a:latin typeface="Arial" panose="020B0604020202020204" pitchFamily="34" charset="0"/>
              <a:ea typeface="宋体" panose="02010600030101010101" pitchFamily="2" charset="-122"/>
            </a:endParaRPr>
          </a:p>
        </p:txBody>
      </p:sp>
      <p:sp>
        <p:nvSpPr>
          <p:cNvPr id="22" name="Oval 17"/>
          <p:cNvSpPr>
            <a:spLocks noChangeArrowheads="1"/>
          </p:cNvSpPr>
          <p:nvPr/>
        </p:nvSpPr>
        <p:spPr bwMode="auto">
          <a:xfrm>
            <a:off x="4021138" y="3543300"/>
            <a:ext cx="406400" cy="439738"/>
          </a:xfrm>
          <a:prstGeom prst="ellipse">
            <a:avLst/>
          </a:prstGeom>
          <a:noFill/>
          <a:ln w="28575">
            <a:solidFill>
              <a:schemeClr val="hlink"/>
            </a:solidFill>
            <a:round/>
          </a:ln>
          <a:extLst>
            <a:ext uri="{909E8E84-426E-40DD-AFC4-6F175D3DCCD1}">
              <a14:hiddenFill xmlns:a14="http://schemas.microsoft.com/office/drawing/2010/main">
                <a:solidFill>
                  <a:srgbClr val="FFFFFF"/>
                </a:solidFill>
              </a14:hiddenFill>
            </a:ext>
          </a:extLst>
        </p:spPr>
        <p:txBody>
          <a:bodyPr wrap="none" anchor="ct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l" eaLnBrk="1" fontAlgn="base" hangingPunct="1">
              <a:lnSpc>
                <a:spcPct val="100000"/>
              </a:lnSpc>
              <a:spcBef>
                <a:spcPct val="0"/>
              </a:spcBef>
              <a:spcAft>
                <a:spcPct val="0"/>
              </a:spcAft>
              <a:buClrTx/>
              <a:buSzTx/>
              <a:buFontTx/>
              <a:buNone/>
            </a:pPr>
            <a:endParaRPr lang="zh-CN" altLang="en-US" sz="1800" b="0">
              <a:solidFill>
                <a:srgbClr val="494B4D"/>
              </a:solidFill>
              <a:latin typeface="Arial" panose="020B0604020202020204" pitchFamily="34" charset="0"/>
              <a:ea typeface="宋体" panose="02010600030101010101" pitchFamily="2" charset="-122"/>
            </a:endParaRPr>
          </a:p>
        </p:txBody>
      </p:sp>
      <p:cxnSp>
        <p:nvCxnSpPr>
          <p:cNvPr id="16" name="直接箭头连接符 15"/>
          <p:cNvCxnSpPr/>
          <p:nvPr/>
        </p:nvCxnSpPr>
        <p:spPr>
          <a:xfrm flipV="1">
            <a:off x="7148195" y="1917065"/>
            <a:ext cx="15875" cy="13474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 name="直接箭头连接符 1"/>
          <p:cNvCxnSpPr/>
          <p:nvPr/>
        </p:nvCxnSpPr>
        <p:spPr>
          <a:xfrm flipV="1">
            <a:off x="7212330" y="2997200"/>
            <a:ext cx="528320" cy="339725"/>
          </a:xfrm>
          <a:prstGeom prst="straightConnector1">
            <a:avLst/>
          </a:prstGeom>
          <a:ln w="38100">
            <a:solidFill>
              <a:srgbClr val="070CF7"/>
            </a:solidFill>
            <a:tailEnd type="triangle"/>
          </a:ln>
        </p:spPr>
        <p:style>
          <a:lnRef idx="1">
            <a:schemeClr val="accent1"/>
          </a:lnRef>
          <a:fillRef idx="0">
            <a:schemeClr val="accent1"/>
          </a:fillRef>
          <a:effectRef idx="0">
            <a:schemeClr val="accent1"/>
          </a:effectRef>
          <a:fontRef idx="minor">
            <a:schemeClr val="tx1"/>
          </a:fontRef>
        </p:style>
      </p:cxnSp>
      <p:cxnSp>
        <p:nvCxnSpPr>
          <p:cNvPr id="3" name="直接箭头连接符 2"/>
          <p:cNvCxnSpPr/>
          <p:nvPr/>
        </p:nvCxnSpPr>
        <p:spPr>
          <a:xfrm>
            <a:off x="7164070" y="3357245"/>
            <a:ext cx="1224280" cy="28765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7179310" y="2809240"/>
            <a:ext cx="446405" cy="650875"/>
          </a:xfrm>
          <a:prstGeom prst="rect">
            <a:avLst/>
          </a:prstGeom>
          <a:noFill/>
        </p:spPr>
        <p:txBody>
          <a:bodyPr wrap="none" rtlCol="0" anchor="t">
            <a:spAutoFit/>
          </a:bodyPr>
          <a:lstStyle/>
          <a:p>
            <a:pPr>
              <a:lnSpc>
                <a:spcPct val="130000"/>
              </a:lnSpc>
            </a:pPr>
            <a:r>
              <a:rPr lang="zh-CN" altLang="en-US" sz="2800" dirty="0">
                <a:solidFill>
                  <a:srgbClr val="FF0000"/>
                </a:solidFill>
                <a:latin typeface="Arial" panose="020B0604020202020204" pitchFamily="34" charset="0"/>
                <a:ea typeface="微软雅黑" panose="020B0503020204020204" pitchFamily="34" charset="-122"/>
              </a:rPr>
              <a:t>×</a:t>
            </a:r>
          </a:p>
        </p:txBody>
      </p:sp>
      <p:sp>
        <p:nvSpPr>
          <p:cNvPr id="5" name="文本框 4"/>
          <p:cNvSpPr txBox="1"/>
          <p:nvPr/>
        </p:nvSpPr>
        <p:spPr>
          <a:xfrm>
            <a:off x="7799070" y="3141980"/>
            <a:ext cx="446405" cy="650875"/>
          </a:xfrm>
          <a:prstGeom prst="rect">
            <a:avLst/>
          </a:prstGeom>
          <a:noFill/>
        </p:spPr>
        <p:txBody>
          <a:bodyPr wrap="none" rtlCol="0" anchor="t">
            <a:spAutoFit/>
          </a:bodyPr>
          <a:lstStyle/>
          <a:p>
            <a:pPr>
              <a:lnSpc>
                <a:spcPct val="130000"/>
              </a:lnSpc>
            </a:pPr>
            <a:r>
              <a:rPr lang="zh-CN" altLang="en-US" sz="2800" dirty="0">
                <a:solidFill>
                  <a:srgbClr val="FF0000"/>
                </a:solidFill>
                <a:latin typeface="Arial" panose="020B0604020202020204" pitchFamily="34" charset="0"/>
                <a:ea typeface="微软雅黑" panose="020B0503020204020204" pitchFamily="34"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barn(inVertical)">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down)">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box(in)">
                                      <p:cBhvr>
                                        <p:cTn id="3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20" grpId="0" bldLvl="0" animBg="1"/>
      <p:bldP spid="21" grpId="0" bldLvl="0" animBg="1"/>
      <p:bldP spid="22" grpId="0" bldLvl="0" animBg="1"/>
      <p:bldP spid="4" grpId="0"/>
      <p:bldP spid="4" grpId="1"/>
      <p:bldP spid="5" grpId="0"/>
      <p:bldP spid="5" grpId="1"/>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3"/>
          <p:cNvSpPr>
            <a:spLocks noGrp="1" noRot="1" noChangeArrowheads="1"/>
          </p:cNvSpPr>
          <p:nvPr>
            <p:ph idx="1"/>
          </p:nvPr>
        </p:nvSpPr>
        <p:spPr>
          <a:xfrm>
            <a:off x="0" y="-26988"/>
            <a:ext cx="9036050" cy="5903913"/>
          </a:xfrm>
        </p:spPr>
        <p:txBody>
          <a:bodyPr/>
          <a:lstStyle/>
          <a:p>
            <a:pPr lvl="1" eaLnBrk="1" hangingPunct="1">
              <a:buClr>
                <a:srgbClr val="E2BD7B"/>
              </a:buClr>
            </a:pPr>
            <a:r>
              <a:rPr lang="zh-CN" altLang="en-US" sz="2800">
                <a:solidFill>
                  <a:srgbClr val="FF0000"/>
                </a:solidFill>
              </a:rPr>
              <a:t>算法示例</a:t>
            </a:r>
            <a:r>
              <a:rPr lang="en-US" altLang="zh-CN" sz="2800">
                <a:solidFill>
                  <a:srgbClr val="FF0000"/>
                </a:solidFill>
              </a:rPr>
              <a:t>--</a:t>
            </a:r>
            <a:r>
              <a:rPr lang="zh-CN" altLang="en-US" sz="2800">
                <a:solidFill>
                  <a:srgbClr val="FF0000"/>
                </a:solidFill>
              </a:rPr>
              <a:t>限制条件为径长：</a:t>
            </a:r>
            <a:r>
              <a:rPr lang="zh-CN" altLang="en-US" sz="2800">
                <a:solidFill>
                  <a:srgbClr val="FF0000"/>
                </a:solidFill>
                <a:latin typeface="宋体" panose="02010600030101010101" pitchFamily="2" charset="-122"/>
              </a:rPr>
              <a:t>③</a:t>
            </a:r>
            <a:r>
              <a:rPr lang="zh-CN" altLang="en-US" sz="2800">
                <a:solidFill>
                  <a:schemeClr val="tx2"/>
                </a:solidFill>
              </a:rPr>
              <a:t>取</a:t>
            </a:r>
            <a:r>
              <a:rPr lang="en-US" altLang="zh-CN" sz="2800">
                <a:solidFill>
                  <a:schemeClr val="tx2"/>
                </a:solidFill>
              </a:rPr>
              <a:t>v</a:t>
            </a:r>
            <a:r>
              <a:rPr lang="en-US" altLang="zh-CN" sz="2800" baseline="-25000">
                <a:solidFill>
                  <a:schemeClr val="tx2"/>
                </a:solidFill>
              </a:rPr>
              <a:t>i</a:t>
            </a:r>
            <a:r>
              <a:rPr lang="zh-CN" altLang="en-US" sz="2800">
                <a:solidFill>
                  <a:schemeClr val="tx2"/>
                </a:solidFill>
              </a:rPr>
              <a:t>的邻端</a:t>
            </a:r>
            <a:r>
              <a:rPr lang="en-US" altLang="zh-CN" sz="2800">
                <a:solidFill>
                  <a:schemeClr val="tx2"/>
                </a:solidFill>
              </a:rPr>
              <a:t>v</a:t>
            </a:r>
            <a:r>
              <a:rPr lang="en-US" altLang="zh-CN" sz="2800" baseline="-25000">
                <a:solidFill>
                  <a:schemeClr val="tx2"/>
                </a:solidFill>
              </a:rPr>
              <a:t>j</a:t>
            </a:r>
            <a:r>
              <a:rPr lang="en-US" altLang="zh-CN" sz="2800">
                <a:solidFill>
                  <a:schemeClr val="tx2"/>
                </a:solidFill>
              </a:rPr>
              <a:t>(v</a:t>
            </a:r>
            <a:r>
              <a:rPr lang="en-US" altLang="zh-CN" sz="2800" baseline="-25000">
                <a:solidFill>
                  <a:schemeClr val="tx2"/>
                </a:solidFill>
              </a:rPr>
              <a:t>j</a:t>
            </a:r>
            <a:r>
              <a:rPr lang="zh-CN" altLang="en-US" sz="2800">
                <a:solidFill>
                  <a:schemeClr val="tx2"/>
                </a:solidFill>
              </a:rPr>
              <a:t>不属于</a:t>
            </a:r>
            <a:r>
              <a:rPr lang="en-US" altLang="zh-CN" sz="2800">
                <a:solidFill>
                  <a:schemeClr val="tx2"/>
                </a:solidFill>
              </a:rPr>
              <a:t>P</a:t>
            </a:r>
            <a:r>
              <a:rPr lang="en-US" altLang="zh-CN" sz="2800" baseline="-25000">
                <a:solidFill>
                  <a:schemeClr val="tx2"/>
                </a:solidFill>
              </a:rPr>
              <a:t>1</a:t>
            </a:r>
            <a:r>
              <a:rPr lang="en-US" altLang="zh-CN" sz="2800">
                <a:solidFill>
                  <a:schemeClr val="tx2"/>
                </a:solidFill>
              </a:rPr>
              <a:t>),</a:t>
            </a:r>
            <a:r>
              <a:rPr lang="zh-CN" altLang="en-US" sz="2800">
                <a:solidFill>
                  <a:schemeClr val="tx2"/>
                </a:solidFill>
              </a:rPr>
              <a:t>若</a:t>
            </a:r>
            <a:r>
              <a:rPr lang="en-US" altLang="zh-CN" sz="2800">
                <a:solidFill>
                  <a:schemeClr val="tx2"/>
                </a:solidFill>
              </a:rPr>
              <a:t>d</a:t>
            </a:r>
            <a:r>
              <a:rPr lang="en-US" altLang="zh-CN" sz="2800" baseline="-25000">
                <a:solidFill>
                  <a:schemeClr val="tx2"/>
                </a:solidFill>
              </a:rPr>
              <a:t>si</a:t>
            </a:r>
            <a:r>
              <a:rPr lang="en-US" altLang="zh-CN" sz="2800">
                <a:solidFill>
                  <a:schemeClr val="tx2"/>
                </a:solidFill>
              </a:rPr>
              <a:t>+d</a:t>
            </a:r>
            <a:r>
              <a:rPr lang="en-US" altLang="zh-CN" sz="2800" baseline="-25000">
                <a:solidFill>
                  <a:schemeClr val="tx2"/>
                </a:solidFill>
              </a:rPr>
              <a:t>ij</a:t>
            </a:r>
            <a:r>
              <a:rPr lang="en-US" altLang="zh-CN" sz="2800">
                <a:solidFill>
                  <a:schemeClr val="tx2"/>
                </a:solidFill>
              </a:rPr>
              <a:t>+w</a:t>
            </a:r>
            <a:r>
              <a:rPr lang="en-US" altLang="zh-CN" sz="2800" baseline="-25000">
                <a:solidFill>
                  <a:schemeClr val="tx2"/>
                </a:solidFill>
              </a:rPr>
              <a:t>jt</a:t>
            </a:r>
            <a:r>
              <a:rPr lang="en-US" altLang="zh-CN" sz="2800">
                <a:solidFill>
                  <a:schemeClr val="tx2"/>
                </a:solidFill>
              </a:rPr>
              <a:t>≥M</a:t>
            </a:r>
            <a:r>
              <a:rPr lang="zh-CN" altLang="en-US" sz="2800">
                <a:solidFill>
                  <a:schemeClr val="tx2"/>
                </a:solidFill>
              </a:rPr>
              <a:t>，排除</a:t>
            </a:r>
            <a:r>
              <a:rPr lang="en-US" altLang="zh-CN" sz="2800">
                <a:solidFill>
                  <a:schemeClr val="tx2"/>
                </a:solidFill>
              </a:rPr>
              <a:t>v</a:t>
            </a:r>
            <a:r>
              <a:rPr lang="en-US" altLang="zh-CN" sz="2800" baseline="-25000">
                <a:solidFill>
                  <a:schemeClr val="tx2"/>
                </a:solidFill>
              </a:rPr>
              <a:t>j</a:t>
            </a:r>
            <a:r>
              <a:rPr lang="en-US" altLang="zh-CN" sz="2800">
                <a:solidFill>
                  <a:schemeClr val="tx2"/>
                </a:solidFill>
              </a:rPr>
              <a:t> </a:t>
            </a:r>
            <a:r>
              <a:rPr lang="zh-CN" altLang="en-US" sz="2800">
                <a:solidFill>
                  <a:schemeClr val="tx2"/>
                </a:solidFill>
              </a:rPr>
              <a:t>；若</a:t>
            </a:r>
            <a:r>
              <a:rPr lang="en-US" altLang="zh-CN" sz="2800">
                <a:solidFill>
                  <a:schemeClr val="tx2"/>
                </a:solidFill>
              </a:rPr>
              <a:t>d</a:t>
            </a:r>
            <a:r>
              <a:rPr lang="en-US" altLang="zh-CN" sz="2800" baseline="-25000">
                <a:solidFill>
                  <a:schemeClr val="tx2"/>
                </a:solidFill>
              </a:rPr>
              <a:t>si</a:t>
            </a:r>
            <a:r>
              <a:rPr lang="en-US" altLang="zh-CN" sz="2800">
                <a:solidFill>
                  <a:schemeClr val="tx2"/>
                </a:solidFill>
              </a:rPr>
              <a:t>+d</a:t>
            </a:r>
            <a:r>
              <a:rPr lang="en-US" altLang="zh-CN" sz="2800" baseline="-25000">
                <a:solidFill>
                  <a:schemeClr val="tx2"/>
                </a:solidFill>
              </a:rPr>
              <a:t>ij</a:t>
            </a:r>
            <a:r>
              <a:rPr lang="en-US" altLang="zh-CN" sz="2800">
                <a:solidFill>
                  <a:schemeClr val="tx2"/>
                </a:solidFill>
              </a:rPr>
              <a:t>+w</a:t>
            </a:r>
            <a:r>
              <a:rPr lang="en-US" altLang="zh-CN" sz="2800" baseline="-25000">
                <a:solidFill>
                  <a:schemeClr val="tx2"/>
                </a:solidFill>
              </a:rPr>
              <a:t>jt</a:t>
            </a:r>
            <a:r>
              <a:rPr lang="en-US" altLang="zh-CN" sz="2800">
                <a:solidFill>
                  <a:schemeClr val="tx2"/>
                </a:solidFill>
              </a:rPr>
              <a:t>&lt;M </a:t>
            </a:r>
            <a:r>
              <a:rPr lang="zh-CN" altLang="en-US" sz="2800">
                <a:solidFill>
                  <a:schemeClr val="tx2"/>
                </a:solidFill>
              </a:rPr>
              <a:t>，即找到一条可用径</a:t>
            </a:r>
            <a:r>
              <a:rPr lang="en-US" altLang="zh-CN" sz="2800">
                <a:solidFill>
                  <a:schemeClr val="tx2"/>
                </a:solidFill>
              </a:rPr>
              <a:t>P</a:t>
            </a:r>
            <a:r>
              <a:rPr lang="en-US" altLang="zh-CN" sz="2800" baseline="-25000">
                <a:solidFill>
                  <a:schemeClr val="tx2"/>
                </a:solidFill>
              </a:rPr>
              <a:t>2</a:t>
            </a:r>
            <a:r>
              <a:rPr lang="en-US" altLang="zh-CN" sz="2800">
                <a:solidFill>
                  <a:schemeClr val="tx2"/>
                </a:solidFill>
              </a:rPr>
              <a:t>: v</a:t>
            </a:r>
            <a:r>
              <a:rPr lang="en-US" altLang="zh-CN" sz="2800" baseline="-25000">
                <a:solidFill>
                  <a:schemeClr val="tx2"/>
                </a:solidFill>
              </a:rPr>
              <a:t>s</a:t>
            </a:r>
            <a:r>
              <a:rPr lang="zh-CN" altLang="zh-CN" sz="2800">
                <a:solidFill>
                  <a:schemeClr val="tx2"/>
                </a:solidFill>
              </a:rPr>
              <a:t>→</a:t>
            </a:r>
            <a:r>
              <a:rPr lang="en-US" altLang="zh-CN" sz="2800">
                <a:solidFill>
                  <a:schemeClr val="tx2"/>
                </a:solidFill>
              </a:rPr>
              <a:t>v</a:t>
            </a:r>
            <a:r>
              <a:rPr lang="en-US" altLang="zh-CN" sz="2800" baseline="-25000">
                <a:solidFill>
                  <a:schemeClr val="tx2"/>
                </a:solidFill>
              </a:rPr>
              <a:t>i</a:t>
            </a:r>
            <a:r>
              <a:rPr lang="en-US" altLang="en-US" sz="2800">
                <a:solidFill>
                  <a:schemeClr val="tx2"/>
                </a:solidFill>
              </a:rPr>
              <a:t>→</a:t>
            </a:r>
            <a:r>
              <a:rPr lang="en-US" altLang="zh-CN" sz="2800">
                <a:solidFill>
                  <a:schemeClr val="tx2"/>
                </a:solidFill>
              </a:rPr>
              <a:t>v</a:t>
            </a:r>
            <a:r>
              <a:rPr lang="en-US" altLang="zh-CN" sz="2800" baseline="-25000">
                <a:solidFill>
                  <a:schemeClr val="tx2"/>
                </a:solidFill>
              </a:rPr>
              <a:t>j</a:t>
            </a:r>
            <a:r>
              <a:rPr lang="en-US" altLang="zh-CN" sz="2800">
                <a:solidFill>
                  <a:schemeClr val="tx2"/>
                </a:solidFill>
              </a:rPr>
              <a:t>→v</a:t>
            </a:r>
            <a:r>
              <a:rPr lang="en-US" altLang="zh-CN" sz="2800" baseline="-25000">
                <a:solidFill>
                  <a:schemeClr val="tx2"/>
                </a:solidFill>
              </a:rPr>
              <a:t>t</a:t>
            </a:r>
            <a:r>
              <a:rPr lang="zh-CN" altLang="en-US" sz="2800">
                <a:solidFill>
                  <a:schemeClr val="tx2"/>
                </a:solidFill>
              </a:rPr>
              <a:t>。如此下去，直到已排除所有邻端。</a:t>
            </a:r>
          </a:p>
        </p:txBody>
      </p:sp>
      <p:graphicFrame>
        <p:nvGraphicFramePr>
          <p:cNvPr id="303107" name="对象 1"/>
          <p:cNvGraphicFramePr>
            <a:graphicFrameLocks noChangeAspect="1"/>
          </p:cNvGraphicFramePr>
          <p:nvPr/>
        </p:nvGraphicFramePr>
        <p:xfrm>
          <a:off x="31750" y="1700213"/>
          <a:ext cx="4643438" cy="2624137"/>
        </p:xfrm>
        <a:graphic>
          <a:graphicData uri="http://schemas.openxmlformats.org/presentationml/2006/ole">
            <mc:AlternateContent xmlns:mc="http://schemas.openxmlformats.org/markup-compatibility/2006">
              <mc:Choice xmlns:v="urn:schemas-microsoft-com:vml" Requires="v">
                <p:oleObj spid="_x0000_s400595" r:id="rId3" imgW="5689600" imgH="3213100" progId="Equation.3">
                  <p:embed/>
                </p:oleObj>
              </mc:Choice>
              <mc:Fallback>
                <p:oleObj r:id="rId3" imgW="5689600" imgH="3213100" progId="Equation.3">
                  <p:embed/>
                  <p:pic>
                    <p:nvPicPr>
                      <p:cNvPr id="0" name="图片 71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50" y="1700213"/>
                        <a:ext cx="4643438" cy="262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03108" name="Object 3"/>
          <p:cNvGraphicFramePr>
            <a:graphicFrameLocks noChangeAspect="1"/>
          </p:cNvGraphicFramePr>
          <p:nvPr/>
        </p:nvGraphicFramePr>
        <p:xfrm>
          <a:off x="4787900" y="1412875"/>
          <a:ext cx="4111625" cy="2867025"/>
        </p:xfrm>
        <a:graphic>
          <a:graphicData uri="http://schemas.openxmlformats.org/presentationml/2006/ole">
            <mc:AlternateContent xmlns:mc="http://schemas.openxmlformats.org/markup-compatibility/2006">
              <mc:Choice xmlns:v="urn:schemas-microsoft-com:vml" Requires="v">
                <p:oleObj spid="_x0000_s400596" r:id="rId5" imgW="4610100" imgH="3213100" progId="Equation.3">
                  <p:embed/>
                </p:oleObj>
              </mc:Choice>
              <mc:Fallback>
                <p:oleObj r:id="rId5" imgW="4610100" imgH="3213100" progId="Equation.3">
                  <p:embed/>
                  <p:pic>
                    <p:nvPicPr>
                      <p:cNvPr id="0" name="图片 717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7900" y="1412875"/>
                        <a:ext cx="4111625" cy="286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03109" name="Rectangle 3"/>
          <p:cNvSpPr txBox="1">
            <a:spLocks noRot="1" noChangeArrowheads="1"/>
          </p:cNvSpPr>
          <p:nvPr/>
        </p:nvSpPr>
        <p:spPr bwMode="auto">
          <a:xfrm>
            <a:off x="-107950" y="4437063"/>
            <a:ext cx="7343775" cy="216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342900" indent="-34290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lvl="1" algn="l" eaLnBrk="1" fontAlgn="base" hangingPunct="1">
              <a:spcBef>
                <a:spcPct val="20000"/>
              </a:spcBef>
              <a:spcAft>
                <a:spcPct val="0"/>
              </a:spcAft>
              <a:buClr>
                <a:srgbClr val="DC5900"/>
              </a:buClr>
              <a:buSzPct val="75000"/>
              <a:buFont typeface="Wingdings" panose="05000000000000000000" pitchFamily="2" charset="2"/>
              <a:buChar char="v"/>
            </a:pPr>
            <a:r>
              <a:rPr lang="zh-CN" altLang="en-US" sz="2800" dirty="0">
                <a:solidFill>
                  <a:srgbClr val="FF0000"/>
                </a:solidFill>
                <a:latin typeface="Arial" panose="020B0604020202020204" pitchFamily="34" charset="0"/>
                <a:ea typeface="宋体" panose="02010600030101010101" pitchFamily="2" charset="-122"/>
              </a:rPr>
              <a:t>例</a:t>
            </a:r>
            <a:r>
              <a:rPr lang="en-US" altLang="zh-CN" sz="2800" dirty="0">
                <a:solidFill>
                  <a:srgbClr val="FF0000"/>
                </a:solidFill>
                <a:latin typeface="Arial" panose="020B0604020202020204" pitchFamily="34" charset="0"/>
                <a:ea typeface="宋体" panose="02010600030101010101" pitchFamily="2" charset="-122"/>
              </a:rPr>
              <a:t>:M=8 ,v1-v6</a:t>
            </a:r>
            <a:r>
              <a:rPr lang="zh-CN" altLang="en-US" sz="2800" dirty="0">
                <a:solidFill>
                  <a:srgbClr val="FF0000"/>
                </a:solidFill>
                <a:latin typeface="Arial" panose="020B0604020202020204" pitchFamily="34" charset="0"/>
                <a:ea typeface="宋体" panose="02010600030101010101" pitchFamily="2" charset="-122"/>
              </a:rPr>
              <a:t>间可用</a:t>
            </a:r>
            <a:r>
              <a:rPr lang="zh-CN" altLang="en-US" sz="2800" b="0" dirty="0">
                <a:solidFill>
                  <a:srgbClr val="FF0000"/>
                </a:solidFill>
                <a:latin typeface="Arial" panose="020B0604020202020204" pitchFamily="34" charset="0"/>
                <a:ea typeface="宋体" panose="02010600030101010101" pitchFamily="2" charset="-122"/>
              </a:rPr>
              <a:t>径</a:t>
            </a:r>
            <a:r>
              <a:rPr lang="en-US" altLang="zh-CN" sz="2800" b="0" dirty="0">
                <a:solidFill>
                  <a:srgbClr val="FF0000"/>
                </a:solidFill>
                <a:latin typeface="Arial" panose="020B0604020202020204" pitchFamily="34" charset="0"/>
                <a:ea typeface="宋体" panose="02010600030101010101" pitchFamily="2" charset="-122"/>
              </a:rPr>
              <a:t>P1</a:t>
            </a:r>
            <a:r>
              <a:rPr lang="zh-CN" altLang="en-US" sz="2800" b="0" dirty="0">
                <a:solidFill>
                  <a:srgbClr val="FF0000"/>
                </a:solidFill>
                <a:latin typeface="Arial" panose="020B0604020202020204" pitchFamily="34" charset="0"/>
                <a:ea typeface="宋体" panose="02010600030101010101" pitchFamily="2" charset="-122"/>
              </a:rPr>
              <a:t>：</a:t>
            </a:r>
            <a:r>
              <a:rPr lang="en-US" altLang="zh-CN" sz="2800" b="0" dirty="0">
                <a:solidFill>
                  <a:srgbClr val="FF0000"/>
                </a:solidFill>
                <a:latin typeface="Arial" panose="020B0604020202020204" pitchFamily="34" charset="0"/>
                <a:ea typeface="宋体" panose="02010600030101010101" pitchFamily="2" charset="-122"/>
              </a:rPr>
              <a:t>v1</a:t>
            </a:r>
            <a:r>
              <a:rPr lang="zh-CN" altLang="zh-CN" sz="2800" b="0" dirty="0">
                <a:solidFill>
                  <a:srgbClr val="FF0000"/>
                </a:solidFill>
                <a:latin typeface="Arial" panose="020B0604020202020204" pitchFamily="34" charset="0"/>
                <a:ea typeface="宋体" panose="02010600030101010101" pitchFamily="2" charset="-122"/>
              </a:rPr>
              <a:t>→</a:t>
            </a:r>
            <a:r>
              <a:rPr lang="en-US" altLang="zh-CN" sz="2800" b="0" dirty="0">
                <a:solidFill>
                  <a:srgbClr val="FF0000"/>
                </a:solidFill>
                <a:latin typeface="Arial" panose="020B0604020202020204" pitchFamily="34" charset="0"/>
                <a:ea typeface="宋体" panose="02010600030101010101" pitchFamily="2" charset="-122"/>
              </a:rPr>
              <a:t>v7→v6</a:t>
            </a:r>
          </a:p>
          <a:p>
            <a:pPr lvl="1" algn="l" eaLnBrk="1" fontAlgn="base" hangingPunct="1">
              <a:spcBef>
                <a:spcPct val="20000"/>
              </a:spcBef>
              <a:spcAft>
                <a:spcPct val="0"/>
              </a:spcAft>
              <a:buClr>
                <a:srgbClr val="DC5900"/>
              </a:buClr>
              <a:buSzPct val="75000"/>
              <a:buFont typeface="Wingdings" panose="05000000000000000000" pitchFamily="2" charset="2"/>
              <a:buChar char="v"/>
            </a:pPr>
            <a:r>
              <a:rPr lang="en-US" altLang="zh-CN" b="0" dirty="0" err="1">
                <a:solidFill>
                  <a:srgbClr val="FF0000"/>
                </a:solidFill>
                <a:latin typeface="Arial" panose="020B0604020202020204" pitchFamily="34" charset="0"/>
                <a:ea typeface="宋体" panose="02010600030101010101" pitchFamily="2" charset="-122"/>
              </a:rPr>
              <a:t>i</a:t>
            </a:r>
            <a:r>
              <a:rPr lang="en-US" altLang="zh-CN" b="0" dirty="0">
                <a:solidFill>
                  <a:srgbClr val="FF0000"/>
                </a:solidFill>
                <a:latin typeface="Arial" panose="020B0604020202020204" pitchFamily="34" charset="0"/>
                <a:ea typeface="宋体" panose="02010600030101010101" pitchFamily="2" charset="-122"/>
              </a:rPr>
              <a:t>=7,</a:t>
            </a:r>
            <a:r>
              <a:rPr lang="zh-CN" altLang="en-US" b="0" dirty="0">
                <a:solidFill>
                  <a:srgbClr val="FF0000"/>
                </a:solidFill>
                <a:latin typeface="Arial" panose="020B0604020202020204" pitchFamily="34" charset="0"/>
                <a:ea typeface="宋体" panose="02010600030101010101" pitchFamily="2" charset="-122"/>
              </a:rPr>
              <a:t>不属于</a:t>
            </a:r>
            <a:r>
              <a:rPr lang="en-US" altLang="zh-CN" b="0" dirty="0">
                <a:solidFill>
                  <a:srgbClr val="FF0000"/>
                </a:solidFill>
                <a:latin typeface="Arial" panose="020B0604020202020204" pitchFamily="34" charset="0"/>
                <a:ea typeface="宋体" panose="02010600030101010101" pitchFamily="2" charset="-122"/>
              </a:rPr>
              <a:t>P1</a:t>
            </a:r>
            <a:r>
              <a:rPr lang="zh-CN" altLang="en-US" b="0" dirty="0">
                <a:solidFill>
                  <a:srgbClr val="FF0000"/>
                </a:solidFill>
                <a:latin typeface="Arial" panose="020B0604020202020204" pitchFamily="34" charset="0"/>
                <a:ea typeface="宋体" panose="02010600030101010101" pitchFamily="2" charset="-122"/>
              </a:rPr>
              <a:t>的邻端</a:t>
            </a:r>
            <a:r>
              <a:rPr lang="en-US" altLang="zh-CN" b="0" dirty="0">
                <a:solidFill>
                  <a:srgbClr val="FF0000"/>
                </a:solidFill>
                <a:latin typeface="Arial" panose="020B0604020202020204" pitchFamily="34" charset="0"/>
                <a:ea typeface="宋体" panose="02010600030101010101" pitchFamily="2" charset="-122"/>
              </a:rPr>
              <a:t>V3,V2</a:t>
            </a:r>
            <a:r>
              <a:rPr lang="zh-CN" altLang="en-US" b="0" dirty="0">
                <a:solidFill>
                  <a:srgbClr val="FF0000"/>
                </a:solidFill>
                <a:latin typeface="Arial" panose="020B0604020202020204" pitchFamily="34" charset="0"/>
                <a:ea typeface="宋体" panose="02010600030101010101" pitchFamily="2" charset="-122"/>
              </a:rPr>
              <a:t>，</a:t>
            </a:r>
            <a:r>
              <a:rPr lang="en-US" altLang="zh-CN" dirty="0">
                <a:solidFill>
                  <a:srgbClr val="3D3F41"/>
                </a:solidFill>
                <a:latin typeface="Arial" panose="020B0604020202020204" pitchFamily="34" charset="0"/>
                <a:ea typeface="宋体" panose="02010600030101010101" pitchFamily="2" charset="-122"/>
              </a:rPr>
              <a:t> d17+d73+w36=0.5+1.5+4&lt;8,</a:t>
            </a:r>
            <a:r>
              <a:rPr lang="zh-CN" altLang="en-US" dirty="0">
                <a:solidFill>
                  <a:srgbClr val="3D3F41"/>
                </a:solidFill>
                <a:latin typeface="Arial" panose="020B0604020202020204" pitchFamily="34" charset="0"/>
                <a:ea typeface="宋体" panose="02010600030101010101" pitchFamily="2" charset="-122"/>
              </a:rPr>
              <a:t>可用</a:t>
            </a:r>
            <a:r>
              <a:rPr lang="en-US" altLang="zh-CN" b="0" dirty="0">
                <a:solidFill>
                  <a:srgbClr val="FF0000"/>
                </a:solidFill>
                <a:latin typeface="Arial" panose="020B0604020202020204" pitchFamily="34" charset="0"/>
                <a:ea typeface="宋体" panose="02010600030101010101" pitchFamily="2" charset="-122"/>
              </a:rPr>
              <a:t>P2</a:t>
            </a:r>
            <a:r>
              <a:rPr lang="zh-CN" altLang="en-US" b="0" dirty="0">
                <a:solidFill>
                  <a:srgbClr val="FF0000"/>
                </a:solidFill>
                <a:latin typeface="Arial" panose="020B0604020202020204" pitchFamily="34" charset="0"/>
                <a:ea typeface="宋体" panose="02010600030101010101" pitchFamily="2" charset="-122"/>
              </a:rPr>
              <a:t>：</a:t>
            </a:r>
            <a:r>
              <a:rPr lang="en-US" altLang="zh-CN" b="0" dirty="0">
                <a:solidFill>
                  <a:srgbClr val="FF0000"/>
                </a:solidFill>
                <a:latin typeface="Arial" panose="020B0604020202020204" pitchFamily="34" charset="0"/>
                <a:ea typeface="宋体" panose="02010600030101010101" pitchFamily="2" charset="-122"/>
              </a:rPr>
              <a:t>v1</a:t>
            </a:r>
            <a:r>
              <a:rPr lang="zh-CN" altLang="zh-CN" b="0" dirty="0">
                <a:solidFill>
                  <a:srgbClr val="FF0000"/>
                </a:solidFill>
                <a:latin typeface="Arial" panose="020B0604020202020204" pitchFamily="34" charset="0"/>
                <a:ea typeface="宋体" panose="02010600030101010101" pitchFamily="2" charset="-122"/>
              </a:rPr>
              <a:t>→</a:t>
            </a:r>
            <a:r>
              <a:rPr lang="en-US" altLang="zh-CN" b="0" dirty="0">
                <a:solidFill>
                  <a:srgbClr val="FF0000"/>
                </a:solidFill>
                <a:latin typeface="Arial" panose="020B0604020202020204" pitchFamily="34" charset="0"/>
                <a:ea typeface="宋体" panose="02010600030101010101" pitchFamily="2" charset="-122"/>
              </a:rPr>
              <a:t>v7→ v3→ v6</a:t>
            </a:r>
          </a:p>
          <a:p>
            <a:pPr lvl="1" algn="l" eaLnBrk="1" fontAlgn="base" hangingPunct="1">
              <a:spcBef>
                <a:spcPct val="20000"/>
              </a:spcBef>
              <a:spcAft>
                <a:spcPct val="0"/>
              </a:spcAft>
              <a:buClr>
                <a:srgbClr val="DC5900"/>
              </a:buClr>
              <a:buSzPct val="75000"/>
              <a:buFont typeface="Wingdings" panose="05000000000000000000" pitchFamily="2" charset="2"/>
              <a:buChar char="v"/>
            </a:pPr>
            <a:r>
              <a:rPr lang="en-US" altLang="zh-CN" dirty="0">
                <a:solidFill>
                  <a:srgbClr val="3D3F41"/>
                </a:solidFill>
                <a:latin typeface="Arial" panose="020B0604020202020204" pitchFamily="34" charset="0"/>
                <a:ea typeface="宋体" panose="02010600030101010101" pitchFamily="2" charset="-122"/>
              </a:rPr>
              <a:t>d17+d72+w26=0.5+2+3.1&lt;8,</a:t>
            </a:r>
            <a:r>
              <a:rPr lang="zh-CN" altLang="en-US" dirty="0">
                <a:solidFill>
                  <a:srgbClr val="3D3F41"/>
                </a:solidFill>
                <a:latin typeface="Arial" panose="020B0604020202020204" pitchFamily="34" charset="0"/>
                <a:ea typeface="宋体" panose="02010600030101010101" pitchFamily="2" charset="-122"/>
              </a:rPr>
              <a:t>可用</a:t>
            </a:r>
            <a:r>
              <a:rPr lang="en-US" altLang="zh-CN" b="0" dirty="0">
                <a:solidFill>
                  <a:srgbClr val="FF0000"/>
                </a:solidFill>
                <a:latin typeface="Arial" panose="020B0604020202020204" pitchFamily="34" charset="0"/>
                <a:ea typeface="宋体" panose="02010600030101010101" pitchFamily="2" charset="-122"/>
              </a:rPr>
              <a:t>P3</a:t>
            </a:r>
            <a:r>
              <a:rPr lang="zh-CN" altLang="en-US" b="0" dirty="0">
                <a:solidFill>
                  <a:srgbClr val="FF0000"/>
                </a:solidFill>
                <a:latin typeface="Arial" panose="020B0604020202020204" pitchFamily="34" charset="0"/>
                <a:ea typeface="宋体" panose="02010600030101010101" pitchFamily="2" charset="-122"/>
              </a:rPr>
              <a:t>：</a:t>
            </a:r>
            <a:r>
              <a:rPr lang="en-US" altLang="zh-CN" b="0" dirty="0">
                <a:solidFill>
                  <a:srgbClr val="FF0000"/>
                </a:solidFill>
                <a:latin typeface="Arial" panose="020B0604020202020204" pitchFamily="34" charset="0"/>
                <a:ea typeface="宋体" panose="02010600030101010101" pitchFamily="2" charset="-122"/>
              </a:rPr>
              <a:t>v1</a:t>
            </a:r>
            <a:r>
              <a:rPr lang="zh-CN" altLang="zh-CN" b="0" dirty="0">
                <a:solidFill>
                  <a:srgbClr val="FF0000"/>
                </a:solidFill>
                <a:latin typeface="Arial" panose="020B0604020202020204" pitchFamily="34" charset="0"/>
                <a:ea typeface="宋体" panose="02010600030101010101" pitchFamily="2" charset="-122"/>
              </a:rPr>
              <a:t>→</a:t>
            </a:r>
            <a:r>
              <a:rPr lang="en-US" altLang="zh-CN" b="0" dirty="0">
                <a:solidFill>
                  <a:srgbClr val="FF0000"/>
                </a:solidFill>
                <a:latin typeface="Arial" panose="020B0604020202020204" pitchFamily="34" charset="0"/>
                <a:ea typeface="宋体" panose="02010600030101010101" pitchFamily="2" charset="-122"/>
              </a:rPr>
              <a:t>v7→ v2→ v6</a:t>
            </a:r>
            <a:endParaRPr lang="en-US" altLang="zh-CN" sz="2800" b="0" dirty="0">
              <a:solidFill>
                <a:srgbClr val="FF0000"/>
              </a:solidFill>
              <a:latin typeface="Arial" panose="020B0604020202020204" pitchFamily="34" charset="0"/>
              <a:ea typeface="宋体" panose="02010600030101010101" pitchFamily="2" charset="-122"/>
            </a:endParaRPr>
          </a:p>
        </p:txBody>
      </p:sp>
      <p:graphicFrame>
        <p:nvGraphicFramePr>
          <p:cNvPr id="303110" name="对象 2"/>
          <p:cNvGraphicFramePr>
            <a:graphicFrameLocks noChangeAspect="1"/>
          </p:cNvGraphicFramePr>
          <p:nvPr/>
        </p:nvGraphicFramePr>
        <p:xfrm>
          <a:off x="6804025" y="4122738"/>
          <a:ext cx="2281238" cy="2735262"/>
        </p:xfrm>
        <a:graphic>
          <a:graphicData uri="http://schemas.openxmlformats.org/presentationml/2006/ole">
            <mc:AlternateContent xmlns:mc="http://schemas.openxmlformats.org/markup-compatibility/2006">
              <mc:Choice xmlns:v="urn:schemas-microsoft-com:vml" Requires="v">
                <p:oleObj spid="_x0000_s400597" r:id="rId7" imgW="4927600" imgH="5575300" progId="Visio.Drawing.11">
                  <p:embed/>
                </p:oleObj>
              </mc:Choice>
              <mc:Fallback>
                <p:oleObj r:id="rId7" imgW="4927600" imgH="5575300" progId="Visio.Drawing.11">
                  <p:embed/>
                  <p:pic>
                    <p:nvPicPr>
                      <p:cNvPr id="0" name="图片 717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04025" y="4122738"/>
                        <a:ext cx="2281238" cy="2735262"/>
                      </a:xfrm>
                      <a:prstGeom prst="rect">
                        <a:avLst/>
                      </a:prstGeom>
                      <a:solidFill>
                        <a:srgbClr val="F2F2F2"/>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cxnSp>
        <p:nvCxnSpPr>
          <p:cNvPr id="16" name="直接箭头连接符 15"/>
          <p:cNvCxnSpPr/>
          <p:nvPr/>
        </p:nvCxnSpPr>
        <p:spPr>
          <a:xfrm flipV="1">
            <a:off x="7121525" y="5039360"/>
            <a:ext cx="15875" cy="13474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 name="直接箭头连接符 1"/>
          <p:cNvCxnSpPr/>
          <p:nvPr/>
        </p:nvCxnSpPr>
        <p:spPr>
          <a:xfrm flipV="1">
            <a:off x="7137400" y="4436745"/>
            <a:ext cx="603250" cy="602615"/>
          </a:xfrm>
          <a:prstGeom prst="straightConnector1">
            <a:avLst/>
          </a:prstGeom>
          <a:ln w="38100">
            <a:solidFill>
              <a:srgbClr val="070CF7"/>
            </a:solidFill>
            <a:tailEnd type="triangle"/>
          </a:ln>
        </p:spPr>
        <p:style>
          <a:lnRef idx="1">
            <a:schemeClr val="accent1"/>
          </a:lnRef>
          <a:fillRef idx="0">
            <a:schemeClr val="accent1"/>
          </a:fillRef>
          <a:effectRef idx="0">
            <a:schemeClr val="accent1"/>
          </a:effectRef>
          <a:fontRef idx="minor">
            <a:schemeClr val="tx1"/>
          </a:fontRef>
        </p:style>
      </p:cxnSp>
      <p:cxnSp>
        <p:nvCxnSpPr>
          <p:cNvPr id="3" name="直接箭头连接符 2"/>
          <p:cNvCxnSpPr/>
          <p:nvPr/>
        </p:nvCxnSpPr>
        <p:spPr>
          <a:xfrm>
            <a:off x="7164705" y="5085080"/>
            <a:ext cx="720090" cy="14414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03109"/>
                                        </p:tgtEl>
                                        <p:attrNameLst>
                                          <p:attrName>style.visibility</p:attrName>
                                        </p:attrNameLst>
                                      </p:cBhvr>
                                      <p:to>
                                        <p:strVal val="visible"/>
                                      </p:to>
                                    </p:set>
                                    <p:animEffect transition="in" filter="wheel(1)">
                                      <p:cBhvr>
                                        <p:cTn id="7" dur="2000"/>
                                        <p:tgtEl>
                                          <p:spTgt spid="30310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ox(in)">
                                      <p:cBhvr>
                                        <p:cTn id="17" dur="20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109" grpId="0"/>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3"/>
          <p:cNvSpPr>
            <a:spLocks noGrp="1" noRot="1" noChangeArrowheads="1"/>
          </p:cNvSpPr>
          <p:nvPr>
            <p:ph idx="1"/>
          </p:nvPr>
        </p:nvSpPr>
        <p:spPr>
          <a:xfrm>
            <a:off x="0" y="0"/>
            <a:ext cx="9036050" cy="5903913"/>
          </a:xfrm>
        </p:spPr>
        <p:txBody>
          <a:bodyPr/>
          <a:lstStyle/>
          <a:p>
            <a:pPr lvl="1" eaLnBrk="1" hangingPunct="1">
              <a:buClr>
                <a:srgbClr val="E2BD7B"/>
              </a:buClr>
            </a:pPr>
            <a:endParaRPr lang="zh-CN" altLang="en-US" sz="2800">
              <a:solidFill>
                <a:schemeClr val="tx2"/>
              </a:solidFill>
            </a:endParaRPr>
          </a:p>
        </p:txBody>
      </p:sp>
      <p:graphicFrame>
        <p:nvGraphicFramePr>
          <p:cNvPr id="304131" name="对象 1"/>
          <p:cNvGraphicFramePr>
            <a:graphicFrameLocks noChangeAspect="1"/>
          </p:cNvGraphicFramePr>
          <p:nvPr/>
        </p:nvGraphicFramePr>
        <p:xfrm>
          <a:off x="7938" y="26988"/>
          <a:ext cx="4643437" cy="2624137"/>
        </p:xfrm>
        <a:graphic>
          <a:graphicData uri="http://schemas.openxmlformats.org/presentationml/2006/ole">
            <mc:AlternateContent xmlns:mc="http://schemas.openxmlformats.org/markup-compatibility/2006">
              <mc:Choice xmlns:v="urn:schemas-microsoft-com:vml" Requires="v">
                <p:oleObj spid="_x0000_s401619" r:id="rId3" imgW="5689600" imgH="3213100" progId="Equation.3">
                  <p:embed/>
                </p:oleObj>
              </mc:Choice>
              <mc:Fallback>
                <p:oleObj r:id="rId3" imgW="5689600" imgH="3213100" progId="Equation.3">
                  <p:embed/>
                  <p:pic>
                    <p:nvPicPr>
                      <p:cNvPr id="0" name="图片 819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8" y="26988"/>
                        <a:ext cx="4643437" cy="262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04132" name="Object 3"/>
          <p:cNvGraphicFramePr>
            <a:graphicFrameLocks noChangeAspect="1"/>
          </p:cNvGraphicFramePr>
          <p:nvPr/>
        </p:nvGraphicFramePr>
        <p:xfrm>
          <a:off x="4859338" y="44450"/>
          <a:ext cx="4111625" cy="2867025"/>
        </p:xfrm>
        <a:graphic>
          <a:graphicData uri="http://schemas.openxmlformats.org/presentationml/2006/ole">
            <mc:AlternateContent xmlns:mc="http://schemas.openxmlformats.org/markup-compatibility/2006">
              <mc:Choice xmlns:v="urn:schemas-microsoft-com:vml" Requires="v">
                <p:oleObj spid="_x0000_s401620" r:id="rId5" imgW="4610100" imgH="3213100" progId="Equation.3">
                  <p:embed/>
                </p:oleObj>
              </mc:Choice>
              <mc:Fallback>
                <p:oleObj r:id="rId5" imgW="4610100" imgH="3213100" progId="Equation.3">
                  <p:embed/>
                  <p:pic>
                    <p:nvPicPr>
                      <p:cNvPr id="0" name="图片 819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9338" y="44450"/>
                        <a:ext cx="4111625" cy="286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04133" name="Rectangle 3"/>
          <p:cNvSpPr txBox="1">
            <a:spLocks noRot="1" noChangeArrowheads="1"/>
          </p:cNvSpPr>
          <p:nvPr/>
        </p:nvSpPr>
        <p:spPr bwMode="auto">
          <a:xfrm>
            <a:off x="0" y="2852738"/>
            <a:ext cx="6877050" cy="388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742950" indent="-3429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marL="0" lvl="1" algn="l" eaLnBrk="1" fontAlgn="base" hangingPunct="1">
              <a:spcBef>
                <a:spcPct val="20000"/>
              </a:spcBef>
              <a:spcAft>
                <a:spcPct val="0"/>
              </a:spcAft>
              <a:buClr>
                <a:srgbClr val="DC5900"/>
              </a:buClr>
              <a:buSzPct val="75000"/>
              <a:buFont typeface="Wingdings" panose="05000000000000000000" pitchFamily="2" charset="2"/>
              <a:buNone/>
            </a:pPr>
            <a:r>
              <a:rPr lang="zh-CN" altLang="en-US" dirty="0">
                <a:solidFill>
                  <a:srgbClr val="FF0000"/>
                </a:solidFill>
                <a:latin typeface="Arial" panose="020B0604020202020204" pitchFamily="34" charset="0"/>
                <a:ea typeface="宋体" panose="02010600030101010101" pitchFamily="2" charset="-122"/>
              </a:rPr>
              <a:t>例</a:t>
            </a:r>
            <a:r>
              <a:rPr lang="en-US" altLang="zh-CN" dirty="0">
                <a:solidFill>
                  <a:srgbClr val="FF0000"/>
                </a:solidFill>
                <a:latin typeface="Arial" panose="020B0604020202020204" pitchFamily="34" charset="0"/>
                <a:ea typeface="宋体" panose="02010600030101010101" pitchFamily="2" charset="-122"/>
              </a:rPr>
              <a:t>:M=8 ,v1-v6</a:t>
            </a:r>
            <a:r>
              <a:rPr lang="zh-CN" altLang="en-US" dirty="0">
                <a:solidFill>
                  <a:srgbClr val="FF0000"/>
                </a:solidFill>
                <a:latin typeface="Arial" panose="020B0604020202020204" pitchFamily="34" charset="0"/>
                <a:ea typeface="宋体" panose="02010600030101010101" pitchFamily="2" charset="-122"/>
              </a:rPr>
              <a:t>间可用径</a:t>
            </a:r>
            <a:r>
              <a:rPr lang="en-US" altLang="zh-CN" dirty="0">
                <a:solidFill>
                  <a:srgbClr val="FF0000"/>
                </a:solidFill>
                <a:latin typeface="Arial" panose="020B0604020202020204" pitchFamily="34" charset="0"/>
                <a:ea typeface="宋体" panose="02010600030101010101" pitchFamily="2" charset="-122"/>
              </a:rPr>
              <a:t>P2</a:t>
            </a:r>
            <a:r>
              <a:rPr lang="zh-CN" altLang="en-US" dirty="0">
                <a:solidFill>
                  <a:srgbClr val="FF0000"/>
                </a:solidFill>
                <a:latin typeface="Arial" panose="020B0604020202020204" pitchFamily="34" charset="0"/>
                <a:ea typeface="宋体" panose="02010600030101010101" pitchFamily="2" charset="-122"/>
              </a:rPr>
              <a:t>：</a:t>
            </a:r>
            <a:r>
              <a:rPr lang="en-US" altLang="zh-CN" dirty="0">
                <a:solidFill>
                  <a:srgbClr val="FF0000"/>
                </a:solidFill>
                <a:latin typeface="Arial" panose="020B0604020202020204" pitchFamily="34" charset="0"/>
                <a:ea typeface="宋体" panose="02010600030101010101" pitchFamily="2" charset="-122"/>
              </a:rPr>
              <a:t>v1</a:t>
            </a:r>
            <a:r>
              <a:rPr lang="zh-CN" altLang="zh-CN" dirty="0">
                <a:solidFill>
                  <a:srgbClr val="FF0000"/>
                </a:solidFill>
                <a:latin typeface="Arial" panose="020B0604020202020204" pitchFamily="34" charset="0"/>
                <a:ea typeface="宋体" panose="02010600030101010101" pitchFamily="2" charset="-122"/>
              </a:rPr>
              <a:t>→</a:t>
            </a:r>
            <a:r>
              <a:rPr lang="en-US" altLang="zh-CN" dirty="0">
                <a:solidFill>
                  <a:srgbClr val="FF0000"/>
                </a:solidFill>
                <a:latin typeface="Arial" panose="020B0604020202020204" pitchFamily="34" charset="0"/>
                <a:ea typeface="宋体" panose="02010600030101010101" pitchFamily="2" charset="-122"/>
              </a:rPr>
              <a:t>v7→ v3→ v6</a:t>
            </a:r>
            <a:r>
              <a:rPr lang="zh-CN" altLang="en-US" dirty="0">
                <a:solidFill>
                  <a:srgbClr val="FF0000"/>
                </a:solidFill>
                <a:latin typeface="Arial" panose="020B0604020202020204" pitchFamily="34" charset="0"/>
                <a:ea typeface="宋体" panose="02010600030101010101" pitchFamily="2" charset="-122"/>
              </a:rPr>
              <a:t>；</a:t>
            </a:r>
            <a:r>
              <a:rPr lang="en-US" altLang="zh-CN" dirty="0">
                <a:solidFill>
                  <a:srgbClr val="FF0000"/>
                </a:solidFill>
                <a:latin typeface="Arial" panose="020B0604020202020204" pitchFamily="34" charset="0"/>
                <a:ea typeface="宋体" panose="02010600030101010101" pitchFamily="2" charset="-122"/>
              </a:rPr>
              <a:t>P3</a:t>
            </a:r>
            <a:r>
              <a:rPr lang="zh-CN" altLang="en-US" dirty="0">
                <a:solidFill>
                  <a:srgbClr val="FF0000"/>
                </a:solidFill>
                <a:latin typeface="Arial" panose="020B0604020202020204" pitchFamily="34" charset="0"/>
                <a:ea typeface="宋体" panose="02010600030101010101" pitchFamily="2" charset="-122"/>
              </a:rPr>
              <a:t>：</a:t>
            </a:r>
            <a:r>
              <a:rPr lang="en-US" altLang="zh-CN" dirty="0">
                <a:solidFill>
                  <a:srgbClr val="FF0000"/>
                </a:solidFill>
                <a:latin typeface="Arial" panose="020B0604020202020204" pitchFamily="34" charset="0"/>
                <a:ea typeface="宋体" panose="02010600030101010101" pitchFamily="2" charset="-122"/>
              </a:rPr>
              <a:t>v1</a:t>
            </a:r>
            <a:r>
              <a:rPr lang="zh-CN" altLang="zh-CN" dirty="0">
                <a:solidFill>
                  <a:srgbClr val="FF0000"/>
                </a:solidFill>
                <a:latin typeface="Arial" panose="020B0604020202020204" pitchFamily="34" charset="0"/>
                <a:ea typeface="宋体" panose="02010600030101010101" pitchFamily="2" charset="-122"/>
              </a:rPr>
              <a:t>→</a:t>
            </a:r>
            <a:r>
              <a:rPr lang="en-US" altLang="zh-CN" dirty="0">
                <a:solidFill>
                  <a:srgbClr val="FF0000"/>
                </a:solidFill>
                <a:latin typeface="Arial" panose="020B0604020202020204" pitchFamily="34" charset="0"/>
                <a:ea typeface="宋体" panose="02010600030101010101" pitchFamily="2" charset="-122"/>
              </a:rPr>
              <a:t>v7→ v2→ v6</a:t>
            </a:r>
          </a:p>
          <a:p>
            <a:pPr marL="0" lvl="1" algn="l" eaLnBrk="1" fontAlgn="base" hangingPunct="1">
              <a:spcBef>
                <a:spcPct val="20000"/>
              </a:spcBef>
              <a:spcAft>
                <a:spcPct val="0"/>
              </a:spcAft>
              <a:buClr>
                <a:srgbClr val="DC5900"/>
              </a:buClr>
              <a:buSzPct val="75000"/>
              <a:buFont typeface="Wingdings" panose="05000000000000000000" pitchFamily="2" charset="2"/>
              <a:buChar char="v"/>
            </a:pPr>
            <a:r>
              <a:rPr lang="en-US" altLang="zh-CN" dirty="0">
                <a:solidFill>
                  <a:srgbClr val="002699"/>
                </a:solidFill>
                <a:latin typeface="Arial" panose="020B0604020202020204" pitchFamily="34" charset="0"/>
                <a:ea typeface="宋体" panose="02010600030101010101" pitchFamily="2" charset="-122"/>
              </a:rPr>
              <a:t>V3</a:t>
            </a:r>
            <a:r>
              <a:rPr lang="zh-CN" altLang="en-US" dirty="0">
                <a:solidFill>
                  <a:srgbClr val="002699"/>
                </a:solidFill>
                <a:latin typeface="Arial" panose="020B0604020202020204" pitchFamily="34" charset="0"/>
                <a:ea typeface="宋体" panose="02010600030101010101" pitchFamily="2" charset="-122"/>
              </a:rPr>
              <a:t>不属于</a:t>
            </a:r>
            <a:r>
              <a:rPr lang="en-US" altLang="zh-CN" dirty="0">
                <a:solidFill>
                  <a:srgbClr val="002699"/>
                </a:solidFill>
                <a:latin typeface="Arial" panose="020B0604020202020204" pitchFamily="34" charset="0"/>
                <a:ea typeface="宋体" panose="02010600030101010101" pitchFamily="2" charset="-122"/>
              </a:rPr>
              <a:t>P2</a:t>
            </a:r>
            <a:r>
              <a:rPr lang="zh-CN" altLang="en-US" dirty="0">
                <a:solidFill>
                  <a:srgbClr val="002699"/>
                </a:solidFill>
                <a:latin typeface="Arial" panose="020B0604020202020204" pitchFamily="34" charset="0"/>
                <a:ea typeface="宋体" panose="02010600030101010101" pitchFamily="2" charset="-122"/>
              </a:rPr>
              <a:t>的邻端只有</a:t>
            </a:r>
            <a:r>
              <a:rPr lang="en-US" altLang="zh-CN" dirty="0">
                <a:solidFill>
                  <a:srgbClr val="002699"/>
                </a:solidFill>
                <a:latin typeface="Arial" panose="020B0604020202020204" pitchFamily="34" charset="0"/>
                <a:ea typeface="宋体" panose="02010600030101010101" pitchFamily="2" charset="-122"/>
              </a:rPr>
              <a:t>V6</a:t>
            </a:r>
            <a:r>
              <a:rPr lang="zh-CN" altLang="en-US" dirty="0">
                <a:solidFill>
                  <a:srgbClr val="002699"/>
                </a:solidFill>
                <a:latin typeface="Arial" panose="020B0604020202020204" pitchFamily="34" charset="0"/>
                <a:ea typeface="宋体" panose="02010600030101010101" pitchFamily="2" charset="-122"/>
              </a:rPr>
              <a:t>，所以可用径即</a:t>
            </a:r>
            <a:r>
              <a:rPr lang="en-US" altLang="zh-CN" dirty="0">
                <a:solidFill>
                  <a:srgbClr val="002699"/>
                </a:solidFill>
                <a:latin typeface="Arial" panose="020B0604020202020204" pitchFamily="34" charset="0"/>
                <a:ea typeface="宋体" panose="02010600030101010101" pitchFamily="2" charset="-122"/>
              </a:rPr>
              <a:t>P2</a:t>
            </a:r>
            <a:r>
              <a:rPr lang="zh-CN" altLang="en-US" dirty="0">
                <a:solidFill>
                  <a:srgbClr val="002699"/>
                </a:solidFill>
                <a:latin typeface="Arial" panose="020B0604020202020204" pitchFamily="34" charset="0"/>
                <a:ea typeface="宋体" panose="02010600030101010101" pitchFamily="2" charset="-122"/>
              </a:rPr>
              <a:t>；</a:t>
            </a:r>
            <a:endParaRPr lang="en-US" altLang="zh-CN" dirty="0">
              <a:solidFill>
                <a:srgbClr val="002699"/>
              </a:solidFill>
              <a:latin typeface="Arial" panose="020B0604020202020204" pitchFamily="34" charset="0"/>
              <a:ea typeface="宋体" panose="02010600030101010101" pitchFamily="2" charset="-122"/>
            </a:endParaRPr>
          </a:p>
          <a:p>
            <a:pPr marL="0" lvl="1" algn="l" eaLnBrk="1" fontAlgn="base" hangingPunct="1">
              <a:spcBef>
                <a:spcPct val="20000"/>
              </a:spcBef>
              <a:spcAft>
                <a:spcPct val="0"/>
              </a:spcAft>
              <a:buClr>
                <a:srgbClr val="DC5900"/>
              </a:buClr>
              <a:buSzPct val="75000"/>
              <a:buFont typeface="Wingdings" panose="05000000000000000000" pitchFamily="2" charset="2"/>
              <a:buChar char="v"/>
            </a:pPr>
            <a:r>
              <a:rPr lang="en-US" altLang="zh-CN" dirty="0">
                <a:solidFill>
                  <a:srgbClr val="002699"/>
                </a:solidFill>
                <a:latin typeface="Arial" panose="020B0604020202020204" pitchFamily="34" charset="0"/>
                <a:ea typeface="宋体" panose="02010600030101010101" pitchFamily="2" charset="-122"/>
              </a:rPr>
              <a:t>V2</a:t>
            </a:r>
            <a:r>
              <a:rPr lang="zh-CN" altLang="en-US" dirty="0">
                <a:solidFill>
                  <a:srgbClr val="002699"/>
                </a:solidFill>
                <a:latin typeface="Arial" panose="020B0604020202020204" pitchFamily="34" charset="0"/>
                <a:ea typeface="宋体" panose="02010600030101010101" pitchFamily="2" charset="-122"/>
              </a:rPr>
              <a:t>不属于</a:t>
            </a:r>
            <a:r>
              <a:rPr lang="en-US" altLang="zh-CN" dirty="0">
                <a:solidFill>
                  <a:srgbClr val="002699"/>
                </a:solidFill>
                <a:latin typeface="Arial" panose="020B0604020202020204" pitchFamily="34" charset="0"/>
                <a:ea typeface="宋体" panose="02010600030101010101" pitchFamily="2" charset="-122"/>
              </a:rPr>
              <a:t>P2</a:t>
            </a:r>
            <a:r>
              <a:rPr lang="zh-CN" altLang="en-US" dirty="0">
                <a:solidFill>
                  <a:srgbClr val="002699"/>
                </a:solidFill>
                <a:latin typeface="Arial" panose="020B0604020202020204" pitchFamily="34" charset="0"/>
                <a:ea typeface="宋体" panose="02010600030101010101" pitchFamily="2" charset="-122"/>
              </a:rPr>
              <a:t>的邻端有</a:t>
            </a:r>
            <a:r>
              <a:rPr lang="en-US" altLang="zh-CN" dirty="0">
                <a:solidFill>
                  <a:srgbClr val="002699"/>
                </a:solidFill>
                <a:latin typeface="Arial" panose="020B0604020202020204" pitchFamily="34" charset="0"/>
                <a:ea typeface="宋体" panose="02010600030101010101" pitchFamily="2" charset="-122"/>
              </a:rPr>
              <a:t>V6</a:t>
            </a:r>
            <a:r>
              <a:rPr lang="zh-CN" altLang="en-US" dirty="0">
                <a:solidFill>
                  <a:srgbClr val="002699"/>
                </a:solidFill>
                <a:latin typeface="Arial" panose="020B0604020202020204" pitchFamily="34" charset="0"/>
                <a:ea typeface="宋体" panose="02010600030101010101" pitchFamily="2" charset="-122"/>
              </a:rPr>
              <a:t>和</a:t>
            </a:r>
            <a:r>
              <a:rPr lang="en-US" altLang="zh-CN" dirty="0">
                <a:solidFill>
                  <a:srgbClr val="002699"/>
                </a:solidFill>
                <a:latin typeface="Arial" panose="020B0604020202020204" pitchFamily="34" charset="0"/>
                <a:ea typeface="宋体" panose="02010600030101010101" pitchFamily="2" charset="-122"/>
              </a:rPr>
              <a:t>V4</a:t>
            </a:r>
            <a:r>
              <a:rPr lang="zh-CN" altLang="en-US" dirty="0">
                <a:solidFill>
                  <a:srgbClr val="002699"/>
                </a:solidFill>
                <a:latin typeface="Arial" panose="020B0604020202020204" pitchFamily="34" charset="0"/>
                <a:ea typeface="宋体" panose="02010600030101010101" pitchFamily="2" charset="-122"/>
              </a:rPr>
              <a:t>，</a:t>
            </a:r>
            <a:r>
              <a:rPr lang="en-US" altLang="zh-CN" dirty="0">
                <a:solidFill>
                  <a:srgbClr val="3D3F41"/>
                </a:solidFill>
                <a:latin typeface="Arial" panose="020B0604020202020204" pitchFamily="34" charset="0"/>
                <a:ea typeface="宋体" panose="02010600030101010101" pitchFamily="2" charset="-122"/>
              </a:rPr>
              <a:t>d17+d72+d26=0.5+2+3.1&lt;8,</a:t>
            </a:r>
            <a:r>
              <a:rPr lang="zh-CN" altLang="en-US" dirty="0">
                <a:solidFill>
                  <a:srgbClr val="002699"/>
                </a:solidFill>
                <a:latin typeface="Arial" panose="020B0604020202020204" pitchFamily="34" charset="0"/>
                <a:ea typeface="宋体" panose="02010600030101010101" pitchFamily="2" charset="-122"/>
              </a:rPr>
              <a:t>所以</a:t>
            </a:r>
            <a:r>
              <a:rPr lang="en-US" altLang="zh-CN" dirty="0">
                <a:solidFill>
                  <a:srgbClr val="FF0000"/>
                </a:solidFill>
                <a:latin typeface="Arial" panose="020B0604020202020204" pitchFamily="34" charset="0"/>
                <a:ea typeface="宋体" panose="02010600030101010101" pitchFamily="2" charset="-122"/>
              </a:rPr>
              <a:t>P3</a:t>
            </a:r>
            <a:r>
              <a:rPr lang="zh-CN" altLang="en-US" dirty="0">
                <a:solidFill>
                  <a:srgbClr val="FF0000"/>
                </a:solidFill>
                <a:latin typeface="Arial" panose="020B0604020202020204" pitchFamily="34" charset="0"/>
                <a:ea typeface="宋体" panose="02010600030101010101" pitchFamily="2" charset="-122"/>
              </a:rPr>
              <a:t>：</a:t>
            </a:r>
            <a:r>
              <a:rPr lang="en-US" altLang="zh-CN" dirty="0">
                <a:solidFill>
                  <a:srgbClr val="FF0000"/>
                </a:solidFill>
                <a:latin typeface="Arial" panose="020B0604020202020204" pitchFamily="34" charset="0"/>
                <a:ea typeface="宋体" panose="02010600030101010101" pitchFamily="2" charset="-122"/>
              </a:rPr>
              <a:t>v1</a:t>
            </a:r>
            <a:r>
              <a:rPr lang="zh-CN" altLang="zh-CN" dirty="0">
                <a:solidFill>
                  <a:srgbClr val="FF0000"/>
                </a:solidFill>
                <a:latin typeface="Arial" panose="020B0604020202020204" pitchFamily="34" charset="0"/>
                <a:ea typeface="宋体" panose="02010600030101010101" pitchFamily="2" charset="-122"/>
              </a:rPr>
              <a:t>→</a:t>
            </a:r>
            <a:r>
              <a:rPr lang="en-US" altLang="zh-CN" dirty="0">
                <a:solidFill>
                  <a:srgbClr val="FF0000"/>
                </a:solidFill>
                <a:latin typeface="Arial" panose="020B0604020202020204" pitchFamily="34" charset="0"/>
                <a:ea typeface="宋体" panose="02010600030101010101" pitchFamily="2" charset="-122"/>
              </a:rPr>
              <a:t>v7→ v2→ v6</a:t>
            </a:r>
            <a:r>
              <a:rPr lang="zh-CN" altLang="en-US" dirty="0">
                <a:solidFill>
                  <a:srgbClr val="FF0000"/>
                </a:solidFill>
                <a:latin typeface="Arial" panose="020B0604020202020204" pitchFamily="34" charset="0"/>
                <a:ea typeface="宋体" panose="02010600030101010101" pitchFamily="2" charset="-122"/>
              </a:rPr>
              <a:t>是可用径；</a:t>
            </a:r>
            <a:endParaRPr lang="en-US" altLang="zh-CN" dirty="0">
              <a:solidFill>
                <a:srgbClr val="FF0000"/>
              </a:solidFill>
              <a:latin typeface="Arial" panose="020B0604020202020204" pitchFamily="34" charset="0"/>
              <a:ea typeface="宋体" panose="02010600030101010101" pitchFamily="2" charset="-122"/>
            </a:endParaRPr>
          </a:p>
          <a:p>
            <a:pPr marL="0" lvl="1" algn="l" eaLnBrk="1" fontAlgn="base" hangingPunct="1">
              <a:spcBef>
                <a:spcPct val="20000"/>
              </a:spcBef>
              <a:spcAft>
                <a:spcPct val="0"/>
              </a:spcAft>
              <a:buClr>
                <a:srgbClr val="DC5900"/>
              </a:buClr>
              <a:buSzPct val="75000"/>
              <a:buFont typeface="Wingdings" panose="05000000000000000000" pitchFamily="2" charset="2"/>
              <a:buChar char="v"/>
            </a:pPr>
            <a:r>
              <a:rPr lang="zh-CN" altLang="en-US" dirty="0">
                <a:solidFill>
                  <a:srgbClr val="3D3F41"/>
                </a:solidFill>
                <a:latin typeface="Arial" panose="020B0604020202020204" pitchFamily="34" charset="0"/>
                <a:ea typeface="宋体" panose="02010600030101010101" pitchFamily="2" charset="-122"/>
              </a:rPr>
              <a:t>对</a:t>
            </a:r>
            <a:r>
              <a:rPr lang="en-US" altLang="zh-CN" dirty="0">
                <a:solidFill>
                  <a:srgbClr val="3D3F41"/>
                </a:solidFill>
                <a:latin typeface="Arial" panose="020B0604020202020204" pitchFamily="34" charset="0"/>
                <a:ea typeface="宋体" panose="02010600030101010101" pitchFamily="2" charset="-122"/>
              </a:rPr>
              <a:t>V4</a:t>
            </a:r>
            <a:r>
              <a:rPr lang="zh-CN" altLang="en-US" dirty="0">
                <a:solidFill>
                  <a:srgbClr val="3D3F41"/>
                </a:solidFill>
                <a:latin typeface="Arial" panose="020B0604020202020204" pitchFamily="34" charset="0"/>
                <a:ea typeface="宋体" panose="02010600030101010101" pitchFamily="2" charset="-122"/>
              </a:rPr>
              <a:t>：</a:t>
            </a:r>
            <a:r>
              <a:rPr lang="en-US" altLang="zh-CN" dirty="0">
                <a:solidFill>
                  <a:srgbClr val="3D3F41"/>
                </a:solidFill>
                <a:latin typeface="Arial" panose="020B0604020202020204" pitchFamily="34" charset="0"/>
                <a:ea typeface="宋体" panose="02010600030101010101" pitchFamily="2" charset="-122"/>
              </a:rPr>
              <a:t>d17+d72++d24+w46=0.5+2+5+6.8&gt;8,</a:t>
            </a:r>
            <a:r>
              <a:rPr lang="zh-CN" altLang="en-US" dirty="0">
                <a:solidFill>
                  <a:srgbClr val="3D3F41"/>
                </a:solidFill>
                <a:latin typeface="Arial" panose="020B0604020202020204" pitchFamily="34" charset="0"/>
                <a:ea typeface="宋体" panose="02010600030101010101" pitchFamily="2" charset="-122"/>
              </a:rPr>
              <a:t>排除</a:t>
            </a:r>
            <a:r>
              <a:rPr lang="en-US" altLang="zh-CN" dirty="0">
                <a:solidFill>
                  <a:srgbClr val="3D3F41"/>
                </a:solidFill>
                <a:latin typeface="Arial" panose="020B0604020202020204" pitchFamily="34" charset="0"/>
                <a:ea typeface="宋体" panose="02010600030101010101" pitchFamily="2" charset="-122"/>
              </a:rPr>
              <a:t>V4 ,</a:t>
            </a:r>
            <a:r>
              <a:rPr lang="zh-CN" altLang="en-US" dirty="0">
                <a:solidFill>
                  <a:srgbClr val="3D3F41"/>
                </a:solidFill>
                <a:latin typeface="Arial" panose="020B0604020202020204" pitchFamily="34" charset="0"/>
                <a:ea typeface="宋体" panose="02010600030101010101" pitchFamily="2" charset="-122"/>
              </a:rPr>
              <a:t>所以，</a:t>
            </a:r>
            <a:r>
              <a:rPr lang="en-US" altLang="zh-CN" dirty="0">
                <a:solidFill>
                  <a:srgbClr val="FF0000"/>
                </a:solidFill>
                <a:latin typeface="Arial" panose="020B0604020202020204" pitchFamily="34" charset="0"/>
                <a:ea typeface="宋体" panose="02010600030101010101" pitchFamily="2" charset="-122"/>
              </a:rPr>
              <a:t> M=8 ,v1-v6</a:t>
            </a:r>
            <a:r>
              <a:rPr lang="zh-CN" altLang="en-US" dirty="0">
                <a:solidFill>
                  <a:srgbClr val="FF0000"/>
                </a:solidFill>
                <a:latin typeface="Arial" panose="020B0604020202020204" pitchFamily="34" charset="0"/>
                <a:ea typeface="宋体" panose="02010600030101010101" pitchFamily="2" charset="-122"/>
              </a:rPr>
              <a:t>间可用径有</a:t>
            </a:r>
            <a:endParaRPr lang="en-US" altLang="zh-CN" dirty="0">
              <a:solidFill>
                <a:srgbClr val="FF0000"/>
              </a:solidFill>
              <a:latin typeface="Arial" panose="020B0604020202020204" pitchFamily="34" charset="0"/>
              <a:ea typeface="宋体" panose="02010600030101010101" pitchFamily="2" charset="-122"/>
            </a:endParaRPr>
          </a:p>
          <a:p>
            <a:pPr lvl="2" eaLnBrk="1" fontAlgn="base" hangingPunct="1">
              <a:lnSpc>
                <a:spcPct val="100000"/>
              </a:lnSpc>
              <a:spcBef>
                <a:spcPct val="20000"/>
              </a:spcBef>
              <a:spcAft>
                <a:spcPct val="0"/>
              </a:spcAft>
              <a:buClr>
                <a:srgbClr val="DC5900"/>
              </a:buClr>
              <a:buSzPct val="75000"/>
              <a:buFont typeface="Wingdings" panose="05000000000000000000" pitchFamily="2" charset="2"/>
              <a:buChar char="Ø"/>
            </a:pPr>
            <a:r>
              <a:rPr lang="en-US" altLang="zh-CN" b="1" dirty="0">
                <a:solidFill>
                  <a:srgbClr val="FF0000"/>
                </a:solidFill>
                <a:latin typeface="Arial" panose="020B0604020202020204" pitchFamily="34" charset="0"/>
                <a:ea typeface="宋体" panose="02010600030101010101" pitchFamily="2" charset="-122"/>
              </a:rPr>
              <a:t>P2</a:t>
            </a:r>
            <a:r>
              <a:rPr lang="zh-CN" altLang="en-US" b="1" dirty="0">
                <a:solidFill>
                  <a:srgbClr val="FF0000"/>
                </a:solidFill>
                <a:latin typeface="Arial" panose="020B0604020202020204" pitchFamily="34" charset="0"/>
                <a:ea typeface="宋体" panose="02010600030101010101" pitchFamily="2" charset="-122"/>
              </a:rPr>
              <a:t>：</a:t>
            </a:r>
            <a:r>
              <a:rPr lang="en-US" altLang="zh-CN" b="1" dirty="0">
                <a:solidFill>
                  <a:srgbClr val="FF0000"/>
                </a:solidFill>
                <a:latin typeface="Arial" panose="020B0604020202020204" pitchFamily="34" charset="0"/>
                <a:ea typeface="宋体" panose="02010600030101010101" pitchFamily="2" charset="-122"/>
              </a:rPr>
              <a:t>v1</a:t>
            </a:r>
            <a:r>
              <a:rPr lang="zh-CN" altLang="zh-CN" b="1" dirty="0">
                <a:solidFill>
                  <a:srgbClr val="FF0000"/>
                </a:solidFill>
                <a:latin typeface="Arial" panose="020B0604020202020204" pitchFamily="34" charset="0"/>
                <a:ea typeface="宋体" panose="02010600030101010101" pitchFamily="2" charset="-122"/>
              </a:rPr>
              <a:t>→</a:t>
            </a:r>
            <a:r>
              <a:rPr lang="en-US" altLang="zh-CN" b="1" dirty="0">
                <a:solidFill>
                  <a:srgbClr val="FF0000"/>
                </a:solidFill>
                <a:latin typeface="Arial" panose="020B0604020202020204" pitchFamily="34" charset="0"/>
                <a:ea typeface="宋体" panose="02010600030101010101" pitchFamily="2" charset="-122"/>
              </a:rPr>
              <a:t>v7→ v3→ v6</a:t>
            </a:r>
            <a:r>
              <a:rPr lang="zh-CN" altLang="en-US" b="1" dirty="0">
                <a:solidFill>
                  <a:srgbClr val="FF0000"/>
                </a:solidFill>
                <a:latin typeface="Arial" panose="020B0604020202020204" pitchFamily="34" charset="0"/>
                <a:ea typeface="宋体" panose="02010600030101010101" pitchFamily="2" charset="-122"/>
              </a:rPr>
              <a:t>；</a:t>
            </a:r>
            <a:endParaRPr lang="en-US" altLang="zh-CN" b="1" dirty="0">
              <a:solidFill>
                <a:srgbClr val="FF0000"/>
              </a:solidFill>
              <a:latin typeface="Arial" panose="020B0604020202020204" pitchFamily="34" charset="0"/>
              <a:ea typeface="宋体" panose="02010600030101010101" pitchFamily="2" charset="-122"/>
            </a:endParaRPr>
          </a:p>
          <a:p>
            <a:pPr lvl="2" eaLnBrk="1" fontAlgn="base" hangingPunct="1">
              <a:lnSpc>
                <a:spcPct val="100000"/>
              </a:lnSpc>
              <a:spcBef>
                <a:spcPct val="20000"/>
              </a:spcBef>
              <a:spcAft>
                <a:spcPct val="0"/>
              </a:spcAft>
              <a:buClr>
                <a:srgbClr val="DC5900"/>
              </a:buClr>
              <a:buSzPct val="75000"/>
              <a:buFont typeface="Wingdings" panose="05000000000000000000" pitchFamily="2" charset="2"/>
              <a:buChar char="Ø"/>
            </a:pPr>
            <a:r>
              <a:rPr lang="en-US" altLang="zh-CN" b="1" dirty="0">
                <a:solidFill>
                  <a:srgbClr val="FF0000"/>
                </a:solidFill>
                <a:latin typeface="Arial" panose="020B0604020202020204" pitchFamily="34" charset="0"/>
                <a:ea typeface="宋体" panose="02010600030101010101" pitchFamily="2" charset="-122"/>
              </a:rPr>
              <a:t>P3</a:t>
            </a:r>
            <a:r>
              <a:rPr lang="zh-CN" altLang="en-US" b="1" dirty="0">
                <a:solidFill>
                  <a:srgbClr val="FF0000"/>
                </a:solidFill>
                <a:latin typeface="Arial" panose="020B0604020202020204" pitchFamily="34" charset="0"/>
                <a:ea typeface="宋体" panose="02010600030101010101" pitchFamily="2" charset="-122"/>
              </a:rPr>
              <a:t>：</a:t>
            </a:r>
            <a:r>
              <a:rPr lang="en-US" altLang="zh-CN" b="1" dirty="0">
                <a:solidFill>
                  <a:srgbClr val="FF0000"/>
                </a:solidFill>
                <a:latin typeface="Arial" panose="020B0604020202020204" pitchFamily="34" charset="0"/>
                <a:ea typeface="宋体" panose="02010600030101010101" pitchFamily="2" charset="-122"/>
              </a:rPr>
              <a:t>v1</a:t>
            </a:r>
            <a:r>
              <a:rPr lang="zh-CN" altLang="zh-CN" b="1" dirty="0">
                <a:solidFill>
                  <a:srgbClr val="FF0000"/>
                </a:solidFill>
                <a:latin typeface="Arial" panose="020B0604020202020204" pitchFamily="34" charset="0"/>
                <a:ea typeface="宋体" panose="02010600030101010101" pitchFamily="2" charset="-122"/>
              </a:rPr>
              <a:t>→</a:t>
            </a:r>
            <a:r>
              <a:rPr lang="en-US" altLang="zh-CN" b="1" dirty="0">
                <a:solidFill>
                  <a:srgbClr val="FF0000"/>
                </a:solidFill>
                <a:latin typeface="Arial" panose="020B0604020202020204" pitchFamily="34" charset="0"/>
                <a:ea typeface="宋体" panose="02010600030101010101" pitchFamily="2" charset="-122"/>
              </a:rPr>
              <a:t>v7→ v2→ v6</a:t>
            </a:r>
          </a:p>
        </p:txBody>
      </p:sp>
      <p:graphicFrame>
        <p:nvGraphicFramePr>
          <p:cNvPr id="304134" name="对象 2"/>
          <p:cNvGraphicFramePr>
            <a:graphicFrameLocks noChangeAspect="1"/>
          </p:cNvGraphicFramePr>
          <p:nvPr/>
        </p:nvGraphicFramePr>
        <p:xfrm>
          <a:off x="6862763" y="2925763"/>
          <a:ext cx="2281237" cy="2735262"/>
        </p:xfrm>
        <a:graphic>
          <a:graphicData uri="http://schemas.openxmlformats.org/presentationml/2006/ole">
            <mc:AlternateContent xmlns:mc="http://schemas.openxmlformats.org/markup-compatibility/2006">
              <mc:Choice xmlns:v="urn:schemas-microsoft-com:vml" Requires="v">
                <p:oleObj spid="_x0000_s401621" r:id="rId7" imgW="3231515" imgH="3657600" progId="Visio.Drawing.11">
                  <p:embed/>
                </p:oleObj>
              </mc:Choice>
              <mc:Fallback>
                <p:oleObj r:id="rId7" imgW="3231515" imgH="3657600" progId="Visio.Drawing.11">
                  <p:embed/>
                  <p:pic>
                    <p:nvPicPr>
                      <p:cNvPr id="0" name="图片 819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62763" y="2925763"/>
                        <a:ext cx="2281237" cy="2735262"/>
                      </a:xfrm>
                      <a:prstGeom prst="rect">
                        <a:avLst/>
                      </a:prstGeom>
                      <a:solidFill>
                        <a:srgbClr val="F2F2F2"/>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cxnSp>
        <p:nvCxnSpPr>
          <p:cNvPr id="3" name="直接箭头连接符 2"/>
          <p:cNvCxnSpPr/>
          <p:nvPr/>
        </p:nvCxnSpPr>
        <p:spPr>
          <a:xfrm flipH="1">
            <a:off x="7812405" y="4099560"/>
            <a:ext cx="132715" cy="69786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7674610" y="4099560"/>
            <a:ext cx="408940" cy="570865"/>
          </a:xfrm>
          <a:prstGeom prst="rect">
            <a:avLst/>
          </a:prstGeom>
          <a:noFill/>
        </p:spPr>
        <p:txBody>
          <a:bodyPr wrap="none" rtlCol="0" anchor="t">
            <a:spAutoFit/>
          </a:bodyPr>
          <a:lstStyle/>
          <a:p>
            <a:pPr>
              <a:lnSpc>
                <a:spcPct val="130000"/>
              </a:lnSpc>
            </a:pPr>
            <a:r>
              <a:rPr lang="zh-CN" altLang="en-US" sz="2400" dirty="0">
                <a:solidFill>
                  <a:srgbClr val="FF0000"/>
                </a:solidFill>
                <a:latin typeface="Arial" panose="020B0604020202020204" pitchFamily="34" charset="0"/>
                <a:ea typeface="微软雅黑" panose="020B0503020204020204" pitchFamily="34"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04133"/>
                                        </p:tgtEl>
                                        <p:attrNameLst>
                                          <p:attrName>style.visibility</p:attrName>
                                        </p:attrNameLst>
                                      </p:cBhvr>
                                      <p:to>
                                        <p:strVal val="visible"/>
                                      </p:to>
                                    </p:set>
                                    <p:animEffect transition="in" filter="wheel(1)">
                                      <p:cBhvr>
                                        <p:cTn id="7" dur="2000"/>
                                        <p:tgtEl>
                                          <p:spTgt spid="30413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in)">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ox(in)">
                                      <p:cBhvr>
                                        <p:cTn id="1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133" grpId="0"/>
      <p:bldP spid="5" grpId="0"/>
      <p:bldP spid="5" grpId="1"/>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1" name="Rectangle 3"/>
          <p:cNvSpPr>
            <a:spLocks noGrp="1" noRot="1"/>
          </p:cNvSpPr>
          <p:nvPr>
            <p:ph idx="1"/>
          </p:nvPr>
        </p:nvSpPr>
        <p:spPr>
          <a:xfrm>
            <a:off x="-108902" y="332423"/>
            <a:ext cx="9228137" cy="1557337"/>
          </a:xfrm>
        </p:spPr>
        <p:txBody>
          <a:bodyPr vert="horz" wrap="square" lIns="91440" tIns="45720" rIns="91440" bIns="45720" anchor="t"/>
          <a:lstStyle/>
          <a:p>
            <a:pPr lvl="2" eaLnBrk="1" hangingPunct="1"/>
            <a:r>
              <a:rPr lang="en-US" altLang="zh-CN" sz="2800" b="1" dirty="0"/>
              <a:t>③</a:t>
            </a:r>
            <a:r>
              <a:rPr lang="zh-CN" altLang="en-US" sz="2800" b="1" dirty="0"/>
              <a:t>回去找其它未排除的前一步中的邻端，以同样方法搜索，直到无未排除的端，即得所有可用径。</a:t>
            </a:r>
            <a:endParaRPr lang="en-US" altLang="zh-CN" sz="2800" b="1" dirty="0"/>
          </a:p>
          <a:p>
            <a:pPr lvl="2" eaLnBrk="1" hangingPunct="1"/>
            <a:r>
              <a:rPr lang="zh-CN" altLang="en-US" sz="2800" b="1" dirty="0">
                <a:solidFill>
                  <a:srgbClr val="FF0000"/>
                </a:solidFill>
              </a:rPr>
              <a:t>作业：以图</a:t>
            </a:r>
            <a:r>
              <a:rPr lang="en-US" altLang="zh-CN" sz="2800" b="1" dirty="0">
                <a:solidFill>
                  <a:srgbClr val="FF0000"/>
                </a:solidFill>
              </a:rPr>
              <a:t>4-36</a:t>
            </a:r>
            <a:r>
              <a:rPr lang="zh-CN" altLang="en-US" sz="2800" b="1" dirty="0">
                <a:solidFill>
                  <a:srgbClr val="FF0000"/>
                </a:solidFill>
              </a:rPr>
              <a:t>为例求径长小于</a:t>
            </a:r>
            <a:r>
              <a:rPr lang="en-US" altLang="zh-CN" sz="2800" b="1" dirty="0">
                <a:solidFill>
                  <a:srgbClr val="FF0000"/>
                </a:solidFill>
              </a:rPr>
              <a:t>7</a:t>
            </a:r>
            <a:r>
              <a:rPr lang="zh-CN" altLang="en-US" sz="2800" b="1" dirty="0">
                <a:solidFill>
                  <a:srgbClr val="FF0000"/>
                </a:solidFill>
              </a:rPr>
              <a:t>的可用径。</a:t>
            </a:r>
          </a:p>
        </p:txBody>
      </p:sp>
      <p:pic>
        <p:nvPicPr>
          <p:cNvPr id="414722" name="Picture 4"/>
          <p:cNvPicPr>
            <a:picLocks noChangeAspect="1"/>
          </p:cNvPicPr>
          <p:nvPr/>
        </p:nvPicPr>
        <p:blipFill>
          <a:blip r:embed="rId3"/>
          <a:stretch>
            <a:fillRect/>
          </a:stretch>
        </p:blipFill>
        <p:spPr>
          <a:xfrm>
            <a:off x="179388" y="2063750"/>
            <a:ext cx="5905500" cy="2857500"/>
          </a:xfrm>
          <a:prstGeom prst="rect">
            <a:avLst/>
          </a:prstGeom>
          <a:solidFill>
            <a:srgbClr val="FFFF00"/>
          </a:solidFill>
          <a:ln w="9525">
            <a:noFill/>
          </a:ln>
        </p:spPr>
      </p:pic>
      <p:graphicFrame>
        <p:nvGraphicFramePr>
          <p:cNvPr id="414723" name="对象 1"/>
          <p:cNvGraphicFramePr>
            <a:graphicFrameLocks noChangeAspect="1"/>
          </p:cNvGraphicFramePr>
          <p:nvPr/>
        </p:nvGraphicFramePr>
        <p:xfrm>
          <a:off x="4967288" y="4652963"/>
          <a:ext cx="4176712" cy="2309812"/>
        </p:xfrm>
        <a:graphic>
          <a:graphicData uri="http://schemas.openxmlformats.org/presentationml/2006/ole">
            <mc:AlternateContent xmlns:mc="http://schemas.openxmlformats.org/markup-compatibility/2006">
              <mc:Choice xmlns:v="urn:schemas-microsoft-com:vml" Requires="v">
                <p:oleObj spid="_x0000_s402507" r:id="rId4" imgW="3533140" imgH="1964055" progId="Visio.Drawing.11">
                  <p:embed/>
                </p:oleObj>
              </mc:Choice>
              <mc:Fallback>
                <p:oleObj r:id="rId4" imgW="3533140" imgH="1964055" progId="Visio.Drawing.11">
                  <p:embed/>
                  <p:pic>
                    <p:nvPicPr>
                      <p:cNvPr id="0" name="图片 3483"/>
                      <p:cNvPicPr/>
                      <p:nvPr/>
                    </p:nvPicPr>
                    <p:blipFill>
                      <a:blip r:embed="rId5"/>
                      <a:stretch>
                        <a:fillRect/>
                      </a:stretch>
                    </p:blipFill>
                    <p:spPr>
                      <a:xfrm>
                        <a:off x="4967288" y="4652963"/>
                        <a:ext cx="4176712" cy="2309812"/>
                      </a:xfrm>
                      <a:prstGeom prst="rect">
                        <a:avLst/>
                      </a:prstGeom>
                      <a:noFill/>
                      <a:ln w="38100">
                        <a:noFill/>
                        <a:miter/>
                      </a:ln>
                    </p:spPr>
                  </p:pic>
                </p:oleObj>
              </mc:Fallback>
            </mc:AlternateContent>
          </a:graphicData>
        </a:graphic>
      </p:graphicFrame>
      <mc:AlternateContent xmlns:mc="http://schemas.openxmlformats.org/markup-compatibility/2006" xmlns:a14="http://schemas.microsoft.com/office/drawing/2010/main">
        <mc:Choice Requires="a14">
          <p:sp>
            <p:nvSpPr>
              <p:cNvPr id="305157" name="矩形 2"/>
              <p:cNvSpPr/>
              <p:nvPr/>
            </p:nvSpPr>
            <p:spPr>
              <a:xfrm>
                <a:off x="6084888" y="2060575"/>
                <a:ext cx="3059112" cy="1815882"/>
              </a:xfrm>
              <a:prstGeom prst="rect">
                <a:avLst/>
              </a:prstGeom>
              <a:noFill/>
              <a:ln w="9525">
                <a:noFill/>
              </a:ln>
            </p:spPr>
            <p:txBody>
              <a:bodyPr anchor="t">
                <a:spAutoFit/>
              </a:bodyPr>
              <a:lstStyle/>
              <a:p>
                <a:pPr marL="342900" indent="-342900">
                  <a:buClrTx/>
                  <a:buSzTx/>
                  <a:buFont typeface="Arial" panose="020B0604020202020204" pitchFamily="34" charset="0"/>
                  <a:buChar char="•"/>
                </a:pPr>
                <a:r>
                  <a:rPr lang="en-US" altLang="zh-CN" sz="2800" b="1" dirty="0">
                    <a:solidFill>
                      <a:srgbClr val="004A7B"/>
                    </a:solidFill>
                    <a:latin typeface="Arial" panose="020B0604020202020204" pitchFamily="34" charset="0"/>
                    <a:ea typeface="宋体" panose="02010600030101010101" pitchFamily="2" charset="-122"/>
                  </a:rPr>
                  <a:t>d</a:t>
                </a:r>
                <a:r>
                  <a:rPr lang="en-US" altLang="zh-CN" sz="2800" b="1" baseline="-25000" dirty="0">
                    <a:solidFill>
                      <a:srgbClr val="004A7B"/>
                    </a:solidFill>
                    <a:latin typeface="Arial" panose="020B0604020202020204" pitchFamily="34" charset="0"/>
                    <a:ea typeface="宋体" panose="02010600030101010101" pitchFamily="2" charset="-122"/>
                  </a:rPr>
                  <a:t>si</a:t>
                </a:r>
                <a:r>
                  <a:rPr lang="en-US" altLang="zh-CN" sz="2800" b="1" dirty="0">
                    <a:solidFill>
                      <a:srgbClr val="004A7B"/>
                    </a:solidFill>
                    <a:latin typeface="Arial" panose="020B0604020202020204" pitchFamily="34" charset="0"/>
                    <a:ea typeface="宋体" panose="02010600030101010101" pitchFamily="2" charset="-122"/>
                  </a:rPr>
                  <a:t>+w</a:t>
                </a:r>
                <a:r>
                  <a:rPr lang="en-US" altLang="zh-CN" sz="2800" b="1" baseline="-25000" dirty="0">
                    <a:solidFill>
                      <a:srgbClr val="004A7B"/>
                    </a:solidFill>
                    <a:latin typeface="Arial" panose="020B0604020202020204" pitchFamily="34" charset="0"/>
                    <a:ea typeface="宋体" panose="02010600030101010101" pitchFamily="2" charset="-122"/>
                  </a:rPr>
                  <a:t>it</a:t>
                </a:r>
                <a:r>
                  <a:rPr lang="en-US" altLang="zh-CN" sz="2800" b="1" dirty="0">
                    <a:solidFill>
                      <a:srgbClr val="004A7B"/>
                    </a:solidFill>
                    <a:latin typeface="Arial" panose="020B0604020202020204" pitchFamily="34" charset="0"/>
                    <a:ea typeface="宋体" panose="02010600030101010101" pitchFamily="2" charset="-122"/>
                  </a:rPr>
                  <a:t>≥M</a:t>
                </a:r>
              </a:p>
              <a:p>
                <a:pPr marL="342900" indent="-342900">
                  <a:buClrTx/>
                  <a:buSzTx/>
                  <a:buFont typeface="Arial" panose="020B0604020202020204" pitchFamily="34" charset="0"/>
                  <a:buChar char="•"/>
                </a:pPr>
                <a:r>
                  <a:rPr lang="zh-CN" altLang="en-US" sz="2800" b="1" dirty="0">
                    <a:solidFill>
                      <a:srgbClr val="004A7B"/>
                    </a:solidFill>
                    <a:latin typeface="Arial" panose="020B0604020202020204" pitchFamily="34" charset="0"/>
                    <a:ea typeface="宋体" panose="02010600030101010101" pitchFamily="2" charset="-122"/>
                  </a:rPr>
                  <a:t>是就排除</a:t>
                </a:r>
                <a14:m>
                  <m:oMath xmlns:m="http://schemas.openxmlformats.org/officeDocument/2006/math">
                    <m:r>
                      <a:rPr lang="en-US" altLang="zh-CN" sz="2800" b="1" i="1" dirty="0" smtClean="0">
                        <a:solidFill>
                          <a:srgbClr val="004A7B"/>
                        </a:solidFill>
                        <a:latin typeface="Cambria Math"/>
                        <a:ea typeface="宋体" panose="02010600030101010101" pitchFamily="2" charset="-122"/>
                      </a:rPr>
                      <m:t>𝒗</m:t>
                    </m:r>
                    <m:r>
                      <a:rPr lang="en-US" altLang="zh-CN" sz="2800" b="1" i="1" baseline="-25000" dirty="0" smtClean="0">
                        <a:solidFill>
                          <a:srgbClr val="004A7B"/>
                        </a:solidFill>
                        <a:latin typeface="Cambria Math"/>
                        <a:ea typeface="宋体" panose="02010600030101010101" pitchFamily="2" charset="-122"/>
                      </a:rPr>
                      <m:t>𝒊</m:t>
                    </m:r>
                  </m:oMath>
                </a14:m>
                <a:r>
                  <a:rPr lang="zh-CN" altLang="en-US" sz="2800" b="1" dirty="0">
                    <a:solidFill>
                      <a:srgbClr val="004A7B"/>
                    </a:solidFill>
                    <a:latin typeface="Arial" panose="020B0604020202020204" pitchFamily="34" charset="0"/>
                    <a:ea typeface="宋体" panose="02010600030101010101" pitchFamily="2" charset="-122"/>
                  </a:rPr>
                  <a:t>不是就继续看</a:t>
                </a:r>
                <a14:m>
                  <m:oMath xmlns:m="http://schemas.openxmlformats.org/officeDocument/2006/math">
                    <m:r>
                      <a:rPr lang="en-US" altLang="zh-CN" sz="2800" b="1" i="1" dirty="0">
                        <a:solidFill>
                          <a:srgbClr val="004A7B"/>
                        </a:solidFill>
                        <a:latin typeface="Cambria Math"/>
                        <a:ea typeface="宋体" panose="02010600030101010101" pitchFamily="2" charset="-122"/>
                      </a:rPr>
                      <m:t>𝒗</m:t>
                    </m:r>
                    <m:r>
                      <a:rPr lang="en-US" altLang="zh-CN" sz="2800" b="1" i="1" baseline="-25000" dirty="0">
                        <a:solidFill>
                          <a:srgbClr val="004A7B"/>
                        </a:solidFill>
                        <a:latin typeface="Cambria Math"/>
                        <a:ea typeface="宋体" panose="02010600030101010101" pitchFamily="2" charset="-122"/>
                      </a:rPr>
                      <m:t>𝒊</m:t>
                    </m:r>
                  </m:oMath>
                </a14:m>
                <a:r>
                  <a:rPr lang="zh-CN" altLang="en-US" sz="2800" b="1" dirty="0">
                    <a:solidFill>
                      <a:srgbClr val="004A7B"/>
                    </a:solidFill>
                    <a:latin typeface="Arial" panose="020B0604020202020204" pitchFamily="34" charset="0"/>
                    <a:ea typeface="宋体" panose="02010600030101010101" pitchFamily="2" charset="-122"/>
                  </a:rPr>
                  <a:t>的各个邻端是否满足。</a:t>
                </a:r>
              </a:p>
            </p:txBody>
          </p:sp>
        </mc:Choice>
        <mc:Fallback xmlns="">
          <p:sp>
            <p:nvSpPr>
              <p:cNvPr id="305157" name="矩形 2"/>
              <p:cNvSpPr>
                <a:spLocks noRot="1" noChangeAspect="1" noMove="1" noResize="1" noEditPoints="1" noAdjustHandles="1" noChangeArrowheads="1" noChangeShapeType="1" noTextEdit="1"/>
              </p:cNvSpPr>
              <p:nvPr/>
            </p:nvSpPr>
            <p:spPr>
              <a:xfrm>
                <a:off x="6084888" y="2060575"/>
                <a:ext cx="3059112" cy="1815882"/>
              </a:xfrm>
              <a:prstGeom prst="rect">
                <a:avLst/>
              </a:prstGeom>
              <a:blipFill rotWithShape="1">
                <a:blip r:embed="rId6"/>
                <a:stretch>
                  <a:fillRect l="-3386" t="-3356" r="-14741" b="-7383"/>
                </a:stretch>
              </a:blipFill>
              <a:ln w="9525">
                <a:noFill/>
              </a:ln>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5157"/>
                                        </p:tgtEl>
                                        <p:attrNameLst>
                                          <p:attrName>style.visibility</p:attrName>
                                        </p:attrNameLst>
                                      </p:cBhvr>
                                      <p:to>
                                        <p:strVal val="visible"/>
                                      </p:to>
                                    </p:set>
                                    <p:anim calcmode="lin" valueType="num">
                                      <p:cBhvr additive="base">
                                        <p:cTn id="7" dur="500" fill="hold"/>
                                        <p:tgtEl>
                                          <p:spTgt spid="305157"/>
                                        </p:tgtEl>
                                        <p:attrNameLst>
                                          <p:attrName>ppt_x</p:attrName>
                                        </p:attrNameLst>
                                      </p:cBhvr>
                                      <p:tavLst>
                                        <p:tav tm="0">
                                          <p:val>
                                            <p:strVal val="#ppt_x"/>
                                          </p:val>
                                        </p:tav>
                                        <p:tav tm="100000">
                                          <p:val>
                                            <p:strVal val="#ppt_x"/>
                                          </p:val>
                                        </p:tav>
                                      </p:tavLst>
                                    </p:anim>
                                    <p:anim calcmode="lin" valueType="num">
                                      <p:cBhvr additive="base">
                                        <p:cTn id="8" dur="500" fill="hold"/>
                                        <p:tgtEl>
                                          <p:spTgt spid="3051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157" grpId="0"/>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5" name="Rectangle 2"/>
          <p:cNvSpPr>
            <a:spLocks noGrp="1" noRot="1"/>
          </p:cNvSpPr>
          <p:nvPr>
            <p:ph type="title"/>
          </p:nvPr>
        </p:nvSpPr>
        <p:spPr>
          <a:xfrm>
            <a:off x="323850" y="0"/>
            <a:ext cx="8540750" cy="720725"/>
          </a:xfrm>
        </p:spPr>
        <p:txBody>
          <a:bodyPr vert="horz" wrap="square" lIns="91440" tIns="45720" rIns="91440" bIns="45720" anchor="b"/>
          <a:lstStyle/>
          <a:p>
            <a:pPr eaLnBrk="1" hangingPunct="1"/>
            <a:r>
              <a:rPr lang="zh-CN" altLang="en-US" sz="4000" dirty="0">
                <a:latin typeface="方正粗黑宋简体" panose="02000000000000000000" pitchFamily="2" charset="-122"/>
                <a:ea typeface="方正粗黑宋简体" panose="02000000000000000000" pitchFamily="2" charset="-122"/>
              </a:rPr>
              <a:t>网的中心和中点</a:t>
            </a:r>
            <a:r>
              <a:rPr lang="en-US" altLang="zh-CN" sz="4000" dirty="0">
                <a:latin typeface="方正粗黑宋简体" panose="02000000000000000000" pitchFamily="2" charset="-122"/>
                <a:ea typeface="方正粗黑宋简体" panose="02000000000000000000" pitchFamily="2" charset="-122"/>
              </a:rPr>
              <a:t>-</a:t>
            </a:r>
            <a:r>
              <a:rPr lang="zh-CN" altLang="en-US" dirty="0">
                <a:solidFill>
                  <a:srgbClr val="FF0000"/>
                </a:solidFill>
                <a:latin typeface="方正粗黑宋简体" panose="02000000000000000000" pitchFamily="2" charset="-122"/>
                <a:ea typeface="方正粗黑宋简体" panose="02000000000000000000" pitchFamily="2" charset="-122"/>
              </a:rPr>
              <a:t>网中心</a:t>
            </a:r>
            <a:endParaRPr lang="en-US" altLang="zh-CN" dirty="0">
              <a:solidFill>
                <a:srgbClr val="FF0000"/>
              </a:solidFill>
              <a:latin typeface="方正粗黑宋简体" panose="02000000000000000000" pitchFamily="2" charset="-122"/>
              <a:ea typeface="方正粗黑宋简体" panose="02000000000000000000" pitchFamily="2" charset="-122"/>
            </a:endParaRPr>
          </a:p>
        </p:txBody>
      </p:sp>
      <p:sp>
        <p:nvSpPr>
          <p:cNvPr id="306179" name="Rectangle 3"/>
          <p:cNvSpPr>
            <a:spLocks noGrp="1" noRot="1"/>
          </p:cNvSpPr>
          <p:nvPr>
            <p:ph type="body" sz="half" idx="1"/>
          </p:nvPr>
        </p:nvSpPr>
        <p:spPr>
          <a:xfrm>
            <a:off x="15875" y="720725"/>
            <a:ext cx="8964613" cy="5543550"/>
          </a:xfrm>
        </p:spPr>
        <p:txBody>
          <a:bodyPr vert="horz" wrap="square" lIns="91440" tIns="45720" rIns="91440" bIns="45720" anchor="t"/>
          <a:lstStyle/>
          <a:p>
            <a:pPr eaLnBrk="1" hangingPunct="1">
              <a:lnSpc>
                <a:spcPct val="90000"/>
              </a:lnSpc>
              <a:buClr>
                <a:srgbClr val="956B21"/>
              </a:buClr>
              <a:buSzPct val="50000"/>
              <a:buFont typeface="Wingdings" panose="05000000000000000000" pitchFamily="2" charset="2"/>
            </a:pPr>
            <a:r>
              <a:rPr lang="zh-CN" altLang="en-US" dirty="0">
                <a:solidFill>
                  <a:schemeClr val="tx2"/>
                </a:solidFill>
                <a:latin typeface="方正粗黑宋简体" panose="02000000000000000000" pitchFamily="2" charset="-122"/>
                <a:ea typeface="方正粗黑宋简体" panose="02000000000000000000" pitchFamily="2" charset="-122"/>
              </a:rPr>
              <a:t>网络内各端间均存在一最短径；例如</a:t>
            </a:r>
            <a:r>
              <a:rPr lang="en-US" altLang="zh-CN" i="1" dirty="0">
                <a:solidFill>
                  <a:schemeClr val="tx2"/>
                </a:solidFill>
                <a:latin typeface="方正粗黑宋简体" panose="02000000000000000000" pitchFamily="2" charset="-122"/>
                <a:ea typeface="方正粗黑宋简体" panose="02000000000000000000" pitchFamily="2" charset="-122"/>
              </a:rPr>
              <a:t>v</a:t>
            </a:r>
            <a:r>
              <a:rPr lang="en-US" altLang="zh-CN" baseline="-25000" dirty="0">
                <a:solidFill>
                  <a:schemeClr val="tx2"/>
                </a:solidFill>
                <a:latin typeface="方正粗黑宋简体" panose="02000000000000000000" pitchFamily="2" charset="-122"/>
                <a:ea typeface="方正粗黑宋简体" panose="02000000000000000000" pitchFamily="2" charset="-122"/>
              </a:rPr>
              <a:t>i</a:t>
            </a:r>
            <a:r>
              <a:rPr lang="zh-CN" altLang="en-US" dirty="0">
                <a:solidFill>
                  <a:schemeClr val="tx2"/>
                </a:solidFill>
                <a:latin typeface="方正粗黑宋简体" panose="02000000000000000000" pitchFamily="2" charset="-122"/>
                <a:ea typeface="方正粗黑宋简体" panose="02000000000000000000" pitchFamily="2" charset="-122"/>
              </a:rPr>
              <a:t>端与网内的各端均有一最短径</a:t>
            </a:r>
            <a:r>
              <a:rPr lang="en-US" altLang="zh-CN" i="1" dirty="0" err="1">
                <a:solidFill>
                  <a:schemeClr val="tx2"/>
                </a:solidFill>
                <a:latin typeface="方正粗黑宋简体" panose="02000000000000000000" pitchFamily="2" charset="-122"/>
                <a:ea typeface="方正粗黑宋简体" panose="02000000000000000000" pitchFamily="2" charset="-122"/>
              </a:rPr>
              <a:t>w</a:t>
            </a:r>
            <a:r>
              <a:rPr lang="en-US" altLang="zh-CN" baseline="-25000" dirty="0" err="1">
                <a:solidFill>
                  <a:schemeClr val="tx2"/>
                </a:solidFill>
                <a:latin typeface="方正粗黑宋简体" panose="02000000000000000000" pitchFamily="2" charset="-122"/>
                <a:ea typeface="方正粗黑宋简体" panose="02000000000000000000" pitchFamily="2" charset="-122"/>
              </a:rPr>
              <a:t>ij</a:t>
            </a:r>
            <a:r>
              <a:rPr lang="zh-CN" altLang="en-US" dirty="0">
                <a:solidFill>
                  <a:schemeClr val="tx2"/>
                </a:solidFill>
                <a:latin typeface="方正粗黑宋简体" panose="02000000000000000000" pitchFamily="2" charset="-122"/>
                <a:ea typeface="方正粗黑宋简体" panose="02000000000000000000" pitchFamily="2" charset="-122"/>
              </a:rPr>
              <a:t>；</a:t>
            </a:r>
            <a:endParaRPr lang="zh-CN" altLang="en-US" i="1" dirty="0">
              <a:solidFill>
                <a:schemeClr val="tx2"/>
              </a:solidFill>
              <a:latin typeface="方正粗黑宋简体" panose="02000000000000000000" pitchFamily="2" charset="-122"/>
              <a:ea typeface="方正粗黑宋简体" panose="02000000000000000000" pitchFamily="2" charset="-122"/>
            </a:endParaRPr>
          </a:p>
          <a:p>
            <a:pPr eaLnBrk="1" hangingPunct="1">
              <a:lnSpc>
                <a:spcPct val="90000"/>
              </a:lnSpc>
              <a:buClr>
                <a:srgbClr val="956B21"/>
              </a:buClr>
              <a:buSzPct val="50000"/>
              <a:buFont typeface="Wingdings" panose="05000000000000000000" pitchFamily="2" charset="2"/>
            </a:pPr>
            <a:r>
              <a:rPr lang="en-US" altLang="zh-CN" i="1" dirty="0" err="1">
                <a:solidFill>
                  <a:schemeClr val="tx2"/>
                </a:solidFill>
                <a:latin typeface="方正粗黑宋简体" panose="02000000000000000000" pitchFamily="2" charset="-122"/>
                <a:ea typeface="方正粗黑宋简体" panose="02000000000000000000" pitchFamily="2" charset="-122"/>
              </a:rPr>
              <a:t>w</a:t>
            </a:r>
            <a:r>
              <a:rPr lang="en-US" altLang="zh-CN" baseline="-25000" dirty="0" err="1">
                <a:solidFill>
                  <a:schemeClr val="tx2"/>
                </a:solidFill>
                <a:latin typeface="方正粗黑宋简体" panose="02000000000000000000" pitchFamily="2" charset="-122"/>
                <a:ea typeface="方正粗黑宋简体" panose="02000000000000000000" pitchFamily="2" charset="-122"/>
              </a:rPr>
              <a:t>ij</a:t>
            </a:r>
            <a:r>
              <a:rPr lang="zh-CN" altLang="en-US" dirty="0">
                <a:solidFill>
                  <a:schemeClr val="tx2"/>
                </a:solidFill>
                <a:latin typeface="方正粗黑宋简体" panose="02000000000000000000" pitchFamily="2" charset="-122"/>
                <a:ea typeface="方正粗黑宋简体" panose="02000000000000000000" pitchFamily="2" charset="-122"/>
              </a:rPr>
              <a:t>有一最大值；称为最长的最短径</a:t>
            </a:r>
            <a:r>
              <a:rPr lang="en-US" altLang="zh-CN" dirty="0">
                <a:solidFill>
                  <a:schemeClr val="tx2"/>
                </a:solidFill>
                <a:latin typeface="方正粗黑宋简体" panose="02000000000000000000" pitchFamily="2" charset="-122"/>
                <a:ea typeface="方正粗黑宋简体" panose="02000000000000000000" pitchFamily="2" charset="-122"/>
              </a:rPr>
              <a:t>,</a:t>
            </a:r>
            <a:r>
              <a:rPr lang="zh-CN" altLang="en-US" dirty="0">
                <a:solidFill>
                  <a:schemeClr val="tx2"/>
                </a:solidFill>
                <a:latin typeface="方正粗黑宋简体" panose="02000000000000000000" pitchFamily="2" charset="-122"/>
                <a:ea typeface="方正粗黑宋简体" panose="02000000000000000000" pitchFamily="2" charset="-122"/>
              </a:rPr>
              <a:t>即：</a:t>
            </a:r>
          </a:p>
        </p:txBody>
      </p:sp>
      <p:graphicFrame>
        <p:nvGraphicFramePr>
          <p:cNvPr id="306180" name="Object 4"/>
          <p:cNvGraphicFramePr>
            <a:graphicFrameLocks noGrp="1" noChangeAspect="1"/>
          </p:cNvGraphicFramePr>
          <p:nvPr>
            <p:ph sz="quarter" idx="2"/>
          </p:nvPr>
        </p:nvGraphicFramePr>
        <p:xfrm>
          <a:off x="5795963" y="1385888"/>
          <a:ext cx="1944687" cy="811212"/>
        </p:xfrm>
        <a:graphic>
          <a:graphicData uri="http://schemas.openxmlformats.org/presentationml/2006/ole">
            <mc:AlternateContent xmlns:mc="http://schemas.openxmlformats.org/markup-compatibility/2006">
              <mc:Choice xmlns:v="urn:schemas-microsoft-com:vml" Requires="v">
                <p:oleObj spid="_x0000_s403735" r:id="rId4" imgW="1371600" imgH="571500" progId="Equation.3">
                  <p:embed/>
                </p:oleObj>
              </mc:Choice>
              <mc:Fallback>
                <p:oleObj r:id="rId4" imgW="1371600" imgH="571500" progId="Equation.3">
                  <p:embed/>
                  <p:pic>
                    <p:nvPicPr>
                      <p:cNvPr id="0" name="图片 3484"/>
                      <p:cNvPicPr/>
                      <p:nvPr/>
                    </p:nvPicPr>
                    <p:blipFill>
                      <a:blip r:embed="rId5"/>
                      <a:stretch>
                        <a:fillRect/>
                      </a:stretch>
                    </p:blipFill>
                    <p:spPr>
                      <a:xfrm>
                        <a:off x="5795963" y="1385888"/>
                        <a:ext cx="1944687" cy="811212"/>
                      </a:xfrm>
                      <a:prstGeom prst="rect">
                        <a:avLst/>
                      </a:prstGeom>
                      <a:noFill/>
                      <a:ln w="38100">
                        <a:miter/>
                      </a:ln>
                    </p:spPr>
                  </p:pic>
                </p:oleObj>
              </mc:Fallback>
            </mc:AlternateContent>
          </a:graphicData>
        </a:graphic>
      </p:graphicFrame>
      <p:graphicFrame>
        <p:nvGraphicFramePr>
          <p:cNvPr id="306181" name="Object 7"/>
          <p:cNvGraphicFramePr>
            <a:graphicFrameLocks noGrp="1" noChangeAspect="1"/>
          </p:cNvGraphicFramePr>
          <p:nvPr>
            <p:ph sz="quarter" idx="3"/>
          </p:nvPr>
        </p:nvGraphicFramePr>
        <p:xfrm>
          <a:off x="3260725" y="2643188"/>
          <a:ext cx="2087563" cy="865187"/>
        </p:xfrm>
        <a:graphic>
          <a:graphicData uri="http://schemas.openxmlformats.org/presentationml/2006/ole">
            <mc:AlternateContent xmlns:mc="http://schemas.openxmlformats.org/markup-compatibility/2006">
              <mc:Choice xmlns:v="urn:schemas-microsoft-com:vml" Requires="v">
                <p:oleObj spid="_x0000_s403736" r:id="rId6" imgW="1257300" imgH="520700" progId="Equation.3">
                  <p:embed/>
                </p:oleObj>
              </mc:Choice>
              <mc:Fallback>
                <p:oleObj r:id="rId6" imgW="1257300" imgH="520700" progId="Equation.3">
                  <p:embed/>
                  <p:pic>
                    <p:nvPicPr>
                      <p:cNvPr id="0" name="图片 3486"/>
                      <p:cNvPicPr/>
                      <p:nvPr/>
                    </p:nvPicPr>
                    <p:blipFill>
                      <a:blip r:embed="rId7"/>
                      <a:stretch>
                        <a:fillRect/>
                      </a:stretch>
                    </p:blipFill>
                    <p:spPr>
                      <a:xfrm>
                        <a:off x="3260725" y="2643188"/>
                        <a:ext cx="2087563" cy="865187"/>
                      </a:xfrm>
                      <a:prstGeom prst="rect">
                        <a:avLst/>
                      </a:prstGeom>
                      <a:noFill/>
                      <a:ln w="38100">
                        <a:miter/>
                      </a:ln>
                    </p:spPr>
                  </p:pic>
                </p:oleObj>
              </mc:Fallback>
            </mc:AlternateContent>
          </a:graphicData>
        </a:graphic>
      </p:graphicFrame>
      <p:graphicFrame>
        <p:nvGraphicFramePr>
          <p:cNvPr id="415749" name="对象 1"/>
          <p:cNvGraphicFramePr>
            <a:graphicFrameLocks noChangeAspect="1"/>
          </p:cNvGraphicFramePr>
          <p:nvPr/>
        </p:nvGraphicFramePr>
        <p:xfrm>
          <a:off x="4591050" y="4305300"/>
          <a:ext cx="4356100" cy="2462213"/>
        </p:xfrm>
        <a:graphic>
          <a:graphicData uri="http://schemas.openxmlformats.org/presentationml/2006/ole">
            <mc:AlternateContent xmlns:mc="http://schemas.openxmlformats.org/markup-compatibility/2006">
              <mc:Choice xmlns:v="urn:schemas-microsoft-com:vml" Requires="v">
                <p:oleObj spid="_x0000_s403737" r:id="rId8" imgW="5689600" imgH="3213100" progId="Equation.3">
                  <p:embed/>
                </p:oleObj>
              </mc:Choice>
              <mc:Fallback>
                <p:oleObj r:id="rId8" imgW="5689600" imgH="3213100" progId="Equation.3">
                  <p:embed/>
                  <p:pic>
                    <p:nvPicPr>
                      <p:cNvPr id="0" name="图片 3487"/>
                      <p:cNvPicPr/>
                      <p:nvPr/>
                    </p:nvPicPr>
                    <p:blipFill>
                      <a:blip r:embed="rId9"/>
                      <a:stretch>
                        <a:fillRect/>
                      </a:stretch>
                    </p:blipFill>
                    <p:spPr>
                      <a:xfrm>
                        <a:off x="4591050" y="4305300"/>
                        <a:ext cx="4356100" cy="2462213"/>
                      </a:xfrm>
                      <a:prstGeom prst="rect">
                        <a:avLst/>
                      </a:prstGeom>
                      <a:solidFill>
                        <a:srgbClr val="F8F7D6"/>
                      </a:solidFill>
                      <a:ln w="38100">
                        <a:noFill/>
                        <a:miter/>
                      </a:ln>
                    </p:spPr>
                  </p:pic>
                </p:oleObj>
              </mc:Fallback>
            </mc:AlternateContent>
          </a:graphicData>
        </a:graphic>
      </p:graphicFrame>
      <p:sp>
        <p:nvSpPr>
          <p:cNvPr id="5" name="矩形 4"/>
          <p:cNvSpPr/>
          <p:nvPr/>
        </p:nvSpPr>
        <p:spPr>
          <a:xfrm>
            <a:off x="-15875" y="2244725"/>
            <a:ext cx="9144000" cy="481013"/>
          </a:xfrm>
          <a:prstGeom prst="rect">
            <a:avLst/>
          </a:prstGeom>
          <a:noFill/>
          <a:ln w="9525">
            <a:noFill/>
          </a:ln>
        </p:spPr>
        <p:txBody>
          <a:bodyPr wrap="square" anchor="t">
            <a:spAutoFit/>
          </a:bodyPr>
          <a:lstStyle/>
          <a:p>
            <a:pPr marL="357505" indent="-357505" algn="just">
              <a:lnSpc>
                <a:spcPct val="90000"/>
              </a:lnSpc>
              <a:spcBef>
                <a:spcPts val="1400"/>
              </a:spcBef>
              <a:buClr>
                <a:srgbClr val="956B21"/>
              </a:buClr>
              <a:buSzPct val="50000"/>
              <a:buFont typeface="Wingdings" panose="05000000000000000000" pitchFamily="2" charset="2"/>
              <a:buChar char="u"/>
            </a:pPr>
            <a:r>
              <a:rPr lang="en-US" altLang="zh-CN" sz="2800" b="1" dirty="0" err="1">
                <a:solidFill>
                  <a:srgbClr val="3D3F41"/>
                </a:solidFill>
                <a:latin typeface="方正粗黑宋简体" panose="02000000000000000000" pitchFamily="2" charset="-122"/>
                <a:ea typeface="方正粗黑宋简体" panose="02000000000000000000" pitchFamily="2" charset="-122"/>
              </a:rPr>
              <a:t>t</a:t>
            </a:r>
            <a:r>
              <a:rPr lang="en-US" altLang="zh-CN" sz="2800" b="1" baseline="-25000" dirty="0" err="1">
                <a:solidFill>
                  <a:srgbClr val="3D3F41"/>
                </a:solidFill>
                <a:latin typeface="方正粗黑宋简体" panose="02000000000000000000" pitchFamily="2" charset="-122"/>
                <a:ea typeface="方正粗黑宋简体" panose="02000000000000000000" pitchFamily="2" charset="-122"/>
              </a:rPr>
              <a:t>i</a:t>
            </a:r>
            <a:r>
              <a:rPr lang="zh-CN" altLang="en-US" sz="2800" b="1" dirty="0">
                <a:solidFill>
                  <a:srgbClr val="3D3F41"/>
                </a:solidFill>
                <a:latin typeface="方正粗黑宋简体" panose="02000000000000000000" pitchFamily="2" charset="-122"/>
                <a:ea typeface="方正粗黑宋简体" panose="02000000000000000000" pitchFamily="2" charset="-122"/>
              </a:rPr>
              <a:t>的最小值所对应的端</a:t>
            </a:r>
            <a:r>
              <a:rPr lang="en-US" altLang="zh-CN" sz="2800" b="1" dirty="0">
                <a:solidFill>
                  <a:srgbClr val="3D3F41"/>
                </a:solidFill>
                <a:latin typeface="方正粗黑宋简体" panose="02000000000000000000" pitchFamily="2" charset="-122"/>
                <a:ea typeface="方正粗黑宋简体" panose="02000000000000000000" pitchFamily="2" charset="-122"/>
              </a:rPr>
              <a:t>v</a:t>
            </a:r>
            <a:r>
              <a:rPr lang="en-US" altLang="zh-CN" sz="2800" b="1" baseline="-25000" dirty="0">
                <a:solidFill>
                  <a:srgbClr val="3D3F41"/>
                </a:solidFill>
                <a:latin typeface="方正粗黑宋简体" panose="02000000000000000000" pitchFamily="2" charset="-122"/>
                <a:ea typeface="方正粗黑宋简体" panose="02000000000000000000" pitchFamily="2" charset="-122"/>
              </a:rPr>
              <a:t>i*</a:t>
            </a:r>
            <a:r>
              <a:rPr lang="zh-CN" altLang="en-US" sz="2800" b="1" dirty="0">
                <a:solidFill>
                  <a:srgbClr val="3D3F41"/>
                </a:solidFill>
                <a:latin typeface="方正粗黑宋简体" panose="02000000000000000000" pitchFamily="2" charset="-122"/>
                <a:ea typeface="方正粗黑宋简体" panose="02000000000000000000" pitchFamily="2" charset="-122"/>
              </a:rPr>
              <a:t>称为网的中心，即</a:t>
            </a:r>
            <a:r>
              <a:rPr lang="zh-CN" altLang="en-US" sz="2000" b="1" dirty="0">
                <a:solidFill>
                  <a:srgbClr val="3D3F41"/>
                </a:solidFill>
                <a:latin typeface="方正粗黑宋简体" panose="02000000000000000000" pitchFamily="2" charset="-122"/>
                <a:ea typeface="方正粗黑宋简体" panose="02000000000000000000" pitchFamily="2" charset="-122"/>
              </a:rPr>
              <a:t>：</a:t>
            </a:r>
          </a:p>
        </p:txBody>
      </p:sp>
      <p:sp>
        <p:nvSpPr>
          <p:cNvPr id="6" name="矩形 5"/>
          <p:cNvSpPr/>
          <p:nvPr/>
        </p:nvSpPr>
        <p:spPr>
          <a:xfrm>
            <a:off x="-19050" y="3425825"/>
            <a:ext cx="9036050" cy="1089025"/>
          </a:xfrm>
          <a:prstGeom prst="rect">
            <a:avLst/>
          </a:prstGeom>
          <a:noFill/>
          <a:ln w="9525">
            <a:noFill/>
          </a:ln>
        </p:spPr>
        <p:txBody>
          <a:bodyPr wrap="square" anchor="t">
            <a:spAutoFit/>
          </a:bodyPr>
          <a:lstStyle/>
          <a:p>
            <a:pPr marL="357505" indent="-357505" algn="just">
              <a:lnSpc>
                <a:spcPct val="90000"/>
              </a:lnSpc>
              <a:spcBef>
                <a:spcPts val="1400"/>
              </a:spcBef>
              <a:buClr>
                <a:srgbClr val="956B21"/>
              </a:buClr>
              <a:buSzPct val="50000"/>
              <a:buFont typeface="Wingdings" panose="05000000000000000000" pitchFamily="2" charset="2"/>
              <a:buChar char="u"/>
            </a:pPr>
            <a:r>
              <a:rPr lang="zh-CN" altLang="en-US" sz="2400" b="1" dirty="0">
                <a:solidFill>
                  <a:srgbClr val="0000FF"/>
                </a:solidFill>
                <a:latin typeface="方正粗黑宋简体" panose="02000000000000000000" pitchFamily="2" charset="-122"/>
                <a:ea typeface="方正粗黑宋简体" panose="02000000000000000000" pitchFamily="2" charset="-122"/>
              </a:rPr>
              <a:t>在距离的意义上来说，若按最短径走，</a:t>
            </a:r>
            <a:r>
              <a:rPr lang="zh-CN" altLang="en-US" sz="2400" b="1" dirty="0">
                <a:solidFill>
                  <a:srgbClr val="FF0000"/>
                </a:solidFill>
                <a:latin typeface="方正粗黑宋简体" panose="02000000000000000000" pitchFamily="2" charset="-122"/>
                <a:ea typeface="方正粗黑宋简体" panose="02000000000000000000" pitchFamily="2" charset="-122"/>
              </a:rPr>
              <a:t>从网中心到最远端去所走的路程比其他端为短，所以网中心作为维修中心和服务中心是最有利的</a:t>
            </a:r>
            <a:r>
              <a:rPr lang="zh-CN" altLang="en-US" sz="2400" b="1" dirty="0">
                <a:solidFill>
                  <a:srgbClr val="0000FF"/>
                </a:solidFill>
                <a:latin typeface="方正粗黑宋简体" panose="02000000000000000000" pitchFamily="2" charset="-122"/>
                <a:ea typeface="方正粗黑宋简体" panose="02000000000000000000" pitchFamily="2" charset="-122"/>
              </a:rPr>
              <a:t>。</a:t>
            </a:r>
          </a:p>
        </p:txBody>
      </p:sp>
      <p:graphicFrame>
        <p:nvGraphicFramePr>
          <p:cNvPr id="415752" name="Object 4"/>
          <p:cNvGraphicFramePr>
            <a:graphicFrameLocks noGrp="1" noChangeAspect="1"/>
          </p:cNvGraphicFramePr>
          <p:nvPr/>
        </p:nvGraphicFramePr>
        <p:xfrm>
          <a:off x="2127250" y="4052888"/>
          <a:ext cx="2266950" cy="2714625"/>
        </p:xfrm>
        <a:graphic>
          <a:graphicData uri="http://schemas.openxmlformats.org/presentationml/2006/ole">
            <mc:AlternateContent xmlns:mc="http://schemas.openxmlformats.org/markup-compatibility/2006">
              <mc:Choice xmlns:v="urn:schemas-microsoft-com:vml" Requires="v">
                <p:oleObj spid="_x0000_s403738" r:id="rId10" imgW="2497455" imgH="2969895" progId="Visio.Drawing.11">
                  <p:embed/>
                </p:oleObj>
              </mc:Choice>
              <mc:Fallback>
                <p:oleObj r:id="rId10" imgW="2497455" imgH="2969895" progId="Visio.Drawing.11">
                  <p:embed/>
                  <p:pic>
                    <p:nvPicPr>
                      <p:cNvPr id="0" name="图片 3485"/>
                      <p:cNvPicPr/>
                      <p:nvPr/>
                    </p:nvPicPr>
                    <p:blipFill>
                      <a:blip r:embed="rId11"/>
                      <a:stretch>
                        <a:fillRect/>
                      </a:stretch>
                    </p:blipFill>
                    <p:spPr>
                      <a:xfrm>
                        <a:off x="2127250" y="4052888"/>
                        <a:ext cx="2266950" cy="2714625"/>
                      </a:xfrm>
                      <a:prstGeom prst="rect">
                        <a:avLst/>
                      </a:prstGeom>
                      <a:noFill/>
                      <a:ln w="38100">
                        <a:noFill/>
                        <a:miter/>
                      </a:ln>
                    </p:spPr>
                  </p:pic>
                </p:oleObj>
              </mc:Fallback>
            </mc:AlternateContent>
          </a:graphicData>
        </a:graphic>
      </p:graphicFrame>
      <p:grpSp>
        <p:nvGrpSpPr>
          <p:cNvPr id="8" name="组合 7"/>
          <p:cNvGrpSpPr/>
          <p:nvPr/>
        </p:nvGrpSpPr>
        <p:grpSpPr>
          <a:xfrm>
            <a:off x="7361238" y="4537075"/>
            <a:ext cx="955675" cy="2214563"/>
            <a:chOff x="7361841" y="4536368"/>
            <a:chExt cx="954352" cy="2215417"/>
          </a:xfrm>
        </p:grpSpPr>
        <p:sp>
          <p:nvSpPr>
            <p:cNvPr id="9" name="椭圆 8"/>
            <p:cNvSpPr/>
            <p:nvPr/>
          </p:nvSpPr>
          <p:spPr>
            <a:xfrm>
              <a:off x="7397906" y="4536368"/>
              <a:ext cx="359817" cy="2918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a:p>
          </p:txBody>
        </p:sp>
        <p:sp>
          <p:nvSpPr>
            <p:cNvPr id="11" name="椭圆 10"/>
            <p:cNvSpPr/>
            <p:nvPr/>
          </p:nvSpPr>
          <p:spPr>
            <a:xfrm>
              <a:off x="7380758" y="4873392"/>
              <a:ext cx="359817" cy="2918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a:p>
          </p:txBody>
        </p:sp>
        <p:sp>
          <p:nvSpPr>
            <p:cNvPr id="12" name="椭圆 11"/>
            <p:cNvSpPr/>
            <p:nvPr/>
          </p:nvSpPr>
          <p:spPr>
            <a:xfrm>
              <a:off x="7380758" y="5165240"/>
              <a:ext cx="359817" cy="2918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a:p>
          </p:txBody>
        </p:sp>
        <p:sp>
          <p:nvSpPr>
            <p:cNvPr id="13" name="椭圆 12"/>
            <p:cNvSpPr/>
            <p:nvPr/>
          </p:nvSpPr>
          <p:spPr>
            <a:xfrm>
              <a:off x="7956376" y="5527495"/>
              <a:ext cx="359817" cy="2918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a:p>
          </p:txBody>
        </p:sp>
        <p:sp>
          <p:nvSpPr>
            <p:cNvPr id="14" name="椭圆 13"/>
            <p:cNvSpPr/>
            <p:nvPr/>
          </p:nvSpPr>
          <p:spPr>
            <a:xfrm>
              <a:off x="7956376" y="5819343"/>
              <a:ext cx="359817" cy="2918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a:p>
          </p:txBody>
        </p:sp>
        <p:sp>
          <p:nvSpPr>
            <p:cNvPr id="15" name="椭圆 14"/>
            <p:cNvSpPr/>
            <p:nvPr/>
          </p:nvSpPr>
          <p:spPr>
            <a:xfrm>
              <a:off x="7380758" y="6147521"/>
              <a:ext cx="359817" cy="2918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a:p>
          </p:txBody>
        </p:sp>
        <p:sp>
          <p:nvSpPr>
            <p:cNvPr id="16" name="椭圆 15"/>
            <p:cNvSpPr/>
            <p:nvPr/>
          </p:nvSpPr>
          <p:spPr>
            <a:xfrm>
              <a:off x="7361841" y="6459937"/>
              <a:ext cx="359817" cy="2918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6179">
                                            <p:txEl>
                                              <p:pRg st="0" end="0"/>
                                            </p:txEl>
                                          </p:spTgt>
                                        </p:tgtEl>
                                        <p:attrNameLst>
                                          <p:attrName>style.visibility</p:attrName>
                                        </p:attrNameLst>
                                      </p:cBhvr>
                                      <p:to>
                                        <p:strVal val="visible"/>
                                      </p:to>
                                    </p:set>
                                    <p:animEffect transition="in" filter="wipe(down)">
                                      <p:cBhvr>
                                        <p:cTn id="7" dur="500"/>
                                        <p:tgtEl>
                                          <p:spTgt spid="3061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06179">
                                            <p:txEl>
                                              <p:pRg st="1" end="1"/>
                                            </p:txEl>
                                          </p:spTgt>
                                        </p:tgtEl>
                                        <p:attrNameLst>
                                          <p:attrName>style.visibility</p:attrName>
                                        </p:attrNameLst>
                                      </p:cBhvr>
                                      <p:to>
                                        <p:strVal val="visible"/>
                                      </p:to>
                                    </p:set>
                                    <p:animEffect transition="in" filter="wipe(down)">
                                      <p:cBhvr>
                                        <p:cTn id="12" dur="500"/>
                                        <p:tgtEl>
                                          <p:spTgt spid="30617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306180"/>
                                        </p:tgtEl>
                                        <p:attrNameLst>
                                          <p:attrName>style.visibility</p:attrName>
                                        </p:attrNameLst>
                                      </p:cBhvr>
                                      <p:to>
                                        <p:strVal val="visible"/>
                                      </p:to>
                                    </p:set>
                                    <p:animEffect transition="in" filter="wheel(1)">
                                      <p:cBhvr>
                                        <p:cTn id="17" dur="2000"/>
                                        <p:tgtEl>
                                          <p:spTgt spid="30618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06181"/>
                                        </p:tgtEl>
                                        <p:attrNameLst>
                                          <p:attrName>style.visibility</p:attrName>
                                        </p:attrNameLst>
                                      </p:cBhvr>
                                      <p:to>
                                        <p:strVal val="visible"/>
                                      </p:to>
                                    </p:set>
                                    <p:animEffect transition="in" filter="barn(inVertical)">
                                      <p:cBhvr>
                                        <p:cTn id="22" dur="500"/>
                                        <p:tgtEl>
                                          <p:spTgt spid="306181"/>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179" grpId="0" build="p"/>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3" name="Rectangle 5"/>
          <p:cNvSpPr>
            <a:spLocks noGrp="1" noRot="1"/>
          </p:cNvSpPr>
          <p:nvPr>
            <p:ph type="title"/>
          </p:nvPr>
        </p:nvSpPr>
        <p:spPr>
          <a:xfrm>
            <a:off x="323850" y="0"/>
            <a:ext cx="8540750" cy="720725"/>
          </a:xfrm>
        </p:spPr>
        <p:txBody>
          <a:bodyPr vert="horz" wrap="square" lIns="91440" tIns="45720" rIns="91440" bIns="45720" anchor="b"/>
          <a:lstStyle/>
          <a:p>
            <a:pPr eaLnBrk="1" hangingPunct="1"/>
            <a:r>
              <a:rPr lang="zh-CN" altLang="en-US">
                <a:latin typeface="方正粗黑宋简体" panose="02000000000000000000" pitchFamily="2" charset="-122"/>
                <a:ea typeface="方正粗黑宋简体" panose="02000000000000000000" pitchFamily="2" charset="-122"/>
              </a:rPr>
              <a:t>网的中心和中点</a:t>
            </a:r>
            <a:r>
              <a:rPr lang="en-US" altLang="zh-CN">
                <a:latin typeface="方正粗黑宋简体" panose="02000000000000000000" pitchFamily="2" charset="-122"/>
                <a:ea typeface="方正粗黑宋简体" panose="02000000000000000000" pitchFamily="2" charset="-122"/>
              </a:rPr>
              <a:t>-</a:t>
            </a:r>
            <a:r>
              <a:rPr lang="zh-CN" altLang="en-US" sz="4800">
                <a:solidFill>
                  <a:srgbClr val="FF0000"/>
                </a:solidFill>
                <a:latin typeface="方正粗黑宋简体" panose="02000000000000000000" pitchFamily="2" charset="-122"/>
                <a:ea typeface="方正粗黑宋简体" panose="02000000000000000000" pitchFamily="2" charset="-122"/>
              </a:rPr>
              <a:t>网</a:t>
            </a:r>
            <a:r>
              <a:rPr lang="zh-CN" altLang="en-US">
                <a:latin typeface="方正粗黑宋简体" panose="02000000000000000000" pitchFamily="2" charset="-122"/>
                <a:ea typeface="方正粗黑宋简体" panose="02000000000000000000" pitchFamily="2" charset="-122"/>
              </a:rPr>
              <a:t>中点</a:t>
            </a:r>
            <a:endParaRPr lang="zh-CN" altLang="zh-CN" sz="4800">
              <a:solidFill>
                <a:srgbClr val="FF0000"/>
              </a:solidFill>
              <a:latin typeface="方正粗黑宋简体" panose="02000000000000000000" pitchFamily="2" charset="-122"/>
              <a:ea typeface="方正粗黑宋简体" panose="02000000000000000000" pitchFamily="2" charset="-122"/>
            </a:endParaRPr>
          </a:p>
        </p:txBody>
      </p:sp>
      <p:sp>
        <p:nvSpPr>
          <p:cNvPr id="307203" name="Rectangle 3"/>
          <p:cNvSpPr>
            <a:spLocks noGrp="1" noRot="1"/>
          </p:cNvSpPr>
          <p:nvPr>
            <p:ph type="body" sz="half" idx="1"/>
          </p:nvPr>
        </p:nvSpPr>
        <p:spPr>
          <a:xfrm>
            <a:off x="250825" y="836613"/>
            <a:ext cx="8642350" cy="1008062"/>
          </a:xfrm>
        </p:spPr>
        <p:txBody>
          <a:bodyPr vert="horz" wrap="square" lIns="91440" tIns="45720" rIns="91440" bIns="45720" anchor="t"/>
          <a:lstStyle/>
          <a:p>
            <a:pPr lvl="1" eaLnBrk="1" hangingPunct="1">
              <a:lnSpc>
                <a:spcPct val="90000"/>
              </a:lnSpc>
              <a:buSzTx/>
            </a:pPr>
            <a:r>
              <a:rPr lang="zh-CN" altLang="en-US" sz="2800" dirty="0">
                <a:latin typeface="方正粗黑宋简体" panose="02000000000000000000" pitchFamily="2" charset="-122"/>
                <a:ea typeface="方正粗黑宋简体" panose="02000000000000000000" pitchFamily="2" charset="-122"/>
              </a:rPr>
              <a:t>网的中点</a:t>
            </a:r>
            <a:r>
              <a:rPr lang="en-US" altLang="zh-CN" sz="2800" dirty="0">
                <a:latin typeface="方正粗黑宋简体" panose="02000000000000000000" pitchFamily="2" charset="-122"/>
                <a:ea typeface="方正粗黑宋简体" panose="02000000000000000000" pitchFamily="2" charset="-122"/>
              </a:rPr>
              <a:t>v</a:t>
            </a:r>
            <a:r>
              <a:rPr lang="en-US" altLang="zh-CN" sz="2800" baseline="-25000" dirty="0">
                <a:latin typeface="方正粗黑宋简体" panose="02000000000000000000" pitchFamily="2" charset="-122"/>
                <a:ea typeface="方正粗黑宋简体" panose="02000000000000000000" pitchFamily="2" charset="-122"/>
              </a:rPr>
              <a:t>i*</a:t>
            </a:r>
            <a:r>
              <a:rPr lang="zh-CN" altLang="en-US" sz="2800" dirty="0">
                <a:latin typeface="方正粗黑宋简体" panose="02000000000000000000" pitchFamily="2" charset="-122"/>
                <a:ea typeface="方正粗黑宋简体" panose="02000000000000000000" pitchFamily="2" charset="-122"/>
              </a:rPr>
              <a:t>可定义为平均最短径长最小的端，即</a:t>
            </a:r>
          </a:p>
          <a:p>
            <a:pPr lvl="1" eaLnBrk="1" hangingPunct="1">
              <a:lnSpc>
                <a:spcPct val="90000"/>
              </a:lnSpc>
              <a:buSzTx/>
            </a:pPr>
            <a:endParaRPr lang="zh-CN" altLang="en-US" sz="2800" dirty="0">
              <a:latin typeface="方正粗黑宋简体" panose="02000000000000000000" pitchFamily="2" charset="-122"/>
              <a:ea typeface="方正粗黑宋简体" panose="02000000000000000000" pitchFamily="2" charset="-122"/>
            </a:endParaRPr>
          </a:p>
          <a:p>
            <a:pPr lvl="1" eaLnBrk="1" hangingPunct="1">
              <a:lnSpc>
                <a:spcPct val="90000"/>
              </a:lnSpc>
              <a:buSzTx/>
            </a:pPr>
            <a:endParaRPr lang="zh-CN" altLang="en-US" sz="2800" dirty="0">
              <a:latin typeface="方正粗黑宋简体" panose="02000000000000000000" pitchFamily="2" charset="-122"/>
              <a:ea typeface="方正粗黑宋简体" panose="02000000000000000000" pitchFamily="2" charset="-122"/>
            </a:endParaRPr>
          </a:p>
        </p:txBody>
      </p:sp>
      <p:graphicFrame>
        <p:nvGraphicFramePr>
          <p:cNvPr id="307204" name="Object 4"/>
          <p:cNvGraphicFramePr>
            <a:graphicFrameLocks noGrp="1" noChangeAspect="1"/>
          </p:cNvGraphicFramePr>
          <p:nvPr>
            <p:ph sz="half" idx="2"/>
          </p:nvPr>
        </p:nvGraphicFramePr>
        <p:xfrm>
          <a:off x="1641475" y="1381125"/>
          <a:ext cx="1944688" cy="1039813"/>
        </p:xfrm>
        <a:graphic>
          <a:graphicData uri="http://schemas.openxmlformats.org/presentationml/2006/ole">
            <mc:AlternateContent xmlns:mc="http://schemas.openxmlformats.org/markup-compatibility/2006">
              <mc:Choice xmlns:v="urn:schemas-microsoft-com:vml" Requires="v">
                <p:oleObj spid="_x0000_s404741" r:id="rId3" imgW="1091565" imgH="584200" progId="Equation.3">
                  <p:embed/>
                </p:oleObj>
              </mc:Choice>
              <mc:Fallback>
                <p:oleObj r:id="rId3" imgW="1091565" imgH="584200" progId="Equation.3">
                  <p:embed/>
                  <p:pic>
                    <p:nvPicPr>
                      <p:cNvPr id="0" name="图片 3489"/>
                      <p:cNvPicPr/>
                      <p:nvPr/>
                    </p:nvPicPr>
                    <p:blipFill>
                      <a:blip r:embed="rId4"/>
                      <a:stretch>
                        <a:fillRect/>
                      </a:stretch>
                    </p:blipFill>
                    <p:spPr>
                      <a:xfrm>
                        <a:off x="1641475" y="1381125"/>
                        <a:ext cx="1944688" cy="1039813"/>
                      </a:xfrm>
                      <a:prstGeom prst="rect">
                        <a:avLst/>
                      </a:prstGeom>
                      <a:noFill/>
                      <a:ln w="38100">
                        <a:miter/>
                      </a:ln>
                    </p:spPr>
                  </p:pic>
                </p:oleObj>
              </mc:Fallback>
            </mc:AlternateContent>
          </a:graphicData>
        </a:graphic>
      </p:graphicFrame>
      <p:graphicFrame>
        <p:nvGraphicFramePr>
          <p:cNvPr id="307205" name="Object 7"/>
          <p:cNvGraphicFramePr>
            <a:graphicFrameLocks noChangeAspect="1"/>
          </p:cNvGraphicFramePr>
          <p:nvPr/>
        </p:nvGraphicFramePr>
        <p:xfrm>
          <a:off x="4787900" y="1341438"/>
          <a:ext cx="2447925" cy="963612"/>
        </p:xfrm>
        <a:graphic>
          <a:graphicData uri="http://schemas.openxmlformats.org/presentationml/2006/ole">
            <mc:AlternateContent xmlns:mc="http://schemas.openxmlformats.org/markup-compatibility/2006">
              <mc:Choice xmlns:v="urn:schemas-microsoft-com:vml" Requires="v">
                <p:oleObj spid="_x0000_s404742" r:id="rId5" imgW="1320165" imgH="520700" progId="Equation.3">
                  <p:embed/>
                </p:oleObj>
              </mc:Choice>
              <mc:Fallback>
                <p:oleObj r:id="rId5" imgW="1320165" imgH="520700" progId="Equation.3">
                  <p:embed/>
                  <p:pic>
                    <p:nvPicPr>
                      <p:cNvPr id="0" name="图片 3488"/>
                      <p:cNvPicPr/>
                      <p:nvPr/>
                    </p:nvPicPr>
                    <p:blipFill>
                      <a:blip r:embed="rId6"/>
                      <a:stretch>
                        <a:fillRect/>
                      </a:stretch>
                    </p:blipFill>
                    <p:spPr>
                      <a:xfrm>
                        <a:off x="4787900" y="1341438"/>
                        <a:ext cx="2447925" cy="963612"/>
                      </a:xfrm>
                      <a:prstGeom prst="rect">
                        <a:avLst/>
                      </a:prstGeom>
                      <a:noFill/>
                      <a:ln w="38100">
                        <a:noFill/>
                        <a:miter/>
                      </a:ln>
                    </p:spPr>
                  </p:pic>
                </p:oleObj>
              </mc:Fallback>
            </mc:AlternateContent>
          </a:graphicData>
        </a:graphic>
      </p:graphicFrame>
      <p:sp>
        <p:nvSpPr>
          <p:cNvPr id="8" name="Rectangle 3"/>
          <p:cNvSpPr txBox="1">
            <a:spLocks noRot="1"/>
          </p:cNvSpPr>
          <p:nvPr/>
        </p:nvSpPr>
        <p:spPr>
          <a:xfrm>
            <a:off x="179388" y="2420938"/>
            <a:ext cx="8785225" cy="1223962"/>
          </a:xfrm>
          <a:prstGeom prst="rect">
            <a:avLst/>
          </a:prstGeom>
          <a:noFill/>
          <a:ln w="9525">
            <a:noFill/>
          </a:ln>
        </p:spPr>
        <p:txBody>
          <a:bodyPr wrap="square" lIns="91440" tIns="45720" rIns="91440" bIns="45720" anchor="t"/>
          <a:lstStyle/>
          <a:p>
            <a:pPr marL="357505" lvl="1" indent="-285750" algn="just" rtl="0" eaLnBrk="1" fontAlgn="base" hangingPunct="1">
              <a:spcBef>
                <a:spcPct val="0"/>
              </a:spcBef>
              <a:spcAft>
                <a:spcPts val="600"/>
              </a:spcAft>
              <a:buClr>
                <a:srgbClr val="E2BD7B"/>
              </a:buClr>
              <a:buFont typeface="华文新魏" panose="02010800040101010101" pitchFamily="2" charset="-122"/>
              <a:buChar char=" "/>
            </a:pPr>
            <a:r>
              <a:rPr lang="zh-CN" altLang="en-US" sz="2800" b="1" dirty="0">
                <a:solidFill>
                  <a:srgbClr val="494B4D"/>
                </a:solidFill>
                <a:latin typeface="方正粗黑宋简体" panose="02000000000000000000" pitchFamily="2" charset="-122"/>
                <a:ea typeface="方正粗黑宋简体" panose="02000000000000000000" pitchFamily="2" charset="-122"/>
              </a:rPr>
              <a:t>如果边的权值均取</a:t>
            </a:r>
            <a:r>
              <a:rPr lang="en-US" altLang="zh-CN" sz="2800" b="1" dirty="0">
                <a:solidFill>
                  <a:srgbClr val="494B4D"/>
                </a:solidFill>
                <a:latin typeface="方正粗黑宋简体" panose="02000000000000000000" pitchFamily="2" charset="-122"/>
                <a:ea typeface="方正粗黑宋简体" panose="02000000000000000000" pitchFamily="2" charset="-122"/>
              </a:rPr>
              <a:t>1</a:t>
            </a:r>
            <a:r>
              <a:rPr lang="zh-CN" altLang="en-US" sz="2800" b="1" dirty="0">
                <a:solidFill>
                  <a:srgbClr val="494B4D"/>
                </a:solidFill>
                <a:latin typeface="方正粗黑宋简体" panose="02000000000000000000" pitchFamily="2" charset="-122"/>
                <a:ea typeface="方正粗黑宋简体" panose="02000000000000000000" pitchFamily="2" charset="-122"/>
              </a:rPr>
              <a:t>，</a:t>
            </a:r>
            <a:r>
              <a:rPr lang="zh-CN" altLang="en-US" sz="2800" b="1" dirty="0">
                <a:solidFill>
                  <a:srgbClr val="FF0000"/>
                </a:solidFill>
                <a:latin typeface="方正粗黑宋简体" panose="02000000000000000000" pitchFamily="2" charset="-122"/>
                <a:ea typeface="方正粗黑宋简体" panose="02000000000000000000" pitchFamily="2" charset="-122"/>
              </a:rPr>
              <a:t>网的中点就是平均转接次数最少的端，</a:t>
            </a:r>
            <a:r>
              <a:rPr lang="zh-CN" altLang="en-US" sz="2800" b="1" dirty="0">
                <a:solidFill>
                  <a:srgbClr val="494B4D"/>
                </a:solidFill>
                <a:latin typeface="方正粗黑宋简体" panose="02000000000000000000" pitchFamily="2" charset="-122"/>
                <a:ea typeface="方正粗黑宋简体" panose="02000000000000000000" pitchFamily="2" charset="-122"/>
              </a:rPr>
              <a:t>所以</a:t>
            </a:r>
            <a:r>
              <a:rPr lang="zh-CN" altLang="en-US" sz="2800" b="1" dirty="0">
                <a:solidFill>
                  <a:srgbClr val="FF0000"/>
                </a:solidFill>
                <a:latin typeface="方正粗黑宋简体" panose="02000000000000000000" pitchFamily="2" charset="-122"/>
                <a:ea typeface="方正粗黑宋简体" panose="02000000000000000000" pitchFamily="2" charset="-122"/>
              </a:rPr>
              <a:t>网的中点可用作全网的交换或控制中心。</a:t>
            </a:r>
          </a:p>
        </p:txBody>
      </p:sp>
      <p:graphicFrame>
        <p:nvGraphicFramePr>
          <p:cNvPr id="417799" name="Object 4"/>
          <p:cNvGraphicFramePr>
            <a:graphicFrameLocks noChangeAspect="1"/>
          </p:cNvGraphicFramePr>
          <p:nvPr/>
        </p:nvGraphicFramePr>
        <p:xfrm>
          <a:off x="207963" y="3357563"/>
          <a:ext cx="3074987" cy="3473450"/>
        </p:xfrm>
        <a:graphic>
          <a:graphicData uri="http://schemas.openxmlformats.org/presentationml/2006/ole">
            <mc:AlternateContent xmlns:mc="http://schemas.openxmlformats.org/markup-compatibility/2006">
              <mc:Choice xmlns:v="urn:schemas-microsoft-com:vml" Requires="v">
                <p:oleObj spid="_x0000_s404743" r:id="rId7" imgW="3949700" imgH="4470400" progId="Visio.Drawing.11">
                  <p:embed/>
                </p:oleObj>
              </mc:Choice>
              <mc:Fallback>
                <p:oleObj r:id="rId7" imgW="3949700" imgH="4470400" progId="Visio.Drawing.11">
                  <p:embed/>
                  <p:pic>
                    <p:nvPicPr>
                      <p:cNvPr id="0" name="图片 3272"/>
                      <p:cNvPicPr/>
                      <p:nvPr/>
                    </p:nvPicPr>
                    <p:blipFill>
                      <a:blip r:embed="rId8"/>
                      <a:stretch>
                        <a:fillRect/>
                      </a:stretch>
                    </p:blipFill>
                    <p:spPr>
                      <a:xfrm>
                        <a:off x="207963" y="3357563"/>
                        <a:ext cx="3074987" cy="3473450"/>
                      </a:xfrm>
                      <a:prstGeom prst="rect">
                        <a:avLst/>
                      </a:prstGeom>
                      <a:noFill/>
                      <a:ln w="38100">
                        <a:noFill/>
                        <a:miter/>
                      </a:ln>
                    </p:spPr>
                  </p:pic>
                </p:oleObj>
              </mc:Fallback>
            </mc:AlternateContent>
          </a:graphicData>
        </a:graphic>
      </p:graphicFrame>
      <p:pic>
        <p:nvPicPr>
          <p:cNvPr id="404678" name="Picture 19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23928" y="3628009"/>
            <a:ext cx="4276114" cy="30417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07203">
                                            <p:txEl>
                                              <p:pRg st="0" end="0"/>
                                            </p:txEl>
                                          </p:spTgt>
                                        </p:tgtEl>
                                        <p:attrNameLst>
                                          <p:attrName>style.visibility</p:attrName>
                                        </p:attrNameLst>
                                      </p:cBhvr>
                                      <p:to>
                                        <p:strVal val="visible"/>
                                      </p:to>
                                    </p:set>
                                    <p:animEffect transition="in" filter="barn(inVertical)">
                                      <p:cBhvr>
                                        <p:cTn id="7" dur="500"/>
                                        <p:tgtEl>
                                          <p:spTgt spid="3072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07204"/>
                                        </p:tgtEl>
                                        <p:attrNameLst>
                                          <p:attrName>style.visibility</p:attrName>
                                        </p:attrNameLst>
                                      </p:cBhvr>
                                      <p:to>
                                        <p:strVal val="visible"/>
                                      </p:to>
                                    </p:set>
                                    <p:animEffect transition="in" filter="wheel(1)">
                                      <p:cBhvr>
                                        <p:cTn id="12" dur="2000"/>
                                        <p:tgtEl>
                                          <p:spTgt spid="307204"/>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307205"/>
                                        </p:tgtEl>
                                        <p:attrNameLst>
                                          <p:attrName>style.visibility</p:attrName>
                                        </p:attrNameLst>
                                      </p:cBhvr>
                                      <p:to>
                                        <p:strVal val="visible"/>
                                      </p:to>
                                    </p:set>
                                    <p:anim calcmode="lin" valueType="num">
                                      <p:cBhvr>
                                        <p:cTn id="17" dur="1000" fill="hold"/>
                                        <p:tgtEl>
                                          <p:spTgt spid="307205"/>
                                        </p:tgtEl>
                                        <p:attrNameLst>
                                          <p:attrName>ppt_w</p:attrName>
                                        </p:attrNameLst>
                                      </p:cBhvr>
                                      <p:tavLst>
                                        <p:tav tm="0">
                                          <p:val>
                                            <p:fltVal val="0"/>
                                          </p:val>
                                        </p:tav>
                                        <p:tav tm="100000">
                                          <p:val>
                                            <p:strVal val="#ppt_w"/>
                                          </p:val>
                                        </p:tav>
                                      </p:tavLst>
                                    </p:anim>
                                    <p:anim calcmode="lin" valueType="num">
                                      <p:cBhvr>
                                        <p:cTn id="18" dur="1000" fill="hold"/>
                                        <p:tgtEl>
                                          <p:spTgt spid="307205"/>
                                        </p:tgtEl>
                                        <p:attrNameLst>
                                          <p:attrName>ppt_h</p:attrName>
                                        </p:attrNameLst>
                                      </p:cBhvr>
                                      <p:tavLst>
                                        <p:tav tm="0">
                                          <p:val>
                                            <p:fltVal val="0"/>
                                          </p:val>
                                        </p:tav>
                                        <p:tav tm="100000">
                                          <p:val>
                                            <p:strVal val="#ppt_h"/>
                                          </p:val>
                                        </p:tav>
                                      </p:tavLst>
                                    </p:anim>
                                    <p:anim calcmode="lin" valueType="num">
                                      <p:cBhvr>
                                        <p:cTn id="19" dur="1000" fill="hold"/>
                                        <p:tgtEl>
                                          <p:spTgt spid="307205"/>
                                        </p:tgtEl>
                                        <p:attrNameLst>
                                          <p:attrName>style.rotation</p:attrName>
                                        </p:attrNameLst>
                                      </p:cBhvr>
                                      <p:tavLst>
                                        <p:tav tm="0">
                                          <p:val>
                                            <p:fltVal val="90"/>
                                          </p:val>
                                        </p:tav>
                                        <p:tav tm="100000">
                                          <p:val>
                                            <p:fltVal val="0"/>
                                          </p:val>
                                        </p:tav>
                                      </p:tavLst>
                                    </p:anim>
                                    <p:animEffect transition="in" filter="fade">
                                      <p:cBhvr>
                                        <p:cTn id="20" dur="1000"/>
                                        <p:tgtEl>
                                          <p:spTgt spid="307205"/>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arn(inVertical)">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03" grpId="0" build="p"/>
      <p:bldP spid="8" grpId="0"/>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7" name="Rectangle 5"/>
          <p:cNvSpPr>
            <a:spLocks noGrp="1" noRot="1"/>
          </p:cNvSpPr>
          <p:nvPr>
            <p:ph type="title"/>
          </p:nvPr>
        </p:nvSpPr>
        <p:spPr>
          <a:xfrm>
            <a:off x="323850" y="0"/>
            <a:ext cx="8540750" cy="720725"/>
          </a:xfrm>
        </p:spPr>
        <p:txBody>
          <a:bodyPr vert="horz" wrap="square" lIns="91440" tIns="45720" rIns="91440" bIns="45720" anchor="b"/>
          <a:lstStyle/>
          <a:p>
            <a:pPr eaLnBrk="1" hangingPunct="1"/>
            <a:r>
              <a:rPr lang="zh-CN" altLang="en-US">
                <a:latin typeface="方正粗黑宋简体" panose="02000000000000000000" pitchFamily="2" charset="-122"/>
                <a:ea typeface="方正粗黑宋简体" panose="02000000000000000000" pitchFamily="2" charset="-122"/>
              </a:rPr>
              <a:t>网的中心和中点</a:t>
            </a:r>
            <a:r>
              <a:rPr lang="en-US" altLang="zh-CN">
                <a:latin typeface="方正粗黑宋简体" panose="02000000000000000000" pitchFamily="2" charset="-122"/>
                <a:ea typeface="方正粗黑宋简体" panose="02000000000000000000" pitchFamily="2" charset="-122"/>
              </a:rPr>
              <a:t>-</a:t>
            </a:r>
            <a:r>
              <a:rPr lang="zh-CN" altLang="en-US" sz="4800">
                <a:solidFill>
                  <a:srgbClr val="FF0000"/>
                </a:solidFill>
                <a:latin typeface="方正粗黑宋简体" panose="02000000000000000000" pitchFamily="2" charset="-122"/>
                <a:ea typeface="方正粗黑宋简体" panose="02000000000000000000" pitchFamily="2" charset="-122"/>
              </a:rPr>
              <a:t>网</a:t>
            </a:r>
            <a:r>
              <a:rPr lang="zh-CN" altLang="en-US">
                <a:latin typeface="方正粗黑宋简体" panose="02000000000000000000" pitchFamily="2" charset="-122"/>
                <a:ea typeface="方正粗黑宋简体" panose="02000000000000000000" pitchFamily="2" charset="-122"/>
              </a:rPr>
              <a:t>的直径</a:t>
            </a:r>
            <a:endParaRPr lang="zh-CN" altLang="zh-CN" sz="4800">
              <a:solidFill>
                <a:srgbClr val="FF0000"/>
              </a:solidFill>
              <a:latin typeface="方正粗黑宋简体" panose="02000000000000000000" pitchFamily="2" charset="-122"/>
              <a:ea typeface="方正粗黑宋简体" panose="02000000000000000000" pitchFamily="2" charset="-122"/>
            </a:endParaRPr>
          </a:p>
        </p:txBody>
      </p:sp>
      <p:graphicFrame>
        <p:nvGraphicFramePr>
          <p:cNvPr id="307206" name="Object 8"/>
          <p:cNvGraphicFramePr>
            <a:graphicFrameLocks noChangeAspect="1"/>
          </p:cNvGraphicFramePr>
          <p:nvPr/>
        </p:nvGraphicFramePr>
        <p:xfrm>
          <a:off x="2860675" y="2343150"/>
          <a:ext cx="2376488" cy="965200"/>
        </p:xfrm>
        <a:graphic>
          <a:graphicData uri="http://schemas.openxmlformats.org/presentationml/2006/ole">
            <mc:AlternateContent xmlns:mc="http://schemas.openxmlformats.org/markup-compatibility/2006">
              <mc:Choice xmlns:v="urn:schemas-microsoft-com:vml" Requires="v">
                <p:oleObj spid="_x0000_s405715" r:id="rId3" imgW="1409065" imgH="571500" progId="Equation.3">
                  <p:embed/>
                </p:oleObj>
              </mc:Choice>
              <mc:Fallback>
                <p:oleObj r:id="rId3" imgW="1409065" imgH="571500" progId="Equation.3">
                  <p:embed/>
                  <p:pic>
                    <p:nvPicPr>
                      <p:cNvPr id="0" name="图片 3273"/>
                      <p:cNvPicPr/>
                      <p:nvPr/>
                    </p:nvPicPr>
                    <p:blipFill>
                      <a:blip r:embed="rId4"/>
                      <a:stretch>
                        <a:fillRect/>
                      </a:stretch>
                    </p:blipFill>
                    <p:spPr>
                      <a:xfrm>
                        <a:off x="2860675" y="2343150"/>
                        <a:ext cx="2376488" cy="965200"/>
                      </a:xfrm>
                      <a:prstGeom prst="rect">
                        <a:avLst/>
                      </a:prstGeom>
                      <a:noFill/>
                      <a:ln w="38100">
                        <a:noFill/>
                        <a:miter/>
                      </a:ln>
                    </p:spPr>
                  </p:pic>
                </p:oleObj>
              </mc:Fallback>
            </mc:AlternateContent>
          </a:graphicData>
        </a:graphic>
      </p:graphicFrame>
      <p:graphicFrame>
        <p:nvGraphicFramePr>
          <p:cNvPr id="418819" name="对象 1"/>
          <p:cNvGraphicFramePr>
            <a:graphicFrameLocks noChangeAspect="1"/>
          </p:cNvGraphicFramePr>
          <p:nvPr/>
        </p:nvGraphicFramePr>
        <p:xfrm>
          <a:off x="3697288" y="3789363"/>
          <a:ext cx="5167312" cy="2919412"/>
        </p:xfrm>
        <a:graphic>
          <a:graphicData uri="http://schemas.openxmlformats.org/presentationml/2006/ole">
            <mc:AlternateContent xmlns:mc="http://schemas.openxmlformats.org/markup-compatibility/2006">
              <mc:Choice xmlns:v="urn:schemas-microsoft-com:vml" Requires="v">
                <p:oleObj spid="_x0000_s405716" r:id="rId5" imgW="5689600" imgH="3213100" progId="Equation.3">
                  <p:embed/>
                </p:oleObj>
              </mc:Choice>
              <mc:Fallback>
                <p:oleObj r:id="rId5" imgW="5689600" imgH="3213100" progId="Equation.3">
                  <p:embed/>
                  <p:pic>
                    <p:nvPicPr>
                      <p:cNvPr id="0" name="图片 3274"/>
                      <p:cNvPicPr/>
                      <p:nvPr/>
                    </p:nvPicPr>
                    <p:blipFill>
                      <a:blip r:embed="rId6"/>
                      <a:stretch>
                        <a:fillRect/>
                      </a:stretch>
                    </p:blipFill>
                    <p:spPr>
                      <a:xfrm>
                        <a:off x="3697288" y="3789363"/>
                        <a:ext cx="5167312" cy="2919412"/>
                      </a:xfrm>
                      <a:prstGeom prst="rect">
                        <a:avLst/>
                      </a:prstGeom>
                      <a:noFill/>
                      <a:ln w="38100">
                        <a:noFill/>
                        <a:miter/>
                      </a:ln>
                    </p:spPr>
                  </p:pic>
                </p:oleObj>
              </mc:Fallback>
            </mc:AlternateContent>
          </a:graphicData>
        </a:graphic>
      </p:graphicFrame>
      <p:sp>
        <p:nvSpPr>
          <p:cNvPr id="4" name="矩形 3"/>
          <p:cNvSpPr/>
          <p:nvPr/>
        </p:nvSpPr>
        <p:spPr>
          <a:xfrm>
            <a:off x="-250825" y="1174750"/>
            <a:ext cx="8994775" cy="479425"/>
          </a:xfrm>
          <a:prstGeom prst="rect">
            <a:avLst/>
          </a:prstGeom>
          <a:noFill/>
          <a:ln w="9525">
            <a:noFill/>
          </a:ln>
        </p:spPr>
        <p:txBody>
          <a:bodyPr wrap="square" anchor="t">
            <a:spAutoFit/>
          </a:bodyPr>
          <a:lstStyle/>
          <a:p>
            <a:pPr lvl="1" indent="0" fontAlgn="base">
              <a:lnSpc>
                <a:spcPct val="90000"/>
              </a:lnSpc>
              <a:spcBef>
                <a:spcPct val="0"/>
              </a:spcBef>
              <a:spcAft>
                <a:spcPct val="0"/>
              </a:spcAft>
            </a:pPr>
            <a:r>
              <a:rPr lang="zh-CN" altLang="en-US" sz="2800" b="1" dirty="0">
                <a:solidFill>
                  <a:srgbClr val="494B4D"/>
                </a:solidFill>
                <a:latin typeface="方正粗黑宋简体" panose="02000000000000000000" pitchFamily="2" charset="-122"/>
                <a:ea typeface="方正粗黑宋简体" panose="02000000000000000000" pitchFamily="2" charset="-122"/>
              </a:rPr>
              <a:t>网的直径</a:t>
            </a:r>
            <a:r>
              <a:rPr lang="en-US" altLang="zh-CN" sz="2800" b="1" dirty="0">
                <a:solidFill>
                  <a:srgbClr val="494B4D"/>
                </a:solidFill>
                <a:latin typeface="方正粗黑宋简体" panose="02000000000000000000" pitchFamily="2" charset="-122"/>
                <a:ea typeface="方正粗黑宋简体" panose="02000000000000000000" pitchFamily="2" charset="-122"/>
              </a:rPr>
              <a:t>D</a:t>
            </a:r>
            <a:r>
              <a:rPr lang="zh-CN" altLang="en-US" sz="2800" b="1" dirty="0">
                <a:solidFill>
                  <a:srgbClr val="494B4D"/>
                </a:solidFill>
                <a:latin typeface="方正粗黑宋简体" panose="02000000000000000000" pitchFamily="2" charset="-122"/>
                <a:ea typeface="方正粗黑宋简体" panose="02000000000000000000" pitchFamily="2" charset="-122"/>
              </a:rPr>
              <a:t>定义为网内两端间最短径长的最大值，即</a:t>
            </a:r>
            <a:r>
              <a:rPr lang="en-US" altLang="zh-CN" sz="2800" b="1" dirty="0">
                <a:solidFill>
                  <a:srgbClr val="494B4D"/>
                </a:solidFill>
                <a:latin typeface="方正粗黑宋简体" panose="02000000000000000000" pitchFamily="2" charset="-122"/>
                <a:ea typeface="方正粗黑宋简体" panose="02000000000000000000" pitchFamily="2" charset="-122"/>
              </a:rPr>
              <a:t>:</a:t>
            </a:r>
            <a:endParaRPr lang="zh-CN" altLang="en-US" sz="2800" b="1" dirty="0">
              <a:solidFill>
                <a:srgbClr val="494B4D"/>
              </a:solidFill>
              <a:latin typeface="方正粗黑宋简体" panose="02000000000000000000" pitchFamily="2" charset="-122"/>
              <a:ea typeface="方正粗黑宋简体" panose="02000000000000000000" pitchFamily="2" charset="-122"/>
            </a:endParaRPr>
          </a:p>
        </p:txBody>
      </p:sp>
      <p:graphicFrame>
        <p:nvGraphicFramePr>
          <p:cNvPr id="418821" name="Object 4"/>
          <p:cNvGraphicFramePr>
            <a:graphicFrameLocks noChangeAspect="1"/>
          </p:cNvGraphicFramePr>
          <p:nvPr/>
        </p:nvGraphicFramePr>
        <p:xfrm>
          <a:off x="285750" y="3348038"/>
          <a:ext cx="2917825" cy="3492500"/>
        </p:xfrm>
        <a:graphic>
          <a:graphicData uri="http://schemas.openxmlformats.org/presentationml/2006/ole">
            <mc:AlternateContent xmlns:mc="http://schemas.openxmlformats.org/markup-compatibility/2006">
              <mc:Choice xmlns:v="urn:schemas-microsoft-com:vml" Requires="v">
                <p:oleObj spid="_x0000_s405717" r:id="rId7" imgW="2497455" imgH="2969895" progId="Visio.Drawing.11">
                  <p:embed/>
                </p:oleObj>
              </mc:Choice>
              <mc:Fallback>
                <p:oleObj r:id="rId7" imgW="2497455" imgH="2969895" progId="Visio.Drawing.11">
                  <p:embed/>
                  <p:pic>
                    <p:nvPicPr>
                      <p:cNvPr id="0" name="图片 3275"/>
                      <p:cNvPicPr/>
                      <p:nvPr/>
                    </p:nvPicPr>
                    <p:blipFill>
                      <a:blip r:embed="rId8"/>
                      <a:stretch>
                        <a:fillRect/>
                      </a:stretch>
                    </p:blipFill>
                    <p:spPr>
                      <a:xfrm>
                        <a:off x="285750" y="3348038"/>
                        <a:ext cx="2917825" cy="34925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07206"/>
                                        </p:tgtEl>
                                        <p:attrNameLst>
                                          <p:attrName>style.visibility</p:attrName>
                                        </p:attrNameLst>
                                      </p:cBhvr>
                                      <p:to>
                                        <p:strVal val="visible"/>
                                      </p:to>
                                    </p:set>
                                    <p:animEffect transition="in" filter="circle(in)">
                                      <p:cBhvr>
                                        <p:cTn id="7" dur="2000"/>
                                        <p:tgtEl>
                                          <p:spTgt spid="307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3"/>
          <p:cNvSpPr>
            <a:spLocks noGrp="1" noRot="1"/>
          </p:cNvSpPr>
          <p:nvPr>
            <p:ph type="body" sz="half" idx="1"/>
          </p:nvPr>
        </p:nvSpPr>
        <p:spPr>
          <a:xfrm>
            <a:off x="-684212" y="3213100"/>
            <a:ext cx="8569325" cy="3500438"/>
          </a:xfrm>
        </p:spPr>
        <p:txBody>
          <a:bodyPr vert="horz" wrap="square" lIns="91440" tIns="45720" rIns="91440" bIns="45720" anchor="t"/>
          <a:lstStyle/>
          <a:p>
            <a:pPr lvl="2" eaLnBrk="1" hangingPunct="1">
              <a:buClrTx/>
            </a:pPr>
            <a:r>
              <a:rPr lang="zh-CN" altLang="en-US" sz="2400" b="1" dirty="0">
                <a:latin typeface="方正粗黑宋简体" panose="02000000000000000000" pitchFamily="2" charset="-122"/>
                <a:ea typeface="方正粗黑宋简体" panose="02000000000000000000" pitchFamily="2" charset="-122"/>
              </a:rPr>
              <a:t>对如图，根据前述求得的</a:t>
            </a:r>
            <a:r>
              <a:rPr lang="en-US" altLang="zh-CN" sz="2400" b="1" dirty="0">
                <a:latin typeface="方正粗黑宋简体" panose="02000000000000000000" pitchFamily="2" charset="-122"/>
                <a:ea typeface="方正粗黑宋简体" panose="02000000000000000000" pitchFamily="2" charset="-122"/>
              </a:rPr>
              <a:t>W</a:t>
            </a:r>
            <a:r>
              <a:rPr lang="zh-CN" altLang="en-US" sz="2400" b="1" dirty="0">
                <a:latin typeface="方正粗黑宋简体" panose="02000000000000000000" pitchFamily="2" charset="-122"/>
                <a:ea typeface="方正粗黑宋简体" panose="02000000000000000000" pitchFamily="2" charset="-122"/>
              </a:rPr>
              <a:t>，有</a:t>
            </a:r>
            <a:endParaRPr lang="en-US" altLang="zh-CN" sz="2400" b="1" dirty="0">
              <a:latin typeface="方正粗黑宋简体" panose="02000000000000000000" pitchFamily="2" charset="-122"/>
              <a:ea typeface="方正粗黑宋简体" panose="02000000000000000000" pitchFamily="2" charset="-122"/>
            </a:endParaRPr>
          </a:p>
          <a:p>
            <a:pPr lvl="2" eaLnBrk="1" hangingPunct="1">
              <a:buClrTx/>
            </a:pPr>
            <a:r>
              <a:rPr lang="zh-CN" altLang="en-US" sz="2400" b="1" dirty="0">
                <a:latin typeface="方正粗黑宋简体" panose="02000000000000000000" pitchFamily="2" charset="-122"/>
                <a:ea typeface="方正粗黑宋简体" panose="02000000000000000000" pitchFamily="2" charset="-122"/>
              </a:rPr>
              <a:t> </a:t>
            </a:r>
            <a:r>
              <a:rPr lang="zh-CN" altLang="en-US" sz="2400" b="1" dirty="0">
                <a:solidFill>
                  <a:srgbClr val="FF0000"/>
                </a:solidFill>
                <a:latin typeface="方正粗黑宋简体" panose="02000000000000000000" pitchFamily="2" charset="-122"/>
                <a:ea typeface="方正粗黑宋简体" panose="02000000000000000000" pitchFamily="2" charset="-122"/>
              </a:rPr>
              <a:t>网中心</a:t>
            </a:r>
            <a:r>
              <a:rPr lang="en-US" altLang="zh-CN" sz="2400" b="1" dirty="0">
                <a:solidFill>
                  <a:srgbClr val="FF0000"/>
                </a:solidFill>
                <a:latin typeface="方正粗黑宋简体" panose="02000000000000000000" pitchFamily="2" charset="-122"/>
                <a:ea typeface="方正粗黑宋简体" panose="02000000000000000000" pitchFamily="2" charset="-122"/>
              </a:rPr>
              <a:t>v</a:t>
            </a:r>
            <a:r>
              <a:rPr lang="en-US" altLang="zh-CN" sz="2400" b="1" baseline="-25000" dirty="0">
                <a:solidFill>
                  <a:srgbClr val="FF0000"/>
                </a:solidFill>
                <a:latin typeface="方正粗黑宋简体" panose="02000000000000000000" pitchFamily="2" charset="-122"/>
                <a:ea typeface="方正粗黑宋简体" panose="02000000000000000000" pitchFamily="2" charset="-122"/>
              </a:rPr>
              <a:t>4</a:t>
            </a:r>
            <a:r>
              <a:rPr lang="zh-CN" altLang="en-US" sz="2400" b="1" dirty="0">
                <a:solidFill>
                  <a:srgbClr val="FF0000"/>
                </a:solidFill>
                <a:latin typeface="方正粗黑宋简体" panose="02000000000000000000" pitchFamily="2" charset="-122"/>
                <a:ea typeface="方正粗黑宋简体" panose="02000000000000000000" pitchFamily="2" charset="-122"/>
              </a:rPr>
              <a:t>，网中点</a:t>
            </a:r>
            <a:r>
              <a:rPr lang="en-US" altLang="zh-CN" sz="2400" b="1" dirty="0">
                <a:solidFill>
                  <a:srgbClr val="FF0000"/>
                </a:solidFill>
                <a:latin typeface="方正粗黑宋简体" panose="02000000000000000000" pitchFamily="2" charset="-122"/>
                <a:ea typeface="方正粗黑宋简体" panose="02000000000000000000" pitchFamily="2" charset="-122"/>
              </a:rPr>
              <a:t>v</a:t>
            </a:r>
            <a:r>
              <a:rPr lang="en-US" altLang="zh-CN" sz="2400" b="1" baseline="-25000" dirty="0">
                <a:solidFill>
                  <a:srgbClr val="FF0000"/>
                </a:solidFill>
                <a:latin typeface="方正粗黑宋简体" panose="02000000000000000000" pitchFamily="2" charset="-122"/>
                <a:ea typeface="方正粗黑宋简体" panose="02000000000000000000" pitchFamily="2" charset="-122"/>
              </a:rPr>
              <a:t>7</a:t>
            </a:r>
            <a:r>
              <a:rPr lang="zh-CN" altLang="en-US" sz="2400" b="1" dirty="0">
                <a:solidFill>
                  <a:srgbClr val="FF0000"/>
                </a:solidFill>
                <a:latin typeface="方正粗黑宋简体" panose="02000000000000000000" pitchFamily="2" charset="-122"/>
                <a:ea typeface="方正粗黑宋简体" panose="02000000000000000000" pitchFamily="2" charset="-122"/>
              </a:rPr>
              <a:t>，直径</a:t>
            </a:r>
            <a:r>
              <a:rPr lang="en-US" altLang="zh-CN" sz="2400" b="1" dirty="0">
                <a:solidFill>
                  <a:srgbClr val="FF0000"/>
                </a:solidFill>
                <a:latin typeface="方正粗黑宋简体" panose="02000000000000000000" pitchFamily="2" charset="-122"/>
                <a:ea typeface="方正粗黑宋简体" panose="02000000000000000000" pitchFamily="2" charset="-122"/>
              </a:rPr>
              <a:t>13.5</a:t>
            </a:r>
          </a:p>
        </p:txBody>
      </p:sp>
      <p:graphicFrame>
        <p:nvGraphicFramePr>
          <p:cNvPr id="356405" name="Group 53"/>
          <p:cNvGraphicFramePr>
            <a:graphicFrameLocks noGrp="1"/>
          </p:cNvGraphicFramePr>
          <p:nvPr>
            <p:ph sz="quarter" idx="2"/>
          </p:nvPr>
        </p:nvGraphicFramePr>
        <p:xfrm>
          <a:off x="107950" y="4005263"/>
          <a:ext cx="5400677" cy="1368425"/>
        </p:xfrm>
        <a:graphic>
          <a:graphicData uri="http://schemas.openxmlformats.org/drawingml/2006/table">
            <a:tbl>
              <a:tblPr/>
              <a:tblGrid>
                <a:gridCol w="541951">
                  <a:extLst>
                    <a:ext uri="{9D8B030D-6E8A-4147-A177-3AD203B41FA5}">
                      <a16:colId xmlns:a16="http://schemas.microsoft.com/office/drawing/2014/main" val="20000"/>
                    </a:ext>
                  </a:extLst>
                </a:gridCol>
                <a:gridCol w="699010">
                  <a:extLst>
                    <a:ext uri="{9D8B030D-6E8A-4147-A177-3AD203B41FA5}">
                      <a16:colId xmlns:a16="http://schemas.microsoft.com/office/drawing/2014/main" val="20001"/>
                    </a:ext>
                  </a:extLst>
                </a:gridCol>
                <a:gridCol w="784818">
                  <a:extLst>
                    <a:ext uri="{9D8B030D-6E8A-4147-A177-3AD203B41FA5}">
                      <a16:colId xmlns:a16="http://schemas.microsoft.com/office/drawing/2014/main" val="20002"/>
                    </a:ext>
                  </a:extLst>
                </a:gridCol>
                <a:gridCol w="675260">
                  <a:extLst>
                    <a:ext uri="{9D8B030D-6E8A-4147-A177-3AD203B41FA5}">
                      <a16:colId xmlns:a16="http://schemas.microsoft.com/office/drawing/2014/main" val="20003"/>
                    </a:ext>
                  </a:extLst>
                </a:gridCol>
                <a:gridCol w="672457">
                  <a:extLst>
                    <a:ext uri="{9D8B030D-6E8A-4147-A177-3AD203B41FA5}">
                      <a16:colId xmlns:a16="http://schemas.microsoft.com/office/drawing/2014/main" val="20004"/>
                    </a:ext>
                  </a:extLst>
                </a:gridCol>
                <a:gridCol w="676661">
                  <a:extLst>
                    <a:ext uri="{9D8B030D-6E8A-4147-A177-3AD203B41FA5}">
                      <a16:colId xmlns:a16="http://schemas.microsoft.com/office/drawing/2014/main" val="20005"/>
                    </a:ext>
                  </a:extLst>
                </a:gridCol>
                <a:gridCol w="675260">
                  <a:extLst>
                    <a:ext uri="{9D8B030D-6E8A-4147-A177-3AD203B41FA5}">
                      <a16:colId xmlns:a16="http://schemas.microsoft.com/office/drawing/2014/main" val="20006"/>
                    </a:ext>
                  </a:extLst>
                </a:gridCol>
                <a:gridCol w="675260">
                  <a:extLst>
                    <a:ext uri="{9D8B030D-6E8A-4147-A177-3AD203B41FA5}">
                      <a16:colId xmlns:a16="http://schemas.microsoft.com/office/drawing/2014/main" val="20007"/>
                    </a:ext>
                  </a:extLst>
                </a:gridCol>
              </a:tblGrid>
              <a:tr h="4572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endParaRPr kumimoji="0" lang="zh-CN" altLang="zh-CN" sz="1800" b="1" i="0" u="none" strike="noStrike" cap="none" normalizeH="0" baseline="-25000" dirty="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txBody>
                  <a:tcPr marL="91432" marR="914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v</a:t>
                      </a:r>
                      <a:r>
                        <a:rPr kumimoji="0" lang="en-US" altLang="zh-CN" sz="1800" b="1" i="0" u="none" strike="noStrike" cap="none" normalizeH="0" baseline="-2500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1</a:t>
                      </a:r>
                    </a:p>
                  </a:txBody>
                  <a:tcPr marL="91432" marR="914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dirty="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v</a:t>
                      </a:r>
                      <a:r>
                        <a:rPr kumimoji="0" lang="en-US" altLang="zh-CN" sz="1800" b="1" i="0" u="none" strike="noStrike" cap="none" normalizeH="0" baseline="-25000" dirty="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2</a:t>
                      </a:r>
                    </a:p>
                  </a:txBody>
                  <a:tcPr marL="91432" marR="914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v</a:t>
                      </a:r>
                      <a:r>
                        <a:rPr kumimoji="0" lang="en-US" altLang="zh-CN" sz="1800" b="1" i="0" u="none" strike="noStrike" cap="none" normalizeH="0" baseline="-2500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3</a:t>
                      </a:r>
                    </a:p>
                  </a:txBody>
                  <a:tcPr marL="91432" marR="914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v</a:t>
                      </a:r>
                      <a:r>
                        <a:rPr kumimoji="0" lang="en-US" altLang="zh-CN" sz="1800" b="1" i="0" u="none" strike="noStrike" cap="none" normalizeH="0" baseline="-2500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4</a:t>
                      </a:r>
                    </a:p>
                  </a:txBody>
                  <a:tcPr marL="91432" marR="914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v</a:t>
                      </a:r>
                      <a:r>
                        <a:rPr kumimoji="0" lang="en-US" altLang="zh-CN" sz="1800" b="1" i="0" u="none" strike="noStrike" cap="none" normalizeH="0" baseline="-2500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5</a:t>
                      </a:r>
                    </a:p>
                  </a:txBody>
                  <a:tcPr marL="91432" marR="914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v</a:t>
                      </a:r>
                      <a:r>
                        <a:rPr kumimoji="0" lang="en-US" altLang="zh-CN" sz="1800" b="1" i="0" u="none" strike="noStrike" cap="none" normalizeH="0" baseline="-2500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6</a:t>
                      </a:r>
                    </a:p>
                  </a:txBody>
                  <a:tcPr marL="91432" marR="914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v</a:t>
                      </a:r>
                      <a:r>
                        <a:rPr kumimoji="0" lang="en-US" altLang="zh-CN" sz="1800" b="1" i="0" u="none" strike="noStrike" cap="none" normalizeH="0" baseline="-2500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7</a:t>
                      </a:r>
                    </a:p>
                  </a:txBody>
                  <a:tcPr marL="91432" marR="914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40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t</a:t>
                      </a:r>
                      <a:r>
                        <a:rPr kumimoji="0" lang="en-US" altLang="zh-CN" sz="1800" b="1" i="0" u="none" strike="noStrike" cap="none" normalizeH="0" baseline="-2500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i</a:t>
                      </a:r>
                    </a:p>
                  </a:txBody>
                  <a:tcPr marL="91432" marR="914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7.9</a:t>
                      </a:r>
                    </a:p>
                  </a:txBody>
                  <a:tcPr marL="91432" marR="914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10.4</a:t>
                      </a:r>
                    </a:p>
                  </a:txBody>
                  <a:tcPr marL="91432" marR="914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9.9</a:t>
                      </a:r>
                    </a:p>
                  </a:txBody>
                  <a:tcPr marL="91432" marR="914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dirty="0">
                          <a:ln>
                            <a:noFill/>
                          </a:ln>
                          <a:solidFill>
                            <a:srgbClr val="FF0000"/>
                          </a:solidFill>
                          <a:effectLst>
                            <a:outerShdw blurRad="38100" dist="38100" dir="2700000" algn="tl">
                              <a:srgbClr val="C0C0C0"/>
                            </a:outerShdw>
                          </a:effectLst>
                          <a:latin typeface="Arial" panose="020B0604020202020204" pitchFamily="34" charset="0"/>
                          <a:ea typeface="宋体" panose="02010600030101010101" pitchFamily="2" charset="-122"/>
                        </a:rPr>
                        <a:t>6.8</a:t>
                      </a:r>
                    </a:p>
                  </a:txBody>
                  <a:tcPr marL="91432" marR="914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13.5</a:t>
                      </a:r>
                    </a:p>
                  </a:txBody>
                  <a:tcPr marL="91432" marR="914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13.5</a:t>
                      </a:r>
                    </a:p>
                  </a:txBody>
                  <a:tcPr marL="91432" marR="914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8.4</a:t>
                      </a:r>
                    </a:p>
                  </a:txBody>
                  <a:tcPr marL="91432" marR="914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2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s</a:t>
                      </a:r>
                      <a:r>
                        <a:rPr kumimoji="0" lang="en-US" altLang="zh-CN" sz="1800" b="1" i="0" u="none" strike="noStrike" cap="none" normalizeH="0" baseline="-2500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i</a:t>
                      </a:r>
                    </a:p>
                  </a:txBody>
                  <a:tcPr marL="91432" marR="914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dirty="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19.7</a:t>
                      </a:r>
                    </a:p>
                  </a:txBody>
                  <a:tcPr marL="91432" marR="914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dirty="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25.2</a:t>
                      </a:r>
                    </a:p>
                  </a:txBody>
                  <a:tcPr marL="91432" marR="914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dirty="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24.1</a:t>
                      </a:r>
                    </a:p>
                  </a:txBody>
                  <a:tcPr marL="91432" marR="914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dirty="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23.2</a:t>
                      </a:r>
                    </a:p>
                  </a:txBody>
                  <a:tcPr marL="91432" marR="914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dirty="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56.8</a:t>
                      </a:r>
                    </a:p>
                  </a:txBody>
                  <a:tcPr marL="91432" marR="914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dirty="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38.1</a:t>
                      </a:r>
                    </a:p>
                  </a:txBody>
                  <a:tcPr marL="91432" marR="914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0" lang="en-US" altLang="zh-CN" sz="1800" b="1" i="0" u="none" strike="noStrike" cap="none" normalizeH="0" baseline="0" dirty="0">
                          <a:ln>
                            <a:noFill/>
                          </a:ln>
                          <a:solidFill>
                            <a:srgbClr val="FF0000"/>
                          </a:solidFill>
                          <a:effectLst>
                            <a:outerShdw blurRad="38100" dist="38100" dir="2700000" algn="tl">
                              <a:srgbClr val="C0C0C0"/>
                            </a:outerShdw>
                          </a:effectLst>
                          <a:latin typeface="Arial" panose="020B0604020202020204" pitchFamily="34" charset="0"/>
                          <a:ea typeface="宋体" panose="02010600030101010101" pitchFamily="2" charset="-122"/>
                        </a:rPr>
                        <a:t>19.2</a:t>
                      </a:r>
                    </a:p>
                  </a:txBody>
                  <a:tcPr marL="91432" marR="914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419880" name="Object 4"/>
          <p:cNvGraphicFramePr>
            <a:graphicFrameLocks noGrp="1" noChangeAspect="1"/>
          </p:cNvGraphicFramePr>
          <p:nvPr>
            <p:ph sz="quarter" idx="3"/>
          </p:nvPr>
        </p:nvGraphicFramePr>
        <p:xfrm>
          <a:off x="5964238" y="-136525"/>
          <a:ext cx="2881312" cy="3449638"/>
        </p:xfrm>
        <a:graphic>
          <a:graphicData uri="http://schemas.openxmlformats.org/presentationml/2006/ole">
            <mc:AlternateContent xmlns:mc="http://schemas.openxmlformats.org/markup-compatibility/2006">
              <mc:Choice xmlns:v="urn:schemas-microsoft-com:vml" Requires="v">
                <p:oleObj spid="_x0000_s407079" r:id="rId3" imgW="2497455" imgH="2969895" progId="Visio.Drawing.11">
                  <p:embed/>
                </p:oleObj>
              </mc:Choice>
              <mc:Fallback>
                <p:oleObj r:id="rId3" imgW="2497455" imgH="2969895" progId="Visio.Drawing.11">
                  <p:embed/>
                  <p:pic>
                    <p:nvPicPr>
                      <p:cNvPr id="0" name="图片 3276"/>
                      <p:cNvPicPr/>
                      <p:nvPr/>
                    </p:nvPicPr>
                    <p:blipFill>
                      <a:blip r:embed="rId4"/>
                      <a:stretch>
                        <a:fillRect/>
                      </a:stretch>
                    </p:blipFill>
                    <p:spPr>
                      <a:xfrm>
                        <a:off x="5964238" y="-136525"/>
                        <a:ext cx="2881312" cy="3449638"/>
                      </a:xfrm>
                      <a:prstGeom prst="rect">
                        <a:avLst/>
                      </a:prstGeom>
                      <a:noFill/>
                      <a:ln w="38100">
                        <a:miter/>
                      </a:ln>
                    </p:spPr>
                  </p:pic>
                </p:oleObj>
              </mc:Fallback>
            </mc:AlternateContent>
          </a:graphicData>
        </a:graphic>
      </p:graphicFrame>
      <p:graphicFrame>
        <p:nvGraphicFramePr>
          <p:cNvPr id="419881" name="Object 49"/>
          <p:cNvGraphicFramePr>
            <a:graphicFrameLocks noChangeAspect="1"/>
          </p:cNvGraphicFramePr>
          <p:nvPr/>
        </p:nvGraphicFramePr>
        <p:xfrm>
          <a:off x="611188" y="-26987"/>
          <a:ext cx="5200650" cy="3340100"/>
        </p:xfrm>
        <a:graphic>
          <a:graphicData uri="http://schemas.openxmlformats.org/presentationml/2006/ole">
            <mc:AlternateContent xmlns:mc="http://schemas.openxmlformats.org/markup-compatibility/2006">
              <mc:Choice xmlns:v="urn:schemas-microsoft-com:vml" Requires="v">
                <p:oleObj spid="_x0000_s407080" r:id="rId5" imgW="2476500" imgH="1511300" progId="Equation.3">
                  <p:embed/>
                </p:oleObj>
              </mc:Choice>
              <mc:Fallback>
                <p:oleObj r:id="rId5" imgW="2476500" imgH="1511300" progId="Equation.3">
                  <p:embed/>
                  <p:pic>
                    <p:nvPicPr>
                      <p:cNvPr id="0" name="图片 3281"/>
                      <p:cNvPicPr/>
                      <p:nvPr/>
                    </p:nvPicPr>
                    <p:blipFill>
                      <a:blip r:embed="rId6"/>
                      <a:stretch>
                        <a:fillRect/>
                      </a:stretch>
                    </p:blipFill>
                    <p:spPr>
                      <a:xfrm>
                        <a:off x="611188" y="-26987"/>
                        <a:ext cx="5200650" cy="3340100"/>
                      </a:xfrm>
                      <a:prstGeom prst="rect">
                        <a:avLst/>
                      </a:prstGeom>
                      <a:noFill/>
                      <a:ln w="38100">
                        <a:noFill/>
                        <a:miter/>
                      </a:ln>
                    </p:spPr>
                  </p:pic>
                </p:oleObj>
              </mc:Fallback>
            </mc:AlternateContent>
          </a:graphicData>
        </a:graphic>
      </p:graphicFrame>
      <p:graphicFrame>
        <p:nvGraphicFramePr>
          <p:cNvPr id="419882" name="对象 2"/>
          <p:cNvGraphicFramePr>
            <a:graphicFrameLocks noChangeAspect="1"/>
          </p:cNvGraphicFramePr>
          <p:nvPr/>
        </p:nvGraphicFramePr>
        <p:xfrm>
          <a:off x="6300788" y="3357563"/>
          <a:ext cx="2208212" cy="920750"/>
        </p:xfrm>
        <a:graphic>
          <a:graphicData uri="http://schemas.openxmlformats.org/presentationml/2006/ole">
            <mc:AlternateContent xmlns:mc="http://schemas.openxmlformats.org/markup-compatibility/2006">
              <mc:Choice xmlns:v="urn:schemas-microsoft-com:vml" Requires="v">
                <p:oleObj spid="_x0000_s407081" r:id="rId7" imgW="1371600" imgH="571500" progId="Equation.3">
                  <p:embed/>
                </p:oleObj>
              </mc:Choice>
              <mc:Fallback>
                <p:oleObj r:id="rId7" imgW="1371600" imgH="571500" progId="Equation.3">
                  <p:embed/>
                  <p:pic>
                    <p:nvPicPr>
                      <p:cNvPr id="0" name="图片 3279"/>
                      <p:cNvPicPr/>
                      <p:nvPr/>
                    </p:nvPicPr>
                    <p:blipFill>
                      <a:blip r:embed="rId8"/>
                      <a:stretch>
                        <a:fillRect/>
                      </a:stretch>
                    </p:blipFill>
                    <p:spPr>
                      <a:xfrm>
                        <a:off x="6300788" y="3357563"/>
                        <a:ext cx="2208212" cy="920750"/>
                      </a:xfrm>
                      <a:prstGeom prst="rect">
                        <a:avLst/>
                      </a:prstGeom>
                      <a:noFill/>
                      <a:ln w="38100">
                        <a:noFill/>
                        <a:miter/>
                      </a:ln>
                    </p:spPr>
                  </p:pic>
                </p:oleObj>
              </mc:Fallback>
            </mc:AlternateContent>
          </a:graphicData>
        </a:graphic>
      </p:graphicFrame>
      <p:graphicFrame>
        <p:nvGraphicFramePr>
          <p:cNvPr id="419883" name="对象 3"/>
          <p:cNvGraphicFramePr>
            <a:graphicFrameLocks noChangeAspect="1"/>
          </p:cNvGraphicFramePr>
          <p:nvPr/>
        </p:nvGraphicFramePr>
        <p:xfrm>
          <a:off x="23813" y="5876925"/>
          <a:ext cx="1860550" cy="498475"/>
        </p:xfrm>
        <a:graphic>
          <a:graphicData uri="http://schemas.openxmlformats.org/presentationml/2006/ole">
            <mc:AlternateContent xmlns:mc="http://schemas.openxmlformats.org/markup-compatibility/2006">
              <mc:Choice xmlns:v="urn:schemas-microsoft-com:vml" Requires="v">
                <p:oleObj spid="_x0000_s407082" r:id="rId9" imgW="1473200" imgH="393700" progId="Equation.3">
                  <p:embed/>
                </p:oleObj>
              </mc:Choice>
              <mc:Fallback>
                <p:oleObj r:id="rId9" imgW="1473200" imgH="393700" progId="Equation.3">
                  <p:embed/>
                  <p:pic>
                    <p:nvPicPr>
                      <p:cNvPr id="0" name="图片 3277"/>
                      <p:cNvPicPr/>
                      <p:nvPr/>
                    </p:nvPicPr>
                    <p:blipFill>
                      <a:blip r:embed="rId10"/>
                      <a:stretch>
                        <a:fillRect/>
                      </a:stretch>
                    </p:blipFill>
                    <p:spPr>
                      <a:xfrm>
                        <a:off x="23813" y="5876925"/>
                        <a:ext cx="1860550" cy="498475"/>
                      </a:xfrm>
                      <a:prstGeom prst="rect">
                        <a:avLst/>
                      </a:prstGeom>
                      <a:noFill/>
                      <a:ln w="38100">
                        <a:noFill/>
                        <a:miter/>
                      </a:ln>
                    </p:spPr>
                  </p:pic>
                </p:oleObj>
              </mc:Fallback>
            </mc:AlternateContent>
          </a:graphicData>
        </a:graphic>
      </p:graphicFrame>
      <p:graphicFrame>
        <p:nvGraphicFramePr>
          <p:cNvPr id="419884" name="对象 28"/>
          <p:cNvGraphicFramePr>
            <a:graphicFrameLocks noChangeAspect="1"/>
          </p:cNvGraphicFramePr>
          <p:nvPr/>
        </p:nvGraphicFramePr>
        <p:xfrm>
          <a:off x="6227763" y="4221163"/>
          <a:ext cx="2154237" cy="1152525"/>
        </p:xfrm>
        <a:graphic>
          <a:graphicData uri="http://schemas.openxmlformats.org/presentationml/2006/ole">
            <mc:AlternateContent xmlns:mc="http://schemas.openxmlformats.org/markup-compatibility/2006">
              <mc:Choice xmlns:v="urn:schemas-microsoft-com:vml" Requires="v">
                <p:oleObj spid="_x0000_s407083" r:id="rId11" imgW="1091565" imgH="584200" progId="Equation.3">
                  <p:embed/>
                </p:oleObj>
              </mc:Choice>
              <mc:Fallback>
                <p:oleObj r:id="rId11" imgW="1091565" imgH="584200" progId="Equation.3">
                  <p:embed/>
                  <p:pic>
                    <p:nvPicPr>
                      <p:cNvPr id="0" name="图片 3282"/>
                      <p:cNvPicPr/>
                      <p:nvPr/>
                    </p:nvPicPr>
                    <p:blipFill>
                      <a:blip r:embed="rId12"/>
                      <a:stretch>
                        <a:fillRect/>
                      </a:stretch>
                    </p:blipFill>
                    <p:spPr>
                      <a:xfrm>
                        <a:off x="6227763" y="4221163"/>
                        <a:ext cx="2154237" cy="1152525"/>
                      </a:xfrm>
                      <a:prstGeom prst="rect">
                        <a:avLst/>
                      </a:prstGeom>
                      <a:noFill/>
                      <a:ln w="38100">
                        <a:noFill/>
                        <a:miter/>
                      </a:ln>
                    </p:spPr>
                  </p:pic>
                </p:oleObj>
              </mc:Fallback>
            </mc:AlternateContent>
          </a:graphicData>
        </a:graphic>
      </p:graphicFrame>
      <p:graphicFrame>
        <p:nvGraphicFramePr>
          <p:cNvPr id="419885" name="对象 29"/>
          <p:cNvGraphicFramePr>
            <a:graphicFrameLocks noChangeAspect="1"/>
          </p:cNvGraphicFramePr>
          <p:nvPr/>
        </p:nvGraphicFramePr>
        <p:xfrm>
          <a:off x="1979613" y="5805488"/>
          <a:ext cx="2386012" cy="573087"/>
        </p:xfrm>
        <a:graphic>
          <a:graphicData uri="http://schemas.openxmlformats.org/presentationml/2006/ole">
            <mc:AlternateContent xmlns:mc="http://schemas.openxmlformats.org/markup-compatibility/2006">
              <mc:Choice xmlns:v="urn:schemas-microsoft-com:vml" Requires="v">
                <p:oleObj spid="_x0000_s407084" r:id="rId13" imgW="1637665" imgH="393700" progId="Equation.3">
                  <p:embed/>
                </p:oleObj>
              </mc:Choice>
              <mc:Fallback>
                <p:oleObj r:id="rId13" imgW="1637665" imgH="393700" progId="Equation.3">
                  <p:embed/>
                  <p:pic>
                    <p:nvPicPr>
                      <p:cNvPr id="0" name="图片 3280"/>
                      <p:cNvPicPr/>
                      <p:nvPr/>
                    </p:nvPicPr>
                    <p:blipFill>
                      <a:blip r:embed="rId14"/>
                      <a:stretch>
                        <a:fillRect/>
                      </a:stretch>
                    </p:blipFill>
                    <p:spPr>
                      <a:xfrm>
                        <a:off x="1979613" y="5805488"/>
                        <a:ext cx="2386012" cy="573087"/>
                      </a:xfrm>
                      <a:prstGeom prst="rect">
                        <a:avLst/>
                      </a:prstGeom>
                      <a:noFill/>
                      <a:ln w="38100">
                        <a:noFill/>
                        <a:miter/>
                      </a:ln>
                    </p:spPr>
                  </p:pic>
                </p:oleObj>
              </mc:Fallback>
            </mc:AlternateContent>
          </a:graphicData>
        </a:graphic>
      </p:graphicFrame>
      <p:graphicFrame>
        <p:nvGraphicFramePr>
          <p:cNvPr id="419886" name="对象 30"/>
          <p:cNvGraphicFramePr>
            <a:graphicFrameLocks noChangeAspect="1"/>
          </p:cNvGraphicFramePr>
          <p:nvPr/>
        </p:nvGraphicFramePr>
        <p:xfrm>
          <a:off x="6156325" y="5373688"/>
          <a:ext cx="2449513" cy="993775"/>
        </p:xfrm>
        <a:graphic>
          <a:graphicData uri="http://schemas.openxmlformats.org/presentationml/2006/ole">
            <mc:AlternateContent xmlns:mc="http://schemas.openxmlformats.org/markup-compatibility/2006">
              <mc:Choice xmlns:v="urn:schemas-microsoft-com:vml" Requires="v">
                <p:oleObj spid="_x0000_s407085" r:id="rId15" imgW="1409065" imgH="571500" progId="Equation.3">
                  <p:embed/>
                </p:oleObj>
              </mc:Choice>
              <mc:Fallback>
                <p:oleObj r:id="rId15" imgW="1409065" imgH="571500" progId="Equation.3">
                  <p:embed/>
                  <p:pic>
                    <p:nvPicPr>
                      <p:cNvPr id="0" name="图片 3278"/>
                      <p:cNvPicPr/>
                      <p:nvPr/>
                    </p:nvPicPr>
                    <p:blipFill>
                      <a:blip r:embed="rId16"/>
                      <a:stretch>
                        <a:fillRect/>
                      </a:stretch>
                    </p:blipFill>
                    <p:spPr>
                      <a:xfrm>
                        <a:off x="6156325" y="5373688"/>
                        <a:ext cx="2449513" cy="993775"/>
                      </a:xfrm>
                      <a:prstGeom prst="rect">
                        <a:avLst/>
                      </a:prstGeom>
                      <a:noFill/>
                      <a:ln w="38100">
                        <a:noFill/>
                        <a:miter/>
                      </a:ln>
                    </p:spPr>
                  </p:pic>
                </p:oleObj>
              </mc:Fallback>
            </mc:AlternateContent>
          </a:graphicData>
        </a:graphic>
      </p:graphicFrame>
      <p:graphicFrame>
        <p:nvGraphicFramePr>
          <p:cNvPr id="419887" name="对象 356383"/>
          <p:cNvGraphicFramePr>
            <a:graphicFrameLocks noChangeAspect="1"/>
          </p:cNvGraphicFramePr>
          <p:nvPr/>
        </p:nvGraphicFramePr>
        <p:xfrm>
          <a:off x="4067175" y="6262688"/>
          <a:ext cx="2443163" cy="595312"/>
        </p:xfrm>
        <a:graphic>
          <a:graphicData uri="http://schemas.openxmlformats.org/presentationml/2006/ole">
            <mc:AlternateContent xmlns:mc="http://schemas.openxmlformats.org/markup-compatibility/2006">
              <mc:Choice xmlns:v="urn:schemas-microsoft-com:vml" Requires="v">
                <p:oleObj spid="_x0000_s407086" r:id="rId17" imgW="1727200" imgH="419100" progId="Equation.3">
                  <p:embed/>
                </p:oleObj>
              </mc:Choice>
              <mc:Fallback>
                <p:oleObj r:id="rId17" imgW="1727200" imgH="419100" progId="Equation.3">
                  <p:embed/>
                  <p:pic>
                    <p:nvPicPr>
                      <p:cNvPr id="0" name="图片 3283"/>
                      <p:cNvPicPr/>
                      <p:nvPr/>
                    </p:nvPicPr>
                    <p:blipFill>
                      <a:blip r:embed="rId18"/>
                      <a:stretch>
                        <a:fillRect/>
                      </a:stretch>
                    </p:blipFill>
                    <p:spPr>
                      <a:xfrm>
                        <a:off x="4067175" y="6262688"/>
                        <a:ext cx="2443163" cy="595312"/>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8226">
                                            <p:txEl>
                                              <p:pRg st="0" end="0"/>
                                            </p:txEl>
                                          </p:spTgt>
                                        </p:tgtEl>
                                        <p:attrNameLst>
                                          <p:attrName>style.visibility</p:attrName>
                                        </p:attrNameLst>
                                      </p:cBhvr>
                                      <p:to>
                                        <p:strVal val="visible"/>
                                      </p:to>
                                    </p:set>
                                    <p:animEffect transition="in" filter="wipe(down)">
                                      <p:cBhvr>
                                        <p:cTn id="7" dur="500"/>
                                        <p:tgtEl>
                                          <p:spTgt spid="308226">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08226">
                                            <p:txEl>
                                              <p:pRg st="1" end="1"/>
                                            </p:txEl>
                                          </p:spTgt>
                                        </p:tgtEl>
                                        <p:attrNameLst>
                                          <p:attrName>style.visibility</p:attrName>
                                        </p:attrNameLst>
                                      </p:cBhvr>
                                      <p:to>
                                        <p:strVal val="visible"/>
                                      </p:to>
                                    </p:set>
                                    <p:animEffect transition="in" filter="wipe(down)">
                                      <p:cBhvr>
                                        <p:cTn id="10" dur="500"/>
                                        <p:tgtEl>
                                          <p:spTgt spid="30822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356405"/>
                                        </p:tgtEl>
                                        <p:attrNameLst>
                                          <p:attrName>style.visibility</p:attrName>
                                        </p:attrNameLst>
                                      </p:cBhvr>
                                      <p:to>
                                        <p:strVal val="visible"/>
                                      </p:to>
                                    </p:set>
                                    <p:animEffect transition="in" filter="circle(in)">
                                      <p:cBhvr>
                                        <p:cTn id="15" dur="2000"/>
                                        <p:tgtEl>
                                          <p:spTgt spid="3564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226" grpId="0" build="p"/>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H_Others_1"/>
          <p:cNvSpPr txBox="1"/>
          <p:nvPr>
            <p:custDataLst>
              <p:tags r:id="rId1"/>
            </p:custDataLst>
          </p:nvPr>
        </p:nvSpPr>
        <p:spPr>
          <a:xfrm>
            <a:off x="3581400" y="2125663"/>
            <a:ext cx="1374775" cy="277813"/>
          </a:xfrm>
          <a:prstGeom prst="rect">
            <a:avLst/>
          </a:prstGeom>
          <a:noFill/>
        </p:spPr>
        <p:txBody>
          <a:bodyPr/>
          <a:lstStyle/>
          <a:p>
            <a:pPr marR="0" defTabSz="914400" eaLnBrk="0" hangingPunct="0">
              <a:buClrTx/>
              <a:buSzTx/>
              <a:buFontTx/>
              <a:defRPr/>
            </a:pPr>
            <a:r>
              <a:rPr kumimoji="0" lang="en-US" altLang="zh-CN" sz="1350" kern="1200" cap="none" spc="400" normalizeH="0" baseline="0" noProof="1">
                <a:solidFill>
                  <a:srgbClr val="DFDEDD"/>
                </a:solidFill>
                <a:latin typeface="微软雅黑" panose="020B0503020204020204" pitchFamily="34" charset="-122"/>
                <a:ea typeface="微软雅黑" panose="020B0503020204020204" pitchFamily="34" charset="-122"/>
                <a:cs typeface="+mn-cs"/>
              </a:rPr>
              <a:t>CONTENTS</a:t>
            </a:r>
          </a:p>
        </p:txBody>
      </p:sp>
      <p:sp>
        <p:nvSpPr>
          <p:cNvPr id="5" name="MH_Others_2"/>
          <p:cNvSpPr txBox="1">
            <a:spLocks noChangeArrowheads="1"/>
          </p:cNvSpPr>
          <p:nvPr>
            <p:custDataLst>
              <p:tags r:id="rId2"/>
            </p:custDataLst>
          </p:nvPr>
        </p:nvSpPr>
        <p:spPr bwMode="auto">
          <a:xfrm>
            <a:off x="2951820" y="1525586"/>
            <a:ext cx="3195394" cy="706625"/>
          </a:xfrm>
          <a:prstGeom prst="rect">
            <a:avLst/>
          </a:prstGeom>
          <a:solidFill>
            <a:srgbClr val="FFFF00"/>
          </a:solidFill>
          <a:ln w="9525">
            <a:solidFill>
              <a:srgbClr val="000000"/>
            </a:solidFill>
            <a:miter lim="800000"/>
          </a:ln>
          <a:effectLst>
            <a:softEdge rad="63500"/>
          </a:effectLst>
          <a:scene3d>
            <a:camera prst="orthographicFront"/>
            <a:lightRig rig="threePt" dir="t"/>
          </a:scene3d>
          <a:sp3d>
            <a:bevelT prst="angle"/>
          </a:sp3d>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marL="0" marR="0" indent="0" algn="l" defTabSz="914400" rtl="0" eaLnBrk="0" fontAlgn="base" latinLnBrk="0" hangingPunct="0">
              <a:lnSpc>
                <a:spcPct val="90000"/>
              </a:lnSpc>
              <a:spcBef>
                <a:spcPts val="750"/>
              </a:spcBef>
              <a:spcAft>
                <a:spcPct val="0"/>
              </a:spcAft>
              <a:buClrTx/>
              <a:buSzTx/>
              <a:buFont typeface="Arial" panose="020B0604020202020204" pitchFamily="34" charset="0"/>
              <a:buNone/>
              <a:defRPr/>
            </a:pPr>
            <a:r>
              <a:rPr kumimoji="0" lang="en-US" altLang="zh-CN" sz="4050" b="0" i="0" u="none" strike="noStrike" kern="1200" cap="none" spc="0" normalizeH="0" baseline="0" noProof="1">
                <a:solidFill>
                  <a:srgbClr val="5D2513"/>
                </a:solidFill>
                <a:latin typeface="方正粗黑宋简体" panose="02000000000000000000" pitchFamily="2" charset="-122"/>
                <a:ea typeface="方正粗黑宋简体" panose="02000000000000000000" pitchFamily="2" charset="-122"/>
                <a:cs typeface="+mn-cs"/>
              </a:rPr>
              <a:t>3.3 </a:t>
            </a:r>
            <a:r>
              <a:rPr kumimoji="0" lang="zh-CN" altLang="en-US" sz="4050" b="0" i="0" u="none" strike="noStrike" kern="1200" cap="none" spc="0" normalizeH="0" baseline="0" noProof="1">
                <a:solidFill>
                  <a:srgbClr val="5D2513"/>
                </a:solidFill>
                <a:latin typeface="方正粗黑宋简体" panose="02000000000000000000" pitchFamily="2" charset="-122"/>
                <a:ea typeface="方正粗黑宋简体" panose="02000000000000000000" pitchFamily="2" charset="-122"/>
                <a:cs typeface="+mn-cs"/>
              </a:rPr>
              <a:t>站址问题</a:t>
            </a:r>
            <a:endParaRPr kumimoji="0" lang="zh-CN" altLang="en-US" sz="4050" b="0" i="0" u="none" strike="noStrike" kern="1200" cap="none" spc="0" normalizeH="0" baseline="0" noProof="1">
              <a:solidFill>
                <a:srgbClr val="FF0000"/>
              </a:solidFill>
              <a:latin typeface="方正粗黑宋简体" panose="02000000000000000000" pitchFamily="2" charset="-122"/>
              <a:ea typeface="方正粗黑宋简体" panose="02000000000000000000" pitchFamily="2" charset="-122"/>
              <a:cs typeface="+mn-cs"/>
            </a:endParaRPr>
          </a:p>
        </p:txBody>
      </p:sp>
      <p:cxnSp>
        <p:nvCxnSpPr>
          <p:cNvPr id="6" name="MH_Others_3"/>
          <p:cNvCxnSpPr/>
          <p:nvPr>
            <p:custDataLst>
              <p:tags r:id="rId3"/>
            </p:custDataLst>
          </p:nvPr>
        </p:nvCxnSpPr>
        <p:spPr>
          <a:xfrm>
            <a:off x="3187700" y="2112963"/>
            <a:ext cx="2162175" cy="0"/>
          </a:xfrm>
          <a:prstGeom prst="line">
            <a:avLst/>
          </a:prstGeom>
          <a:ln>
            <a:solidFill>
              <a:srgbClr val="EEEEEE"/>
            </a:solidFill>
          </a:ln>
        </p:spPr>
        <p:style>
          <a:lnRef idx="1">
            <a:schemeClr val="accent1"/>
          </a:lnRef>
          <a:fillRef idx="0">
            <a:schemeClr val="accent1"/>
          </a:fillRef>
          <a:effectRef idx="0">
            <a:schemeClr val="accent1"/>
          </a:effectRef>
          <a:fontRef idx="minor">
            <a:schemeClr val="tx1"/>
          </a:fontRef>
        </p:style>
      </p:cxnSp>
      <p:cxnSp>
        <p:nvCxnSpPr>
          <p:cNvPr id="7" name="MH_Others_4"/>
          <p:cNvCxnSpPr/>
          <p:nvPr>
            <p:custDataLst>
              <p:tags r:id="rId4"/>
            </p:custDataLst>
          </p:nvPr>
        </p:nvCxnSpPr>
        <p:spPr>
          <a:xfrm>
            <a:off x="2784029" y="2843213"/>
            <a:ext cx="2162175" cy="0"/>
          </a:xfrm>
          <a:prstGeom prst="line">
            <a:avLst/>
          </a:prstGeom>
          <a:ln>
            <a:solidFill>
              <a:srgbClr val="EEEEEE"/>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8" name="MH_Entry_1">
            <a:hlinkClick r:id="rId13" action="ppaction://hlinksldjump"/>
          </p:cNvPr>
          <p:cNvSpPr/>
          <p:nvPr>
            <p:custDataLst>
              <p:tags r:id="rId5"/>
            </p:custDataLst>
          </p:nvPr>
        </p:nvSpPr>
        <p:spPr>
          <a:xfrm>
            <a:off x="2074863" y="3070225"/>
            <a:ext cx="1341438" cy="914400"/>
          </a:xfrm>
          <a:custGeom>
            <a:avLst/>
            <a:gdLst>
              <a:gd name="connsiteX0" fmla="*/ 201298 w 1673525"/>
              <a:gd name="connsiteY0" fmla="*/ 89098 h 1138904"/>
              <a:gd name="connsiteX1" fmla="*/ 99204 w 1673525"/>
              <a:gd name="connsiteY1" fmla="*/ 191192 h 1138904"/>
              <a:gd name="connsiteX2" fmla="*/ 99204 w 1673525"/>
              <a:gd name="connsiteY2" fmla="*/ 947712 h 1138904"/>
              <a:gd name="connsiteX3" fmla="*/ 201298 w 1673525"/>
              <a:gd name="connsiteY3" fmla="*/ 1049806 h 1138904"/>
              <a:gd name="connsiteX4" fmla="*/ 1472227 w 1673525"/>
              <a:gd name="connsiteY4" fmla="*/ 1049806 h 1138904"/>
              <a:gd name="connsiteX5" fmla="*/ 1574321 w 1673525"/>
              <a:gd name="connsiteY5" fmla="*/ 947712 h 1138904"/>
              <a:gd name="connsiteX6" fmla="*/ 1574321 w 1673525"/>
              <a:gd name="connsiteY6" fmla="*/ 191192 h 1138904"/>
              <a:gd name="connsiteX7" fmla="*/ 1472227 w 1673525"/>
              <a:gd name="connsiteY7" fmla="*/ 89098 h 1138904"/>
              <a:gd name="connsiteX8" fmla="*/ 121031 w 1673525"/>
              <a:gd name="connsiteY8" fmla="*/ 0 h 1138904"/>
              <a:gd name="connsiteX9" fmla="*/ 1552494 w 1673525"/>
              <a:gd name="connsiteY9" fmla="*/ 0 h 1138904"/>
              <a:gd name="connsiteX10" fmla="*/ 1673525 w 1673525"/>
              <a:gd name="connsiteY10" fmla="*/ 121031 h 1138904"/>
              <a:gd name="connsiteX11" fmla="*/ 1673525 w 1673525"/>
              <a:gd name="connsiteY11" fmla="*/ 1017873 h 1138904"/>
              <a:gd name="connsiteX12" fmla="*/ 1552494 w 1673525"/>
              <a:gd name="connsiteY12" fmla="*/ 1138904 h 1138904"/>
              <a:gd name="connsiteX13" fmla="*/ 121031 w 1673525"/>
              <a:gd name="connsiteY13" fmla="*/ 1138904 h 1138904"/>
              <a:gd name="connsiteX14" fmla="*/ 0 w 1673525"/>
              <a:gd name="connsiteY14" fmla="*/ 1017873 h 1138904"/>
              <a:gd name="connsiteX15" fmla="*/ 0 w 1673525"/>
              <a:gd name="connsiteY15" fmla="*/ 121031 h 1138904"/>
              <a:gd name="connsiteX16" fmla="*/ 121031 w 1673525"/>
              <a:gd name="connsiteY16" fmla="*/ 0 h 11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3525" h="1138904">
                <a:moveTo>
                  <a:pt x="201298" y="89098"/>
                </a:moveTo>
                <a:cubicBezTo>
                  <a:pt x="144913" y="89098"/>
                  <a:pt x="99204" y="134807"/>
                  <a:pt x="99204" y="191192"/>
                </a:cubicBezTo>
                <a:lnTo>
                  <a:pt x="99204" y="947712"/>
                </a:lnTo>
                <a:cubicBezTo>
                  <a:pt x="99204" y="1004097"/>
                  <a:pt x="144913" y="1049806"/>
                  <a:pt x="201298" y="1049806"/>
                </a:cubicBezTo>
                <a:lnTo>
                  <a:pt x="1472227" y="1049806"/>
                </a:lnTo>
                <a:cubicBezTo>
                  <a:pt x="1528612" y="1049806"/>
                  <a:pt x="1574321" y="1004097"/>
                  <a:pt x="1574321" y="947712"/>
                </a:cubicBezTo>
                <a:lnTo>
                  <a:pt x="1574321" y="191192"/>
                </a:lnTo>
                <a:cubicBezTo>
                  <a:pt x="1574321" y="134807"/>
                  <a:pt x="1528612" y="89098"/>
                  <a:pt x="1472227" y="89098"/>
                </a:cubicBezTo>
                <a:close/>
                <a:moveTo>
                  <a:pt x="121031" y="0"/>
                </a:moveTo>
                <a:lnTo>
                  <a:pt x="1552494" y="0"/>
                </a:lnTo>
                <a:cubicBezTo>
                  <a:pt x="1619338" y="0"/>
                  <a:pt x="1673525" y="54187"/>
                  <a:pt x="1673525" y="121031"/>
                </a:cubicBezTo>
                <a:lnTo>
                  <a:pt x="1673525" y="1017873"/>
                </a:lnTo>
                <a:cubicBezTo>
                  <a:pt x="1673525" y="1084717"/>
                  <a:pt x="1619338" y="1138904"/>
                  <a:pt x="1552494" y="1138904"/>
                </a:cubicBezTo>
                <a:lnTo>
                  <a:pt x="121031" y="1138904"/>
                </a:lnTo>
                <a:cubicBezTo>
                  <a:pt x="54187" y="1138904"/>
                  <a:pt x="0" y="1084717"/>
                  <a:pt x="0" y="1017873"/>
                </a:cubicBezTo>
                <a:lnTo>
                  <a:pt x="0" y="121031"/>
                </a:lnTo>
                <a:cubicBezTo>
                  <a:pt x="0" y="54187"/>
                  <a:pt x="54187" y="0"/>
                  <a:pt x="121031" y="0"/>
                </a:cubicBezTo>
                <a:close/>
              </a:path>
            </a:pathLst>
          </a:custGeom>
          <a:solidFill>
            <a:schemeClr val="accent1">
              <a:lumMod val="60000"/>
              <a:lumOff val="40000"/>
            </a:schemeClr>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lIns="135000" rIns="135000" anchor="ct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700" b="1" i="0" u="none" strike="noStrike" kern="1200" cap="none" spc="0" normalizeH="0" baseline="0" noProof="1">
                <a:solidFill>
                  <a:srgbClr val="FF0000"/>
                </a:solidFill>
                <a:latin typeface="方正粗黑宋简体" panose="02000000000000000000" pitchFamily="2" charset="-122"/>
                <a:ea typeface="方正粗黑宋简体" panose="02000000000000000000" pitchFamily="2" charset="-122"/>
                <a:cs typeface="+mn-cs"/>
              </a:rPr>
              <a:t>单中点问题</a:t>
            </a:r>
          </a:p>
        </p:txBody>
      </p:sp>
      <p:sp>
        <p:nvSpPr>
          <p:cNvPr id="9" name="MH_Number_1">
            <a:hlinkClick r:id="rId13" action="ppaction://hlinksldjump"/>
          </p:cNvPr>
          <p:cNvSpPr/>
          <p:nvPr>
            <p:custDataLst>
              <p:tags r:id="rId6"/>
            </p:custDataLst>
          </p:nvPr>
        </p:nvSpPr>
        <p:spPr>
          <a:xfrm>
            <a:off x="3255963" y="3455988"/>
            <a:ext cx="320675" cy="247650"/>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tIns="0" rIns="0" bIns="0" anchor="ctr"/>
          <a:lstStyle/>
          <a:p>
            <a:pPr marL="0" marR="0" indent="0" algn="ctr" defTabSz="914400" rtl="0" eaLnBrk="0" fontAlgn="base" latinLnBrk="0" hangingPunct="0">
              <a:lnSpc>
                <a:spcPct val="100000"/>
              </a:lnSpc>
              <a:spcBef>
                <a:spcPct val="0"/>
              </a:spcBef>
              <a:spcAft>
                <a:spcPct val="0"/>
              </a:spcAft>
              <a:buClrTx/>
              <a:buSzTx/>
              <a:buFontTx/>
              <a:buNone/>
              <a:defRPr/>
            </a:pPr>
            <a:r>
              <a:rPr kumimoji="0" lang="en-US" altLang="zh-CN" sz="2100" b="0" i="0" u="none" strike="noStrike" kern="1200" cap="none" spc="0" normalizeH="0" baseline="0" noProof="1">
                <a:solidFill>
                  <a:srgbClr val="FFFFFF"/>
                </a:solidFill>
                <a:latin typeface="+mn-lt"/>
                <a:ea typeface="Arial Unicode MS" panose="020B0604020202020204" charset="-122"/>
                <a:cs typeface="Arial Unicode MS" panose="020B0604020202020204" charset="-122"/>
              </a:rPr>
              <a:t>01</a:t>
            </a:r>
            <a:endParaRPr kumimoji="0" lang="zh-CN" altLang="en-US" sz="2100" b="0" i="0" u="none" strike="noStrike" kern="1200" cap="none" spc="0" normalizeH="0" baseline="0" noProof="1">
              <a:solidFill>
                <a:srgbClr val="FFFFFF"/>
              </a:solidFill>
              <a:latin typeface="+mn-lt"/>
              <a:ea typeface="Arial Unicode MS" panose="020B0604020202020204" charset="-122"/>
              <a:cs typeface="Arial Unicode MS" panose="020B0604020202020204" charset="-122"/>
            </a:endParaRPr>
          </a:p>
        </p:txBody>
      </p:sp>
      <p:sp>
        <p:nvSpPr>
          <p:cNvPr id="10" name="MH_Entry_2">
            <a:hlinkClick r:id="rId13" action="ppaction://hlinksldjump"/>
          </p:cNvPr>
          <p:cNvSpPr/>
          <p:nvPr>
            <p:custDataLst>
              <p:tags r:id="rId7"/>
            </p:custDataLst>
          </p:nvPr>
        </p:nvSpPr>
        <p:spPr>
          <a:xfrm>
            <a:off x="3997325" y="3073400"/>
            <a:ext cx="1339850" cy="911225"/>
          </a:xfrm>
          <a:custGeom>
            <a:avLst/>
            <a:gdLst>
              <a:gd name="connsiteX0" fmla="*/ 201298 w 1673525"/>
              <a:gd name="connsiteY0" fmla="*/ 89098 h 1138904"/>
              <a:gd name="connsiteX1" fmla="*/ 99204 w 1673525"/>
              <a:gd name="connsiteY1" fmla="*/ 191192 h 1138904"/>
              <a:gd name="connsiteX2" fmla="*/ 99204 w 1673525"/>
              <a:gd name="connsiteY2" fmla="*/ 947712 h 1138904"/>
              <a:gd name="connsiteX3" fmla="*/ 201298 w 1673525"/>
              <a:gd name="connsiteY3" fmla="*/ 1049806 h 1138904"/>
              <a:gd name="connsiteX4" fmla="*/ 1472227 w 1673525"/>
              <a:gd name="connsiteY4" fmla="*/ 1049806 h 1138904"/>
              <a:gd name="connsiteX5" fmla="*/ 1574321 w 1673525"/>
              <a:gd name="connsiteY5" fmla="*/ 947712 h 1138904"/>
              <a:gd name="connsiteX6" fmla="*/ 1574321 w 1673525"/>
              <a:gd name="connsiteY6" fmla="*/ 191192 h 1138904"/>
              <a:gd name="connsiteX7" fmla="*/ 1472227 w 1673525"/>
              <a:gd name="connsiteY7" fmla="*/ 89098 h 1138904"/>
              <a:gd name="connsiteX8" fmla="*/ 121031 w 1673525"/>
              <a:gd name="connsiteY8" fmla="*/ 0 h 1138904"/>
              <a:gd name="connsiteX9" fmla="*/ 1552494 w 1673525"/>
              <a:gd name="connsiteY9" fmla="*/ 0 h 1138904"/>
              <a:gd name="connsiteX10" fmla="*/ 1673525 w 1673525"/>
              <a:gd name="connsiteY10" fmla="*/ 121031 h 1138904"/>
              <a:gd name="connsiteX11" fmla="*/ 1673525 w 1673525"/>
              <a:gd name="connsiteY11" fmla="*/ 1017873 h 1138904"/>
              <a:gd name="connsiteX12" fmla="*/ 1552494 w 1673525"/>
              <a:gd name="connsiteY12" fmla="*/ 1138904 h 1138904"/>
              <a:gd name="connsiteX13" fmla="*/ 121031 w 1673525"/>
              <a:gd name="connsiteY13" fmla="*/ 1138904 h 1138904"/>
              <a:gd name="connsiteX14" fmla="*/ 0 w 1673525"/>
              <a:gd name="connsiteY14" fmla="*/ 1017873 h 1138904"/>
              <a:gd name="connsiteX15" fmla="*/ 0 w 1673525"/>
              <a:gd name="connsiteY15" fmla="*/ 121031 h 1138904"/>
              <a:gd name="connsiteX16" fmla="*/ 121031 w 1673525"/>
              <a:gd name="connsiteY16" fmla="*/ 0 h 11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3525" h="1138904">
                <a:moveTo>
                  <a:pt x="201298" y="89098"/>
                </a:moveTo>
                <a:cubicBezTo>
                  <a:pt x="144913" y="89098"/>
                  <a:pt x="99204" y="134807"/>
                  <a:pt x="99204" y="191192"/>
                </a:cubicBezTo>
                <a:lnTo>
                  <a:pt x="99204" y="947712"/>
                </a:lnTo>
                <a:cubicBezTo>
                  <a:pt x="99204" y="1004097"/>
                  <a:pt x="144913" y="1049806"/>
                  <a:pt x="201298" y="1049806"/>
                </a:cubicBezTo>
                <a:lnTo>
                  <a:pt x="1472227" y="1049806"/>
                </a:lnTo>
                <a:cubicBezTo>
                  <a:pt x="1528612" y="1049806"/>
                  <a:pt x="1574321" y="1004097"/>
                  <a:pt x="1574321" y="947712"/>
                </a:cubicBezTo>
                <a:lnTo>
                  <a:pt x="1574321" y="191192"/>
                </a:lnTo>
                <a:cubicBezTo>
                  <a:pt x="1574321" y="134807"/>
                  <a:pt x="1528612" y="89098"/>
                  <a:pt x="1472227" y="89098"/>
                </a:cubicBezTo>
                <a:close/>
                <a:moveTo>
                  <a:pt x="121031" y="0"/>
                </a:moveTo>
                <a:lnTo>
                  <a:pt x="1552494" y="0"/>
                </a:lnTo>
                <a:cubicBezTo>
                  <a:pt x="1619338" y="0"/>
                  <a:pt x="1673525" y="54187"/>
                  <a:pt x="1673525" y="121031"/>
                </a:cubicBezTo>
                <a:lnTo>
                  <a:pt x="1673525" y="1017873"/>
                </a:lnTo>
                <a:cubicBezTo>
                  <a:pt x="1673525" y="1084717"/>
                  <a:pt x="1619338" y="1138904"/>
                  <a:pt x="1552494" y="1138904"/>
                </a:cubicBezTo>
                <a:lnTo>
                  <a:pt x="121031" y="1138904"/>
                </a:lnTo>
                <a:cubicBezTo>
                  <a:pt x="54187" y="1138904"/>
                  <a:pt x="0" y="1084717"/>
                  <a:pt x="0" y="1017873"/>
                </a:cubicBezTo>
                <a:lnTo>
                  <a:pt x="0" y="121031"/>
                </a:lnTo>
                <a:cubicBezTo>
                  <a:pt x="0" y="54187"/>
                  <a:pt x="54187" y="0"/>
                  <a:pt x="121031" y="0"/>
                </a:cubicBezTo>
                <a:close/>
              </a:path>
            </a:pathLst>
          </a:custGeom>
          <a:solidFill>
            <a:schemeClr val="accent1">
              <a:lumMod val="60000"/>
              <a:lumOff val="40000"/>
            </a:schemeClr>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lIns="135000" rIns="135000" anchor="ctr"/>
          <a:lstStyle/>
          <a:p>
            <a:pPr marL="0" marR="0" indent="0" algn="ctr" defTabSz="914400" rtl="0" eaLnBrk="0" fontAlgn="base" latinLnBrk="0" hangingPunct="0">
              <a:lnSpc>
                <a:spcPct val="100000"/>
              </a:lnSpc>
              <a:spcBef>
                <a:spcPct val="0"/>
              </a:spcBef>
              <a:spcAft>
                <a:spcPct val="0"/>
              </a:spcAft>
              <a:buClrTx/>
              <a:buSzTx/>
              <a:buFontTx/>
              <a:buNone/>
            </a:pPr>
            <a:r>
              <a:rPr kumimoji="0" lang="en-US" altLang="zh-CN" sz="2700" b="1" i="0" u="none" strike="noStrike" kern="1200" cap="none" spc="0" normalizeH="0" baseline="0" noProof="1">
                <a:solidFill>
                  <a:srgbClr val="0000FF"/>
                </a:solidFill>
                <a:latin typeface="方正粗黑宋简体" panose="02000000000000000000" pitchFamily="2" charset="-122"/>
                <a:ea typeface="方正粗黑宋简体" panose="02000000000000000000" pitchFamily="2" charset="-122"/>
                <a:cs typeface="+mn-cs"/>
              </a:rPr>
              <a:t>k</a:t>
            </a:r>
            <a:r>
              <a:rPr kumimoji="0" lang="zh-CN" altLang="en-US" sz="2700" b="1" i="0" u="none" strike="noStrike" kern="1200" cap="none" spc="0" normalizeH="0" baseline="0" noProof="1">
                <a:solidFill>
                  <a:srgbClr val="0000FF"/>
                </a:solidFill>
                <a:latin typeface="方正粗黑宋简体" panose="02000000000000000000" pitchFamily="2" charset="-122"/>
                <a:ea typeface="方正粗黑宋简体" panose="02000000000000000000" pitchFamily="2" charset="-122"/>
                <a:cs typeface="+mn-cs"/>
              </a:rPr>
              <a:t>中点问题</a:t>
            </a:r>
          </a:p>
        </p:txBody>
      </p:sp>
      <p:sp>
        <p:nvSpPr>
          <p:cNvPr id="11" name="MH_Number_2">
            <a:hlinkClick r:id="rId13" action="ppaction://hlinksldjump"/>
          </p:cNvPr>
          <p:cNvSpPr/>
          <p:nvPr>
            <p:custDataLst>
              <p:tags r:id="rId8"/>
            </p:custDataLst>
          </p:nvPr>
        </p:nvSpPr>
        <p:spPr>
          <a:xfrm>
            <a:off x="5280025" y="3308350"/>
            <a:ext cx="322263" cy="249238"/>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tIns="0" rIns="0" bIns="0" anchor="ctr"/>
          <a:lstStyle/>
          <a:p>
            <a:pPr marL="0" marR="0" indent="0" algn="ctr" defTabSz="914400" rtl="0" eaLnBrk="0" fontAlgn="base" latinLnBrk="0" hangingPunct="0">
              <a:lnSpc>
                <a:spcPct val="100000"/>
              </a:lnSpc>
              <a:spcBef>
                <a:spcPct val="0"/>
              </a:spcBef>
              <a:spcAft>
                <a:spcPct val="0"/>
              </a:spcAft>
              <a:buClrTx/>
              <a:buSzTx/>
              <a:buFontTx/>
              <a:buNone/>
              <a:defRPr/>
            </a:pPr>
            <a:r>
              <a:rPr kumimoji="0" lang="en-US" altLang="zh-CN" sz="2100" b="0" i="0" u="none" strike="noStrike" kern="1200" cap="none" spc="0" normalizeH="0" baseline="0" noProof="1">
                <a:solidFill>
                  <a:srgbClr val="FFFFFF"/>
                </a:solidFill>
                <a:latin typeface="+mn-lt"/>
                <a:ea typeface="Arial Unicode MS" panose="020B0604020202020204" charset="-122"/>
                <a:cs typeface="Arial Unicode MS" panose="020B0604020202020204" charset="-122"/>
              </a:rPr>
              <a:t>02</a:t>
            </a:r>
            <a:endParaRPr kumimoji="0" lang="zh-CN" altLang="en-US" sz="2100" b="0" i="0" u="none" strike="noStrike" kern="1200" cap="none" spc="0" normalizeH="0" baseline="0" noProof="1">
              <a:solidFill>
                <a:srgbClr val="FFFFFF"/>
              </a:solidFill>
              <a:latin typeface="+mn-lt"/>
              <a:ea typeface="Arial Unicode MS" panose="020B0604020202020204" charset="-122"/>
              <a:cs typeface="Arial Unicode MS" panose="020B0604020202020204" charset="-122"/>
            </a:endParaRPr>
          </a:p>
        </p:txBody>
      </p:sp>
      <p:sp>
        <p:nvSpPr>
          <p:cNvPr id="12" name="MH_Entry_2">
            <a:hlinkClick r:id="rId13" action="ppaction://hlinksldjump"/>
          </p:cNvPr>
          <p:cNvSpPr/>
          <p:nvPr>
            <p:custDataLst>
              <p:tags r:id="rId9"/>
            </p:custDataLst>
          </p:nvPr>
        </p:nvSpPr>
        <p:spPr>
          <a:xfrm>
            <a:off x="5832475" y="3070225"/>
            <a:ext cx="1341438" cy="914400"/>
          </a:xfrm>
          <a:custGeom>
            <a:avLst/>
            <a:gdLst>
              <a:gd name="connsiteX0" fmla="*/ 201298 w 1673525"/>
              <a:gd name="connsiteY0" fmla="*/ 89098 h 1138904"/>
              <a:gd name="connsiteX1" fmla="*/ 99204 w 1673525"/>
              <a:gd name="connsiteY1" fmla="*/ 191192 h 1138904"/>
              <a:gd name="connsiteX2" fmla="*/ 99204 w 1673525"/>
              <a:gd name="connsiteY2" fmla="*/ 947712 h 1138904"/>
              <a:gd name="connsiteX3" fmla="*/ 201298 w 1673525"/>
              <a:gd name="connsiteY3" fmla="*/ 1049806 h 1138904"/>
              <a:gd name="connsiteX4" fmla="*/ 1472227 w 1673525"/>
              <a:gd name="connsiteY4" fmla="*/ 1049806 h 1138904"/>
              <a:gd name="connsiteX5" fmla="*/ 1574321 w 1673525"/>
              <a:gd name="connsiteY5" fmla="*/ 947712 h 1138904"/>
              <a:gd name="connsiteX6" fmla="*/ 1574321 w 1673525"/>
              <a:gd name="connsiteY6" fmla="*/ 191192 h 1138904"/>
              <a:gd name="connsiteX7" fmla="*/ 1472227 w 1673525"/>
              <a:gd name="connsiteY7" fmla="*/ 89098 h 1138904"/>
              <a:gd name="connsiteX8" fmla="*/ 121031 w 1673525"/>
              <a:gd name="connsiteY8" fmla="*/ 0 h 1138904"/>
              <a:gd name="connsiteX9" fmla="*/ 1552494 w 1673525"/>
              <a:gd name="connsiteY9" fmla="*/ 0 h 1138904"/>
              <a:gd name="connsiteX10" fmla="*/ 1673525 w 1673525"/>
              <a:gd name="connsiteY10" fmla="*/ 121031 h 1138904"/>
              <a:gd name="connsiteX11" fmla="*/ 1673525 w 1673525"/>
              <a:gd name="connsiteY11" fmla="*/ 1017873 h 1138904"/>
              <a:gd name="connsiteX12" fmla="*/ 1552494 w 1673525"/>
              <a:gd name="connsiteY12" fmla="*/ 1138904 h 1138904"/>
              <a:gd name="connsiteX13" fmla="*/ 121031 w 1673525"/>
              <a:gd name="connsiteY13" fmla="*/ 1138904 h 1138904"/>
              <a:gd name="connsiteX14" fmla="*/ 0 w 1673525"/>
              <a:gd name="connsiteY14" fmla="*/ 1017873 h 1138904"/>
              <a:gd name="connsiteX15" fmla="*/ 0 w 1673525"/>
              <a:gd name="connsiteY15" fmla="*/ 121031 h 1138904"/>
              <a:gd name="connsiteX16" fmla="*/ 121031 w 1673525"/>
              <a:gd name="connsiteY16" fmla="*/ 0 h 11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3525" h="1138904">
                <a:moveTo>
                  <a:pt x="201298" y="89098"/>
                </a:moveTo>
                <a:cubicBezTo>
                  <a:pt x="144913" y="89098"/>
                  <a:pt x="99204" y="134807"/>
                  <a:pt x="99204" y="191192"/>
                </a:cubicBezTo>
                <a:lnTo>
                  <a:pt x="99204" y="947712"/>
                </a:lnTo>
                <a:cubicBezTo>
                  <a:pt x="99204" y="1004097"/>
                  <a:pt x="144913" y="1049806"/>
                  <a:pt x="201298" y="1049806"/>
                </a:cubicBezTo>
                <a:lnTo>
                  <a:pt x="1472227" y="1049806"/>
                </a:lnTo>
                <a:cubicBezTo>
                  <a:pt x="1528612" y="1049806"/>
                  <a:pt x="1574321" y="1004097"/>
                  <a:pt x="1574321" y="947712"/>
                </a:cubicBezTo>
                <a:lnTo>
                  <a:pt x="1574321" y="191192"/>
                </a:lnTo>
                <a:cubicBezTo>
                  <a:pt x="1574321" y="134807"/>
                  <a:pt x="1528612" y="89098"/>
                  <a:pt x="1472227" y="89098"/>
                </a:cubicBezTo>
                <a:close/>
                <a:moveTo>
                  <a:pt x="121031" y="0"/>
                </a:moveTo>
                <a:lnTo>
                  <a:pt x="1552494" y="0"/>
                </a:lnTo>
                <a:cubicBezTo>
                  <a:pt x="1619338" y="0"/>
                  <a:pt x="1673525" y="54187"/>
                  <a:pt x="1673525" y="121031"/>
                </a:cubicBezTo>
                <a:lnTo>
                  <a:pt x="1673525" y="1017873"/>
                </a:lnTo>
                <a:cubicBezTo>
                  <a:pt x="1673525" y="1084717"/>
                  <a:pt x="1619338" y="1138904"/>
                  <a:pt x="1552494" y="1138904"/>
                </a:cubicBezTo>
                <a:lnTo>
                  <a:pt x="121031" y="1138904"/>
                </a:lnTo>
                <a:cubicBezTo>
                  <a:pt x="54187" y="1138904"/>
                  <a:pt x="0" y="1084717"/>
                  <a:pt x="0" y="1017873"/>
                </a:cubicBezTo>
                <a:lnTo>
                  <a:pt x="0" y="121031"/>
                </a:lnTo>
                <a:cubicBezTo>
                  <a:pt x="0" y="54187"/>
                  <a:pt x="54187" y="0"/>
                  <a:pt x="121031" y="0"/>
                </a:cubicBezTo>
                <a:close/>
              </a:path>
            </a:pathLst>
          </a:custGeom>
          <a:solidFill>
            <a:schemeClr val="accent1">
              <a:lumMod val="60000"/>
              <a:lumOff val="40000"/>
            </a:schemeClr>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lIns="135000" rIns="135000" anchor="ct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700" b="1" i="0" u="none" strike="noStrike" kern="1200" cap="none" spc="0" normalizeH="0" baseline="0" noProof="1">
                <a:solidFill>
                  <a:srgbClr val="0000FF"/>
                </a:solidFill>
                <a:latin typeface="方正粗黑宋简体" panose="02000000000000000000" pitchFamily="2" charset="-122"/>
                <a:ea typeface="方正粗黑宋简体" panose="02000000000000000000" pitchFamily="2" charset="-122"/>
                <a:cs typeface="+mn-cs"/>
              </a:rPr>
              <a:t>设站</a:t>
            </a:r>
            <a:endParaRPr kumimoji="0" lang="en-US" altLang="zh-CN" sz="2700" b="1" i="0" u="none" strike="noStrike" kern="1200" cap="none" spc="0" normalizeH="0" baseline="0" noProof="1">
              <a:solidFill>
                <a:srgbClr val="0000FF"/>
              </a:solidFill>
              <a:latin typeface="方正粗黑宋简体" panose="02000000000000000000" pitchFamily="2" charset="-122"/>
              <a:ea typeface="方正粗黑宋简体" panose="02000000000000000000" pitchFamily="2" charset="-122"/>
              <a:cs typeface="+mn-cs"/>
            </a:endParaRPr>
          </a:p>
          <a:p>
            <a:pPr marL="0" marR="0" indent="0" algn="ctr" defTabSz="914400" rtl="0" eaLnBrk="0" fontAlgn="base" latinLnBrk="0" hangingPunct="0">
              <a:lnSpc>
                <a:spcPct val="100000"/>
              </a:lnSpc>
              <a:spcBef>
                <a:spcPct val="0"/>
              </a:spcBef>
              <a:spcAft>
                <a:spcPct val="0"/>
              </a:spcAft>
              <a:buClrTx/>
              <a:buSzTx/>
              <a:buFontTx/>
              <a:buNone/>
            </a:pPr>
            <a:r>
              <a:rPr kumimoji="0" lang="zh-CN" altLang="en-US" sz="2700" b="1" i="0" u="none" strike="noStrike" kern="1200" cap="none" spc="0" normalizeH="0" baseline="0" noProof="1">
                <a:solidFill>
                  <a:srgbClr val="0000FF"/>
                </a:solidFill>
                <a:latin typeface="方正粗黑宋简体" panose="02000000000000000000" pitchFamily="2" charset="-122"/>
                <a:ea typeface="方正粗黑宋简体" panose="02000000000000000000" pitchFamily="2" charset="-122"/>
                <a:cs typeface="+mn-cs"/>
              </a:rPr>
              <a:t>问题</a:t>
            </a:r>
          </a:p>
        </p:txBody>
      </p:sp>
      <p:sp>
        <p:nvSpPr>
          <p:cNvPr id="13" name="MH_Number_2">
            <a:hlinkClick r:id="rId13" action="ppaction://hlinksldjump"/>
          </p:cNvPr>
          <p:cNvSpPr/>
          <p:nvPr>
            <p:custDataLst>
              <p:tags r:id="rId10"/>
            </p:custDataLst>
          </p:nvPr>
        </p:nvSpPr>
        <p:spPr>
          <a:xfrm>
            <a:off x="7116763" y="3344863"/>
            <a:ext cx="320675" cy="249238"/>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tIns="0" rIns="0" bIns="0" anchor="ctr"/>
          <a:lstStyle/>
          <a:p>
            <a:pPr marL="0" marR="0" indent="0" algn="ctr" defTabSz="914400" rtl="0" eaLnBrk="0" fontAlgn="base" latinLnBrk="0" hangingPunct="0">
              <a:lnSpc>
                <a:spcPct val="100000"/>
              </a:lnSpc>
              <a:spcBef>
                <a:spcPct val="0"/>
              </a:spcBef>
              <a:spcAft>
                <a:spcPct val="0"/>
              </a:spcAft>
              <a:buClrTx/>
              <a:buSzTx/>
              <a:buFontTx/>
              <a:buNone/>
              <a:defRPr/>
            </a:pPr>
            <a:r>
              <a:rPr kumimoji="0" lang="en-US" altLang="zh-CN" sz="2100" b="0" i="0" u="none" strike="noStrike" kern="1200" cap="none" spc="0" normalizeH="0" baseline="0" noProof="1">
                <a:solidFill>
                  <a:srgbClr val="FFFFFF"/>
                </a:solidFill>
                <a:latin typeface="+mn-lt"/>
                <a:ea typeface="Arial Unicode MS" panose="020B0604020202020204" charset="-122"/>
                <a:cs typeface="Arial Unicode MS" panose="020B0604020202020204" charset="-122"/>
              </a:rPr>
              <a:t>03</a:t>
            </a:r>
            <a:endParaRPr kumimoji="0" lang="zh-CN" altLang="en-US" sz="2100" b="0" i="0" u="none" strike="noStrike" kern="1200" cap="none" spc="0" normalizeH="0" baseline="0" noProof="1">
              <a:solidFill>
                <a:srgbClr val="FFFFFF"/>
              </a:solidFill>
              <a:latin typeface="+mn-lt"/>
              <a:ea typeface="Arial Unicode MS" panose="020B0604020202020204" charset="-122"/>
              <a:cs typeface="Arial Unicode MS" panose="020B0604020202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arn(inVertical)">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circle(in)">
                                      <p:cBhvr>
                                        <p:cTn id="26" dur="2000"/>
                                        <p:tgtEl>
                                          <p:spTgt spid="10"/>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arn(inVertical)">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randombar(horizontal)">
                                      <p:cBhvr>
                                        <p:cTn id="34" dur="500"/>
                                        <p:tgtEl>
                                          <p:spTgt spid="12"/>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arn(inVertical)">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bldLvl="0" animBg="1"/>
      <p:bldP spid="9" grpId="0" bldLvl="0" animBg="1"/>
      <p:bldP spid="10" grpId="0" bldLvl="0" animBg="1"/>
      <p:bldP spid="11" grpId="0" bldLvl="0" animBg="1"/>
      <p:bldP spid="12" grpId="0" bldLvl="0" animBg="1"/>
      <p:bldP spid="13"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PA-文本框 27"/>
          <p:cNvSpPr txBox="1"/>
          <p:nvPr>
            <p:custDataLst>
              <p:tags r:id="rId2"/>
            </p:custDataLst>
          </p:nvPr>
        </p:nvSpPr>
        <p:spPr>
          <a:xfrm>
            <a:off x="1784350" y="762000"/>
            <a:ext cx="6096000" cy="632460"/>
          </a:xfrm>
          <a:prstGeom prst="rect">
            <a:avLst/>
          </a:prstGeom>
          <a:noFill/>
          <a:ln w="9525">
            <a:noFill/>
          </a:ln>
        </p:spPr>
        <p:txBody>
          <a:bodyPr anchor="t">
            <a:spAutoFit/>
          </a:bodyPr>
          <a:lstStyle/>
          <a:p>
            <a:pPr>
              <a:lnSpc>
                <a:spcPct val="80000"/>
              </a:lnSpc>
            </a:pPr>
            <a:r>
              <a:rPr lang="en-US" altLang="zh-CN" sz="4400" b="1" dirty="0">
                <a:solidFill>
                  <a:srgbClr val="953735"/>
                </a:solidFill>
                <a:latin typeface="Arial Rounded MT Bold" panose="020F0704030504030204" pitchFamily="34" charset="0"/>
                <a:ea typeface="微软雅黑" panose="020B0503020204020204" pitchFamily="34" charset="-122"/>
              </a:rPr>
              <a:t>3.1.1</a:t>
            </a:r>
            <a:r>
              <a:rPr lang="zh-CN" altLang="en-US" sz="4400" b="1" dirty="0">
                <a:solidFill>
                  <a:srgbClr val="953735"/>
                </a:solidFill>
                <a:latin typeface="Arial Rounded MT Bold" panose="020F0704030504030204" pitchFamily="34" charset="0"/>
                <a:ea typeface="微软雅黑" panose="020B0503020204020204" pitchFamily="34" charset="-122"/>
              </a:rPr>
              <a:t>　基本定义</a:t>
            </a:r>
          </a:p>
        </p:txBody>
      </p:sp>
      <p:grpSp>
        <p:nvGrpSpPr>
          <p:cNvPr id="5" name="组合 4"/>
          <p:cNvGrpSpPr/>
          <p:nvPr/>
        </p:nvGrpSpPr>
        <p:grpSpPr>
          <a:xfrm>
            <a:off x="1243013" y="1916113"/>
            <a:ext cx="6643687" cy="2581275"/>
            <a:chOff x="1242281" y="1916834"/>
            <a:chExt cx="6644558" cy="2580509"/>
          </a:xfrm>
        </p:grpSpPr>
        <p:sp>
          <p:nvSpPr>
            <p:cNvPr id="17" name="PA-椭圆 3"/>
            <p:cNvSpPr/>
            <p:nvPr>
              <p:custDataLst>
                <p:tags r:id="rId7"/>
              </p:custDataLst>
            </p:nvPr>
          </p:nvSpPr>
          <p:spPr>
            <a:xfrm flipV="1">
              <a:off x="1242281" y="1916834"/>
              <a:ext cx="5013982" cy="2580509"/>
            </a:xfrm>
            <a:custGeom>
              <a:avLst/>
              <a:gdLst/>
              <a:ahLst/>
              <a:cxnLst/>
              <a:rect l="l" t="t" r="r" b="b"/>
              <a:pathLst>
                <a:path w="7776614" h="3001858">
                  <a:moveTo>
                    <a:pt x="6408462" y="3001858"/>
                  </a:moveTo>
                  <a:cubicBezTo>
                    <a:pt x="7164072" y="3001858"/>
                    <a:pt x="7776614" y="2389316"/>
                    <a:pt x="7776614" y="1633706"/>
                  </a:cubicBezTo>
                  <a:cubicBezTo>
                    <a:pt x="7776614" y="1587861"/>
                    <a:pt x="7774359" y="1542543"/>
                    <a:pt x="7769755" y="1497876"/>
                  </a:cubicBezTo>
                  <a:lnTo>
                    <a:pt x="7565364" y="1497876"/>
                  </a:lnTo>
                  <a:cubicBezTo>
                    <a:pt x="7571263" y="1542378"/>
                    <a:pt x="7573925" y="1587731"/>
                    <a:pt x="7573925" y="1633706"/>
                  </a:cubicBezTo>
                  <a:cubicBezTo>
                    <a:pt x="7573925" y="2277373"/>
                    <a:pt x="7052129" y="2799169"/>
                    <a:pt x="6408462" y="2799169"/>
                  </a:cubicBezTo>
                  <a:cubicBezTo>
                    <a:pt x="5764795" y="2799169"/>
                    <a:pt x="5242999" y="2277373"/>
                    <a:pt x="5242999" y="1633706"/>
                  </a:cubicBezTo>
                  <a:cubicBezTo>
                    <a:pt x="5242999" y="1587731"/>
                    <a:pt x="5245661" y="1542378"/>
                    <a:pt x="5251560" y="1497876"/>
                  </a:cubicBezTo>
                  <a:lnTo>
                    <a:pt x="5250033" y="1497876"/>
                  </a:lnTo>
                  <a:cubicBezTo>
                    <a:pt x="5254529" y="1455207"/>
                    <a:pt x="5256584" y="1411920"/>
                    <a:pt x="5256584" y="1368152"/>
                  </a:cubicBezTo>
                  <a:cubicBezTo>
                    <a:pt x="5256584" y="612542"/>
                    <a:pt x="4644042" y="0"/>
                    <a:pt x="3888432" y="0"/>
                  </a:cubicBezTo>
                  <a:cubicBezTo>
                    <a:pt x="3132822" y="0"/>
                    <a:pt x="2520280" y="612542"/>
                    <a:pt x="2520280" y="1368152"/>
                  </a:cubicBezTo>
                  <a:lnTo>
                    <a:pt x="2526522" y="1491770"/>
                  </a:lnTo>
                  <a:lnTo>
                    <a:pt x="2525054" y="1491770"/>
                  </a:lnTo>
                  <a:cubicBezTo>
                    <a:pt x="2530953" y="1536272"/>
                    <a:pt x="2533615" y="1581625"/>
                    <a:pt x="2533615" y="1627600"/>
                  </a:cubicBezTo>
                  <a:cubicBezTo>
                    <a:pt x="2533615" y="2271267"/>
                    <a:pt x="2011819" y="2793063"/>
                    <a:pt x="1368152" y="2793063"/>
                  </a:cubicBezTo>
                  <a:cubicBezTo>
                    <a:pt x="724485" y="2793063"/>
                    <a:pt x="202689" y="2271267"/>
                    <a:pt x="202689" y="1627600"/>
                  </a:cubicBezTo>
                  <a:cubicBezTo>
                    <a:pt x="202689" y="1581625"/>
                    <a:pt x="205351" y="1536272"/>
                    <a:pt x="211250" y="1491770"/>
                  </a:cubicBezTo>
                  <a:lnTo>
                    <a:pt x="6859" y="1491770"/>
                  </a:lnTo>
                  <a:lnTo>
                    <a:pt x="0" y="1627600"/>
                  </a:lnTo>
                  <a:cubicBezTo>
                    <a:pt x="0" y="2383210"/>
                    <a:pt x="612542" y="2995752"/>
                    <a:pt x="1368152" y="2995752"/>
                  </a:cubicBezTo>
                  <a:cubicBezTo>
                    <a:pt x="2123762" y="2995752"/>
                    <a:pt x="2736304" y="2383210"/>
                    <a:pt x="2736304" y="1627600"/>
                  </a:cubicBezTo>
                  <a:cubicBezTo>
                    <a:pt x="2736304" y="1585909"/>
                    <a:pt x="2734439" y="1544654"/>
                    <a:pt x="2730062" y="1503982"/>
                  </a:cubicBezTo>
                  <a:lnTo>
                    <a:pt x="2731530" y="1503982"/>
                  </a:lnTo>
                  <a:cubicBezTo>
                    <a:pt x="2725631" y="1459480"/>
                    <a:pt x="2722969" y="1414127"/>
                    <a:pt x="2722969" y="1368152"/>
                  </a:cubicBezTo>
                  <a:cubicBezTo>
                    <a:pt x="2722969" y="724485"/>
                    <a:pt x="3244765" y="202689"/>
                    <a:pt x="3888432" y="202689"/>
                  </a:cubicBezTo>
                  <a:cubicBezTo>
                    <a:pt x="4532099" y="202689"/>
                    <a:pt x="5053895" y="724485"/>
                    <a:pt x="5053895" y="1368152"/>
                  </a:cubicBezTo>
                  <a:cubicBezTo>
                    <a:pt x="5053895" y="1414127"/>
                    <a:pt x="5051233" y="1459480"/>
                    <a:pt x="5045334" y="1503982"/>
                  </a:cubicBezTo>
                  <a:lnTo>
                    <a:pt x="5046861" y="1503982"/>
                  </a:lnTo>
                  <a:lnTo>
                    <a:pt x="5040310" y="1633706"/>
                  </a:lnTo>
                  <a:cubicBezTo>
                    <a:pt x="5040310" y="2389316"/>
                    <a:pt x="5652852" y="3001858"/>
                    <a:pt x="6408462" y="3001858"/>
                  </a:cubicBezTo>
                  <a:close/>
                </a:path>
              </a:pathLst>
            </a:custGeom>
            <a:gradFill flip="none" rotWithShape="1">
              <a:gsLst>
                <a:gs pos="0">
                  <a:srgbClr val="C00000"/>
                </a:gs>
                <a:gs pos="9000">
                  <a:srgbClr val="A32B6A"/>
                </a:gs>
                <a:gs pos="55000">
                  <a:srgbClr val="F98007"/>
                </a:gs>
              </a:gsLst>
              <a:lin ang="16200000" scaled="1"/>
              <a:tileRect/>
            </a:gra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dirty="0">
                  <a:ln>
                    <a:noFill/>
                  </a:ln>
                  <a:solidFill>
                    <a:sysClr val="window" lastClr="FFFFFF"/>
                  </a:solidFill>
                  <a:effectLst/>
                  <a:uLnTx/>
                  <a:uFillTx/>
                  <a:latin typeface="Calibri" panose="020F0502020204030204"/>
                  <a:ea typeface="+mn-ea"/>
                  <a:cs typeface="+mn-cs"/>
                </a:rPr>
                <a:t> </a:t>
              </a:r>
            </a:p>
          </p:txBody>
        </p:sp>
        <p:sp>
          <p:nvSpPr>
            <p:cNvPr id="18" name="PA-椭圆 3"/>
            <p:cNvSpPr/>
            <p:nvPr>
              <p:custDataLst>
                <p:tags r:id="rId8"/>
              </p:custDataLst>
            </p:nvPr>
          </p:nvSpPr>
          <p:spPr>
            <a:xfrm>
              <a:off x="6116545" y="2951577"/>
              <a:ext cx="1770294" cy="1533070"/>
            </a:xfrm>
            <a:custGeom>
              <a:avLst/>
              <a:gdLst/>
              <a:ahLst/>
              <a:cxnLst/>
              <a:rect l="l" t="t" r="r" b="b"/>
              <a:pathLst>
                <a:path w="1900486" h="1235050">
                  <a:moveTo>
                    <a:pt x="1759755" y="0"/>
                  </a:moveTo>
                  <a:lnTo>
                    <a:pt x="1900486" y="0"/>
                  </a:lnTo>
                  <a:cubicBezTo>
                    <a:pt x="1892637" y="42395"/>
                    <a:pt x="1889033" y="86063"/>
                    <a:pt x="1889033" y="130572"/>
                  </a:cubicBezTo>
                  <a:cubicBezTo>
                    <a:pt x="1889033" y="162401"/>
                    <a:pt x="1890875" y="193797"/>
                    <a:pt x="1894959" y="224605"/>
                  </a:cubicBezTo>
                  <a:lnTo>
                    <a:pt x="1891112" y="224605"/>
                  </a:lnTo>
                  <a:cubicBezTo>
                    <a:pt x="1893606" y="245472"/>
                    <a:pt x="1894308" y="266603"/>
                    <a:pt x="1894308" y="287896"/>
                  </a:cubicBezTo>
                  <a:cubicBezTo>
                    <a:pt x="1894308" y="810996"/>
                    <a:pt x="1470253" y="1235050"/>
                    <a:pt x="947154" y="1235050"/>
                  </a:cubicBezTo>
                  <a:cubicBezTo>
                    <a:pt x="424055" y="1235050"/>
                    <a:pt x="0" y="810996"/>
                    <a:pt x="0" y="287896"/>
                  </a:cubicBezTo>
                  <a:lnTo>
                    <a:pt x="4749" y="193863"/>
                  </a:lnTo>
                  <a:lnTo>
                    <a:pt x="146246" y="193863"/>
                  </a:lnTo>
                  <a:cubicBezTo>
                    <a:pt x="142162" y="224671"/>
                    <a:pt x="140320" y="256069"/>
                    <a:pt x="140320" y="287896"/>
                  </a:cubicBezTo>
                  <a:cubicBezTo>
                    <a:pt x="140320" y="733499"/>
                    <a:pt x="501553" y="1094732"/>
                    <a:pt x="947154" y="1094732"/>
                  </a:cubicBezTo>
                  <a:cubicBezTo>
                    <a:pt x="1392757" y="1094732"/>
                    <a:pt x="1753989" y="733499"/>
                    <a:pt x="1753989" y="287896"/>
                  </a:cubicBezTo>
                  <a:cubicBezTo>
                    <a:pt x="1753989" y="256069"/>
                    <a:pt x="1752146" y="224671"/>
                    <a:pt x="1748062" y="193863"/>
                  </a:cubicBezTo>
                  <a:lnTo>
                    <a:pt x="1751909" y="193863"/>
                  </a:lnTo>
                  <a:lnTo>
                    <a:pt x="1748713" y="130572"/>
                  </a:lnTo>
                  <a:close/>
                </a:path>
              </a:pathLst>
            </a:custGeom>
            <a:gradFill flip="none" rotWithShape="1">
              <a:gsLst>
                <a:gs pos="0">
                  <a:srgbClr val="C00000"/>
                </a:gs>
                <a:gs pos="9000">
                  <a:srgbClr val="A32B6A"/>
                </a:gs>
                <a:gs pos="55000">
                  <a:srgbClr val="F98007"/>
                </a:gs>
              </a:gsLst>
              <a:lin ang="16200000" scaled="1"/>
              <a:tileRect/>
            </a:gra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pic>
          <p:nvPicPr>
            <p:cNvPr id="118790" name="PA-图片 18"/>
            <p:cNvPicPr>
              <a:picLocks noChangeAspect="1"/>
            </p:cNvPicPr>
            <p:nvPr>
              <p:custDataLst>
                <p:tags r:id="rId9"/>
              </p:custDataLst>
            </p:nvPr>
          </p:nvPicPr>
          <p:blipFill>
            <a:blip r:embed="rId19"/>
            <a:stretch>
              <a:fillRect/>
            </a:stretch>
          </p:blipFill>
          <p:spPr>
            <a:xfrm rot="5400000">
              <a:off x="2807267" y="2692120"/>
              <a:ext cx="1912690" cy="1378628"/>
            </a:xfrm>
            <a:prstGeom prst="rect">
              <a:avLst/>
            </a:prstGeom>
            <a:noFill/>
            <a:ln w="9525">
              <a:noFill/>
            </a:ln>
          </p:spPr>
        </p:pic>
        <p:pic>
          <p:nvPicPr>
            <p:cNvPr id="118791" name="PA-图片 19"/>
            <p:cNvPicPr>
              <a:picLocks noChangeAspect="1"/>
            </p:cNvPicPr>
            <p:nvPr>
              <p:custDataLst>
                <p:tags r:id="rId10"/>
              </p:custDataLst>
            </p:nvPr>
          </p:nvPicPr>
          <p:blipFill>
            <a:blip r:embed="rId19"/>
            <a:stretch>
              <a:fillRect/>
            </a:stretch>
          </p:blipFill>
          <p:spPr>
            <a:xfrm rot="-5661775">
              <a:off x="1153982" y="2359670"/>
              <a:ext cx="1912690" cy="1378628"/>
            </a:xfrm>
            <a:prstGeom prst="rect">
              <a:avLst/>
            </a:prstGeom>
            <a:noFill/>
            <a:ln w="9525">
              <a:noFill/>
            </a:ln>
          </p:spPr>
        </p:pic>
        <p:pic>
          <p:nvPicPr>
            <p:cNvPr id="118792" name="PA-图片 20"/>
            <p:cNvPicPr>
              <a:picLocks noChangeAspect="1"/>
            </p:cNvPicPr>
            <p:nvPr>
              <p:custDataLst>
                <p:tags r:id="rId11"/>
              </p:custDataLst>
            </p:nvPr>
          </p:nvPicPr>
          <p:blipFill>
            <a:blip r:embed="rId19"/>
            <a:stretch>
              <a:fillRect/>
            </a:stretch>
          </p:blipFill>
          <p:spPr>
            <a:xfrm rot="5400000">
              <a:off x="6059028" y="2675320"/>
              <a:ext cx="1912690" cy="1378628"/>
            </a:xfrm>
            <a:prstGeom prst="rect">
              <a:avLst/>
            </a:prstGeom>
            <a:noFill/>
            <a:ln w="9525">
              <a:noFill/>
            </a:ln>
          </p:spPr>
        </p:pic>
        <p:pic>
          <p:nvPicPr>
            <p:cNvPr id="118793" name="PA-图片 21"/>
            <p:cNvPicPr>
              <a:picLocks noChangeAspect="1"/>
            </p:cNvPicPr>
            <p:nvPr>
              <p:custDataLst>
                <p:tags r:id="rId12"/>
              </p:custDataLst>
            </p:nvPr>
          </p:nvPicPr>
          <p:blipFill>
            <a:blip r:embed="rId19"/>
            <a:stretch>
              <a:fillRect/>
            </a:stretch>
          </p:blipFill>
          <p:spPr>
            <a:xfrm rot="-5661775">
              <a:off x="4405742" y="2342870"/>
              <a:ext cx="1912690" cy="1378628"/>
            </a:xfrm>
            <a:prstGeom prst="rect">
              <a:avLst/>
            </a:prstGeom>
            <a:noFill/>
            <a:ln w="9525">
              <a:noFill/>
            </a:ln>
          </p:spPr>
        </p:pic>
        <p:sp>
          <p:nvSpPr>
            <p:cNvPr id="23" name="PA-文本框 22"/>
            <p:cNvSpPr txBox="1"/>
            <p:nvPr>
              <p:custDataLst>
                <p:tags r:id="rId13"/>
              </p:custDataLst>
            </p:nvPr>
          </p:nvSpPr>
          <p:spPr>
            <a:xfrm flipH="1">
              <a:off x="1785003" y="2481117"/>
              <a:ext cx="842782" cy="1175706"/>
            </a:xfrm>
            <a:prstGeom prst="rect">
              <a:avLst/>
            </a:prstGeom>
            <a:noFill/>
          </p:spPr>
          <p:txBody>
            <a:bodyPr>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marL="0" marR="0" lvl="0" indent="0" algn="l" defTabSz="914400" rtl="0" eaLnBrk="1" fontAlgn="auto" latinLnBrk="0" hangingPunct="1">
                <a:lnSpc>
                  <a:spcPct val="80000"/>
                </a:lnSpc>
                <a:spcBef>
                  <a:spcPts val="0"/>
                </a:spcBef>
                <a:spcAft>
                  <a:spcPts val="0"/>
                </a:spcAft>
                <a:buClrTx/>
                <a:buSzTx/>
                <a:buFontTx/>
                <a:buNone/>
                <a:defRPr/>
              </a:pPr>
              <a:r>
                <a:rPr kumimoji="0" lang="en-US" altLang="zh-CN" sz="8800" b="1" i="0" u="none" strike="noStrike" kern="0" cap="none" spc="0" normalizeH="0" baseline="0" noProof="0" dirty="0">
                  <a:ln w="18415" cmpd="sng">
                    <a:noFill/>
                    <a:prstDash val="solid"/>
                  </a:ln>
                  <a:gradFill>
                    <a:gsLst>
                      <a:gs pos="0">
                        <a:srgbClr val="C00000"/>
                      </a:gs>
                      <a:gs pos="9000">
                        <a:srgbClr val="A32B6A"/>
                      </a:gs>
                      <a:gs pos="55000">
                        <a:srgbClr val="F98007"/>
                      </a:gs>
                    </a:gsLst>
                    <a:lin ang="16200000" scaled="1"/>
                  </a:gradFill>
                  <a:effectLst/>
                  <a:uLnTx/>
                  <a:uFillTx/>
                  <a:latin typeface="Arial Rounded MT Bold" panose="020F0704030504030204" pitchFamily="34" charset="0"/>
                  <a:ea typeface="微软雅黑" panose="020B0503020204020204" pitchFamily="34" charset="-122"/>
                  <a:cs typeface="Times New Roman" panose="02020603050405020304" pitchFamily="18" charset="0"/>
                </a:rPr>
                <a:t>1</a:t>
              </a:r>
              <a:endParaRPr kumimoji="0" lang="zh-CN" altLang="en-US" sz="8800" b="1" i="0" u="none" strike="noStrike" kern="0" cap="none" spc="0" normalizeH="0" baseline="0" noProof="0" dirty="0">
                <a:ln w="18415" cmpd="sng">
                  <a:noFill/>
                  <a:prstDash val="solid"/>
                </a:ln>
                <a:gradFill>
                  <a:gsLst>
                    <a:gs pos="0">
                      <a:srgbClr val="C00000"/>
                    </a:gs>
                    <a:gs pos="9000">
                      <a:srgbClr val="A32B6A"/>
                    </a:gs>
                    <a:gs pos="55000">
                      <a:srgbClr val="F98007"/>
                    </a:gs>
                  </a:gsLst>
                  <a:lin ang="16200000" scaled="1"/>
                </a:gradFill>
                <a:effectLst/>
                <a:uLnTx/>
                <a:uFillTx/>
                <a:latin typeface="Arial Rounded MT Bold" panose="020F0704030504030204" pitchFamily="34" charset="0"/>
                <a:ea typeface="微软雅黑" panose="020B0503020204020204" pitchFamily="34" charset="-122"/>
                <a:cs typeface="Times New Roman" panose="02020603050405020304" pitchFamily="18" charset="0"/>
              </a:endParaRPr>
            </a:p>
          </p:txBody>
        </p:sp>
        <p:sp>
          <p:nvSpPr>
            <p:cNvPr id="24" name="PA-文本框 23"/>
            <p:cNvSpPr txBox="1"/>
            <p:nvPr>
              <p:custDataLst>
                <p:tags r:id="rId14"/>
              </p:custDataLst>
            </p:nvPr>
          </p:nvSpPr>
          <p:spPr>
            <a:xfrm flipH="1">
              <a:off x="3418245" y="3057181"/>
              <a:ext cx="842782" cy="1175706"/>
            </a:xfrm>
            <a:prstGeom prst="rect">
              <a:avLst/>
            </a:prstGeom>
            <a:noFill/>
          </p:spPr>
          <p:txBody>
            <a:bodyPr>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marL="0" marR="0" lvl="0" indent="0" algn="l" defTabSz="914400" rtl="0" eaLnBrk="1" fontAlgn="auto" latinLnBrk="0" hangingPunct="1">
                <a:lnSpc>
                  <a:spcPct val="80000"/>
                </a:lnSpc>
                <a:spcBef>
                  <a:spcPts val="0"/>
                </a:spcBef>
                <a:spcAft>
                  <a:spcPts val="0"/>
                </a:spcAft>
                <a:buClrTx/>
                <a:buSzTx/>
                <a:buFontTx/>
                <a:buNone/>
                <a:defRPr/>
              </a:pPr>
              <a:r>
                <a:rPr kumimoji="0" lang="en-US" altLang="zh-CN" sz="8800" b="1" i="0" u="none" strike="noStrike" kern="0" cap="none" spc="0" normalizeH="0" baseline="0" noProof="0" dirty="0">
                  <a:ln w="18415" cmpd="sng">
                    <a:noFill/>
                    <a:prstDash val="solid"/>
                  </a:ln>
                  <a:gradFill>
                    <a:gsLst>
                      <a:gs pos="0">
                        <a:srgbClr val="C00000"/>
                      </a:gs>
                      <a:gs pos="9000">
                        <a:srgbClr val="A32B6A"/>
                      </a:gs>
                      <a:gs pos="55000">
                        <a:srgbClr val="F98007"/>
                      </a:gs>
                    </a:gsLst>
                    <a:lin ang="16200000" scaled="1"/>
                  </a:gradFill>
                  <a:effectLst/>
                  <a:uLnTx/>
                  <a:uFillTx/>
                  <a:latin typeface="Arial Rounded MT Bold" panose="020F0704030504030204" pitchFamily="34" charset="0"/>
                  <a:ea typeface="微软雅黑" panose="020B0503020204020204" pitchFamily="34" charset="-122"/>
                  <a:cs typeface="Times New Roman" panose="02020603050405020304" pitchFamily="18" charset="0"/>
                </a:rPr>
                <a:t>2</a:t>
              </a:r>
              <a:endParaRPr kumimoji="0" lang="zh-CN" altLang="en-US" sz="8800" b="1" i="0" u="none" strike="noStrike" kern="0" cap="none" spc="0" normalizeH="0" baseline="0" noProof="0" dirty="0">
                <a:ln w="18415" cmpd="sng">
                  <a:noFill/>
                  <a:prstDash val="solid"/>
                </a:ln>
                <a:gradFill>
                  <a:gsLst>
                    <a:gs pos="0">
                      <a:srgbClr val="C00000"/>
                    </a:gs>
                    <a:gs pos="9000">
                      <a:srgbClr val="A32B6A"/>
                    </a:gs>
                    <a:gs pos="55000">
                      <a:srgbClr val="F98007"/>
                    </a:gs>
                  </a:gsLst>
                  <a:lin ang="16200000" scaled="1"/>
                </a:gradFill>
                <a:effectLst/>
                <a:uLnTx/>
                <a:uFillTx/>
                <a:latin typeface="Arial Rounded MT Bold" panose="020F0704030504030204" pitchFamily="34" charset="0"/>
                <a:ea typeface="微软雅黑" panose="020B0503020204020204" pitchFamily="34" charset="-122"/>
                <a:cs typeface="Times New Roman" panose="02020603050405020304" pitchFamily="18" charset="0"/>
              </a:endParaRPr>
            </a:p>
          </p:txBody>
        </p:sp>
        <p:sp>
          <p:nvSpPr>
            <p:cNvPr id="25" name="PA-文本框 24"/>
            <p:cNvSpPr txBox="1"/>
            <p:nvPr>
              <p:custDataLst>
                <p:tags r:id="rId15"/>
              </p:custDataLst>
            </p:nvPr>
          </p:nvSpPr>
          <p:spPr>
            <a:xfrm flipH="1">
              <a:off x="5038935" y="2409109"/>
              <a:ext cx="842782" cy="1175706"/>
            </a:xfrm>
            <a:prstGeom prst="rect">
              <a:avLst/>
            </a:prstGeom>
            <a:noFill/>
          </p:spPr>
          <p:txBody>
            <a:bodyPr>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marL="0" marR="0" lvl="0" indent="0" algn="l" defTabSz="914400" rtl="0" eaLnBrk="1" fontAlgn="auto" latinLnBrk="0" hangingPunct="1">
                <a:lnSpc>
                  <a:spcPct val="80000"/>
                </a:lnSpc>
                <a:spcBef>
                  <a:spcPts val="0"/>
                </a:spcBef>
                <a:spcAft>
                  <a:spcPts val="0"/>
                </a:spcAft>
                <a:buClrTx/>
                <a:buSzTx/>
                <a:buFontTx/>
                <a:buNone/>
                <a:defRPr/>
              </a:pPr>
              <a:r>
                <a:rPr kumimoji="0" lang="en-US" altLang="zh-CN" sz="8800" b="1" i="0" u="none" strike="noStrike" kern="0" cap="none" spc="0" normalizeH="0" baseline="0" noProof="0" dirty="0">
                  <a:ln w="18415" cmpd="sng">
                    <a:noFill/>
                    <a:prstDash val="solid"/>
                  </a:ln>
                  <a:gradFill>
                    <a:gsLst>
                      <a:gs pos="0">
                        <a:srgbClr val="C00000"/>
                      </a:gs>
                      <a:gs pos="9000">
                        <a:srgbClr val="A32B6A"/>
                      </a:gs>
                      <a:gs pos="55000">
                        <a:srgbClr val="F98007"/>
                      </a:gs>
                    </a:gsLst>
                    <a:lin ang="16200000" scaled="1"/>
                  </a:gradFill>
                  <a:effectLst/>
                  <a:uLnTx/>
                  <a:uFillTx/>
                  <a:latin typeface="Arial Rounded MT Bold" panose="020F0704030504030204" pitchFamily="34" charset="0"/>
                  <a:ea typeface="微软雅黑" panose="020B0503020204020204" pitchFamily="34" charset="-122"/>
                  <a:cs typeface="Times New Roman" panose="02020603050405020304" pitchFamily="18" charset="0"/>
                </a:rPr>
                <a:t>3</a:t>
              </a:r>
              <a:endParaRPr kumimoji="0" lang="zh-CN" altLang="en-US" sz="8800" b="1" i="0" u="none" strike="noStrike" kern="0" cap="none" spc="0" normalizeH="0" baseline="0" noProof="0" dirty="0">
                <a:ln w="18415" cmpd="sng">
                  <a:noFill/>
                  <a:prstDash val="solid"/>
                </a:ln>
                <a:gradFill>
                  <a:gsLst>
                    <a:gs pos="0">
                      <a:srgbClr val="C00000"/>
                    </a:gs>
                    <a:gs pos="9000">
                      <a:srgbClr val="A32B6A"/>
                    </a:gs>
                    <a:gs pos="55000">
                      <a:srgbClr val="F98007"/>
                    </a:gs>
                  </a:gsLst>
                  <a:lin ang="16200000" scaled="1"/>
                </a:gradFill>
                <a:effectLst/>
                <a:uLnTx/>
                <a:uFillTx/>
                <a:latin typeface="Arial Rounded MT Bold" panose="020F0704030504030204" pitchFamily="34" charset="0"/>
                <a:ea typeface="微软雅黑" panose="020B0503020204020204" pitchFamily="34" charset="-122"/>
                <a:cs typeface="Times New Roman" panose="02020603050405020304" pitchFamily="18" charset="0"/>
              </a:endParaRPr>
            </a:p>
          </p:txBody>
        </p:sp>
        <p:sp>
          <p:nvSpPr>
            <p:cNvPr id="26" name="PA-文本框 25"/>
            <p:cNvSpPr txBox="1"/>
            <p:nvPr>
              <p:custDataLst>
                <p:tags r:id="rId16"/>
              </p:custDataLst>
            </p:nvPr>
          </p:nvSpPr>
          <p:spPr>
            <a:xfrm flipH="1">
              <a:off x="6657763" y="3039457"/>
              <a:ext cx="842782" cy="1175706"/>
            </a:xfrm>
            <a:prstGeom prst="rect">
              <a:avLst/>
            </a:prstGeom>
            <a:noFill/>
          </p:spPr>
          <p:txBody>
            <a:bodyPr>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marL="0" marR="0" lvl="0" indent="0" algn="l" defTabSz="914400" rtl="0" eaLnBrk="1" fontAlgn="auto" latinLnBrk="0" hangingPunct="1">
                <a:lnSpc>
                  <a:spcPct val="80000"/>
                </a:lnSpc>
                <a:spcBef>
                  <a:spcPts val="0"/>
                </a:spcBef>
                <a:spcAft>
                  <a:spcPts val="0"/>
                </a:spcAft>
                <a:buClrTx/>
                <a:buSzTx/>
                <a:buFontTx/>
                <a:buNone/>
                <a:defRPr/>
              </a:pPr>
              <a:r>
                <a:rPr kumimoji="0" lang="en-US" altLang="zh-CN" sz="8800" b="1" i="0" u="none" strike="noStrike" kern="0" cap="none" spc="0" normalizeH="0" baseline="0" noProof="0" dirty="0">
                  <a:ln w="18415" cmpd="sng">
                    <a:noFill/>
                    <a:prstDash val="solid"/>
                  </a:ln>
                  <a:gradFill>
                    <a:gsLst>
                      <a:gs pos="0">
                        <a:srgbClr val="C00000"/>
                      </a:gs>
                      <a:gs pos="9000">
                        <a:srgbClr val="A32B6A"/>
                      </a:gs>
                      <a:gs pos="55000">
                        <a:srgbClr val="F98007"/>
                      </a:gs>
                    </a:gsLst>
                    <a:lin ang="16200000" scaled="1"/>
                  </a:gradFill>
                  <a:effectLst/>
                  <a:uLnTx/>
                  <a:uFillTx/>
                  <a:latin typeface="Arial Rounded MT Bold" panose="020F0704030504030204" pitchFamily="34" charset="0"/>
                  <a:ea typeface="微软雅黑" panose="020B0503020204020204" pitchFamily="34" charset="-122"/>
                  <a:cs typeface="Times New Roman" panose="02020603050405020304" pitchFamily="18" charset="0"/>
                </a:rPr>
                <a:t>4</a:t>
              </a:r>
              <a:endParaRPr kumimoji="0" lang="zh-CN" altLang="en-US" sz="8800" b="1" i="0" u="none" strike="noStrike" kern="0" cap="none" spc="0" normalizeH="0" baseline="0" noProof="0" dirty="0">
                <a:ln w="18415" cmpd="sng">
                  <a:noFill/>
                  <a:prstDash val="solid"/>
                </a:ln>
                <a:gradFill>
                  <a:gsLst>
                    <a:gs pos="0">
                      <a:srgbClr val="C00000"/>
                    </a:gs>
                    <a:gs pos="9000">
                      <a:srgbClr val="A32B6A"/>
                    </a:gs>
                    <a:gs pos="55000">
                      <a:srgbClr val="F98007"/>
                    </a:gs>
                  </a:gsLst>
                  <a:lin ang="16200000" scaled="1"/>
                </a:gradFill>
                <a:effectLst/>
                <a:uLnTx/>
                <a:uFillTx/>
                <a:latin typeface="Arial Rounded MT Bold" panose="020F0704030504030204" pitchFamily="34" charset="0"/>
                <a:ea typeface="微软雅黑" panose="020B0503020204020204" pitchFamily="34" charset="-122"/>
                <a:cs typeface="Times New Roman" panose="02020603050405020304" pitchFamily="18" charset="0"/>
              </a:endParaRPr>
            </a:p>
          </p:txBody>
        </p:sp>
      </p:grpSp>
      <p:grpSp>
        <p:nvGrpSpPr>
          <p:cNvPr id="6" name="组合 5"/>
          <p:cNvGrpSpPr/>
          <p:nvPr/>
        </p:nvGrpSpPr>
        <p:grpSpPr>
          <a:xfrm>
            <a:off x="971550" y="4025900"/>
            <a:ext cx="6624638" cy="1552575"/>
            <a:chOff x="971600" y="4025531"/>
            <a:chExt cx="6624736" cy="1552512"/>
          </a:xfrm>
        </p:grpSpPr>
        <p:sp>
          <p:nvSpPr>
            <p:cNvPr id="118799" name="PA-文本框 28"/>
            <p:cNvSpPr txBox="1"/>
            <p:nvPr>
              <p:custDataLst>
                <p:tags r:id="rId3"/>
              </p:custDataLst>
            </p:nvPr>
          </p:nvSpPr>
          <p:spPr>
            <a:xfrm>
              <a:off x="3167844" y="4623936"/>
              <a:ext cx="1188132" cy="954107"/>
            </a:xfrm>
            <a:prstGeom prst="rect">
              <a:avLst/>
            </a:prstGeom>
            <a:noFill/>
            <a:ln w="9525">
              <a:noFill/>
            </a:ln>
          </p:spPr>
          <p:txBody>
            <a:bodyPr anchor="t">
              <a:spAutoFit/>
            </a:bodyPr>
            <a:lstStyle/>
            <a:p>
              <a:r>
                <a:rPr lang="zh-CN" altLang="en-US" sz="2800" b="1" dirty="0">
                  <a:solidFill>
                    <a:srgbClr val="FF0000"/>
                  </a:solidFill>
                  <a:latin typeface="Century Gothic" panose="020B0502020202020204" pitchFamily="34" charset="0"/>
                  <a:ea typeface="幼圆" panose="02010509060101010101" pitchFamily="49" charset="-122"/>
                </a:rPr>
                <a:t>图的定义</a:t>
              </a:r>
              <a:endParaRPr lang="en-US" altLang="zh-CN" sz="2800" b="1" dirty="0">
                <a:solidFill>
                  <a:srgbClr val="FF0000"/>
                </a:solidFill>
                <a:latin typeface="Century Gothic" panose="020B0502020202020204" pitchFamily="34" charset="0"/>
                <a:ea typeface="幼圆" panose="02010509060101010101" pitchFamily="49" charset="-122"/>
              </a:endParaRPr>
            </a:p>
          </p:txBody>
        </p:sp>
        <p:sp>
          <p:nvSpPr>
            <p:cNvPr id="118800" name="PA-文本框 29"/>
            <p:cNvSpPr txBox="1"/>
            <p:nvPr>
              <p:custDataLst>
                <p:tags r:id="rId4"/>
              </p:custDataLst>
            </p:nvPr>
          </p:nvSpPr>
          <p:spPr>
            <a:xfrm>
              <a:off x="4866260" y="4083523"/>
              <a:ext cx="1188132" cy="954107"/>
            </a:xfrm>
            <a:prstGeom prst="rect">
              <a:avLst/>
            </a:prstGeom>
            <a:noFill/>
            <a:ln w="9525">
              <a:noFill/>
            </a:ln>
          </p:spPr>
          <p:txBody>
            <a:bodyPr anchor="t">
              <a:spAutoFit/>
            </a:bodyPr>
            <a:lstStyle/>
            <a:p>
              <a:r>
                <a:rPr lang="zh-CN" altLang="en-US" sz="2800" b="1" dirty="0">
                  <a:solidFill>
                    <a:srgbClr val="000000"/>
                  </a:solidFill>
                  <a:latin typeface="Century Gothic" panose="020B0502020202020204" pitchFamily="34" charset="0"/>
                  <a:ea typeface="幼圆" panose="02010509060101010101" pitchFamily="49" charset="-122"/>
                </a:rPr>
                <a:t>相关概念</a:t>
              </a:r>
              <a:endParaRPr lang="en-US" altLang="zh-CN" sz="2800" b="1" dirty="0">
                <a:solidFill>
                  <a:srgbClr val="000000"/>
                </a:solidFill>
                <a:latin typeface="Century Gothic" panose="020B0502020202020204" pitchFamily="34" charset="0"/>
                <a:ea typeface="幼圆" panose="02010509060101010101" pitchFamily="49" charset="-122"/>
              </a:endParaRPr>
            </a:p>
          </p:txBody>
        </p:sp>
        <p:sp>
          <p:nvSpPr>
            <p:cNvPr id="118801" name="PA-文本框 30"/>
            <p:cNvSpPr txBox="1"/>
            <p:nvPr>
              <p:custDataLst>
                <p:tags r:id="rId5"/>
              </p:custDataLst>
            </p:nvPr>
          </p:nvSpPr>
          <p:spPr>
            <a:xfrm>
              <a:off x="6408204" y="4551928"/>
              <a:ext cx="1188132" cy="954107"/>
            </a:xfrm>
            <a:prstGeom prst="rect">
              <a:avLst/>
            </a:prstGeom>
            <a:noFill/>
            <a:ln w="9525">
              <a:noFill/>
            </a:ln>
          </p:spPr>
          <p:txBody>
            <a:bodyPr anchor="t">
              <a:spAutoFit/>
            </a:bodyPr>
            <a:lstStyle/>
            <a:p>
              <a:r>
                <a:rPr lang="zh-CN" altLang="en-US" sz="2800" b="1" dirty="0">
                  <a:solidFill>
                    <a:srgbClr val="000000"/>
                  </a:solidFill>
                  <a:latin typeface="Century Gothic" panose="020B0502020202020204" pitchFamily="34" charset="0"/>
                  <a:ea typeface="幼圆" panose="02010509060101010101" pitchFamily="49" charset="-122"/>
                </a:rPr>
                <a:t>图的运算</a:t>
              </a:r>
            </a:p>
          </p:txBody>
        </p:sp>
        <p:sp>
          <p:nvSpPr>
            <p:cNvPr id="118802" name="PA-文本框 26"/>
            <p:cNvSpPr txBox="1"/>
            <p:nvPr>
              <p:custDataLst>
                <p:tags r:id="rId6"/>
              </p:custDataLst>
            </p:nvPr>
          </p:nvSpPr>
          <p:spPr>
            <a:xfrm>
              <a:off x="971600" y="4025531"/>
              <a:ext cx="1728191" cy="1384995"/>
            </a:xfrm>
            <a:prstGeom prst="rect">
              <a:avLst/>
            </a:prstGeom>
            <a:noFill/>
            <a:ln w="9525">
              <a:noFill/>
            </a:ln>
          </p:spPr>
          <p:txBody>
            <a:bodyPr anchor="t">
              <a:spAutoFit/>
            </a:bodyPr>
            <a:lstStyle/>
            <a:p>
              <a:r>
                <a:rPr lang="zh-CN" altLang="en-US" sz="2800" b="1" dirty="0">
                  <a:solidFill>
                    <a:srgbClr val="000000"/>
                  </a:solidFill>
                  <a:latin typeface="Century Gothic" panose="020B0502020202020204" pitchFamily="34" charset="0"/>
                  <a:ea typeface="幼圆" panose="02010509060101010101" pitchFamily="49" charset="-122"/>
                </a:rPr>
                <a:t>图论研究的背景和特点</a:t>
              </a:r>
              <a:endParaRPr lang="en-US" altLang="zh-CN" sz="2800" b="1" dirty="0">
                <a:solidFill>
                  <a:srgbClr val="000000"/>
                </a:solidFill>
                <a:latin typeface="Century Gothic" panose="020B0502020202020204" pitchFamily="34" charset="0"/>
                <a:ea typeface="幼圆" panose="02010509060101010101" pitchFamily="49" charset="-122"/>
              </a:endParaRPr>
            </a:p>
          </p:txBody>
        </p:sp>
      </p:grpSp>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3" name="Rectangle 3"/>
          <p:cNvSpPr>
            <a:spLocks noGrp="1" noRot="1"/>
          </p:cNvSpPr>
          <p:nvPr>
            <p:ph idx="1"/>
          </p:nvPr>
        </p:nvSpPr>
        <p:spPr>
          <a:xfrm>
            <a:off x="611560" y="836712"/>
            <a:ext cx="8064896" cy="3889375"/>
          </a:xfrm>
        </p:spPr>
        <p:txBody>
          <a:bodyPr vert="horz" wrap="square" lIns="91440" tIns="45720" rIns="91440" bIns="45720" anchor="t"/>
          <a:lstStyle/>
          <a:p>
            <a:pPr algn="l" eaLnBrk="1" hangingPunct="1">
              <a:buClr>
                <a:srgbClr val="956B21"/>
              </a:buClr>
              <a:buSzPct val="50000"/>
            </a:pPr>
            <a:r>
              <a:rPr lang="zh-CN" altLang="en-US" sz="2800" kern="1200" dirty="0">
                <a:solidFill>
                  <a:srgbClr val="634816"/>
                </a:solidFill>
                <a:latin typeface="方正粗黑宋简体" panose="02000000000000000000" pitchFamily="2" charset="-122"/>
                <a:ea typeface="方正粗黑宋简体" panose="02000000000000000000" pitchFamily="2" charset="-122"/>
                <a:cs typeface="+mn-cs"/>
              </a:rPr>
              <a:t>问题描述</a:t>
            </a:r>
          </a:p>
          <a:p>
            <a:pPr lvl="1" eaLnBrk="1" hangingPunct="1">
              <a:buClr>
                <a:srgbClr val="E2BD7B"/>
              </a:buClr>
            </a:pPr>
            <a:r>
              <a:rPr lang="zh-CN" altLang="en-US" sz="2800" kern="1200" dirty="0">
                <a:latin typeface="方正粗黑宋简体" panose="02000000000000000000" pitchFamily="2" charset="-122"/>
                <a:ea typeface="方正粗黑宋简体" panose="02000000000000000000" pitchFamily="2" charset="-122"/>
                <a:cs typeface="+mn-cs"/>
              </a:rPr>
              <a:t>设有</a:t>
            </a:r>
            <a:r>
              <a:rPr lang="en-US" altLang="zh-CN" sz="2800" kern="1200" dirty="0">
                <a:latin typeface="方正粗黑宋简体" panose="02000000000000000000" pitchFamily="2" charset="-122"/>
                <a:ea typeface="方正粗黑宋简体" panose="02000000000000000000" pitchFamily="2" charset="-122"/>
                <a:cs typeface="+mn-cs"/>
              </a:rPr>
              <a:t>n</a:t>
            </a:r>
            <a:r>
              <a:rPr lang="zh-CN" altLang="en-US" sz="2800" kern="1200" dirty="0">
                <a:latin typeface="方正粗黑宋简体" panose="02000000000000000000" pitchFamily="2" charset="-122"/>
                <a:ea typeface="方正粗黑宋简体" panose="02000000000000000000" pitchFamily="2" charset="-122"/>
                <a:cs typeface="+mn-cs"/>
              </a:rPr>
              <a:t>个用户点，它们的平面坐标分别为（</a:t>
            </a:r>
            <a:r>
              <a:rPr lang="en-US" altLang="zh-CN" sz="2800" kern="1200" dirty="0" err="1">
                <a:latin typeface="方正粗黑宋简体" panose="02000000000000000000" pitchFamily="2" charset="-122"/>
                <a:ea typeface="方正粗黑宋简体" panose="02000000000000000000" pitchFamily="2" charset="-122"/>
                <a:cs typeface="+mn-cs"/>
              </a:rPr>
              <a:t>x</a:t>
            </a:r>
            <a:r>
              <a:rPr lang="en-US" altLang="zh-CN" sz="2800" kern="1200" baseline="-25000" dirty="0" err="1">
                <a:latin typeface="方正粗黑宋简体" panose="02000000000000000000" pitchFamily="2" charset="-122"/>
                <a:ea typeface="方正粗黑宋简体" panose="02000000000000000000" pitchFamily="2" charset="-122"/>
                <a:cs typeface="+mn-cs"/>
              </a:rPr>
              <a:t>i</a:t>
            </a:r>
            <a:r>
              <a:rPr lang="en-US" altLang="zh-CN" sz="2800" kern="1200" dirty="0" err="1">
                <a:latin typeface="方正粗黑宋简体" panose="02000000000000000000" pitchFamily="2" charset="-122"/>
                <a:ea typeface="方正粗黑宋简体" panose="02000000000000000000" pitchFamily="2" charset="-122"/>
                <a:cs typeface="+mn-cs"/>
              </a:rPr>
              <a:t>,y</a:t>
            </a:r>
            <a:r>
              <a:rPr lang="en-US" altLang="zh-CN" sz="2800" kern="1200" baseline="-25000" dirty="0" err="1">
                <a:latin typeface="方正粗黑宋简体" panose="02000000000000000000" pitchFamily="2" charset="-122"/>
                <a:ea typeface="方正粗黑宋简体" panose="02000000000000000000" pitchFamily="2" charset="-122"/>
                <a:cs typeface="+mn-cs"/>
              </a:rPr>
              <a:t>i</a:t>
            </a:r>
            <a:r>
              <a:rPr lang="zh-CN" altLang="en-US" sz="2800" kern="1200" dirty="0">
                <a:latin typeface="方正粗黑宋简体" panose="02000000000000000000" pitchFamily="2" charset="-122"/>
                <a:ea typeface="方正粗黑宋简体" panose="02000000000000000000" pitchFamily="2" charset="-122"/>
                <a:cs typeface="+mn-cs"/>
              </a:rPr>
              <a:t>）</a:t>
            </a:r>
            <a:r>
              <a:rPr lang="en-US" altLang="zh-CN" sz="2800" kern="1200" dirty="0">
                <a:latin typeface="方正粗黑宋简体" panose="02000000000000000000" pitchFamily="2" charset="-122"/>
                <a:ea typeface="方正粗黑宋简体" panose="02000000000000000000" pitchFamily="2" charset="-122"/>
                <a:cs typeface="+mn-cs"/>
              </a:rPr>
              <a:t>(i=1,2,…,n)</a:t>
            </a:r>
            <a:r>
              <a:rPr lang="zh-CN" altLang="en-US" sz="2800" kern="1200" dirty="0">
                <a:latin typeface="方正粗黑宋简体" panose="02000000000000000000" pitchFamily="2" charset="-122"/>
                <a:ea typeface="方正粗黑宋简体" panose="02000000000000000000" pitchFamily="2" charset="-122"/>
                <a:cs typeface="+mn-cs"/>
              </a:rPr>
              <a:t>。又设各点的加权系数为</a:t>
            </a:r>
            <a:r>
              <a:rPr lang="en-US" altLang="zh-CN" sz="2800" kern="1200" dirty="0" err="1">
                <a:latin typeface="方正粗黑宋简体" panose="02000000000000000000" pitchFamily="2" charset="-122"/>
                <a:ea typeface="方正粗黑宋简体" panose="02000000000000000000" pitchFamily="2" charset="-122"/>
                <a:cs typeface="+mn-cs"/>
              </a:rPr>
              <a:t>w</a:t>
            </a:r>
            <a:r>
              <a:rPr lang="en-US" altLang="zh-CN" sz="2800" kern="1200" baseline="-25000" dirty="0" err="1">
                <a:latin typeface="方正粗黑宋简体" panose="02000000000000000000" pitchFamily="2" charset="-122"/>
                <a:ea typeface="方正粗黑宋简体" panose="02000000000000000000" pitchFamily="2" charset="-122"/>
                <a:cs typeface="+mn-cs"/>
              </a:rPr>
              <a:t>i</a:t>
            </a:r>
            <a:r>
              <a:rPr lang="zh-CN" altLang="en-US" sz="2800" kern="1200" dirty="0">
                <a:latin typeface="方正粗黑宋简体" panose="02000000000000000000" pitchFamily="2" charset="-122"/>
                <a:ea typeface="方正粗黑宋简体" panose="02000000000000000000" pitchFamily="2" charset="-122"/>
                <a:cs typeface="+mn-cs"/>
              </a:rPr>
              <a:t>，代表用户所需的联线数或其它需求的大小。</a:t>
            </a:r>
            <a:r>
              <a:rPr lang="zh-CN" altLang="en-US" sz="2800" kern="1200" dirty="0">
                <a:solidFill>
                  <a:srgbClr val="FF0000"/>
                </a:solidFill>
                <a:latin typeface="方正粗黑宋简体" panose="02000000000000000000" pitchFamily="2" charset="-122"/>
                <a:ea typeface="方正粗黑宋简体" panose="02000000000000000000" pitchFamily="2" charset="-122"/>
                <a:cs typeface="+mn-cs"/>
              </a:rPr>
              <a:t>单中点问题就是要找到一个中点的坐标（</a:t>
            </a:r>
            <a:r>
              <a:rPr lang="en-US" altLang="zh-CN" sz="2800" kern="1200" dirty="0" err="1">
                <a:solidFill>
                  <a:srgbClr val="FF0000"/>
                </a:solidFill>
                <a:latin typeface="方正粗黑宋简体" panose="02000000000000000000" pitchFamily="2" charset="-122"/>
                <a:ea typeface="方正粗黑宋简体" panose="02000000000000000000" pitchFamily="2" charset="-122"/>
                <a:cs typeface="+mn-cs"/>
              </a:rPr>
              <a:t>x</a:t>
            </a:r>
            <a:r>
              <a:rPr lang="en-US" altLang="zh-CN" sz="2800" kern="1200" baseline="-25000" dirty="0" err="1">
                <a:solidFill>
                  <a:srgbClr val="FF0000"/>
                </a:solidFill>
                <a:latin typeface="方正粗黑宋简体" panose="02000000000000000000" pitchFamily="2" charset="-122"/>
                <a:ea typeface="方正粗黑宋简体" panose="02000000000000000000" pitchFamily="2" charset="-122"/>
                <a:cs typeface="+mn-cs"/>
              </a:rPr>
              <a:t>q</a:t>
            </a:r>
            <a:r>
              <a:rPr lang="en-US" altLang="zh-CN" sz="2800" kern="1200" dirty="0" err="1">
                <a:solidFill>
                  <a:srgbClr val="FF0000"/>
                </a:solidFill>
                <a:latin typeface="方正粗黑宋简体" panose="02000000000000000000" pitchFamily="2" charset="-122"/>
                <a:ea typeface="方正粗黑宋简体" panose="02000000000000000000" pitchFamily="2" charset="-122"/>
                <a:cs typeface="+mn-cs"/>
              </a:rPr>
              <a:t>,y</a:t>
            </a:r>
            <a:r>
              <a:rPr lang="en-US" altLang="zh-CN" sz="2800" kern="1200" baseline="-25000" dirty="0" err="1">
                <a:solidFill>
                  <a:srgbClr val="FF0000"/>
                </a:solidFill>
                <a:latin typeface="方正粗黑宋简体" panose="02000000000000000000" pitchFamily="2" charset="-122"/>
                <a:ea typeface="方正粗黑宋简体" panose="02000000000000000000" pitchFamily="2" charset="-122"/>
                <a:cs typeface="+mn-cs"/>
              </a:rPr>
              <a:t>q</a:t>
            </a:r>
            <a:r>
              <a:rPr lang="zh-CN" altLang="en-US" sz="2800" kern="1200" dirty="0">
                <a:solidFill>
                  <a:srgbClr val="FF0000"/>
                </a:solidFill>
                <a:latin typeface="方正粗黑宋简体" panose="02000000000000000000" pitchFamily="2" charset="-122"/>
                <a:ea typeface="方正粗黑宋简体" panose="02000000000000000000" pitchFamily="2" charset="-122"/>
                <a:cs typeface="+mn-cs"/>
              </a:rPr>
              <a:t>），使代价</a:t>
            </a:r>
            <a:r>
              <a:rPr lang="en-US" altLang="zh-CN" sz="2800" kern="1200" dirty="0">
                <a:solidFill>
                  <a:srgbClr val="FF0000"/>
                </a:solidFill>
                <a:latin typeface="方正粗黑宋简体" panose="02000000000000000000" pitchFamily="2" charset="-122"/>
                <a:ea typeface="方正粗黑宋简体" panose="02000000000000000000" pitchFamily="2" charset="-122"/>
                <a:cs typeface="+mn-cs"/>
              </a:rPr>
              <a:t>L</a:t>
            </a:r>
            <a:r>
              <a:rPr lang="zh-CN" altLang="en-US" sz="2800" kern="1200" dirty="0">
                <a:solidFill>
                  <a:srgbClr val="FF0000"/>
                </a:solidFill>
                <a:latin typeface="方正粗黑宋简体" panose="02000000000000000000" pitchFamily="2" charset="-122"/>
                <a:ea typeface="方正粗黑宋简体" panose="02000000000000000000" pitchFamily="2" charset="-122"/>
                <a:cs typeface="+mn-cs"/>
              </a:rPr>
              <a:t>最小。</a:t>
            </a:r>
          </a:p>
          <a:p>
            <a:pPr lvl="1" eaLnBrk="1" hangingPunct="1">
              <a:buClr>
                <a:srgbClr val="E2BD7B"/>
              </a:buClr>
            </a:pPr>
            <a:endParaRPr lang="zh-CN" altLang="en-US" sz="2800" kern="1200" dirty="0">
              <a:latin typeface="方正粗黑宋简体" panose="02000000000000000000" pitchFamily="2" charset="-122"/>
              <a:ea typeface="方正粗黑宋简体" panose="02000000000000000000" pitchFamily="2" charset="-122"/>
              <a:cs typeface="+mn-cs"/>
            </a:endParaRPr>
          </a:p>
          <a:p>
            <a:pPr lvl="2" eaLnBrk="1" hangingPunct="1"/>
            <a:endParaRPr lang="en-US" altLang="zh-CN" sz="1800" b="1" dirty="0">
              <a:latin typeface="方正粗黑宋简体" panose="02000000000000000000" pitchFamily="2" charset="-122"/>
              <a:ea typeface="方正粗黑宋简体" panose="02000000000000000000" pitchFamily="2" charset="-122"/>
            </a:endParaRPr>
          </a:p>
          <a:p>
            <a:pPr lvl="2" eaLnBrk="1" hangingPunct="1"/>
            <a:endParaRPr lang="en-US" altLang="zh-CN" sz="1800" b="1" dirty="0">
              <a:latin typeface="方正粗黑宋简体" panose="02000000000000000000" pitchFamily="2" charset="-122"/>
              <a:ea typeface="方正粗黑宋简体" panose="02000000000000000000" pitchFamily="2" charset="-122"/>
            </a:endParaRPr>
          </a:p>
          <a:p>
            <a:pPr lvl="2" eaLnBrk="1" hangingPunct="1"/>
            <a:endParaRPr lang="en-US" altLang="zh-CN" sz="1800" b="1" dirty="0">
              <a:latin typeface="方正粗黑宋简体" panose="02000000000000000000" pitchFamily="2" charset="-122"/>
              <a:ea typeface="方正粗黑宋简体" panose="02000000000000000000" pitchFamily="2" charset="-122"/>
            </a:endParaRPr>
          </a:p>
          <a:p>
            <a:pPr lvl="2" eaLnBrk="1" hangingPunct="1"/>
            <a:endParaRPr lang="zh-CN" altLang="en-US" sz="1800" b="1" dirty="0">
              <a:latin typeface="方正粗黑宋简体" panose="02000000000000000000" pitchFamily="2" charset="-122"/>
              <a:ea typeface="方正粗黑宋简体" panose="02000000000000000000" pitchFamily="2" charset="-122"/>
            </a:endParaRPr>
          </a:p>
        </p:txBody>
      </p:sp>
      <p:graphicFrame>
        <p:nvGraphicFramePr>
          <p:cNvPr id="321540" name="Object 4"/>
          <p:cNvGraphicFramePr>
            <a:graphicFrameLocks noChangeAspect="1"/>
          </p:cNvGraphicFramePr>
          <p:nvPr/>
        </p:nvGraphicFramePr>
        <p:xfrm>
          <a:off x="2465388" y="3429000"/>
          <a:ext cx="2255837" cy="984250"/>
        </p:xfrm>
        <a:graphic>
          <a:graphicData uri="http://schemas.openxmlformats.org/presentationml/2006/ole">
            <mc:AlternateContent xmlns:mc="http://schemas.openxmlformats.org/markup-compatibility/2006">
              <mc:Choice xmlns:v="urn:schemas-microsoft-com:vml" Requires="v">
                <p:oleObj spid="_x0000_s407695" r:id="rId3" imgW="786765" imgH="342900" progId="Equation.3">
                  <p:embed/>
                </p:oleObj>
              </mc:Choice>
              <mc:Fallback>
                <p:oleObj r:id="rId3" imgW="786765" imgH="342900" progId="Equation.3">
                  <p:embed/>
                  <p:pic>
                    <p:nvPicPr>
                      <p:cNvPr id="0" name="图片 3284"/>
                      <p:cNvPicPr/>
                      <p:nvPr/>
                    </p:nvPicPr>
                    <p:blipFill>
                      <a:blip r:embed="rId4"/>
                      <a:stretch>
                        <a:fillRect/>
                      </a:stretch>
                    </p:blipFill>
                    <p:spPr>
                      <a:xfrm>
                        <a:off x="2465388" y="3429000"/>
                        <a:ext cx="2255837" cy="984250"/>
                      </a:xfrm>
                      <a:prstGeom prst="rect">
                        <a:avLst/>
                      </a:prstGeom>
                      <a:solidFill>
                        <a:srgbClr val="FFFF00"/>
                      </a:solidFill>
                      <a:ln w="38100">
                        <a:noFill/>
                        <a:miter/>
                      </a:ln>
                    </p:spPr>
                  </p:pic>
                </p:oleObj>
              </mc:Fallback>
            </mc:AlternateContent>
          </a:graphicData>
        </a:graphic>
      </p:graphicFrame>
      <p:graphicFrame>
        <p:nvGraphicFramePr>
          <p:cNvPr id="321541" name="对象 1"/>
          <p:cNvGraphicFramePr>
            <a:graphicFrameLocks noChangeAspect="1"/>
          </p:cNvGraphicFramePr>
          <p:nvPr/>
        </p:nvGraphicFramePr>
        <p:xfrm>
          <a:off x="5004048" y="2132856"/>
          <a:ext cx="2970535" cy="2991111"/>
        </p:xfrm>
        <a:graphic>
          <a:graphicData uri="http://schemas.openxmlformats.org/presentationml/2006/ole">
            <mc:AlternateContent xmlns:mc="http://schemas.openxmlformats.org/markup-compatibility/2006">
              <mc:Choice xmlns:v="urn:schemas-microsoft-com:vml" Requires="v">
                <p:oleObj spid="_x0000_s407696" r:id="rId5" imgW="4102100" imgH="4279900" progId="Visio.Drawing.11">
                  <p:embed/>
                </p:oleObj>
              </mc:Choice>
              <mc:Fallback>
                <p:oleObj r:id="rId5" imgW="4102100" imgH="4279900" progId="Visio.Drawing.11">
                  <p:embed/>
                  <p:pic>
                    <p:nvPicPr>
                      <p:cNvPr id="0" name="图片 3286"/>
                      <p:cNvPicPr/>
                      <p:nvPr/>
                    </p:nvPicPr>
                    <p:blipFill>
                      <a:blip r:embed="rId6"/>
                      <a:stretch>
                        <a:fillRect/>
                      </a:stretch>
                    </p:blipFill>
                    <p:spPr>
                      <a:xfrm>
                        <a:off x="5004048" y="2132856"/>
                        <a:ext cx="2970535" cy="2991111"/>
                      </a:xfrm>
                      <a:prstGeom prst="rect">
                        <a:avLst/>
                      </a:prstGeom>
                      <a:noFill/>
                      <a:ln w="38100">
                        <a:noFill/>
                        <a:miter/>
                      </a:ln>
                    </p:spPr>
                  </p:pic>
                </p:oleObj>
              </mc:Fallback>
            </mc:AlternateContent>
          </a:graphicData>
        </a:graphic>
      </p:graphicFrame>
      <p:sp>
        <p:nvSpPr>
          <p:cNvPr id="422916" name="矩形 1"/>
          <p:cNvSpPr/>
          <p:nvPr/>
        </p:nvSpPr>
        <p:spPr>
          <a:xfrm>
            <a:off x="3059113" y="116632"/>
            <a:ext cx="3352800" cy="598488"/>
          </a:xfrm>
          <a:prstGeom prst="rect">
            <a:avLst/>
          </a:prstGeom>
          <a:noFill/>
          <a:ln w="9525">
            <a:noFill/>
          </a:ln>
        </p:spPr>
        <p:txBody>
          <a:bodyPr wrap="none" anchor="t">
            <a:spAutoFit/>
          </a:bodyPr>
          <a:lstStyle/>
          <a:p>
            <a:pPr eaLnBrk="0" hangingPunct="0"/>
            <a:r>
              <a:rPr lang="en-US" altLang="zh-CN" sz="3300" dirty="0">
                <a:solidFill>
                  <a:srgbClr val="0000FF"/>
                </a:solidFill>
                <a:latin typeface="方正粗黑宋简体" panose="02000000000000000000" pitchFamily="2" charset="-122"/>
                <a:ea typeface="方正粗黑宋简体" panose="02000000000000000000" pitchFamily="2" charset="-122"/>
              </a:rPr>
              <a:t>4.3.1 </a:t>
            </a:r>
            <a:r>
              <a:rPr lang="zh-CN" altLang="en-US" sz="3300" dirty="0">
                <a:solidFill>
                  <a:srgbClr val="0000FF"/>
                </a:solidFill>
                <a:latin typeface="方正粗黑宋简体" panose="02000000000000000000" pitchFamily="2" charset="-122"/>
                <a:ea typeface="方正粗黑宋简体" panose="02000000000000000000" pitchFamily="2" charset="-122"/>
              </a:rPr>
              <a:t>单中点问题</a:t>
            </a:r>
            <a:endParaRPr lang="zh-CN" altLang="en-US" sz="3300" dirty="0">
              <a:solidFill>
                <a:srgbClr val="0000FF"/>
              </a:solidFill>
              <a:latin typeface="Arial" panose="020B0604020202020204" pitchFamily="34" charset="0"/>
              <a:ea typeface="宋体" panose="02010600030101010101" pitchFamily="2" charset="-122"/>
            </a:endParaRPr>
          </a:p>
        </p:txBody>
      </p:sp>
      <p:sp>
        <p:nvSpPr>
          <p:cNvPr id="4" name="矩形 3"/>
          <p:cNvSpPr/>
          <p:nvPr/>
        </p:nvSpPr>
        <p:spPr>
          <a:xfrm>
            <a:off x="395536" y="5373216"/>
            <a:ext cx="8208912" cy="523220"/>
          </a:xfrm>
          <a:prstGeom prst="rect">
            <a:avLst/>
          </a:prstGeom>
          <a:noFill/>
          <a:ln w="9525">
            <a:noFill/>
          </a:ln>
        </p:spPr>
        <p:txBody>
          <a:bodyPr wrap="square" anchor="t">
            <a:spAutoFit/>
          </a:bodyPr>
          <a:lstStyle/>
          <a:p>
            <a:pPr lvl="2" indent="0" eaLnBrk="0" hangingPunct="0"/>
            <a:r>
              <a:rPr lang="zh-CN" altLang="en-US" sz="2800" b="1" dirty="0">
                <a:latin typeface="方正粗黑宋简体" panose="02000000000000000000" pitchFamily="2" charset="-122"/>
                <a:ea typeface="方正粗黑宋简体" panose="02000000000000000000" pitchFamily="2" charset="-122"/>
              </a:rPr>
              <a:t>其中</a:t>
            </a:r>
            <a:r>
              <a:rPr lang="en-US" altLang="zh-CN" sz="2800" b="1" i="1" dirty="0" err="1">
                <a:latin typeface="方正粗黑宋简体" panose="02000000000000000000" pitchFamily="2" charset="-122"/>
                <a:ea typeface="方正粗黑宋简体" panose="02000000000000000000" pitchFamily="2" charset="-122"/>
              </a:rPr>
              <a:t>d</a:t>
            </a:r>
            <a:r>
              <a:rPr lang="en-US" altLang="zh-CN" sz="2800" b="1" baseline="-25000" dirty="0" err="1">
                <a:latin typeface="方正粗黑宋简体" panose="02000000000000000000" pitchFamily="2" charset="-122"/>
                <a:ea typeface="方正粗黑宋简体" panose="02000000000000000000" pitchFamily="2" charset="-122"/>
              </a:rPr>
              <a:t>qi</a:t>
            </a:r>
            <a:r>
              <a:rPr lang="zh-CN" altLang="en-US" sz="2800" b="1" dirty="0">
                <a:latin typeface="方正粗黑宋简体" panose="02000000000000000000" pitchFamily="2" charset="-122"/>
                <a:ea typeface="方正粗黑宋简体" panose="02000000000000000000" pitchFamily="2" charset="-122"/>
              </a:rPr>
              <a:t>是中点与用户点之间的距离测度。</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63523">
                                            <p:txEl>
                                              <p:pRg st="0" end="0"/>
                                            </p:txEl>
                                          </p:spTgt>
                                        </p:tgtEl>
                                        <p:attrNameLst>
                                          <p:attrName>style.visibility</p:attrName>
                                        </p:attrNameLst>
                                      </p:cBhvr>
                                      <p:to>
                                        <p:strVal val="visible"/>
                                      </p:to>
                                    </p:set>
                                    <p:animEffect transition="in" filter="barn(inVertical)">
                                      <p:cBhvr>
                                        <p:cTn id="7" dur="500"/>
                                        <p:tgtEl>
                                          <p:spTgt spid="363523">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63523">
                                            <p:txEl>
                                              <p:pRg st="1" end="1"/>
                                            </p:txEl>
                                          </p:spTgt>
                                        </p:tgtEl>
                                        <p:attrNameLst>
                                          <p:attrName>style.visibility</p:attrName>
                                        </p:attrNameLst>
                                      </p:cBhvr>
                                      <p:to>
                                        <p:strVal val="visible"/>
                                      </p:to>
                                    </p:set>
                                    <p:animEffect transition="in" filter="barn(inVertical)">
                                      <p:cBhvr>
                                        <p:cTn id="10" dur="500"/>
                                        <p:tgtEl>
                                          <p:spTgt spid="36352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321541"/>
                                        </p:tgtEl>
                                        <p:attrNameLst>
                                          <p:attrName>style.visibility</p:attrName>
                                        </p:attrNameLst>
                                      </p:cBhvr>
                                      <p:to>
                                        <p:strVal val="visible"/>
                                      </p:to>
                                    </p:set>
                                    <p:animEffect transition="in" filter="wheel(1)">
                                      <p:cBhvr>
                                        <p:cTn id="15" dur="2000"/>
                                        <p:tgtEl>
                                          <p:spTgt spid="32154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21540"/>
                                        </p:tgtEl>
                                        <p:attrNameLst>
                                          <p:attrName>style.visibility</p:attrName>
                                        </p:attrNameLst>
                                      </p:cBhvr>
                                      <p:to>
                                        <p:strVal val="visible"/>
                                      </p:to>
                                    </p:set>
                                    <p:animEffect transition="in" filter="wipe(down)">
                                      <p:cBhvr>
                                        <p:cTn id="20" dur="500"/>
                                        <p:tgtEl>
                                          <p:spTgt spid="3215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3523" grpId="0" build="p"/>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2563" name="Object 4"/>
          <p:cNvGraphicFramePr>
            <a:graphicFrameLocks noGrp="1" noChangeAspect="1"/>
          </p:cNvGraphicFramePr>
          <p:nvPr>
            <p:ph sz="half" idx="2"/>
          </p:nvPr>
        </p:nvGraphicFramePr>
        <p:xfrm>
          <a:off x="1877198" y="1296073"/>
          <a:ext cx="4358399" cy="563563"/>
        </p:xfrm>
        <a:graphic>
          <a:graphicData uri="http://schemas.openxmlformats.org/presentationml/2006/ole">
            <mc:AlternateContent xmlns:mc="http://schemas.openxmlformats.org/markup-compatibility/2006">
              <mc:Choice xmlns:v="urn:schemas-microsoft-com:vml" Requires="v">
                <p:oleObj spid="_x0000_s408923" r:id="rId4" imgW="3467100" imgH="533400" progId="Equation.3">
                  <p:embed/>
                </p:oleObj>
              </mc:Choice>
              <mc:Fallback>
                <p:oleObj r:id="rId4" imgW="3467100" imgH="533400" progId="Equation.3">
                  <p:embed/>
                  <p:pic>
                    <p:nvPicPr>
                      <p:cNvPr id="0" name="图片 3287"/>
                      <p:cNvPicPr/>
                      <p:nvPr/>
                    </p:nvPicPr>
                    <p:blipFill>
                      <a:blip r:embed="rId5"/>
                      <a:stretch>
                        <a:fillRect/>
                      </a:stretch>
                    </p:blipFill>
                    <p:spPr>
                      <a:xfrm>
                        <a:off x="1877198" y="1296073"/>
                        <a:ext cx="4358399" cy="563563"/>
                      </a:xfrm>
                      <a:prstGeom prst="rect">
                        <a:avLst/>
                      </a:prstGeom>
                      <a:noFill/>
                      <a:ln w="38100">
                        <a:miter/>
                      </a:ln>
                    </p:spPr>
                  </p:pic>
                </p:oleObj>
              </mc:Fallback>
            </mc:AlternateContent>
          </a:graphicData>
        </a:graphic>
      </p:graphicFrame>
      <p:graphicFrame>
        <p:nvGraphicFramePr>
          <p:cNvPr id="322564" name="Object 7"/>
          <p:cNvGraphicFramePr>
            <a:graphicFrameLocks noChangeAspect="1"/>
          </p:cNvGraphicFramePr>
          <p:nvPr/>
        </p:nvGraphicFramePr>
        <p:xfrm>
          <a:off x="1618407" y="2411735"/>
          <a:ext cx="5112774" cy="657225"/>
        </p:xfrm>
        <a:graphic>
          <a:graphicData uri="http://schemas.openxmlformats.org/presentationml/2006/ole">
            <mc:AlternateContent xmlns:mc="http://schemas.openxmlformats.org/markup-compatibility/2006">
              <mc:Choice xmlns:v="urn:schemas-microsoft-com:vml" Requires="v">
                <p:oleObj spid="_x0000_s408924" r:id="rId6" imgW="3238500" imgH="495300" progId="Equation.3">
                  <p:embed/>
                </p:oleObj>
              </mc:Choice>
              <mc:Fallback>
                <p:oleObj r:id="rId6" imgW="3238500" imgH="495300" progId="Equation.3">
                  <p:embed/>
                  <p:pic>
                    <p:nvPicPr>
                      <p:cNvPr id="0" name="图片 3285"/>
                      <p:cNvPicPr/>
                      <p:nvPr/>
                    </p:nvPicPr>
                    <p:blipFill>
                      <a:blip r:embed="rId7"/>
                      <a:stretch>
                        <a:fillRect/>
                      </a:stretch>
                    </p:blipFill>
                    <p:spPr>
                      <a:xfrm>
                        <a:off x="1618407" y="2411735"/>
                        <a:ext cx="5112774" cy="657225"/>
                      </a:xfrm>
                      <a:prstGeom prst="rect">
                        <a:avLst/>
                      </a:prstGeom>
                      <a:noFill/>
                      <a:ln w="38100">
                        <a:noFill/>
                        <a:miter/>
                      </a:ln>
                    </p:spPr>
                  </p:pic>
                </p:oleObj>
              </mc:Fallback>
            </mc:AlternateContent>
          </a:graphicData>
        </a:graphic>
      </p:graphicFrame>
      <p:graphicFrame>
        <p:nvGraphicFramePr>
          <p:cNvPr id="322565" name="Object 8"/>
          <p:cNvGraphicFramePr>
            <a:graphicFrameLocks noChangeAspect="1"/>
          </p:cNvGraphicFramePr>
          <p:nvPr/>
        </p:nvGraphicFramePr>
        <p:xfrm>
          <a:off x="1619672" y="3587977"/>
          <a:ext cx="4618660" cy="544512"/>
        </p:xfrm>
        <a:graphic>
          <a:graphicData uri="http://schemas.openxmlformats.org/presentationml/2006/ole">
            <mc:AlternateContent xmlns:mc="http://schemas.openxmlformats.org/markup-compatibility/2006">
              <mc:Choice xmlns:v="urn:schemas-microsoft-com:vml" Requires="v">
                <p:oleObj spid="_x0000_s408925" r:id="rId8" imgW="2895600" imgH="406400" progId="Equation.3">
                  <p:embed/>
                </p:oleObj>
              </mc:Choice>
              <mc:Fallback>
                <p:oleObj r:id="rId8" imgW="2895600" imgH="406400" progId="Equation.3">
                  <p:embed/>
                  <p:pic>
                    <p:nvPicPr>
                      <p:cNvPr id="0" name="图片 3288"/>
                      <p:cNvPicPr/>
                      <p:nvPr/>
                    </p:nvPicPr>
                    <p:blipFill>
                      <a:blip r:embed="rId9"/>
                      <a:stretch>
                        <a:fillRect/>
                      </a:stretch>
                    </p:blipFill>
                    <p:spPr>
                      <a:xfrm>
                        <a:off x="1619672" y="3587977"/>
                        <a:ext cx="4618660" cy="544512"/>
                      </a:xfrm>
                      <a:prstGeom prst="rect">
                        <a:avLst/>
                      </a:prstGeom>
                      <a:noFill/>
                      <a:ln w="38100">
                        <a:noFill/>
                        <a:miter/>
                      </a:ln>
                    </p:spPr>
                  </p:pic>
                </p:oleObj>
              </mc:Fallback>
            </mc:AlternateContent>
          </a:graphicData>
        </a:graphic>
      </p:graphicFrame>
      <p:graphicFrame>
        <p:nvGraphicFramePr>
          <p:cNvPr id="322566" name="对象 1"/>
          <p:cNvGraphicFramePr>
            <a:graphicFrameLocks noChangeAspect="1"/>
          </p:cNvGraphicFramePr>
          <p:nvPr/>
        </p:nvGraphicFramePr>
        <p:xfrm>
          <a:off x="1425516" y="4682270"/>
          <a:ext cx="5261764" cy="598488"/>
        </p:xfrm>
        <a:graphic>
          <a:graphicData uri="http://schemas.openxmlformats.org/presentationml/2006/ole">
            <mc:AlternateContent xmlns:mc="http://schemas.openxmlformats.org/markup-compatibility/2006">
              <mc:Choice xmlns:v="urn:schemas-microsoft-com:vml" Requires="v">
                <p:oleObj spid="_x0000_s408926" r:id="rId10" imgW="3009900" imgH="406400" progId="Equation.3">
                  <p:embed/>
                </p:oleObj>
              </mc:Choice>
              <mc:Fallback>
                <p:oleObj r:id="rId10" imgW="3009900" imgH="406400" progId="Equation.3">
                  <p:embed/>
                  <p:pic>
                    <p:nvPicPr>
                      <p:cNvPr id="0" name="图片 3289"/>
                      <p:cNvPicPr/>
                      <p:nvPr/>
                    </p:nvPicPr>
                    <p:blipFill>
                      <a:blip r:embed="rId11"/>
                      <a:stretch>
                        <a:fillRect/>
                      </a:stretch>
                    </p:blipFill>
                    <p:spPr>
                      <a:xfrm>
                        <a:off x="1425516" y="4682270"/>
                        <a:ext cx="5261764" cy="598488"/>
                      </a:xfrm>
                      <a:prstGeom prst="rect">
                        <a:avLst/>
                      </a:prstGeom>
                      <a:noFill/>
                      <a:ln w="38100">
                        <a:noFill/>
                        <a:miter/>
                      </a:ln>
                    </p:spPr>
                  </p:pic>
                </p:oleObj>
              </mc:Fallback>
            </mc:AlternateContent>
          </a:graphicData>
        </a:graphic>
      </p:graphicFrame>
      <p:sp>
        <p:nvSpPr>
          <p:cNvPr id="6" name="矩形 5"/>
          <p:cNvSpPr/>
          <p:nvPr/>
        </p:nvSpPr>
        <p:spPr>
          <a:xfrm>
            <a:off x="15441" y="5301208"/>
            <a:ext cx="9128559" cy="1200329"/>
          </a:xfrm>
          <a:prstGeom prst="rect">
            <a:avLst/>
          </a:prstGeom>
          <a:noFill/>
          <a:ln w="9525">
            <a:noFill/>
          </a:ln>
        </p:spPr>
        <p:txBody>
          <a:bodyPr wrap="square" anchor="t">
            <a:spAutoFit/>
          </a:bodyPr>
          <a:lstStyle/>
          <a:p>
            <a:pPr marL="285750" indent="-285750" eaLnBrk="0" hangingPunct="0">
              <a:buFont typeface="Arial" panose="020B0604020202020204" pitchFamily="34" charset="0"/>
              <a:buChar char="•"/>
            </a:pPr>
            <a:r>
              <a:rPr lang="zh-CN" altLang="en-US" sz="2400" b="1" dirty="0">
                <a:solidFill>
                  <a:srgbClr val="8C381D"/>
                </a:solidFill>
                <a:latin typeface="方正粗黑宋简体" panose="02000000000000000000" pitchFamily="2" charset="-122"/>
                <a:ea typeface="方正粗黑宋简体" panose="02000000000000000000" pitchFamily="2" charset="-122"/>
              </a:rPr>
              <a:t>用户数按</a:t>
            </a:r>
            <a:r>
              <a:rPr lang="en-US" altLang="zh-CN" sz="2400" b="1" dirty="0">
                <a:solidFill>
                  <a:srgbClr val="8C381D"/>
                </a:solidFill>
                <a:latin typeface="方正粗黑宋简体" panose="02000000000000000000" pitchFamily="2" charset="-122"/>
                <a:ea typeface="方正粗黑宋简体" panose="02000000000000000000" pitchFamily="2" charset="-122"/>
              </a:rPr>
              <a:t>ρ(</a:t>
            </a:r>
            <a:r>
              <a:rPr lang="en-US" altLang="zh-CN" sz="2400" b="1" dirty="0" err="1">
                <a:solidFill>
                  <a:srgbClr val="8C381D"/>
                </a:solidFill>
                <a:latin typeface="方正粗黑宋简体" panose="02000000000000000000" pitchFamily="2" charset="-122"/>
                <a:ea typeface="方正粗黑宋简体" panose="02000000000000000000" pitchFamily="2" charset="-122"/>
              </a:rPr>
              <a:t>x,y</a:t>
            </a:r>
            <a:r>
              <a:rPr lang="en-US" altLang="zh-CN" sz="2400" b="1" dirty="0">
                <a:solidFill>
                  <a:srgbClr val="8C381D"/>
                </a:solidFill>
                <a:latin typeface="方正粗黑宋简体" panose="02000000000000000000" pitchFamily="2" charset="-122"/>
                <a:ea typeface="方正粗黑宋简体" panose="02000000000000000000" pitchFamily="2" charset="-122"/>
              </a:rPr>
              <a:t>)</a:t>
            </a:r>
            <a:r>
              <a:rPr lang="zh-CN" altLang="en-US" sz="2400" b="1" dirty="0">
                <a:solidFill>
                  <a:srgbClr val="8C381D"/>
                </a:solidFill>
                <a:latin typeface="方正粗黑宋简体" panose="02000000000000000000" pitchFamily="2" charset="-122"/>
                <a:ea typeface="方正粗黑宋简体" panose="02000000000000000000" pitchFamily="2" charset="-122"/>
              </a:rPr>
              <a:t>分布，即为</a:t>
            </a:r>
            <a:r>
              <a:rPr lang="en-US" altLang="zh-CN" sz="2400" b="1" dirty="0">
                <a:solidFill>
                  <a:srgbClr val="8C381D"/>
                </a:solidFill>
                <a:latin typeface="方正粗黑宋简体" panose="02000000000000000000" pitchFamily="2" charset="-122"/>
                <a:ea typeface="方正粗黑宋简体" panose="02000000000000000000" pitchFamily="2" charset="-122"/>
              </a:rPr>
              <a:t>(</a:t>
            </a:r>
            <a:r>
              <a:rPr lang="en-US" altLang="zh-CN" sz="2400" b="1" dirty="0" err="1">
                <a:solidFill>
                  <a:srgbClr val="8C381D"/>
                </a:solidFill>
                <a:latin typeface="方正粗黑宋简体" panose="02000000000000000000" pitchFamily="2" charset="-122"/>
                <a:ea typeface="方正粗黑宋简体" panose="02000000000000000000" pitchFamily="2" charset="-122"/>
              </a:rPr>
              <a:t>x,y</a:t>
            </a:r>
            <a:r>
              <a:rPr lang="en-US" altLang="zh-CN" sz="2400" b="1" dirty="0">
                <a:solidFill>
                  <a:srgbClr val="8C381D"/>
                </a:solidFill>
                <a:latin typeface="方正粗黑宋简体" panose="02000000000000000000" pitchFamily="2" charset="-122"/>
                <a:ea typeface="方正粗黑宋简体" panose="02000000000000000000" pitchFamily="2" charset="-122"/>
              </a:rPr>
              <a:t>)</a:t>
            </a:r>
            <a:r>
              <a:rPr lang="zh-CN" altLang="en-US" sz="2400" b="1" dirty="0">
                <a:solidFill>
                  <a:srgbClr val="8C381D"/>
                </a:solidFill>
                <a:latin typeface="方正粗黑宋简体" panose="02000000000000000000" pitchFamily="2" charset="-122"/>
                <a:ea typeface="方正粗黑宋简体" panose="02000000000000000000" pitchFamily="2" charset="-122"/>
              </a:rPr>
              <a:t>点上用户点的密度，</a:t>
            </a:r>
            <a:r>
              <a:rPr lang="en-US" altLang="zh-CN" sz="2400" b="1" dirty="0" err="1">
                <a:solidFill>
                  <a:srgbClr val="8C381D"/>
                </a:solidFill>
                <a:latin typeface="方正粗黑宋简体" panose="02000000000000000000" pitchFamily="2" charset="-122"/>
                <a:ea typeface="方正粗黑宋简体" panose="02000000000000000000" pitchFamily="2" charset="-122"/>
              </a:rPr>
              <a:t>d</a:t>
            </a:r>
            <a:r>
              <a:rPr lang="en-US" altLang="zh-CN" sz="2400" b="1" baseline="-25000" dirty="0" err="1">
                <a:solidFill>
                  <a:srgbClr val="8C381D"/>
                </a:solidFill>
                <a:latin typeface="方正粗黑宋简体" panose="02000000000000000000" pitchFamily="2" charset="-122"/>
                <a:ea typeface="方正粗黑宋简体" panose="02000000000000000000" pitchFamily="2" charset="-122"/>
              </a:rPr>
              <a:t>q</a:t>
            </a:r>
            <a:r>
              <a:rPr lang="en-US" altLang="zh-CN" sz="2400" b="1" dirty="0">
                <a:solidFill>
                  <a:srgbClr val="8C381D"/>
                </a:solidFill>
                <a:latin typeface="方正粗黑宋简体" panose="02000000000000000000" pitchFamily="2" charset="-122"/>
                <a:ea typeface="方正粗黑宋简体" panose="02000000000000000000" pitchFamily="2" charset="-122"/>
              </a:rPr>
              <a:t>(</a:t>
            </a:r>
            <a:r>
              <a:rPr lang="en-US" altLang="zh-CN" sz="2400" b="1" dirty="0" err="1">
                <a:solidFill>
                  <a:srgbClr val="8C381D"/>
                </a:solidFill>
                <a:latin typeface="方正粗黑宋简体" panose="02000000000000000000" pitchFamily="2" charset="-122"/>
                <a:ea typeface="方正粗黑宋简体" panose="02000000000000000000" pitchFamily="2" charset="-122"/>
              </a:rPr>
              <a:t>x,y</a:t>
            </a:r>
            <a:r>
              <a:rPr lang="en-US" altLang="zh-CN" sz="2400" b="1" dirty="0">
                <a:solidFill>
                  <a:srgbClr val="8C381D"/>
                </a:solidFill>
                <a:latin typeface="方正粗黑宋简体" panose="02000000000000000000" pitchFamily="2" charset="-122"/>
                <a:ea typeface="方正粗黑宋简体" panose="02000000000000000000" pitchFamily="2" charset="-122"/>
              </a:rPr>
              <a:t>)</a:t>
            </a:r>
            <a:r>
              <a:rPr lang="zh-CN" altLang="en-US" sz="2400" b="1" dirty="0">
                <a:solidFill>
                  <a:srgbClr val="8C381D"/>
                </a:solidFill>
                <a:latin typeface="方正粗黑宋简体" panose="02000000000000000000" pitchFamily="2" charset="-122"/>
                <a:ea typeface="方正粗黑宋简体" panose="02000000000000000000" pitchFamily="2" charset="-122"/>
              </a:rPr>
              <a:t>是中点与</a:t>
            </a:r>
            <a:r>
              <a:rPr lang="en-US" altLang="zh-CN" sz="2400" b="1" dirty="0">
                <a:solidFill>
                  <a:srgbClr val="8C381D"/>
                </a:solidFill>
                <a:latin typeface="方正粗黑宋简体" panose="02000000000000000000" pitchFamily="2" charset="-122"/>
                <a:ea typeface="方正粗黑宋简体" panose="02000000000000000000" pitchFamily="2" charset="-122"/>
              </a:rPr>
              <a:t>(</a:t>
            </a:r>
            <a:r>
              <a:rPr lang="en-US" altLang="zh-CN" sz="2400" b="1" dirty="0" err="1">
                <a:solidFill>
                  <a:srgbClr val="8C381D"/>
                </a:solidFill>
                <a:latin typeface="方正粗黑宋简体" panose="02000000000000000000" pitchFamily="2" charset="-122"/>
                <a:ea typeface="方正粗黑宋简体" panose="02000000000000000000" pitchFamily="2" charset="-122"/>
              </a:rPr>
              <a:t>x,y</a:t>
            </a:r>
            <a:r>
              <a:rPr lang="en-US" altLang="zh-CN" sz="2400" b="1" dirty="0">
                <a:solidFill>
                  <a:srgbClr val="8C381D"/>
                </a:solidFill>
                <a:latin typeface="方正粗黑宋简体" panose="02000000000000000000" pitchFamily="2" charset="-122"/>
                <a:ea typeface="方正粗黑宋简体" panose="02000000000000000000" pitchFamily="2" charset="-122"/>
              </a:rPr>
              <a:t>)</a:t>
            </a:r>
            <a:r>
              <a:rPr lang="zh-CN" altLang="en-US" sz="2400" b="1" dirty="0">
                <a:solidFill>
                  <a:srgbClr val="8C381D"/>
                </a:solidFill>
                <a:latin typeface="方正粗黑宋简体" panose="02000000000000000000" pitchFamily="2" charset="-122"/>
                <a:ea typeface="方正粗黑宋简体" panose="02000000000000000000" pitchFamily="2" charset="-122"/>
              </a:rPr>
              <a:t>点之间距离测度。</a:t>
            </a:r>
          </a:p>
          <a:p>
            <a:pPr marL="285750" indent="-285750" eaLnBrk="0" hangingPunct="0">
              <a:buFont typeface="Arial" panose="020B0604020202020204" pitchFamily="34" charset="0"/>
              <a:buChar char="•"/>
            </a:pPr>
            <a:r>
              <a:rPr lang="zh-CN" altLang="en-US" sz="2400" b="1" dirty="0">
                <a:solidFill>
                  <a:srgbClr val="8C381D"/>
                </a:solidFill>
                <a:latin typeface="方正粗黑宋简体" panose="02000000000000000000" pitchFamily="2" charset="-122"/>
                <a:ea typeface="方正粗黑宋简体" panose="02000000000000000000" pitchFamily="2" charset="-122"/>
              </a:rPr>
              <a:t>加权系数可包括在</a:t>
            </a:r>
            <a:r>
              <a:rPr lang="en-US" altLang="zh-CN" sz="2400" b="1" dirty="0">
                <a:solidFill>
                  <a:srgbClr val="8C381D"/>
                </a:solidFill>
                <a:latin typeface="方正粗黑宋简体" panose="02000000000000000000" pitchFamily="2" charset="-122"/>
                <a:ea typeface="方正粗黑宋简体" panose="02000000000000000000" pitchFamily="2" charset="-122"/>
                <a:sym typeface="+mn-ea"/>
              </a:rPr>
              <a:t>ρ</a:t>
            </a:r>
            <a:r>
              <a:rPr lang="en-US" altLang="zh-CN" sz="2400" b="1" dirty="0">
                <a:solidFill>
                  <a:srgbClr val="8C381D"/>
                </a:solidFill>
                <a:latin typeface="方正粗黑宋简体" panose="02000000000000000000" pitchFamily="2" charset="-122"/>
                <a:ea typeface="方正粗黑宋简体" panose="02000000000000000000" pitchFamily="2" charset="-122"/>
              </a:rPr>
              <a:t>(</a:t>
            </a:r>
            <a:r>
              <a:rPr lang="en-US" altLang="zh-CN" sz="2400" b="1" dirty="0" err="1">
                <a:solidFill>
                  <a:srgbClr val="8C381D"/>
                </a:solidFill>
                <a:latin typeface="方正粗黑宋简体" panose="02000000000000000000" pitchFamily="2" charset="-122"/>
                <a:ea typeface="方正粗黑宋简体" panose="02000000000000000000" pitchFamily="2" charset="-122"/>
              </a:rPr>
              <a:t>x,y</a:t>
            </a:r>
            <a:r>
              <a:rPr lang="en-US" altLang="zh-CN" sz="2400" b="1" dirty="0">
                <a:solidFill>
                  <a:srgbClr val="8C381D"/>
                </a:solidFill>
                <a:latin typeface="方正粗黑宋简体" panose="02000000000000000000" pitchFamily="2" charset="-122"/>
                <a:ea typeface="方正粗黑宋简体" panose="02000000000000000000" pitchFamily="2" charset="-122"/>
              </a:rPr>
              <a:t>)</a:t>
            </a:r>
            <a:r>
              <a:rPr lang="zh-CN" altLang="en-US" sz="2400" b="1" dirty="0">
                <a:solidFill>
                  <a:srgbClr val="8C381D"/>
                </a:solidFill>
                <a:latin typeface="方正粗黑宋简体" panose="02000000000000000000" pitchFamily="2" charset="-122"/>
                <a:ea typeface="方正粗黑宋简体" panose="02000000000000000000" pitchFamily="2" charset="-122"/>
              </a:rPr>
              <a:t>中。</a:t>
            </a:r>
          </a:p>
        </p:txBody>
      </p:sp>
      <p:sp>
        <p:nvSpPr>
          <p:cNvPr id="7" name="Rectangle 5"/>
          <p:cNvSpPr>
            <a:spLocks noRot="1" noChangeArrowheads="1"/>
          </p:cNvSpPr>
          <p:nvPr/>
        </p:nvSpPr>
        <p:spPr bwMode="auto">
          <a:xfrm>
            <a:off x="251520" y="116632"/>
            <a:ext cx="7609756" cy="541338"/>
          </a:xfrm>
          <a:prstGeom prst="rect">
            <a:avLst/>
          </a:prstGeom>
          <a:noFill/>
          <a:ln>
            <a:noFill/>
          </a:ln>
        </p:spPr>
        <p:txBody>
          <a:bodyPr anchor="ctr"/>
          <a:lstStyle/>
          <a:p>
            <a:pPr marL="342900" marR="0" indent="-342900" algn="ctr" defTabSz="914400" rtl="0" eaLnBrk="0" fontAlgn="base" latinLnBrk="0" hangingPunct="0">
              <a:lnSpc>
                <a:spcPct val="100000"/>
              </a:lnSpc>
              <a:spcBef>
                <a:spcPct val="0"/>
              </a:spcBef>
              <a:spcAft>
                <a:spcPct val="0"/>
              </a:spcAft>
              <a:buClrTx/>
              <a:buSzTx/>
              <a:buFontTx/>
              <a:buNone/>
              <a:defRPr/>
            </a:pPr>
            <a:r>
              <a:rPr kumimoji="0" lang="zh-CN" altLang="en-US" sz="4000" b="1" i="0" u="none" strike="noStrike" kern="0" cap="none" spc="0" normalizeH="0" baseline="0" noProof="1">
                <a:solidFill>
                  <a:srgbClr val="0000FF"/>
                </a:solidFill>
                <a:effectLst>
                  <a:outerShdw blurRad="38100" dist="38100" dir="2700000" algn="tl">
                    <a:srgbClr val="C0C0C0"/>
                  </a:outerShdw>
                </a:effectLst>
                <a:latin typeface="方正粗黑宋简体" panose="02000000000000000000" pitchFamily="2" charset="-122"/>
                <a:ea typeface="方正粗黑宋简体" panose="02000000000000000000" pitchFamily="2" charset="-122"/>
                <a:cs typeface="+mn-cs"/>
              </a:rPr>
              <a:t>距离测度</a:t>
            </a:r>
            <a:endParaRPr kumimoji="0" lang="zh-CN" altLang="zh-CN" sz="4000" b="1" i="0" u="none" strike="noStrike" kern="0" cap="none" spc="0" normalizeH="0" baseline="0" noProof="1">
              <a:solidFill>
                <a:srgbClr val="0000FF"/>
              </a:solidFill>
              <a:effectLst>
                <a:outerShdw blurRad="38100" dist="38100" dir="2700000" algn="tl">
                  <a:srgbClr val="C0C0C0"/>
                </a:outerShdw>
              </a:effectLst>
              <a:latin typeface="方正粗黑宋简体" panose="02000000000000000000" pitchFamily="2" charset="-122"/>
              <a:ea typeface="方正粗黑宋简体" panose="02000000000000000000" pitchFamily="2" charset="-122"/>
              <a:cs typeface="+mn-cs"/>
            </a:endParaRPr>
          </a:p>
        </p:txBody>
      </p:sp>
      <p:sp>
        <p:nvSpPr>
          <p:cNvPr id="8" name="矩形 7"/>
          <p:cNvSpPr/>
          <p:nvPr/>
        </p:nvSpPr>
        <p:spPr>
          <a:xfrm>
            <a:off x="396231" y="1848973"/>
            <a:ext cx="5093916" cy="683264"/>
          </a:xfrm>
          <a:prstGeom prst="rect">
            <a:avLst/>
          </a:prstGeom>
        </p:spPr>
        <p:txBody>
          <a:bodyPr wrap="square">
            <a:spAutoFit/>
          </a:bodyPr>
          <a:lstStyle/>
          <a:p>
            <a:pPr marL="1200150" marR="0" lvl="2"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u"/>
              <a:defRPr/>
            </a:pPr>
            <a:endParaRPr kumimoji="0" lang="zh-CN" altLang="en-US" sz="1600" b="1" i="0" u="none" strike="noStrike" kern="1200" cap="none" spc="0" normalizeH="0" baseline="0" noProof="1">
              <a:solidFill>
                <a:srgbClr val="494B4D"/>
              </a:solidFill>
              <a:latin typeface="方正粗黑宋简体" panose="02000000000000000000" pitchFamily="2" charset="-122"/>
              <a:ea typeface="方正粗黑宋简体" panose="02000000000000000000" pitchFamily="2" charset="-122"/>
              <a:cs typeface="+mn-ea"/>
            </a:endParaRPr>
          </a:p>
          <a:p>
            <a:pPr marL="457200" marR="0" indent="-457200" algn="l" defTabSz="914400" rtl="0" eaLnBrk="0" fontAlgn="base" latinLnBrk="0" hangingPunct="0">
              <a:lnSpc>
                <a:spcPct val="80000"/>
              </a:lnSpc>
              <a:spcBef>
                <a:spcPct val="0"/>
              </a:spcBef>
              <a:spcAft>
                <a:spcPct val="0"/>
              </a:spcAft>
              <a:buClr>
                <a:srgbClr val="C68F2C">
                  <a:lumMod val="75000"/>
                </a:srgbClr>
              </a:buClr>
              <a:buSzTx/>
              <a:buFont typeface="Wingdings" panose="05000000000000000000" pitchFamily="2" charset="2"/>
              <a:buChar char="u"/>
              <a:defRPr/>
            </a:pPr>
            <a:r>
              <a:rPr kumimoji="0" lang="zh-CN" altLang="en-US" sz="2800" b="0" i="0" u="none" strike="noStrike" kern="1200" cap="none" spc="0" normalizeH="0" baseline="0" noProof="1">
                <a:solidFill>
                  <a:srgbClr val="FF0000"/>
                </a:solidFill>
                <a:latin typeface="方正粗黑宋简体" panose="02000000000000000000" pitchFamily="2" charset="-122"/>
                <a:ea typeface="方正粗黑宋简体" panose="02000000000000000000" pitchFamily="2" charset="-122"/>
                <a:cs typeface="+mn-cs"/>
              </a:rPr>
              <a:t>距离平方：</a:t>
            </a:r>
            <a:r>
              <a:rPr kumimoji="0" lang="zh-CN" altLang="en-US" sz="2800" b="0" i="0" u="none" strike="noStrike" kern="1200" cap="none" spc="0" normalizeH="0" baseline="0" noProof="1">
                <a:solidFill>
                  <a:srgbClr val="494B4D"/>
                </a:solidFill>
                <a:latin typeface="方正粗黑宋简体" panose="02000000000000000000" pitchFamily="2" charset="-122"/>
                <a:ea typeface="方正粗黑宋简体" panose="02000000000000000000" pitchFamily="2" charset="-122"/>
                <a:cs typeface="+mn-cs"/>
              </a:rPr>
              <a:t>欧式距离的平方</a:t>
            </a:r>
            <a:r>
              <a:rPr kumimoji="0" lang="en-US" altLang="zh-CN" sz="2800" b="0" i="0" u="none" strike="noStrike" kern="1200" cap="none" spc="0" normalizeH="0" baseline="0" noProof="1">
                <a:solidFill>
                  <a:srgbClr val="494B4D"/>
                </a:solidFill>
                <a:latin typeface="方正粗黑宋简体" panose="02000000000000000000" pitchFamily="2" charset="-122"/>
                <a:ea typeface="方正粗黑宋简体" panose="02000000000000000000" pitchFamily="2" charset="-122"/>
                <a:cs typeface="+mn-cs"/>
              </a:rPr>
              <a:t>:</a:t>
            </a:r>
            <a:endParaRPr kumimoji="0" lang="zh-CN" altLang="en-US" sz="1600" b="1" i="0" u="none" strike="noStrike" kern="1200" cap="none" spc="0" normalizeH="0" baseline="0" noProof="1">
              <a:solidFill>
                <a:srgbClr val="494B4D"/>
              </a:solidFill>
              <a:latin typeface="方正粗黑宋简体" panose="02000000000000000000" pitchFamily="2" charset="-122"/>
              <a:ea typeface="方正粗黑宋简体" panose="02000000000000000000" pitchFamily="2" charset="-122"/>
              <a:cs typeface="+mn-ea"/>
            </a:endParaRPr>
          </a:p>
        </p:txBody>
      </p:sp>
      <p:sp>
        <p:nvSpPr>
          <p:cNvPr id="9" name="矩形 8"/>
          <p:cNvSpPr/>
          <p:nvPr/>
        </p:nvSpPr>
        <p:spPr>
          <a:xfrm>
            <a:off x="423097" y="2927652"/>
            <a:ext cx="5346996" cy="683264"/>
          </a:xfrm>
          <a:prstGeom prst="rect">
            <a:avLst/>
          </a:prstGeom>
        </p:spPr>
        <p:txBody>
          <a:bodyPr wrap="square">
            <a:spAutoFit/>
          </a:bodyPr>
          <a:lstStyle/>
          <a:p>
            <a:pPr marL="1200150" marR="0" lvl="2"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u"/>
              <a:defRPr/>
            </a:pPr>
            <a:endParaRPr kumimoji="0" lang="zh-CN" altLang="en-US" sz="1600" b="1" i="0" u="none" strike="noStrike" kern="1200" cap="none" spc="0" normalizeH="0" baseline="0" noProof="1">
              <a:solidFill>
                <a:srgbClr val="494B4D"/>
              </a:solidFill>
              <a:latin typeface="方正粗黑宋简体" panose="02000000000000000000" pitchFamily="2" charset="-122"/>
              <a:ea typeface="方正粗黑宋简体" panose="02000000000000000000" pitchFamily="2" charset="-122"/>
              <a:cs typeface="+mn-ea"/>
            </a:endParaRPr>
          </a:p>
          <a:p>
            <a:pPr marL="457200" marR="0" indent="-457200" algn="l" defTabSz="914400" rtl="0" eaLnBrk="0" fontAlgn="base" latinLnBrk="0" hangingPunct="0">
              <a:lnSpc>
                <a:spcPct val="80000"/>
              </a:lnSpc>
              <a:spcBef>
                <a:spcPct val="0"/>
              </a:spcBef>
              <a:spcAft>
                <a:spcPct val="0"/>
              </a:spcAft>
              <a:buClr>
                <a:srgbClr val="C68F2C">
                  <a:lumMod val="75000"/>
                </a:srgbClr>
              </a:buClr>
              <a:buSzTx/>
              <a:buFont typeface="Wingdings" panose="05000000000000000000" pitchFamily="2" charset="2"/>
              <a:buChar char="u"/>
              <a:defRPr/>
            </a:pPr>
            <a:r>
              <a:rPr kumimoji="0" lang="zh-CN" altLang="en-US" sz="2800" b="0" i="0" u="none" strike="noStrike" kern="1200" cap="none" spc="0" normalizeH="0" baseline="0" noProof="1">
                <a:solidFill>
                  <a:srgbClr val="FF0000"/>
                </a:solidFill>
                <a:latin typeface="方正粗黑宋简体" panose="02000000000000000000" pitchFamily="2" charset="-122"/>
                <a:ea typeface="方正粗黑宋简体" panose="02000000000000000000" pitchFamily="2" charset="-122"/>
                <a:cs typeface="+mn-cs"/>
              </a:rPr>
              <a:t>矩形线距离：</a:t>
            </a:r>
            <a:r>
              <a:rPr kumimoji="0" lang="zh-CN" altLang="en-US" sz="2800" b="0" i="0" u="none" strike="noStrike" kern="1200" cap="none" spc="0" normalizeH="0" baseline="0" noProof="1">
                <a:solidFill>
                  <a:srgbClr val="494B4D"/>
                </a:solidFill>
                <a:latin typeface="方正粗黑宋简体" panose="02000000000000000000" pitchFamily="2" charset="-122"/>
                <a:ea typeface="方正粗黑宋简体" panose="02000000000000000000" pitchFamily="2" charset="-122"/>
                <a:cs typeface="+mn-cs"/>
              </a:rPr>
              <a:t>直角边距离</a:t>
            </a:r>
            <a:r>
              <a:rPr kumimoji="0" lang="en-US" altLang="zh-CN" sz="2800" b="0" i="0" u="none" strike="noStrike" kern="1200" cap="none" spc="0" normalizeH="0" baseline="0" noProof="1">
                <a:solidFill>
                  <a:srgbClr val="494B4D"/>
                </a:solidFill>
                <a:latin typeface="方正粗黑宋简体" panose="02000000000000000000" pitchFamily="2" charset="-122"/>
                <a:ea typeface="方正粗黑宋简体" panose="02000000000000000000" pitchFamily="2" charset="-122"/>
                <a:cs typeface="+mn-cs"/>
              </a:rPr>
              <a:t>:</a:t>
            </a:r>
            <a:endParaRPr kumimoji="0" lang="en-US" altLang="zh-CN" sz="1600" b="1" i="0" u="none" strike="noStrike" kern="1200" cap="none" spc="0" normalizeH="0" baseline="0" noProof="1">
              <a:solidFill>
                <a:srgbClr val="494B4D"/>
              </a:solidFill>
              <a:latin typeface="方正粗黑宋简体" panose="02000000000000000000" pitchFamily="2" charset="-122"/>
              <a:ea typeface="方正粗黑宋简体" panose="02000000000000000000" pitchFamily="2" charset="-122"/>
              <a:cs typeface="+mn-ea"/>
            </a:endParaRPr>
          </a:p>
        </p:txBody>
      </p:sp>
      <p:sp>
        <p:nvSpPr>
          <p:cNvPr id="10" name="矩形 9"/>
          <p:cNvSpPr/>
          <p:nvPr/>
        </p:nvSpPr>
        <p:spPr>
          <a:xfrm>
            <a:off x="377460" y="4149080"/>
            <a:ext cx="6466878" cy="769441"/>
          </a:xfrm>
          <a:prstGeom prst="rect">
            <a:avLst/>
          </a:prstGeom>
        </p:spPr>
        <p:txBody>
          <a:bodyPr wrap="square">
            <a:spAutoFit/>
          </a:bodyPr>
          <a:lstStyle/>
          <a:p>
            <a:pPr marL="457200" marR="0" indent="-457200" algn="l" defTabSz="914400" rtl="0" eaLnBrk="0" fontAlgn="base" latinLnBrk="0" hangingPunct="0">
              <a:lnSpc>
                <a:spcPct val="100000"/>
              </a:lnSpc>
              <a:spcBef>
                <a:spcPct val="0"/>
              </a:spcBef>
              <a:spcAft>
                <a:spcPct val="0"/>
              </a:spcAft>
              <a:buClr>
                <a:srgbClr val="C68F2C">
                  <a:lumMod val="75000"/>
                </a:srgbClr>
              </a:buClr>
              <a:buSzTx/>
              <a:buFont typeface="Wingdings" panose="05000000000000000000" pitchFamily="2" charset="2"/>
              <a:buChar char="u"/>
              <a:defRPr/>
            </a:pPr>
            <a:r>
              <a:rPr kumimoji="0" lang="zh-CN" altLang="en-US" sz="2800" b="0" i="0" u="none" strike="noStrike" kern="1200" cap="none" spc="0" normalizeH="0" baseline="0" noProof="1">
                <a:solidFill>
                  <a:srgbClr val="FF0000"/>
                </a:solidFill>
                <a:latin typeface="方正粗黑宋简体" panose="02000000000000000000" pitchFamily="2" charset="-122"/>
                <a:ea typeface="方正粗黑宋简体" panose="02000000000000000000" pitchFamily="2" charset="-122"/>
                <a:cs typeface="+mn-cs"/>
              </a:rPr>
              <a:t>连续分布：</a:t>
            </a:r>
            <a:r>
              <a:rPr kumimoji="0" lang="zh-CN" altLang="en-US" sz="2800" b="0" i="0" u="none" strike="noStrike" kern="1200" cap="none" spc="0" normalizeH="0" baseline="0" noProof="1">
                <a:solidFill>
                  <a:srgbClr val="494B4D"/>
                </a:solidFill>
                <a:latin typeface="方正粗黑宋简体" panose="02000000000000000000" pitchFamily="2" charset="-122"/>
                <a:ea typeface="方正粗黑宋简体" panose="02000000000000000000" pitchFamily="2" charset="-122"/>
                <a:cs typeface="+mn-cs"/>
              </a:rPr>
              <a:t>用户数目较大，分布集中</a:t>
            </a:r>
            <a:r>
              <a:rPr kumimoji="0" lang="en-US" altLang="zh-CN" sz="2800" b="0" i="0" u="none" strike="noStrike" kern="1200" cap="none" spc="0" normalizeH="0" baseline="0" noProof="1">
                <a:solidFill>
                  <a:srgbClr val="494B4D"/>
                </a:solidFill>
                <a:latin typeface="方正粗黑宋简体" panose="02000000000000000000" pitchFamily="2" charset="-122"/>
                <a:ea typeface="方正粗黑宋简体" panose="02000000000000000000" pitchFamily="2" charset="-122"/>
                <a:cs typeface="+mn-cs"/>
              </a:rPr>
              <a:t>:</a:t>
            </a:r>
            <a:endParaRPr kumimoji="0" lang="zh-CN" altLang="en-US" sz="2800" b="0" i="0" u="none" strike="noStrike" kern="1200" cap="none" spc="0" normalizeH="0" baseline="0" noProof="1">
              <a:solidFill>
                <a:srgbClr val="494B4D"/>
              </a:solidFill>
              <a:latin typeface="方正粗黑宋简体" panose="02000000000000000000" pitchFamily="2" charset="-122"/>
              <a:ea typeface="方正粗黑宋简体" panose="02000000000000000000" pitchFamily="2" charset="-122"/>
              <a:cs typeface="+mn-cs"/>
            </a:endParaRPr>
          </a:p>
          <a:p>
            <a:pPr marL="1200150" marR="0" lvl="2"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u"/>
              <a:defRPr/>
            </a:pPr>
            <a:endParaRPr kumimoji="0" lang="zh-CN" altLang="en-US" sz="1600" b="1" i="0" u="none" strike="noStrike" kern="1200" cap="none" spc="0" normalizeH="0" baseline="0" noProof="1">
              <a:solidFill>
                <a:srgbClr val="494B4D"/>
              </a:solidFill>
              <a:latin typeface="方正粗黑宋简体" panose="02000000000000000000" pitchFamily="2" charset="-122"/>
              <a:ea typeface="方正粗黑宋简体" panose="02000000000000000000" pitchFamily="2" charset="-122"/>
              <a:cs typeface="+mn-ea"/>
            </a:endParaRPr>
          </a:p>
        </p:txBody>
      </p:sp>
      <p:sp>
        <p:nvSpPr>
          <p:cNvPr id="14" name="矩形 13"/>
          <p:cNvSpPr/>
          <p:nvPr/>
        </p:nvSpPr>
        <p:spPr>
          <a:xfrm>
            <a:off x="377460" y="782092"/>
            <a:ext cx="7594668" cy="523220"/>
          </a:xfrm>
          <a:prstGeom prst="rect">
            <a:avLst/>
          </a:prstGeom>
        </p:spPr>
        <p:txBody>
          <a:bodyPr wrap="square">
            <a:spAutoFit/>
          </a:bodyPr>
          <a:lstStyle/>
          <a:p>
            <a:pPr marL="457200" marR="0" indent="-457200" algn="l" defTabSz="914400" rtl="0" eaLnBrk="0" fontAlgn="base" latinLnBrk="0" hangingPunct="0">
              <a:lnSpc>
                <a:spcPct val="100000"/>
              </a:lnSpc>
              <a:spcBef>
                <a:spcPct val="0"/>
              </a:spcBef>
              <a:spcAft>
                <a:spcPct val="0"/>
              </a:spcAft>
              <a:buClr>
                <a:srgbClr val="C68F2C">
                  <a:lumMod val="75000"/>
                </a:srgbClr>
              </a:buClr>
              <a:buSzTx/>
              <a:buFont typeface="Wingdings" panose="05000000000000000000" pitchFamily="2" charset="2"/>
              <a:buChar char="u"/>
              <a:defRPr/>
            </a:pPr>
            <a:r>
              <a:rPr kumimoji="0" lang="zh-CN" altLang="en-US" sz="2800" b="0" i="0" u="none" strike="noStrike" kern="1200" cap="none" spc="0" normalizeH="0" baseline="0" noProof="1">
                <a:solidFill>
                  <a:srgbClr val="FF0000"/>
                </a:solidFill>
                <a:latin typeface="方正粗黑宋简体" panose="02000000000000000000" pitchFamily="2" charset="-122"/>
                <a:ea typeface="方正粗黑宋简体" panose="02000000000000000000" pitchFamily="2" charset="-122"/>
                <a:cs typeface="+mn-cs"/>
              </a:rPr>
              <a:t>欧氏距离：平方根，即斜边的直线距离</a:t>
            </a:r>
            <a:r>
              <a:rPr kumimoji="0" lang="en-US" altLang="zh-CN" sz="2800" b="0" i="0" u="none" strike="noStrike" kern="1200" cap="none" spc="0" normalizeH="0" baseline="0" noProof="1">
                <a:solidFill>
                  <a:srgbClr val="FF0000"/>
                </a:solidFill>
                <a:latin typeface="方正粗黑宋简体" panose="02000000000000000000" pitchFamily="2" charset="-122"/>
                <a:ea typeface="方正粗黑宋简体" panose="02000000000000000000" pitchFamily="2" charset="-122"/>
                <a:cs typeface="+mn-cs"/>
              </a:rPr>
              <a:t>:</a:t>
            </a:r>
            <a:endParaRPr kumimoji="0" lang="zh-CN" altLang="en-US" sz="1600" b="1" i="0" u="none" strike="noStrike" kern="1200" cap="none" spc="0" normalizeH="0" baseline="0" noProof="1">
              <a:solidFill>
                <a:srgbClr val="494B4D"/>
              </a:solidFill>
              <a:latin typeface="方正粗黑宋简体" panose="02000000000000000000" pitchFamily="2" charset="-122"/>
              <a:ea typeface="方正粗黑宋简体" panose="02000000000000000000" pitchFamily="2" charset="-122"/>
              <a:cs typeface="+mn-ea"/>
            </a:endParaRPr>
          </a:p>
        </p:txBody>
      </p:sp>
      <p:graphicFrame>
        <p:nvGraphicFramePr>
          <p:cNvPr id="12" name="对象 1"/>
          <p:cNvGraphicFramePr>
            <a:graphicFrameLocks noChangeAspect="1"/>
          </p:cNvGraphicFramePr>
          <p:nvPr/>
        </p:nvGraphicFramePr>
        <p:xfrm>
          <a:off x="6123732" y="1643063"/>
          <a:ext cx="2994868" cy="2538412"/>
        </p:xfrm>
        <a:graphic>
          <a:graphicData uri="http://schemas.openxmlformats.org/presentationml/2006/ole">
            <mc:AlternateContent xmlns:mc="http://schemas.openxmlformats.org/markup-compatibility/2006">
              <mc:Choice xmlns:v="urn:schemas-microsoft-com:vml" Requires="v">
                <p:oleObj spid="_x0000_s408927" r:id="rId12" imgW="4102100" imgH="4279900" progId="Visio.Drawing.11">
                  <p:embed/>
                </p:oleObj>
              </mc:Choice>
              <mc:Fallback>
                <p:oleObj r:id="rId12" imgW="4102100" imgH="4279900" progId="Visio.Drawing.11">
                  <p:embed/>
                  <p:pic>
                    <p:nvPicPr>
                      <p:cNvPr id="0" name="图片 3290"/>
                      <p:cNvPicPr/>
                      <p:nvPr/>
                    </p:nvPicPr>
                    <p:blipFill>
                      <a:blip r:embed="rId13"/>
                      <a:stretch>
                        <a:fillRect/>
                      </a:stretch>
                    </p:blipFill>
                    <p:spPr>
                      <a:xfrm>
                        <a:off x="6123732" y="1643063"/>
                        <a:ext cx="2994868" cy="2538412"/>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22563"/>
                                        </p:tgtEl>
                                        <p:attrNameLst>
                                          <p:attrName>style.visibility</p:attrName>
                                        </p:attrNameLst>
                                      </p:cBhvr>
                                      <p:to>
                                        <p:strVal val="visible"/>
                                      </p:to>
                                    </p:set>
                                    <p:animEffect transition="in" filter="barn(inVertical)">
                                      <p:cBhvr>
                                        <p:cTn id="7" dur="500"/>
                                        <p:tgtEl>
                                          <p:spTgt spid="32256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22564"/>
                                        </p:tgtEl>
                                        <p:attrNameLst>
                                          <p:attrName>style.visibility</p:attrName>
                                        </p:attrNameLst>
                                      </p:cBhvr>
                                      <p:to>
                                        <p:strVal val="visible"/>
                                      </p:to>
                                    </p:set>
                                    <p:animEffect transition="in" filter="circle(in)">
                                      <p:cBhvr>
                                        <p:cTn id="12" dur="2000"/>
                                        <p:tgtEl>
                                          <p:spTgt spid="32256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22565"/>
                                        </p:tgtEl>
                                        <p:attrNameLst>
                                          <p:attrName>style.visibility</p:attrName>
                                        </p:attrNameLst>
                                      </p:cBhvr>
                                      <p:to>
                                        <p:strVal val="visible"/>
                                      </p:to>
                                    </p:set>
                                    <p:animEffect transition="in" filter="fade">
                                      <p:cBhvr>
                                        <p:cTn id="17" dur="1000"/>
                                        <p:tgtEl>
                                          <p:spTgt spid="322565"/>
                                        </p:tgtEl>
                                      </p:cBhvr>
                                    </p:animEffect>
                                    <p:anim calcmode="lin" valueType="num">
                                      <p:cBhvr>
                                        <p:cTn id="18" dur="1000" fill="hold"/>
                                        <p:tgtEl>
                                          <p:spTgt spid="322565"/>
                                        </p:tgtEl>
                                        <p:attrNameLst>
                                          <p:attrName>ppt_x</p:attrName>
                                        </p:attrNameLst>
                                      </p:cBhvr>
                                      <p:tavLst>
                                        <p:tav tm="0">
                                          <p:val>
                                            <p:strVal val="#ppt_x"/>
                                          </p:val>
                                        </p:tav>
                                        <p:tav tm="100000">
                                          <p:val>
                                            <p:strVal val="#ppt_x"/>
                                          </p:val>
                                        </p:tav>
                                      </p:tavLst>
                                    </p:anim>
                                    <p:anim calcmode="lin" valueType="num">
                                      <p:cBhvr>
                                        <p:cTn id="19" dur="1000" fill="hold"/>
                                        <p:tgtEl>
                                          <p:spTgt spid="32256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322566"/>
                                        </p:tgtEl>
                                        <p:attrNameLst>
                                          <p:attrName>style.visibility</p:attrName>
                                        </p:attrNameLst>
                                      </p:cBhvr>
                                      <p:to>
                                        <p:strVal val="visible"/>
                                      </p:to>
                                    </p:set>
                                    <p:animEffect transition="in" filter="circle(in)">
                                      <p:cBhvr>
                                        <p:cTn id="24" dur="2000"/>
                                        <p:tgtEl>
                                          <p:spTgt spid="322566"/>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heel(1)">
                                      <p:cBhvr>
                                        <p:cTn id="29"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5" name="标题 1"/>
          <p:cNvSpPr>
            <a:spLocks noGrp="1"/>
          </p:cNvSpPr>
          <p:nvPr>
            <p:ph type="title"/>
          </p:nvPr>
        </p:nvSpPr>
        <p:spPr/>
        <p:txBody>
          <a:bodyPr vert="horz" wrap="square" lIns="91440" tIns="45720" rIns="91440" bIns="45720" anchor="b"/>
          <a:lstStyle/>
          <a:p>
            <a:pPr eaLnBrk="1" hangingPunct="1"/>
            <a:endParaRPr lang="zh-CN" altLang="en-US"/>
          </a:p>
        </p:txBody>
      </p:sp>
      <p:sp>
        <p:nvSpPr>
          <p:cNvPr id="3" name="文本占位符 2"/>
          <p:cNvSpPr>
            <a:spLocks noGrp="1"/>
          </p:cNvSpPr>
          <p:nvPr>
            <p:ph type="body" sz="half" idx="1"/>
          </p:nvPr>
        </p:nvSpPr>
        <p:spPr>
          <a:xfrm>
            <a:off x="1335088" y="1790700"/>
            <a:ext cx="6400800" cy="450850"/>
          </a:xfrm>
        </p:spPr>
        <p:txBody>
          <a:bodyPr vert="horz" wrap="square" lIns="91440" tIns="45720" rIns="91440" bIns="45720" anchor="t"/>
          <a:lstStyle/>
          <a:p>
            <a:pPr lvl="1" eaLnBrk="1" hangingPunct="1">
              <a:buClr>
                <a:srgbClr val="E2BD7B"/>
              </a:buClr>
              <a:buSzTx/>
            </a:pPr>
            <a:r>
              <a:rPr lang="zh-CN" altLang="en-US" sz="2800" dirty="0">
                <a:latin typeface="方正粗黑宋简体" panose="02000000000000000000" pitchFamily="2" charset="-122"/>
                <a:ea typeface="方正粗黑宋简体" panose="02000000000000000000" pitchFamily="2" charset="-122"/>
              </a:rPr>
              <a:t>电磁场传输的时候，每个方向上的接收功率与欧式距离平方成反比</a:t>
            </a:r>
            <a:r>
              <a:rPr lang="en-US" altLang="zh-CN" sz="2800" dirty="0">
                <a:latin typeface="方正粗黑宋简体" panose="02000000000000000000" pitchFamily="2" charset="-122"/>
                <a:ea typeface="方正粗黑宋简体" panose="02000000000000000000" pitchFamily="2" charset="-122"/>
              </a:rPr>
              <a:t>:</a:t>
            </a:r>
            <a:endParaRPr lang="zh-CN" altLang="en-US" sz="2800" dirty="0">
              <a:latin typeface="方正粗黑宋简体" panose="02000000000000000000" pitchFamily="2" charset="-122"/>
              <a:ea typeface="方正粗黑宋简体" panose="02000000000000000000" pitchFamily="2" charset="-122"/>
            </a:endParaRPr>
          </a:p>
          <a:p>
            <a:pPr lvl="1" eaLnBrk="1" hangingPunct="1">
              <a:buClr>
                <a:srgbClr val="E2BD7B"/>
              </a:buClr>
              <a:buSzTx/>
            </a:pPr>
            <a:endParaRPr lang="zh-CN" altLang="en-US" sz="2800" dirty="0">
              <a:latin typeface="方正粗黑宋简体" panose="02000000000000000000" pitchFamily="2" charset="-122"/>
              <a:ea typeface="方正粗黑宋简体" panose="02000000000000000000" pitchFamily="2" charset="-122"/>
            </a:endParaRPr>
          </a:p>
          <a:p>
            <a:pPr lvl="1" eaLnBrk="1" hangingPunct="1">
              <a:buClr>
                <a:srgbClr val="E2BD7B"/>
              </a:buClr>
              <a:buSzTx/>
            </a:pPr>
            <a:endParaRPr lang="zh-CN" altLang="en-US" sz="2800" dirty="0">
              <a:latin typeface="方正粗黑宋简体" panose="02000000000000000000" pitchFamily="2" charset="-122"/>
              <a:ea typeface="方正粗黑宋简体" panose="02000000000000000000" pitchFamily="2" charset="-122"/>
            </a:endParaRPr>
          </a:p>
          <a:p>
            <a:pPr lvl="1" eaLnBrk="1" hangingPunct="1">
              <a:buClr>
                <a:srgbClr val="E2BD7B"/>
              </a:buClr>
              <a:buSzTx/>
            </a:pPr>
            <a:endParaRPr lang="zh-CN" altLang="en-US" sz="2800" dirty="0">
              <a:latin typeface="方正粗黑宋简体" panose="02000000000000000000" pitchFamily="2" charset="-122"/>
              <a:ea typeface="方正粗黑宋简体" panose="02000000000000000000" pitchFamily="2" charset="-122"/>
            </a:endParaRPr>
          </a:p>
        </p:txBody>
      </p:sp>
      <p:graphicFrame>
        <p:nvGraphicFramePr>
          <p:cNvPr id="323588" name="Object 7"/>
          <p:cNvGraphicFramePr>
            <a:graphicFrameLocks noChangeAspect="1"/>
          </p:cNvGraphicFramePr>
          <p:nvPr/>
        </p:nvGraphicFramePr>
        <p:xfrm>
          <a:off x="2465388" y="2725738"/>
          <a:ext cx="4305300" cy="657225"/>
        </p:xfrm>
        <a:graphic>
          <a:graphicData uri="http://schemas.openxmlformats.org/presentationml/2006/ole">
            <mc:AlternateContent xmlns:mc="http://schemas.openxmlformats.org/markup-compatibility/2006">
              <mc:Choice xmlns:v="urn:schemas-microsoft-com:vml" Requires="v">
                <p:oleObj spid="_x0000_s409675" r:id="rId4" imgW="3238500" imgH="495300" progId="Equation.3">
                  <p:embed/>
                </p:oleObj>
              </mc:Choice>
              <mc:Fallback>
                <p:oleObj r:id="rId4" imgW="3238500" imgH="495300" progId="Equation.3">
                  <p:embed/>
                  <p:pic>
                    <p:nvPicPr>
                      <p:cNvPr id="0" name="图片 3291"/>
                      <p:cNvPicPr/>
                      <p:nvPr/>
                    </p:nvPicPr>
                    <p:blipFill>
                      <a:blip r:embed="rId5"/>
                      <a:stretch>
                        <a:fillRect/>
                      </a:stretch>
                    </p:blipFill>
                    <p:spPr>
                      <a:xfrm>
                        <a:off x="2465388" y="2725738"/>
                        <a:ext cx="4305300" cy="657225"/>
                      </a:xfrm>
                      <a:prstGeom prst="rect">
                        <a:avLst/>
                      </a:prstGeom>
                      <a:noFill/>
                      <a:ln w="38100">
                        <a:noFill/>
                        <a:miter/>
                      </a:ln>
                    </p:spPr>
                  </p:pic>
                </p:oleObj>
              </mc:Fallback>
            </mc:AlternateContent>
          </a:graphicData>
        </a:graphic>
      </p:graphicFrame>
      <p:sp>
        <p:nvSpPr>
          <p:cNvPr id="4" name="矩形 3"/>
          <p:cNvSpPr/>
          <p:nvPr/>
        </p:nvSpPr>
        <p:spPr>
          <a:xfrm>
            <a:off x="1401763" y="3861048"/>
            <a:ext cx="6264275" cy="1877437"/>
          </a:xfrm>
          <a:prstGeom prst="rect">
            <a:avLst/>
          </a:prstGeom>
          <a:noFill/>
          <a:ln w="9525">
            <a:noFill/>
          </a:ln>
        </p:spPr>
        <p:txBody>
          <a:bodyPr wrap="square" anchor="t">
            <a:spAutoFit/>
          </a:bodyPr>
          <a:lstStyle/>
          <a:p>
            <a:pPr lvl="1" indent="0" eaLnBrk="0" hangingPunct="0">
              <a:spcAft>
                <a:spcPct val="0"/>
              </a:spcAft>
              <a:buClr>
                <a:srgbClr val="E2BD7B"/>
              </a:buClr>
            </a:pPr>
            <a:endParaRPr lang="zh-CN" altLang="en-US" sz="2800" dirty="0">
              <a:solidFill>
                <a:srgbClr val="494B4D"/>
              </a:solidFill>
              <a:latin typeface="方正粗黑宋简体" panose="02000000000000000000" pitchFamily="2" charset="-122"/>
              <a:ea typeface="方正粗黑宋简体" panose="02000000000000000000" pitchFamily="2" charset="-122"/>
            </a:endParaRPr>
          </a:p>
          <a:p>
            <a:pPr lvl="1" indent="0" eaLnBrk="0" hangingPunct="0">
              <a:spcAft>
                <a:spcPct val="0"/>
              </a:spcAft>
              <a:buClr>
                <a:srgbClr val="E2BD7B"/>
              </a:buClr>
            </a:pPr>
            <a:r>
              <a:rPr lang="zh-CN" altLang="en-US" sz="2800" dirty="0">
                <a:solidFill>
                  <a:srgbClr val="FF0000"/>
                </a:solidFill>
                <a:latin typeface="方正粗黑宋简体" panose="02000000000000000000" pitchFamily="2" charset="-122"/>
                <a:ea typeface="方正粗黑宋简体" panose="02000000000000000000" pitchFamily="2" charset="-122"/>
              </a:rPr>
              <a:t>矩形线距离</a:t>
            </a:r>
            <a:r>
              <a:rPr lang="zh-CN" altLang="en-US" sz="2800" dirty="0">
                <a:solidFill>
                  <a:srgbClr val="494B4D"/>
                </a:solidFill>
                <a:latin typeface="方正粗黑宋简体" panose="02000000000000000000" pitchFamily="2" charset="-122"/>
                <a:ea typeface="方正粗黑宋简体" panose="02000000000000000000" pitchFamily="2" charset="-122"/>
              </a:rPr>
              <a:t>适用于城市道路有线传输时，需要沿街铺设电缆</a:t>
            </a:r>
            <a:r>
              <a:rPr lang="en-US" altLang="zh-CN" sz="2800" dirty="0">
                <a:solidFill>
                  <a:srgbClr val="494B4D"/>
                </a:solidFill>
                <a:latin typeface="方正粗黑宋简体" panose="02000000000000000000" pitchFamily="2" charset="-122"/>
                <a:ea typeface="方正粗黑宋简体" panose="02000000000000000000" pitchFamily="2" charset="-122"/>
              </a:rPr>
              <a:t>.</a:t>
            </a:r>
            <a:endParaRPr lang="zh-CN" altLang="en-US" sz="2800" dirty="0">
              <a:solidFill>
                <a:srgbClr val="494B4D"/>
              </a:solidFill>
              <a:latin typeface="方正粗黑宋简体" panose="02000000000000000000" pitchFamily="2" charset="-122"/>
              <a:ea typeface="方正粗黑宋简体" panose="02000000000000000000" pitchFamily="2" charset="-122"/>
            </a:endParaRPr>
          </a:p>
          <a:p>
            <a:pPr eaLnBrk="0" hangingPunct="0">
              <a:buClr>
                <a:srgbClr val="956B21"/>
              </a:buClr>
            </a:pPr>
            <a:endParaRPr lang="zh-CN" altLang="en-US" sz="3200" dirty="0">
              <a:solidFill>
                <a:srgbClr val="494B4D"/>
              </a:solidFill>
              <a:latin typeface="方正粗黑宋简体" panose="02000000000000000000" pitchFamily="2" charset="-122"/>
              <a:ea typeface="方正粗黑宋简体" panose="020000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23588"/>
                                        </p:tgtEl>
                                        <p:attrNameLst>
                                          <p:attrName>style.visibility</p:attrName>
                                        </p:attrNameLst>
                                      </p:cBhvr>
                                      <p:to>
                                        <p:strVal val="visible"/>
                                      </p:to>
                                    </p:set>
                                    <p:animEffect transition="in" filter="fade">
                                      <p:cBhvr>
                                        <p:cTn id="11" dur="500"/>
                                        <p:tgtEl>
                                          <p:spTgt spid="32358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4" grpId="1"/>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4618" name="对象 1"/>
          <p:cNvGraphicFramePr>
            <a:graphicFrameLocks noChangeAspect="1"/>
          </p:cNvGraphicFramePr>
          <p:nvPr/>
        </p:nvGraphicFramePr>
        <p:xfrm>
          <a:off x="3212109" y="885338"/>
          <a:ext cx="5083175" cy="871537"/>
        </p:xfrm>
        <a:graphic>
          <a:graphicData uri="http://schemas.openxmlformats.org/presentationml/2006/ole">
            <mc:AlternateContent xmlns:mc="http://schemas.openxmlformats.org/markup-compatibility/2006">
              <mc:Choice xmlns:v="urn:schemas-microsoft-com:vml" Requires="v">
                <p:oleObj spid="_x0000_s410835" r:id="rId3" imgW="1777365" imgH="304800" progId="Equation.3">
                  <p:embed/>
                </p:oleObj>
              </mc:Choice>
              <mc:Fallback>
                <p:oleObj r:id="rId3" imgW="1777365" imgH="304800" progId="Equation.3">
                  <p:embed/>
                  <p:pic>
                    <p:nvPicPr>
                      <p:cNvPr id="0" name="图片 3293"/>
                      <p:cNvPicPr/>
                      <p:nvPr/>
                    </p:nvPicPr>
                    <p:blipFill>
                      <a:blip r:embed="rId4"/>
                      <a:stretch>
                        <a:fillRect/>
                      </a:stretch>
                    </p:blipFill>
                    <p:spPr>
                      <a:xfrm>
                        <a:off x="3212109" y="885338"/>
                        <a:ext cx="5083175" cy="871537"/>
                      </a:xfrm>
                      <a:prstGeom prst="rect">
                        <a:avLst/>
                      </a:prstGeom>
                      <a:noFill/>
                      <a:ln w="38100">
                        <a:noFill/>
                        <a:miter/>
                      </a:ln>
                    </p:spPr>
                  </p:pic>
                </p:oleObj>
              </mc:Fallback>
            </mc:AlternateContent>
          </a:graphicData>
        </a:graphic>
      </p:graphicFrame>
      <p:sp>
        <p:nvSpPr>
          <p:cNvPr id="4" name="左大括号 3"/>
          <p:cNvSpPr/>
          <p:nvPr/>
        </p:nvSpPr>
        <p:spPr>
          <a:xfrm>
            <a:off x="3037484" y="1291738"/>
            <a:ext cx="269875" cy="811213"/>
          </a:xfrm>
          <a:prstGeom prst="leftBrace">
            <a:avLst/>
          </a:prstGeom>
          <a:ln w="444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base">
              <a:spcBef>
                <a:spcPct val="0"/>
              </a:spcBef>
              <a:spcAft>
                <a:spcPct val="0"/>
              </a:spcAft>
              <a:defRPr/>
            </a:pPr>
            <a:endParaRPr lang="zh-CN" altLang="en-US" sz="1350" strike="noStrike" noProof="1">
              <a:solidFill>
                <a:srgbClr val="494B4D"/>
              </a:solidFill>
            </a:endParaRPr>
          </a:p>
        </p:txBody>
      </p:sp>
      <p:graphicFrame>
        <p:nvGraphicFramePr>
          <p:cNvPr id="16" name="对象 2"/>
          <p:cNvGraphicFramePr>
            <a:graphicFrameLocks noChangeAspect="1"/>
          </p:cNvGraphicFramePr>
          <p:nvPr/>
        </p:nvGraphicFramePr>
        <p:xfrm>
          <a:off x="3356572" y="1877525"/>
          <a:ext cx="1514475" cy="620713"/>
        </p:xfrm>
        <a:graphic>
          <a:graphicData uri="http://schemas.openxmlformats.org/presentationml/2006/ole">
            <mc:AlternateContent xmlns:mc="http://schemas.openxmlformats.org/markup-compatibility/2006">
              <mc:Choice xmlns:v="urn:schemas-microsoft-com:vml" Requires="v">
                <p:oleObj spid="_x0000_s410836" r:id="rId5" imgW="1333500" imgH="546100" progId="Equation.3">
                  <p:embed/>
                </p:oleObj>
              </mc:Choice>
              <mc:Fallback>
                <p:oleObj r:id="rId5" imgW="1333500" imgH="546100" progId="Equation.3">
                  <p:embed/>
                  <p:pic>
                    <p:nvPicPr>
                      <p:cNvPr id="0" name="图片 3294"/>
                      <p:cNvPicPr/>
                      <p:nvPr/>
                    </p:nvPicPr>
                    <p:blipFill>
                      <a:blip r:embed="rId6"/>
                      <a:stretch>
                        <a:fillRect/>
                      </a:stretch>
                    </p:blipFill>
                    <p:spPr>
                      <a:xfrm>
                        <a:off x="3356572" y="1877525"/>
                        <a:ext cx="1514475" cy="620713"/>
                      </a:xfrm>
                      <a:prstGeom prst="rect">
                        <a:avLst/>
                      </a:prstGeom>
                      <a:noFill/>
                      <a:ln w="38100">
                        <a:noFill/>
                        <a:miter/>
                      </a:ln>
                    </p:spPr>
                  </p:pic>
                </p:oleObj>
              </mc:Fallback>
            </mc:AlternateContent>
          </a:graphicData>
        </a:graphic>
      </p:graphicFrame>
      <p:graphicFrame>
        <p:nvGraphicFramePr>
          <p:cNvPr id="17" name="对象 2"/>
          <p:cNvGraphicFramePr>
            <a:graphicFrameLocks noChangeAspect="1"/>
          </p:cNvGraphicFramePr>
          <p:nvPr/>
        </p:nvGraphicFramePr>
        <p:xfrm>
          <a:off x="60325" y="3097213"/>
          <a:ext cx="9083675" cy="2882900"/>
        </p:xfrm>
        <a:graphic>
          <a:graphicData uri="http://schemas.openxmlformats.org/presentationml/2006/ole">
            <mc:AlternateContent xmlns:mc="http://schemas.openxmlformats.org/markup-compatibility/2006">
              <mc:Choice xmlns:v="urn:schemas-microsoft-com:vml" Requires="v">
                <p:oleObj spid="_x0000_s410837" r:id="rId7" imgW="5486400" imgH="1739900" progId="Equation.3">
                  <p:embed/>
                </p:oleObj>
              </mc:Choice>
              <mc:Fallback>
                <p:oleObj r:id="rId7" imgW="5486400" imgH="1739900" progId="Equation.3">
                  <p:embed/>
                  <p:pic>
                    <p:nvPicPr>
                      <p:cNvPr id="0" name="图片 3296"/>
                      <p:cNvPicPr/>
                      <p:nvPr/>
                    </p:nvPicPr>
                    <p:blipFill>
                      <a:blip r:embed="rId8"/>
                      <a:stretch>
                        <a:fillRect/>
                      </a:stretch>
                    </p:blipFill>
                    <p:spPr>
                      <a:xfrm>
                        <a:off x="60325" y="3097213"/>
                        <a:ext cx="9083675" cy="2882900"/>
                      </a:xfrm>
                      <a:prstGeom prst="rect">
                        <a:avLst/>
                      </a:prstGeom>
                      <a:solidFill>
                        <a:srgbClr val="F8F7D6"/>
                      </a:solidFill>
                      <a:ln w="38100">
                        <a:noFill/>
                        <a:miter/>
                      </a:ln>
                    </p:spPr>
                  </p:pic>
                </p:oleObj>
              </mc:Fallback>
            </mc:AlternateContent>
          </a:graphicData>
        </a:graphic>
      </p:graphicFrame>
      <p:sp>
        <p:nvSpPr>
          <p:cNvPr id="428037" name="文本框 1"/>
          <p:cNvSpPr txBox="1"/>
          <p:nvPr/>
        </p:nvSpPr>
        <p:spPr>
          <a:xfrm>
            <a:off x="251521" y="188640"/>
            <a:ext cx="8712968" cy="461665"/>
          </a:xfrm>
          <a:prstGeom prst="rect">
            <a:avLst/>
          </a:prstGeom>
          <a:noFill/>
          <a:ln w="9525">
            <a:noFill/>
          </a:ln>
        </p:spPr>
        <p:txBody>
          <a:bodyPr wrap="square" anchor="t">
            <a:spAutoFit/>
          </a:bodyPr>
          <a:lstStyle/>
          <a:p>
            <a:r>
              <a:rPr lang="zh-CN" altLang="en-US" sz="2400" dirty="0">
                <a:solidFill>
                  <a:srgbClr val="FF0000"/>
                </a:solidFill>
                <a:latin typeface="方正粗黑宋简体" panose="02000000000000000000" pitchFamily="2" charset="-122"/>
                <a:ea typeface="方正粗黑宋简体" panose="02000000000000000000" pitchFamily="2" charset="-122"/>
                <a:sym typeface="华文新魏" panose="02010800040101010101" pitchFamily="2" charset="-122"/>
              </a:rPr>
              <a:t>单中点问题就是要找到一个中点的坐标（</a:t>
            </a:r>
            <a:r>
              <a:rPr lang="en-US" altLang="zh-CN" sz="2400" dirty="0" err="1">
                <a:solidFill>
                  <a:srgbClr val="FF0000"/>
                </a:solidFill>
                <a:latin typeface="方正粗黑宋简体" panose="02000000000000000000" pitchFamily="2" charset="-122"/>
                <a:ea typeface="方正粗黑宋简体" panose="02000000000000000000" pitchFamily="2" charset="-122"/>
                <a:sym typeface="华文新魏" panose="02010800040101010101" pitchFamily="2" charset="-122"/>
              </a:rPr>
              <a:t>x</a:t>
            </a:r>
            <a:r>
              <a:rPr lang="en-US" altLang="zh-CN" sz="2400" baseline="-25000" dirty="0" err="1">
                <a:solidFill>
                  <a:srgbClr val="FF0000"/>
                </a:solidFill>
                <a:latin typeface="方正粗黑宋简体" panose="02000000000000000000" pitchFamily="2" charset="-122"/>
                <a:ea typeface="方正粗黑宋简体" panose="02000000000000000000" pitchFamily="2" charset="-122"/>
                <a:sym typeface="华文新魏" panose="02010800040101010101" pitchFamily="2" charset="-122"/>
              </a:rPr>
              <a:t>q</a:t>
            </a:r>
            <a:r>
              <a:rPr lang="en-US" altLang="zh-CN" sz="2400" dirty="0" err="1">
                <a:solidFill>
                  <a:srgbClr val="FF0000"/>
                </a:solidFill>
                <a:latin typeface="方正粗黑宋简体" panose="02000000000000000000" pitchFamily="2" charset="-122"/>
                <a:ea typeface="方正粗黑宋简体" panose="02000000000000000000" pitchFamily="2" charset="-122"/>
                <a:sym typeface="华文新魏" panose="02010800040101010101" pitchFamily="2" charset="-122"/>
              </a:rPr>
              <a:t>,y</a:t>
            </a:r>
            <a:r>
              <a:rPr lang="en-US" altLang="zh-CN" sz="2400" baseline="-25000" dirty="0" err="1">
                <a:solidFill>
                  <a:srgbClr val="FF0000"/>
                </a:solidFill>
                <a:latin typeface="方正粗黑宋简体" panose="02000000000000000000" pitchFamily="2" charset="-122"/>
                <a:ea typeface="方正粗黑宋简体" panose="02000000000000000000" pitchFamily="2" charset="-122"/>
                <a:sym typeface="华文新魏" panose="02010800040101010101" pitchFamily="2" charset="-122"/>
              </a:rPr>
              <a:t>q</a:t>
            </a:r>
            <a:r>
              <a:rPr lang="zh-CN" altLang="en-US" sz="2400" dirty="0">
                <a:solidFill>
                  <a:srgbClr val="FF0000"/>
                </a:solidFill>
                <a:latin typeface="方正粗黑宋简体" panose="02000000000000000000" pitchFamily="2" charset="-122"/>
                <a:ea typeface="方正粗黑宋简体" panose="02000000000000000000" pitchFamily="2" charset="-122"/>
                <a:sym typeface="华文新魏" panose="02010800040101010101" pitchFamily="2" charset="-122"/>
              </a:rPr>
              <a:t>），使代价</a:t>
            </a:r>
            <a:r>
              <a:rPr lang="en-US" altLang="zh-CN" sz="2400" dirty="0">
                <a:solidFill>
                  <a:srgbClr val="FF0000"/>
                </a:solidFill>
                <a:latin typeface="方正粗黑宋简体" panose="02000000000000000000" pitchFamily="2" charset="-122"/>
                <a:ea typeface="方正粗黑宋简体" panose="02000000000000000000" pitchFamily="2" charset="-122"/>
                <a:sym typeface="华文新魏" panose="02010800040101010101" pitchFamily="2" charset="-122"/>
              </a:rPr>
              <a:t>L</a:t>
            </a:r>
            <a:r>
              <a:rPr lang="zh-CN" altLang="en-US" sz="2400" dirty="0">
                <a:solidFill>
                  <a:srgbClr val="FF0000"/>
                </a:solidFill>
                <a:latin typeface="方正粗黑宋简体" panose="02000000000000000000" pitchFamily="2" charset="-122"/>
                <a:ea typeface="方正粗黑宋简体" panose="02000000000000000000" pitchFamily="2" charset="-122"/>
                <a:sym typeface="华文新魏" panose="02010800040101010101" pitchFamily="2" charset="-122"/>
              </a:rPr>
              <a:t>最小。</a:t>
            </a:r>
            <a:endParaRPr lang="en-US" altLang="zh-CN" sz="2400" dirty="0">
              <a:solidFill>
                <a:srgbClr val="0000FF"/>
              </a:solidFill>
              <a:latin typeface="方正粗黑宋简体" panose="02000000000000000000" pitchFamily="2" charset="-122"/>
              <a:ea typeface="方正粗黑宋简体" panose="02000000000000000000" pitchFamily="2" charset="-122"/>
              <a:sym typeface="华文新魏" panose="02010800040101010101" pitchFamily="2" charset="-122"/>
            </a:endParaRPr>
          </a:p>
        </p:txBody>
      </p:sp>
      <p:sp>
        <p:nvSpPr>
          <p:cNvPr id="428038" name="Rectangle 3"/>
          <p:cNvSpPr>
            <a:spLocks noGrp="1" noRot="1"/>
          </p:cNvSpPr>
          <p:nvPr/>
        </p:nvSpPr>
        <p:spPr>
          <a:xfrm>
            <a:off x="492507" y="908720"/>
            <a:ext cx="6405563" cy="3887788"/>
          </a:xfrm>
          <a:prstGeom prst="rect">
            <a:avLst/>
          </a:prstGeom>
          <a:noFill/>
          <a:ln w="9525">
            <a:noFill/>
          </a:ln>
        </p:spPr>
        <p:txBody>
          <a:bodyPr wrap="square" lIns="68580" tIns="34290" rIns="68580" bIns="34290" anchor="t"/>
          <a:lstStyle/>
          <a:p>
            <a:pPr marL="357505" indent="-357505" algn="just">
              <a:lnSpc>
                <a:spcPct val="110000"/>
              </a:lnSpc>
              <a:spcBef>
                <a:spcPts val="1400"/>
              </a:spcBef>
              <a:buClr>
                <a:srgbClr val="956B21"/>
              </a:buClr>
              <a:buSzPct val="50000"/>
              <a:buFont typeface="Wingdings" panose="05000000000000000000" pitchFamily="2" charset="2"/>
              <a:buChar char="u"/>
            </a:pPr>
            <a:r>
              <a:rPr lang="zh-CN" altLang="en-US" sz="2400" b="1" dirty="0">
                <a:solidFill>
                  <a:srgbClr val="0000FF"/>
                </a:solidFill>
                <a:latin typeface="方正粗黑宋简体" panose="02000000000000000000" pitchFamily="2" charset="-122"/>
                <a:ea typeface="方正粗黑宋简体" panose="02000000000000000000" pitchFamily="2" charset="-122"/>
              </a:rPr>
              <a:t>欧氏距离情况</a:t>
            </a:r>
          </a:p>
          <a:p>
            <a:pPr marL="357505" lvl="1" indent="-285750" algn="just" rtl="0" eaLnBrk="1" fontAlgn="base" hangingPunct="1">
              <a:spcBef>
                <a:spcPct val="0"/>
              </a:spcBef>
              <a:spcAft>
                <a:spcPts val="600"/>
              </a:spcAft>
              <a:buClr>
                <a:srgbClr val="E2BD7B"/>
              </a:buClr>
              <a:buFont typeface="华文新魏" panose="02010800040101010101" pitchFamily="2" charset="-122"/>
              <a:buChar char=" "/>
            </a:pPr>
            <a:endParaRPr lang="en-US" altLang="zh-CN" sz="2400" b="1" dirty="0">
              <a:solidFill>
                <a:srgbClr val="0000FF"/>
              </a:solidFill>
              <a:latin typeface="方正粗黑宋简体" panose="02000000000000000000" pitchFamily="2" charset="-122"/>
              <a:ea typeface="方正粗黑宋简体" panose="020000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24618"/>
                                        </p:tgtEl>
                                        <p:attrNameLst>
                                          <p:attrName>style.visibility</p:attrName>
                                        </p:attrNameLst>
                                      </p:cBhvr>
                                      <p:to>
                                        <p:strVal val="visible"/>
                                      </p:to>
                                    </p:set>
                                    <p:animEffect transition="in" filter="fade">
                                      <p:cBhvr>
                                        <p:cTn id="7" dur="1000"/>
                                        <p:tgtEl>
                                          <p:spTgt spid="324618"/>
                                        </p:tgtEl>
                                      </p:cBhvr>
                                    </p:animEffect>
                                    <p:anim calcmode="lin" valueType="num">
                                      <p:cBhvr>
                                        <p:cTn id="8" dur="1000" fill="hold"/>
                                        <p:tgtEl>
                                          <p:spTgt spid="324618"/>
                                        </p:tgtEl>
                                        <p:attrNameLst>
                                          <p:attrName>ppt_x</p:attrName>
                                        </p:attrNameLst>
                                      </p:cBhvr>
                                      <p:tavLst>
                                        <p:tav tm="0">
                                          <p:val>
                                            <p:strVal val="#ppt_x"/>
                                          </p:val>
                                        </p:tav>
                                        <p:tav tm="100000">
                                          <p:val>
                                            <p:strVal val="#ppt_x"/>
                                          </p:val>
                                        </p:tav>
                                      </p:tavLst>
                                    </p:anim>
                                    <p:anim calcmode="lin" valueType="num">
                                      <p:cBhvr>
                                        <p:cTn id="9" dur="1000" fill="hold"/>
                                        <p:tgtEl>
                                          <p:spTgt spid="32461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down)">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3" name="Rectangle 3"/>
          <p:cNvSpPr>
            <a:spLocks noGrp="1" noRot="1" noChangeArrowheads="1"/>
          </p:cNvSpPr>
          <p:nvPr>
            <p:ph idx="1"/>
          </p:nvPr>
        </p:nvSpPr>
        <p:spPr>
          <a:xfrm>
            <a:off x="1143000" y="943192"/>
            <a:ext cx="6405563" cy="3888581"/>
          </a:xfrm>
        </p:spPr>
        <p:txBody>
          <a:bodyPr rtlCol="0">
            <a:normAutofit/>
          </a:bodyPr>
          <a:lstStyle/>
          <a:p>
            <a:pPr eaLnBrk="1" fontAlgn="auto" hangingPunct="1">
              <a:spcAft>
                <a:spcPts val="0"/>
              </a:spcAft>
              <a:defRPr/>
            </a:pPr>
            <a:r>
              <a:rPr lang="zh-CN" altLang="en-US" sz="2400" dirty="0">
                <a:solidFill>
                  <a:srgbClr val="0000FF"/>
                </a:solidFill>
                <a:latin typeface="方正粗黑宋简体" panose="02000000000000000000" pitchFamily="2" charset="-122"/>
                <a:ea typeface="方正粗黑宋简体" panose="02000000000000000000" pitchFamily="2" charset="-122"/>
              </a:rPr>
              <a:t>欧氏距离情况</a:t>
            </a:r>
          </a:p>
          <a:p>
            <a:pPr lvl="1" eaLnBrk="1" fontAlgn="auto" hangingPunct="1">
              <a:spcBef>
                <a:spcPts val="0"/>
              </a:spcBef>
              <a:defRPr/>
            </a:pPr>
            <a:endParaRPr lang="en-US" altLang="zh-CN" sz="2400" dirty="0">
              <a:solidFill>
                <a:srgbClr val="0000FF"/>
              </a:solidFill>
              <a:latin typeface="方正粗黑宋简体" panose="02000000000000000000" pitchFamily="2" charset="-122"/>
              <a:ea typeface="方正粗黑宋简体" panose="02000000000000000000" pitchFamily="2" charset="-122"/>
              <a:cs typeface="+mn-ea"/>
            </a:endParaRPr>
          </a:p>
        </p:txBody>
      </p:sp>
      <p:graphicFrame>
        <p:nvGraphicFramePr>
          <p:cNvPr id="324611" name="Object 4"/>
          <p:cNvGraphicFramePr>
            <a:graphicFrameLocks noChangeAspect="1"/>
          </p:cNvGraphicFramePr>
          <p:nvPr/>
        </p:nvGraphicFramePr>
        <p:xfrm>
          <a:off x="556736" y="3224213"/>
          <a:ext cx="5500211" cy="1040130"/>
        </p:xfrm>
        <a:graphic>
          <a:graphicData uri="http://schemas.openxmlformats.org/presentationml/2006/ole">
            <mc:AlternateContent xmlns:mc="http://schemas.openxmlformats.org/markup-compatibility/2006">
              <mc:Choice xmlns:v="urn:schemas-microsoft-com:vml" Requires="v">
                <p:oleObj spid="_x0000_s412199" r:id="rId4" imgW="2527300" imgH="457200" progId="Equation.3">
                  <p:embed/>
                </p:oleObj>
              </mc:Choice>
              <mc:Fallback>
                <p:oleObj r:id="rId4" imgW="2527300" imgH="457200" progId="Equation.3">
                  <p:embed/>
                  <p:pic>
                    <p:nvPicPr>
                      <p:cNvPr id="0" name="图片 4145"/>
                      <p:cNvPicPr>
                        <a:picLocks noChangeAspect="1" noChangeArrowheads="1"/>
                      </p:cNvPicPr>
                      <p:nvPr/>
                    </p:nvPicPr>
                    <p:blipFill>
                      <a:blip r:embed="rId5"/>
                      <a:srcRect/>
                      <a:stretch>
                        <a:fillRect/>
                      </a:stretch>
                    </p:blipFill>
                    <p:spPr bwMode="auto">
                      <a:xfrm>
                        <a:off x="556736" y="3224213"/>
                        <a:ext cx="5500211" cy="1040130"/>
                      </a:xfrm>
                      <a:prstGeom prst="rect">
                        <a:avLst/>
                      </a:prstGeom>
                      <a:solidFill>
                        <a:schemeClr val="accent1">
                          <a:lumMod val="20000"/>
                          <a:lumOff val="80000"/>
                        </a:schemeClr>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24612" name="Object 6"/>
          <p:cNvGraphicFramePr>
            <a:graphicFrameLocks noChangeAspect="1"/>
          </p:cNvGraphicFramePr>
          <p:nvPr/>
        </p:nvGraphicFramePr>
        <p:xfrm>
          <a:off x="696040" y="4434364"/>
          <a:ext cx="5360670" cy="1168241"/>
        </p:xfrm>
        <a:graphic>
          <a:graphicData uri="http://schemas.openxmlformats.org/presentationml/2006/ole">
            <mc:AlternateContent xmlns:mc="http://schemas.openxmlformats.org/markup-compatibility/2006">
              <mc:Choice xmlns:v="urn:schemas-microsoft-com:vml" Requires="v">
                <p:oleObj spid="_x0000_s412200" r:id="rId6" imgW="2602865" imgH="457200" progId="Equation.3">
                  <p:embed/>
                </p:oleObj>
              </mc:Choice>
              <mc:Fallback>
                <p:oleObj r:id="rId6" imgW="2602865" imgH="457200" progId="Equation.3">
                  <p:embed/>
                  <p:pic>
                    <p:nvPicPr>
                      <p:cNvPr id="0" name="图片 4146"/>
                      <p:cNvPicPr>
                        <a:picLocks noChangeAspect="1" noChangeArrowheads="1"/>
                      </p:cNvPicPr>
                      <p:nvPr/>
                    </p:nvPicPr>
                    <p:blipFill>
                      <a:blip r:embed="rId7"/>
                      <a:srcRect/>
                      <a:stretch>
                        <a:fillRect/>
                      </a:stretch>
                    </p:blipFill>
                    <p:spPr bwMode="auto">
                      <a:xfrm>
                        <a:off x="696040" y="4434364"/>
                        <a:ext cx="5360670" cy="1168241"/>
                      </a:xfrm>
                      <a:prstGeom prst="rect">
                        <a:avLst/>
                      </a:prstGeom>
                      <a:solidFill>
                        <a:schemeClr val="accent1">
                          <a:lumMod val="20000"/>
                          <a:lumOff val="80000"/>
                        </a:schemeClr>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24613" name="Object 7"/>
          <p:cNvGraphicFramePr>
            <a:graphicFrameLocks noChangeAspect="1"/>
          </p:cNvGraphicFramePr>
          <p:nvPr/>
        </p:nvGraphicFramePr>
        <p:xfrm>
          <a:off x="628889" y="2035970"/>
          <a:ext cx="1079897" cy="941785"/>
        </p:xfrm>
        <a:graphic>
          <a:graphicData uri="http://schemas.openxmlformats.org/presentationml/2006/ole">
            <mc:AlternateContent xmlns:mc="http://schemas.openxmlformats.org/markup-compatibility/2006">
              <mc:Choice xmlns:v="urn:schemas-microsoft-com:vml" Requires="v">
                <p:oleObj spid="_x0000_s412201" r:id="rId8" imgW="901700" imgH="787400" progId="Equation.3">
                  <p:embed/>
                </p:oleObj>
              </mc:Choice>
              <mc:Fallback>
                <p:oleObj r:id="rId8" imgW="901700" imgH="787400" progId="Equation.3">
                  <p:embed/>
                  <p:pic>
                    <p:nvPicPr>
                      <p:cNvPr id="0" name="图片 414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8889" y="2035970"/>
                        <a:ext cx="1079897" cy="941785"/>
                      </a:xfrm>
                      <a:prstGeom prst="rect">
                        <a:avLst/>
                      </a:prstGeom>
                      <a:solidFill>
                        <a:schemeClr val="accent2">
                          <a:lumMod val="20000"/>
                          <a:lumOff val="80000"/>
                        </a:schemeClr>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24614" name="Object 8"/>
          <p:cNvGraphicFramePr>
            <a:graphicFrameLocks noChangeAspect="1"/>
          </p:cNvGraphicFramePr>
          <p:nvPr/>
        </p:nvGraphicFramePr>
        <p:xfrm>
          <a:off x="2090976" y="2035970"/>
          <a:ext cx="1079897" cy="970360"/>
        </p:xfrm>
        <a:graphic>
          <a:graphicData uri="http://schemas.openxmlformats.org/presentationml/2006/ole">
            <mc:AlternateContent xmlns:mc="http://schemas.openxmlformats.org/markup-compatibility/2006">
              <mc:Choice xmlns:v="urn:schemas-microsoft-com:vml" Requires="v">
                <p:oleObj spid="_x0000_s412202" r:id="rId10" imgW="876300" imgH="787400" progId="Equation.3">
                  <p:embed/>
                </p:oleObj>
              </mc:Choice>
              <mc:Fallback>
                <p:oleObj r:id="rId10" imgW="876300" imgH="787400" progId="Equation.3">
                  <p:embed/>
                  <p:pic>
                    <p:nvPicPr>
                      <p:cNvPr id="0" name="图片 414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90976" y="2035970"/>
                        <a:ext cx="1079897" cy="970360"/>
                      </a:xfrm>
                      <a:prstGeom prst="rect">
                        <a:avLst/>
                      </a:prstGeom>
                      <a:solidFill>
                        <a:schemeClr val="accent2">
                          <a:lumMod val="20000"/>
                          <a:lumOff val="80000"/>
                        </a:schemeClr>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24617" name="AutoShape 13"/>
          <p:cNvSpPr>
            <a:spLocks noChangeArrowheads="1"/>
          </p:cNvSpPr>
          <p:nvPr/>
        </p:nvSpPr>
        <p:spPr bwMode="auto">
          <a:xfrm rot="5400000">
            <a:off x="1781651" y="2982754"/>
            <a:ext cx="314325" cy="304800"/>
          </a:xfrm>
          <a:prstGeom prst="rightArrow">
            <a:avLst>
              <a:gd name="adj1" fmla="val 50000"/>
              <a:gd name="adj2" fmla="val 49877"/>
            </a:avLst>
          </a:prstGeom>
          <a:solidFill>
            <a:schemeClr val="accent1"/>
          </a:solidFill>
          <a:ln w="9525">
            <a:solidFill>
              <a:schemeClr val="tx1"/>
            </a:solidFill>
            <a:miter lim="800000"/>
          </a:ln>
        </p:spPr>
        <p:txBody>
          <a:bodyPr wrap="none" anchor="ct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l" eaLnBrk="1" fontAlgn="base" hangingPunct="1">
              <a:lnSpc>
                <a:spcPct val="100000"/>
              </a:lnSpc>
              <a:spcBef>
                <a:spcPct val="0"/>
              </a:spcBef>
              <a:spcAft>
                <a:spcPct val="0"/>
              </a:spcAft>
              <a:buClrTx/>
              <a:buSzTx/>
              <a:buFontTx/>
              <a:buNone/>
            </a:pPr>
            <a:endParaRPr lang="zh-CN" altLang="en-US" sz="1350" b="0">
              <a:solidFill>
                <a:srgbClr val="494B4D"/>
              </a:solidFill>
              <a:latin typeface="Arial" panose="020B0604020202020204" pitchFamily="34" charset="0"/>
              <a:ea typeface="宋体" panose="02010600030101010101" pitchFamily="2" charset="-122"/>
            </a:endParaRPr>
          </a:p>
        </p:txBody>
      </p:sp>
      <p:graphicFrame>
        <p:nvGraphicFramePr>
          <p:cNvPr id="324618" name="对象 1"/>
          <p:cNvGraphicFramePr>
            <a:graphicFrameLocks noChangeAspect="1"/>
          </p:cNvGraphicFramePr>
          <p:nvPr/>
        </p:nvGraphicFramePr>
        <p:xfrm>
          <a:off x="4079879" y="943192"/>
          <a:ext cx="3679426" cy="565331"/>
        </p:xfrm>
        <a:graphic>
          <a:graphicData uri="http://schemas.openxmlformats.org/presentationml/2006/ole">
            <mc:AlternateContent xmlns:mc="http://schemas.openxmlformats.org/markup-compatibility/2006">
              <mc:Choice xmlns:v="urn:schemas-microsoft-com:vml" Requires="v">
                <p:oleObj spid="_x0000_s412203" r:id="rId12" imgW="3467100" imgH="533400" progId="Equation.3">
                  <p:embed/>
                </p:oleObj>
              </mc:Choice>
              <mc:Fallback>
                <p:oleObj r:id="rId12" imgW="3467100" imgH="533400" progId="Equation.3">
                  <p:embed/>
                  <p:pic>
                    <p:nvPicPr>
                      <p:cNvPr id="0" name="图片 415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79879" y="943192"/>
                        <a:ext cx="3679426" cy="565331"/>
                      </a:xfrm>
                      <a:prstGeom prst="rect">
                        <a:avLst/>
                      </a:prstGeom>
                      <a:noFill/>
                      <a:ln>
                        <a:noFill/>
                      </a:ln>
                    </p:spPr>
                  </p:pic>
                </p:oleObj>
              </mc:Fallback>
            </mc:AlternateContent>
          </a:graphicData>
        </a:graphic>
      </p:graphicFrame>
      <p:graphicFrame>
        <p:nvGraphicFramePr>
          <p:cNvPr id="324619" name="对象 2"/>
          <p:cNvGraphicFramePr>
            <a:graphicFrameLocks noChangeAspect="1"/>
          </p:cNvGraphicFramePr>
          <p:nvPr/>
        </p:nvGraphicFramePr>
        <p:xfrm>
          <a:off x="4083613" y="1721764"/>
          <a:ext cx="1514707" cy="621387"/>
        </p:xfrm>
        <a:graphic>
          <a:graphicData uri="http://schemas.openxmlformats.org/presentationml/2006/ole">
            <mc:AlternateContent xmlns:mc="http://schemas.openxmlformats.org/markup-compatibility/2006">
              <mc:Choice xmlns:v="urn:schemas-microsoft-com:vml" Requires="v">
                <p:oleObj spid="_x0000_s412204" r:id="rId14" imgW="1333500" imgH="546100" progId="Equation.3">
                  <p:embed/>
                </p:oleObj>
              </mc:Choice>
              <mc:Fallback>
                <p:oleObj r:id="rId14" imgW="1333500" imgH="546100" progId="Equation.3">
                  <p:embed/>
                  <p:pic>
                    <p:nvPicPr>
                      <p:cNvPr id="0" name="图片 415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83613" y="1721764"/>
                        <a:ext cx="1514707" cy="621387"/>
                      </a:xfrm>
                      <a:prstGeom prst="rect">
                        <a:avLst/>
                      </a:prstGeom>
                      <a:noFill/>
                      <a:ln>
                        <a:noFill/>
                      </a:ln>
                    </p:spPr>
                  </p:pic>
                </p:oleObj>
              </mc:Fallback>
            </mc:AlternateContent>
          </a:graphicData>
        </a:graphic>
      </p:graphicFrame>
      <p:sp>
        <p:nvSpPr>
          <p:cNvPr id="4" name="左大括号 3"/>
          <p:cNvSpPr/>
          <p:nvPr/>
        </p:nvSpPr>
        <p:spPr>
          <a:xfrm>
            <a:off x="3761911" y="1214438"/>
            <a:ext cx="269546" cy="810816"/>
          </a:xfrm>
          <a:prstGeom prst="leftBrace">
            <a:avLst/>
          </a:prstGeom>
          <a:ln w="444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base">
              <a:spcBef>
                <a:spcPct val="0"/>
              </a:spcBef>
              <a:spcAft>
                <a:spcPct val="0"/>
              </a:spcAft>
              <a:defRPr/>
            </a:pPr>
            <a:endParaRPr lang="zh-CN" altLang="en-US" sz="1350">
              <a:solidFill>
                <a:srgbClr val="494B4D"/>
              </a:solidFill>
            </a:endParaRPr>
          </a:p>
        </p:txBody>
      </p:sp>
      <p:sp>
        <p:nvSpPr>
          <p:cNvPr id="14" name="左大括号 13"/>
          <p:cNvSpPr/>
          <p:nvPr/>
        </p:nvSpPr>
        <p:spPr>
          <a:xfrm>
            <a:off x="196692" y="2475071"/>
            <a:ext cx="432197" cy="2538413"/>
          </a:xfrm>
          <a:prstGeom prst="leftBrace">
            <a:avLst>
              <a:gd name="adj1" fmla="val 0"/>
              <a:gd name="adj2" fmla="val 50000"/>
            </a:avLst>
          </a:prstGeom>
          <a:ln w="4445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fontAlgn="base">
              <a:spcBef>
                <a:spcPct val="0"/>
              </a:spcBef>
              <a:spcAft>
                <a:spcPct val="0"/>
              </a:spcAft>
              <a:defRPr/>
            </a:pPr>
            <a:endParaRPr lang="zh-CN" altLang="en-US" sz="1350">
              <a:solidFill>
                <a:srgbClr val="494B4D"/>
              </a:solidFill>
            </a:endParaRPr>
          </a:p>
        </p:txBody>
      </p:sp>
      <p:graphicFrame>
        <p:nvGraphicFramePr>
          <p:cNvPr id="2" name="Object 11"/>
          <p:cNvGraphicFramePr>
            <a:graphicFrameLocks noChangeAspect="1"/>
          </p:cNvGraphicFramePr>
          <p:nvPr/>
        </p:nvGraphicFramePr>
        <p:xfrm>
          <a:off x="6779572" y="3006566"/>
          <a:ext cx="2240756" cy="991791"/>
        </p:xfrm>
        <a:graphic>
          <a:graphicData uri="http://schemas.openxmlformats.org/presentationml/2006/ole">
            <mc:AlternateContent xmlns:mc="http://schemas.openxmlformats.org/markup-compatibility/2006">
              <mc:Choice xmlns:v="urn:schemas-microsoft-com:vml" Requires="v">
                <p:oleObj spid="_x0000_s412205" r:id="rId16" imgW="1892300" imgH="838200" progId="Equation.3">
                  <p:embed/>
                </p:oleObj>
              </mc:Choice>
              <mc:Fallback>
                <p:oleObj r:id="rId16" imgW="1892300" imgH="838200" progId="Equation.3">
                  <p:embed/>
                  <p:pic>
                    <p:nvPicPr>
                      <p:cNvPr id="0" name="图片 414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779572" y="3006566"/>
                        <a:ext cx="2240756" cy="991791"/>
                      </a:xfrm>
                      <a:prstGeom prst="rect">
                        <a:avLst/>
                      </a:prstGeom>
                      <a:solidFill>
                        <a:srgbClr val="FFFF00"/>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 name="Object 12"/>
          <p:cNvGraphicFramePr>
            <a:graphicFrameLocks noChangeAspect="1"/>
          </p:cNvGraphicFramePr>
          <p:nvPr/>
        </p:nvGraphicFramePr>
        <p:xfrm>
          <a:off x="6715515" y="4248389"/>
          <a:ext cx="2215754" cy="988219"/>
        </p:xfrm>
        <a:graphic>
          <a:graphicData uri="http://schemas.openxmlformats.org/presentationml/2006/ole">
            <mc:AlternateContent xmlns:mc="http://schemas.openxmlformats.org/markup-compatibility/2006">
              <mc:Choice xmlns:v="urn:schemas-microsoft-com:vml" Requires="v">
                <p:oleObj spid="_x0000_s412206" r:id="rId18" imgW="1879600" imgH="838200" progId="Equation.3">
                  <p:embed/>
                </p:oleObj>
              </mc:Choice>
              <mc:Fallback>
                <p:oleObj r:id="rId18" imgW="1879600" imgH="838200" progId="Equation.3">
                  <p:embed/>
                  <p:pic>
                    <p:nvPicPr>
                      <p:cNvPr id="0" name="图片 415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715515" y="4248389"/>
                        <a:ext cx="2215754" cy="988219"/>
                      </a:xfrm>
                      <a:prstGeom prst="rect">
                        <a:avLst/>
                      </a:prstGeom>
                      <a:solidFill>
                        <a:srgbClr val="FFFF00"/>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 name="左大括号 6"/>
          <p:cNvSpPr/>
          <p:nvPr/>
        </p:nvSpPr>
        <p:spPr>
          <a:xfrm>
            <a:off x="6283081" y="3569732"/>
            <a:ext cx="432197" cy="1146572"/>
          </a:xfrm>
          <a:prstGeom prst="leftBrace">
            <a:avLst>
              <a:gd name="adj1" fmla="val 0"/>
              <a:gd name="adj2" fmla="val 50000"/>
            </a:avLst>
          </a:prstGeom>
          <a:noFill/>
          <a:ln w="44450">
            <a:solidFill>
              <a:srgbClr val="FF0000"/>
            </a:solidFill>
          </a:ln>
          <a:extLst>
            <a:ext uri="{909E8E84-426E-40DD-AFC4-6F175D3DCCD1}">
              <a14:hiddenFill xmlns:a14="http://schemas.microsoft.com/office/drawing/2010/main">
                <a:solidFill>
                  <a:srgbClr val="FFFF00"/>
                </a:solidFill>
              </a14:hiddenFill>
            </a:ext>
          </a:extLst>
        </p:spPr>
        <p:style>
          <a:lnRef idx="1">
            <a:schemeClr val="accent1"/>
          </a:lnRef>
          <a:fillRef idx="0">
            <a:schemeClr val="accent1"/>
          </a:fillRef>
          <a:effectRef idx="0">
            <a:schemeClr val="accent1"/>
          </a:effectRef>
          <a:fontRef idx="minor">
            <a:schemeClr val="tx1"/>
          </a:fontRef>
        </p:style>
        <p:txBody>
          <a:bodyPr anchor="ctr"/>
          <a:lstStyle/>
          <a:p>
            <a:pPr algn="ctr" fontAlgn="base">
              <a:spcBef>
                <a:spcPct val="0"/>
              </a:spcBef>
              <a:spcAft>
                <a:spcPct val="0"/>
              </a:spcAft>
              <a:defRPr/>
            </a:pPr>
            <a:endParaRPr lang="zh-CN" altLang="en-US" sz="1350">
              <a:solidFill>
                <a:srgbClr val="494B4D"/>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24618"/>
                                        </p:tgtEl>
                                        <p:attrNameLst>
                                          <p:attrName>style.visibility</p:attrName>
                                        </p:attrNameLst>
                                      </p:cBhvr>
                                      <p:to>
                                        <p:strVal val="visible"/>
                                      </p:to>
                                    </p:set>
                                    <p:animEffect transition="in" filter="fade">
                                      <p:cBhvr>
                                        <p:cTn id="7" dur="1000"/>
                                        <p:tgtEl>
                                          <p:spTgt spid="324618"/>
                                        </p:tgtEl>
                                      </p:cBhvr>
                                    </p:animEffect>
                                    <p:anim calcmode="lin" valueType="num">
                                      <p:cBhvr>
                                        <p:cTn id="8" dur="1000" fill="hold"/>
                                        <p:tgtEl>
                                          <p:spTgt spid="324618"/>
                                        </p:tgtEl>
                                        <p:attrNameLst>
                                          <p:attrName>ppt_x</p:attrName>
                                        </p:attrNameLst>
                                      </p:cBhvr>
                                      <p:tavLst>
                                        <p:tav tm="0">
                                          <p:val>
                                            <p:strVal val="#ppt_x"/>
                                          </p:val>
                                        </p:tav>
                                        <p:tav tm="100000">
                                          <p:val>
                                            <p:strVal val="#ppt_x"/>
                                          </p:val>
                                        </p:tav>
                                      </p:tavLst>
                                    </p:anim>
                                    <p:anim calcmode="lin" valueType="num">
                                      <p:cBhvr>
                                        <p:cTn id="9" dur="1000" fill="hold"/>
                                        <p:tgtEl>
                                          <p:spTgt spid="32461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24619"/>
                                        </p:tgtEl>
                                        <p:attrNameLst>
                                          <p:attrName>style.visibility</p:attrName>
                                        </p:attrNameLst>
                                      </p:cBhvr>
                                      <p:to>
                                        <p:strVal val="visible"/>
                                      </p:to>
                                    </p:set>
                                    <p:animEffect transition="in" filter="fade">
                                      <p:cBhvr>
                                        <p:cTn id="12" dur="1000"/>
                                        <p:tgtEl>
                                          <p:spTgt spid="324619"/>
                                        </p:tgtEl>
                                      </p:cBhvr>
                                    </p:animEffect>
                                    <p:anim calcmode="lin" valueType="num">
                                      <p:cBhvr>
                                        <p:cTn id="13" dur="1000" fill="hold"/>
                                        <p:tgtEl>
                                          <p:spTgt spid="324619"/>
                                        </p:tgtEl>
                                        <p:attrNameLst>
                                          <p:attrName>ppt_x</p:attrName>
                                        </p:attrNameLst>
                                      </p:cBhvr>
                                      <p:tavLst>
                                        <p:tav tm="0">
                                          <p:val>
                                            <p:strVal val="#ppt_x"/>
                                          </p:val>
                                        </p:tav>
                                        <p:tav tm="100000">
                                          <p:val>
                                            <p:strVal val="#ppt_x"/>
                                          </p:val>
                                        </p:tav>
                                      </p:tavLst>
                                    </p:anim>
                                    <p:anim calcmode="lin" valueType="num">
                                      <p:cBhvr>
                                        <p:cTn id="14" dur="1000" fill="hold"/>
                                        <p:tgtEl>
                                          <p:spTgt spid="32461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24613"/>
                                        </p:tgtEl>
                                        <p:attrNameLst>
                                          <p:attrName>style.visibility</p:attrName>
                                        </p:attrNameLst>
                                      </p:cBhvr>
                                      <p:to>
                                        <p:strVal val="visible"/>
                                      </p:to>
                                    </p:set>
                                    <p:animEffect transition="in" filter="box(in)">
                                      <p:cBhvr>
                                        <p:cTn id="27" dur="2000"/>
                                        <p:tgtEl>
                                          <p:spTgt spid="32461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24614"/>
                                        </p:tgtEl>
                                        <p:attrNameLst>
                                          <p:attrName>style.visibility</p:attrName>
                                        </p:attrNameLst>
                                      </p:cBhvr>
                                      <p:to>
                                        <p:strVal val="visible"/>
                                      </p:to>
                                    </p:set>
                                    <p:animEffect transition="in" filter="dissolve">
                                      <p:cBhvr>
                                        <p:cTn id="32" dur="500"/>
                                        <p:tgtEl>
                                          <p:spTgt spid="324614"/>
                                        </p:tgtEl>
                                      </p:cBhvr>
                                    </p:animEffect>
                                  </p:childTnLst>
                                </p:cTn>
                              </p:par>
                            </p:childTnLst>
                          </p:cTn>
                        </p:par>
                      </p:childTnLst>
                    </p:cTn>
                  </p:par>
                  <p:par>
                    <p:cTn id="33" fill="hold">
                      <p:stCondLst>
                        <p:cond delay="indefinite"/>
                      </p:stCondLst>
                      <p:childTnLst>
                        <p:par>
                          <p:cTn id="34" fill="hold">
                            <p:stCondLst>
                              <p:cond delay="0"/>
                            </p:stCondLst>
                            <p:childTnLst>
                              <p:par>
                                <p:cTn id="35" presetID="49" presetClass="entr" presetSubtype="0" decel="100000" fill="hold" grpId="0" nodeType="clickEffect">
                                  <p:stCondLst>
                                    <p:cond delay="0"/>
                                  </p:stCondLst>
                                  <p:childTnLst>
                                    <p:set>
                                      <p:cBhvr>
                                        <p:cTn id="36" dur="1" fill="hold">
                                          <p:stCondLst>
                                            <p:cond delay="0"/>
                                          </p:stCondLst>
                                        </p:cTn>
                                        <p:tgtEl>
                                          <p:spTgt spid="324617"/>
                                        </p:tgtEl>
                                        <p:attrNameLst>
                                          <p:attrName>style.visibility</p:attrName>
                                        </p:attrNameLst>
                                      </p:cBhvr>
                                      <p:to>
                                        <p:strVal val="visible"/>
                                      </p:to>
                                    </p:set>
                                    <p:anim calcmode="lin" valueType="num">
                                      <p:cBhvr>
                                        <p:cTn id="37" dur="500" fill="hold"/>
                                        <p:tgtEl>
                                          <p:spTgt spid="324617"/>
                                        </p:tgtEl>
                                        <p:attrNameLst>
                                          <p:attrName>ppt_w</p:attrName>
                                        </p:attrNameLst>
                                      </p:cBhvr>
                                      <p:tavLst>
                                        <p:tav tm="0">
                                          <p:val>
                                            <p:fltVal val="0"/>
                                          </p:val>
                                        </p:tav>
                                        <p:tav tm="100000">
                                          <p:val>
                                            <p:strVal val="#ppt_w"/>
                                          </p:val>
                                        </p:tav>
                                      </p:tavLst>
                                    </p:anim>
                                    <p:anim calcmode="lin" valueType="num">
                                      <p:cBhvr>
                                        <p:cTn id="38" dur="500" fill="hold"/>
                                        <p:tgtEl>
                                          <p:spTgt spid="324617"/>
                                        </p:tgtEl>
                                        <p:attrNameLst>
                                          <p:attrName>ppt_h</p:attrName>
                                        </p:attrNameLst>
                                      </p:cBhvr>
                                      <p:tavLst>
                                        <p:tav tm="0">
                                          <p:val>
                                            <p:fltVal val="0"/>
                                          </p:val>
                                        </p:tav>
                                        <p:tav tm="100000">
                                          <p:val>
                                            <p:strVal val="#ppt_h"/>
                                          </p:val>
                                        </p:tav>
                                      </p:tavLst>
                                    </p:anim>
                                    <p:anim calcmode="lin" valueType="num">
                                      <p:cBhvr>
                                        <p:cTn id="39" dur="500" fill="hold"/>
                                        <p:tgtEl>
                                          <p:spTgt spid="324617"/>
                                        </p:tgtEl>
                                        <p:attrNameLst>
                                          <p:attrName>style.rotation</p:attrName>
                                        </p:attrNameLst>
                                      </p:cBhvr>
                                      <p:tavLst>
                                        <p:tav tm="0">
                                          <p:val>
                                            <p:fltVal val="360"/>
                                          </p:val>
                                        </p:tav>
                                        <p:tav tm="100000">
                                          <p:val>
                                            <p:fltVal val="0"/>
                                          </p:val>
                                        </p:tav>
                                      </p:tavLst>
                                    </p:anim>
                                    <p:animEffect transition="in" filter="fade">
                                      <p:cBhvr>
                                        <p:cTn id="40" dur="500"/>
                                        <p:tgtEl>
                                          <p:spTgt spid="324617"/>
                                        </p:tgtEl>
                                      </p:cBhvr>
                                    </p:animEffect>
                                  </p:childTnLst>
                                </p:cTn>
                              </p:par>
                            </p:childTnLst>
                          </p:cTn>
                        </p:par>
                      </p:childTnLst>
                    </p:cTn>
                  </p:par>
                  <p:par>
                    <p:cTn id="41" fill="hold">
                      <p:stCondLst>
                        <p:cond delay="indefinite"/>
                      </p:stCondLst>
                      <p:childTnLst>
                        <p:par>
                          <p:cTn id="42" fill="hold">
                            <p:stCondLst>
                              <p:cond delay="0"/>
                            </p:stCondLst>
                            <p:childTnLst>
                              <p:par>
                                <p:cTn id="43" presetID="6" presetClass="entr" presetSubtype="16" fill="hold" nodeType="clickEffect">
                                  <p:stCondLst>
                                    <p:cond delay="0"/>
                                  </p:stCondLst>
                                  <p:childTnLst>
                                    <p:set>
                                      <p:cBhvr>
                                        <p:cTn id="44" dur="1" fill="hold">
                                          <p:stCondLst>
                                            <p:cond delay="0"/>
                                          </p:stCondLst>
                                        </p:cTn>
                                        <p:tgtEl>
                                          <p:spTgt spid="324611"/>
                                        </p:tgtEl>
                                        <p:attrNameLst>
                                          <p:attrName>style.visibility</p:attrName>
                                        </p:attrNameLst>
                                      </p:cBhvr>
                                      <p:to>
                                        <p:strVal val="visible"/>
                                      </p:to>
                                    </p:set>
                                    <p:animEffect transition="in" filter="circle(in)">
                                      <p:cBhvr>
                                        <p:cTn id="45" dur="2000"/>
                                        <p:tgtEl>
                                          <p:spTgt spid="324611"/>
                                        </p:tgtEl>
                                      </p:cBhvr>
                                    </p:animEffect>
                                  </p:childTnLst>
                                </p:cTn>
                              </p:par>
                            </p:childTnLst>
                          </p:cTn>
                        </p:par>
                      </p:childTnLst>
                    </p:cTn>
                  </p:par>
                  <p:par>
                    <p:cTn id="46" fill="hold">
                      <p:stCondLst>
                        <p:cond delay="indefinite"/>
                      </p:stCondLst>
                      <p:childTnLst>
                        <p:par>
                          <p:cTn id="47" fill="hold">
                            <p:stCondLst>
                              <p:cond delay="0"/>
                            </p:stCondLst>
                            <p:childTnLst>
                              <p:par>
                                <p:cTn id="48" presetID="20" presetClass="entr" presetSubtype="0" fill="hold" nodeType="clickEffect">
                                  <p:stCondLst>
                                    <p:cond delay="0"/>
                                  </p:stCondLst>
                                  <p:childTnLst>
                                    <p:set>
                                      <p:cBhvr>
                                        <p:cTn id="49" dur="1" fill="hold">
                                          <p:stCondLst>
                                            <p:cond delay="0"/>
                                          </p:stCondLst>
                                        </p:cTn>
                                        <p:tgtEl>
                                          <p:spTgt spid="324612"/>
                                        </p:tgtEl>
                                        <p:attrNameLst>
                                          <p:attrName>style.visibility</p:attrName>
                                        </p:attrNameLst>
                                      </p:cBhvr>
                                      <p:to>
                                        <p:strVal val="visible"/>
                                      </p:to>
                                    </p:set>
                                    <p:animEffect transition="in" filter="wedge">
                                      <p:cBhvr>
                                        <p:cTn id="50" dur="2000"/>
                                        <p:tgtEl>
                                          <p:spTgt spid="324612"/>
                                        </p:tgtEl>
                                      </p:cBhvr>
                                    </p:animEffect>
                                  </p:childTnLst>
                                </p:cTn>
                              </p:par>
                            </p:childTnLst>
                          </p:cTn>
                        </p:par>
                      </p:childTnLst>
                    </p:cTn>
                  </p:par>
                  <p:par>
                    <p:cTn id="51" fill="hold">
                      <p:stCondLst>
                        <p:cond delay="indefinite"/>
                      </p:stCondLst>
                      <p:childTnLst>
                        <p:par>
                          <p:cTn id="52" fill="hold">
                            <p:stCondLst>
                              <p:cond delay="0"/>
                            </p:stCondLst>
                            <p:childTnLst>
                              <p:par>
                                <p:cTn id="53" presetID="8" presetClass="entr" presetSubtype="16" fill="hold" nodeType="click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diamond(in)">
                                      <p:cBhvr>
                                        <p:cTn id="55" dur="2000"/>
                                        <p:tgtEl>
                                          <p:spTgt spid="2"/>
                                        </p:tgtEl>
                                      </p:cBhvr>
                                    </p:animEffect>
                                  </p:childTnLst>
                                </p:cTn>
                              </p:par>
                              <p:par>
                                <p:cTn id="56" presetID="8" presetClass="entr" presetSubtype="16" fill="hold" nodeType="with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diamond(in)">
                                      <p:cBhvr>
                                        <p:cTn id="58" dur="2000"/>
                                        <p:tgtEl>
                                          <p:spTgt spid="5"/>
                                        </p:tgtEl>
                                      </p:cBhvr>
                                    </p:animEffect>
                                  </p:childTnLst>
                                </p:cTn>
                              </p:par>
                              <p:par>
                                <p:cTn id="59" presetID="8" presetClass="entr" presetSubtype="16" fill="hold" grpId="0" nodeType="with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diamond(in)">
                                      <p:cBhvr>
                                        <p:cTn id="61"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617" grpId="0" bldLvl="0" animBg="1"/>
      <p:bldP spid="324617" grpId="1" animBg="1"/>
      <p:bldP spid="4" grpId="0" bldLvl="0" animBg="1"/>
      <p:bldP spid="14" grpId="0" bldLvl="0" animBg="1"/>
      <p:bldP spid="7" grpId="0" bldLvl="0" animBg="1"/>
      <p:bldP spid="7" grpId="1" animBg="1"/>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3"/>
          <p:cNvSpPr>
            <a:spLocks noGrp="1" noRot="1"/>
          </p:cNvSpPr>
          <p:nvPr>
            <p:ph idx="1"/>
          </p:nvPr>
        </p:nvSpPr>
        <p:spPr>
          <a:xfrm>
            <a:off x="251520" y="188640"/>
            <a:ext cx="8280920" cy="3887788"/>
          </a:xfrm>
        </p:spPr>
        <p:txBody>
          <a:bodyPr vert="horz" wrap="square" lIns="91440" tIns="45720" rIns="91440" bIns="45720" anchor="t"/>
          <a:lstStyle/>
          <a:p>
            <a:pPr lvl="1" eaLnBrk="1" hangingPunct="1">
              <a:buClr>
                <a:srgbClr val="E2BD7B"/>
              </a:buClr>
            </a:pPr>
            <a:r>
              <a:rPr lang="zh-CN" altLang="en-US" sz="3200" kern="1200" dirty="0">
                <a:solidFill>
                  <a:srgbClr val="0000FF"/>
                </a:solidFill>
                <a:latin typeface="方正粗黑宋简体" panose="02000000000000000000" pitchFamily="2" charset="-122"/>
                <a:ea typeface="方正粗黑宋简体" panose="02000000000000000000" pitchFamily="2" charset="-122"/>
                <a:cs typeface="+mn-cs"/>
              </a:rPr>
              <a:t>迭代求解</a:t>
            </a:r>
          </a:p>
          <a:p>
            <a:pPr lvl="2" eaLnBrk="1" hangingPunct="1"/>
            <a:r>
              <a:rPr lang="zh-CN" altLang="en-US" sz="2800" b="1" dirty="0">
                <a:latin typeface="方正粗黑宋简体" panose="02000000000000000000" pitchFamily="2" charset="-122"/>
                <a:ea typeface="方正粗黑宋简体" panose="02000000000000000000" pitchFamily="2" charset="-122"/>
              </a:rPr>
              <a:t>上式是一个</a:t>
            </a:r>
            <a:r>
              <a:rPr lang="zh-CN" altLang="en-US" sz="2800" b="1" dirty="0">
                <a:solidFill>
                  <a:srgbClr val="FF0000"/>
                </a:solidFill>
                <a:latin typeface="方正粗黑宋简体" panose="02000000000000000000" pitchFamily="2" charset="-122"/>
                <a:ea typeface="方正粗黑宋简体" panose="02000000000000000000" pitchFamily="2" charset="-122"/>
              </a:rPr>
              <a:t>隐函数式</a:t>
            </a:r>
            <a:r>
              <a:rPr lang="zh-CN" altLang="en-US" sz="2800" b="1" dirty="0">
                <a:latin typeface="方正粗黑宋简体" panose="02000000000000000000" pitchFamily="2" charset="-122"/>
                <a:ea typeface="方正粗黑宋简体" panose="02000000000000000000" pitchFamily="2" charset="-122"/>
              </a:rPr>
              <a:t>，不能直接计算，因</a:t>
            </a:r>
            <a:r>
              <a:rPr lang="en-US" altLang="zh-CN" sz="2800" b="1" dirty="0" err="1">
                <a:latin typeface="方正粗黑宋简体" panose="02000000000000000000" pitchFamily="2" charset="-122"/>
                <a:ea typeface="方正粗黑宋简体" panose="02000000000000000000" pitchFamily="2" charset="-122"/>
              </a:rPr>
              <a:t>d</a:t>
            </a:r>
            <a:r>
              <a:rPr lang="en-US" altLang="zh-CN" sz="2800" b="1" baseline="-25000" dirty="0" err="1">
                <a:latin typeface="方正粗黑宋简体" panose="02000000000000000000" pitchFamily="2" charset="-122"/>
                <a:ea typeface="方正粗黑宋简体" panose="02000000000000000000" pitchFamily="2" charset="-122"/>
              </a:rPr>
              <a:t>qi</a:t>
            </a:r>
            <a:r>
              <a:rPr lang="zh-CN" altLang="en-US" sz="2800" b="1" dirty="0">
                <a:latin typeface="方正粗黑宋简体" panose="02000000000000000000" pitchFamily="2" charset="-122"/>
                <a:ea typeface="方正粗黑宋简体" panose="02000000000000000000" pitchFamily="2" charset="-122"/>
              </a:rPr>
              <a:t>中隐含有</a:t>
            </a:r>
            <a:r>
              <a:rPr lang="en-US" altLang="zh-CN" sz="2800" b="1" dirty="0" err="1">
                <a:latin typeface="方正粗黑宋简体" panose="02000000000000000000" pitchFamily="2" charset="-122"/>
                <a:ea typeface="方正粗黑宋简体" panose="02000000000000000000" pitchFamily="2" charset="-122"/>
              </a:rPr>
              <a:t>x</a:t>
            </a:r>
            <a:r>
              <a:rPr lang="en-US" altLang="zh-CN" sz="2800" b="1" baseline="-25000" dirty="0" err="1">
                <a:latin typeface="方正粗黑宋简体" panose="02000000000000000000" pitchFamily="2" charset="-122"/>
                <a:ea typeface="方正粗黑宋简体" panose="02000000000000000000" pitchFamily="2" charset="-122"/>
              </a:rPr>
              <a:t>q</a:t>
            </a:r>
            <a:r>
              <a:rPr lang="zh-CN" altLang="en-US" sz="2800" b="1" dirty="0">
                <a:latin typeface="方正粗黑宋简体" panose="02000000000000000000" pitchFamily="2" charset="-122"/>
                <a:ea typeface="方正粗黑宋简体" panose="02000000000000000000" pitchFamily="2" charset="-122"/>
              </a:rPr>
              <a:t>和</a:t>
            </a:r>
            <a:r>
              <a:rPr lang="en-US" altLang="zh-CN" sz="2800" b="1" dirty="0" err="1">
                <a:latin typeface="方正粗黑宋简体" panose="02000000000000000000" pitchFamily="2" charset="-122"/>
                <a:ea typeface="方正粗黑宋简体" panose="02000000000000000000" pitchFamily="2" charset="-122"/>
              </a:rPr>
              <a:t>y</a:t>
            </a:r>
            <a:r>
              <a:rPr lang="en-US" altLang="zh-CN" sz="2800" b="1" baseline="-25000" dirty="0" err="1">
                <a:latin typeface="方正粗黑宋简体" panose="02000000000000000000" pitchFamily="2" charset="-122"/>
                <a:ea typeface="方正粗黑宋简体" panose="02000000000000000000" pitchFamily="2" charset="-122"/>
              </a:rPr>
              <a:t>q</a:t>
            </a:r>
            <a:r>
              <a:rPr lang="zh-CN" altLang="en-US" sz="2800" b="1" dirty="0">
                <a:latin typeface="方正粗黑宋简体" panose="02000000000000000000" pitchFamily="2" charset="-122"/>
                <a:ea typeface="方正粗黑宋简体" panose="02000000000000000000" pitchFamily="2" charset="-122"/>
              </a:rPr>
              <a:t>。但是可用它来做迭代而求解。</a:t>
            </a:r>
          </a:p>
          <a:p>
            <a:pPr lvl="2" eaLnBrk="1" hangingPunct="1"/>
            <a:r>
              <a:rPr lang="zh-CN" altLang="en-US" sz="2800" b="1" dirty="0">
                <a:latin typeface="方正粗黑宋简体" panose="02000000000000000000" pitchFamily="2" charset="-122"/>
                <a:ea typeface="方正粗黑宋简体" panose="02000000000000000000" pitchFamily="2" charset="-122"/>
              </a:rPr>
              <a:t>例如先令</a:t>
            </a:r>
            <a:r>
              <a:rPr lang="en-US" altLang="zh-CN" sz="2800" b="1" dirty="0" err="1">
                <a:latin typeface="方正粗黑宋简体" panose="02000000000000000000" pitchFamily="2" charset="-122"/>
                <a:ea typeface="方正粗黑宋简体" panose="02000000000000000000" pitchFamily="2" charset="-122"/>
              </a:rPr>
              <a:t>x</a:t>
            </a:r>
            <a:r>
              <a:rPr lang="en-US" altLang="zh-CN" sz="2800" b="1" baseline="-25000" dirty="0" err="1">
                <a:latin typeface="方正粗黑宋简体" panose="02000000000000000000" pitchFamily="2" charset="-122"/>
                <a:ea typeface="方正粗黑宋简体" panose="02000000000000000000" pitchFamily="2" charset="-122"/>
              </a:rPr>
              <a:t>q</a:t>
            </a:r>
            <a:r>
              <a:rPr lang="en-US" altLang="zh-CN" sz="2800" b="1" dirty="0">
                <a:latin typeface="方正粗黑宋简体" panose="02000000000000000000" pitchFamily="2" charset="-122"/>
                <a:ea typeface="方正粗黑宋简体" panose="02000000000000000000" pitchFamily="2" charset="-122"/>
              </a:rPr>
              <a:t>=0</a:t>
            </a:r>
            <a:r>
              <a:rPr lang="zh-CN" altLang="en-US" sz="2800" b="1" dirty="0">
                <a:latin typeface="方正粗黑宋简体" panose="02000000000000000000" pitchFamily="2" charset="-122"/>
                <a:ea typeface="方正粗黑宋简体" panose="02000000000000000000" pitchFamily="2" charset="-122"/>
              </a:rPr>
              <a:t>，</a:t>
            </a:r>
            <a:r>
              <a:rPr lang="en-US" altLang="zh-CN" sz="2800" b="1" dirty="0" err="1">
                <a:latin typeface="方正粗黑宋简体" panose="02000000000000000000" pitchFamily="2" charset="-122"/>
                <a:ea typeface="方正粗黑宋简体" panose="02000000000000000000" pitchFamily="2" charset="-122"/>
              </a:rPr>
              <a:t>y</a:t>
            </a:r>
            <a:r>
              <a:rPr lang="en-US" altLang="zh-CN" sz="2800" b="1" baseline="-25000" dirty="0" err="1">
                <a:latin typeface="方正粗黑宋简体" panose="02000000000000000000" pitchFamily="2" charset="-122"/>
                <a:ea typeface="方正粗黑宋简体" panose="02000000000000000000" pitchFamily="2" charset="-122"/>
              </a:rPr>
              <a:t>q</a:t>
            </a:r>
            <a:r>
              <a:rPr lang="en-US" altLang="zh-CN" sz="2800" b="1" dirty="0">
                <a:latin typeface="方正粗黑宋简体" panose="02000000000000000000" pitchFamily="2" charset="-122"/>
                <a:ea typeface="方正粗黑宋简体" panose="02000000000000000000" pitchFamily="2" charset="-122"/>
              </a:rPr>
              <a:t>=0</a:t>
            </a:r>
            <a:r>
              <a:rPr lang="zh-CN" altLang="en-US" sz="2800" b="1" dirty="0">
                <a:latin typeface="方正粗黑宋简体" panose="02000000000000000000" pitchFamily="2" charset="-122"/>
                <a:ea typeface="方正粗黑宋简体" panose="02000000000000000000" pitchFamily="2" charset="-122"/>
              </a:rPr>
              <a:t>，计算各</a:t>
            </a:r>
            <a:r>
              <a:rPr lang="en-US" altLang="zh-CN" sz="2800" b="1" dirty="0" err="1">
                <a:latin typeface="方正粗黑宋简体" panose="02000000000000000000" pitchFamily="2" charset="-122"/>
                <a:ea typeface="方正粗黑宋简体" panose="02000000000000000000" pitchFamily="2" charset="-122"/>
              </a:rPr>
              <a:t>d</a:t>
            </a:r>
            <a:r>
              <a:rPr lang="en-US" altLang="zh-CN" sz="2800" b="1" baseline="-25000" dirty="0" err="1">
                <a:latin typeface="方正粗黑宋简体" panose="02000000000000000000" pitchFamily="2" charset="-122"/>
                <a:ea typeface="方正粗黑宋简体" panose="02000000000000000000" pitchFamily="2" charset="-122"/>
              </a:rPr>
              <a:t>qi</a:t>
            </a:r>
            <a:r>
              <a:rPr lang="zh-CN" altLang="en-US" sz="2800" b="1" dirty="0">
                <a:latin typeface="方正粗黑宋简体" panose="02000000000000000000" pitchFamily="2" charset="-122"/>
                <a:ea typeface="方正粗黑宋简体" panose="02000000000000000000" pitchFamily="2" charset="-122"/>
              </a:rPr>
              <a:t>，代入得一次迭代值</a:t>
            </a:r>
            <a:r>
              <a:rPr lang="en-US" altLang="zh-CN" sz="2800" b="1" dirty="0" err="1">
                <a:latin typeface="方正粗黑宋简体" panose="02000000000000000000" pitchFamily="2" charset="-122"/>
                <a:ea typeface="方正粗黑宋简体" panose="02000000000000000000" pitchFamily="2" charset="-122"/>
              </a:rPr>
              <a:t>x</a:t>
            </a:r>
            <a:r>
              <a:rPr lang="en-US" altLang="zh-CN" sz="2800" b="1" baseline="-25000" dirty="0" err="1">
                <a:latin typeface="方正粗黑宋简体" panose="02000000000000000000" pitchFamily="2" charset="-122"/>
                <a:ea typeface="方正粗黑宋简体" panose="02000000000000000000" pitchFamily="2" charset="-122"/>
              </a:rPr>
              <a:t>q</a:t>
            </a:r>
            <a:r>
              <a:rPr lang="en-US" altLang="zh-CN" sz="2800" b="1" dirty="0">
                <a:latin typeface="方正粗黑宋简体" panose="02000000000000000000" pitchFamily="2" charset="-122"/>
                <a:ea typeface="方正粗黑宋简体" panose="02000000000000000000" pitchFamily="2" charset="-122"/>
              </a:rPr>
              <a:t>(1)</a:t>
            </a:r>
            <a:r>
              <a:rPr lang="zh-CN" altLang="en-US" sz="2800" b="1" dirty="0">
                <a:latin typeface="方正粗黑宋简体" panose="02000000000000000000" pitchFamily="2" charset="-122"/>
                <a:ea typeface="方正粗黑宋简体" panose="02000000000000000000" pitchFamily="2" charset="-122"/>
              </a:rPr>
              <a:t>，</a:t>
            </a:r>
            <a:r>
              <a:rPr lang="en-US" altLang="zh-CN" sz="2800" b="1" dirty="0" err="1">
                <a:latin typeface="方正粗黑宋简体" panose="02000000000000000000" pitchFamily="2" charset="-122"/>
                <a:ea typeface="方正粗黑宋简体" panose="02000000000000000000" pitchFamily="2" charset="-122"/>
              </a:rPr>
              <a:t>y</a:t>
            </a:r>
            <a:r>
              <a:rPr lang="en-US" altLang="zh-CN" sz="2800" b="1" baseline="-25000" dirty="0" err="1">
                <a:latin typeface="方正粗黑宋简体" panose="02000000000000000000" pitchFamily="2" charset="-122"/>
                <a:ea typeface="方正粗黑宋简体" panose="02000000000000000000" pitchFamily="2" charset="-122"/>
              </a:rPr>
              <a:t>q</a:t>
            </a:r>
            <a:r>
              <a:rPr lang="en-US" altLang="zh-CN" sz="2800" b="1" dirty="0">
                <a:latin typeface="方正粗黑宋简体" panose="02000000000000000000" pitchFamily="2" charset="-122"/>
                <a:ea typeface="方正粗黑宋简体" panose="02000000000000000000" pitchFamily="2" charset="-122"/>
              </a:rPr>
              <a:t>(1)</a:t>
            </a:r>
            <a:r>
              <a:rPr lang="zh-CN" altLang="en-US" sz="2800" b="1" dirty="0">
                <a:latin typeface="方正粗黑宋简体" panose="02000000000000000000" pitchFamily="2" charset="-122"/>
                <a:ea typeface="方正粗黑宋简体" panose="02000000000000000000" pitchFamily="2" charset="-122"/>
              </a:rPr>
              <a:t>，再用其计算各</a:t>
            </a:r>
            <a:r>
              <a:rPr lang="en-US" altLang="zh-CN" sz="2800" b="1" dirty="0" err="1">
                <a:latin typeface="方正粗黑宋简体" panose="02000000000000000000" pitchFamily="2" charset="-122"/>
                <a:ea typeface="方正粗黑宋简体" panose="02000000000000000000" pitchFamily="2" charset="-122"/>
              </a:rPr>
              <a:t>d</a:t>
            </a:r>
            <a:r>
              <a:rPr lang="en-US" altLang="zh-CN" sz="2800" b="1" baseline="-25000" dirty="0" err="1">
                <a:latin typeface="方正粗黑宋简体" panose="02000000000000000000" pitchFamily="2" charset="-122"/>
                <a:ea typeface="方正粗黑宋简体" panose="02000000000000000000" pitchFamily="2" charset="-122"/>
              </a:rPr>
              <a:t>qi</a:t>
            </a:r>
            <a:r>
              <a:rPr lang="en-US" altLang="zh-CN" sz="2800" b="1" dirty="0">
                <a:latin typeface="方正粗黑宋简体" panose="02000000000000000000" pitchFamily="2" charset="-122"/>
                <a:ea typeface="方正粗黑宋简体" panose="02000000000000000000" pitchFamily="2" charset="-122"/>
              </a:rPr>
              <a:t>(1)</a:t>
            </a:r>
            <a:r>
              <a:rPr lang="zh-CN" altLang="en-US" sz="2800" b="1" dirty="0">
                <a:latin typeface="方正粗黑宋简体" panose="02000000000000000000" pitchFamily="2" charset="-122"/>
                <a:ea typeface="方正粗黑宋简体" panose="02000000000000000000" pitchFamily="2" charset="-122"/>
              </a:rPr>
              <a:t>，得第二次迭代值</a:t>
            </a:r>
            <a:r>
              <a:rPr lang="en-US" altLang="zh-CN" sz="2800" b="1" dirty="0" err="1">
                <a:latin typeface="方正粗黑宋简体" panose="02000000000000000000" pitchFamily="2" charset="-122"/>
                <a:ea typeface="方正粗黑宋简体" panose="02000000000000000000" pitchFamily="2" charset="-122"/>
              </a:rPr>
              <a:t>x</a:t>
            </a:r>
            <a:r>
              <a:rPr lang="en-US" altLang="zh-CN" sz="2800" b="1" baseline="-25000" dirty="0" err="1">
                <a:latin typeface="方正粗黑宋简体" panose="02000000000000000000" pitchFamily="2" charset="-122"/>
                <a:ea typeface="方正粗黑宋简体" panose="02000000000000000000" pitchFamily="2" charset="-122"/>
              </a:rPr>
              <a:t>q</a:t>
            </a:r>
            <a:r>
              <a:rPr lang="en-US" altLang="zh-CN" sz="2800" b="1" dirty="0">
                <a:latin typeface="方正粗黑宋简体" panose="02000000000000000000" pitchFamily="2" charset="-122"/>
                <a:ea typeface="方正粗黑宋简体" panose="02000000000000000000" pitchFamily="2" charset="-122"/>
              </a:rPr>
              <a:t>(2)</a:t>
            </a:r>
            <a:r>
              <a:rPr lang="zh-CN" altLang="en-US" sz="2800" b="1" dirty="0">
                <a:latin typeface="方正粗黑宋简体" panose="02000000000000000000" pitchFamily="2" charset="-122"/>
                <a:ea typeface="方正粗黑宋简体" panose="02000000000000000000" pitchFamily="2" charset="-122"/>
              </a:rPr>
              <a:t>，</a:t>
            </a:r>
            <a:r>
              <a:rPr lang="en-US" altLang="zh-CN" sz="2800" b="1" dirty="0" err="1">
                <a:latin typeface="方正粗黑宋简体" panose="02000000000000000000" pitchFamily="2" charset="-122"/>
                <a:ea typeface="方正粗黑宋简体" panose="02000000000000000000" pitchFamily="2" charset="-122"/>
              </a:rPr>
              <a:t>y</a:t>
            </a:r>
            <a:r>
              <a:rPr lang="en-US" altLang="zh-CN" sz="2800" b="1" baseline="-25000" dirty="0" err="1">
                <a:latin typeface="方正粗黑宋简体" panose="02000000000000000000" pitchFamily="2" charset="-122"/>
                <a:ea typeface="方正粗黑宋简体" panose="02000000000000000000" pitchFamily="2" charset="-122"/>
              </a:rPr>
              <a:t>q</a:t>
            </a:r>
            <a:r>
              <a:rPr lang="en-US" altLang="zh-CN" sz="2800" b="1" dirty="0">
                <a:latin typeface="方正粗黑宋简体" panose="02000000000000000000" pitchFamily="2" charset="-122"/>
                <a:ea typeface="方正粗黑宋简体" panose="02000000000000000000" pitchFamily="2" charset="-122"/>
              </a:rPr>
              <a:t>(2)</a:t>
            </a:r>
            <a:r>
              <a:rPr lang="zh-CN" altLang="en-US" sz="2800" b="1" dirty="0">
                <a:latin typeface="方正粗黑宋简体" panose="02000000000000000000" pitchFamily="2" charset="-122"/>
                <a:ea typeface="方正粗黑宋简体" panose="02000000000000000000" pitchFamily="2" charset="-122"/>
              </a:rPr>
              <a:t>；如此下去，直到后一迭代值与前一迭代值之差可容许为止。</a:t>
            </a:r>
          </a:p>
        </p:txBody>
      </p:sp>
      <p:graphicFrame>
        <p:nvGraphicFramePr>
          <p:cNvPr id="325635" name="Object 11"/>
          <p:cNvGraphicFramePr>
            <a:graphicFrameLocks noChangeAspect="1"/>
          </p:cNvGraphicFramePr>
          <p:nvPr/>
        </p:nvGraphicFramePr>
        <p:xfrm>
          <a:off x="2195513" y="3337552"/>
          <a:ext cx="2520503" cy="1116974"/>
        </p:xfrm>
        <a:graphic>
          <a:graphicData uri="http://schemas.openxmlformats.org/presentationml/2006/ole">
            <mc:AlternateContent xmlns:mc="http://schemas.openxmlformats.org/markup-compatibility/2006">
              <mc:Choice xmlns:v="urn:schemas-microsoft-com:vml" Requires="v">
                <p:oleObj spid="_x0000_s412883" r:id="rId3" imgW="1892300" imgH="838200" progId="Equation.3">
                  <p:embed/>
                </p:oleObj>
              </mc:Choice>
              <mc:Fallback>
                <p:oleObj r:id="rId3" imgW="1892300" imgH="838200" progId="Equation.3">
                  <p:embed/>
                  <p:pic>
                    <p:nvPicPr>
                      <p:cNvPr id="0" name="图片 3303"/>
                      <p:cNvPicPr/>
                      <p:nvPr/>
                    </p:nvPicPr>
                    <p:blipFill>
                      <a:blip r:embed="rId4"/>
                      <a:stretch>
                        <a:fillRect/>
                      </a:stretch>
                    </p:blipFill>
                    <p:spPr>
                      <a:xfrm>
                        <a:off x="2195513" y="3337552"/>
                        <a:ext cx="2520503" cy="1116974"/>
                      </a:xfrm>
                      <a:prstGeom prst="rect">
                        <a:avLst/>
                      </a:prstGeom>
                      <a:noFill/>
                      <a:ln w="38100">
                        <a:noFill/>
                        <a:miter/>
                      </a:ln>
                    </p:spPr>
                  </p:pic>
                </p:oleObj>
              </mc:Fallback>
            </mc:AlternateContent>
          </a:graphicData>
        </a:graphic>
      </p:graphicFrame>
      <p:graphicFrame>
        <p:nvGraphicFramePr>
          <p:cNvPr id="325636" name="Object 12"/>
          <p:cNvGraphicFramePr>
            <a:graphicFrameLocks noChangeAspect="1"/>
          </p:cNvGraphicFramePr>
          <p:nvPr/>
        </p:nvGraphicFramePr>
        <p:xfrm>
          <a:off x="2087562" y="4602162"/>
          <a:ext cx="2695672" cy="1203102"/>
        </p:xfrm>
        <a:graphic>
          <a:graphicData uri="http://schemas.openxmlformats.org/presentationml/2006/ole">
            <mc:AlternateContent xmlns:mc="http://schemas.openxmlformats.org/markup-compatibility/2006">
              <mc:Choice xmlns:v="urn:schemas-microsoft-com:vml" Requires="v">
                <p:oleObj spid="_x0000_s412884" r:id="rId5" imgW="1879600" imgH="838200" progId="Equation.3">
                  <p:embed/>
                </p:oleObj>
              </mc:Choice>
              <mc:Fallback>
                <p:oleObj r:id="rId5" imgW="1879600" imgH="838200" progId="Equation.3">
                  <p:embed/>
                  <p:pic>
                    <p:nvPicPr>
                      <p:cNvPr id="0" name="图片 3304"/>
                      <p:cNvPicPr/>
                      <p:nvPr/>
                    </p:nvPicPr>
                    <p:blipFill>
                      <a:blip r:embed="rId6"/>
                      <a:stretch>
                        <a:fillRect/>
                      </a:stretch>
                    </p:blipFill>
                    <p:spPr>
                      <a:xfrm>
                        <a:off x="2087562" y="4602162"/>
                        <a:ext cx="2695672" cy="1203102"/>
                      </a:xfrm>
                      <a:prstGeom prst="rect">
                        <a:avLst/>
                      </a:prstGeom>
                      <a:noFill/>
                      <a:ln w="38100">
                        <a:noFill/>
                        <a:miter/>
                      </a:ln>
                    </p:spPr>
                  </p:pic>
                </p:oleObj>
              </mc:Fallback>
            </mc:AlternateContent>
          </a:graphicData>
        </a:graphic>
      </p:graphicFrame>
      <p:sp>
        <p:nvSpPr>
          <p:cNvPr id="6" name="左大括号 5"/>
          <p:cNvSpPr/>
          <p:nvPr/>
        </p:nvSpPr>
        <p:spPr>
          <a:xfrm>
            <a:off x="1628775" y="3846513"/>
            <a:ext cx="431800" cy="1146175"/>
          </a:xfrm>
          <a:prstGeom prst="leftBrace">
            <a:avLst>
              <a:gd name="adj1" fmla="val 0"/>
              <a:gd name="adj2" fmla="val 50000"/>
            </a:avLst>
          </a:prstGeom>
          <a:ln w="4445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fontAlgn="base">
              <a:spcBef>
                <a:spcPct val="0"/>
              </a:spcBef>
              <a:spcAft>
                <a:spcPct val="0"/>
              </a:spcAft>
              <a:defRPr/>
            </a:pPr>
            <a:endParaRPr lang="zh-CN" altLang="en-US" sz="1350" strike="noStrike" noProof="1">
              <a:solidFill>
                <a:srgbClr val="494B4D"/>
              </a:solidFill>
            </a:endParaRPr>
          </a:p>
        </p:txBody>
      </p:sp>
      <p:graphicFrame>
        <p:nvGraphicFramePr>
          <p:cNvPr id="325638" name="对象 1"/>
          <p:cNvGraphicFramePr>
            <a:graphicFrameLocks noChangeAspect="1"/>
          </p:cNvGraphicFramePr>
          <p:nvPr/>
        </p:nvGraphicFramePr>
        <p:xfrm>
          <a:off x="3851920" y="5733256"/>
          <a:ext cx="5081588" cy="779586"/>
        </p:xfrm>
        <a:graphic>
          <a:graphicData uri="http://schemas.openxmlformats.org/presentationml/2006/ole">
            <mc:AlternateContent xmlns:mc="http://schemas.openxmlformats.org/markup-compatibility/2006">
              <mc:Choice xmlns:v="urn:schemas-microsoft-com:vml" Requires="v">
                <p:oleObj spid="_x0000_s412885" r:id="rId7" imgW="3467100" imgH="533400" progId="Equation.3">
                  <p:embed/>
                </p:oleObj>
              </mc:Choice>
              <mc:Fallback>
                <p:oleObj r:id="rId7" imgW="3467100" imgH="533400" progId="Equation.3">
                  <p:embed/>
                  <p:pic>
                    <p:nvPicPr>
                      <p:cNvPr id="0" name="图片 3305"/>
                      <p:cNvPicPr/>
                      <p:nvPr/>
                    </p:nvPicPr>
                    <p:blipFill>
                      <a:blip r:embed="rId8"/>
                      <a:stretch>
                        <a:fillRect/>
                      </a:stretch>
                    </p:blipFill>
                    <p:spPr>
                      <a:xfrm>
                        <a:off x="3851920" y="5733256"/>
                        <a:ext cx="5081588" cy="779586"/>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25634">
                                            <p:txEl>
                                              <p:pRg st="0" end="0"/>
                                            </p:txEl>
                                          </p:spTgt>
                                        </p:tgtEl>
                                        <p:attrNameLst>
                                          <p:attrName>style.visibility</p:attrName>
                                        </p:attrNameLst>
                                      </p:cBhvr>
                                      <p:to>
                                        <p:strVal val="visible"/>
                                      </p:to>
                                    </p:set>
                                    <p:animEffect transition="in" filter="circle(in)">
                                      <p:cBhvr>
                                        <p:cTn id="7" dur="2000"/>
                                        <p:tgtEl>
                                          <p:spTgt spid="325634">
                                            <p:txEl>
                                              <p:pRg st="0" end="0"/>
                                            </p:txEl>
                                          </p:spTgt>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325634">
                                            <p:txEl>
                                              <p:pRg st="1" end="1"/>
                                            </p:txEl>
                                          </p:spTgt>
                                        </p:tgtEl>
                                        <p:attrNameLst>
                                          <p:attrName>style.visibility</p:attrName>
                                        </p:attrNameLst>
                                      </p:cBhvr>
                                      <p:to>
                                        <p:strVal val="visible"/>
                                      </p:to>
                                    </p:set>
                                    <p:animEffect transition="in" filter="circle(in)">
                                      <p:cBhvr>
                                        <p:cTn id="10" dur="2000"/>
                                        <p:tgtEl>
                                          <p:spTgt spid="325634">
                                            <p:txEl>
                                              <p:pRg st="1" end="1"/>
                                            </p:txEl>
                                          </p:spTgt>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325634">
                                            <p:txEl>
                                              <p:pRg st="2" end="2"/>
                                            </p:txEl>
                                          </p:spTgt>
                                        </p:tgtEl>
                                        <p:attrNameLst>
                                          <p:attrName>style.visibility</p:attrName>
                                        </p:attrNameLst>
                                      </p:cBhvr>
                                      <p:to>
                                        <p:strVal val="visible"/>
                                      </p:to>
                                    </p:set>
                                    <p:animEffect transition="in" filter="circle(in)">
                                      <p:cBhvr>
                                        <p:cTn id="13" dur="2000"/>
                                        <p:tgtEl>
                                          <p:spTgt spid="32563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25635"/>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2563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325638"/>
                                        </p:tgtEl>
                                        <p:attrNameLst>
                                          <p:attrName>style.visibility</p:attrName>
                                        </p:attrNameLst>
                                      </p:cBhvr>
                                      <p:to>
                                        <p:strVal val="visible"/>
                                      </p:to>
                                    </p:set>
                                    <p:animEffect transition="in" filter="barn(inVertical)">
                                      <p:cBhvr>
                                        <p:cTn id="26" dur="500"/>
                                        <p:tgtEl>
                                          <p:spTgt spid="3256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634" grpId="0" build="p"/>
      <p:bldP spid="6" grpId="0" bldLvl="0" animBg="1"/>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5" name="标题 1"/>
          <p:cNvSpPr>
            <a:spLocks noGrp="1"/>
          </p:cNvSpPr>
          <p:nvPr>
            <p:ph type="title"/>
          </p:nvPr>
        </p:nvSpPr>
        <p:spPr>
          <a:xfrm>
            <a:off x="1871663" y="860425"/>
            <a:ext cx="5845175" cy="576263"/>
          </a:xfrm>
        </p:spPr>
        <p:txBody>
          <a:bodyPr vert="horz" wrap="square" lIns="91440" tIns="45720" rIns="91440" bIns="45720" anchor="b"/>
          <a:lstStyle/>
          <a:p>
            <a:pPr eaLnBrk="1" hangingPunct="1"/>
            <a:r>
              <a:rPr lang="zh-CN" altLang="en-US" sz="2800" kern="1200" dirty="0">
                <a:solidFill>
                  <a:srgbClr val="0000FF"/>
                </a:solidFill>
                <a:latin typeface="方正粗黑宋简体" panose="02000000000000000000" pitchFamily="2" charset="-122"/>
                <a:ea typeface="方正粗黑宋简体" panose="02000000000000000000" pitchFamily="2" charset="-122"/>
                <a:cs typeface="+mj-cs"/>
              </a:rPr>
              <a:t>单中点问题</a:t>
            </a:r>
            <a:r>
              <a:rPr lang="en-US" altLang="zh-CN" sz="2800" kern="1200" dirty="0">
                <a:solidFill>
                  <a:srgbClr val="0000FF"/>
                </a:solidFill>
                <a:latin typeface="方正粗黑宋简体" panose="02000000000000000000" pitchFamily="2" charset="-122"/>
                <a:ea typeface="方正粗黑宋简体" panose="02000000000000000000" pitchFamily="2" charset="-122"/>
                <a:cs typeface="+mj-cs"/>
              </a:rPr>
              <a:t>-</a:t>
            </a:r>
            <a:r>
              <a:rPr lang="zh-CN" altLang="en-US" sz="2800" kern="1200" dirty="0">
                <a:solidFill>
                  <a:srgbClr val="0000FF"/>
                </a:solidFill>
                <a:latin typeface="方正粗黑宋简体" panose="02000000000000000000" pitchFamily="2" charset="-122"/>
                <a:ea typeface="方正粗黑宋简体" panose="02000000000000000000" pitchFamily="2" charset="-122"/>
                <a:cs typeface="+mj-cs"/>
              </a:rPr>
              <a:t>图解法求中点</a:t>
            </a:r>
          </a:p>
        </p:txBody>
      </p:sp>
      <p:sp>
        <p:nvSpPr>
          <p:cNvPr id="158723" name="Rectangle 3"/>
          <p:cNvSpPr>
            <a:spLocks noGrp="1"/>
          </p:cNvSpPr>
          <p:nvPr>
            <p:ph idx="1"/>
          </p:nvPr>
        </p:nvSpPr>
        <p:spPr>
          <a:xfrm>
            <a:off x="334645" y="1437005"/>
            <a:ext cx="8629843" cy="2809875"/>
          </a:xfrm>
        </p:spPr>
        <p:txBody>
          <a:bodyPr vert="horz" wrap="square" lIns="91440" tIns="45720" rIns="91440" bIns="45720" anchor="t"/>
          <a:lstStyle/>
          <a:p>
            <a:pPr eaLnBrk="1" hangingPunct="1">
              <a:buClr>
                <a:srgbClr val="956B21"/>
              </a:buClr>
              <a:buSzPct val="50000"/>
            </a:pPr>
            <a:r>
              <a:rPr lang="zh-CN" altLang="en-US" sz="2800" kern="1200" dirty="0">
                <a:solidFill>
                  <a:srgbClr val="634816"/>
                </a:solidFill>
                <a:latin typeface="方正粗黑宋简体" panose="02000000000000000000" pitchFamily="2" charset="-122"/>
                <a:ea typeface="方正粗黑宋简体" panose="02000000000000000000" pitchFamily="2" charset="-122"/>
                <a:cs typeface="+mn-cs"/>
              </a:rPr>
              <a:t>图解法求中点：设有</a:t>
            </a:r>
            <a:r>
              <a:rPr lang="en-US" altLang="zh-CN" sz="2800" kern="1200" dirty="0">
                <a:solidFill>
                  <a:srgbClr val="634816"/>
                </a:solidFill>
                <a:latin typeface="方正粗黑宋简体" panose="02000000000000000000" pitchFamily="2" charset="-122"/>
                <a:ea typeface="方正粗黑宋简体" panose="02000000000000000000" pitchFamily="2" charset="-122"/>
                <a:cs typeface="+mn-cs"/>
              </a:rPr>
              <a:t>n</a:t>
            </a:r>
            <a:r>
              <a:rPr lang="zh-CN" altLang="en-US" sz="2800" kern="1200" dirty="0">
                <a:solidFill>
                  <a:srgbClr val="634816"/>
                </a:solidFill>
                <a:latin typeface="方正粗黑宋简体" panose="02000000000000000000" pitchFamily="2" charset="-122"/>
                <a:ea typeface="方正粗黑宋简体" panose="02000000000000000000" pitchFamily="2" charset="-122"/>
                <a:cs typeface="+mn-cs"/>
              </a:rPr>
              <a:t>＝</a:t>
            </a:r>
            <a:r>
              <a:rPr lang="en-US" altLang="zh-CN" sz="2800" kern="1200" dirty="0">
                <a:solidFill>
                  <a:srgbClr val="634816"/>
                </a:solidFill>
                <a:latin typeface="方正粗黑宋简体" panose="02000000000000000000" pitchFamily="2" charset="-122"/>
                <a:ea typeface="方正粗黑宋简体" panose="02000000000000000000" pitchFamily="2" charset="-122"/>
                <a:cs typeface="+mn-cs"/>
              </a:rPr>
              <a:t>3</a:t>
            </a:r>
            <a:r>
              <a:rPr lang="zh-CN" altLang="en-US" sz="2800" kern="1200" dirty="0">
                <a:solidFill>
                  <a:srgbClr val="634816"/>
                </a:solidFill>
                <a:latin typeface="方正粗黑宋简体" panose="02000000000000000000" pitchFamily="2" charset="-122"/>
                <a:ea typeface="方正粗黑宋简体" panose="02000000000000000000" pitchFamily="2" charset="-122"/>
                <a:cs typeface="+mn-cs"/>
              </a:rPr>
              <a:t>，</a:t>
            </a:r>
            <a:r>
              <a:rPr lang="en-US" altLang="zh-CN" sz="2800" i="1" kern="1200" dirty="0">
                <a:solidFill>
                  <a:srgbClr val="634816"/>
                </a:solidFill>
                <a:latin typeface="方正粗黑宋简体" panose="02000000000000000000" pitchFamily="2" charset="-122"/>
                <a:ea typeface="方正粗黑宋简体" panose="02000000000000000000" pitchFamily="2" charset="-122"/>
                <a:cs typeface="+mn-cs"/>
              </a:rPr>
              <a:t>v</a:t>
            </a:r>
            <a:r>
              <a:rPr lang="en-US" altLang="zh-CN" sz="2800" kern="1200" baseline="-25000" dirty="0">
                <a:solidFill>
                  <a:srgbClr val="634816"/>
                </a:solidFill>
                <a:latin typeface="方正粗黑宋简体" panose="02000000000000000000" pitchFamily="2" charset="-122"/>
                <a:ea typeface="方正粗黑宋简体" panose="02000000000000000000" pitchFamily="2" charset="-122"/>
                <a:cs typeface="+mn-cs"/>
              </a:rPr>
              <a:t>1</a:t>
            </a:r>
            <a:r>
              <a:rPr lang="zh-CN" altLang="en-US" sz="2800" kern="1200" dirty="0">
                <a:solidFill>
                  <a:srgbClr val="634816"/>
                </a:solidFill>
                <a:latin typeface="方正粗黑宋简体" panose="02000000000000000000" pitchFamily="2" charset="-122"/>
                <a:ea typeface="方正粗黑宋简体" panose="02000000000000000000" pitchFamily="2" charset="-122"/>
                <a:cs typeface="+mn-cs"/>
              </a:rPr>
              <a:t>、</a:t>
            </a:r>
            <a:r>
              <a:rPr lang="en-US" altLang="zh-CN" sz="2800" i="1" kern="1200" dirty="0">
                <a:solidFill>
                  <a:srgbClr val="634816"/>
                </a:solidFill>
                <a:latin typeface="方正粗黑宋简体" panose="02000000000000000000" pitchFamily="2" charset="-122"/>
                <a:ea typeface="方正粗黑宋简体" panose="02000000000000000000" pitchFamily="2" charset="-122"/>
                <a:cs typeface="+mn-cs"/>
              </a:rPr>
              <a:t>v</a:t>
            </a:r>
            <a:r>
              <a:rPr lang="en-US" altLang="zh-CN" sz="2800" kern="1200" baseline="-25000" dirty="0">
                <a:solidFill>
                  <a:srgbClr val="634816"/>
                </a:solidFill>
                <a:latin typeface="方正粗黑宋简体" panose="02000000000000000000" pitchFamily="2" charset="-122"/>
                <a:ea typeface="方正粗黑宋简体" panose="02000000000000000000" pitchFamily="2" charset="-122"/>
                <a:cs typeface="+mn-cs"/>
              </a:rPr>
              <a:t>2</a:t>
            </a:r>
            <a:r>
              <a:rPr lang="zh-CN" altLang="en-US" sz="2800" kern="1200" dirty="0">
                <a:solidFill>
                  <a:srgbClr val="634816"/>
                </a:solidFill>
                <a:latin typeface="方正粗黑宋简体" panose="02000000000000000000" pitchFamily="2" charset="-122"/>
                <a:ea typeface="方正粗黑宋简体" panose="02000000000000000000" pitchFamily="2" charset="-122"/>
                <a:cs typeface="+mn-cs"/>
              </a:rPr>
              <a:t>、</a:t>
            </a:r>
            <a:r>
              <a:rPr lang="en-US" altLang="zh-CN" sz="2800" i="1" kern="1200" dirty="0">
                <a:solidFill>
                  <a:srgbClr val="634816"/>
                </a:solidFill>
                <a:latin typeface="方正粗黑宋简体" panose="02000000000000000000" pitchFamily="2" charset="-122"/>
                <a:ea typeface="方正粗黑宋简体" panose="02000000000000000000" pitchFamily="2" charset="-122"/>
                <a:cs typeface="+mn-cs"/>
              </a:rPr>
              <a:t>v</a:t>
            </a:r>
            <a:r>
              <a:rPr lang="en-US" altLang="zh-CN" sz="2800" kern="1200" baseline="-25000" dirty="0">
                <a:solidFill>
                  <a:srgbClr val="634816"/>
                </a:solidFill>
                <a:latin typeface="方正粗黑宋简体" panose="02000000000000000000" pitchFamily="2" charset="-122"/>
                <a:ea typeface="方正粗黑宋简体" panose="02000000000000000000" pitchFamily="2" charset="-122"/>
                <a:cs typeface="+mn-cs"/>
              </a:rPr>
              <a:t>3</a:t>
            </a:r>
            <a:r>
              <a:rPr lang="zh-CN" altLang="en-US" sz="2800" kern="1200" dirty="0">
                <a:solidFill>
                  <a:srgbClr val="634816"/>
                </a:solidFill>
                <a:latin typeface="方正粗黑宋简体" panose="02000000000000000000" pitchFamily="2" charset="-122"/>
                <a:ea typeface="方正粗黑宋简体" panose="02000000000000000000" pitchFamily="2" charset="-122"/>
                <a:cs typeface="+mn-cs"/>
              </a:rPr>
              <a:t>三点，</a:t>
            </a:r>
            <a:r>
              <a:rPr lang="en-US" altLang="zh-CN" sz="2800" i="1" kern="1200" dirty="0" err="1">
                <a:solidFill>
                  <a:srgbClr val="634816"/>
                </a:solidFill>
                <a:latin typeface="方正粗黑宋简体" panose="02000000000000000000" pitchFamily="2" charset="-122"/>
                <a:ea typeface="方正粗黑宋简体" panose="02000000000000000000" pitchFamily="2" charset="-122"/>
                <a:cs typeface="+mn-cs"/>
              </a:rPr>
              <a:t>w</a:t>
            </a:r>
            <a:r>
              <a:rPr lang="en-US" altLang="zh-CN" sz="2800" kern="1200" baseline="-25000" dirty="0" err="1">
                <a:solidFill>
                  <a:srgbClr val="634816"/>
                </a:solidFill>
                <a:latin typeface="方正粗黑宋简体" panose="02000000000000000000" pitchFamily="2" charset="-122"/>
                <a:ea typeface="方正粗黑宋简体" panose="02000000000000000000" pitchFamily="2" charset="-122"/>
                <a:cs typeface="+mn-cs"/>
              </a:rPr>
              <a:t>i</a:t>
            </a:r>
            <a:r>
              <a:rPr lang="zh-CN" altLang="en-US" sz="2800" kern="1200" dirty="0">
                <a:solidFill>
                  <a:srgbClr val="634816"/>
                </a:solidFill>
                <a:latin typeface="方正粗黑宋简体" panose="02000000000000000000" pitchFamily="2" charset="-122"/>
                <a:ea typeface="方正粗黑宋简体" panose="02000000000000000000" pitchFamily="2" charset="-122"/>
                <a:cs typeface="+mn-cs"/>
              </a:rPr>
              <a:t>＝</a:t>
            </a:r>
            <a:r>
              <a:rPr lang="en-US" altLang="zh-CN" sz="2800" kern="1200" dirty="0">
                <a:solidFill>
                  <a:srgbClr val="634816"/>
                </a:solidFill>
                <a:latin typeface="方正粗黑宋简体" panose="02000000000000000000" pitchFamily="2" charset="-122"/>
                <a:ea typeface="方正粗黑宋简体" panose="02000000000000000000" pitchFamily="2" charset="-122"/>
                <a:cs typeface="+mn-cs"/>
              </a:rPr>
              <a:t>1</a:t>
            </a:r>
            <a:r>
              <a:rPr lang="zh-CN" altLang="en-US" sz="2800" kern="1200" dirty="0">
                <a:solidFill>
                  <a:srgbClr val="634816"/>
                </a:solidFill>
                <a:latin typeface="方正粗黑宋简体" panose="02000000000000000000" pitchFamily="2" charset="-122"/>
                <a:ea typeface="方正粗黑宋简体" panose="02000000000000000000" pitchFamily="2" charset="-122"/>
                <a:cs typeface="+mn-cs"/>
              </a:rPr>
              <a:t>，用图解法求中点位置：（</a:t>
            </a:r>
            <a:r>
              <a:rPr lang="en-US" altLang="zh-CN" sz="2800" i="1" kern="1200" dirty="0" err="1">
                <a:solidFill>
                  <a:srgbClr val="634816"/>
                </a:solidFill>
                <a:latin typeface="方正粗黑宋简体" panose="02000000000000000000" pitchFamily="2" charset="-122"/>
                <a:ea typeface="方正粗黑宋简体" panose="02000000000000000000" pitchFamily="2" charset="-122"/>
                <a:cs typeface="+mn-cs"/>
              </a:rPr>
              <a:t>x</a:t>
            </a:r>
            <a:r>
              <a:rPr lang="en-US" altLang="zh-CN" sz="2800" kern="1200" baseline="-25000" dirty="0" err="1">
                <a:solidFill>
                  <a:srgbClr val="634816"/>
                </a:solidFill>
                <a:latin typeface="方正粗黑宋简体" panose="02000000000000000000" pitchFamily="2" charset="-122"/>
                <a:ea typeface="方正粗黑宋简体" panose="02000000000000000000" pitchFamily="2" charset="-122"/>
                <a:cs typeface="+mn-cs"/>
              </a:rPr>
              <a:t>q</a:t>
            </a:r>
            <a:r>
              <a:rPr lang="zh-CN" altLang="en-US" sz="2800" kern="1200" dirty="0">
                <a:solidFill>
                  <a:srgbClr val="634816"/>
                </a:solidFill>
                <a:latin typeface="方正粗黑宋简体" panose="02000000000000000000" pitchFamily="2" charset="-122"/>
                <a:ea typeface="方正粗黑宋简体" panose="02000000000000000000" pitchFamily="2" charset="-122"/>
                <a:cs typeface="+mn-cs"/>
              </a:rPr>
              <a:t>，</a:t>
            </a:r>
            <a:r>
              <a:rPr lang="en-US" altLang="zh-CN" sz="2800" i="1" kern="1200" dirty="0" err="1">
                <a:solidFill>
                  <a:srgbClr val="634816"/>
                </a:solidFill>
                <a:latin typeface="方正粗黑宋简体" panose="02000000000000000000" pitchFamily="2" charset="-122"/>
                <a:ea typeface="方正粗黑宋简体" panose="02000000000000000000" pitchFamily="2" charset="-122"/>
                <a:cs typeface="+mn-cs"/>
              </a:rPr>
              <a:t>y</a:t>
            </a:r>
            <a:r>
              <a:rPr lang="en-US" altLang="zh-CN" sz="2800" kern="1200" baseline="-25000" dirty="0" err="1">
                <a:solidFill>
                  <a:srgbClr val="634816"/>
                </a:solidFill>
                <a:latin typeface="方正粗黑宋简体" panose="02000000000000000000" pitchFamily="2" charset="-122"/>
                <a:ea typeface="方正粗黑宋简体" panose="02000000000000000000" pitchFamily="2" charset="-122"/>
                <a:cs typeface="+mn-cs"/>
              </a:rPr>
              <a:t>q</a:t>
            </a:r>
            <a:r>
              <a:rPr lang="zh-CN" altLang="en-US" sz="2800" kern="1200" dirty="0">
                <a:solidFill>
                  <a:srgbClr val="634816"/>
                </a:solidFill>
                <a:latin typeface="方正粗黑宋简体" panose="02000000000000000000" pitchFamily="2" charset="-122"/>
                <a:ea typeface="方正粗黑宋简体" panose="02000000000000000000" pitchFamily="2" charset="-122"/>
                <a:cs typeface="+mn-cs"/>
              </a:rPr>
              <a:t>）；</a:t>
            </a:r>
          </a:p>
          <a:p>
            <a:pPr eaLnBrk="1" hangingPunct="1">
              <a:buClr>
                <a:srgbClr val="956B21"/>
              </a:buClr>
              <a:buSzPct val="50000"/>
            </a:pPr>
            <a:endParaRPr lang="zh-CN" altLang="en-US" sz="2800" kern="1200" dirty="0">
              <a:solidFill>
                <a:srgbClr val="634816"/>
              </a:solidFill>
              <a:latin typeface="方正粗黑宋简体" panose="02000000000000000000" pitchFamily="2" charset="-122"/>
              <a:ea typeface="方正粗黑宋简体" panose="02000000000000000000" pitchFamily="2" charset="-122"/>
              <a:cs typeface="+mn-cs"/>
            </a:endParaRPr>
          </a:p>
          <a:p>
            <a:pPr eaLnBrk="1" hangingPunct="1">
              <a:buClr>
                <a:srgbClr val="956B21"/>
              </a:buClr>
              <a:buSzPct val="50000"/>
            </a:pPr>
            <a:r>
              <a:rPr lang="zh-CN" altLang="en-US" sz="2800" kern="1200" dirty="0">
                <a:solidFill>
                  <a:srgbClr val="634816"/>
                </a:solidFill>
                <a:latin typeface="方正粗黑宋简体" panose="02000000000000000000" pitchFamily="2" charset="-122"/>
                <a:ea typeface="方正粗黑宋简体" panose="02000000000000000000" pitchFamily="2" charset="-122"/>
                <a:cs typeface="+mn-cs"/>
              </a:rPr>
              <a:t>可以证明，中点的位置，是距离三个点位置最近的中心点，按照初等几何的原理，</a:t>
            </a:r>
            <a:r>
              <a:rPr lang="zh-CN" altLang="en-US" sz="2800" kern="1200" dirty="0">
                <a:solidFill>
                  <a:srgbClr val="FF0000"/>
                </a:solidFill>
                <a:latin typeface="方正粗黑宋简体" panose="02000000000000000000" pitchFamily="2" charset="-122"/>
                <a:ea typeface="方正粗黑宋简体" panose="02000000000000000000" pitchFamily="2" charset="-122"/>
                <a:cs typeface="+mn-cs"/>
              </a:rPr>
              <a:t>应该是该点与三个点的连线形成的夹角，均为</a:t>
            </a:r>
            <a:r>
              <a:rPr lang="en-US" altLang="zh-CN" sz="2800" kern="1200" dirty="0">
                <a:solidFill>
                  <a:srgbClr val="FF0000"/>
                </a:solidFill>
                <a:latin typeface="方正粗黑宋简体" panose="02000000000000000000" pitchFamily="2" charset="-122"/>
                <a:ea typeface="方正粗黑宋简体" panose="02000000000000000000" pitchFamily="2" charset="-122"/>
                <a:cs typeface="+mn-cs"/>
              </a:rPr>
              <a:t>120</a:t>
            </a:r>
            <a:r>
              <a:rPr lang="zh-CN" altLang="en-US" sz="2800" kern="1200" dirty="0">
                <a:solidFill>
                  <a:srgbClr val="FF0000"/>
                </a:solidFill>
                <a:latin typeface="方正粗黑宋简体" panose="02000000000000000000" pitchFamily="2" charset="-122"/>
                <a:ea typeface="方正粗黑宋简体" panose="02000000000000000000" pitchFamily="2" charset="-122"/>
                <a:cs typeface="+mn-cs"/>
              </a:rPr>
              <a:t>度</a:t>
            </a:r>
            <a:r>
              <a:rPr lang="zh-CN" altLang="en-US" sz="2800" kern="1200" dirty="0">
                <a:solidFill>
                  <a:srgbClr val="634816"/>
                </a:solidFill>
                <a:latin typeface="方正粗黑宋简体" panose="02000000000000000000" pitchFamily="2" charset="-122"/>
                <a:ea typeface="方正粗黑宋简体" panose="02000000000000000000" pitchFamily="2" charset="-122"/>
                <a:cs typeface="+mn-cs"/>
              </a:rPr>
              <a:t>。</a:t>
            </a:r>
          </a:p>
        </p:txBody>
      </p:sp>
      <p:sp>
        <p:nvSpPr>
          <p:cNvPr id="431107" name="灯片编号占位符 5"/>
          <p:cNvSpPr>
            <a:spLocks noGrp="1"/>
          </p:cNvSpPr>
          <p:nvPr>
            <p:ph type="sldNum" sz="quarter" idx="12"/>
          </p:nvPr>
        </p:nvSpPr>
        <p:spPr>
          <a:noFill/>
          <a:ln>
            <a:noFill/>
          </a:ln>
        </p:spPr>
        <p:txBody>
          <a:bodyPr wrap="square" lIns="91440" tIns="45720" rIns="91440" bIns="45720" anchor="ct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buSzTx/>
            </a:pPr>
            <a:fld id="{9A0DB2DC-4C9A-4742-B13C-FB6460FD3503}" type="slidenum">
              <a:rPr lang="en-US" altLang="zh-CN" sz="900">
                <a:solidFill>
                  <a:srgbClr val="000000"/>
                </a:solidFill>
                <a:latin typeface="方正粗黑宋简体" panose="02000000000000000000" pitchFamily="2" charset="-122"/>
                <a:ea typeface="方正粗黑宋简体" panose="02000000000000000000" pitchFamily="2" charset="-122"/>
              </a:rPr>
              <a:t>266</a:t>
            </a:fld>
            <a:endParaRPr lang="en-US" altLang="zh-CN" sz="900">
              <a:solidFill>
                <a:srgbClr val="000000"/>
              </a:solidFill>
              <a:latin typeface="方正粗黑宋简体" panose="02000000000000000000" pitchFamily="2" charset="-122"/>
              <a:ea typeface="方正粗黑宋简体" panose="02000000000000000000" pitchFamily="2" charset="-122"/>
            </a:endParaRPr>
          </a:p>
        </p:txBody>
      </p:sp>
      <p:graphicFrame>
        <p:nvGraphicFramePr>
          <p:cNvPr id="326662" name="对象 4"/>
          <p:cNvGraphicFramePr>
            <a:graphicFrameLocks noChangeAspect="1"/>
          </p:cNvGraphicFramePr>
          <p:nvPr/>
        </p:nvGraphicFramePr>
        <p:xfrm>
          <a:off x="2987824" y="2914458"/>
          <a:ext cx="5040560" cy="3853055"/>
        </p:xfrm>
        <a:graphic>
          <a:graphicData uri="http://schemas.openxmlformats.org/presentationml/2006/ole">
            <mc:AlternateContent xmlns:mc="http://schemas.openxmlformats.org/markup-compatibility/2006">
              <mc:Choice xmlns:v="urn:schemas-microsoft-com:vml" Requires="v">
                <p:oleObj spid="_x0000_s413771" r:id="rId3" imgW="5130800" imgH="5346700" progId="Visio.Drawing.11">
                  <p:embed/>
                </p:oleObj>
              </mc:Choice>
              <mc:Fallback>
                <p:oleObj r:id="rId3" imgW="5130800" imgH="5346700" progId="Visio.Drawing.11">
                  <p:embed/>
                  <p:pic>
                    <p:nvPicPr>
                      <p:cNvPr id="0" name="图片 3306"/>
                      <p:cNvPicPr/>
                      <p:nvPr/>
                    </p:nvPicPr>
                    <p:blipFill>
                      <a:blip r:embed="rId4"/>
                      <a:stretch>
                        <a:fillRect/>
                      </a:stretch>
                    </p:blipFill>
                    <p:spPr>
                      <a:xfrm>
                        <a:off x="2987824" y="2914458"/>
                        <a:ext cx="5040560" cy="3853055"/>
                      </a:xfrm>
                      <a:prstGeom prst="rect">
                        <a:avLst/>
                      </a:prstGeom>
                      <a:noFill/>
                      <a:ln w="38100">
                        <a:noFill/>
                        <a:miter/>
                      </a:ln>
                    </p:spPr>
                  </p:pic>
                </p:oleObj>
              </mc:Fallback>
            </mc:AlternateContent>
          </a:graphicData>
        </a:graphic>
      </p:graphicFrame>
      <p:sp>
        <p:nvSpPr>
          <p:cNvPr id="431109" name="Rectangle 3"/>
          <p:cNvSpPr>
            <a:spLocks noGrp="1" noRot="1"/>
          </p:cNvSpPr>
          <p:nvPr/>
        </p:nvSpPr>
        <p:spPr>
          <a:xfrm>
            <a:off x="55563" y="896938"/>
            <a:ext cx="6405562" cy="3889375"/>
          </a:xfrm>
          <a:prstGeom prst="rect">
            <a:avLst/>
          </a:prstGeom>
          <a:noFill/>
          <a:ln w="9525">
            <a:noFill/>
          </a:ln>
        </p:spPr>
        <p:txBody>
          <a:bodyPr wrap="square" lIns="68580" tIns="34290" rIns="68580" bIns="34290" anchor="t"/>
          <a:lstStyle/>
          <a:p>
            <a:pPr marL="357505" indent="-357505" algn="just">
              <a:lnSpc>
                <a:spcPct val="110000"/>
              </a:lnSpc>
              <a:spcBef>
                <a:spcPts val="1400"/>
              </a:spcBef>
              <a:buClr>
                <a:srgbClr val="956B21"/>
              </a:buClr>
              <a:buSzPct val="50000"/>
              <a:buFont typeface="Wingdings" panose="05000000000000000000" pitchFamily="2" charset="2"/>
              <a:buChar char="u"/>
            </a:pPr>
            <a:r>
              <a:rPr lang="zh-CN" altLang="en-US" sz="2800" b="1" dirty="0">
                <a:solidFill>
                  <a:srgbClr val="0000FF"/>
                </a:solidFill>
                <a:latin typeface="方正粗黑宋简体" panose="02000000000000000000" pitchFamily="2" charset="-122"/>
                <a:ea typeface="方正粗黑宋简体" panose="02000000000000000000" pitchFamily="2" charset="-122"/>
              </a:rPr>
              <a:t>欧氏距离情况</a:t>
            </a:r>
          </a:p>
          <a:p>
            <a:pPr marL="357505" lvl="1" indent="-285750" algn="just" rtl="0" eaLnBrk="1" fontAlgn="base" hangingPunct="1">
              <a:spcBef>
                <a:spcPct val="0"/>
              </a:spcBef>
              <a:spcAft>
                <a:spcPts val="600"/>
              </a:spcAft>
              <a:buClr>
                <a:srgbClr val="E2BD7B"/>
              </a:buClr>
              <a:buFont typeface="华文新魏" panose="02010800040101010101" pitchFamily="2" charset="-122"/>
              <a:buChar char=" "/>
            </a:pPr>
            <a:endParaRPr lang="en-US" altLang="zh-CN" sz="2800" b="1" dirty="0">
              <a:solidFill>
                <a:srgbClr val="0000FF"/>
              </a:solidFill>
              <a:latin typeface="方正粗黑宋简体" panose="02000000000000000000" pitchFamily="2" charset="-122"/>
              <a:ea typeface="方正粗黑宋简体" panose="02000000000000000000"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26662"/>
                                        </p:tgtEl>
                                        <p:attrNameLst>
                                          <p:attrName>style.visibility</p:attrName>
                                        </p:attrNameLst>
                                      </p:cBhvr>
                                      <p:to>
                                        <p:strVal val="visible"/>
                                      </p:to>
                                    </p:set>
                                    <p:animEffect transition="in" filter="wheel(1)">
                                      <p:cBhvr>
                                        <p:cTn id="7" dur="2000"/>
                                        <p:tgtEl>
                                          <p:spTgt spid="32666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58723">
                                            <p:txEl>
                                              <p:pRg st="0" end="0"/>
                                            </p:txEl>
                                          </p:spTgt>
                                        </p:tgtEl>
                                        <p:attrNameLst>
                                          <p:attrName>style.visibility</p:attrName>
                                        </p:attrNameLst>
                                      </p:cBhvr>
                                      <p:to>
                                        <p:strVal val="visible"/>
                                      </p:to>
                                    </p:set>
                                    <p:animEffect transition="in" filter="circle(in)">
                                      <p:cBhvr>
                                        <p:cTn id="12" dur="2000"/>
                                        <p:tgtEl>
                                          <p:spTgt spid="15872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58723">
                                            <p:txEl>
                                              <p:pRg st="2" end="2"/>
                                            </p:txEl>
                                          </p:spTgt>
                                        </p:tgtEl>
                                        <p:attrNameLst>
                                          <p:attrName>style.visibility</p:attrName>
                                        </p:attrNameLst>
                                      </p:cBhvr>
                                      <p:to>
                                        <p:strVal val="visible"/>
                                      </p:to>
                                    </p:set>
                                    <p:animEffect transition="in" filter="circle(in)">
                                      <p:cBhvr>
                                        <p:cTn id="17" dur="2000"/>
                                        <p:tgtEl>
                                          <p:spTgt spid="15872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3" grpId="0" build="p"/>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29" name="Rectangle 2"/>
          <p:cNvSpPr>
            <a:spLocks noGrp="1"/>
          </p:cNvSpPr>
          <p:nvPr>
            <p:ph type="title"/>
          </p:nvPr>
        </p:nvSpPr>
        <p:spPr>
          <a:xfrm>
            <a:off x="1753236" y="188640"/>
            <a:ext cx="5994400" cy="522288"/>
          </a:xfrm>
        </p:spPr>
        <p:txBody>
          <a:bodyPr vert="horz" wrap="square" lIns="91440" tIns="45720" rIns="91440" bIns="45720" anchor="b"/>
          <a:lstStyle/>
          <a:p>
            <a:pPr eaLnBrk="1" hangingPunct="1"/>
            <a:r>
              <a:rPr lang="zh-CN" altLang="en-US" sz="2800" kern="1200" dirty="0">
                <a:solidFill>
                  <a:srgbClr val="0000FF"/>
                </a:solidFill>
                <a:latin typeface="方正粗黑宋简体" panose="02000000000000000000" pitchFamily="2" charset="-122"/>
                <a:ea typeface="方正粗黑宋简体" panose="02000000000000000000" pitchFamily="2" charset="-122"/>
                <a:cs typeface="+mj-cs"/>
              </a:rPr>
              <a:t>（</a:t>
            </a:r>
            <a:r>
              <a:rPr lang="en-US" altLang="zh-CN" sz="2800" kern="1200" dirty="0">
                <a:solidFill>
                  <a:srgbClr val="0000FF"/>
                </a:solidFill>
                <a:latin typeface="方正粗黑宋简体" panose="02000000000000000000" pitchFamily="2" charset="-122"/>
                <a:ea typeface="方正粗黑宋简体" panose="02000000000000000000" pitchFamily="2" charset="-122"/>
                <a:cs typeface="+mj-cs"/>
              </a:rPr>
              <a:t>1</a:t>
            </a:r>
            <a:r>
              <a:rPr lang="zh-CN" altLang="en-US" sz="2800" kern="1200" dirty="0">
                <a:solidFill>
                  <a:srgbClr val="0000FF"/>
                </a:solidFill>
                <a:latin typeface="方正粗黑宋简体" panose="02000000000000000000" pitchFamily="2" charset="-122"/>
                <a:ea typeface="方正粗黑宋简体" panose="02000000000000000000" pitchFamily="2" charset="-122"/>
                <a:cs typeface="+mj-cs"/>
              </a:rPr>
              <a:t>）单中点问题</a:t>
            </a:r>
            <a:r>
              <a:rPr lang="en-US" altLang="zh-CN" sz="2800" kern="1200" dirty="0">
                <a:solidFill>
                  <a:srgbClr val="0000FF"/>
                </a:solidFill>
                <a:latin typeface="方正粗黑宋简体" panose="02000000000000000000" pitchFamily="2" charset="-122"/>
                <a:ea typeface="方正粗黑宋简体" panose="02000000000000000000" pitchFamily="2" charset="-122"/>
                <a:cs typeface="+mj-cs"/>
              </a:rPr>
              <a:t>-</a:t>
            </a:r>
            <a:r>
              <a:rPr lang="zh-CN" altLang="en-US" sz="2800" kern="1200" dirty="0">
                <a:solidFill>
                  <a:srgbClr val="0000FF"/>
                </a:solidFill>
                <a:latin typeface="方正粗黑宋简体" panose="02000000000000000000" pitchFamily="2" charset="-122"/>
                <a:ea typeface="方正粗黑宋简体" panose="02000000000000000000" pitchFamily="2" charset="-122"/>
                <a:cs typeface="+mj-cs"/>
              </a:rPr>
              <a:t>图解法求中点</a:t>
            </a:r>
          </a:p>
        </p:txBody>
      </p:sp>
      <p:sp>
        <p:nvSpPr>
          <p:cNvPr id="173059" name="Rectangle 3"/>
          <p:cNvSpPr>
            <a:spLocks noGrp="1"/>
          </p:cNvSpPr>
          <p:nvPr>
            <p:ph idx="1"/>
          </p:nvPr>
        </p:nvSpPr>
        <p:spPr>
          <a:xfrm>
            <a:off x="401479" y="836712"/>
            <a:ext cx="8415338" cy="1512887"/>
          </a:xfrm>
        </p:spPr>
        <p:txBody>
          <a:bodyPr vert="horz" wrap="square" lIns="68580" tIns="34290" rIns="68580" bIns="34290" anchor="t"/>
          <a:lstStyle/>
          <a:p>
            <a:pPr eaLnBrk="1" hangingPunct="1">
              <a:buClr>
                <a:srgbClr val="956B21"/>
              </a:buClr>
              <a:buSzPct val="50000"/>
            </a:pPr>
            <a:r>
              <a:rPr lang="zh-CN" altLang="en-US" sz="2800" kern="1200" dirty="0">
                <a:solidFill>
                  <a:srgbClr val="FF0000"/>
                </a:solidFill>
                <a:latin typeface="方正粗黑宋简体" panose="02000000000000000000" pitchFamily="2" charset="-122"/>
                <a:ea typeface="方正粗黑宋简体" panose="02000000000000000000" pitchFamily="2" charset="-122"/>
                <a:cs typeface="+mn-cs"/>
              </a:rPr>
              <a:t>方法：</a:t>
            </a:r>
            <a:r>
              <a:rPr lang="zh-CN" altLang="en-US" sz="2800" kern="1200" dirty="0">
                <a:solidFill>
                  <a:srgbClr val="634816"/>
                </a:solidFill>
                <a:latin typeface="方正粗黑宋简体" panose="02000000000000000000" pitchFamily="2" charset="-122"/>
                <a:ea typeface="方正粗黑宋简体" panose="02000000000000000000" pitchFamily="2" charset="-122"/>
                <a:cs typeface="+mn-cs"/>
              </a:rPr>
              <a:t>以</a:t>
            </a:r>
            <a:r>
              <a:rPr lang="en-US" altLang="zh-CN" sz="2800" kern="1200" dirty="0">
                <a:solidFill>
                  <a:srgbClr val="634816"/>
                </a:solidFill>
                <a:latin typeface="方正粗黑宋简体" panose="02000000000000000000" pitchFamily="2" charset="-122"/>
                <a:ea typeface="方正粗黑宋简体" panose="02000000000000000000" pitchFamily="2" charset="-122"/>
                <a:cs typeface="+mn-cs"/>
              </a:rPr>
              <a:t>v</a:t>
            </a:r>
            <a:r>
              <a:rPr lang="en-US" altLang="zh-CN" sz="2800" kern="1200" baseline="-25000" dirty="0">
                <a:solidFill>
                  <a:srgbClr val="634816"/>
                </a:solidFill>
                <a:latin typeface="方正粗黑宋简体" panose="02000000000000000000" pitchFamily="2" charset="-122"/>
                <a:ea typeface="方正粗黑宋简体" panose="02000000000000000000" pitchFamily="2" charset="-122"/>
                <a:cs typeface="+mn-cs"/>
              </a:rPr>
              <a:t>1</a:t>
            </a:r>
            <a:r>
              <a:rPr lang="zh-CN" altLang="en-US" sz="2800" kern="1200" dirty="0">
                <a:solidFill>
                  <a:srgbClr val="634816"/>
                </a:solidFill>
                <a:latin typeface="方正粗黑宋简体" panose="02000000000000000000" pitchFamily="2" charset="-122"/>
                <a:ea typeface="方正粗黑宋简体" panose="02000000000000000000" pitchFamily="2" charset="-122"/>
                <a:cs typeface="+mn-cs"/>
              </a:rPr>
              <a:t>、</a:t>
            </a:r>
            <a:r>
              <a:rPr lang="en-US" altLang="zh-CN" sz="2800" kern="1200" dirty="0">
                <a:solidFill>
                  <a:srgbClr val="634816"/>
                </a:solidFill>
                <a:latin typeface="方正粗黑宋简体" panose="02000000000000000000" pitchFamily="2" charset="-122"/>
                <a:ea typeface="方正粗黑宋简体" panose="02000000000000000000" pitchFamily="2" charset="-122"/>
                <a:cs typeface="+mn-cs"/>
              </a:rPr>
              <a:t>v</a:t>
            </a:r>
            <a:r>
              <a:rPr lang="en-US" altLang="zh-CN" sz="2800" kern="1200" baseline="-25000" dirty="0">
                <a:solidFill>
                  <a:srgbClr val="634816"/>
                </a:solidFill>
                <a:latin typeface="方正粗黑宋简体" panose="02000000000000000000" pitchFamily="2" charset="-122"/>
                <a:ea typeface="方正粗黑宋简体" panose="02000000000000000000" pitchFamily="2" charset="-122"/>
                <a:cs typeface="+mn-cs"/>
              </a:rPr>
              <a:t>2</a:t>
            </a:r>
            <a:r>
              <a:rPr lang="zh-CN" altLang="en-US" sz="2800" kern="1200" dirty="0">
                <a:solidFill>
                  <a:srgbClr val="634816"/>
                </a:solidFill>
                <a:latin typeface="方正粗黑宋简体" panose="02000000000000000000" pitchFamily="2" charset="-122"/>
                <a:ea typeface="方正粗黑宋简体" panose="02000000000000000000" pitchFamily="2" charset="-122"/>
                <a:cs typeface="+mn-cs"/>
              </a:rPr>
              <a:t>为边，作正三角形</a:t>
            </a:r>
            <a:r>
              <a:rPr lang="en-US" altLang="zh-CN" sz="2800" kern="1200" dirty="0">
                <a:solidFill>
                  <a:srgbClr val="634816"/>
                </a:solidFill>
                <a:latin typeface="方正粗黑宋简体" panose="02000000000000000000" pitchFamily="2" charset="-122"/>
                <a:ea typeface="方正粗黑宋简体" panose="02000000000000000000" pitchFamily="2" charset="-122"/>
                <a:cs typeface="+mn-cs"/>
              </a:rPr>
              <a:t>v</a:t>
            </a:r>
            <a:r>
              <a:rPr lang="en-US" altLang="zh-CN" sz="2800" kern="1200" baseline="-25000" dirty="0">
                <a:solidFill>
                  <a:srgbClr val="634816"/>
                </a:solidFill>
                <a:latin typeface="方正粗黑宋简体" panose="02000000000000000000" pitchFamily="2" charset="-122"/>
                <a:ea typeface="方正粗黑宋简体" panose="02000000000000000000" pitchFamily="2" charset="-122"/>
                <a:cs typeface="+mn-cs"/>
              </a:rPr>
              <a:t>1</a:t>
            </a:r>
            <a:r>
              <a:rPr lang="en-US" altLang="zh-CN" sz="2800" kern="1200" dirty="0">
                <a:solidFill>
                  <a:srgbClr val="634816"/>
                </a:solidFill>
                <a:latin typeface="方正粗黑宋简体" panose="02000000000000000000" pitchFamily="2" charset="-122"/>
                <a:ea typeface="方正粗黑宋简体" panose="02000000000000000000" pitchFamily="2" charset="-122"/>
                <a:cs typeface="+mn-cs"/>
              </a:rPr>
              <a:t>v</a:t>
            </a:r>
            <a:r>
              <a:rPr lang="en-US" altLang="zh-CN" sz="2800" kern="1200" baseline="-25000" dirty="0">
                <a:solidFill>
                  <a:srgbClr val="634816"/>
                </a:solidFill>
                <a:latin typeface="方正粗黑宋简体" panose="02000000000000000000" pitchFamily="2" charset="-122"/>
                <a:ea typeface="方正粗黑宋简体" panose="02000000000000000000" pitchFamily="2" charset="-122"/>
                <a:cs typeface="+mn-cs"/>
              </a:rPr>
              <a:t>2</a:t>
            </a:r>
            <a:r>
              <a:rPr lang="en-US" altLang="zh-CN" sz="2800" kern="1200" dirty="0">
                <a:solidFill>
                  <a:srgbClr val="634816"/>
                </a:solidFill>
                <a:latin typeface="方正粗黑宋简体" panose="02000000000000000000" pitchFamily="2" charset="-122"/>
                <a:ea typeface="方正粗黑宋简体" panose="02000000000000000000" pitchFamily="2" charset="-122"/>
                <a:cs typeface="+mn-cs"/>
              </a:rPr>
              <a:t>v</a:t>
            </a:r>
            <a:r>
              <a:rPr lang="en-US" altLang="zh-CN" sz="2800" kern="1200" baseline="-25000" dirty="0">
                <a:solidFill>
                  <a:srgbClr val="634816"/>
                </a:solidFill>
                <a:latin typeface="方正粗黑宋简体" panose="02000000000000000000" pitchFamily="2" charset="-122"/>
                <a:ea typeface="方正粗黑宋简体" panose="02000000000000000000" pitchFamily="2" charset="-122"/>
                <a:cs typeface="+mn-cs"/>
              </a:rPr>
              <a:t>0</a:t>
            </a:r>
            <a:r>
              <a:rPr lang="zh-CN" altLang="en-US" sz="2800" kern="1200" dirty="0">
                <a:solidFill>
                  <a:srgbClr val="634816"/>
                </a:solidFill>
                <a:latin typeface="方正粗黑宋简体" panose="02000000000000000000" pitchFamily="2" charset="-122"/>
                <a:ea typeface="方正粗黑宋简体" panose="02000000000000000000" pitchFamily="2" charset="-122"/>
                <a:cs typeface="+mn-cs"/>
              </a:rPr>
              <a:t>；</a:t>
            </a:r>
          </a:p>
          <a:p>
            <a:pPr eaLnBrk="1" hangingPunct="1">
              <a:buClr>
                <a:srgbClr val="956B21"/>
              </a:buClr>
              <a:buSzPct val="50000"/>
            </a:pPr>
            <a:r>
              <a:rPr lang="zh-CN" altLang="en-US" sz="2800" kern="1200" dirty="0">
                <a:solidFill>
                  <a:srgbClr val="634816"/>
                </a:solidFill>
                <a:latin typeface="方正粗黑宋简体" panose="02000000000000000000" pitchFamily="2" charset="-122"/>
                <a:ea typeface="方正粗黑宋简体" panose="02000000000000000000" pitchFamily="2" charset="-122"/>
                <a:cs typeface="+mn-cs"/>
              </a:rPr>
              <a:t>作正三角形</a:t>
            </a:r>
            <a:r>
              <a:rPr lang="en-US" altLang="zh-CN" sz="2800" kern="1200" dirty="0">
                <a:solidFill>
                  <a:srgbClr val="634816"/>
                </a:solidFill>
                <a:latin typeface="方正粗黑宋简体" panose="02000000000000000000" pitchFamily="2" charset="-122"/>
                <a:ea typeface="方正粗黑宋简体" panose="02000000000000000000" pitchFamily="2" charset="-122"/>
                <a:cs typeface="+mn-cs"/>
              </a:rPr>
              <a:t>v</a:t>
            </a:r>
            <a:r>
              <a:rPr lang="en-US" altLang="zh-CN" sz="2800" kern="1200" baseline="-25000" dirty="0">
                <a:solidFill>
                  <a:srgbClr val="634816"/>
                </a:solidFill>
                <a:latin typeface="方正粗黑宋简体" panose="02000000000000000000" pitchFamily="2" charset="-122"/>
                <a:ea typeface="方正粗黑宋简体" panose="02000000000000000000" pitchFamily="2" charset="-122"/>
                <a:cs typeface="+mn-cs"/>
              </a:rPr>
              <a:t>0</a:t>
            </a:r>
            <a:r>
              <a:rPr lang="en-US" altLang="zh-CN" sz="2800" kern="1200" dirty="0">
                <a:solidFill>
                  <a:srgbClr val="634816"/>
                </a:solidFill>
                <a:latin typeface="方正粗黑宋简体" panose="02000000000000000000" pitchFamily="2" charset="-122"/>
                <a:ea typeface="方正粗黑宋简体" panose="02000000000000000000" pitchFamily="2" charset="-122"/>
                <a:cs typeface="+mn-cs"/>
              </a:rPr>
              <a:t>v</a:t>
            </a:r>
            <a:r>
              <a:rPr lang="en-US" altLang="zh-CN" sz="2800" kern="1200" baseline="-25000" dirty="0">
                <a:solidFill>
                  <a:srgbClr val="634816"/>
                </a:solidFill>
                <a:latin typeface="方正粗黑宋简体" panose="02000000000000000000" pitchFamily="2" charset="-122"/>
                <a:ea typeface="方正粗黑宋简体" panose="02000000000000000000" pitchFamily="2" charset="-122"/>
                <a:cs typeface="+mn-cs"/>
              </a:rPr>
              <a:t>1</a:t>
            </a:r>
            <a:r>
              <a:rPr lang="en-US" altLang="zh-CN" sz="2800" kern="1200" dirty="0">
                <a:solidFill>
                  <a:srgbClr val="634816"/>
                </a:solidFill>
                <a:latin typeface="方正粗黑宋简体" panose="02000000000000000000" pitchFamily="2" charset="-122"/>
                <a:ea typeface="方正粗黑宋简体" panose="02000000000000000000" pitchFamily="2" charset="-122"/>
                <a:cs typeface="+mn-cs"/>
              </a:rPr>
              <a:t>v</a:t>
            </a:r>
            <a:r>
              <a:rPr lang="en-US" altLang="zh-CN" sz="2800" kern="1200" baseline="-25000" dirty="0">
                <a:solidFill>
                  <a:srgbClr val="634816"/>
                </a:solidFill>
                <a:latin typeface="方正粗黑宋简体" panose="02000000000000000000" pitchFamily="2" charset="-122"/>
                <a:ea typeface="方正粗黑宋简体" panose="02000000000000000000" pitchFamily="2" charset="-122"/>
                <a:cs typeface="+mn-cs"/>
              </a:rPr>
              <a:t>2</a:t>
            </a:r>
            <a:r>
              <a:rPr lang="zh-CN" altLang="en-US" sz="2800" kern="1200" dirty="0">
                <a:solidFill>
                  <a:srgbClr val="634816"/>
                </a:solidFill>
                <a:latin typeface="方正粗黑宋简体" panose="02000000000000000000" pitchFamily="2" charset="-122"/>
                <a:ea typeface="方正粗黑宋简体" panose="02000000000000000000" pitchFamily="2" charset="-122"/>
                <a:cs typeface="+mn-cs"/>
              </a:rPr>
              <a:t>及其外接圆。联结</a:t>
            </a:r>
            <a:r>
              <a:rPr lang="en-US" altLang="zh-CN" sz="2800" kern="1200" dirty="0">
                <a:solidFill>
                  <a:srgbClr val="634816"/>
                </a:solidFill>
                <a:latin typeface="方正粗黑宋简体" panose="02000000000000000000" pitchFamily="2" charset="-122"/>
                <a:ea typeface="方正粗黑宋简体" panose="02000000000000000000" pitchFamily="2" charset="-122"/>
                <a:cs typeface="+mn-cs"/>
              </a:rPr>
              <a:t>v</a:t>
            </a:r>
            <a:r>
              <a:rPr lang="en-US" altLang="zh-CN" sz="2800" kern="1200" baseline="-25000" dirty="0">
                <a:solidFill>
                  <a:srgbClr val="634816"/>
                </a:solidFill>
                <a:latin typeface="方正粗黑宋简体" panose="02000000000000000000" pitchFamily="2" charset="-122"/>
                <a:ea typeface="方正粗黑宋简体" panose="02000000000000000000" pitchFamily="2" charset="-122"/>
                <a:cs typeface="+mn-cs"/>
              </a:rPr>
              <a:t>0</a:t>
            </a:r>
            <a:r>
              <a:rPr lang="zh-CN" altLang="en-US" sz="2800" kern="1200" dirty="0">
                <a:solidFill>
                  <a:srgbClr val="634816"/>
                </a:solidFill>
                <a:latin typeface="方正粗黑宋简体" panose="02000000000000000000" pitchFamily="2" charset="-122"/>
                <a:ea typeface="方正粗黑宋简体" panose="02000000000000000000" pitchFamily="2" charset="-122"/>
                <a:cs typeface="+mn-cs"/>
              </a:rPr>
              <a:t>和</a:t>
            </a:r>
            <a:r>
              <a:rPr lang="en-US" altLang="zh-CN" sz="2800" kern="1200" dirty="0">
                <a:solidFill>
                  <a:srgbClr val="634816"/>
                </a:solidFill>
                <a:latin typeface="方正粗黑宋简体" panose="02000000000000000000" pitchFamily="2" charset="-122"/>
                <a:ea typeface="方正粗黑宋简体" panose="02000000000000000000" pitchFamily="2" charset="-122"/>
                <a:cs typeface="+mn-cs"/>
              </a:rPr>
              <a:t>v</a:t>
            </a:r>
            <a:r>
              <a:rPr lang="en-US" altLang="zh-CN" sz="2800" kern="1200" baseline="-25000" dirty="0">
                <a:solidFill>
                  <a:srgbClr val="634816"/>
                </a:solidFill>
                <a:latin typeface="方正粗黑宋简体" panose="02000000000000000000" pitchFamily="2" charset="-122"/>
                <a:ea typeface="方正粗黑宋简体" panose="02000000000000000000" pitchFamily="2" charset="-122"/>
                <a:cs typeface="+mn-cs"/>
              </a:rPr>
              <a:t>3</a:t>
            </a:r>
            <a:r>
              <a:rPr lang="zh-CN" altLang="en-US" sz="2800" kern="1200" dirty="0">
                <a:solidFill>
                  <a:srgbClr val="634816"/>
                </a:solidFill>
                <a:latin typeface="方正粗黑宋简体" panose="02000000000000000000" pitchFamily="2" charset="-122"/>
                <a:ea typeface="方正粗黑宋简体" panose="02000000000000000000" pitchFamily="2" charset="-122"/>
                <a:cs typeface="+mn-cs"/>
              </a:rPr>
              <a:t>，与圆相交于</a:t>
            </a:r>
            <a:r>
              <a:rPr lang="en-US" altLang="zh-CN" sz="2800" kern="1200" dirty="0">
                <a:solidFill>
                  <a:srgbClr val="634816"/>
                </a:solidFill>
                <a:latin typeface="方正粗黑宋简体" panose="02000000000000000000" pitchFamily="2" charset="-122"/>
                <a:ea typeface="方正粗黑宋简体" panose="02000000000000000000" pitchFamily="2" charset="-122"/>
                <a:cs typeface="+mn-cs"/>
              </a:rPr>
              <a:t>Q</a:t>
            </a:r>
            <a:r>
              <a:rPr lang="zh-CN" altLang="en-US" sz="2800" kern="1200" dirty="0">
                <a:solidFill>
                  <a:srgbClr val="634816"/>
                </a:solidFill>
                <a:latin typeface="方正粗黑宋简体" panose="02000000000000000000" pitchFamily="2" charset="-122"/>
                <a:ea typeface="方正粗黑宋简体" panose="02000000000000000000" pitchFamily="2" charset="-122"/>
                <a:cs typeface="+mn-cs"/>
              </a:rPr>
              <a:t>；此</a:t>
            </a:r>
            <a:r>
              <a:rPr lang="en-US" altLang="zh-CN" sz="2800" kern="1200" dirty="0">
                <a:solidFill>
                  <a:srgbClr val="634816"/>
                </a:solidFill>
                <a:latin typeface="方正粗黑宋简体" panose="02000000000000000000" pitchFamily="2" charset="-122"/>
                <a:ea typeface="方正粗黑宋简体" panose="02000000000000000000" pitchFamily="2" charset="-122"/>
                <a:cs typeface="+mn-cs"/>
              </a:rPr>
              <a:t>Q</a:t>
            </a:r>
            <a:r>
              <a:rPr lang="zh-CN" altLang="en-US" sz="2800" kern="1200" dirty="0">
                <a:solidFill>
                  <a:srgbClr val="634816"/>
                </a:solidFill>
                <a:latin typeface="方正粗黑宋简体" panose="02000000000000000000" pitchFamily="2" charset="-122"/>
                <a:ea typeface="方正粗黑宋简体" panose="02000000000000000000" pitchFamily="2" charset="-122"/>
                <a:cs typeface="+mn-cs"/>
              </a:rPr>
              <a:t>点就是所示的中点。</a:t>
            </a:r>
          </a:p>
          <a:p>
            <a:pPr eaLnBrk="1" hangingPunct="1">
              <a:buClr>
                <a:srgbClr val="956B21"/>
              </a:buClr>
              <a:buSzPct val="50000"/>
            </a:pPr>
            <a:r>
              <a:rPr lang="zh-CN" altLang="en-US" sz="2800" kern="1200" dirty="0">
                <a:solidFill>
                  <a:srgbClr val="634816"/>
                </a:solidFill>
                <a:latin typeface="方正粗黑宋简体" panose="02000000000000000000" pitchFamily="2" charset="-122"/>
                <a:ea typeface="方正粗黑宋简体" panose="02000000000000000000" pitchFamily="2" charset="-122"/>
                <a:cs typeface="+mn-cs"/>
              </a:rPr>
              <a:t>增加此新端</a:t>
            </a:r>
            <a:r>
              <a:rPr lang="en-US" altLang="zh-CN" sz="2800" kern="1200" dirty="0">
                <a:solidFill>
                  <a:srgbClr val="634816"/>
                </a:solidFill>
                <a:latin typeface="方正粗黑宋简体" panose="02000000000000000000" pitchFamily="2" charset="-122"/>
                <a:ea typeface="方正粗黑宋简体" panose="02000000000000000000" pitchFamily="2" charset="-122"/>
                <a:cs typeface="+mn-cs"/>
              </a:rPr>
              <a:t>Q</a:t>
            </a:r>
            <a:r>
              <a:rPr lang="zh-CN" altLang="en-US" sz="2800" kern="1200" dirty="0">
                <a:solidFill>
                  <a:srgbClr val="634816"/>
                </a:solidFill>
                <a:latin typeface="方正粗黑宋简体" panose="02000000000000000000" pitchFamily="2" charset="-122"/>
                <a:ea typeface="方正粗黑宋简体" panose="02000000000000000000" pitchFamily="2" charset="-122"/>
                <a:cs typeface="+mn-cs"/>
              </a:rPr>
              <a:t>后，形成的树</a:t>
            </a:r>
            <a:r>
              <a:rPr lang="en-US" altLang="zh-CN" sz="2800" kern="1200" dirty="0">
                <a:solidFill>
                  <a:srgbClr val="634816"/>
                </a:solidFill>
                <a:latin typeface="方正粗黑宋简体" panose="02000000000000000000" pitchFamily="2" charset="-122"/>
                <a:ea typeface="方正粗黑宋简体" panose="02000000000000000000" pitchFamily="2" charset="-122"/>
                <a:cs typeface="+mn-cs"/>
              </a:rPr>
              <a:t>v</a:t>
            </a:r>
            <a:r>
              <a:rPr lang="en-US" altLang="zh-CN" sz="2800" kern="1200" baseline="-25000" dirty="0">
                <a:solidFill>
                  <a:srgbClr val="634816"/>
                </a:solidFill>
                <a:latin typeface="方正粗黑宋简体" panose="02000000000000000000" pitchFamily="2" charset="-122"/>
                <a:ea typeface="方正粗黑宋简体" panose="02000000000000000000" pitchFamily="2" charset="-122"/>
                <a:cs typeface="+mn-cs"/>
              </a:rPr>
              <a:t>1</a:t>
            </a:r>
            <a:r>
              <a:rPr lang="en-US" altLang="zh-CN" sz="2800" kern="1200" dirty="0">
                <a:solidFill>
                  <a:srgbClr val="634816"/>
                </a:solidFill>
                <a:latin typeface="方正粗黑宋简体" panose="02000000000000000000" pitchFamily="2" charset="-122"/>
                <a:ea typeface="方正粗黑宋简体" panose="02000000000000000000" pitchFamily="2" charset="-122"/>
                <a:cs typeface="+mn-cs"/>
              </a:rPr>
              <a:t>Q</a:t>
            </a:r>
            <a:r>
              <a:rPr lang="zh-CN" altLang="en-US" sz="2800" kern="1200" dirty="0">
                <a:solidFill>
                  <a:srgbClr val="634816"/>
                </a:solidFill>
                <a:latin typeface="方正粗黑宋简体" panose="02000000000000000000" pitchFamily="2" charset="-122"/>
                <a:ea typeface="方正粗黑宋简体" panose="02000000000000000000" pitchFamily="2" charset="-122"/>
                <a:cs typeface="+mn-cs"/>
              </a:rPr>
              <a:t>、</a:t>
            </a:r>
            <a:r>
              <a:rPr lang="en-US" altLang="zh-CN" sz="2800" kern="1200" dirty="0">
                <a:solidFill>
                  <a:srgbClr val="634816"/>
                </a:solidFill>
                <a:latin typeface="方正粗黑宋简体" panose="02000000000000000000" pitchFamily="2" charset="-122"/>
                <a:ea typeface="方正粗黑宋简体" panose="02000000000000000000" pitchFamily="2" charset="-122"/>
                <a:cs typeface="+mn-cs"/>
              </a:rPr>
              <a:t>v</a:t>
            </a:r>
            <a:r>
              <a:rPr lang="en-US" altLang="zh-CN" sz="2800" kern="1200" baseline="-25000" dirty="0">
                <a:solidFill>
                  <a:srgbClr val="634816"/>
                </a:solidFill>
                <a:latin typeface="方正粗黑宋简体" panose="02000000000000000000" pitchFamily="2" charset="-122"/>
                <a:ea typeface="方正粗黑宋简体" panose="02000000000000000000" pitchFamily="2" charset="-122"/>
                <a:cs typeface="+mn-cs"/>
              </a:rPr>
              <a:t>2</a:t>
            </a:r>
            <a:r>
              <a:rPr lang="en-US" altLang="zh-CN" sz="2800" kern="1200" dirty="0">
                <a:solidFill>
                  <a:srgbClr val="634816"/>
                </a:solidFill>
                <a:latin typeface="方正粗黑宋简体" panose="02000000000000000000" pitchFamily="2" charset="-122"/>
                <a:ea typeface="方正粗黑宋简体" panose="02000000000000000000" pitchFamily="2" charset="-122"/>
                <a:cs typeface="+mn-cs"/>
              </a:rPr>
              <a:t>Q</a:t>
            </a:r>
            <a:r>
              <a:rPr lang="zh-CN" altLang="en-US" sz="2800" kern="1200" dirty="0">
                <a:solidFill>
                  <a:srgbClr val="634816"/>
                </a:solidFill>
                <a:latin typeface="方正粗黑宋简体" panose="02000000000000000000" pitchFamily="2" charset="-122"/>
                <a:ea typeface="方正粗黑宋简体" panose="02000000000000000000" pitchFamily="2" charset="-122"/>
                <a:cs typeface="+mn-cs"/>
              </a:rPr>
              <a:t>和</a:t>
            </a:r>
            <a:r>
              <a:rPr lang="en-US" altLang="zh-CN" sz="2800" kern="1200" dirty="0">
                <a:solidFill>
                  <a:srgbClr val="634816"/>
                </a:solidFill>
                <a:latin typeface="方正粗黑宋简体" panose="02000000000000000000" pitchFamily="2" charset="-122"/>
                <a:ea typeface="方正粗黑宋简体" panose="02000000000000000000" pitchFamily="2" charset="-122"/>
                <a:cs typeface="+mn-cs"/>
              </a:rPr>
              <a:t>v</a:t>
            </a:r>
            <a:r>
              <a:rPr lang="en-US" altLang="zh-CN" sz="2800" kern="1200" baseline="-25000" dirty="0">
                <a:solidFill>
                  <a:srgbClr val="634816"/>
                </a:solidFill>
                <a:latin typeface="方正粗黑宋简体" panose="02000000000000000000" pitchFamily="2" charset="-122"/>
                <a:ea typeface="方正粗黑宋简体" panose="02000000000000000000" pitchFamily="2" charset="-122"/>
                <a:cs typeface="+mn-cs"/>
              </a:rPr>
              <a:t>3</a:t>
            </a:r>
            <a:r>
              <a:rPr lang="en-US" altLang="zh-CN" sz="2800" kern="1200" dirty="0">
                <a:solidFill>
                  <a:srgbClr val="634816"/>
                </a:solidFill>
                <a:latin typeface="方正粗黑宋简体" panose="02000000000000000000" pitchFamily="2" charset="-122"/>
                <a:ea typeface="方正粗黑宋简体" panose="02000000000000000000" pitchFamily="2" charset="-122"/>
                <a:cs typeface="+mn-cs"/>
              </a:rPr>
              <a:t>Q</a:t>
            </a:r>
            <a:r>
              <a:rPr lang="zh-CN" altLang="en-US" sz="2800" kern="1200" dirty="0">
                <a:solidFill>
                  <a:srgbClr val="634816"/>
                </a:solidFill>
                <a:latin typeface="方正粗黑宋简体" panose="02000000000000000000" pitchFamily="2" charset="-122"/>
                <a:ea typeface="方正粗黑宋简体" panose="02000000000000000000" pitchFamily="2" charset="-122"/>
                <a:cs typeface="+mn-cs"/>
              </a:rPr>
              <a:t>为比以前更短的主树，称其为</a:t>
            </a:r>
            <a:r>
              <a:rPr lang="zh-CN" altLang="en-US" sz="2800" kern="1200" dirty="0">
                <a:solidFill>
                  <a:srgbClr val="FF0000"/>
                </a:solidFill>
                <a:latin typeface="方正粗黑宋简体" panose="02000000000000000000" pitchFamily="2" charset="-122"/>
                <a:ea typeface="方正粗黑宋简体" panose="02000000000000000000" pitchFamily="2" charset="-122"/>
                <a:cs typeface="+mn-cs"/>
              </a:rPr>
              <a:t>斯顿树</a:t>
            </a:r>
            <a:r>
              <a:rPr lang="zh-CN" altLang="en-US" sz="2800" kern="1200" dirty="0">
                <a:solidFill>
                  <a:srgbClr val="634816"/>
                </a:solidFill>
                <a:latin typeface="方正粗黑宋简体" panose="02000000000000000000" pitchFamily="2" charset="-122"/>
                <a:ea typeface="方正粗黑宋简体" panose="02000000000000000000" pitchFamily="2" charset="-122"/>
                <a:cs typeface="+mn-cs"/>
              </a:rPr>
              <a:t>。</a:t>
            </a:r>
            <a:endParaRPr lang="en-US" altLang="zh-CN" sz="2800" kern="1200" dirty="0">
              <a:solidFill>
                <a:srgbClr val="634816"/>
              </a:solidFill>
              <a:latin typeface="方正粗黑宋简体" panose="02000000000000000000" pitchFamily="2" charset="-122"/>
              <a:ea typeface="方正粗黑宋简体" panose="02000000000000000000" pitchFamily="2" charset="-122"/>
              <a:cs typeface="+mn-cs"/>
            </a:endParaRPr>
          </a:p>
          <a:p>
            <a:pPr eaLnBrk="1" hangingPunct="1">
              <a:buClr>
                <a:srgbClr val="956B21"/>
              </a:buClr>
              <a:buSzPct val="50000"/>
            </a:pPr>
            <a:endParaRPr lang="en-US" altLang="zh-CN" sz="2800" kern="1200" dirty="0">
              <a:solidFill>
                <a:srgbClr val="634816"/>
              </a:solidFill>
              <a:latin typeface="方正粗黑宋简体" panose="02000000000000000000" pitchFamily="2" charset="-122"/>
              <a:ea typeface="方正粗黑宋简体" panose="02000000000000000000" pitchFamily="2" charset="-122"/>
              <a:cs typeface="+mn-cs"/>
            </a:endParaRPr>
          </a:p>
        </p:txBody>
      </p:sp>
      <p:sp>
        <p:nvSpPr>
          <p:cNvPr id="327684" name="AutoShape 7"/>
          <p:cNvSpPr>
            <a:spLocks noChangeAspect="1" noChangeArrowheads="1" noTextEdit="1"/>
          </p:cNvSpPr>
          <p:nvPr/>
        </p:nvSpPr>
        <p:spPr bwMode="auto">
          <a:xfrm>
            <a:off x="4485958" y="3735388"/>
            <a:ext cx="2536825" cy="334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27685" name="Freeform 9"/>
          <p:cNvSpPr>
            <a:spLocks noChangeArrowheads="1"/>
          </p:cNvSpPr>
          <p:nvPr/>
        </p:nvSpPr>
        <p:spPr bwMode="auto">
          <a:xfrm>
            <a:off x="4688523" y="5080635"/>
            <a:ext cx="1674813" cy="615950"/>
          </a:xfrm>
          <a:custGeom>
            <a:avLst/>
            <a:gdLst>
              <a:gd name="T0" fmla="*/ 0 w 1407"/>
              <a:gd name="T1" fmla="*/ 2147483647 h 517"/>
              <a:gd name="T2" fmla="*/ 2147483647 w 1407"/>
              <a:gd name="T3" fmla="*/ 2147483647 h 517"/>
              <a:gd name="T4" fmla="*/ 2147483647 w 1407"/>
              <a:gd name="T5" fmla="*/ 0 h 517"/>
              <a:gd name="T6" fmla="*/ 0 60000 65536"/>
              <a:gd name="T7" fmla="*/ 0 60000 65536"/>
              <a:gd name="T8" fmla="*/ 0 60000 65536"/>
            </a:gdLst>
            <a:ahLst/>
            <a:cxnLst>
              <a:cxn ang="T6">
                <a:pos x="T0" y="T1"/>
              </a:cxn>
              <a:cxn ang="T7">
                <a:pos x="T2" y="T3"/>
              </a:cxn>
              <a:cxn ang="T8">
                <a:pos x="T4" y="T5"/>
              </a:cxn>
            </a:cxnLst>
            <a:rect l="0" t="0" r="r" b="b"/>
            <a:pathLst>
              <a:path w="1407" h="517">
                <a:moveTo>
                  <a:pt x="0" y="432"/>
                </a:moveTo>
                <a:lnTo>
                  <a:pt x="980" y="517"/>
                </a:lnTo>
                <a:lnTo>
                  <a:pt x="1407" y="0"/>
                </a:lnTo>
              </a:path>
            </a:pathLst>
          </a:custGeom>
          <a:noFill/>
          <a:ln w="28575">
            <a:solidFill>
              <a:schemeClr val="hlink"/>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3200" b="1" strike="noStrike" noProof="1">
              <a:solidFill>
                <a:srgbClr val="FF0000"/>
              </a:solidFill>
              <a:latin typeface="Arial" panose="020B0604020202020204" pitchFamily="34" charset="0"/>
              <a:ea typeface="宋体" panose="02010600030101010101" pitchFamily="2" charset="-122"/>
            </a:endParaRPr>
          </a:p>
        </p:txBody>
      </p:sp>
      <p:sp>
        <p:nvSpPr>
          <p:cNvPr id="327686" name="Freeform 10"/>
          <p:cNvSpPr>
            <a:spLocks noEditPoints="1" noChangeArrowheads="1"/>
          </p:cNvSpPr>
          <p:nvPr/>
        </p:nvSpPr>
        <p:spPr bwMode="auto">
          <a:xfrm>
            <a:off x="5075873" y="3716973"/>
            <a:ext cx="1068388" cy="2708275"/>
          </a:xfrm>
          <a:custGeom>
            <a:avLst/>
            <a:gdLst>
              <a:gd name="T0" fmla="*/ 2147483647 w 897"/>
              <a:gd name="T1" fmla="*/ 2147483647 h 2275"/>
              <a:gd name="T2" fmla="*/ 2147483647 w 897"/>
              <a:gd name="T3" fmla="*/ 2147483647 h 2275"/>
              <a:gd name="T4" fmla="*/ 2147483647 w 897"/>
              <a:gd name="T5" fmla="*/ 2147483647 h 2275"/>
              <a:gd name="T6" fmla="*/ 2147483647 w 897"/>
              <a:gd name="T7" fmla="*/ 2147483647 h 2275"/>
              <a:gd name="T8" fmla="*/ 2147483647 w 897"/>
              <a:gd name="T9" fmla="*/ 2147483647 h 2275"/>
              <a:gd name="T10" fmla="*/ 2147483647 w 897"/>
              <a:gd name="T11" fmla="*/ 2147483647 h 2275"/>
              <a:gd name="T12" fmla="*/ 2147483647 w 897"/>
              <a:gd name="T13" fmla="*/ 2147483647 h 2275"/>
              <a:gd name="T14" fmla="*/ 2147483647 w 897"/>
              <a:gd name="T15" fmla="*/ 2147483647 h 2275"/>
              <a:gd name="T16" fmla="*/ 2147483647 w 897"/>
              <a:gd name="T17" fmla="*/ 2147483647 h 2275"/>
              <a:gd name="T18" fmla="*/ 2147483647 w 897"/>
              <a:gd name="T19" fmla="*/ 2147483647 h 2275"/>
              <a:gd name="T20" fmla="*/ 2147483647 w 897"/>
              <a:gd name="T21" fmla="*/ 2147483647 h 2275"/>
              <a:gd name="T22" fmla="*/ 2147483647 w 897"/>
              <a:gd name="T23" fmla="*/ 2147483647 h 2275"/>
              <a:gd name="T24" fmla="*/ 2147483647 w 897"/>
              <a:gd name="T25" fmla="*/ 2147483647 h 2275"/>
              <a:gd name="T26" fmla="*/ 2147483647 w 897"/>
              <a:gd name="T27" fmla="*/ 2147483647 h 2275"/>
              <a:gd name="T28" fmla="*/ 2147483647 w 897"/>
              <a:gd name="T29" fmla="*/ 2147483647 h 2275"/>
              <a:gd name="T30" fmla="*/ 2147483647 w 897"/>
              <a:gd name="T31" fmla="*/ 2147483647 h 2275"/>
              <a:gd name="T32" fmla="*/ 2147483647 w 897"/>
              <a:gd name="T33" fmla="*/ 2147483647 h 2275"/>
              <a:gd name="T34" fmla="*/ 2147483647 w 897"/>
              <a:gd name="T35" fmla="*/ 2147483647 h 2275"/>
              <a:gd name="T36" fmla="*/ 2147483647 w 897"/>
              <a:gd name="T37" fmla="*/ 2147483647 h 2275"/>
              <a:gd name="T38" fmla="*/ 2147483647 w 897"/>
              <a:gd name="T39" fmla="*/ 2147483647 h 2275"/>
              <a:gd name="T40" fmla="*/ 2147483647 w 897"/>
              <a:gd name="T41" fmla="*/ 2147483647 h 2275"/>
              <a:gd name="T42" fmla="*/ 2147483647 w 897"/>
              <a:gd name="T43" fmla="*/ 2147483647 h 2275"/>
              <a:gd name="T44" fmla="*/ 2147483647 w 897"/>
              <a:gd name="T45" fmla="*/ 2147483647 h 2275"/>
              <a:gd name="T46" fmla="*/ 2147483647 w 897"/>
              <a:gd name="T47" fmla="*/ 2147483647 h 2275"/>
              <a:gd name="T48" fmla="*/ 2147483647 w 897"/>
              <a:gd name="T49" fmla="*/ 2147483647 h 2275"/>
              <a:gd name="T50" fmla="*/ 2147483647 w 897"/>
              <a:gd name="T51" fmla="*/ 2147483647 h 2275"/>
              <a:gd name="T52" fmla="*/ 2147483647 w 897"/>
              <a:gd name="T53" fmla="*/ 2147483647 h 2275"/>
              <a:gd name="T54" fmla="*/ 2147483647 w 897"/>
              <a:gd name="T55" fmla="*/ 2147483647 h 2275"/>
              <a:gd name="T56" fmla="*/ 2147483647 w 897"/>
              <a:gd name="T57" fmla="*/ 2147483647 h 2275"/>
              <a:gd name="T58" fmla="*/ 2147483647 w 897"/>
              <a:gd name="T59" fmla="*/ 2147483647 h 2275"/>
              <a:gd name="T60" fmla="*/ 2147483647 w 897"/>
              <a:gd name="T61" fmla="*/ 2147483647 h 2275"/>
              <a:gd name="T62" fmla="*/ 2147483647 w 897"/>
              <a:gd name="T63" fmla="*/ 2147483647 h 2275"/>
              <a:gd name="T64" fmla="*/ 2147483647 w 897"/>
              <a:gd name="T65" fmla="*/ 2147483647 h 2275"/>
              <a:gd name="T66" fmla="*/ 2147483647 w 897"/>
              <a:gd name="T67" fmla="*/ 2147483647 h 2275"/>
              <a:gd name="T68" fmla="*/ 2147483647 w 897"/>
              <a:gd name="T69" fmla="*/ 2147483647 h 2275"/>
              <a:gd name="T70" fmla="*/ 2147483647 w 897"/>
              <a:gd name="T71" fmla="*/ 2147483647 h 2275"/>
              <a:gd name="T72" fmla="*/ 2147483647 w 897"/>
              <a:gd name="T73" fmla="*/ 2147483647 h 2275"/>
              <a:gd name="T74" fmla="*/ 2147483647 w 897"/>
              <a:gd name="T75" fmla="*/ 2147483647 h 2275"/>
              <a:gd name="T76" fmla="*/ 2147483647 w 897"/>
              <a:gd name="T77" fmla="*/ 2147483647 h 2275"/>
              <a:gd name="T78" fmla="*/ 2147483647 w 897"/>
              <a:gd name="T79" fmla="*/ 2147483647 h 2275"/>
              <a:gd name="T80" fmla="*/ 2147483647 w 897"/>
              <a:gd name="T81" fmla="*/ 2147483647 h 2275"/>
              <a:gd name="T82" fmla="*/ 2147483647 w 897"/>
              <a:gd name="T83" fmla="*/ 2147483647 h 2275"/>
              <a:gd name="T84" fmla="*/ 2147483647 w 897"/>
              <a:gd name="T85" fmla="*/ 2147483647 h 2275"/>
              <a:gd name="T86" fmla="*/ 2147483647 w 897"/>
              <a:gd name="T87" fmla="*/ 2147483647 h 2275"/>
              <a:gd name="T88" fmla="*/ 2147483647 w 897"/>
              <a:gd name="T89" fmla="*/ 2147483647 h 2275"/>
              <a:gd name="T90" fmla="*/ 2147483647 w 897"/>
              <a:gd name="T91" fmla="*/ 2147483647 h 2275"/>
              <a:gd name="T92" fmla="*/ 2147483647 w 897"/>
              <a:gd name="T93" fmla="*/ 2147483647 h 2275"/>
              <a:gd name="T94" fmla="*/ 2147483647 w 897"/>
              <a:gd name="T95" fmla="*/ 2147483647 h 2275"/>
              <a:gd name="T96" fmla="*/ 2147483647 w 897"/>
              <a:gd name="T97" fmla="*/ 2147483647 h 2275"/>
              <a:gd name="T98" fmla="*/ 2147483647 w 897"/>
              <a:gd name="T99" fmla="*/ 2147483647 h 2275"/>
              <a:gd name="T100" fmla="*/ 2147483647 w 897"/>
              <a:gd name="T101" fmla="*/ 2147483647 h 2275"/>
              <a:gd name="T102" fmla="*/ 0 w 897"/>
              <a:gd name="T103" fmla="*/ 0 h 2275"/>
              <a:gd name="T104" fmla="*/ 0 w 897"/>
              <a:gd name="T105" fmla="*/ 2147483647 h 227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897" h="2275">
                <a:moveTo>
                  <a:pt x="886" y="2270"/>
                </a:moveTo>
                <a:lnTo>
                  <a:pt x="870" y="2228"/>
                </a:lnTo>
                <a:lnTo>
                  <a:pt x="876" y="2228"/>
                </a:lnTo>
                <a:lnTo>
                  <a:pt x="881" y="2228"/>
                </a:lnTo>
                <a:lnTo>
                  <a:pt x="897" y="2270"/>
                </a:lnTo>
                <a:lnTo>
                  <a:pt x="891" y="2275"/>
                </a:lnTo>
                <a:lnTo>
                  <a:pt x="886" y="2270"/>
                </a:lnTo>
                <a:close/>
                <a:moveTo>
                  <a:pt x="860" y="2201"/>
                </a:moveTo>
                <a:lnTo>
                  <a:pt x="844" y="2159"/>
                </a:lnTo>
                <a:lnTo>
                  <a:pt x="849" y="2154"/>
                </a:lnTo>
                <a:lnTo>
                  <a:pt x="849" y="2159"/>
                </a:lnTo>
                <a:lnTo>
                  <a:pt x="865" y="2196"/>
                </a:lnTo>
                <a:lnTo>
                  <a:pt x="865" y="2201"/>
                </a:lnTo>
                <a:lnTo>
                  <a:pt x="860" y="2201"/>
                </a:lnTo>
                <a:close/>
                <a:moveTo>
                  <a:pt x="833" y="2127"/>
                </a:moveTo>
                <a:lnTo>
                  <a:pt x="818" y="2090"/>
                </a:lnTo>
                <a:lnTo>
                  <a:pt x="818" y="2085"/>
                </a:lnTo>
                <a:lnTo>
                  <a:pt x="823" y="2085"/>
                </a:lnTo>
                <a:lnTo>
                  <a:pt x="839" y="2127"/>
                </a:lnTo>
                <a:lnTo>
                  <a:pt x="839" y="2133"/>
                </a:lnTo>
                <a:lnTo>
                  <a:pt x="833" y="2127"/>
                </a:lnTo>
                <a:close/>
                <a:moveTo>
                  <a:pt x="807" y="2059"/>
                </a:moveTo>
                <a:lnTo>
                  <a:pt x="791" y="2016"/>
                </a:lnTo>
                <a:lnTo>
                  <a:pt x="791" y="2011"/>
                </a:lnTo>
                <a:lnTo>
                  <a:pt x="797" y="2016"/>
                </a:lnTo>
                <a:lnTo>
                  <a:pt x="812" y="2059"/>
                </a:lnTo>
                <a:lnTo>
                  <a:pt x="807" y="2059"/>
                </a:lnTo>
                <a:close/>
                <a:moveTo>
                  <a:pt x="775" y="1990"/>
                </a:moveTo>
                <a:lnTo>
                  <a:pt x="760" y="1948"/>
                </a:lnTo>
                <a:lnTo>
                  <a:pt x="765" y="1943"/>
                </a:lnTo>
                <a:lnTo>
                  <a:pt x="770" y="1943"/>
                </a:lnTo>
                <a:lnTo>
                  <a:pt x="786" y="1985"/>
                </a:lnTo>
                <a:lnTo>
                  <a:pt x="781" y="1990"/>
                </a:lnTo>
                <a:lnTo>
                  <a:pt x="775" y="1990"/>
                </a:lnTo>
                <a:close/>
                <a:moveTo>
                  <a:pt x="749" y="1916"/>
                </a:moveTo>
                <a:lnTo>
                  <a:pt x="733" y="1874"/>
                </a:lnTo>
                <a:lnTo>
                  <a:pt x="739" y="1874"/>
                </a:lnTo>
                <a:lnTo>
                  <a:pt x="754" y="1916"/>
                </a:lnTo>
                <a:lnTo>
                  <a:pt x="754" y="1921"/>
                </a:lnTo>
                <a:lnTo>
                  <a:pt x="749" y="1916"/>
                </a:lnTo>
                <a:close/>
                <a:moveTo>
                  <a:pt x="723" y="1848"/>
                </a:moveTo>
                <a:lnTo>
                  <a:pt x="707" y="1805"/>
                </a:lnTo>
                <a:lnTo>
                  <a:pt x="707" y="1800"/>
                </a:lnTo>
                <a:lnTo>
                  <a:pt x="712" y="1805"/>
                </a:lnTo>
                <a:lnTo>
                  <a:pt x="728" y="1842"/>
                </a:lnTo>
                <a:lnTo>
                  <a:pt x="728" y="1848"/>
                </a:lnTo>
                <a:lnTo>
                  <a:pt x="723" y="1848"/>
                </a:lnTo>
                <a:close/>
                <a:moveTo>
                  <a:pt x="696" y="1774"/>
                </a:moveTo>
                <a:lnTo>
                  <a:pt x="681" y="1737"/>
                </a:lnTo>
                <a:lnTo>
                  <a:pt x="681" y="1731"/>
                </a:lnTo>
                <a:lnTo>
                  <a:pt x="686" y="1731"/>
                </a:lnTo>
                <a:lnTo>
                  <a:pt x="702" y="1774"/>
                </a:lnTo>
                <a:lnTo>
                  <a:pt x="696" y="1779"/>
                </a:lnTo>
                <a:lnTo>
                  <a:pt x="696" y="1774"/>
                </a:lnTo>
                <a:close/>
                <a:moveTo>
                  <a:pt x="665" y="1705"/>
                </a:moveTo>
                <a:lnTo>
                  <a:pt x="649" y="1663"/>
                </a:lnTo>
                <a:lnTo>
                  <a:pt x="654" y="1658"/>
                </a:lnTo>
                <a:lnTo>
                  <a:pt x="654" y="1663"/>
                </a:lnTo>
                <a:lnTo>
                  <a:pt x="675" y="1705"/>
                </a:lnTo>
                <a:lnTo>
                  <a:pt x="670" y="1705"/>
                </a:lnTo>
                <a:lnTo>
                  <a:pt x="665" y="1705"/>
                </a:lnTo>
                <a:close/>
                <a:moveTo>
                  <a:pt x="638" y="1636"/>
                </a:moveTo>
                <a:lnTo>
                  <a:pt x="623" y="1594"/>
                </a:lnTo>
                <a:lnTo>
                  <a:pt x="623" y="1589"/>
                </a:lnTo>
                <a:lnTo>
                  <a:pt x="628" y="1589"/>
                </a:lnTo>
                <a:lnTo>
                  <a:pt x="644" y="1631"/>
                </a:lnTo>
                <a:lnTo>
                  <a:pt x="644" y="1636"/>
                </a:lnTo>
                <a:lnTo>
                  <a:pt x="638" y="1636"/>
                </a:lnTo>
                <a:close/>
                <a:moveTo>
                  <a:pt x="612" y="1563"/>
                </a:moveTo>
                <a:lnTo>
                  <a:pt x="596" y="1520"/>
                </a:lnTo>
                <a:lnTo>
                  <a:pt x="601" y="1520"/>
                </a:lnTo>
                <a:lnTo>
                  <a:pt x="617" y="1563"/>
                </a:lnTo>
                <a:lnTo>
                  <a:pt x="617" y="1568"/>
                </a:lnTo>
                <a:lnTo>
                  <a:pt x="612" y="1563"/>
                </a:lnTo>
                <a:close/>
                <a:moveTo>
                  <a:pt x="586" y="1494"/>
                </a:moveTo>
                <a:lnTo>
                  <a:pt x="570" y="1452"/>
                </a:lnTo>
                <a:lnTo>
                  <a:pt x="570" y="1446"/>
                </a:lnTo>
                <a:lnTo>
                  <a:pt x="575" y="1452"/>
                </a:lnTo>
                <a:lnTo>
                  <a:pt x="591" y="1489"/>
                </a:lnTo>
                <a:lnTo>
                  <a:pt x="586" y="1494"/>
                </a:lnTo>
                <a:close/>
                <a:moveTo>
                  <a:pt x="554" y="1420"/>
                </a:moveTo>
                <a:lnTo>
                  <a:pt x="538" y="1383"/>
                </a:lnTo>
                <a:lnTo>
                  <a:pt x="543" y="1378"/>
                </a:lnTo>
                <a:lnTo>
                  <a:pt x="565" y="1420"/>
                </a:lnTo>
                <a:lnTo>
                  <a:pt x="559" y="1425"/>
                </a:lnTo>
                <a:lnTo>
                  <a:pt x="554" y="1420"/>
                </a:lnTo>
                <a:close/>
                <a:moveTo>
                  <a:pt x="528" y="1351"/>
                </a:moveTo>
                <a:lnTo>
                  <a:pt x="512" y="1309"/>
                </a:lnTo>
                <a:lnTo>
                  <a:pt x="512" y="1304"/>
                </a:lnTo>
                <a:lnTo>
                  <a:pt x="517" y="1309"/>
                </a:lnTo>
                <a:lnTo>
                  <a:pt x="533" y="1351"/>
                </a:lnTo>
                <a:lnTo>
                  <a:pt x="528" y="1351"/>
                </a:lnTo>
                <a:close/>
                <a:moveTo>
                  <a:pt x="501" y="1283"/>
                </a:moveTo>
                <a:lnTo>
                  <a:pt x="485" y="1241"/>
                </a:lnTo>
                <a:lnTo>
                  <a:pt x="485" y="1235"/>
                </a:lnTo>
                <a:lnTo>
                  <a:pt x="491" y="1235"/>
                </a:lnTo>
                <a:lnTo>
                  <a:pt x="507" y="1278"/>
                </a:lnTo>
                <a:lnTo>
                  <a:pt x="507" y="1283"/>
                </a:lnTo>
                <a:lnTo>
                  <a:pt x="501" y="1283"/>
                </a:lnTo>
                <a:close/>
                <a:moveTo>
                  <a:pt x="475" y="1209"/>
                </a:moveTo>
                <a:lnTo>
                  <a:pt x="459" y="1167"/>
                </a:lnTo>
                <a:lnTo>
                  <a:pt x="464" y="1167"/>
                </a:lnTo>
                <a:lnTo>
                  <a:pt x="480" y="1209"/>
                </a:lnTo>
                <a:lnTo>
                  <a:pt x="475" y="1209"/>
                </a:lnTo>
                <a:close/>
                <a:moveTo>
                  <a:pt x="443" y="1140"/>
                </a:moveTo>
                <a:lnTo>
                  <a:pt x="427" y="1098"/>
                </a:lnTo>
                <a:lnTo>
                  <a:pt x="433" y="1093"/>
                </a:lnTo>
                <a:lnTo>
                  <a:pt x="454" y="1135"/>
                </a:lnTo>
                <a:lnTo>
                  <a:pt x="449" y="1140"/>
                </a:lnTo>
                <a:lnTo>
                  <a:pt x="443" y="1140"/>
                </a:lnTo>
                <a:close/>
                <a:moveTo>
                  <a:pt x="417" y="1066"/>
                </a:moveTo>
                <a:lnTo>
                  <a:pt x="401" y="1029"/>
                </a:lnTo>
                <a:lnTo>
                  <a:pt x="401" y="1024"/>
                </a:lnTo>
                <a:lnTo>
                  <a:pt x="406" y="1024"/>
                </a:lnTo>
                <a:lnTo>
                  <a:pt x="422" y="1066"/>
                </a:lnTo>
                <a:lnTo>
                  <a:pt x="422" y="1072"/>
                </a:lnTo>
                <a:lnTo>
                  <a:pt x="417" y="1066"/>
                </a:lnTo>
                <a:close/>
                <a:moveTo>
                  <a:pt x="391" y="998"/>
                </a:moveTo>
                <a:lnTo>
                  <a:pt x="375" y="956"/>
                </a:lnTo>
                <a:lnTo>
                  <a:pt x="375" y="950"/>
                </a:lnTo>
                <a:lnTo>
                  <a:pt x="380" y="956"/>
                </a:lnTo>
                <a:lnTo>
                  <a:pt x="396" y="993"/>
                </a:lnTo>
                <a:lnTo>
                  <a:pt x="396" y="998"/>
                </a:lnTo>
                <a:lnTo>
                  <a:pt x="391" y="998"/>
                </a:lnTo>
                <a:close/>
                <a:moveTo>
                  <a:pt x="364" y="929"/>
                </a:moveTo>
                <a:lnTo>
                  <a:pt x="348" y="887"/>
                </a:lnTo>
                <a:lnTo>
                  <a:pt x="348" y="882"/>
                </a:lnTo>
                <a:lnTo>
                  <a:pt x="354" y="882"/>
                </a:lnTo>
                <a:lnTo>
                  <a:pt x="369" y="924"/>
                </a:lnTo>
                <a:lnTo>
                  <a:pt x="364" y="929"/>
                </a:lnTo>
                <a:close/>
                <a:moveTo>
                  <a:pt x="333" y="855"/>
                </a:moveTo>
                <a:lnTo>
                  <a:pt x="317" y="813"/>
                </a:lnTo>
                <a:lnTo>
                  <a:pt x="322" y="813"/>
                </a:lnTo>
                <a:lnTo>
                  <a:pt x="338" y="855"/>
                </a:lnTo>
                <a:lnTo>
                  <a:pt x="333" y="855"/>
                </a:lnTo>
                <a:close/>
                <a:moveTo>
                  <a:pt x="306" y="787"/>
                </a:moveTo>
                <a:lnTo>
                  <a:pt x="290" y="744"/>
                </a:lnTo>
                <a:lnTo>
                  <a:pt x="290" y="739"/>
                </a:lnTo>
                <a:lnTo>
                  <a:pt x="296" y="739"/>
                </a:lnTo>
                <a:lnTo>
                  <a:pt x="311" y="781"/>
                </a:lnTo>
                <a:lnTo>
                  <a:pt x="311" y="787"/>
                </a:lnTo>
                <a:lnTo>
                  <a:pt x="306" y="787"/>
                </a:lnTo>
                <a:close/>
                <a:moveTo>
                  <a:pt x="280" y="713"/>
                </a:moveTo>
                <a:lnTo>
                  <a:pt x="264" y="671"/>
                </a:lnTo>
                <a:lnTo>
                  <a:pt x="269" y="671"/>
                </a:lnTo>
                <a:lnTo>
                  <a:pt x="285" y="713"/>
                </a:lnTo>
                <a:lnTo>
                  <a:pt x="285" y="718"/>
                </a:lnTo>
                <a:lnTo>
                  <a:pt x="280" y="713"/>
                </a:lnTo>
                <a:close/>
                <a:moveTo>
                  <a:pt x="253" y="644"/>
                </a:moveTo>
                <a:lnTo>
                  <a:pt x="238" y="602"/>
                </a:lnTo>
                <a:lnTo>
                  <a:pt x="238" y="597"/>
                </a:lnTo>
                <a:lnTo>
                  <a:pt x="243" y="602"/>
                </a:lnTo>
                <a:lnTo>
                  <a:pt x="259" y="639"/>
                </a:lnTo>
                <a:lnTo>
                  <a:pt x="253" y="644"/>
                </a:lnTo>
                <a:close/>
                <a:moveTo>
                  <a:pt x="222" y="570"/>
                </a:moveTo>
                <a:lnTo>
                  <a:pt x="206" y="533"/>
                </a:lnTo>
                <a:lnTo>
                  <a:pt x="211" y="528"/>
                </a:lnTo>
                <a:lnTo>
                  <a:pt x="227" y="570"/>
                </a:lnTo>
                <a:lnTo>
                  <a:pt x="227" y="576"/>
                </a:lnTo>
                <a:lnTo>
                  <a:pt x="222" y="570"/>
                </a:lnTo>
                <a:close/>
                <a:moveTo>
                  <a:pt x="195" y="502"/>
                </a:moveTo>
                <a:lnTo>
                  <a:pt x="180" y="459"/>
                </a:lnTo>
                <a:lnTo>
                  <a:pt x="180" y="454"/>
                </a:lnTo>
                <a:lnTo>
                  <a:pt x="185" y="459"/>
                </a:lnTo>
                <a:lnTo>
                  <a:pt x="201" y="502"/>
                </a:lnTo>
                <a:lnTo>
                  <a:pt x="195" y="502"/>
                </a:lnTo>
                <a:close/>
                <a:moveTo>
                  <a:pt x="169" y="433"/>
                </a:moveTo>
                <a:lnTo>
                  <a:pt x="153" y="391"/>
                </a:lnTo>
                <a:lnTo>
                  <a:pt x="153" y="386"/>
                </a:lnTo>
                <a:lnTo>
                  <a:pt x="159" y="386"/>
                </a:lnTo>
                <a:lnTo>
                  <a:pt x="174" y="428"/>
                </a:lnTo>
                <a:lnTo>
                  <a:pt x="174" y="433"/>
                </a:lnTo>
                <a:lnTo>
                  <a:pt x="169" y="433"/>
                </a:lnTo>
                <a:close/>
                <a:moveTo>
                  <a:pt x="143" y="359"/>
                </a:moveTo>
                <a:lnTo>
                  <a:pt x="127" y="317"/>
                </a:lnTo>
                <a:lnTo>
                  <a:pt x="132" y="317"/>
                </a:lnTo>
                <a:lnTo>
                  <a:pt x="148" y="359"/>
                </a:lnTo>
                <a:lnTo>
                  <a:pt x="143" y="364"/>
                </a:lnTo>
                <a:lnTo>
                  <a:pt x="143" y="359"/>
                </a:lnTo>
                <a:close/>
                <a:moveTo>
                  <a:pt x="111" y="291"/>
                </a:moveTo>
                <a:lnTo>
                  <a:pt x="95" y="248"/>
                </a:lnTo>
                <a:lnTo>
                  <a:pt x="101" y="243"/>
                </a:lnTo>
                <a:lnTo>
                  <a:pt x="101" y="248"/>
                </a:lnTo>
                <a:lnTo>
                  <a:pt x="116" y="285"/>
                </a:lnTo>
                <a:lnTo>
                  <a:pt x="116" y="291"/>
                </a:lnTo>
                <a:lnTo>
                  <a:pt x="111" y="291"/>
                </a:lnTo>
                <a:close/>
                <a:moveTo>
                  <a:pt x="85" y="217"/>
                </a:moveTo>
                <a:lnTo>
                  <a:pt x="69" y="180"/>
                </a:lnTo>
                <a:lnTo>
                  <a:pt x="69" y="174"/>
                </a:lnTo>
                <a:lnTo>
                  <a:pt x="74" y="174"/>
                </a:lnTo>
                <a:lnTo>
                  <a:pt x="90" y="217"/>
                </a:lnTo>
                <a:lnTo>
                  <a:pt x="90" y="222"/>
                </a:lnTo>
                <a:lnTo>
                  <a:pt x="85" y="217"/>
                </a:lnTo>
                <a:close/>
                <a:moveTo>
                  <a:pt x="58" y="148"/>
                </a:moveTo>
                <a:lnTo>
                  <a:pt x="43" y="106"/>
                </a:lnTo>
                <a:lnTo>
                  <a:pt x="43" y="101"/>
                </a:lnTo>
                <a:lnTo>
                  <a:pt x="48" y="106"/>
                </a:lnTo>
                <a:lnTo>
                  <a:pt x="64" y="148"/>
                </a:lnTo>
                <a:lnTo>
                  <a:pt x="58" y="148"/>
                </a:lnTo>
                <a:close/>
                <a:moveTo>
                  <a:pt x="32" y="79"/>
                </a:moveTo>
                <a:lnTo>
                  <a:pt x="11" y="37"/>
                </a:lnTo>
                <a:lnTo>
                  <a:pt x="16" y="32"/>
                </a:lnTo>
                <a:lnTo>
                  <a:pt x="21" y="32"/>
                </a:lnTo>
                <a:lnTo>
                  <a:pt x="37" y="74"/>
                </a:lnTo>
                <a:lnTo>
                  <a:pt x="32" y="79"/>
                </a:lnTo>
                <a:close/>
                <a:moveTo>
                  <a:pt x="0" y="6"/>
                </a:moveTo>
                <a:lnTo>
                  <a:pt x="0" y="6"/>
                </a:lnTo>
                <a:lnTo>
                  <a:pt x="0" y="0"/>
                </a:lnTo>
                <a:lnTo>
                  <a:pt x="6" y="0"/>
                </a:lnTo>
                <a:lnTo>
                  <a:pt x="6" y="6"/>
                </a:lnTo>
                <a:lnTo>
                  <a:pt x="6" y="11"/>
                </a:lnTo>
                <a:lnTo>
                  <a:pt x="0" y="6"/>
                </a:lnTo>
                <a:close/>
              </a:path>
            </a:pathLst>
          </a:custGeom>
          <a:solidFill>
            <a:srgbClr val="000000"/>
          </a:solidFill>
          <a:ln w="5">
            <a:solidFill>
              <a:srgbClr val="000000"/>
            </a:solidFill>
            <a:round/>
          </a:ln>
        </p:spPr>
        <p:txBody>
          <a:bodyPr/>
          <a:lstStyle/>
          <a:p>
            <a:pPr fontAlgn="base">
              <a:spcBef>
                <a:spcPct val="0"/>
              </a:spcBef>
              <a:spcAft>
                <a:spcPct val="0"/>
              </a:spcAft>
            </a:pPr>
            <a:endParaRPr lang="zh-CN" altLang="en-US" sz="3200" b="1" strike="noStrike" noProof="1">
              <a:solidFill>
                <a:srgbClr val="FF0000"/>
              </a:solidFill>
              <a:latin typeface="Arial" panose="020B0604020202020204" pitchFamily="34" charset="0"/>
              <a:ea typeface="宋体" panose="02010600030101010101" pitchFamily="2" charset="-122"/>
            </a:endParaRPr>
          </a:p>
        </p:txBody>
      </p:sp>
      <p:sp>
        <p:nvSpPr>
          <p:cNvPr id="327687" name="Freeform 11"/>
          <p:cNvSpPr>
            <a:spLocks noEditPoints="1" noChangeArrowheads="1"/>
          </p:cNvSpPr>
          <p:nvPr/>
        </p:nvSpPr>
        <p:spPr bwMode="auto">
          <a:xfrm>
            <a:off x="4274185" y="3685223"/>
            <a:ext cx="2138363" cy="2143125"/>
          </a:xfrm>
          <a:custGeom>
            <a:avLst/>
            <a:gdLst>
              <a:gd name="T0" fmla="*/ 2147483647 w 1797"/>
              <a:gd name="T1" fmla="*/ 2147483647 h 1800"/>
              <a:gd name="T2" fmla="*/ 2147483647 w 1797"/>
              <a:gd name="T3" fmla="*/ 2147483647 h 1800"/>
              <a:gd name="T4" fmla="*/ 2147483647 w 1797"/>
              <a:gd name="T5" fmla="*/ 2147483647 h 1800"/>
              <a:gd name="T6" fmla="*/ 2147483647 w 1797"/>
              <a:gd name="T7" fmla="*/ 2147483647 h 1800"/>
              <a:gd name="T8" fmla="*/ 2147483647 w 1797"/>
              <a:gd name="T9" fmla="*/ 2147483647 h 1800"/>
              <a:gd name="T10" fmla="*/ 2147483647 w 1797"/>
              <a:gd name="T11" fmla="*/ 2147483647 h 1800"/>
              <a:gd name="T12" fmla="*/ 2147483647 w 1797"/>
              <a:gd name="T13" fmla="*/ 2147483647 h 1800"/>
              <a:gd name="T14" fmla="*/ 2147483647 w 1797"/>
              <a:gd name="T15" fmla="*/ 2147483647 h 1800"/>
              <a:gd name="T16" fmla="*/ 2147483647 w 1797"/>
              <a:gd name="T17" fmla="*/ 2147483647 h 1800"/>
              <a:gd name="T18" fmla="*/ 2147483647 w 1797"/>
              <a:gd name="T19" fmla="*/ 2147483647 h 1800"/>
              <a:gd name="T20" fmla="*/ 2147483647 w 1797"/>
              <a:gd name="T21" fmla="*/ 2147483647 h 1800"/>
              <a:gd name="T22" fmla="*/ 2147483647 w 1797"/>
              <a:gd name="T23" fmla="*/ 2147483647 h 1800"/>
              <a:gd name="T24" fmla="*/ 2147483647 w 1797"/>
              <a:gd name="T25" fmla="*/ 2147483647 h 1800"/>
              <a:gd name="T26" fmla="*/ 2147483647 w 1797"/>
              <a:gd name="T27" fmla="*/ 2147483647 h 1800"/>
              <a:gd name="T28" fmla="*/ 2147483647 w 1797"/>
              <a:gd name="T29" fmla="*/ 0 h 1800"/>
              <a:gd name="T30" fmla="*/ 2147483647 w 1797"/>
              <a:gd name="T31" fmla="*/ 2147483647 h 1800"/>
              <a:gd name="T32" fmla="*/ 2147483647 w 1797"/>
              <a:gd name="T33" fmla="*/ 2147483647 h 1800"/>
              <a:gd name="T34" fmla="*/ 2147483647 w 1797"/>
              <a:gd name="T35" fmla="*/ 2147483647 h 1800"/>
              <a:gd name="T36" fmla="*/ 2147483647 w 1797"/>
              <a:gd name="T37" fmla="*/ 2147483647 h 1800"/>
              <a:gd name="T38" fmla="*/ 2147483647 w 1797"/>
              <a:gd name="T39" fmla="*/ 2147483647 h 1800"/>
              <a:gd name="T40" fmla="*/ 2147483647 w 1797"/>
              <a:gd name="T41" fmla="*/ 2147483647 h 1800"/>
              <a:gd name="T42" fmla="*/ 2147483647 w 1797"/>
              <a:gd name="T43" fmla="*/ 2147483647 h 1800"/>
              <a:gd name="T44" fmla="*/ 2147483647 w 1797"/>
              <a:gd name="T45" fmla="*/ 2147483647 h 1800"/>
              <a:gd name="T46" fmla="*/ 2147483647 w 1797"/>
              <a:gd name="T47" fmla="*/ 2147483647 h 1800"/>
              <a:gd name="T48" fmla="*/ 2147483647 w 1797"/>
              <a:gd name="T49" fmla="*/ 2147483647 h 1800"/>
              <a:gd name="T50" fmla="*/ 2147483647 w 1797"/>
              <a:gd name="T51" fmla="*/ 2147483647 h 1800"/>
              <a:gd name="T52" fmla="*/ 2147483647 w 1797"/>
              <a:gd name="T53" fmla="*/ 2147483647 h 1800"/>
              <a:gd name="T54" fmla="*/ 2147483647 w 1797"/>
              <a:gd name="T55" fmla="*/ 2147483647 h 1800"/>
              <a:gd name="T56" fmla="*/ 2147483647 w 1797"/>
              <a:gd name="T57" fmla="*/ 2147483647 h 1800"/>
              <a:gd name="T58" fmla="*/ 0 w 1797"/>
              <a:gd name="T59" fmla="*/ 2147483647 h 1800"/>
              <a:gd name="T60" fmla="*/ 2147483647 w 1797"/>
              <a:gd name="T61" fmla="*/ 2147483647 h 1800"/>
              <a:gd name="T62" fmla="*/ 2147483647 w 1797"/>
              <a:gd name="T63" fmla="*/ 2147483647 h 1800"/>
              <a:gd name="T64" fmla="*/ 2147483647 w 1797"/>
              <a:gd name="T65" fmla="*/ 2147483647 h 1800"/>
              <a:gd name="T66" fmla="*/ 2147483647 w 1797"/>
              <a:gd name="T67" fmla="*/ 2147483647 h 1800"/>
              <a:gd name="T68" fmla="*/ 2147483647 w 1797"/>
              <a:gd name="T69" fmla="*/ 2147483647 h 1800"/>
              <a:gd name="T70" fmla="*/ 2147483647 w 1797"/>
              <a:gd name="T71" fmla="*/ 2147483647 h 1800"/>
              <a:gd name="T72" fmla="*/ 2147483647 w 1797"/>
              <a:gd name="T73" fmla="*/ 2147483647 h 1800"/>
              <a:gd name="T74" fmla="*/ 2147483647 w 1797"/>
              <a:gd name="T75" fmla="*/ 2147483647 h 1800"/>
              <a:gd name="T76" fmla="*/ 2147483647 w 1797"/>
              <a:gd name="T77" fmla="*/ 2147483647 h 1800"/>
              <a:gd name="T78" fmla="*/ 2147483647 w 1797"/>
              <a:gd name="T79" fmla="*/ 2147483647 h 1800"/>
              <a:gd name="T80" fmla="*/ 2147483647 w 1797"/>
              <a:gd name="T81" fmla="*/ 2147483647 h 1800"/>
              <a:gd name="T82" fmla="*/ 2147483647 w 1797"/>
              <a:gd name="T83" fmla="*/ 2147483647 h 1800"/>
              <a:gd name="T84" fmla="*/ 2147483647 w 1797"/>
              <a:gd name="T85" fmla="*/ 2147483647 h 1800"/>
              <a:gd name="T86" fmla="*/ 2147483647 w 1797"/>
              <a:gd name="T87" fmla="*/ 2147483647 h 1800"/>
              <a:gd name="T88" fmla="*/ 2147483647 w 1797"/>
              <a:gd name="T89" fmla="*/ 2147483647 h 1800"/>
              <a:gd name="T90" fmla="*/ 2147483647 w 1797"/>
              <a:gd name="T91" fmla="*/ 2147483647 h 1800"/>
              <a:gd name="T92" fmla="*/ 2147483647 w 1797"/>
              <a:gd name="T93" fmla="*/ 2147483647 h 1800"/>
              <a:gd name="T94" fmla="*/ 2147483647 w 1797"/>
              <a:gd name="T95" fmla="*/ 2147483647 h 1800"/>
              <a:gd name="T96" fmla="*/ 2147483647 w 1797"/>
              <a:gd name="T97" fmla="*/ 2147483647 h 1800"/>
              <a:gd name="T98" fmla="*/ 2147483647 w 1797"/>
              <a:gd name="T99" fmla="*/ 2147483647 h 1800"/>
              <a:gd name="T100" fmla="*/ 2147483647 w 1797"/>
              <a:gd name="T101" fmla="*/ 2147483647 h 1800"/>
              <a:gd name="T102" fmla="*/ 2147483647 w 1797"/>
              <a:gd name="T103" fmla="*/ 2147483647 h 1800"/>
              <a:gd name="T104" fmla="*/ 2147483647 w 1797"/>
              <a:gd name="T105" fmla="*/ 2147483647 h 1800"/>
              <a:gd name="T106" fmla="*/ 2147483647 w 1797"/>
              <a:gd name="T107" fmla="*/ 2147483647 h 1800"/>
              <a:gd name="T108" fmla="*/ 2147483647 w 1797"/>
              <a:gd name="T109" fmla="*/ 2147483647 h 1800"/>
              <a:gd name="T110" fmla="*/ 2147483647 w 1797"/>
              <a:gd name="T111" fmla="*/ 2147483647 h 1800"/>
              <a:gd name="T112" fmla="*/ 2147483647 w 1797"/>
              <a:gd name="T113" fmla="*/ 2147483647 h 1800"/>
              <a:gd name="T114" fmla="*/ 2147483647 w 1797"/>
              <a:gd name="T115" fmla="*/ 2147483647 h 180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797" h="1800">
                <a:moveTo>
                  <a:pt x="1792" y="939"/>
                </a:moveTo>
                <a:lnTo>
                  <a:pt x="1792" y="897"/>
                </a:lnTo>
                <a:lnTo>
                  <a:pt x="1797" y="892"/>
                </a:lnTo>
                <a:lnTo>
                  <a:pt x="1797" y="897"/>
                </a:lnTo>
                <a:lnTo>
                  <a:pt x="1797" y="939"/>
                </a:lnTo>
                <a:lnTo>
                  <a:pt x="1797" y="945"/>
                </a:lnTo>
                <a:lnTo>
                  <a:pt x="1792" y="939"/>
                </a:lnTo>
                <a:close/>
                <a:moveTo>
                  <a:pt x="1792" y="865"/>
                </a:moveTo>
                <a:lnTo>
                  <a:pt x="1792" y="855"/>
                </a:lnTo>
                <a:lnTo>
                  <a:pt x="1787" y="818"/>
                </a:lnTo>
                <a:lnTo>
                  <a:pt x="1792" y="818"/>
                </a:lnTo>
                <a:lnTo>
                  <a:pt x="1797" y="818"/>
                </a:lnTo>
                <a:lnTo>
                  <a:pt x="1797" y="855"/>
                </a:lnTo>
                <a:lnTo>
                  <a:pt x="1797" y="865"/>
                </a:lnTo>
                <a:lnTo>
                  <a:pt x="1792" y="865"/>
                </a:lnTo>
                <a:close/>
                <a:moveTo>
                  <a:pt x="1787" y="786"/>
                </a:moveTo>
                <a:lnTo>
                  <a:pt x="1782" y="765"/>
                </a:lnTo>
                <a:lnTo>
                  <a:pt x="1782" y="744"/>
                </a:lnTo>
                <a:lnTo>
                  <a:pt x="1782" y="739"/>
                </a:lnTo>
                <a:lnTo>
                  <a:pt x="1787" y="744"/>
                </a:lnTo>
                <a:lnTo>
                  <a:pt x="1787" y="760"/>
                </a:lnTo>
                <a:lnTo>
                  <a:pt x="1792" y="786"/>
                </a:lnTo>
                <a:lnTo>
                  <a:pt x="1787" y="792"/>
                </a:lnTo>
                <a:lnTo>
                  <a:pt x="1787" y="786"/>
                </a:lnTo>
                <a:close/>
                <a:moveTo>
                  <a:pt x="1771" y="712"/>
                </a:moveTo>
                <a:lnTo>
                  <a:pt x="1766" y="675"/>
                </a:lnTo>
                <a:lnTo>
                  <a:pt x="1766" y="670"/>
                </a:lnTo>
                <a:lnTo>
                  <a:pt x="1766" y="665"/>
                </a:lnTo>
                <a:lnTo>
                  <a:pt x="1771" y="670"/>
                </a:lnTo>
                <a:lnTo>
                  <a:pt x="1771" y="675"/>
                </a:lnTo>
                <a:lnTo>
                  <a:pt x="1782" y="712"/>
                </a:lnTo>
                <a:lnTo>
                  <a:pt x="1776" y="718"/>
                </a:lnTo>
                <a:lnTo>
                  <a:pt x="1771" y="712"/>
                </a:lnTo>
                <a:close/>
                <a:moveTo>
                  <a:pt x="1755" y="639"/>
                </a:moveTo>
                <a:lnTo>
                  <a:pt x="1755" y="633"/>
                </a:lnTo>
                <a:lnTo>
                  <a:pt x="1739" y="596"/>
                </a:lnTo>
                <a:lnTo>
                  <a:pt x="1745" y="596"/>
                </a:lnTo>
                <a:lnTo>
                  <a:pt x="1760" y="633"/>
                </a:lnTo>
                <a:lnTo>
                  <a:pt x="1760" y="639"/>
                </a:lnTo>
                <a:lnTo>
                  <a:pt x="1760" y="644"/>
                </a:lnTo>
                <a:lnTo>
                  <a:pt x="1755" y="639"/>
                </a:lnTo>
                <a:close/>
                <a:moveTo>
                  <a:pt x="1729" y="570"/>
                </a:moveTo>
                <a:lnTo>
                  <a:pt x="1724" y="549"/>
                </a:lnTo>
                <a:lnTo>
                  <a:pt x="1713" y="528"/>
                </a:lnTo>
                <a:lnTo>
                  <a:pt x="1713" y="522"/>
                </a:lnTo>
                <a:lnTo>
                  <a:pt x="1718" y="528"/>
                </a:lnTo>
                <a:lnTo>
                  <a:pt x="1729" y="549"/>
                </a:lnTo>
                <a:lnTo>
                  <a:pt x="1734" y="565"/>
                </a:lnTo>
                <a:lnTo>
                  <a:pt x="1734" y="570"/>
                </a:lnTo>
                <a:lnTo>
                  <a:pt x="1729" y="570"/>
                </a:lnTo>
                <a:close/>
                <a:moveTo>
                  <a:pt x="1697" y="501"/>
                </a:moveTo>
                <a:lnTo>
                  <a:pt x="1687" y="475"/>
                </a:lnTo>
                <a:lnTo>
                  <a:pt x="1676" y="459"/>
                </a:lnTo>
                <a:lnTo>
                  <a:pt x="1681" y="459"/>
                </a:lnTo>
                <a:lnTo>
                  <a:pt x="1692" y="470"/>
                </a:lnTo>
                <a:lnTo>
                  <a:pt x="1702" y="496"/>
                </a:lnTo>
                <a:lnTo>
                  <a:pt x="1702" y="501"/>
                </a:lnTo>
                <a:lnTo>
                  <a:pt x="1697" y="501"/>
                </a:lnTo>
                <a:close/>
                <a:moveTo>
                  <a:pt x="1660" y="433"/>
                </a:moveTo>
                <a:lnTo>
                  <a:pt x="1639" y="401"/>
                </a:lnTo>
                <a:lnTo>
                  <a:pt x="1639" y="396"/>
                </a:lnTo>
                <a:lnTo>
                  <a:pt x="1639" y="390"/>
                </a:lnTo>
                <a:lnTo>
                  <a:pt x="1644" y="390"/>
                </a:lnTo>
                <a:lnTo>
                  <a:pt x="1644" y="396"/>
                </a:lnTo>
                <a:lnTo>
                  <a:pt x="1666" y="433"/>
                </a:lnTo>
                <a:lnTo>
                  <a:pt x="1660" y="433"/>
                </a:lnTo>
                <a:close/>
                <a:moveTo>
                  <a:pt x="1618" y="369"/>
                </a:moveTo>
                <a:lnTo>
                  <a:pt x="1592" y="338"/>
                </a:lnTo>
                <a:lnTo>
                  <a:pt x="1592" y="332"/>
                </a:lnTo>
                <a:lnTo>
                  <a:pt x="1597" y="332"/>
                </a:lnTo>
                <a:lnTo>
                  <a:pt x="1623" y="369"/>
                </a:lnTo>
                <a:lnTo>
                  <a:pt x="1618" y="369"/>
                </a:lnTo>
                <a:close/>
                <a:moveTo>
                  <a:pt x="1571" y="311"/>
                </a:moveTo>
                <a:lnTo>
                  <a:pt x="1544" y="280"/>
                </a:lnTo>
                <a:lnTo>
                  <a:pt x="1544" y="274"/>
                </a:lnTo>
                <a:lnTo>
                  <a:pt x="1576" y="306"/>
                </a:lnTo>
                <a:lnTo>
                  <a:pt x="1576" y="311"/>
                </a:lnTo>
                <a:lnTo>
                  <a:pt x="1571" y="311"/>
                </a:lnTo>
                <a:close/>
                <a:moveTo>
                  <a:pt x="1518" y="259"/>
                </a:moveTo>
                <a:lnTo>
                  <a:pt x="1486" y="227"/>
                </a:lnTo>
                <a:lnTo>
                  <a:pt x="1486" y="222"/>
                </a:lnTo>
                <a:lnTo>
                  <a:pt x="1492" y="222"/>
                </a:lnTo>
                <a:lnTo>
                  <a:pt x="1523" y="253"/>
                </a:lnTo>
                <a:lnTo>
                  <a:pt x="1523" y="259"/>
                </a:lnTo>
                <a:lnTo>
                  <a:pt x="1518" y="259"/>
                </a:lnTo>
                <a:close/>
                <a:moveTo>
                  <a:pt x="1465" y="206"/>
                </a:moveTo>
                <a:lnTo>
                  <a:pt x="1428" y="179"/>
                </a:lnTo>
                <a:lnTo>
                  <a:pt x="1428" y="174"/>
                </a:lnTo>
                <a:lnTo>
                  <a:pt x="1434" y="174"/>
                </a:lnTo>
                <a:lnTo>
                  <a:pt x="1465" y="200"/>
                </a:lnTo>
                <a:lnTo>
                  <a:pt x="1471" y="206"/>
                </a:lnTo>
                <a:lnTo>
                  <a:pt x="1465" y="206"/>
                </a:lnTo>
                <a:close/>
                <a:moveTo>
                  <a:pt x="1402" y="158"/>
                </a:moveTo>
                <a:lnTo>
                  <a:pt x="1397" y="158"/>
                </a:lnTo>
                <a:lnTo>
                  <a:pt x="1365" y="137"/>
                </a:lnTo>
                <a:lnTo>
                  <a:pt x="1365" y="132"/>
                </a:lnTo>
                <a:lnTo>
                  <a:pt x="1370" y="132"/>
                </a:lnTo>
                <a:lnTo>
                  <a:pt x="1402" y="153"/>
                </a:lnTo>
                <a:lnTo>
                  <a:pt x="1407" y="158"/>
                </a:lnTo>
                <a:lnTo>
                  <a:pt x="1402" y="158"/>
                </a:lnTo>
                <a:close/>
                <a:moveTo>
                  <a:pt x="1339" y="121"/>
                </a:moveTo>
                <a:lnTo>
                  <a:pt x="1323" y="111"/>
                </a:lnTo>
                <a:lnTo>
                  <a:pt x="1302" y="100"/>
                </a:lnTo>
                <a:lnTo>
                  <a:pt x="1297" y="95"/>
                </a:lnTo>
                <a:lnTo>
                  <a:pt x="1302" y="95"/>
                </a:lnTo>
                <a:lnTo>
                  <a:pt x="1328" y="105"/>
                </a:lnTo>
                <a:lnTo>
                  <a:pt x="1344" y="116"/>
                </a:lnTo>
                <a:lnTo>
                  <a:pt x="1344" y="121"/>
                </a:lnTo>
                <a:lnTo>
                  <a:pt x="1339" y="121"/>
                </a:lnTo>
                <a:close/>
                <a:moveTo>
                  <a:pt x="1270" y="90"/>
                </a:moveTo>
                <a:lnTo>
                  <a:pt x="1249" y="74"/>
                </a:lnTo>
                <a:lnTo>
                  <a:pt x="1233" y="69"/>
                </a:lnTo>
                <a:lnTo>
                  <a:pt x="1228" y="63"/>
                </a:lnTo>
                <a:lnTo>
                  <a:pt x="1233" y="63"/>
                </a:lnTo>
                <a:lnTo>
                  <a:pt x="1249" y="69"/>
                </a:lnTo>
                <a:lnTo>
                  <a:pt x="1275" y="79"/>
                </a:lnTo>
                <a:lnTo>
                  <a:pt x="1275" y="84"/>
                </a:lnTo>
                <a:lnTo>
                  <a:pt x="1270" y="90"/>
                </a:lnTo>
                <a:close/>
                <a:moveTo>
                  <a:pt x="1202" y="58"/>
                </a:moveTo>
                <a:lnTo>
                  <a:pt x="1165" y="47"/>
                </a:lnTo>
                <a:lnTo>
                  <a:pt x="1159" y="42"/>
                </a:lnTo>
                <a:lnTo>
                  <a:pt x="1159" y="37"/>
                </a:lnTo>
                <a:lnTo>
                  <a:pt x="1165" y="37"/>
                </a:lnTo>
                <a:lnTo>
                  <a:pt x="1202" y="53"/>
                </a:lnTo>
                <a:lnTo>
                  <a:pt x="1207" y="58"/>
                </a:lnTo>
                <a:lnTo>
                  <a:pt x="1202" y="58"/>
                </a:lnTo>
                <a:close/>
                <a:moveTo>
                  <a:pt x="1128" y="37"/>
                </a:moveTo>
                <a:lnTo>
                  <a:pt x="1123" y="32"/>
                </a:lnTo>
                <a:lnTo>
                  <a:pt x="1086" y="26"/>
                </a:lnTo>
                <a:lnTo>
                  <a:pt x="1086" y="21"/>
                </a:lnTo>
                <a:lnTo>
                  <a:pt x="1123" y="26"/>
                </a:lnTo>
                <a:lnTo>
                  <a:pt x="1133" y="26"/>
                </a:lnTo>
                <a:lnTo>
                  <a:pt x="1133" y="32"/>
                </a:lnTo>
                <a:lnTo>
                  <a:pt x="1128" y="37"/>
                </a:lnTo>
                <a:close/>
                <a:moveTo>
                  <a:pt x="1054" y="21"/>
                </a:moveTo>
                <a:lnTo>
                  <a:pt x="1033" y="16"/>
                </a:lnTo>
                <a:lnTo>
                  <a:pt x="1012" y="10"/>
                </a:lnTo>
                <a:lnTo>
                  <a:pt x="1007" y="10"/>
                </a:lnTo>
                <a:lnTo>
                  <a:pt x="1012" y="5"/>
                </a:lnTo>
                <a:lnTo>
                  <a:pt x="1038" y="10"/>
                </a:lnTo>
                <a:lnTo>
                  <a:pt x="1054" y="10"/>
                </a:lnTo>
                <a:lnTo>
                  <a:pt x="1059" y="16"/>
                </a:lnTo>
                <a:lnTo>
                  <a:pt x="1054" y="21"/>
                </a:lnTo>
                <a:close/>
                <a:moveTo>
                  <a:pt x="980" y="10"/>
                </a:moveTo>
                <a:lnTo>
                  <a:pt x="943" y="5"/>
                </a:lnTo>
                <a:lnTo>
                  <a:pt x="938" y="5"/>
                </a:lnTo>
                <a:lnTo>
                  <a:pt x="933" y="5"/>
                </a:lnTo>
                <a:lnTo>
                  <a:pt x="938" y="0"/>
                </a:lnTo>
                <a:lnTo>
                  <a:pt x="943" y="0"/>
                </a:lnTo>
                <a:lnTo>
                  <a:pt x="980" y="0"/>
                </a:lnTo>
                <a:lnTo>
                  <a:pt x="985" y="5"/>
                </a:lnTo>
                <a:lnTo>
                  <a:pt x="980" y="10"/>
                </a:lnTo>
                <a:close/>
                <a:moveTo>
                  <a:pt x="906" y="5"/>
                </a:moveTo>
                <a:lnTo>
                  <a:pt x="901" y="5"/>
                </a:lnTo>
                <a:lnTo>
                  <a:pt x="859" y="5"/>
                </a:lnTo>
                <a:lnTo>
                  <a:pt x="859" y="0"/>
                </a:lnTo>
                <a:lnTo>
                  <a:pt x="901" y="0"/>
                </a:lnTo>
                <a:lnTo>
                  <a:pt x="906" y="0"/>
                </a:lnTo>
                <a:lnTo>
                  <a:pt x="906" y="5"/>
                </a:lnTo>
                <a:close/>
                <a:moveTo>
                  <a:pt x="827" y="10"/>
                </a:moveTo>
                <a:lnTo>
                  <a:pt x="806" y="10"/>
                </a:lnTo>
                <a:lnTo>
                  <a:pt x="785" y="10"/>
                </a:lnTo>
                <a:lnTo>
                  <a:pt x="780" y="10"/>
                </a:lnTo>
                <a:lnTo>
                  <a:pt x="785" y="5"/>
                </a:lnTo>
                <a:lnTo>
                  <a:pt x="806" y="5"/>
                </a:lnTo>
                <a:lnTo>
                  <a:pt x="827" y="0"/>
                </a:lnTo>
                <a:lnTo>
                  <a:pt x="833" y="5"/>
                </a:lnTo>
                <a:lnTo>
                  <a:pt x="827" y="10"/>
                </a:lnTo>
                <a:close/>
                <a:moveTo>
                  <a:pt x="753" y="16"/>
                </a:moveTo>
                <a:lnTo>
                  <a:pt x="717" y="21"/>
                </a:lnTo>
                <a:lnTo>
                  <a:pt x="711" y="26"/>
                </a:lnTo>
                <a:lnTo>
                  <a:pt x="706" y="21"/>
                </a:lnTo>
                <a:lnTo>
                  <a:pt x="711" y="21"/>
                </a:lnTo>
                <a:lnTo>
                  <a:pt x="717" y="16"/>
                </a:lnTo>
                <a:lnTo>
                  <a:pt x="753" y="10"/>
                </a:lnTo>
                <a:lnTo>
                  <a:pt x="759" y="16"/>
                </a:lnTo>
                <a:lnTo>
                  <a:pt x="753" y="16"/>
                </a:lnTo>
                <a:close/>
                <a:moveTo>
                  <a:pt x="680" y="32"/>
                </a:moveTo>
                <a:lnTo>
                  <a:pt x="674" y="32"/>
                </a:lnTo>
                <a:lnTo>
                  <a:pt x="637" y="42"/>
                </a:lnTo>
                <a:lnTo>
                  <a:pt x="632" y="42"/>
                </a:lnTo>
                <a:lnTo>
                  <a:pt x="637" y="37"/>
                </a:lnTo>
                <a:lnTo>
                  <a:pt x="674" y="26"/>
                </a:lnTo>
                <a:lnTo>
                  <a:pt x="680" y="26"/>
                </a:lnTo>
                <a:lnTo>
                  <a:pt x="685" y="26"/>
                </a:lnTo>
                <a:lnTo>
                  <a:pt x="680" y="32"/>
                </a:lnTo>
                <a:close/>
                <a:moveTo>
                  <a:pt x="606" y="53"/>
                </a:moveTo>
                <a:lnTo>
                  <a:pt x="590" y="58"/>
                </a:lnTo>
                <a:lnTo>
                  <a:pt x="569" y="69"/>
                </a:lnTo>
                <a:lnTo>
                  <a:pt x="564" y="69"/>
                </a:lnTo>
                <a:lnTo>
                  <a:pt x="564" y="63"/>
                </a:lnTo>
                <a:lnTo>
                  <a:pt x="590" y="53"/>
                </a:lnTo>
                <a:lnTo>
                  <a:pt x="606" y="47"/>
                </a:lnTo>
                <a:lnTo>
                  <a:pt x="611" y="47"/>
                </a:lnTo>
                <a:lnTo>
                  <a:pt x="606" y="53"/>
                </a:lnTo>
                <a:close/>
                <a:moveTo>
                  <a:pt x="537" y="84"/>
                </a:moveTo>
                <a:lnTo>
                  <a:pt x="495" y="100"/>
                </a:lnTo>
                <a:lnTo>
                  <a:pt x="495" y="95"/>
                </a:lnTo>
                <a:lnTo>
                  <a:pt x="537" y="74"/>
                </a:lnTo>
                <a:lnTo>
                  <a:pt x="537" y="79"/>
                </a:lnTo>
                <a:lnTo>
                  <a:pt x="537" y="84"/>
                </a:lnTo>
                <a:close/>
                <a:moveTo>
                  <a:pt x="469" y="116"/>
                </a:moveTo>
                <a:lnTo>
                  <a:pt x="432" y="137"/>
                </a:lnTo>
                <a:lnTo>
                  <a:pt x="427" y="137"/>
                </a:lnTo>
                <a:lnTo>
                  <a:pt x="427" y="132"/>
                </a:lnTo>
                <a:lnTo>
                  <a:pt x="469" y="111"/>
                </a:lnTo>
                <a:lnTo>
                  <a:pt x="469" y="116"/>
                </a:lnTo>
                <a:close/>
                <a:moveTo>
                  <a:pt x="406" y="153"/>
                </a:moveTo>
                <a:lnTo>
                  <a:pt x="400" y="158"/>
                </a:lnTo>
                <a:lnTo>
                  <a:pt x="369" y="179"/>
                </a:lnTo>
                <a:lnTo>
                  <a:pt x="363" y="179"/>
                </a:lnTo>
                <a:lnTo>
                  <a:pt x="363" y="174"/>
                </a:lnTo>
                <a:lnTo>
                  <a:pt x="395" y="153"/>
                </a:lnTo>
                <a:lnTo>
                  <a:pt x="400" y="148"/>
                </a:lnTo>
                <a:lnTo>
                  <a:pt x="406" y="153"/>
                </a:lnTo>
                <a:close/>
                <a:moveTo>
                  <a:pt x="342" y="200"/>
                </a:moveTo>
                <a:lnTo>
                  <a:pt x="332" y="211"/>
                </a:lnTo>
                <a:lnTo>
                  <a:pt x="311" y="227"/>
                </a:lnTo>
                <a:lnTo>
                  <a:pt x="305" y="227"/>
                </a:lnTo>
                <a:lnTo>
                  <a:pt x="305" y="222"/>
                </a:lnTo>
                <a:lnTo>
                  <a:pt x="326" y="206"/>
                </a:lnTo>
                <a:lnTo>
                  <a:pt x="342" y="195"/>
                </a:lnTo>
                <a:lnTo>
                  <a:pt x="342" y="200"/>
                </a:lnTo>
                <a:close/>
                <a:moveTo>
                  <a:pt x="290" y="248"/>
                </a:moveTo>
                <a:lnTo>
                  <a:pt x="268" y="269"/>
                </a:lnTo>
                <a:lnTo>
                  <a:pt x="258" y="280"/>
                </a:lnTo>
                <a:lnTo>
                  <a:pt x="253" y="280"/>
                </a:lnTo>
                <a:lnTo>
                  <a:pt x="253" y="274"/>
                </a:lnTo>
                <a:lnTo>
                  <a:pt x="263" y="264"/>
                </a:lnTo>
                <a:lnTo>
                  <a:pt x="284" y="243"/>
                </a:lnTo>
                <a:lnTo>
                  <a:pt x="290" y="243"/>
                </a:lnTo>
                <a:lnTo>
                  <a:pt x="290" y="248"/>
                </a:lnTo>
                <a:close/>
                <a:moveTo>
                  <a:pt x="237" y="301"/>
                </a:moveTo>
                <a:lnTo>
                  <a:pt x="210" y="332"/>
                </a:lnTo>
                <a:lnTo>
                  <a:pt x="205" y="338"/>
                </a:lnTo>
                <a:lnTo>
                  <a:pt x="200" y="338"/>
                </a:lnTo>
                <a:lnTo>
                  <a:pt x="200" y="332"/>
                </a:lnTo>
                <a:lnTo>
                  <a:pt x="205" y="327"/>
                </a:lnTo>
                <a:lnTo>
                  <a:pt x="232" y="301"/>
                </a:lnTo>
                <a:lnTo>
                  <a:pt x="237" y="301"/>
                </a:lnTo>
                <a:close/>
                <a:moveTo>
                  <a:pt x="184" y="364"/>
                </a:moveTo>
                <a:lnTo>
                  <a:pt x="158" y="396"/>
                </a:lnTo>
                <a:lnTo>
                  <a:pt x="152" y="396"/>
                </a:lnTo>
                <a:lnTo>
                  <a:pt x="179" y="359"/>
                </a:lnTo>
                <a:lnTo>
                  <a:pt x="184" y="359"/>
                </a:lnTo>
                <a:lnTo>
                  <a:pt x="184" y="364"/>
                </a:lnTo>
                <a:close/>
                <a:moveTo>
                  <a:pt x="142" y="422"/>
                </a:moveTo>
                <a:lnTo>
                  <a:pt x="121" y="464"/>
                </a:lnTo>
                <a:lnTo>
                  <a:pt x="116" y="464"/>
                </a:lnTo>
                <a:lnTo>
                  <a:pt x="116" y="459"/>
                </a:lnTo>
                <a:lnTo>
                  <a:pt x="137" y="422"/>
                </a:lnTo>
                <a:lnTo>
                  <a:pt x="142" y="422"/>
                </a:lnTo>
                <a:close/>
                <a:moveTo>
                  <a:pt x="105" y="491"/>
                </a:moveTo>
                <a:lnTo>
                  <a:pt x="84" y="528"/>
                </a:lnTo>
                <a:lnTo>
                  <a:pt x="84" y="533"/>
                </a:lnTo>
                <a:lnTo>
                  <a:pt x="79" y="528"/>
                </a:lnTo>
                <a:lnTo>
                  <a:pt x="100" y="485"/>
                </a:lnTo>
                <a:lnTo>
                  <a:pt x="105" y="485"/>
                </a:lnTo>
                <a:lnTo>
                  <a:pt x="105" y="491"/>
                </a:lnTo>
                <a:close/>
                <a:moveTo>
                  <a:pt x="73" y="559"/>
                </a:moveTo>
                <a:lnTo>
                  <a:pt x="58" y="591"/>
                </a:lnTo>
                <a:lnTo>
                  <a:pt x="58" y="602"/>
                </a:lnTo>
                <a:lnTo>
                  <a:pt x="52" y="602"/>
                </a:lnTo>
                <a:lnTo>
                  <a:pt x="52" y="596"/>
                </a:lnTo>
                <a:lnTo>
                  <a:pt x="52" y="591"/>
                </a:lnTo>
                <a:lnTo>
                  <a:pt x="68" y="554"/>
                </a:lnTo>
                <a:lnTo>
                  <a:pt x="73" y="554"/>
                </a:lnTo>
                <a:lnTo>
                  <a:pt x="73" y="559"/>
                </a:lnTo>
                <a:close/>
                <a:moveTo>
                  <a:pt x="47" y="628"/>
                </a:moveTo>
                <a:lnTo>
                  <a:pt x="47" y="633"/>
                </a:lnTo>
                <a:lnTo>
                  <a:pt x="36" y="670"/>
                </a:lnTo>
                <a:lnTo>
                  <a:pt x="31" y="675"/>
                </a:lnTo>
                <a:lnTo>
                  <a:pt x="31" y="670"/>
                </a:lnTo>
                <a:lnTo>
                  <a:pt x="42" y="633"/>
                </a:lnTo>
                <a:lnTo>
                  <a:pt x="42" y="628"/>
                </a:lnTo>
                <a:lnTo>
                  <a:pt x="47" y="623"/>
                </a:lnTo>
                <a:lnTo>
                  <a:pt x="47" y="628"/>
                </a:lnTo>
                <a:close/>
                <a:moveTo>
                  <a:pt x="26" y="702"/>
                </a:moveTo>
                <a:lnTo>
                  <a:pt x="26" y="718"/>
                </a:lnTo>
                <a:lnTo>
                  <a:pt x="21" y="744"/>
                </a:lnTo>
                <a:lnTo>
                  <a:pt x="15" y="749"/>
                </a:lnTo>
                <a:lnTo>
                  <a:pt x="15" y="744"/>
                </a:lnTo>
                <a:lnTo>
                  <a:pt x="15" y="718"/>
                </a:lnTo>
                <a:lnTo>
                  <a:pt x="21" y="702"/>
                </a:lnTo>
                <a:lnTo>
                  <a:pt x="26" y="697"/>
                </a:lnTo>
                <a:lnTo>
                  <a:pt x="26" y="702"/>
                </a:lnTo>
                <a:close/>
                <a:moveTo>
                  <a:pt x="15" y="776"/>
                </a:moveTo>
                <a:lnTo>
                  <a:pt x="10" y="807"/>
                </a:lnTo>
                <a:lnTo>
                  <a:pt x="10" y="818"/>
                </a:lnTo>
                <a:lnTo>
                  <a:pt x="5" y="823"/>
                </a:lnTo>
                <a:lnTo>
                  <a:pt x="5" y="818"/>
                </a:lnTo>
                <a:lnTo>
                  <a:pt x="5" y="807"/>
                </a:lnTo>
                <a:lnTo>
                  <a:pt x="10" y="776"/>
                </a:lnTo>
                <a:lnTo>
                  <a:pt x="10" y="770"/>
                </a:lnTo>
                <a:lnTo>
                  <a:pt x="15" y="776"/>
                </a:lnTo>
                <a:close/>
                <a:moveTo>
                  <a:pt x="5" y="850"/>
                </a:moveTo>
                <a:lnTo>
                  <a:pt x="5" y="855"/>
                </a:lnTo>
                <a:lnTo>
                  <a:pt x="5" y="897"/>
                </a:lnTo>
                <a:lnTo>
                  <a:pt x="0" y="897"/>
                </a:lnTo>
                <a:lnTo>
                  <a:pt x="0" y="855"/>
                </a:lnTo>
                <a:lnTo>
                  <a:pt x="0" y="850"/>
                </a:lnTo>
                <a:lnTo>
                  <a:pt x="5" y="850"/>
                </a:lnTo>
                <a:close/>
                <a:moveTo>
                  <a:pt x="5" y="929"/>
                </a:moveTo>
                <a:lnTo>
                  <a:pt x="5" y="945"/>
                </a:lnTo>
                <a:lnTo>
                  <a:pt x="10" y="971"/>
                </a:lnTo>
                <a:lnTo>
                  <a:pt x="5" y="976"/>
                </a:lnTo>
                <a:lnTo>
                  <a:pt x="5" y="971"/>
                </a:lnTo>
                <a:lnTo>
                  <a:pt x="0" y="945"/>
                </a:lnTo>
                <a:lnTo>
                  <a:pt x="0" y="929"/>
                </a:lnTo>
                <a:lnTo>
                  <a:pt x="5" y="924"/>
                </a:lnTo>
                <a:lnTo>
                  <a:pt x="5" y="929"/>
                </a:lnTo>
                <a:close/>
                <a:moveTo>
                  <a:pt x="10" y="1003"/>
                </a:moveTo>
                <a:lnTo>
                  <a:pt x="15" y="1034"/>
                </a:lnTo>
                <a:lnTo>
                  <a:pt x="15" y="1045"/>
                </a:lnTo>
                <a:lnTo>
                  <a:pt x="15" y="1050"/>
                </a:lnTo>
                <a:lnTo>
                  <a:pt x="10" y="1050"/>
                </a:lnTo>
                <a:lnTo>
                  <a:pt x="10" y="1034"/>
                </a:lnTo>
                <a:lnTo>
                  <a:pt x="5" y="1003"/>
                </a:lnTo>
                <a:lnTo>
                  <a:pt x="10" y="1003"/>
                </a:lnTo>
                <a:close/>
                <a:moveTo>
                  <a:pt x="26" y="1077"/>
                </a:moveTo>
                <a:lnTo>
                  <a:pt x="26" y="1082"/>
                </a:lnTo>
                <a:lnTo>
                  <a:pt x="31" y="1119"/>
                </a:lnTo>
                <a:lnTo>
                  <a:pt x="31" y="1124"/>
                </a:lnTo>
                <a:lnTo>
                  <a:pt x="26" y="1124"/>
                </a:lnTo>
                <a:lnTo>
                  <a:pt x="15" y="1082"/>
                </a:lnTo>
                <a:lnTo>
                  <a:pt x="15" y="1077"/>
                </a:lnTo>
                <a:lnTo>
                  <a:pt x="21" y="1077"/>
                </a:lnTo>
                <a:lnTo>
                  <a:pt x="26" y="1077"/>
                </a:lnTo>
                <a:close/>
                <a:moveTo>
                  <a:pt x="42" y="1150"/>
                </a:moveTo>
                <a:lnTo>
                  <a:pt x="47" y="1166"/>
                </a:lnTo>
                <a:lnTo>
                  <a:pt x="58" y="1193"/>
                </a:lnTo>
                <a:lnTo>
                  <a:pt x="52" y="1198"/>
                </a:lnTo>
                <a:lnTo>
                  <a:pt x="47" y="1198"/>
                </a:lnTo>
                <a:lnTo>
                  <a:pt x="42" y="1166"/>
                </a:lnTo>
                <a:lnTo>
                  <a:pt x="36" y="1156"/>
                </a:lnTo>
                <a:lnTo>
                  <a:pt x="36" y="1150"/>
                </a:lnTo>
                <a:lnTo>
                  <a:pt x="42" y="1150"/>
                </a:lnTo>
                <a:close/>
                <a:moveTo>
                  <a:pt x="68" y="1224"/>
                </a:moveTo>
                <a:lnTo>
                  <a:pt x="73" y="1245"/>
                </a:lnTo>
                <a:lnTo>
                  <a:pt x="84" y="1261"/>
                </a:lnTo>
                <a:lnTo>
                  <a:pt x="84" y="1267"/>
                </a:lnTo>
                <a:lnTo>
                  <a:pt x="79" y="1267"/>
                </a:lnTo>
                <a:lnTo>
                  <a:pt x="68" y="1251"/>
                </a:lnTo>
                <a:lnTo>
                  <a:pt x="63" y="1224"/>
                </a:lnTo>
                <a:lnTo>
                  <a:pt x="63" y="1219"/>
                </a:lnTo>
                <a:lnTo>
                  <a:pt x="68" y="1224"/>
                </a:lnTo>
                <a:close/>
                <a:moveTo>
                  <a:pt x="100" y="1293"/>
                </a:moveTo>
                <a:lnTo>
                  <a:pt x="116" y="1325"/>
                </a:lnTo>
                <a:lnTo>
                  <a:pt x="116" y="1330"/>
                </a:lnTo>
                <a:lnTo>
                  <a:pt x="116" y="1335"/>
                </a:lnTo>
                <a:lnTo>
                  <a:pt x="110" y="1335"/>
                </a:lnTo>
                <a:lnTo>
                  <a:pt x="110" y="1330"/>
                </a:lnTo>
                <a:lnTo>
                  <a:pt x="89" y="1293"/>
                </a:lnTo>
                <a:lnTo>
                  <a:pt x="94" y="1293"/>
                </a:lnTo>
                <a:lnTo>
                  <a:pt x="100" y="1293"/>
                </a:lnTo>
                <a:close/>
                <a:moveTo>
                  <a:pt x="131" y="1356"/>
                </a:moveTo>
                <a:lnTo>
                  <a:pt x="158" y="1399"/>
                </a:lnTo>
                <a:lnTo>
                  <a:pt x="152" y="1399"/>
                </a:lnTo>
                <a:lnTo>
                  <a:pt x="126" y="1362"/>
                </a:lnTo>
                <a:lnTo>
                  <a:pt x="131" y="1356"/>
                </a:lnTo>
                <a:close/>
                <a:moveTo>
                  <a:pt x="174" y="1420"/>
                </a:moveTo>
                <a:lnTo>
                  <a:pt x="200" y="1457"/>
                </a:lnTo>
                <a:lnTo>
                  <a:pt x="200" y="1462"/>
                </a:lnTo>
                <a:lnTo>
                  <a:pt x="195" y="1462"/>
                </a:lnTo>
                <a:lnTo>
                  <a:pt x="168" y="1425"/>
                </a:lnTo>
                <a:lnTo>
                  <a:pt x="168" y="1420"/>
                </a:lnTo>
                <a:lnTo>
                  <a:pt x="174" y="1420"/>
                </a:lnTo>
                <a:close/>
                <a:moveTo>
                  <a:pt x="221" y="1483"/>
                </a:moveTo>
                <a:lnTo>
                  <a:pt x="253" y="1515"/>
                </a:lnTo>
                <a:lnTo>
                  <a:pt x="253" y="1520"/>
                </a:lnTo>
                <a:lnTo>
                  <a:pt x="247" y="1520"/>
                </a:lnTo>
                <a:lnTo>
                  <a:pt x="216" y="1483"/>
                </a:lnTo>
                <a:lnTo>
                  <a:pt x="221" y="1483"/>
                </a:lnTo>
                <a:close/>
                <a:moveTo>
                  <a:pt x="274" y="1536"/>
                </a:moveTo>
                <a:lnTo>
                  <a:pt x="305" y="1567"/>
                </a:lnTo>
                <a:lnTo>
                  <a:pt x="305" y="1573"/>
                </a:lnTo>
                <a:lnTo>
                  <a:pt x="300" y="1573"/>
                </a:lnTo>
                <a:lnTo>
                  <a:pt x="268" y="1541"/>
                </a:lnTo>
                <a:lnTo>
                  <a:pt x="268" y="1536"/>
                </a:lnTo>
                <a:lnTo>
                  <a:pt x="274" y="1536"/>
                </a:lnTo>
                <a:close/>
                <a:moveTo>
                  <a:pt x="326" y="1589"/>
                </a:moveTo>
                <a:lnTo>
                  <a:pt x="332" y="1589"/>
                </a:lnTo>
                <a:lnTo>
                  <a:pt x="363" y="1615"/>
                </a:lnTo>
                <a:lnTo>
                  <a:pt x="363" y="1620"/>
                </a:lnTo>
                <a:lnTo>
                  <a:pt x="358" y="1620"/>
                </a:lnTo>
                <a:lnTo>
                  <a:pt x="326" y="1594"/>
                </a:lnTo>
                <a:lnTo>
                  <a:pt x="326" y="1589"/>
                </a:lnTo>
                <a:close/>
                <a:moveTo>
                  <a:pt x="390" y="1636"/>
                </a:moveTo>
                <a:lnTo>
                  <a:pt x="400" y="1641"/>
                </a:lnTo>
                <a:lnTo>
                  <a:pt x="427" y="1657"/>
                </a:lnTo>
                <a:lnTo>
                  <a:pt x="427" y="1662"/>
                </a:lnTo>
                <a:lnTo>
                  <a:pt x="421" y="1662"/>
                </a:lnTo>
                <a:lnTo>
                  <a:pt x="395" y="1647"/>
                </a:lnTo>
                <a:lnTo>
                  <a:pt x="384" y="1636"/>
                </a:lnTo>
                <a:lnTo>
                  <a:pt x="390" y="1636"/>
                </a:lnTo>
                <a:close/>
                <a:moveTo>
                  <a:pt x="453" y="1673"/>
                </a:moveTo>
                <a:lnTo>
                  <a:pt x="474" y="1684"/>
                </a:lnTo>
                <a:lnTo>
                  <a:pt x="490" y="1694"/>
                </a:lnTo>
                <a:lnTo>
                  <a:pt x="495" y="1699"/>
                </a:lnTo>
                <a:lnTo>
                  <a:pt x="490" y="1699"/>
                </a:lnTo>
                <a:lnTo>
                  <a:pt x="469" y="1694"/>
                </a:lnTo>
                <a:lnTo>
                  <a:pt x="448" y="1678"/>
                </a:lnTo>
                <a:lnTo>
                  <a:pt x="448" y="1673"/>
                </a:lnTo>
                <a:lnTo>
                  <a:pt x="453" y="1673"/>
                </a:lnTo>
                <a:close/>
                <a:moveTo>
                  <a:pt x="522" y="1710"/>
                </a:moveTo>
                <a:lnTo>
                  <a:pt x="553" y="1726"/>
                </a:lnTo>
                <a:lnTo>
                  <a:pt x="558" y="1726"/>
                </a:lnTo>
                <a:lnTo>
                  <a:pt x="564" y="1731"/>
                </a:lnTo>
                <a:lnTo>
                  <a:pt x="558" y="1731"/>
                </a:lnTo>
                <a:lnTo>
                  <a:pt x="548" y="1731"/>
                </a:lnTo>
                <a:lnTo>
                  <a:pt x="516" y="1715"/>
                </a:lnTo>
                <a:lnTo>
                  <a:pt x="516" y="1710"/>
                </a:lnTo>
                <a:lnTo>
                  <a:pt x="522" y="1710"/>
                </a:lnTo>
                <a:close/>
                <a:moveTo>
                  <a:pt x="590" y="1736"/>
                </a:moveTo>
                <a:lnTo>
                  <a:pt x="590" y="1742"/>
                </a:lnTo>
                <a:lnTo>
                  <a:pt x="632" y="1752"/>
                </a:lnTo>
                <a:lnTo>
                  <a:pt x="632" y="1757"/>
                </a:lnTo>
                <a:lnTo>
                  <a:pt x="627" y="1757"/>
                </a:lnTo>
                <a:lnTo>
                  <a:pt x="590" y="1747"/>
                </a:lnTo>
                <a:lnTo>
                  <a:pt x="585" y="1747"/>
                </a:lnTo>
                <a:lnTo>
                  <a:pt x="585" y="1742"/>
                </a:lnTo>
                <a:lnTo>
                  <a:pt x="590" y="1736"/>
                </a:lnTo>
                <a:close/>
                <a:moveTo>
                  <a:pt x="664" y="1763"/>
                </a:moveTo>
                <a:lnTo>
                  <a:pt x="674" y="1768"/>
                </a:lnTo>
                <a:lnTo>
                  <a:pt x="706" y="1773"/>
                </a:lnTo>
                <a:lnTo>
                  <a:pt x="706" y="1779"/>
                </a:lnTo>
                <a:lnTo>
                  <a:pt x="701" y="1779"/>
                </a:lnTo>
                <a:lnTo>
                  <a:pt x="674" y="1773"/>
                </a:lnTo>
                <a:lnTo>
                  <a:pt x="659" y="1768"/>
                </a:lnTo>
                <a:lnTo>
                  <a:pt x="659" y="1763"/>
                </a:lnTo>
                <a:lnTo>
                  <a:pt x="664" y="1763"/>
                </a:lnTo>
                <a:close/>
                <a:moveTo>
                  <a:pt x="738" y="1779"/>
                </a:moveTo>
                <a:lnTo>
                  <a:pt x="764" y="1784"/>
                </a:lnTo>
                <a:lnTo>
                  <a:pt x="780" y="1784"/>
                </a:lnTo>
                <a:lnTo>
                  <a:pt x="780" y="1789"/>
                </a:lnTo>
                <a:lnTo>
                  <a:pt x="764" y="1789"/>
                </a:lnTo>
                <a:lnTo>
                  <a:pt x="732" y="1784"/>
                </a:lnTo>
                <a:lnTo>
                  <a:pt x="732" y="1779"/>
                </a:lnTo>
                <a:lnTo>
                  <a:pt x="738" y="1779"/>
                </a:lnTo>
                <a:close/>
                <a:moveTo>
                  <a:pt x="811" y="1789"/>
                </a:moveTo>
                <a:lnTo>
                  <a:pt x="854" y="1794"/>
                </a:lnTo>
                <a:lnTo>
                  <a:pt x="859" y="1794"/>
                </a:lnTo>
                <a:lnTo>
                  <a:pt x="854" y="1800"/>
                </a:lnTo>
                <a:lnTo>
                  <a:pt x="811" y="1794"/>
                </a:lnTo>
                <a:lnTo>
                  <a:pt x="806" y="1794"/>
                </a:lnTo>
                <a:lnTo>
                  <a:pt x="811" y="1789"/>
                </a:lnTo>
                <a:close/>
                <a:moveTo>
                  <a:pt x="885" y="1794"/>
                </a:moveTo>
                <a:lnTo>
                  <a:pt x="901" y="1794"/>
                </a:lnTo>
                <a:lnTo>
                  <a:pt x="927" y="1794"/>
                </a:lnTo>
                <a:lnTo>
                  <a:pt x="933" y="1794"/>
                </a:lnTo>
                <a:lnTo>
                  <a:pt x="927" y="1800"/>
                </a:lnTo>
                <a:lnTo>
                  <a:pt x="901" y="1800"/>
                </a:lnTo>
                <a:lnTo>
                  <a:pt x="885" y="1800"/>
                </a:lnTo>
                <a:lnTo>
                  <a:pt x="880" y="1794"/>
                </a:lnTo>
                <a:lnTo>
                  <a:pt x="885" y="1794"/>
                </a:lnTo>
                <a:close/>
                <a:moveTo>
                  <a:pt x="959" y="1789"/>
                </a:moveTo>
                <a:lnTo>
                  <a:pt x="991" y="1789"/>
                </a:lnTo>
                <a:lnTo>
                  <a:pt x="1007" y="1789"/>
                </a:lnTo>
                <a:lnTo>
                  <a:pt x="1007" y="1794"/>
                </a:lnTo>
                <a:lnTo>
                  <a:pt x="991" y="1794"/>
                </a:lnTo>
                <a:lnTo>
                  <a:pt x="964" y="1800"/>
                </a:lnTo>
                <a:lnTo>
                  <a:pt x="959" y="1794"/>
                </a:lnTo>
                <a:lnTo>
                  <a:pt x="959" y="1789"/>
                </a:lnTo>
                <a:close/>
                <a:moveTo>
                  <a:pt x="1038" y="1784"/>
                </a:moveTo>
                <a:lnTo>
                  <a:pt x="1080" y="1773"/>
                </a:lnTo>
                <a:lnTo>
                  <a:pt x="1086" y="1779"/>
                </a:lnTo>
                <a:lnTo>
                  <a:pt x="1080" y="1784"/>
                </a:lnTo>
                <a:lnTo>
                  <a:pt x="1038" y="1789"/>
                </a:lnTo>
                <a:lnTo>
                  <a:pt x="1033" y="1789"/>
                </a:lnTo>
                <a:lnTo>
                  <a:pt x="1038" y="1784"/>
                </a:lnTo>
                <a:close/>
                <a:moveTo>
                  <a:pt x="1112" y="1768"/>
                </a:moveTo>
                <a:lnTo>
                  <a:pt x="1123" y="1768"/>
                </a:lnTo>
                <a:lnTo>
                  <a:pt x="1154" y="1757"/>
                </a:lnTo>
                <a:lnTo>
                  <a:pt x="1159" y="1757"/>
                </a:lnTo>
                <a:lnTo>
                  <a:pt x="1154" y="1763"/>
                </a:lnTo>
                <a:lnTo>
                  <a:pt x="1123" y="1773"/>
                </a:lnTo>
                <a:lnTo>
                  <a:pt x="1112" y="1773"/>
                </a:lnTo>
                <a:lnTo>
                  <a:pt x="1107" y="1773"/>
                </a:lnTo>
                <a:lnTo>
                  <a:pt x="1112" y="1768"/>
                </a:lnTo>
                <a:close/>
                <a:moveTo>
                  <a:pt x="1186" y="1747"/>
                </a:moveTo>
                <a:lnTo>
                  <a:pt x="1207" y="1742"/>
                </a:lnTo>
                <a:lnTo>
                  <a:pt x="1223" y="1731"/>
                </a:lnTo>
                <a:lnTo>
                  <a:pt x="1228" y="1736"/>
                </a:lnTo>
                <a:lnTo>
                  <a:pt x="1207" y="1747"/>
                </a:lnTo>
                <a:lnTo>
                  <a:pt x="1186" y="1752"/>
                </a:lnTo>
                <a:lnTo>
                  <a:pt x="1181" y="1752"/>
                </a:lnTo>
                <a:lnTo>
                  <a:pt x="1186" y="1747"/>
                </a:lnTo>
                <a:close/>
                <a:moveTo>
                  <a:pt x="1254" y="1720"/>
                </a:moveTo>
                <a:lnTo>
                  <a:pt x="1291" y="1699"/>
                </a:lnTo>
                <a:lnTo>
                  <a:pt x="1297" y="1705"/>
                </a:lnTo>
                <a:lnTo>
                  <a:pt x="1254" y="1726"/>
                </a:lnTo>
                <a:lnTo>
                  <a:pt x="1254" y="1720"/>
                </a:lnTo>
                <a:close/>
                <a:moveTo>
                  <a:pt x="1323" y="1689"/>
                </a:moveTo>
                <a:lnTo>
                  <a:pt x="1323" y="1684"/>
                </a:lnTo>
                <a:lnTo>
                  <a:pt x="1360" y="1662"/>
                </a:lnTo>
                <a:lnTo>
                  <a:pt x="1365" y="1668"/>
                </a:lnTo>
                <a:lnTo>
                  <a:pt x="1328" y="1694"/>
                </a:lnTo>
                <a:lnTo>
                  <a:pt x="1323" y="1694"/>
                </a:lnTo>
                <a:lnTo>
                  <a:pt x="1323" y="1689"/>
                </a:lnTo>
                <a:close/>
                <a:moveTo>
                  <a:pt x="1386" y="1647"/>
                </a:moveTo>
                <a:lnTo>
                  <a:pt x="1397" y="1641"/>
                </a:lnTo>
                <a:lnTo>
                  <a:pt x="1423" y="1625"/>
                </a:lnTo>
                <a:lnTo>
                  <a:pt x="1428" y="1625"/>
                </a:lnTo>
                <a:lnTo>
                  <a:pt x="1402" y="1647"/>
                </a:lnTo>
                <a:lnTo>
                  <a:pt x="1391" y="1652"/>
                </a:lnTo>
                <a:lnTo>
                  <a:pt x="1386" y="1652"/>
                </a:lnTo>
                <a:lnTo>
                  <a:pt x="1386" y="1647"/>
                </a:lnTo>
                <a:close/>
                <a:moveTo>
                  <a:pt x="1449" y="1604"/>
                </a:moveTo>
                <a:lnTo>
                  <a:pt x="1465" y="1589"/>
                </a:lnTo>
                <a:lnTo>
                  <a:pt x="1481" y="1578"/>
                </a:lnTo>
                <a:lnTo>
                  <a:pt x="1486" y="1578"/>
                </a:lnTo>
                <a:lnTo>
                  <a:pt x="1486" y="1583"/>
                </a:lnTo>
                <a:lnTo>
                  <a:pt x="1471" y="1594"/>
                </a:lnTo>
                <a:lnTo>
                  <a:pt x="1455" y="1610"/>
                </a:lnTo>
                <a:lnTo>
                  <a:pt x="1449" y="1610"/>
                </a:lnTo>
                <a:lnTo>
                  <a:pt x="1449" y="1604"/>
                </a:lnTo>
                <a:close/>
                <a:moveTo>
                  <a:pt x="1507" y="1557"/>
                </a:moveTo>
                <a:lnTo>
                  <a:pt x="1534" y="1530"/>
                </a:lnTo>
                <a:lnTo>
                  <a:pt x="1539" y="1525"/>
                </a:lnTo>
                <a:lnTo>
                  <a:pt x="1544" y="1525"/>
                </a:lnTo>
                <a:lnTo>
                  <a:pt x="1544" y="1530"/>
                </a:lnTo>
                <a:lnTo>
                  <a:pt x="1534" y="1536"/>
                </a:lnTo>
                <a:lnTo>
                  <a:pt x="1507" y="1562"/>
                </a:lnTo>
                <a:lnTo>
                  <a:pt x="1507" y="1557"/>
                </a:lnTo>
                <a:close/>
                <a:moveTo>
                  <a:pt x="1560" y="1499"/>
                </a:moveTo>
                <a:lnTo>
                  <a:pt x="1587" y="1467"/>
                </a:lnTo>
                <a:lnTo>
                  <a:pt x="1592" y="1467"/>
                </a:lnTo>
                <a:lnTo>
                  <a:pt x="1592" y="1472"/>
                </a:lnTo>
                <a:lnTo>
                  <a:pt x="1565" y="1504"/>
                </a:lnTo>
                <a:lnTo>
                  <a:pt x="1560" y="1504"/>
                </a:lnTo>
                <a:lnTo>
                  <a:pt x="1560" y="1499"/>
                </a:lnTo>
                <a:close/>
                <a:moveTo>
                  <a:pt x="1608" y="1441"/>
                </a:moveTo>
                <a:lnTo>
                  <a:pt x="1634" y="1409"/>
                </a:lnTo>
                <a:lnTo>
                  <a:pt x="1639" y="1409"/>
                </a:lnTo>
                <a:lnTo>
                  <a:pt x="1613" y="1446"/>
                </a:lnTo>
                <a:lnTo>
                  <a:pt x="1608" y="1446"/>
                </a:lnTo>
                <a:lnTo>
                  <a:pt x="1608" y="1441"/>
                </a:lnTo>
                <a:close/>
                <a:moveTo>
                  <a:pt x="1650" y="1383"/>
                </a:moveTo>
                <a:lnTo>
                  <a:pt x="1676" y="1346"/>
                </a:lnTo>
                <a:lnTo>
                  <a:pt x="1676" y="1340"/>
                </a:lnTo>
                <a:lnTo>
                  <a:pt x="1681" y="1346"/>
                </a:lnTo>
                <a:lnTo>
                  <a:pt x="1655" y="1383"/>
                </a:lnTo>
                <a:lnTo>
                  <a:pt x="1650" y="1388"/>
                </a:lnTo>
                <a:lnTo>
                  <a:pt x="1650" y="1383"/>
                </a:lnTo>
                <a:close/>
                <a:moveTo>
                  <a:pt x="1692" y="1314"/>
                </a:moveTo>
                <a:lnTo>
                  <a:pt x="1708" y="1277"/>
                </a:lnTo>
                <a:lnTo>
                  <a:pt x="1713" y="1277"/>
                </a:lnTo>
                <a:lnTo>
                  <a:pt x="1697" y="1319"/>
                </a:lnTo>
                <a:lnTo>
                  <a:pt x="1692" y="1319"/>
                </a:lnTo>
                <a:lnTo>
                  <a:pt x="1692" y="1314"/>
                </a:lnTo>
                <a:close/>
                <a:moveTo>
                  <a:pt x="1724" y="1245"/>
                </a:moveTo>
                <a:lnTo>
                  <a:pt x="1724" y="1245"/>
                </a:lnTo>
                <a:lnTo>
                  <a:pt x="1739" y="1209"/>
                </a:lnTo>
                <a:lnTo>
                  <a:pt x="1745" y="1203"/>
                </a:lnTo>
                <a:lnTo>
                  <a:pt x="1745" y="1209"/>
                </a:lnTo>
                <a:lnTo>
                  <a:pt x="1729" y="1251"/>
                </a:lnTo>
                <a:lnTo>
                  <a:pt x="1724" y="1251"/>
                </a:lnTo>
                <a:lnTo>
                  <a:pt x="1724" y="1245"/>
                </a:lnTo>
                <a:close/>
                <a:moveTo>
                  <a:pt x="1750" y="1177"/>
                </a:moveTo>
                <a:lnTo>
                  <a:pt x="1750" y="1166"/>
                </a:lnTo>
                <a:lnTo>
                  <a:pt x="1760" y="1135"/>
                </a:lnTo>
                <a:lnTo>
                  <a:pt x="1766" y="1135"/>
                </a:lnTo>
                <a:lnTo>
                  <a:pt x="1760" y="1166"/>
                </a:lnTo>
                <a:lnTo>
                  <a:pt x="1755" y="1177"/>
                </a:lnTo>
                <a:lnTo>
                  <a:pt x="1750" y="1182"/>
                </a:lnTo>
                <a:lnTo>
                  <a:pt x="1750" y="1177"/>
                </a:lnTo>
                <a:close/>
                <a:moveTo>
                  <a:pt x="1771" y="1103"/>
                </a:moveTo>
                <a:lnTo>
                  <a:pt x="1776" y="1082"/>
                </a:lnTo>
                <a:lnTo>
                  <a:pt x="1776" y="1061"/>
                </a:lnTo>
                <a:lnTo>
                  <a:pt x="1782" y="1061"/>
                </a:lnTo>
                <a:lnTo>
                  <a:pt x="1782" y="1082"/>
                </a:lnTo>
                <a:lnTo>
                  <a:pt x="1776" y="1103"/>
                </a:lnTo>
                <a:lnTo>
                  <a:pt x="1771" y="1108"/>
                </a:lnTo>
                <a:lnTo>
                  <a:pt x="1771" y="1103"/>
                </a:lnTo>
                <a:close/>
                <a:moveTo>
                  <a:pt x="1782" y="1029"/>
                </a:moveTo>
                <a:lnTo>
                  <a:pt x="1787" y="992"/>
                </a:lnTo>
                <a:lnTo>
                  <a:pt x="1787" y="987"/>
                </a:lnTo>
                <a:lnTo>
                  <a:pt x="1792" y="982"/>
                </a:lnTo>
                <a:lnTo>
                  <a:pt x="1797" y="987"/>
                </a:lnTo>
                <a:lnTo>
                  <a:pt x="1792" y="992"/>
                </a:lnTo>
                <a:lnTo>
                  <a:pt x="1787" y="1029"/>
                </a:lnTo>
                <a:lnTo>
                  <a:pt x="1787" y="1034"/>
                </a:lnTo>
                <a:lnTo>
                  <a:pt x="1782" y="1029"/>
                </a:lnTo>
                <a:close/>
                <a:moveTo>
                  <a:pt x="1792" y="955"/>
                </a:moveTo>
                <a:lnTo>
                  <a:pt x="1792" y="945"/>
                </a:lnTo>
                <a:lnTo>
                  <a:pt x="1797" y="945"/>
                </a:lnTo>
                <a:lnTo>
                  <a:pt x="1797" y="955"/>
                </a:lnTo>
                <a:lnTo>
                  <a:pt x="1792" y="960"/>
                </a:lnTo>
                <a:lnTo>
                  <a:pt x="1792" y="955"/>
                </a:lnTo>
                <a:close/>
              </a:path>
            </a:pathLst>
          </a:custGeom>
          <a:solidFill>
            <a:srgbClr val="000000"/>
          </a:solidFill>
          <a:ln w="5">
            <a:solidFill>
              <a:srgbClr val="000000"/>
            </a:solidFill>
            <a:round/>
          </a:ln>
        </p:spPr>
        <p:txBody>
          <a:bodyPr/>
          <a:lstStyle/>
          <a:p>
            <a:pPr fontAlgn="base">
              <a:spcBef>
                <a:spcPct val="0"/>
              </a:spcBef>
              <a:spcAft>
                <a:spcPct val="0"/>
              </a:spcAft>
            </a:pPr>
            <a:endParaRPr lang="zh-CN" altLang="en-US" sz="3200" b="1" strike="noStrike" noProof="1">
              <a:solidFill>
                <a:srgbClr val="FF0000"/>
              </a:solidFill>
              <a:latin typeface="Arial" panose="020B0604020202020204" pitchFamily="34" charset="0"/>
              <a:ea typeface="宋体" panose="02010600030101010101" pitchFamily="2" charset="-122"/>
            </a:endParaRPr>
          </a:p>
        </p:txBody>
      </p:sp>
      <p:sp>
        <p:nvSpPr>
          <p:cNvPr id="327688" name="Freeform 12"/>
          <p:cNvSpPr>
            <a:spLocks noEditPoints="1" noChangeArrowheads="1"/>
          </p:cNvSpPr>
          <p:nvPr/>
        </p:nvSpPr>
        <p:spPr bwMode="auto">
          <a:xfrm>
            <a:off x="5075873" y="3716973"/>
            <a:ext cx="1287463" cy="1287463"/>
          </a:xfrm>
          <a:custGeom>
            <a:avLst/>
            <a:gdLst>
              <a:gd name="T0" fmla="*/ 2147483647 w 1081"/>
              <a:gd name="T1" fmla="*/ 2147483647 h 1082"/>
              <a:gd name="T2" fmla="*/ 2147483647 w 1081"/>
              <a:gd name="T3" fmla="*/ 2147483647 h 1082"/>
              <a:gd name="T4" fmla="*/ 2147483647 w 1081"/>
              <a:gd name="T5" fmla="*/ 2147483647 h 1082"/>
              <a:gd name="T6" fmla="*/ 2147483647 w 1081"/>
              <a:gd name="T7" fmla="*/ 2147483647 h 1082"/>
              <a:gd name="T8" fmla="*/ 2147483647 w 1081"/>
              <a:gd name="T9" fmla="*/ 2147483647 h 1082"/>
              <a:gd name="T10" fmla="*/ 2147483647 w 1081"/>
              <a:gd name="T11" fmla="*/ 2147483647 h 1082"/>
              <a:gd name="T12" fmla="*/ 2147483647 w 1081"/>
              <a:gd name="T13" fmla="*/ 2147483647 h 1082"/>
              <a:gd name="T14" fmla="*/ 2147483647 w 1081"/>
              <a:gd name="T15" fmla="*/ 2147483647 h 1082"/>
              <a:gd name="T16" fmla="*/ 2147483647 w 1081"/>
              <a:gd name="T17" fmla="*/ 2147483647 h 1082"/>
              <a:gd name="T18" fmla="*/ 2147483647 w 1081"/>
              <a:gd name="T19" fmla="*/ 2147483647 h 1082"/>
              <a:gd name="T20" fmla="*/ 2147483647 w 1081"/>
              <a:gd name="T21" fmla="*/ 2147483647 h 1082"/>
              <a:gd name="T22" fmla="*/ 2147483647 w 1081"/>
              <a:gd name="T23" fmla="*/ 2147483647 h 1082"/>
              <a:gd name="T24" fmla="*/ 2147483647 w 1081"/>
              <a:gd name="T25" fmla="*/ 2147483647 h 1082"/>
              <a:gd name="T26" fmla="*/ 2147483647 w 1081"/>
              <a:gd name="T27" fmla="*/ 2147483647 h 1082"/>
              <a:gd name="T28" fmla="*/ 2147483647 w 1081"/>
              <a:gd name="T29" fmla="*/ 2147483647 h 1082"/>
              <a:gd name="T30" fmla="*/ 2147483647 w 1081"/>
              <a:gd name="T31" fmla="*/ 2147483647 h 1082"/>
              <a:gd name="T32" fmla="*/ 2147483647 w 1081"/>
              <a:gd name="T33" fmla="*/ 2147483647 h 1082"/>
              <a:gd name="T34" fmla="*/ 2147483647 w 1081"/>
              <a:gd name="T35" fmla="*/ 2147483647 h 1082"/>
              <a:gd name="T36" fmla="*/ 2147483647 w 1081"/>
              <a:gd name="T37" fmla="*/ 2147483647 h 1082"/>
              <a:gd name="T38" fmla="*/ 2147483647 w 1081"/>
              <a:gd name="T39" fmla="*/ 2147483647 h 1082"/>
              <a:gd name="T40" fmla="*/ 2147483647 w 1081"/>
              <a:gd name="T41" fmla="*/ 2147483647 h 1082"/>
              <a:gd name="T42" fmla="*/ 2147483647 w 1081"/>
              <a:gd name="T43" fmla="*/ 2147483647 h 1082"/>
              <a:gd name="T44" fmla="*/ 2147483647 w 1081"/>
              <a:gd name="T45" fmla="*/ 2147483647 h 1082"/>
              <a:gd name="T46" fmla="*/ 2147483647 w 1081"/>
              <a:gd name="T47" fmla="*/ 2147483647 h 1082"/>
              <a:gd name="T48" fmla="*/ 2147483647 w 1081"/>
              <a:gd name="T49" fmla="*/ 2147483647 h 1082"/>
              <a:gd name="T50" fmla="*/ 2147483647 w 1081"/>
              <a:gd name="T51" fmla="*/ 2147483647 h 1082"/>
              <a:gd name="T52" fmla="*/ 2147483647 w 1081"/>
              <a:gd name="T53" fmla="*/ 2147483647 h 1082"/>
              <a:gd name="T54" fmla="*/ 2147483647 w 1081"/>
              <a:gd name="T55" fmla="*/ 2147483647 h 1082"/>
              <a:gd name="T56" fmla="*/ 2147483647 w 1081"/>
              <a:gd name="T57" fmla="*/ 2147483647 h 1082"/>
              <a:gd name="T58" fmla="*/ 2147483647 w 1081"/>
              <a:gd name="T59" fmla="*/ 2147483647 h 1082"/>
              <a:gd name="T60" fmla="*/ 2147483647 w 1081"/>
              <a:gd name="T61" fmla="*/ 2147483647 h 1082"/>
              <a:gd name="T62" fmla="*/ 2147483647 w 1081"/>
              <a:gd name="T63" fmla="*/ 2147483647 h 1082"/>
              <a:gd name="T64" fmla="*/ 2147483647 w 1081"/>
              <a:gd name="T65" fmla="*/ 2147483647 h 1082"/>
              <a:gd name="T66" fmla="*/ 2147483647 w 1081"/>
              <a:gd name="T67" fmla="*/ 2147483647 h 1082"/>
              <a:gd name="T68" fmla="*/ 2147483647 w 1081"/>
              <a:gd name="T69" fmla="*/ 2147483647 h 1082"/>
              <a:gd name="T70" fmla="*/ 2147483647 w 1081"/>
              <a:gd name="T71" fmla="*/ 2147483647 h 1082"/>
              <a:gd name="T72" fmla="*/ 2147483647 w 1081"/>
              <a:gd name="T73" fmla="*/ 2147483647 h 1082"/>
              <a:gd name="T74" fmla="*/ 2147483647 w 1081"/>
              <a:gd name="T75" fmla="*/ 2147483647 h 1082"/>
              <a:gd name="T76" fmla="*/ 2147483647 w 1081"/>
              <a:gd name="T77" fmla="*/ 2147483647 h 1082"/>
              <a:gd name="T78" fmla="*/ 2147483647 w 1081"/>
              <a:gd name="T79" fmla="*/ 2147483647 h 1082"/>
              <a:gd name="T80" fmla="*/ 2147483647 w 1081"/>
              <a:gd name="T81" fmla="*/ 2147483647 h 1082"/>
              <a:gd name="T82" fmla="*/ 0 w 1081"/>
              <a:gd name="T83" fmla="*/ 2147483647 h 1082"/>
              <a:gd name="T84" fmla="*/ 2147483647 w 1081"/>
              <a:gd name="T85" fmla="*/ 0 h 10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81" h="1082">
                <a:moveTo>
                  <a:pt x="1076" y="1082"/>
                </a:moveTo>
                <a:lnTo>
                  <a:pt x="1044" y="1051"/>
                </a:lnTo>
                <a:lnTo>
                  <a:pt x="1044" y="1045"/>
                </a:lnTo>
                <a:lnTo>
                  <a:pt x="1050" y="1045"/>
                </a:lnTo>
                <a:lnTo>
                  <a:pt x="1081" y="1077"/>
                </a:lnTo>
                <a:lnTo>
                  <a:pt x="1081" y="1082"/>
                </a:lnTo>
                <a:lnTo>
                  <a:pt x="1076" y="1082"/>
                </a:lnTo>
                <a:close/>
                <a:moveTo>
                  <a:pt x="1023" y="1029"/>
                </a:moveTo>
                <a:lnTo>
                  <a:pt x="992" y="998"/>
                </a:lnTo>
                <a:lnTo>
                  <a:pt x="992" y="993"/>
                </a:lnTo>
                <a:lnTo>
                  <a:pt x="997" y="993"/>
                </a:lnTo>
                <a:lnTo>
                  <a:pt x="1028" y="1024"/>
                </a:lnTo>
                <a:lnTo>
                  <a:pt x="1028" y="1029"/>
                </a:lnTo>
                <a:lnTo>
                  <a:pt x="1023" y="1029"/>
                </a:lnTo>
                <a:close/>
                <a:moveTo>
                  <a:pt x="970" y="971"/>
                </a:moveTo>
                <a:lnTo>
                  <a:pt x="939" y="945"/>
                </a:lnTo>
                <a:lnTo>
                  <a:pt x="939" y="940"/>
                </a:lnTo>
                <a:lnTo>
                  <a:pt x="944" y="940"/>
                </a:lnTo>
                <a:lnTo>
                  <a:pt x="976" y="971"/>
                </a:lnTo>
                <a:lnTo>
                  <a:pt x="970" y="971"/>
                </a:lnTo>
                <a:close/>
                <a:moveTo>
                  <a:pt x="918" y="919"/>
                </a:moveTo>
                <a:lnTo>
                  <a:pt x="886" y="887"/>
                </a:lnTo>
                <a:lnTo>
                  <a:pt x="918" y="913"/>
                </a:lnTo>
                <a:lnTo>
                  <a:pt x="918" y="919"/>
                </a:lnTo>
                <a:close/>
                <a:moveTo>
                  <a:pt x="860" y="866"/>
                </a:moveTo>
                <a:lnTo>
                  <a:pt x="828" y="834"/>
                </a:lnTo>
                <a:lnTo>
                  <a:pt x="828" y="829"/>
                </a:lnTo>
                <a:lnTo>
                  <a:pt x="833" y="829"/>
                </a:lnTo>
                <a:lnTo>
                  <a:pt x="865" y="861"/>
                </a:lnTo>
                <a:lnTo>
                  <a:pt x="865" y="866"/>
                </a:lnTo>
                <a:lnTo>
                  <a:pt x="860" y="866"/>
                </a:lnTo>
                <a:close/>
                <a:moveTo>
                  <a:pt x="807" y="813"/>
                </a:moveTo>
                <a:lnTo>
                  <a:pt x="775" y="781"/>
                </a:lnTo>
                <a:lnTo>
                  <a:pt x="775" y="776"/>
                </a:lnTo>
                <a:lnTo>
                  <a:pt x="781" y="776"/>
                </a:lnTo>
                <a:lnTo>
                  <a:pt x="812" y="808"/>
                </a:lnTo>
                <a:lnTo>
                  <a:pt x="812" y="813"/>
                </a:lnTo>
                <a:lnTo>
                  <a:pt x="807" y="813"/>
                </a:lnTo>
                <a:close/>
                <a:moveTo>
                  <a:pt x="754" y="760"/>
                </a:moveTo>
                <a:lnTo>
                  <a:pt x="723" y="729"/>
                </a:lnTo>
                <a:lnTo>
                  <a:pt x="723" y="723"/>
                </a:lnTo>
                <a:lnTo>
                  <a:pt x="728" y="723"/>
                </a:lnTo>
                <a:lnTo>
                  <a:pt x="760" y="755"/>
                </a:lnTo>
                <a:lnTo>
                  <a:pt x="760" y="760"/>
                </a:lnTo>
                <a:lnTo>
                  <a:pt x="754" y="760"/>
                </a:lnTo>
                <a:close/>
                <a:moveTo>
                  <a:pt x="702" y="708"/>
                </a:moveTo>
                <a:lnTo>
                  <a:pt x="670" y="676"/>
                </a:lnTo>
                <a:lnTo>
                  <a:pt x="670" y="671"/>
                </a:lnTo>
                <a:lnTo>
                  <a:pt x="675" y="671"/>
                </a:lnTo>
                <a:lnTo>
                  <a:pt x="707" y="702"/>
                </a:lnTo>
                <a:lnTo>
                  <a:pt x="707" y="708"/>
                </a:lnTo>
                <a:lnTo>
                  <a:pt x="702" y="708"/>
                </a:lnTo>
                <a:close/>
                <a:moveTo>
                  <a:pt x="649" y="649"/>
                </a:moveTo>
                <a:lnTo>
                  <a:pt x="617" y="618"/>
                </a:lnTo>
                <a:lnTo>
                  <a:pt x="623" y="618"/>
                </a:lnTo>
                <a:lnTo>
                  <a:pt x="649" y="649"/>
                </a:lnTo>
                <a:close/>
                <a:moveTo>
                  <a:pt x="591" y="597"/>
                </a:moveTo>
                <a:lnTo>
                  <a:pt x="565" y="565"/>
                </a:lnTo>
                <a:lnTo>
                  <a:pt x="565" y="560"/>
                </a:lnTo>
                <a:lnTo>
                  <a:pt x="596" y="591"/>
                </a:lnTo>
                <a:lnTo>
                  <a:pt x="596" y="597"/>
                </a:lnTo>
                <a:lnTo>
                  <a:pt x="591" y="597"/>
                </a:lnTo>
                <a:close/>
                <a:moveTo>
                  <a:pt x="538" y="544"/>
                </a:moveTo>
                <a:lnTo>
                  <a:pt x="507" y="512"/>
                </a:lnTo>
                <a:lnTo>
                  <a:pt x="507" y="507"/>
                </a:lnTo>
                <a:lnTo>
                  <a:pt x="512" y="507"/>
                </a:lnTo>
                <a:lnTo>
                  <a:pt x="543" y="539"/>
                </a:lnTo>
                <a:lnTo>
                  <a:pt x="543" y="544"/>
                </a:lnTo>
                <a:lnTo>
                  <a:pt x="538" y="544"/>
                </a:lnTo>
                <a:close/>
                <a:moveTo>
                  <a:pt x="485" y="491"/>
                </a:moveTo>
                <a:lnTo>
                  <a:pt x="454" y="459"/>
                </a:lnTo>
                <a:lnTo>
                  <a:pt x="454" y="454"/>
                </a:lnTo>
                <a:lnTo>
                  <a:pt x="459" y="454"/>
                </a:lnTo>
                <a:lnTo>
                  <a:pt x="491" y="486"/>
                </a:lnTo>
                <a:lnTo>
                  <a:pt x="491" y="491"/>
                </a:lnTo>
                <a:lnTo>
                  <a:pt x="485" y="491"/>
                </a:lnTo>
                <a:close/>
                <a:moveTo>
                  <a:pt x="433" y="438"/>
                </a:moveTo>
                <a:lnTo>
                  <a:pt x="401" y="407"/>
                </a:lnTo>
                <a:lnTo>
                  <a:pt x="401" y="401"/>
                </a:lnTo>
                <a:lnTo>
                  <a:pt x="406" y="401"/>
                </a:lnTo>
                <a:lnTo>
                  <a:pt x="438" y="433"/>
                </a:lnTo>
                <a:lnTo>
                  <a:pt x="438" y="438"/>
                </a:lnTo>
                <a:lnTo>
                  <a:pt x="433" y="438"/>
                </a:lnTo>
                <a:close/>
                <a:moveTo>
                  <a:pt x="380" y="380"/>
                </a:moveTo>
                <a:lnTo>
                  <a:pt x="348" y="354"/>
                </a:lnTo>
                <a:lnTo>
                  <a:pt x="348" y="349"/>
                </a:lnTo>
                <a:lnTo>
                  <a:pt x="354" y="349"/>
                </a:lnTo>
                <a:lnTo>
                  <a:pt x="385" y="380"/>
                </a:lnTo>
                <a:lnTo>
                  <a:pt x="380" y="380"/>
                </a:lnTo>
                <a:close/>
                <a:moveTo>
                  <a:pt x="327" y="328"/>
                </a:moveTo>
                <a:lnTo>
                  <a:pt x="296" y="296"/>
                </a:lnTo>
                <a:lnTo>
                  <a:pt x="327" y="322"/>
                </a:lnTo>
                <a:lnTo>
                  <a:pt x="327" y="328"/>
                </a:lnTo>
                <a:close/>
                <a:moveTo>
                  <a:pt x="269" y="275"/>
                </a:moveTo>
                <a:lnTo>
                  <a:pt x="238" y="243"/>
                </a:lnTo>
                <a:lnTo>
                  <a:pt x="238" y="238"/>
                </a:lnTo>
                <a:lnTo>
                  <a:pt x="243" y="238"/>
                </a:lnTo>
                <a:lnTo>
                  <a:pt x="275" y="269"/>
                </a:lnTo>
                <a:lnTo>
                  <a:pt x="275" y="275"/>
                </a:lnTo>
                <a:lnTo>
                  <a:pt x="269" y="275"/>
                </a:lnTo>
                <a:close/>
                <a:moveTo>
                  <a:pt x="217" y="222"/>
                </a:moveTo>
                <a:lnTo>
                  <a:pt x="185" y="190"/>
                </a:lnTo>
                <a:lnTo>
                  <a:pt x="185" y="185"/>
                </a:lnTo>
                <a:lnTo>
                  <a:pt x="190" y="185"/>
                </a:lnTo>
                <a:lnTo>
                  <a:pt x="222" y="217"/>
                </a:lnTo>
                <a:lnTo>
                  <a:pt x="222" y="222"/>
                </a:lnTo>
                <a:lnTo>
                  <a:pt x="217" y="222"/>
                </a:lnTo>
                <a:close/>
                <a:moveTo>
                  <a:pt x="164" y="169"/>
                </a:moveTo>
                <a:lnTo>
                  <a:pt x="132" y="138"/>
                </a:lnTo>
                <a:lnTo>
                  <a:pt x="132" y="132"/>
                </a:lnTo>
                <a:lnTo>
                  <a:pt x="137" y="132"/>
                </a:lnTo>
                <a:lnTo>
                  <a:pt x="169" y="164"/>
                </a:lnTo>
                <a:lnTo>
                  <a:pt x="169" y="169"/>
                </a:lnTo>
                <a:lnTo>
                  <a:pt x="164" y="169"/>
                </a:lnTo>
                <a:close/>
                <a:moveTo>
                  <a:pt x="111" y="116"/>
                </a:moveTo>
                <a:lnTo>
                  <a:pt x="79" y="85"/>
                </a:lnTo>
                <a:lnTo>
                  <a:pt x="79" y="79"/>
                </a:lnTo>
                <a:lnTo>
                  <a:pt x="85" y="79"/>
                </a:lnTo>
                <a:lnTo>
                  <a:pt x="116" y="111"/>
                </a:lnTo>
                <a:lnTo>
                  <a:pt x="116" y="116"/>
                </a:lnTo>
                <a:lnTo>
                  <a:pt x="111" y="116"/>
                </a:lnTo>
                <a:close/>
                <a:moveTo>
                  <a:pt x="58" y="58"/>
                </a:moveTo>
                <a:lnTo>
                  <a:pt x="27" y="27"/>
                </a:lnTo>
                <a:lnTo>
                  <a:pt x="32" y="27"/>
                </a:lnTo>
                <a:lnTo>
                  <a:pt x="58" y="58"/>
                </a:lnTo>
                <a:close/>
                <a:moveTo>
                  <a:pt x="0" y="6"/>
                </a:moveTo>
                <a:lnTo>
                  <a:pt x="0" y="6"/>
                </a:lnTo>
                <a:lnTo>
                  <a:pt x="0" y="0"/>
                </a:lnTo>
                <a:lnTo>
                  <a:pt x="6" y="0"/>
                </a:lnTo>
                <a:lnTo>
                  <a:pt x="6" y="6"/>
                </a:lnTo>
                <a:lnTo>
                  <a:pt x="0" y="6"/>
                </a:lnTo>
                <a:close/>
              </a:path>
            </a:pathLst>
          </a:custGeom>
          <a:solidFill>
            <a:srgbClr val="000000"/>
          </a:solidFill>
          <a:ln w="5">
            <a:solidFill>
              <a:srgbClr val="000000"/>
            </a:solidFill>
            <a:round/>
          </a:ln>
        </p:spPr>
        <p:txBody>
          <a:bodyPr/>
          <a:lstStyle/>
          <a:p>
            <a:pPr fontAlgn="base">
              <a:spcBef>
                <a:spcPct val="0"/>
              </a:spcBef>
              <a:spcAft>
                <a:spcPct val="0"/>
              </a:spcAft>
            </a:pPr>
            <a:endParaRPr lang="zh-CN" altLang="en-US" sz="3200" b="1" strike="noStrike" noProof="1">
              <a:solidFill>
                <a:srgbClr val="FF0000"/>
              </a:solidFill>
              <a:latin typeface="Arial" panose="020B0604020202020204" pitchFamily="34" charset="0"/>
              <a:ea typeface="宋体" panose="02010600030101010101" pitchFamily="2" charset="-122"/>
            </a:endParaRPr>
          </a:p>
        </p:txBody>
      </p:sp>
      <p:sp>
        <p:nvSpPr>
          <p:cNvPr id="327689" name="Freeform 13"/>
          <p:cNvSpPr>
            <a:spLocks noEditPoints="1" noChangeArrowheads="1"/>
          </p:cNvSpPr>
          <p:nvPr/>
        </p:nvSpPr>
        <p:spPr bwMode="auto">
          <a:xfrm>
            <a:off x="4644073" y="5004435"/>
            <a:ext cx="1687513" cy="566738"/>
          </a:xfrm>
          <a:custGeom>
            <a:avLst/>
            <a:gdLst>
              <a:gd name="T0" fmla="*/ 2147483647 w 1418"/>
              <a:gd name="T1" fmla="*/ 2147483647 h 475"/>
              <a:gd name="T2" fmla="*/ 2147483647 w 1418"/>
              <a:gd name="T3" fmla="*/ 2147483647 h 475"/>
              <a:gd name="T4" fmla="*/ 2147483647 w 1418"/>
              <a:gd name="T5" fmla="*/ 2147483647 h 475"/>
              <a:gd name="T6" fmla="*/ 2147483647 w 1418"/>
              <a:gd name="T7" fmla="*/ 2147483647 h 475"/>
              <a:gd name="T8" fmla="*/ 2147483647 w 1418"/>
              <a:gd name="T9" fmla="*/ 2147483647 h 475"/>
              <a:gd name="T10" fmla="*/ 2147483647 w 1418"/>
              <a:gd name="T11" fmla="*/ 2147483647 h 475"/>
              <a:gd name="T12" fmla="*/ 2147483647 w 1418"/>
              <a:gd name="T13" fmla="*/ 2147483647 h 475"/>
              <a:gd name="T14" fmla="*/ 2147483647 w 1418"/>
              <a:gd name="T15" fmla="*/ 2147483647 h 475"/>
              <a:gd name="T16" fmla="*/ 2147483647 w 1418"/>
              <a:gd name="T17" fmla="*/ 2147483647 h 475"/>
              <a:gd name="T18" fmla="*/ 2147483647 w 1418"/>
              <a:gd name="T19" fmla="*/ 2147483647 h 475"/>
              <a:gd name="T20" fmla="*/ 2147483647 w 1418"/>
              <a:gd name="T21" fmla="*/ 2147483647 h 475"/>
              <a:gd name="T22" fmla="*/ 2147483647 w 1418"/>
              <a:gd name="T23" fmla="*/ 2147483647 h 475"/>
              <a:gd name="T24" fmla="*/ 2147483647 w 1418"/>
              <a:gd name="T25" fmla="*/ 2147483647 h 475"/>
              <a:gd name="T26" fmla="*/ 2147483647 w 1418"/>
              <a:gd name="T27" fmla="*/ 2147483647 h 475"/>
              <a:gd name="T28" fmla="*/ 2147483647 w 1418"/>
              <a:gd name="T29" fmla="*/ 2147483647 h 475"/>
              <a:gd name="T30" fmla="*/ 2147483647 w 1418"/>
              <a:gd name="T31" fmla="*/ 2147483647 h 475"/>
              <a:gd name="T32" fmla="*/ 2147483647 w 1418"/>
              <a:gd name="T33" fmla="*/ 2147483647 h 475"/>
              <a:gd name="T34" fmla="*/ 2147483647 w 1418"/>
              <a:gd name="T35" fmla="*/ 2147483647 h 475"/>
              <a:gd name="T36" fmla="*/ 2147483647 w 1418"/>
              <a:gd name="T37" fmla="*/ 2147483647 h 475"/>
              <a:gd name="T38" fmla="*/ 2147483647 w 1418"/>
              <a:gd name="T39" fmla="*/ 2147483647 h 475"/>
              <a:gd name="T40" fmla="*/ 2147483647 w 1418"/>
              <a:gd name="T41" fmla="*/ 2147483647 h 475"/>
              <a:gd name="T42" fmla="*/ 2147483647 w 1418"/>
              <a:gd name="T43" fmla="*/ 2147483647 h 475"/>
              <a:gd name="T44" fmla="*/ 2147483647 w 1418"/>
              <a:gd name="T45" fmla="*/ 2147483647 h 475"/>
              <a:gd name="T46" fmla="*/ 2147483647 w 1418"/>
              <a:gd name="T47" fmla="*/ 2147483647 h 475"/>
              <a:gd name="T48" fmla="*/ 2147483647 w 1418"/>
              <a:gd name="T49" fmla="*/ 2147483647 h 475"/>
              <a:gd name="T50" fmla="*/ 2147483647 w 1418"/>
              <a:gd name="T51" fmla="*/ 2147483647 h 475"/>
              <a:gd name="T52" fmla="*/ 2147483647 w 1418"/>
              <a:gd name="T53" fmla="*/ 2147483647 h 475"/>
              <a:gd name="T54" fmla="*/ 2147483647 w 1418"/>
              <a:gd name="T55" fmla="*/ 2147483647 h 475"/>
              <a:gd name="T56" fmla="*/ 2147483647 w 1418"/>
              <a:gd name="T57" fmla="*/ 2147483647 h 475"/>
              <a:gd name="T58" fmla="*/ 2147483647 w 1418"/>
              <a:gd name="T59" fmla="*/ 2147483647 h 475"/>
              <a:gd name="T60" fmla="*/ 2147483647 w 1418"/>
              <a:gd name="T61" fmla="*/ 2147483647 h 475"/>
              <a:gd name="T62" fmla="*/ 2147483647 w 1418"/>
              <a:gd name="T63" fmla="*/ 2147483647 h 475"/>
              <a:gd name="T64" fmla="*/ 2147483647 w 1418"/>
              <a:gd name="T65" fmla="*/ 2147483647 h 475"/>
              <a:gd name="T66" fmla="*/ 2147483647 w 1418"/>
              <a:gd name="T67" fmla="*/ 2147483647 h 475"/>
              <a:gd name="T68" fmla="*/ 2147483647 w 1418"/>
              <a:gd name="T69" fmla="*/ 2147483647 h 475"/>
              <a:gd name="T70" fmla="*/ 2147483647 w 1418"/>
              <a:gd name="T71" fmla="*/ 2147483647 h 475"/>
              <a:gd name="T72" fmla="*/ 2147483647 w 1418"/>
              <a:gd name="T73" fmla="*/ 2147483647 h 475"/>
              <a:gd name="T74" fmla="*/ 2147483647 w 1418"/>
              <a:gd name="T75" fmla="*/ 2147483647 h 475"/>
              <a:gd name="T76" fmla="*/ 2147483647 w 1418"/>
              <a:gd name="T77" fmla="*/ 2147483647 h 475"/>
              <a:gd name="T78" fmla="*/ 2147483647 w 1418"/>
              <a:gd name="T79" fmla="*/ 2147483647 h 475"/>
              <a:gd name="T80" fmla="*/ 2147483647 w 1418"/>
              <a:gd name="T81" fmla="*/ 2147483647 h 475"/>
              <a:gd name="T82" fmla="*/ 2147483647 w 1418"/>
              <a:gd name="T83" fmla="*/ 2147483647 h 475"/>
              <a:gd name="T84" fmla="*/ 2147483647 w 1418"/>
              <a:gd name="T85" fmla="*/ 2147483647 h 475"/>
              <a:gd name="T86" fmla="*/ 2147483647 w 1418"/>
              <a:gd name="T87" fmla="*/ 2147483647 h 475"/>
              <a:gd name="T88" fmla="*/ 2147483647 w 1418"/>
              <a:gd name="T89" fmla="*/ 2147483647 h 475"/>
              <a:gd name="T90" fmla="*/ 2147483647 w 1418"/>
              <a:gd name="T91" fmla="*/ 2147483647 h 475"/>
              <a:gd name="T92" fmla="*/ 2147483647 w 1418"/>
              <a:gd name="T93" fmla="*/ 2147483647 h 475"/>
              <a:gd name="T94" fmla="*/ 2147483647 w 1418"/>
              <a:gd name="T95" fmla="*/ 2147483647 h 475"/>
              <a:gd name="T96" fmla="*/ 2147483647 w 1418"/>
              <a:gd name="T97" fmla="*/ 2147483647 h 475"/>
              <a:gd name="T98" fmla="*/ 2147483647 w 1418"/>
              <a:gd name="T99" fmla="*/ 2147483647 h 475"/>
              <a:gd name="T100" fmla="*/ 2147483647 w 1418"/>
              <a:gd name="T101" fmla="*/ 2147483647 h 475"/>
              <a:gd name="T102" fmla="*/ 2147483647 w 1418"/>
              <a:gd name="T103" fmla="*/ 2147483647 h 475"/>
              <a:gd name="T104" fmla="*/ 2147483647 w 1418"/>
              <a:gd name="T105" fmla="*/ 2147483647 h 475"/>
              <a:gd name="T106" fmla="*/ 2147483647 w 1418"/>
              <a:gd name="T107" fmla="*/ 2147483647 h 475"/>
              <a:gd name="T108" fmla="*/ 2147483647 w 1418"/>
              <a:gd name="T109" fmla="*/ 2147483647 h 475"/>
              <a:gd name="T110" fmla="*/ 2147483647 w 1418"/>
              <a:gd name="T111" fmla="*/ 2147483647 h 475"/>
              <a:gd name="T112" fmla="*/ 2147483647 w 1418"/>
              <a:gd name="T113" fmla="*/ 2147483647 h 475"/>
              <a:gd name="T114" fmla="*/ 2147483647 w 1418"/>
              <a:gd name="T115" fmla="*/ 2147483647 h 475"/>
              <a:gd name="T116" fmla="*/ 2147483647 w 1418"/>
              <a:gd name="T117" fmla="*/ 2147483647 h 475"/>
              <a:gd name="T118" fmla="*/ 2147483647 w 1418"/>
              <a:gd name="T119" fmla="*/ 2147483647 h 475"/>
              <a:gd name="T120" fmla="*/ 2147483647 w 1418"/>
              <a:gd name="T121" fmla="*/ 2147483647 h 475"/>
              <a:gd name="T122" fmla="*/ 2147483647 w 1418"/>
              <a:gd name="T123" fmla="*/ 2147483647 h 47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418" h="475">
                <a:moveTo>
                  <a:pt x="5" y="470"/>
                </a:moveTo>
                <a:lnTo>
                  <a:pt x="47" y="454"/>
                </a:lnTo>
                <a:lnTo>
                  <a:pt x="47" y="459"/>
                </a:lnTo>
                <a:lnTo>
                  <a:pt x="5" y="475"/>
                </a:lnTo>
                <a:lnTo>
                  <a:pt x="0" y="475"/>
                </a:lnTo>
                <a:lnTo>
                  <a:pt x="5" y="470"/>
                </a:lnTo>
                <a:close/>
                <a:moveTo>
                  <a:pt x="73" y="444"/>
                </a:moveTo>
                <a:lnTo>
                  <a:pt x="116" y="433"/>
                </a:lnTo>
                <a:lnTo>
                  <a:pt x="121" y="433"/>
                </a:lnTo>
                <a:lnTo>
                  <a:pt x="121" y="438"/>
                </a:lnTo>
                <a:lnTo>
                  <a:pt x="79" y="449"/>
                </a:lnTo>
                <a:lnTo>
                  <a:pt x="73" y="449"/>
                </a:lnTo>
                <a:lnTo>
                  <a:pt x="73" y="444"/>
                </a:lnTo>
                <a:close/>
                <a:moveTo>
                  <a:pt x="147" y="422"/>
                </a:moveTo>
                <a:lnTo>
                  <a:pt x="189" y="407"/>
                </a:lnTo>
                <a:lnTo>
                  <a:pt x="195" y="412"/>
                </a:lnTo>
                <a:lnTo>
                  <a:pt x="189" y="412"/>
                </a:lnTo>
                <a:lnTo>
                  <a:pt x="147" y="428"/>
                </a:lnTo>
                <a:lnTo>
                  <a:pt x="147" y="422"/>
                </a:lnTo>
                <a:close/>
                <a:moveTo>
                  <a:pt x="221" y="396"/>
                </a:moveTo>
                <a:lnTo>
                  <a:pt x="263" y="386"/>
                </a:lnTo>
                <a:lnTo>
                  <a:pt x="263" y="391"/>
                </a:lnTo>
                <a:lnTo>
                  <a:pt x="221" y="401"/>
                </a:lnTo>
                <a:lnTo>
                  <a:pt x="216" y="401"/>
                </a:lnTo>
                <a:lnTo>
                  <a:pt x="221" y="396"/>
                </a:lnTo>
                <a:close/>
                <a:moveTo>
                  <a:pt x="290" y="375"/>
                </a:moveTo>
                <a:lnTo>
                  <a:pt x="332" y="359"/>
                </a:lnTo>
                <a:lnTo>
                  <a:pt x="337" y="364"/>
                </a:lnTo>
                <a:lnTo>
                  <a:pt x="295" y="380"/>
                </a:lnTo>
                <a:lnTo>
                  <a:pt x="290" y="380"/>
                </a:lnTo>
                <a:lnTo>
                  <a:pt x="290" y="375"/>
                </a:lnTo>
                <a:close/>
                <a:moveTo>
                  <a:pt x="363" y="349"/>
                </a:moveTo>
                <a:lnTo>
                  <a:pt x="406" y="338"/>
                </a:lnTo>
                <a:lnTo>
                  <a:pt x="411" y="338"/>
                </a:lnTo>
                <a:lnTo>
                  <a:pt x="406" y="343"/>
                </a:lnTo>
                <a:lnTo>
                  <a:pt x="363" y="354"/>
                </a:lnTo>
                <a:lnTo>
                  <a:pt x="363" y="349"/>
                </a:lnTo>
                <a:close/>
                <a:moveTo>
                  <a:pt x="437" y="327"/>
                </a:moveTo>
                <a:lnTo>
                  <a:pt x="479" y="312"/>
                </a:lnTo>
                <a:lnTo>
                  <a:pt x="479" y="317"/>
                </a:lnTo>
                <a:lnTo>
                  <a:pt x="437" y="333"/>
                </a:lnTo>
                <a:lnTo>
                  <a:pt x="432" y="333"/>
                </a:lnTo>
                <a:lnTo>
                  <a:pt x="437" y="327"/>
                </a:lnTo>
                <a:close/>
                <a:moveTo>
                  <a:pt x="506" y="301"/>
                </a:moveTo>
                <a:lnTo>
                  <a:pt x="548" y="291"/>
                </a:lnTo>
                <a:lnTo>
                  <a:pt x="553" y="291"/>
                </a:lnTo>
                <a:lnTo>
                  <a:pt x="553" y="296"/>
                </a:lnTo>
                <a:lnTo>
                  <a:pt x="511" y="306"/>
                </a:lnTo>
                <a:lnTo>
                  <a:pt x="506" y="306"/>
                </a:lnTo>
                <a:lnTo>
                  <a:pt x="506" y="301"/>
                </a:lnTo>
                <a:close/>
                <a:moveTo>
                  <a:pt x="580" y="280"/>
                </a:moveTo>
                <a:lnTo>
                  <a:pt x="622" y="264"/>
                </a:lnTo>
                <a:lnTo>
                  <a:pt x="627" y="269"/>
                </a:lnTo>
                <a:lnTo>
                  <a:pt x="622" y="269"/>
                </a:lnTo>
                <a:lnTo>
                  <a:pt x="580" y="285"/>
                </a:lnTo>
                <a:lnTo>
                  <a:pt x="580" y="280"/>
                </a:lnTo>
                <a:close/>
                <a:moveTo>
                  <a:pt x="653" y="254"/>
                </a:moveTo>
                <a:lnTo>
                  <a:pt x="696" y="243"/>
                </a:lnTo>
                <a:lnTo>
                  <a:pt x="696" y="248"/>
                </a:lnTo>
                <a:lnTo>
                  <a:pt x="653" y="259"/>
                </a:lnTo>
                <a:lnTo>
                  <a:pt x="648" y="259"/>
                </a:lnTo>
                <a:lnTo>
                  <a:pt x="653" y="254"/>
                </a:lnTo>
                <a:close/>
                <a:moveTo>
                  <a:pt x="722" y="232"/>
                </a:moveTo>
                <a:lnTo>
                  <a:pt x="764" y="217"/>
                </a:lnTo>
                <a:lnTo>
                  <a:pt x="769" y="217"/>
                </a:lnTo>
                <a:lnTo>
                  <a:pt x="769" y="222"/>
                </a:lnTo>
                <a:lnTo>
                  <a:pt x="727" y="238"/>
                </a:lnTo>
                <a:lnTo>
                  <a:pt x="722" y="232"/>
                </a:lnTo>
                <a:close/>
                <a:moveTo>
                  <a:pt x="796" y="206"/>
                </a:moveTo>
                <a:lnTo>
                  <a:pt x="838" y="196"/>
                </a:lnTo>
                <a:lnTo>
                  <a:pt x="843" y="196"/>
                </a:lnTo>
                <a:lnTo>
                  <a:pt x="838" y="201"/>
                </a:lnTo>
                <a:lnTo>
                  <a:pt x="796" y="211"/>
                </a:lnTo>
                <a:lnTo>
                  <a:pt x="796" y="206"/>
                </a:lnTo>
                <a:close/>
                <a:moveTo>
                  <a:pt x="870" y="185"/>
                </a:moveTo>
                <a:lnTo>
                  <a:pt x="912" y="169"/>
                </a:lnTo>
                <a:lnTo>
                  <a:pt x="912" y="174"/>
                </a:lnTo>
                <a:lnTo>
                  <a:pt x="870" y="190"/>
                </a:lnTo>
                <a:lnTo>
                  <a:pt x="864" y="185"/>
                </a:lnTo>
                <a:lnTo>
                  <a:pt x="870" y="185"/>
                </a:lnTo>
                <a:close/>
                <a:moveTo>
                  <a:pt x="938" y="159"/>
                </a:moveTo>
                <a:lnTo>
                  <a:pt x="980" y="148"/>
                </a:lnTo>
                <a:lnTo>
                  <a:pt x="986" y="148"/>
                </a:lnTo>
                <a:lnTo>
                  <a:pt x="986" y="153"/>
                </a:lnTo>
                <a:lnTo>
                  <a:pt x="943" y="164"/>
                </a:lnTo>
                <a:lnTo>
                  <a:pt x="938" y="164"/>
                </a:lnTo>
                <a:lnTo>
                  <a:pt x="938" y="159"/>
                </a:lnTo>
                <a:close/>
                <a:moveTo>
                  <a:pt x="1012" y="137"/>
                </a:moveTo>
                <a:lnTo>
                  <a:pt x="1054" y="122"/>
                </a:lnTo>
                <a:lnTo>
                  <a:pt x="1059" y="122"/>
                </a:lnTo>
                <a:lnTo>
                  <a:pt x="1054" y="127"/>
                </a:lnTo>
                <a:lnTo>
                  <a:pt x="1012" y="143"/>
                </a:lnTo>
                <a:lnTo>
                  <a:pt x="1012" y="137"/>
                </a:lnTo>
                <a:close/>
                <a:moveTo>
                  <a:pt x="1086" y="111"/>
                </a:moveTo>
                <a:lnTo>
                  <a:pt x="1128" y="101"/>
                </a:lnTo>
                <a:lnTo>
                  <a:pt x="1128" y="106"/>
                </a:lnTo>
                <a:lnTo>
                  <a:pt x="1086" y="116"/>
                </a:lnTo>
                <a:lnTo>
                  <a:pt x="1080" y="116"/>
                </a:lnTo>
                <a:lnTo>
                  <a:pt x="1086" y="111"/>
                </a:lnTo>
                <a:close/>
                <a:moveTo>
                  <a:pt x="1154" y="90"/>
                </a:moveTo>
                <a:lnTo>
                  <a:pt x="1196" y="74"/>
                </a:lnTo>
                <a:lnTo>
                  <a:pt x="1202" y="74"/>
                </a:lnTo>
                <a:lnTo>
                  <a:pt x="1202" y="79"/>
                </a:lnTo>
                <a:lnTo>
                  <a:pt x="1160" y="95"/>
                </a:lnTo>
                <a:lnTo>
                  <a:pt x="1154" y="90"/>
                </a:lnTo>
                <a:close/>
                <a:moveTo>
                  <a:pt x="1228" y="64"/>
                </a:moveTo>
                <a:lnTo>
                  <a:pt x="1270" y="53"/>
                </a:lnTo>
                <a:lnTo>
                  <a:pt x="1276" y="53"/>
                </a:lnTo>
                <a:lnTo>
                  <a:pt x="1270" y="58"/>
                </a:lnTo>
                <a:lnTo>
                  <a:pt x="1228" y="69"/>
                </a:lnTo>
                <a:lnTo>
                  <a:pt x="1228" y="64"/>
                </a:lnTo>
                <a:close/>
                <a:moveTo>
                  <a:pt x="1302" y="42"/>
                </a:moveTo>
                <a:lnTo>
                  <a:pt x="1344" y="27"/>
                </a:lnTo>
                <a:lnTo>
                  <a:pt x="1344" y="32"/>
                </a:lnTo>
                <a:lnTo>
                  <a:pt x="1302" y="48"/>
                </a:lnTo>
                <a:lnTo>
                  <a:pt x="1297" y="42"/>
                </a:lnTo>
                <a:lnTo>
                  <a:pt x="1302" y="42"/>
                </a:lnTo>
                <a:close/>
                <a:moveTo>
                  <a:pt x="1370" y="16"/>
                </a:moveTo>
                <a:lnTo>
                  <a:pt x="1413" y="0"/>
                </a:lnTo>
                <a:lnTo>
                  <a:pt x="1418" y="6"/>
                </a:lnTo>
                <a:lnTo>
                  <a:pt x="1418" y="11"/>
                </a:lnTo>
                <a:lnTo>
                  <a:pt x="1376" y="21"/>
                </a:lnTo>
                <a:lnTo>
                  <a:pt x="1370" y="21"/>
                </a:lnTo>
                <a:lnTo>
                  <a:pt x="1370" y="16"/>
                </a:lnTo>
                <a:close/>
              </a:path>
            </a:pathLst>
          </a:custGeom>
          <a:solidFill>
            <a:srgbClr val="000000"/>
          </a:solidFill>
          <a:ln w="5">
            <a:solidFill>
              <a:srgbClr val="000000"/>
            </a:solidFill>
            <a:round/>
          </a:ln>
        </p:spPr>
        <p:txBody>
          <a:bodyPr/>
          <a:lstStyle/>
          <a:p>
            <a:pPr fontAlgn="base">
              <a:spcBef>
                <a:spcPct val="0"/>
              </a:spcBef>
              <a:spcAft>
                <a:spcPct val="0"/>
              </a:spcAft>
            </a:pPr>
            <a:endParaRPr lang="zh-CN" altLang="en-US" sz="3200" b="1" strike="noStrike" noProof="1">
              <a:solidFill>
                <a:srgbClr val="FF0000"/>
              </a:solidFill>
              <a:latin typeface="Arial" panose="020B0604020202020204" pitchFamily="34" charset="0"/>
              <a:ea typeface="宋体" panose="02010600030101010101" pitchFamily="2" charset="-122"/>
            </a:endParaRPr>
          </a:p>
        </p:txBody>
      </p:sp>
      <p:sp>
        <p:nvSpPr>
          <p:cNvPr id="327690" name="Freeform 14"/>
          <p:cNvSpPr>
            <a:spLocks noEditPoints="1" noChangeArrowheads="1"/>
          </p:cNvSpPr>
          <p:nvPr/>
        </p:nvSpPr>
        <p:spPr bwMode="auto">
          <a:xfrm>
            <a:off x="4680585" y="3716973"/>
            <a:ext cx="403225" cy="1885950"/>
          </a:xfrm>
          <a:custGeom>
            <a:avLst/>
            <a:gdLst>
              <a:gd name="T0" fmla="*/ 2147483647 w 338"/>
              <a:gd name="T1" fmla="*/ 2147483647 h 1584"/>
              <a:gd name="T2" fmla="*/ 2147483647 w 338"/>
              <a:gd name="T3" fmla="*/ 2147483647 h 1584"/>
              <a:gd name="T4" fmla="*/ 2147483647 w 338"/>
              <a:gd name="T5" fmla="*/ 2147483647 h 1584"/>
              <a:gd name="T6" fmla="*/ 2147483647 w 338"/>
              <a:gd name="T7" fmla="*/ 2147483647 h 1584"/>
              <a:gd name="T8" fmla="*/ 2147483647 w 338"/>
              <a:gd name="T9" fmla="*/ 2147483647 h 1584"/>
              <a:gd name="T10" fmla="*/ 2147483647 w 338"/>
              <a:gd name="T11" fmla="*/ 2147483647 h 1584"/>
              <a:gd name="T12" fmla="*/ 2147483647 w 338"/>
              <a:gd name="T13" fmla="*/ 2147483647 h 1584"/>
              <a:gd name="T14" fmla="*/ 2147483647 w 338"/>
              <a:gd name="T15" fmla="*/ 2147483647 h 1584"/>
              <a:gd name="T16" fmla="*/ 2147483647 w 338"/>
              <a:gd name="T17" fmla="*/ 2147483647 h 1584"/>
              <a:gd name="T18" fmla="*/ 2147483647 w 338"/>
              <a:gd name="T19" fmla="*/ 2147483647 h 1584"/>
              <a:gd name="T20" fmla="*/ 2147483647 w 338"/>
              <a:gd name="T21" fmla="*/ 2147483647 h 1584"/>
              <a:gd name="T22" fmla="*/ 2147483647 w 338"/>
              <a:gd name="T23" fmla="*/ 2147483647 h 1584"/>
              <a:gd name="T24" fmla="*/ 2147483647 w 338"/>
              <a:gd name="T25" fmla="*/ 2147483647 h 1584"/>
              <a:gd name="T26" fmla="*/ 2147483647 w 338"/>
              <a:gd name="T27" fmla="*/ 2147483647 h 1584"/>
              <a:gd name="T28" fmla="*/ 2147483647 w 338"/>
              <a:gd name="T29" fmla="*/ 2147483647 h 1584"/>
              <a:gd name="T30" fmla="*/ 2147483647 w 338"/>
              <a:gd name="T31" fmla="*/ 2147483647 h 1584"/>
              <a:gd name="T32" fmla="*/ 2147483647 w 338"/>
              <a:gd name="T33" fmla="*/ 2147483647 h 1584"/>
              <a:gd name="T34" fmla="*/ 2147483647 w 338"/>
              <a:gd name="T35" fmla="*/ 2147483647 h 1584"/>
              <a:gd name="T36" fmla="*/ 2147483647 w 338"/>
              <a:gd name="T37" fmla="*/ 2147483647 h 1584"/>
              <a:gd name="T38" fmla="*/ 2147483647 w 338"/>
              <a:gd name="T39" fmla="*/ 2147483647 h 1584"/>
              <a:gd name="T40" fmla="*/ 2147483647 w 338"/>
              <a:gd name="T41" fmla="*/ 2147483647 h 1584"/>
              <a:gd name="T42" fmla="*/ 2147483647 w 338"/>
              <a:gd name="T43" fmla="*/ 2147483647 h 1584"/>
              <a:gd name="T44" fmla="*/ 2147483647 w 338"/>
              <a:gd name="T45" fmla="*/ 2147483647 h 1584"/>
              <a:gd name="T46" fmla="*/ 2147483647 w 338"/>
              <a:gd name="T47" fmla="*/ 2147483647 h 1584"/>
              <a:gd name="T48" fmla="*/ 2147483647 w 338"/>
              <a:gd name="T49" fmla="*/ 2147483647 h 1584"/>
              <a:gd name="T50" fmla="*/ 2147483647 w 338"/>
              <a:gd name="T51" fmla="*/ 2147483647 h 1584"/>
              <a:gd name="T52" fmla="*/ 2147483647 w 338"/>
              <a:gd name="T53" fmla="*/ 2147483647 h 1584"/>
              <a:gd name="T54" fmla="*/ 2147483647 w 338"/>
              <a:gd name="T55" fmla="*/ 2147483647 h 1584"/>
              <a:gd name="T56" fmla="*/ 2147483647 w 338"/>
              <a:gd name="T57" fmla="*/ 2147483647 h 1584"/>
              <a:gd name="T58" fmla="*/ 2147483647 w 338"/>
              <a:gd name="T59" fmla="*/ 2147483647 h 1584"/>
              <a:gd name="T60" fmla="*/ 2147483647 w 338"/>
              <a:gd name="T61" fmla="*/ 2147483647 h 1584"/>
              <a:gd name="T62" fmla="*/ 2147483647 w 338"/>
              <a:gd name="T63" fmla="*/ 2147483647 h 1584"/>
              <a:gd name="T64" fmla="*/ 2147483647 w 338"/>
              <a:gd name="T65" fmla="*/ 2147483647 h 1584"/>
              <a:gd name="T66" fmla="*/ 2147483647 w 338"/>
              <a:gd name="T67" fmla="*/ 2147483647 h 1584"/>
              <a:gd name="T68" fmla="*/ 2147483647 w 338"/>
              <a:gd name="T69" fmla="*/ 2147483647 h 1584"/>
              <a:gd name="T70" fmla="*/ 2147483647 w 338"/>
              <a:gd name="T71" fmla="*/ 2147483647 h 1584"/>
              <a:gd name="T72" fmla="*/ 2147483647 w 338"/>
              <a:gd name="T73" fmla="*/ 2147483647 h 1584"/>
              <a:gd name="T74" fmla="*/ 2147483647 w 338"/>
              <a:gd name="T75" fmla="*/ 2147483647 h 1584"/>
              <a:gd name="T76" fmla="*/ 2147483647 w 338"/>
              <a:gd name="T77" fmla="*/ 2147483647 h 1584"/>
              <a:gd name="T78" fmla="*/ 2147483647 w 338"/>
              <a:gd name="T79" fmla="*/ 2147483647 h 1584"/>
              <a:gd name="T80" fmla="*/ 2147483647 w 338"/>
              <a:gd name="T81" fmla="*/ 2147483647 h 1584"/>
              <a:gd name="T82" fmla="*/ 2147483647 w 338"/>
              <a:gd name="T83" fmla="*/ 2147483647 h 1584"/>
              <a:gd name="T84" fmla="*/ 2147483647 w 338"/>
              <a:gd name="T85" fmla="*/ 2147483647 h 1584"/>
              <a:gd name="T86" fmla="*/ 2147483647 w 338"/>
              <a:gd name="T87" fmla="*/ 2147483647 h 1584"/>
              <a:gd name="T88" fmla="*/ 2147483647 w 338"/>
              <a:gd name="T89" fmla="*/ 0 h 1584"/>
              <a:gd name="T90" fmla="*/ 2147483647 w 338"/>
              <a:gd name="T91" fmla="*/ 2147483647 h 158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38" h="1584">
                <a:moveTo>
                  <a:pt x="0" y="1578"/>
                </a:moveTo>
                <a:lnTo>
                  <a:pt x="11" y="1536"/>
                </a:lnTo>
                <a:lnTo>
                  <a:pt x="16" y="1536"/>
                </a:lnTo>
                <a:lnTo>
                  <a:pt x="6" y="1584"/>
                </a:lnTo>
                <a:lnTo>
                  <a:pt x="0" y="1578"/>
                </a:lnTo>
                <a:close/>
                <a:moveTo>
                  <a:pt x="16" y="1504"/>
                </a:moveTo>
                <a:lnTo>
                  <a:pt x="27" y="1462"/>
                </a:lnTo>
                <a:lnTo>
                  <a:pt x="32" y="1457"/>
                </a:lnTo>
                <a:lnTo>
                  <a:pt x="32" y="1462"/>
                </a:lnTo>
                <a:lnTo>
                  <a:pt x="21" y="1504"/>
                </a:lnTo>
                <a:lnTo>
                  <a:pt x="21" y="1510"/>
                </a:lnTo>
                <a:lnTo>
                  <a:pt x="16" y="1504"/>
                </a:lnTo>
                <a:close/>
                <a:moveTo>
                  <a:pt x="32" y="1431"/>
                </a:moveTo>
                <a:lnTo>
                  <a:pt x="42" y="1388"/>
                </a:lnTo>
                <a:lnTo>
                  <a:pt x="48" y="1383"/>
                </a:lnTo>
                <a:lnTo>
                  <a:pt x="48" y="1388"/>
                </a:lnTo>
                <a:lnTo>
                  <a:pt x="37" y="1431"/>
                </a:lnTo>
                <a:lnTo>
                  <a:pt x="37" y="1436"/>
                </a:lnTo>
                <a:lnTo>
                  <a:pt x="32" y="1431"/>
                </a:lnTo>
                <a:close/>
                <a:moveTo>
                  <a:pt x="48" y="1357"/>
                </a:moveTo>
                <a:lnTo>
                  <a:pt x="58" y="1314"/>
                </a:lnTo>
                <a:lnTo>
                  <a:pt x="64" y="1309"/>
                </a:lnTo>
                <a:lnTo>
                  <a:pt x="64" y="1314"/>
                </a:lnTo>
                <a:lnTo>
                  <a:pt x="53" y="1357"/>
                </a:lnTo>
                <a:lnTo>
                  <a:pt x="53" y="1362"/>
                </a:lnTo>
                <a:lnTo>
                  <a:pt x="48" y="1357"/>
                </a:lnTo>
                <a:close/>
                <a:moveTo>
                  <a:pt x="64" y="1283"/>
                </a:moveTo>
                <a:lnTo>
                  <a:pt x="74" y="1241"/>
                </a:lnTo>
                <a:lnTo>
                  <a:pt x="79" y="1235"/>
                </a:lnTo>
                <a:lnTo>
                  <a:pt x="79" y="1241"/>
                </a:lnTo>
                <a:lnTo>
                  <a:pt x="69" y="1283"/>
                </a:lnTo>
                <a:lnTo>
                  <a:pt x="69" y="1288"/>
                </a:lnTo>
                <a:lnTo>
                  <a:pt x="64" y="1283"/>
                </a:lnTo>
                <a:close/>
                <a:moveTo>
                  <a:pt x="79" y="1209"/>
                </a:moveTo>
                <a:lnTo>
                  <a:pt x="90" y="1167"/>
                </a:lnTo>
                <a:lnTo>
                  <a:pt x="95" y="1161"/>
                </a:lnTo>
                <a:lnTo>
                  <a:pt x="95" y="1167"/>
                </a:lnTo>
                <a:lnTo>
                  <a:pt x="85" y="1209"/>
                </a:lnTo>
                <a:lnTo>
                  <a:pt x="85" y="1214"/>
                </a:lnTo>
                <a:lnTo>
                  <a:pt x="79" y="1209"/>
                </a:lnTo>
                <a:close/>
                <a:moveTo>
                  <a:pt x="95" y="1135"/>
                </a:moveTo>
                <a:lnTo>
                  <a:pt x="106" y="1088"/>
                </a:lnTo>
                <a:lnTo>
                  <a:pt x="111" y="1093"/>
                </a:lnTo>
                <a:lnTo>
                  <a:pt x="100" y="1135"/>
                </a:lnTo>
                <a:lnTo>
                  <a:pt x="95" y="1135"/>
                </a:lnTo>
                <a:close/>
                <a:moveTo>
                  <a:pt x="111" y="1061"/>
                </a:moveTo>
                <a:lnTo>
                  <a:pt x="122" y="1014"/>
                </a:lnTo>
                <a:lnTo>
                  <a:pt x="127" y="1019"/>
                </a:lnTo>
                <a:lnTo>
                  <a:pt x="116" y="1061"/>
                </a:lnTo>
                <a:lnTo>
                  <a:pt x="111" y="1061"/>
                </a:lnTo>
                <a:close/>
                <a:moveTo>
                  <a:pt x="127" y="987"/>
                </a:moveTo>
                <a:lnTo>
                  <a:pt x="137" y="940"/>
                </a:lnTo>
                <a:lnTo>
                  <a:pt x="143" y="945"/>
                </a:lnTo>
                <a:lnTo>
                  <a:pt x="132" y="987"/>
                </a:lnTo>
                <a:lnTo>
                  <a:pt x="127" y="987"/>
                </a:lnTo>
                <a:close/>
                <a:moveTo>
                  <a:pt x="143" y="908"/>
                </a:moveTo>
                <a:lnTo>
                  <a:pt x="153" y="866"/>
                </a:lnTo>
                <a:lnTo>
                  <a:pt x="158" y="866"/>
                </a:lnTo>
                <a:lnTo>
                  <a:pt x="148" y="913"/>
                </a:lnTo>
                <a:lnTo>
                  <a:pt x="143" y="913"/>
                </a:lnTo>
                <a:lnTo>
                  <a:pt x="143" y="908"/>
                </a:lnTo>
                <a:close/>
                <a:moveTo>
                  <a:pt x="158" y="834"/>
                </a:moveTo>
                <a:lnTo>
                  <a:pt x="169" y="792"/>
                </a:lnTo>
                <a:lnTo>
                  <a:pt x="174" y="792"/>
                </a:lnTo>
                <a:lnTo>
                  <a:pt x="164" y="839"/>
                </a:lnTo>
                <a:lnTo>
                  <a:pt x="158" y="839"/>
                </a:lnTo>
                <a:lnTo>
                  <a:pt x="158" y="834"/>
                </a:lnTo>
                <a:close/>
                <a:moveTo>
                  <a:pt x="174" y="760"/>
                </a:moveTo>
                <a:lnTo>
                  <a:pt x="185" y="718"/>
                </a:lnTo>
                <a:lnTo>
                  <a:pt x="190" y="718"/>
                </a:lnTo>
                <a:lnTo>
                  <a:pt x="180" y="766"/>
                </a:lnTo>
                <a:lnTo>
                  <a:pt x="174" y="766"/>
                </a:lnTo>
                <a:lnTo>
                  <a:pt x="174" y="760"/>
                </a:lnTo>
                <a:close/>
                <a:moveTo>
                  <a:pt x="190" y="686"/>
                </a:moveTo>
                <a:lnTo>
                  <a:pt x="201" y="644"/>
                </a:lnTo>
                <a:lnTo>
                  <a:pt x="201" y="639"/>
                </a:lnTo>
                <a:lnTo>
                  <a:pt x="206" y="644"/>
                </a:lnTo>
                <a:lnTo>
                  <a:pt x="195" y="686"/>
                </a:lnTo>
                <a:lnTo>
                  <a:pt x="190" y="692"/>
                </a:lnTo>
                <a:lnTo>
                  <a:pt x="190" y="686"/>
                </a:lnTo>
                <a:close/>
                <a:moveTo>
                  <a:pt x="206" y="613"/>
                </a:moveTo>
                <a:lnTo>
                  <a:pt x="216" y="570"/>
                </a:lnTo>
                <a:lnTo>
                  <a:pt x="216" y="565"/>
                </a:lnTo>
                <a:lnTo>
                  <a:pt x="222" y="570"/>
                </a:lnTo>
                <a:lnTo>
                  <a:pt x="211" y="613"/>
                </a:lnTo>
                <a:lnTo>
                  <a:pt x="206" y="618"/>
                </a:lnTo>
                <a:lnTo>
                  <a:pt x="206" y="613"/>
                </a:lnTo>
                <a:close/>
                <a:moveTo>
                  <a:pt x="222" y="539"/>
                </a:moveTo>
                <a:lnTo>
                  <a:pt x="227" y="496"/>
                </a:lnTo>
                <a:lnTo>
                  <a:pt x="232" y="491"/>
                </a:lnTo>
                <a:lnTo>
                  <a:pt x="237" y="496"/>
                </a:lnTo>
                <a:lnTo>
                  <a:pt x="227" y="539"/>
                </a:lnTo>
                <a:lnTo>
                  <a:pt x="222" y="544"/>
                </a:lnTo>
                <a:lnTo>
                  <a:pt x="222" y="539"/>
                </a:lnTo>
                <a:close/>
                <a:moveTo>
                  <a:pt x="237" y="465"/>
                </a:moveTo>
                <a:lnTo>
                  <a:pt x="243" y="423"/>
                </a:lnTo>
                <a:lnTo>
                  <a:pt x="248" y="417"/>
                </a:lnTo>
                <a:lnTo>
                  <a:pt x="253" y="423"/>
                </a:lnTo>
                <a:lnTo>
                  <a:pt x="243" y="465"/>
                </a:lnTo>
                <a:lnTo>
                  <a:pt x="237" y="470"/>
                </a:lnTo>
                <a:lnTo>
                  <a:pt x="237" y="465"/>
                </a:lnTo>
                <a:close/>
                <a:moveTo>
                  <a:pt x="253" y="391"/>
                </a:moveTo>
                <a:lnTo>
                  <a:pt x="259" y="349"/>
                </a:lnTo>
                <a:lnTo>
                  <a:pt x="264" y="343"/>
                </a:lnTo>
                <a:lnTo>
                  <a:pt x="269" y="349"/>
                </a:lnTo>
                <a:lnTo>
                  <a:pt x="259" y="391"/>
                </a:lnTo>
                <a:lnTo>
                  <a:pt x="253" y="396"/>
                </a:lnTo>
                <a:lnTo>
                  <a:pt x="253" y="391"/>
                </a:lnTo>
                <a:close/>
                <a:moveTo>
                  <a:pt x="269" y="317"/>
                </a:moveTo>
                <a:lnTo>
                  <a:pt x="274" y="269"/>
                </a:lnTo>
                <a:lnTo>
                  <a:pt x="280" y="269"/>
                </a:lnTo>
                <a:lnTo>
                  <a:pt x="285" y="275"/>
                </a:lnTo>
                <a:lnTo>
                  <a:pt x="274" y="317"/>
                </a:lnTo>
                <a:lnTo>
                  <a:pt x="269" y="317"/>
                </a:lnTo>
                <a:close/>
                <a:moveTo>
                  <a:pt x="285" y="243"/>
                </a:moveTo>
                <a:lnTo>
                  <a:pt x="290" y="196"/>
                </a:lnTo>
                <a:lnTo>
                  <a:pt x="295" y="196"/>
                </a:lnTo>
                <a:lnTo>
                  <a:pt x="295" y="201"/>
                </a:lnTo>
                <a:lnTo>
                  <a:pt x="290" y="243"/>
                </a:lnTo>
                <a:lnTo>
                  <a:pt x="285" y="243"/>
                </a:lnTo>
                <a:close/>
                <a:moveTo>
                  <a:pt x="301" y="169"/>
                </a:moveTo>
                <a:lnTo>
                  <a:pt x="306" y="122"/>
                </a:lnTo>
                <a:lnTo>
                  <a:pt x="311" y="122"/>
                </a:lnTo>
                <a:lnTo>
                  <a:pt x="311" y="127"/>
                </a:lnTo>
                <a:lnTo>
                  <a:pt x="306" y="169"/>
                </a:lnTo>
                <a:lnTo>
                  <a:pt x="301" y="169"/>
                </a:lnTo>
                <a:close/>
                <a:moveTo>
                  <a:pt x="317" y="90"/>
                </a:moveTo>
                <a:lnTo>
                  <a:pt x="322" y="48"/>
                </a:lnTo>
                <a:lnTo>
                  <a:pt x="327" y="48"/>
                </a:lnTo>
                <a:lnTo>
                  <a:pt x="322" y="95"/>
                </a:lnTo>
                <a:lnTo>
                  <a:pt x="317" y="95"/>
                </a:lnTo>
                <a:lnTo>
                  <a:pt x="317" y="90"/>
                </a:lnTo>
                <a:close/>
                <a:moveTo>
                  <a:pt x="327" y="16"/>
                </a:moveTo>
                <a:lnTo>
                  <a:pt x="332" y="0"/>
                </a:lnTo>
                <a:lnTo>
                  <a:pt x="338" y="0"/>
                </a:lnTo>
                <a:lnTo>
                  <a:pt x="338" y="6"/>
                </a:lnTo>
                <a:lnTo>
                  <a:pt x="338" y="21"/>
                </a:lnTo>
                <a:lnTo>
                  <a:pt x="332" y="21"/>
                </a:lnTo>
                <a:lnTo>
                  <a:pt x="327" y="16"/>
                </a:lnTo>
                <a:close/>
              </a:path>
            </a:pathLst>
          </a:custGeom>
          <a:solidFill>
            <a:srgbClr val="000000"/>
          </a:solidFill>
          <a:ln w="5">
            <a:solidFill>
              <a:srgbClr val="000000"/>
            </a:solidFill>
            <a:round/>
          </a:ln>
        </p:spPr>
        <p:txBody>
          <a:bodyPr/>
          <a:lstStyle/>
          <a:p>
            <a:pPr fontAlgn="base">
              <a:spcBef>
                <a:spcPct val="0"/>
              </a:spcBef>
              <a:spcAft>
                <a:spcPct val="0"/>
              </a:spcAft>
            </a:pPr>
            <a:endParaRPr lang="zh-CN" altLang="en-US" sz="3200" b="1" strike="noStrike" noProof="1">
              <a:solidFill>
                <a:srgbClr val="FF0000"/>
              </a:solidFill>
              <a:latin typeface="Arial" panose="020B0604020202020204" pitchFamily="34" charset="0"/>
              <a:ea typeface="宋体" panose="02010600030101010101" pitchFamily="2" charset="-122"/>
            </a:endParaRPr>
          </a:p>
        </p:txBody>
      </p:sp>
      <p:sp>
        <p:nvSpPr>
          <p:cNvPr id="327691" name="Freeform 15"/>
          <p:cNvSpPr>
            <a:spLocks noChangeArrowheads="1"/>
          </p:cNvSpPr>
          <p:nvPr/>
        </p:nvSpPr>
        <p:spPr bwMode="auto">
          <a:xfrm>
            <a:off x="6293485" y="4936173"/>
            <a:ext cx="144463" cy="144463"/>
          </a:xfrm>
          <a:custGeom>
            <a:avLst/>
            <a:gdLst>
              <a:gd name="T0" fmla="*/ 2147483647 w 121"/>
              <a:gd name="T1" fmla="*/ 2147483647 h 122"/>
              <a:gd name="T2" fmla="*/ 2147483647 w 121"/>
              <a:gd name="T3" fmla="*/ 2147483647 h 122"/>
              <a:gd name="T4" fmla="*/ 2147483647 w 121"/>
              <a:gd name="T5" fmla="*/ 2147483647 h 122"/>
              <a:gd name="T6" fmla="*/ 2147483647 w 121"/>
              <a:gd name="T7" fmla="*/ 2147483647 h 122"/>
              <a:gd name="T8" fmla="*/ 2147483647 w 121"/>
              <a:gd name="T9" fmla="*/ 0 h 122"/>
              <a:gd name="T10" fmla="*/ 2147483647 w 121"/>
              <a:gd name="T11" fmla="*/ 2147483647 h 122"/>
              <a:gd name="T12" fmla="*/ 2147483647 w 121"/>
              <a:gd name="T13" fmla="*/ 2147483647 h 122"/>
              <a:gd name="T14" fmla="*/ 2147483647 w 121"/>
              <a:gd name="T15" fmla="*/ 2147483647 h 122"/>
              <a:gd name="T16" fmla="*/ 0 w 121"/>
              <a:gd name="T17" fmla="*/ 2147483647 h 122"/>
              <a:gd name="T18" fmla="*/ 2147483647 w 121"/>
              <a:gd name="T19" fmla="*/ 2147483647 h 122"/>
              <a:gd name="T20" fmla="*/ 2147483647 w 121"/>
              <a:gd name="T21" fmla="*/ 2147483647 h 122"/>
              <a:gd name="T22" fmla="*/ 2147483647 w 121"/>
              <a:gd name="T23" fmla="*/ 2147483647 h 122"/>
              <a:gd name="T24" fmla="*/ 2147483647 w 121"/>
              <a:gd name="T25" fmla="*/ 2147483647 h 122"/>
              <a:gd name="T26" fmla="*/ 2147483647 w 121"/>
              <a:gd name="T27" fmla="*/ 2147483647 h 122"/>
              <a:gd name="T28" fmla="*/ 2147483647 w 121"/>
              <a:gd name="T29" fmla="*/ 2147483647 h 122"/>
              <a:gd name="T30" fmla="*/ 2147483647 w 121"/>
              <a:gd name="T31" fmla="*/ 2147483647 h 122"/>
              <a:gd name="T32" fmla="*/ 2147483647 w 121"/>
              <a:gd name="T33" fmla="*/ 2147483647 h 1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1" h="122">
                <a:moveTo>
                  <a:pt x="121" y="64"/>
                </a:moveTo>
                <a:lnTo>
                  <a:pt x="116" y="37"/>
                </a:lnTo>
                <a:lnTo>
                  <a:pt x="106" y="16"/>
                </a:lnTo>
                <a:lnTo>
                  <a:pt x="85" y="5"/>
                </a:lnTo>
                <a:lnTo>
                  <a:pt x="63" y="0"/>
                </a:lnTo>
                <a:lnTo>
                  <a:pt x="37" y="5"/>
                </a:lnTo>
                <a:lnTo>
                  <a:pt x="16" y="16"/>
                </a:lnTo>
                <a:lnTo>
                  <a:pt x="5" y="37"/>
                </a:lnTo>
                <a:lnTo>
                  <a:pt x="0" y="64"/>
                </a:lnTo>
                <a:lnTo>
                  <a:pt x="5" y="85"/>
                </a:lnTo>
                <a:lnTo>
                  <a:pt x="16" y="106"/>
                </a:lnTo>
                <a:lnTo>
                  <a:pt x="37" y="116"/>
                </a:lnTo>
                <a:lnTo>
                  <a:pt x="63" y="122"/>
                </a:lnTo>
                <a:lnTo>
                  <a:pt x="85" y="116"/>
                </a:lnTo>
                <a:lnTo>
                  <a:pt x="106" y="106"/>
                </a:lnTo>
                <a:lnTo>
                  <a:pt x="116" y="85"/>
                </a:lnTo>
                <a:lnTo>
                  <a:pt x="121" y="6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3200" b="1" strike="noStrike" noProof="1">
              <a:solidFill>
                <a:srgbClr val="FF0000"/>
              </a:solidFill>
              <a:latin typeface="Arial" panose="020B0604020202020204" pitchFamily="34" charset="0"/>
              <a:ea typeface="宋体" panose="02010600030101010101" pitchFamily="2" charset="-122"/>
            </a:endParaRPr>
          </a:p>
        </p:txBody>
      </p:sp>
      <p:sp>
        <p:nvSpPr>
          <p:cNvPr id="327692" name="Freeform 16"/>
          <p:cNvSpPr>
            <a:spLocks noChangeArrowheads="1"/>
          </p:cNvSpPr>
          <p:nvPr/>
        </p:nvSpPr>
        <p:spPr bwMode="auto">
          <a:xfrm>
            <a:off x="6293485" y="4936173"/>
            <a:ext cx="144463" cy="144463"/>
          </a:xfrm>
          <a:custGeom>
            <a:avLst/>
            <a:gdLst>
              <a:gd name="T0" fmla="*/ 2147483647 w 121"/>
              <a:gd name="T1" fmla="*/ 2147483647 h 122"/>
              <a:gd name="T2" fmla="*/ 2147483647 w 121"/>
              <a:gd name="T3" fmla="*/ 2147483647 h 122"/>
              <a:gd name="T4" fmla="*/ 2147483647 w 121"/>
              <a:gd name="T5" fmla="*/ 2147483647 h 122"/>
              <a:gd name="T6" fmla="*/ 2147483647 w 121"/>
              <a:gd name="T7" fmla="*/ 2147483647 h 122"/>
              <a:gd name="T8" fmla="*/ 2147483647 w 121"/>
              <a:gd name="T9" fmla="*/ 0 h 122"/>
              <a:gd name="T10" fmla="*/ 2147483647 w 121"/>
              <a:gd name="T11" fmla="*/ 2147483647 h 122"/>
              <a:gd name="T12" fmla="*/ 2147483647 w 121"/>
              <a:gd name="T13" fmla="*/ 2147483647 h 122"/>
              <a:gd name="T14" fmla="*/ 2147483647 w 121"/>
              <a:gd name="T15" fmla="*/ 2147483647 h 122"/>
              <a:gd name="T16" fmla="*/ 0 w 121"/>
              <a:gd name="T17" fmla="*/ 2147483647 h 122"/>
              <a:gd name="T18" fmla="*/ 2147483647 w 121"/>
              <a:gd name="T19" fmla="*/ 2147483647 h 122"/>
              <a:gd name="T20" fmla="*/ 2147483647 w 121"/>
              <a:gd name="T21" fmla="*/ 2147483647 h 122"/>
              <a:gd name="T22" fmla="*/ 2147483647 w 121"/>
              <a:gd name="T23" fmla="*/ 2147483647 h 122"/>
              <a:gd name="T24" fmla="*/ 2147483647 w 121"/>
              <a:gd name="T25" fmla="*/ 2147483647 h 122"/>
              <a:gd name="T26" fmla="*/ 2147483647 w 121"/>
              <a:gd name="T27" fmla="*/ 2147483647 h 122"/>
              <a:gd name="T28" fmla="*/ 2147483647 w 121"/>
              <a:gd name="T29" fmla="*/ 2147483647 h 122"/>
              <a:gd name="T30" fmla="*/ 2147483647 w 121"/>
              <a:gd name="T31" fmla="*/ 2147483647 h 122"/>
              <a:gd name="T32" fmla="*/ 2147483647 w 121"/>
              <a:gd name="T33" fmla="*/ 2147483647 h 1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1" h="122">
                <a:moveTo>
                  <a:pt x="121" y="64"/>
                </a:moveTo>
                <a:lnTo>
                  <a:pt x="116" y="37"/>
                </a:lnTo>
                <a:lnTo>
                  <a:pt x="106" y="16"/>
                </a:lnTo>
                <a:lnTo>
                  <a:pt x="85" y="5"/>
                </a:lnTo>
                <a:lnTo>
                  <a:pt x="63" y="0"/>
                </a:lnTo>
                <a:lnTo>
                  <a:pt x="37" y="5"/>
                </a:lnTo>
                <a:lnTo>
                  <a:pt x="16" y="16"/>
                </a:lnTo>
                <a:lnTo>
                  <a:pt x="5" y="37"/>
                </a:lnTo>
                <a:lnTo>
                  <a:pt x="0" y="64"/>
                </a:lnTo>
                <a:lnTo>
                  <a:pt x="5" y="85"/>
                </a:lnTo>
                <a:lnTo>
                  <a:pt x="16" y="106"/>
                </a:lnTo>
                <a:lnTo>
                  <a:pt x="37" y="116"/>
                </a:lnTo>
                <a:lnTo>
                  <a:pt x="63" y="122"/>
                </a:lnTo>
                <a:lnTo>
                  <a:pt x="85" y="116"/>
                </a:lnTo>
                <a:lnTo>
                  <a:pt x="106" y="106"/>
                </a:lnTo>
                <a:lnTo>
                  <a:pt x="116" y="85"/>
                </a:lnTo>
                <a:lnTo>
                  <a:pt x="121" y="64"/>
                </a:lnTo>
              </a:path>
            </a:pathLst>
          </a:custGeom>
          <a:solidFill>
            <a:schemeClr val="accent2"/>
          </a:solidFill>
          <a:ln w="5">
            <a:solidFill>
              <a:srgbClr val="000000"/>
            </a:solidFill>
            <a:round/>
          </a:ln>
        </p:spPr>
        <p:txBody>
          <a:bodyPr/>
          <a:lstStyle/>
          <a:p>
            <a:pPr fontAlgn="base">
              <a:spcBef>
                <a:spcPct val="0"/>
              </a:spcBef>
              <a:spcAft>
                <a:spcPct val="0"/>
              </a:spcAft>
            </a:pPr>
            <a:endParaRPr lang="zh-CN" altLang="en-US" sz="3200" b="1" strike="noStrike" noProof="1">
              <a:solidFill>
                <a:srgbClr val="FF0000"/>
              </a:solidFill>
              <a:latin typeface="Arial" panose="020B0604020202020204" pitchFamily="34" charset="0"/>
              <a:ea typeface="宋体" panose="02010600030101010101" pitchFamily="2" charset="-122"/>
            </a:endParaRPr>
          </a:p>
        </p:txBody>
      </p:sp>
      <p:sp>
        <p:nvSpPr>
          <p:cNvPr id="327693" name="Freeform 17"/>
          <p:cNvSpPr>
            <a:spLocks noChangeArrowheads="1"/>
          </p:cNvSpPr>
          <p:nvPr/>
        </p:nvSpPr>
        <p:spPr bwMode="auto">
          <a:xfrm>
            <a:off x="4605973" y="5482273"/>
            <a:ext cx="144463" cy="150813"/>
          </a:xfrm>
          <a:custGeom>
            <a:avLst/>
            <a:gdLst>
              <a:gd name="T0" fmla="*/ 2147483647 w 121"/>
              <a:gd name="T1" fmla="*/ 2147483647 h 127"/>
              <a:gd name="T2" fmla="*/ 2147483647 w 121"/>
              <a:gd name="T3" fmla="*/ 2147483647 h 127"/>
              <a:gd name="T4" fmla="*/ 2147483647 w 121"/>
              <a:gd name="T5" fmla="*/ 2147483647 h 127"/>
              <a:gd name="T6" fmla="*/ 2147483647 w 121"/>
              <a:gd name="T7" fmla="*/ 2147483647 h 127"/>
              <a:gd name="T8" fmla="*/ 2147483647 w 121"/>
              <a:gd name="T9" fmla="*/ 0 h 127"/>
              <a:gd name="T10" fmla="*/ 2147483647 w 121"/>
              <a:gd name="T11" fmla="*/ 2147483647 h 127"/>
              <a:gd name="T12" fmla="*/ 2147483647 w 121"/>
              <a:gd name="T13" fmla="*/ 2147483647 h 127"/>
              <a:gd name="T14" fmla="*/ 0 w 121"/>
              <a:gd name="T15" fmla="*/ 2147483647 h 127"/>
              <a:gd name="T16" fmla="*/ 0 w 121"/>
              <a:gd name="T17" fmla="*/ 2147483647 h 127"/>
              <a:gd name="T18" fmla="*/ 0 w 121"/>
              <a:gd name="T19" fmla="*/ 2147483647 h 127"/>
              <a:gd name="T20" fmla="*/ 2147483647 w 121"/>
              <a:gd name="T21" fmla="*/ 2147483647 h 127"/>
              <a:gd name="T22" fmla="*/ 2147483647 w 121"/>
              <a:gd name="T23" fmla="*/ 2147483647 h 127"/>
              <a:gd name="T24" fmla="*/ 2147483647 w 121"/>
              <a:gd name="T25" fmla="*/ 2147483647 h 127"/>
              <a:gd name="T26" fmla="*/ 2147483647 w 121"/>
              <a:gd name="T27" fmla="*/ 2147483647 h 127"/>
              <a:gd name="T28" fmla="*/ 2147483647 w 121"/>
              <a:gd name="T29" fmla="*/ 2147483647 h 127"/>
              <a:gd name="T30" fmla="*/ 2147483647 w 121"/>
              <a:gd name="T31" fmla="*/ 2147483647 h 127"/>
              <a:gd name="T32" fmla="*/ 2147483647 w 121"/>
              <a:gd name="T33" fmla="*/ 2147483647 h 1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1" h="127">
                <a:moveTo>
                  <a:pt x="121" y="64"/>
                </a:moveTo>
                <a:lnTo>
                  <a:pt x="116" y="37"/>
                </a:lnTo>
                <a:lnTo>
                  <a:pt x="105" y="21"/>
                </a:lnTo>
                <a:lnTo>
                  <a:pt x="84" y="6"/>
                </a:lnTo>
                <a:lnTo>
                  <a:pt x="58" y="0"/>
                </a:lnTo>
                <a:lnTo>
                  <a:pt x="37" y="6"/>
                </a:lnTo>
                <a:lnTo>
                  <a:pt x="16" y="21"/>
                </a:lnTo>
                <a:lnTo>
                  <a:pt x="0" y="37"/>
                </a:lnTo>
                <a:lnTo>
                  <a:pt x="0" y="64"/>
                </a:lnTo>
                <a:lnTo>
                  <a:pt x="0" y="90"/>
                </a:lnTo>
                <a:lnTo>
                  <a:pt x="16" y="106"/>
                </a:lnTo>
                <a:lnTo>
                  <a:pt x="37" y="122"/>
                </a:lnTo>
                <a:lnTo>
                  <a:pt x="58" y="127"/>
                </a:lnTo>
                <a:lnTo>
                  <a:pt x="84" y="122"/>
                </a:lnTo>
                <a:lnTo>
                  <a:pt x="105" y="106"/>
                </a:lnTo>
                <a:lnTo>
                  <a:pt x="116" y="90"/>
                </a:lnTo>
                <a:lnTo>
                  <a:pt x="121" y="64"/>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3200" b="1" strike="noStrike" noProof="1">
              <a:solidFill>
                <a:srgbClr val="FF0000"/>
              </a:solidFill>
              <a:latin typeface="Arial" panose="020B0604020202020204" pitchFamily="34" charset="0"/>
              <a:ea typeface="宋体" panose="02010600030101010101" pitchFamily="2" charset="-122"/>
            </a:endParaRPr>
          </a:p>
        </p:txBody>
      </p:sp>
      <p:sp>
        <p:nvSpPr>
          <p:cNvPr id="327694" name="Freeform 18"/>
          <p:cNvSpPr>
            <a:spLocks noChangeArrowheads="1"/>
          </p:cNvSpPr>
          <p:nvPr/>
        </p:nvSpPr>
        <p:spPr bwMode="auto">
          <a:xfrm>
            <a:off x="4605973" y="5482273"/>
            <a:ext cx="144463" cy="150813"/>
          </a:xfrm>
          <a:custGeom>
            <a:avLst/>
            <a:gdLst>
              <a:gd name="T0" fmla="*/ 2147483647 w 121"/>
              <a:gd name="T1" fmla="*/ 2147483647 h 127"/>
              <a:gd name="T2" fmla="*/ 2147483647 w 121"/>
              <a:gd name="T3" fmla="*/ 2147483647 h 127"/>
              <a:gd name="T4" fmla="*/ 2147483647 w 121"/>
              <a:gd name="T5" fmla="*/ 2147483647 h 127"/>
              <a:gd name="T6" fmla="*/ 2147483647 w 121"/>
              <a:gd name="T7" fmla="*/ 2147483647 h 127"/>
              <a:gd name="T8" fmla="*/ 2147483647 w 121"/>
              <a:gd name="T9" fmla="*/ 0 h 127"/>
              <a:gd name="T10" fmla="*/ 2147483647 w 121"/>
              <a:gd name="T11" fmla="*/ 2147483647 h 127"/>
              <a:gd name="T12" fmla="*/ 2147483647 w 121"/>
              <a:gd name="T13" fmla="*/ 2147483647 h 127"/>
              <a:gd name="T14" fmla="*/ 0 w 121"/>
              <a:gd name="T15" fmla="*/ 2147483647 h 127"/>
              <a:gd name="T16" fmla="*/ 0 w 121"/>
              <a:gd name="T17" fmla="*/ 2147483647 h 127"/>
              <a:gd name="T18" fmla="*/ 0 w 121"/>
              <a:gd name="T19" fmla="*/ 2147483647 h 127"/>
              <a:gd name="T20" fmla="*/ 2147483647 w 121"/>
              <a:gd name="T21" fmla="*/ 2147483647 h 127"/>
              <a:gd name="T22" fmla="*/ 2147483647 w 121"/>
              <a:gd name="T23" fmla="*/ 2147483647 h 127"/>
              <a:gd name="T24" fmla="*/ 2147483647 w 121"/>
              <a:gd name="T25" fmla="*/ 2147483647 h 127"/>
              <a:gd name="T26" fmla="*/ 2147483647 w 121"/>
              <a:gd name="T27" fmla="*/ 2147483647 h 127"/>
              <a:gd name="T28" fmla="*/ 2147483647 w 121"/>
              <a:gd name="T29" fmla="*/ 2147483647 h 127"/>
              <a:gd name="T30" fmla="*/ 2147483647 w 121"/>
              <a:gd name="T31" fmla="*/ 2147483647 h 127"/>
              <a:gd name="T32" fmla="*/ 2147483647 w 121"/>
              <a:gd name="T33" fmla="*/ 2147483647 h 1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1" h="127">
                <a:moveTo>
                  <a:pt x="121" y="64"/>
                </a:moveTo>
                <a:lnTo>
                  <a:pt x="116" y="37"/>
                </a:lnTo>
                <a:lnTo>
                  <a:pt x="105" y="21"/>
                </a:lnTo>
                <a:lnTo>
                  <a:pt x="84" y="6"/>
                </a:lnTo>
                <a:lnTo>
                  <a:pt x="58" y="0"/>
                </a:lnTo>
                <a:lnTo>
                  <a:pt x="37" y="6"/>
                </a:lnTo>
                <a:lnTo>
                  <a:pt x="16" y="21"/>
                </a:lnTo>
                <a:lnTo>
                  <a:pt x="0" y="37"/>
                </a:lnTo>
                <a:lnTo>
                  <a:pt x="0" y="64"/>
                </a:lnTo>
                <a:lnTo>
                  <a:pt x="0" y="90"/>
                </a:lnTo>
                <a:lnTo>
                  <a:pt x="16" y="106"/>
                </a:lnTo>
                <a:lnTo>
                  <a:pt x="37" y="122"/>
                </a:lnTo>
                <a:lnTo>
                  <a:pt x="58" y="127"/>
                </a:lnTo>
                <a:lnTo>
                  <a:pt x="84" y="122"/>
                </a:lnTo>
                <a:lnTo>
                  <a:pt x="105" y="106"/>
                </a:lnTo>
                <a:lnTo>
                  <a:pt x="116" y="90"/>
                </a:lnTo>
                <a:lnTo>
                  <a:pt x="121" y="64"/>
                </a:lnTo>
              </a:path>
            </a:pathLst>
          </a:custGeom>
          <a:noFill/>
          <a:ln w="5">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3200" b="1" strike="noStrike" noProof="1">
              <a:solidFill>
                <a:srgbClr val="FF0000"/>
              </a:solidFill>
              <a:latin typeface="Arial" panose="020B0604020202020204" pitchFamily="34" charset="0"/>
              <a:ea typeface="宋体" panose="02010600030101010101" pitchFamily="2" charset="-122"/>
            </a:endParaRPr>
          </a:p>
        </p:txBody>
      </p:sp>
      <p:sp>
        <p:nvSpPr>
          <p:cNvPr id="327697" name="Freeform 21"/>
          <p:cNvSpPr>
            <a:spLocks noChangeArrowheads="1"/>
          </p:cNvSpPr>
          <p:nvPr/>
        </p:nvSpPr>
        <p:spPr bwMode="auto">
          <a:xfrm>
            <a:off x="6099810" y="6418898"/>
            <a:ext cx="150813" cy="150813"/>
          </a:xfrm>
          <a:custGeom>
            <a:avLst/>
            <a:gdLst>
              <a:gd name="T0" fmla="*/ 2147483647 w 126"/>
              <a:gd name="T1" fmla="*/ 2147483647 h 126"/>
              <a:gd name="T2" fmla="*/ 2147483647 w 126"/>
              <a:gd name="T3" fmla="*/ 2147483647 h 126"/>
              <a:gd name="T4" fmla="*/ 2147483647 w 126"/>
              <a:gd name="T5" fmla="*/ 2147483647 h 126"/>
              <a:gd name="T6" fmla="*/ 2147483647 w 126"/>
              <a:gd name="T7" fmla="*/ 2147483647 h 126"/>
              <a:gd name="T8" fmla="*/ 2147483647 w 126"/>
              <a:gd name="T9" fmla="*/ 0 h 126"/>
              <a:gd name="T10" fmla="*/ 2147483647 w 126"/>
              <a:gd name="T11" fmla="*/ 2147483647 h 126"/>
              <a:gd name="T12" fmla="*/ 2147483647 w 126"/>
              <a:gd name="T13" fmla="*/ 2147483647 h 126"/>
              <a:gd name="T14" fmla="*/ 2147483647 w 126"/>
              <a:gd name="T15" fmla="*/ 2147483647 h 126"/>
              <a:gd name="T16" fmla="*/ 0 w 126"/>
              <a:gd name="T17" fmla="*/ 2147483647 h 126"/>
              <a:gd name="T18" fmla="*/ 2147483647 w 126"/>
              <a:gd name="T19" fmla="*/ 2147483647 h 126"/>
              <a:gd name="T20" fmla="*/ 2147483647 w 126"/>
              <a:gd name="T21" fmla="*/ 2147483647 h 126"/>
              <a:gd name="T22" fmla="*/ 2147483647 w 126"/>
              <a:gd name="T23" fmla="*/ 2147483647 h 126"/>
              <a:gd name="T24" fmla="*/ 2147483647 w 126"/>
              <a:gd name="T25" fmla="*/ 2147483647 h 126"/>
              <a:gd name="T26" fmla="*/ 2147483647 w 126"/>
              <a:gd name="T27" fmla="*/ 2147483647 h 126"/>
              <a:gd name="T28" fmla="*/ 2147483647 w 126"/>
              <a:gd name="T29" fmla="*/ 2147483647 h 126"/>
              <a:gd name="T30" fmla="*/ 2147483647 w 126"/>
              <a:gd name="T31" fmla="*/ 2147483647 h 126"/>
              <a:gd name="T32" fmla="*/ 2147483647 w 126"/>
              <a:gd name="T33" fmla="*/ 2147483647 h 12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6" h="126">
                <a:moveTo>
                  <a:pt x="126" y="63"/>
                </a:moveTo>
                <a:lnTo>
                  <a:pt x="121" y="37"/>
                </a:lnTo>
                <a:lnTo>
                  <a:pt x="105" y="16"/>
                </a:lnTo>
                <a:lnTo>
                  <a:pt x="84" y="5"/>
                </a:lnTo>
                <a:lnTo>
                  <a:pt x="63" y="0"/>
                </a:lnTo>
                <a:lnTo>
                  <a:pt x="37" y="5"/>
                </a:lnTo>
                <a:lnTo>
                  <a:pt x="21" y="16"/>
                </a:lnTo>
                <a:lnTo>
                  <a:pt x="5" y="37"/>
                </a:lnTo>
                <a:lnTo>
                  <a:pt x="0" y="63"/>
                </a:lnTo>
                <a:lnTo>
                  <a:pt x="5" y="84"/>
                </a:lnTo>
                <a:lnTo>
                  <a:pt x="21" y="105"/>
                </a:lnTo>
                <a:lnTo>
                  <a:pt x="37" y="121"/>
                </a:lnTo>
                <a:lnTo>
                  <a:pt x="63" y="126"/>
                </a:lnTo>
                <a:lnTo>
                  <a:pt x="84" y="121"/>
                </a:lnTo>
                <a:lnTo>
                  <a:pt x="105" y="105"/>
                </a:lnTo>
                <a:lnTo>
                  <a:pt x="121" y="84"/>
                </a:lnTo>
                <a:lnTo>
                  <a:pt x="126" y="63"/>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3200" b="1" strike="noStrike" noProof="1">
              <a:solidFill>
                <a:srgbClr val="FF0000"/>
              </a:solidFill>
              <a:latin typeface="Arial" panose="020B0604020202020204" pitchFamily="34" charset="0"/>
              <a:ea typeface="宋体" panose="02010600030101010101" pitchFamily="2" charset="-122"/>
            </a:endParaRPr>
          </a:p>
        </p:txBody>
      </p:sp>
      <p:sp>
        <p:nvSpPr>
          <p:cNvPr id="327698" name="Freeform 22"/>
          <p:cNvSpPr>
            <a:spLocks noChangeArrowheads="1"/>
          </p:cNvSpPr>
          <p:nvPr/>
        </p:nvSpPr>
        <p:spPr bwMode="auto">
          <a:xfrm>
            <a:off x="6099810" y="6418898"/>
            <a:ext cx="150813" cy="150813"/>
          </a:xfrm>
          <a:custGeom>
            <a:avLst/>
            <a:gdLst>
              <a:gd name="T0" fmla="*/ 2147483647 w 126"/>
              <a:gd name="T1" fmla="*/ 2147483647 h 126"/>
              <a:gd name="T2" fmla="*/ 2147483647 w 126"/>
              <a:gd name="T3" fmla="*/ 2147483647 h 126"/>
              <a:gd name="T4" fmla="*/ 2147483647 w 126"/>
              <a:gd name="T5" fmla="*/ 2147483647 h 126"/>
              <a:gd name="T6" fmla="*/ 2147483647 w 126"/>
              <a:gd name="T7" fmla="*/ 2147483647 h 126"/>
              <a:gd name="T8" fmla="*/ 2147483647 w 126"/>
              <a:gd name="T9" fmla="*/ 0 h 126"/>
              <a:gd name="T10" fmla="*/ 2147483647 w 126"/>
              <a:gd name="T11" fmla="*/ 2147483647 h 126"/>
              <a:gd name="T12" fmla="*/ 2147483647 w 126"/>
              <a:gd name="T13" fmla="*/ 2147483647 h 126"/>
              <a:gd name="T14" fmla="*/ 2147483647 w 126"/>
              <a:gd name="T15" fmla="*/ 2147483647 h 126"/>
              <a:gd name="T16" fmla="*/ 0 w 126"/>
              <a:gd name="T17" fmla="*/ 2147483647 h 126"/>
              <a:gd name="T18" fmla="*/ 2147483647 w 126"/>
              <a:gd name="T19" fmla="*/ 2147483647 h 126"/>
              <a:gd name="T20" fmla="*/ 2147483647 w 126"/>
              <a:gd name="T21" fmla="*/ 2147483647 h 126"/>
              <a:gd name="T22" fmla="*/ 2147483647 w 126"/>
              <a:gd name="T23" fmla="*/ 2147483647 h 126"/>
              <a:gd name="T24" fmla="*/ 2147483647 w 126"/>
              <a:gd name="T25" fmla="*/ 2147483647 h 126"/>
              <a:gd name="T26" fmla="*/ 2147483647 w 126"/>
              <a:gd name="T27" fmla="*/ 2147483647 h 126"/>
              <a:gd name="T28" fmla="*/ 2147483647 w 126"/>
              <a:gd name="T29" fmla="*/ 2147483647 h 126"/>
              <a:gd name="T30" fmla="*/ 2147483647 w 126"/>
              <a:gd name="T31" fmla="*/ 2147483647 h 126"/>
              <a:gd name="T32" fmla="*/ 2147483647 w 126"/>
              <a:gd name="T33" fmla="*/ 2147483647 h 12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6" h="126">
                <a:moveTo>
                  <a:pt x="126" y="63"/>
                </a:moveTo>
                <a:lnTo>
                  <a:pt x="121" y="37"/>
                </a:lnTo>
                <a:lnTo>
                  <a:pt x="105" y="16"/>
                </a:lnTo>
                <a:lnTo>
                  <a:pt x="84" y="5"/>
                </a:lnTo>
                <a:lnTo>
                  <a:pt x="63" y="0"/>
                </a:lnTo>
                <a:lnTo>
                  <a:pt x="37" y="5"/>
                </a:lnTo>
                <a:lnTo>
                  <a:pt x="21" y="16"/>
                </a:lnTo>
                <a:lnTo>
                  <a:pt x="5" y="37"/>
                </a:lnTo>
                <a:lnTo>
                  <a:pt x="0" y="63"/>
                </a:lnTo>
                <a:lnTo>
                  <a:pt x="5" y="84"/>
                </a:lnTo>
                <a:lnTo>
                  <a:pt x="21" y="105"/>
                </a:lnTo>
                <a:lnTo>
                  <a:pt x="37" y="121"/>
                </a:lnTo>
                <a:lnTo>
                  <a:pt x="63" y="126"/>
                </a:lnTo>
                <a:lnTo>
                  <a:pt x="84" y="121"/>
                </a:lnTo>
                <a:lnTo>
                  <a:pt x="105" y="105"/>
                </a:lnTo>
                <a:lnTo>
                  <a:pt x="121" y="84"/>
                </a:lnTo>
                <a:lnTo>
                  <a:pt x="126" y="63"/>
                </a:lnTo>
              </a:path>
            </a:pathLst>
          </a:custGeom>
          <a:noFill/>
          <a:ln w="5">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3200" b="1" strike="noStrike" noProof="1">
              <a:solidFill>
                <a:srgbClr val="FF0000"/>
              </a:solidFill>
              <a:latin typeface="Arial" panose="020B0604020202020204" pitchFamily="34" charset="0"/>
              <a:ea typeface="宋体" panose="02010600030101010101" pitchFamily="2" charset="-122"/>
            </a:endParaRPr>
          </a:p>
        </p:txBody>
      </p:sp>
      <p:sp>
        <p:nvSpPr>
          <p:cNvPr id="327699" name="Line 23"/>
          <p:cNvSpPr>
            <a:spLocks noChangeShapeType="1"/>
          </p:cNvSpPr>
          <p:nvPr/>
        </p:nvSpPr>
        <p:spPr bwMode="auto">
          <a:xfrm flipH="1" flipV="1">
            <a:off x="5855335" y="5696585"/>
            <a:ext cx="280988" cy="722313"/>
          </a:xfrm>
          <a:prstGeom prst="line">
            <a:avLst/>
          </a:prstGeom>
          <a:noFill/>
          <a:ln w="25400">
            <a:solidFill>
              <a:schemeClr val="hlink"/>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27702" name="Rectangle 26"/>
          <p:cNvSpPr>
            <a:spLocks noChangeArrowheads="1"/>
          </p:cNvSpPr>
          <p:nvPr/>
        </p:nvSpPr>
        <p:spPr bwMode="auto">
          <a:xfrm>
            <a:off x="4355783" y="5373053"/>
            <a:ext cx="203200"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zh-CN" sz="3600" i="1" u="none" strike="noStrike" kern="1200" cap="none" spc="0" normalizeH="0" baseline="0" noProof="1">
                <a:solidFill>
                  <a:srgbClr val="FF0000"/>
                </a:solidFill>
                <a:latin typeface="Times New Roman" panose="02020603050405020304" pitchFamily="18" charset="0"/>
                <a:ea typeface="宋体" panose="02010600030101010101" pitchFamily="2" charset="-122"/>
                <a:cs typeface="+mn-cs"/>
              </a:rPr>
              <a:t>v</a:t>
            </a:r>
          </a:p>
        </p:txBody>
      </p:sp>
      <p:sp>
        <p:nvSpPr>
          <p:cNvPr id="327703" name="Rectangle 27"/>
          <p:cNvSpPr>
            <a:spLocks noChangeArrowheads="1"/>
          </p:cNvSpPr>
          <p:nvPr/>
        </p:nvSpPr>
        <p:spPr bwMode="auto">
          <a:xfrm>
            <a:off x="4532948" y="5601335"/>
            <a:ext cx="152400"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zh-CN" i="0" u="none" strike="noStrike" kern="1200" cap="none" spc="0" normalizeH="0" baseline="0" noProof="1">
                <a:solidFill>
                  <a:srgbClr val="FF0000"/>
                </a:solidFill>
                <a:latin typeface="Times New Roman" panose="02020603050405020304" pitchFamily="18" charset="0"/>
                <a:ea typeface="宋体" panose="02010600030101010101" pitchFamily="2" charset="-122"/>
                <a:cs typeface="+mn-cs"/>
              </a:rPr>
              <a:t>1</a:t>
            </a:r>
          </a:p>
        </p:txBody>
      </p:sp>
      <p:sp>
        <p:nvSpPr>
          <p:cNvPr id="327704" name="Rectangle 28"/>
          <p:cNvSpPr>
            <a:spLocks noChangeArrowheads="1"/>
          </p:cNvSpPr>
          <p:nvPr/>
        </p:nvSpPr>
        <p:spPr bwMode="auto">
          <a:xfrm>
            <a:off x="6433979" y="4684078"/>
            <a:ext cx="203200"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zh-CN" sz="3600" i="1" u="none" strike="noStrike" kern="1200" cap="none" spc="0" normalizeH="0" baseline="0" noProof="1">
                <a:solidFill>
                  <a:srgbClr val="FF0000"/>
                </a:solidFill>
                <a:latin typeface="Times New Roman" panose="02020603050405020304" pitchFamily="18" charset="0"/>
                <a:ea typeface="宋体" panose="02010600030101010101" pitchFamily="2" charset="-122"/>
                <a:cs typeface="+mn-cs"/>
              </a:rPr>
              <a:t>v</a:t>
            </a:r>
          </a:p>
        </p:txBody>
      </p:sp>
      <p:sp>
        <p:nvSpPr>
          <p:cNvPr id="327705" name="Rectangle 29"/>
          <p:cNvSpPr>
            <a:spLocks noChangeArrowheads="1"/>
          </p:cNvSpPr>
          <p:nvPr/>
        </p:nvSpPr>
        <p:spPr bwMode="auto">
          <a:xfrm>
            <a:off x="6707665" y="4869180"/>
            <a:ext cx="152400"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zh-CN" i="0" u="none" strike="noStrike" kern="1200" cap="none" spc="0" normalizeH="0" baseline="0" noProof="1">
                <a:solidFill>
                  <a:srgbClr val="FF0000"/>
                </a:solidFill>
                <a:latin typeface="Times New Roman" panose="02020603050405020304" pitchFamily="18" charset="0"/>
                <a:ea typeface="宋体" panose="02010600030101010101" pitchFamily="2" charset="-122"/>
                <a:cs typeface="+mn-cs"/>
              </a:rPr>
              <a:t>2</a:t>
            </a:r>
          </a:p>
        </p:txBody>
      </p:sp>
      <p:sp>
        <p:nvSpPr>
          <p:cNvPr id="327706" name="Rectangle 30"/>
          <p:cNvSpPr>
            <a:spLocks noChangeArrowheads="1"/>
          </p:cNvSpPr>
          <p:nvPr/>
        </p:nvSpPr>
        <p:spPr bwMode="auto">
          <a:xfrm>
            <a:off x="6264117" y="6216968"/>
            <a:ext cx="203200"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zh-CN" sz="3600" i="1" u="none" strike="noStrike" kern="1200" cap="none" spc="0" normalizeH="0" baseline="0" noProof="1">
                <a:solidFill>
                  <a:srgbClr val="FF0000"/>
                </a:solidFill>
                <a:latin typeface="Times New Roman" panose="02020603050405020304" pitchFamily="18" charset="0"/>
                <a:ea typeface="宋体" panose="02010600030101010101" pitchFamily="2" charset="-122"/>
                <a:cs typeface="+mn-cs"/>
              </a:rPr>
              <a:t>v</a:t>
            </a:r>
          </a:p>
        </p:txBody>
      </p:sp>
      <p:sp>
        <p:nvSpPr>
          <p:cNvPr id="327707" name="Rectangle 31"/>
          <p:cNvSpPr>
            <a:spLocks noChangeArrowheads="1"/>
          </p:cNvSpPr>
          <p:nvPr/>
        </p:nvSpPr>
        <p:spPr bwMode="auto">
          <a:xfrm>
            <a:off x="6469857" y="6381433"/>
            <a:ext cx="177800"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zh-CN" sz="2800" i="0" u="none" strike="noStrike" kern="1200" cap="none" spc="0" normalizeH="0" baseline="0" noProof="1">
                <a:solidFill>
                  <a:srgbClr val="FF0000"/>
                </a:solidFill>
                <a:latin typeface="Times New Roman" panose="02020603050405020304" pitchFamily="18" charset="0"/>
                <a:ea typeface="宋体" panose="02010600030101010101" pitchFamily="2" charset="-122"/>
                <a:cs typeface="+mn-cs"/>
              </a:rPr>
              <a:t>3</a:t>
            </a:r>
          </a:p>
        </p:txBody>
      </p:sp>
      <p:grpSp>
        <p:nvGrpSpPr>
          <p:cNvPr id="3" name="组合 2"/>
          <p:cNvGrpSpPr/>
          <p:nvPr/>
        </p:nvGrpSpPr>
        <p:grpSpPr>
          <a:xfrm>
            <a:off x="4991735" y="3255010"/>
            <a:ext cx="291465" cy="568960"/>
            <a:chOff x="7861" y="5126"/>
            <a:chExt cx="459" cy="896"/>
          </a:xfrm>
        </p:grpSpPr>
        <p:sp>
          <p:nvSpPr>
            <p:cNvPr id="327695" name="Freeform 19"/>
            <p:cNvSpPr>
              <a:spLocks noChangeArrowheads="1"/>
            </p:cNvSpPr>
            <p:nvPr/>
          </p:nvSpPr>
          <p:spPr bwMode="auto">
            <a:xfrm>
              <a:off x="7924" y="5784"/>
              <a:ext cx="240" cy="238"/>
            </a:xfrm>
            <a:custGeom>
              <a:avLst/>
              <a:gdLst>
                <a:gd name="T0" fmla="*/ 2147483647 w 127"/>
                <a:gd name="T1" fmla="*/ 2147483647 h 127"/>
                <a:gd name="T2" fmla="*/ 2147483647 w 127"/>
                <a:gd name="T3" fmla="*/ 2147483647 h 127"/>
                <a:gd name="T4" fmla="*/ 2147483647 w 127"/>
                <a:gd name="T5" fmla="*/ 2147483647 h 127"/>
                <a:gd name="T6" fmla="*/ 2147483647 w 127"/>
                <a:gd name="T7" fmla="*/ 2147483647 h 127"/>
                <a:gd name="T8" fmla="*/ 2147483647 w 127"/>
                <a:gd name="T9" fmla="*/ 0 h 127"/>
                <a:gd name="T10" fmla="*/ 2147483647 w 127"/>
                <a:gd name="T11" fmla="*/ 2147483647 h 127"/>
                <a:gd name="T12" fmla="*/ 2147483647 w 127"/>
                <a:gd name="T13" fmla="*/ 2147483647 h 127"/>
                <a:gd name="T14" fmla="*/ 2147483647 w 127"/>
                <a:gd name="T15" fmla="*/ 2147483647 h 127"/>
                <a:gd name="T16" fmla="*/ 0 w 127"/>
                <a:gd name="T17" fmla="*/ 2147483647 h 127"/>
                <a:gd name="T18" fmla="*/ 2147483647 w 127"/>
                <a:gd name="T19" fmla="*/ 2147483647 h 127"/>
                <a:gd name="T20" fmla="*/ 2147483647 w 127"/>
                <a:gd name="T21" fmla="*/ 2147483647 h 127"/>
                <a:gd name="T22" fmla="*/ 2147483647 w 127"/>
                <a:gd name="T23" fmla="*/ 2147483647 h 127"/>
                <a:gd name="T24" fmla="*/ 2147483647 w 127"/>
                <a:gd name="T25" fmla="*/ 2147483647 h 127"/>
                <a:gd name="T26" fmla="*/ 2147483647 w 127"/>
                <a:gd name="T27" fmla="*/ 2147483647 h 127"/>
                <a:gd name="T28" fmla="*/ 2147483647 w 127"/>
                <a:gd name="T29" fmla="*/ 2147483647 h 127"/>
                <a:gd name="T30" fmla="*/ 2147483647 w 127"/>
                <a:gd name="T31" fmla="*/ 2147483647 h 127"/>
                <a:gd name="T32" fmla="*/ 2147483647 w 127"/>
                <a:gd name="T33" fmla="*/ 2147483647 h 1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7" h="127">
                  <a:moveTo>
                    <a:pt x="127" y="64"/>
                  </a:moveTo>
                  <a:lnTo>
                    <a:pt x="122" y="37"/>
                  </a:lnTo>
                  <a:lnTo>
                    <a:pt x="106" y="16"/>
                  </a:lnTo>
                  <a:lnTo>
                    <a:pt x="85" y="6"/>
                  </a:lnTo>
                  <a:lnTo>
                    <a:pt x="64" y="0"/>
                  </a:lnTo>
                  <a:lnTo>
                    <a:pt x="37" y="6"/>
                  </a:lnTo>
                  <a:lnTo>
                    <a:pt x="16" y="16"/>
                  </a:lnTo>
                  <a:lnTo>
                    <a:pt x="6" y="37"/>
                  </a:lnTo>
                  <a:lnTo>
                    <a:pt x="0" y="64"/>
                  </a:lnTo>
                  <a:lnTo>
                    <a:pt x="6" y="85"/>
                  </a:lnTo>
                  <a:lnTo>
                    <a:pt x="16" y="106"/>
                  </a:lnTo>
                  <a:lnTo>
                    <a:pt x="37" y="122"/>
                  </a:lnTo>
                  <a:lnTo>
                    <a:pt x="64" y="127"/>
                  </a:lnTo>
                  <a:lnTo>
                    <a:pt x="85" y="122"/>
                  </a:lnTo>
                  <a:lnTo>
                    <a:pt x="106" y="106"/>
                  </a:lnTo>
                  <a:lnTo>
                    <a:pt x="122" y="85"/>
                  </a:lnTo>
                  <a:lnTo>
                    <a:pt x="127" y="64"/>
                  </a:lnTo>
                  <a:close/>
                </a:path>
              </a:pathLst>
            </a:custGeom>
            <a:solidFill>
              <a:srgbClr val="0000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6000" b="1" strike="noStrike" noProof="1">
                <a:solidFill>
                  <a:srgbClr val="FF0000"/>
                </a:solidFill>
                <a:latin typeface="Arial" panose="020B0604020202020204" pitchFamily="34" charset="0"/>
                <a:ea typeface="宋体" panose="02010600030101010101" pitchFamily="2" charset="-122"/>
              </a:endParaRPr>
            </a:p>
          </p:txBody>
        </p:sp>
        <p:sp>
          <p:nvSpPr>
            <p:cNvPr id="327696" name="Freeform 20"/>
            <p:cNvSpPr>
              <a:spLocks noChangeArrowheads="1"/>
            </p:cNvSpPr>
            <p:nvPr/>
          </p:nvSpPr>
          <p:spPr bwMode="auto">
            <a:xfrm>
              <a:off x="7924" y="5784"/>
              <a:ext cx="240" cy="238"/>
            </a:xfrm>
            <a:custGeom>
              <a:avLst/>
              <a:gdLst>
                <a:gd name="T0" fmla="*/ 2147483647 w 127"/>
                <a:gd name="T1" fmla="*/ 2147483647 h 127"/>
                <a:gd name="T2" fmla="*/ 2147483647 w 127"/>
                <a:gd name="T3" fmla="*/ 2147483647 h 127"/>
                <a:gd name="T4" fmla="*/ 2147483647 w 127"/>
                <a:gd name="T5" fmla="*/ 2147483647 h 127"/>
                <a:gd name="T6" fmla="*/ 2147483647 w 127"/>
                <a:gd name="T7" fmla="*/ 2147483647 h 127"/>
                <a:gd name="T8" fmla="*/ 2147483647 w 127"/>
                <a:gd name="T9" fmla="*/ 0 h 127"/>
                <a:gd name="T10" fmla="*/ 2147483647 w 127"/>
                <a:gd name="T11" fmla="*/ 2147483647 h 127"/>
                <a:gd name="T12" fmla="*/ 2147483647 w 127"/>
                <a:gd name="T13" fmla="*/ 2147483647 h 127"/>
                <a:gd name="T14" fmla="*/ 2147483647 w 127"/>
                <a:gd name="T15" fmla="*/ 2147483647 h 127"/>
                <a:gd name="T16" fmla="*/ 0 w 127"/>
                <a:gd name="T17" fmla="*/ 2147483647 h 127"/>
                <a:gd name="T18" fmla="*/ 2147483647 w 127"/>
                <a:gd name="T19" fmla="*/ 2147483647 h 127"/>
                <a:gd name="T20" fmla="*/ 2147483647 w 127"/>
                <a:gd name="T21" fmla="*/ 2147483647 h 127"/>
                <a:gd name="T22" fmla="*/ 2147483647 w 127"/>
                <a:gd name="T23" fmla="*/ 2147483647 h 127"/>
                <a:gd name="T24" fmla="*/ 2147483647 w 127"/>
                <a:gd name="T25" fmla="*/ 2147483647 h 127"/>
                <a:gd name="T26" fmla="*/ 2147483647 w 127"/>
                <a:gd name="T27" fmla="*/ 2147483647 h 127"/>
                <a:gd name="T28" fmla="*/ 2147483647 w 127"/>
                <a:gd name="T29" fmla="*/ 2147483647 h 127"/>
                <a:gd name="T30" fmla="*/ 2147483647 w 127"/>
                <a:gd name="T31" fmla="*/ 2147483647 h 127"/>
                <a:gd name="T32" fmla="*/ 2147483647 w 127"/>
                <a:gd name="T33" fmla="*/ 2147483647 h 1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7" h="127">
                  <a:moveTo>
                    <a:pt x="127" y="64"/>
                  </a:moveTo>
                  <a:lnTo>
                    <a:pt x="122" y="37"/>
                  </a:lnTo>
                  <a:lnTo>
                    <a:pt x="106" y="16"/>
                  </a:lnTo>
                  <a:lnTo>
                    <a:pt x="85" y="6"/>
                  </a:lnTo>
                  <a:lnTo>
                    <a:pt x="64" y="0"/>
                  </a:lnTo>
                  <a:lnTo>
                    <a:pt x="37" y="6"/>
                  </a:lnTo>
                  <a:lnTo>
                    <a:pt x="16" y="16"/>
                  </a:lnTo>
                  <a:lnTo>
                    <a:pt x="6" y="37"/>
                  </a:lnTo>
                  <a:lnTo>
                    <a:pt x="0" y="64"/>
                  </a:lnTo>
                  <a:lnTo>
                    <a:pt x="6" y="85"/>
                  </a:lnTo>
                  <a:lnTo>
                    <a:pt x="16" y="106"/>
                  </a:lnTo>
                  <a:lnTo>
                    <a:pt x="37" y="122"/>
                  </a:lnTo>
                  <a:lnTo>
                    <a:pt x="64" y="127"/>
                  </a:lnTo>
                  <a:lnTo>
                    <a:pt x="85" y="122"/>
                  </a:lnTo>
                  <a:lnTo>
                    <a:pt x="106" y="106"/>
                  </a:lnTo>
                  <a:lnTo>
                    <a:pt x="122" y="85"/>
                  </a:lnTo>
                  <a:lnTo>
                    <a:pt x="127" y="64"/>
                  </a:lnTo>
                </a:path>
              </a:pathLst>
            </a:custGeom>
            <a:noFill/>
            <a:ln w="5">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6000" b="1" strike="noStrike" noProof="1">
                <a:solidFill>
                  <a:srgbClr val="FF0000"/>
                </a:solidFill>
                <a:latin typeface="Arial" panose="020B0604020202020204" pitchFamily="34" charset="0"/>
                <a:ea typeface="宋体" panose="02010600030101010101" pitchFamily="2" charset="-122"/>
              </a:endParaRPr>
            </a:p>
          </p:txBody>
        </p:sp>
        <p:sp>
          <p:nvSpPr>
            <p:cNvPr id="327709" name="Rectangle 33"/>
            <p:cNvSpPr>
              <a:spLocks noChangeArrowheads="1"/>
            </p:cNvSpPr>
            <p:nvPr/>
          </p:nvSpPr>
          <p:spPr bwMode="auto">
            <a:xfrm>
              <a:off x="7861" y="5126"/>
              <a:ext cx="288" cy="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zh-CN" sz="3200" i="1" u="none" strike="noStrike" kern="1200" cap="none" spc="0" normalizeH="0" baseline="0" noProof="1">
                  <a:solidFill>
                    <a:srgbClr val="FF0000"/>
                  </a:solidFill>
                  <a:latin typeface="Times New Roman" panose="02020603050405020304" pitchFamily="18" charset="0"/>
                  <a:ea typeface="宋体" panose="02010600030101010101" pitchFamily="2" charset="-122"/>
                  <a:cs typeface="+mn-cs"/>
                </a:rPr>
                <a:t>v</a:t>
              </a:r>
            </a:p>
          </p:txBody>
        </p:sp>
        <p:sp>
          <p:nvSpPr>
            <p:cNvPr id="327710" name="Rectangle 34"/>
            <p:cNvSpPr>
              <a:spLocks noChangeArrowheads="1"/>
            </p:cNvSpPr>
            <p:nvPr/>
          </p:nvSpPr>
          <p:spPr bwMode="auto">
            <a:xfrm>
              <a:off x="8118" y="5418"/>
              <a:ext cx="202"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zh-CN" sz="2000" i="0" u="none" strike="noStrike" kern="1200" cap="none" spc="0" normalizeH="0" baseline="0" noProof="1">
                  <a:solidFill>
                    <a:srgbClr val="FF0000"/>
                  </a:solidFill>
                  <a:latin typeface="Times New Roman" panose="02020603050405020304" pitchFamily="18" charset="0"/>
                  <a:ea typeface="宋体" panose="02010600030101010101" pitchFamily="2" charset="-122"/>
                  <a:cs typeface="+mn-cs"/>
                </a:rPr>
                <a:t>0</a:t>
              </a:r>
            </a:p>
          </p:txBody>
        </p:sp>
      </p:grpSp>
      <p:grpSp>
        <p:nvGrpSpPr>
          <p:cNvPr id="11" name="组合 10"/>
          <p:cNvGrpSpPr/>
          <p:nvPr/>
        </p:nvGrpSpPr>
        <p:grpSpPr>
          <a:xfrm>
            <a:off x="5729605" y="5599430"/>
            <a:ext cx="193675" cy="448945"/>
            <a:chOff x="5729605" y="5599430"/>
            <a:chExt cx="193675" cy="448945"/>
          </a:xfrm>
        </p:grpSpPr>
        <p:grpSp>
          <p:nvGrpSpPr>
            <p:cNvPr id="2" name="组合 1"/>
            <p:cNvGrpSpPr/>
            <p:nvPr/>
          </p:nvGrpSpPr>
          <p:grpSpPr>
            <a:xfrm>
              <a:off x="5774690" y="5603240"/>
              <a:ext cx="148590" cy="148590"/>
              <a:chOff x="9094" y="8824"/>
              <a:chExt cx="234" cy="234"/>
            </a:xfrm>
          </p:grpSpPr>
          <p:sp>
            <p:nvSpPr>
              <p:cNvPr id="327700" name="Freeform 24"/>
              <p:cNvSpPr>
                <a:spLocks noChangeArrowheads="1"/>
              </p:cNvSpPr>
              <p:nvPr/>
            </p:nvSpPr>
            <p:spPr bwMode="auto">
              <a:xfrm>
                <a:off x="9094" y="8824"/>
                <a:ext cx="235" cy="235"/>
              </a:xfrm>
              <a:custGeom>
                <a:avLst/>
                <a:gdLst>
                  <a:gd name="T0" fmla="*/ 2147483647 w 126"/>
                  <a:gd name="T1" fmla="*/ 2147483647 h 126"/>
                  <a:gd name="T2" fmla="*/ 2147483647 w 126"/>
                  <a:gd name="T3" fmla="*/ 2147483647 h 126"/>
                  <a:gd name="T4" fmla="*/ 2147483647 w 126"/>
                  <a:gd name="T5" fmla="*/ 2147483647 h 126"/>
                  <a:gd name="T6" fmla="*/ 2147483647 w 126"/>
                  <a:gd name="T7" fmla="*/ 2147483647 h 126"/>
                  <a:gd name="T8" fmla="*/ 2147483647 w 126"/>
                  <a:gd name="T9" fmla="*/ 0 h 126"/>
                  <a:gd name="T10" fmla="*/ 2147483647 w 126"/>
                  <a:gd name="T11" fmla="*/ 2147483647 h 126"/>
                  <a:gd name="T12" fmla="*/ 2147483647 w 126"/>
                  <a:gd name="T13" fmla="*/ 2147483647 h 126"/>
                  <a:gd name="T14" fmla="*/ 2147483647 w 126"/>
                  <a:gd name="T15" fmla="*/ 2147483647 h 126"/>
                  <a:gd name="T16" fmla="*/ 0 w 126"/>
                  <a:gd name="T17" fmla="*/ 2147483647 h 126"/>
                  <a:gd name="T18" fmla="*/ 2147483647 w 126"/>
                  <a:gd name="T19" fmla="*/ 2147483647 h 126"/>
                  <a:gd name="T20" fmla="*/ 2147483647 w 126"/>
                  <a:gd name="T21" fmla="*/ 2147483647 h 126"/>
                  <a:gd name="T22" fmla="*/ 2147483647 w 126"/>
                  <a:gd name="T23" fmla="*/ 2147483647 h 126"/>
                  <a:gd name="T24" fmla="*/ 2147483647 w 126"/>
                  <a:gd name="T25" fmla="*/ 2147483647 h 126"/>
                  <a:gd name="T26" fmla="*/ 2147483647 w 126"/>
                  <a:gd name="T27" fmla="*/ 2147483647 h 126"/>
                  <a:gd name="T28" fmla="*/ 2147483647 w 126"/>
                  <a:gd name="T29" fmla="*/ 2147483647 h 126"/>
                  <a:gd name="T30" fmla="*/ 2147483647 w 126"/>
                  <a:gd name="T31" fmla="*/ 2147483647 h 126"/>
                  <a:gd name="T32" fmla="*/ 2147483647 w 126"/>
                  <a:gd name="T33" fmla="*/ 2147483647 h 12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6" h="126">
                    <a:moveTo>
                      <a:pt x="126" y="63"/>
                    </a:moveTo>
                    <a:lnTo>
                      <a:pt x="121" y="37"/>
                    </a:lnTo>
                    <a:lnTo>
                      <a:pt x="105" y="21"/>
                    </a:lnTo>
                    <a:lnTo>
                      <a:pt x="89" y="5"/>
                    </a:lnTo>
                    <a:lnTo>
                      <a:pt x="63" y="0"/>
                    </a:lnTo>
                    <a:lnTo>
                      <a:pt x="37" y="5"/>
                    </a:lnTo>
                    <a:lnTo>
                      <a:pt x="21" y="21"/>
                    </a:lnTo>
                    <a:lnTo>
                      <a:pt x="5" y="37"/>
                    </a:lnTo>
                    <a:lnTo>
                      <a:pt x="0" y="63"/>
                    </a:lnTo>
                    <a:lnTo>
                      <a:pt x="5" y="84"/>
                    </a:lnTo>
                    <a:lnTo>
                      <a:pt x="21" y="105"/>
                    </a:lnTo>
                    <a:lnTo>
                      <a:pt x="37" y="121"/>
                    </a:lnTo>
                    <a:lnTo>
                      <a:pt x="63" y="126"/>
                    </a:lnTo>
                    <a:lnTo>
                      <a:pt x="89" y="121"/>
                    </a:lnTo>
                    <a:lnTo>
                      <a:pt x="105" y="105"/>
                    </a:lnTo>
                    <a:lnTo>
                      <a:pt x="121" y="84"/>
                    </a:lnTo>
                    <a:lnTo>
                      <a:pt x="126" y="63"/>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3200" b="1" strike="noStrike" noProof="1">
                  <a:solidFill>
                    <a:srgbClr val="FF0000"/>
                  </a:solidFill>
                  <a:latin typeface="Arial" panose="020B0604020202020204" pitchFamily="34" charset="0"/>
                  <a:ea typeface="宋体" panose="02010600030101010101" pitchFamily="2" charset="-122"/>
                </a:endParaRPr>
              </a:p>
            </p:txBody>
          </p:sp>
          <p:sp>
            <p:nvSpPr>
              <p:cNvPr id="327701" name="Freeform 25"/>
              <p:cNvSpPr>
                <a:spLocks noChangeArrowheads="1"/>
              </p:cNvSpPr>
              <p:nvPr/>
            </p:nvSpPr>
            <p:spPr bwMode="auto">
              <a:xfrm>
                <a:off x="9094" y="8824"/>
                <a:ext cx="235" cy="235"/>
              </a:xfrm>
              <a:custGeom>
                <a:avLst/>
                <a:gdLst>
                  <a:gd name="T0" fmla="*/ 2147483647 w 126"/>
                  <a:gd name="T1" fmla="*/ 2147483647 h 126"/>
                  <a:gd name="T2" fmla="*/ 2147483647 w 126"/>
                  <a:gd name="T3" fmla="*/ 2147483647 h 126"/>
                  <a:gd name="T4" fmla="*/ 2147483647 w 126"/>
                  <a:gd name="T5" fmla="*/ 2147483647 h 126"/>
                  <a:gd name="T6" fmla="*/ 2147483647 w 126"/>
                  <a:gd name="T7" fmla="*/ 2147483647 h 126"/>
                  <a:gd name="T8" fmla="*/ 2147483647 w 126"/>
                  <a:gd name="T9" fmla="*/ 0 h 126"/>
                  <a:gd name="T10" fmla="*/ 2147483647 w 126"/>
                  <a:gd name="T11" fmla="*/ 2147483647 h 126"/>
                  <a:gd name="T12" fmla="*/ 2147483647 w 126"/>
                  <a:gd name="T13" fmla="*/ 2147483647 h 126"/>
                  <a:gd name="T14" fmla="*/ 2147483647 w 126"/>
                  <a:gd name="T15" fmla="*/ 2147483647 h 126"/>
                  <a:gd name="T16" fmla="*/ 0 w 126"/>
                  <a:gd name="T17" fmla="*/ 2147483647 h 126"/>
                  <a:gd name="T18" fmla="*/ 2147483647 w 126"/>
                  <a:gd name="T19" fmla="*/ 2147483647 h 126"/>
                  <a:gd name="T20" fmla="*/ 2147483647 w 126"/>
                  <a:gd name="T21" fmla="*/ 2147483647 h 126"/>
                  <a:gd name="T22" fmla="*/ 2147483647 w 126"/>
                  <a:gd name="T23" fmla="*/ 2147483647 h 126"/>
                  <a:gd name="T24" fmla="*/ 2147483647 w 126"/>
                  <a:gd name="T25" fmla="*/ 2147483647 h 126"/>
                  <a:gd name="T26" fmla="*/ 2147483647 w 126"/>
                  <a:gd name="T27" fmla="*/ 2147483647 h 126"/>
                  <a:gd name="T28" fmla="*/ 2147483647 w 126"/>
                  <a:gd name="T29" fmla="*/ 2147483647 h 126"/>
                  <a:gd name="T30" fmla="*/ 2147483647 w 126"/>
                  <a:gd name="T31" fmla="*/ 2147483647 h 126"/>
                  <a:gd name="T32" fmla="*/ 2147483647 w 126"/>
                  <a:gd name="T33" fmla="*/ 2147483647 h 12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6" h="126">
                    <a:moveTo>
                      <a:pt x="126" y="63"/>
                    </a:moveTo>
                    <a:lnTo>
                      <a:pt x="121" y="37"/>
                    </a:lnTo>
                    <a:lnTo>
                      <a:pt x="105" y="21"/>
                    </a:lnTo>
                    <a:lnTo>
                      <a:pt x="89" y="5"/>
                    </a:lnTo>
                    <a:lnTo>
                      <a:pt x="63" y="0"/>
                    </a:lnTo>
                    <a:lnTo>
                      <a:pt x="37" y="5"/>
                    </a:lnTo>
                    <a:lnTo>
                      <a:pt x="21" y="21"/>
                    </a:lnTo>
                    <a:lnTo>
                      <a:pt x="5" y="37"/>
                    </a:lnTo>
                    <a:lnTo>
                      <a:pt x="0" y="63"/>
                    </a:lnTo>
                    <a:lnTo>
                      <a:pt x="5" y="84"/>
                    </a:lnTo>
                    <a:lnTo>
                      <a:pt x="21" y="105"/>
                    </a:lnTo>
                    <a:lnTo>
                      <a:pt x="37" y="121"/>
                    </a:lnTo>
                    <a:lnTo>
                      <a:pt x="63" y="126"/>
                    </a:lnTo>
                    <a:lnTo>
                      <a:pt x="89" y="121"/>
                    </a:lnTo>
                    <a:lnTo>
                      <a:pt x="105" y="105"/>
                    </a:lnTo>
                    <a:lnTo>
                      <a:pt x="121" y="84"/>
                    </a:lnTo>
                    <a:lnTo>
                      <a:pt x="126" y="63"/>
                    </a:lnTo>
                  </a:path>
                </a:pathLst>
              </a:custGeom>
              <a:noFill/>
              <a:ln w="5">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3200" b="1" strike="noStrike" noProof="1">
                  <a:solidFill>
                    <a:srgbClr val="FF0000"/>
                  </a:solidFill>
                  <a:latin typeface="Arial" panose="020B0604020202020204" pitchFamily="34" charset="0"/>
                  <a:ea typeface="宋体" panose="02010600030101010101" pitchFamily="2" charset="-122"/>
                </a:endParaRPr>
              </a:p>
            </p:txBody>
          </p:sp>
        </p:grpSp>
        <p:sp>
          <p:nvSpPr>
            <p:cNvPr id="327708" name="Rectangle 32"/>
            <p:cNvSpPr>
              <a:spLocks noChangeArrowheads="1"/>
            </p:cNvSpPr>
            <p:nvPr/>
          </p:nvSpPr>
          <p:spPr bwMode="auto">
            <a:xfrm>
              <a:off x="5731034" y="5741035"/>
              <a:ext cx="18351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zh-CN" sz="2000" i="1" u="none" strike="noStrike" kern="1200" cap="none" spc="0" normalizeH="0" baseline="0" noProof="1">
                  <a:solidFill>
                    <a:srgbClr val="FF0000"/>
                  </a:solidFill>
                  <a:latin typeface="Times New Roman" panose="02020603050405020304" pitchFamily="18" charset="0"/>
                  <a:ea typeface="宋体" panose="02010600030101010101" pitchFamily="2" charset="-122"/>
                  <a:cs typeface="+mn-cs"/>
                </a:rPr>
                <a:t>Q</a:t>
              </a:r>
            </a:p>
          </p:txBody>
        </p:sp>
        <p:grpSp>
          <p:nvGrpSpPr>
            <p:cNvPr id="10" name="组合 9"/>
            <p:cNvGrpSpPr/>
            <p:nvPr/>
          </p:nvGrpSpPr>
          <p:grpSpPr>
            <a:xfrm>
              <a:off x="5729605" y="5599430"/>
              <a:ext cx="192405" cy="445135"/>
              <a:chOff x="9023" y="8818"/>
              <a:chExt cx="303" cy="701"/>
            </a:xfrm>
          </p:grpSpPr>
          <p:grpSp>
            <p:nvGrpSpPr>
              <p:cNvPr id="4" name="组合 3"/>
              <p:cNvGrpSpPr/>
              <p:nvPr/>
            </p:nvGrpSpPr>
            <p:grpSpPr>
              <a:xfrm>
                <a:off x="9092" y="8818"/>
                <a:ext cx="234" cy="234"/>
                <a:chOff x="9094" y="8824"/>
                <a:chExt cx="234" cy="234"/>
              </a:xfrm>
            </p:grpSpPr>
            <p:sp>
              <p:nvSpPr>
                <p:cNvPr id="5" name="Freeform 24"/>
                <p:cNvSpPr>
                  <a:spLocks noChangeArrowheads="1"/>
                </p:cNvSpPr>
                <p:nvPr/>
              </p:nvSpPr>
              <p:spPr bwMode="auto">
                <a:xfrm>
                  <a:off x="9094" y="8824"/>
                  <a:ext cx="235" cy="235"/>
                </a:xfrm>
                <a:custGeom>
                  <a:avLst/>
                  <a:gdLst>
                    <a:gd name="T0" fmla="*/ 2147483647 w 126"/>
                    <a:gd name="T1" fmla="*/ 2147483647 h 126"/>
                    <a:gd name="T2" fmla="*/ 2147483647 w 126"/>
                    <a:gd name="T3" fmla="*/ 2147483647 h 126"/>
                    <a:gd name="T4" fmla="*/ 2147483647 w 126"/>
                    <a:gd name="T5" fmla="*/ 2147483647 h 126"/>
                    <a:gd name="T6" fmla="*/ 2147483647 w 126"/>
                    <a:gd name="T7" fmla="*/ 2147483647 h 126"/>
                    <a:gd name="T8" fmla="*/ 2147483647 w 126"/>
                    <a:gd name="T9" fmla="*/ 0 h 126"/>
                    <a:gd name="T10" fmla="*/ 2147483647 w 126"/>
                    <a:gd name="T11" fmla="*/ 2147483647 h 126"/>
                    <a:gd name="T12" fmla="*/ 2147483647 w 126"/>
                    <a:gd name="T13" fmla="*/ 2147483647 h 126"/>
                    <a:gd name="T14" fmla="*/ 2147483647 w 126"/>
                    <a:gd name="T15" fmla="*/ 2147483647 h 126"/>
                    <a:gd name="T16" fmla="*/ 0 w 126"/>
                    <a:gd name="T17" fmla="*/ 2147483647 h 126"/>
                    <a:gd name="T18" fmla="*/ 2147483647 w 126"/>
                    <a:gd name="T19" fmla="*/ 2147483647 h 126"/>
                    <a:gd name="T20" fmla="*/ 2147483647 w 126"/>
                    <a:gd name="T21" fmla="*/ 2147483647 h 126"/>
                    <a:gd name="T22" fmla="*/ 2147483647 w 126"/>
                    <a:gd name="T23" fmla="*/ 2147483647 h 126"/>
                    <a:gd name="T24" fmla="*/ 2147483647 w 126"/>
                    <a:gd name="T25" fmla="*/ 2147483647 h 126"/>
                    <a:gd name="T26" fmla="*/ 2147483647 w 126"/>
                    <a:gd name="T27" fmla="*/ 2147483647 h 126"/>
                    <a:gd name="T28" fmla="*/ 2147483647 w 126"/>
                    <a:gd name="T29" fmla="*/ 2147483647 h 126"/>
                    <a:gd name="T30" fmla="*/ 2147483647 w 126"/>
                    <a:gd name="T31" fmla="*/ 2147483647 h 126"/>
                    <a:gd name="T32" fmla="*/ 2147483647 w 126"/>
                    <a:gd name="T33" fmla="*/ 2147483647 h 12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6" h="126">
                      <a:moveTo>
                        <a:pt x="126" y="63"/>
                      </a:moveTo>
                      <a:lnTo>
                        <a:pt x="121" y="37"/>
                      </a:lnTo>
                      <a:lnTo>
                        <a:pt x="105" y="21"/>
                      </a:lnTo>
                      <a:lnTo>
                        <a:pt x="89" y="5"/>
                      </a:lnTo>
                      <a:lnTo>
                        <a:pt x="63" y="0"/>
                      </a:lnTo>
                      <a:lnTo>
                        <a:pt x="37" y="5"/>
                      </a:lnTo>
                      <a:lnTo>
                        <a:pt x="21" y="21"/>
                      </a:lnTo>
                      <a:lnTo>
                        <a:pt x="5" y="37"/>
                      </a:lnTo>
                      <a:lnTo>
                        <a:pt x="0" y="63"/>
                      </a:lnTo>
                      <a:lnTo>
                        <a:pt x="5" y="84"/>
                      </a:lnTo>
                      <a:lnTo>
                        <a:pt x="21" y="105"/>
                      </a:lnTo>
                      <a:lnTo>
                        <a:pt x="37" y="121"/>
                      </a:lnTo>
                      <a:lnTo>
                        <a:pt x="63" y="126"/>
                      </a:lnTo>
                      <a:lnTo>
                        <a:pt x="89" y="121"/>
                      </a:lnTo>
                      <a:lnTo>
                        <a:pt x="105" y="105"/>
                      </a:lnTo>
                      <a:lnTo>
                        <a:pt x="121" y="84"/>
                      </a:lnTo>
                      <a:lnTo>
                        <a:pt x="126" y="63"/>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3200" b="1" strike="noStrike" noProof="1">
                    <a:solidFill>
                      <a:srgbClr val="FF0000"/>
                    </a:solidFill>
                    <a:latin typeface="Arial" panose="020B0604020202020204" pitchFamily="34" charset="0"/>
                    <a:ea typeface="宋体" panose="02010600030101010101" pitchFamily="2" charset="-122"/>
                  </a:endParaRPr>
                </a:p>
              </p:txBody>
            </p:sp>
            <p:sp>
              <p:nvSpPr>
                <p:cNvPr id="6" name="Freeform 25"/>
                <p:cNvSpPr>
                  <a:spLocks noChangeArrowheads="1"/>
                </p:cNvSpPr>
                <p:nvPr/>
              </p:nvSpPr>
              <p:spPr bwMode="auto">
                <a:xfrm>
                  <a:off x="9094" y="8824"/>
                  <a:ext cx="235" cy="235"/>
                </a:xfrm>
                <a:custGeom>
                  <a:avLst/>
                  <a:gdLst>
                    <a:gd name="T0" fmla="*/ 2147483647 w 126"/>
                    <a:gd name="T1" fmla="*/ 2147483647 h 126"/>
                    <a:gd name="T2" fmla="*/ 2147483647 w 126"/>
                    <a:gd name="T3" fmla="*/ 2147483647 h 126"/>
                    <a:gd name="T4" fmla="*/ 2147483647 w 126"/>
                    <a:gd name="T5" fmla="*/ 2147483647 h 126"/>
                    <a:gd name="T6" fmla="*/ 2147483647 w 126"/>
                    <a:gd name="T7" fmla="*/ 2147483647 h 126"/>
                    <a:gd name="T8" fmla="*/ 2147483647 w 126"/>
                    <a:gd name="T9" fmla="*/ 0 h 126"/>
                    <a:gd name="T10" fmla="*/ 2147483647 w 126"/>
                    <a:gd name="T11" fmla="*/ 2147483647 h 126"/>
                    <a:gd name="T12" fmla="*/ 2147483647 w 126"/>
                    <a:gd name="T13" fmla="*/ 2147483647 h 126"/>
                    <a:gd name="T14" fmla="*/ 2147483647 w 126"/>
                    <a:gd name="T15" fmla="*/ 2147483647 h 126"/>
                    <a:gd name="T16" fmla="*/ 0 w 126"/>
                    <a:gd name="T17" fmla="*/ 2147483647 h 126"/>
                    <a:gd name="T18" fmla="*/ 2147483647 w 126"/>
                    <a:gd name="T19" fmla="*/ 2147483647 h 126"/>
                    <a:gd name="T20" fmla="*/ 2147483647 w 126"/>
                    <a:gd name="T21" fmla="*/ 2147483647 h 126"/>
                    <a:gd name="T22" fmla="*/ 2147483647 w 126"/>
                    <a:gd name="T23" fmla="*/ 2147483647 h 126"/>
                    <a:gd name="T24" fmla="*/ 2147483647 w 126"/>
                    <a:gd name="T25" fmla="*/ 2147483647 h 126"/>
                    <a:gd name="T26" fmla="*/ 2147483647 w 126"/>
                    <a:gd name="T27" fmla="*/ 2147483647 h 126"/>
                    <a:gd name="T28" fmla="*/ 2147483647 w 126"/>
                    <a:gd name="T29" fmla="*/ 2147483647 h 126"/>
                    <a:gd name="T30" fmla="*/ 2147483647 w 126"/>
                    <a:gd name="T31" fmla="*/ 2147483647 h 126"/>
                    <a:gd name="T32" fmla="*/ 2147483647 w 126"/>
                    <a:gd name="T33" fmla="*/ 2147483647 h 12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6" h="126">
                      <a:moveTo>
                        <a:pt x="126" y="63"/>
                      </a:moveTo>
                      <a:lnTo>
                        <a:pt x="121" y="37"/>
                      </a:lnTo>
                      <a:lnTo>
                        <a:pt x="105" y="21"/>
                      </a:lnTo>
                      <a:lnTo>
                        <a:pt x="89" y="5"/>
                      </a:lnTo>
                      <a:lnTo>
                        <a:pt x="63" y="0"/>
                      </a:lnTo>
                      <a:lnTo>
                        <a:pt x="37" y="5"/>
                      </a:lnTo>
                      <a:lnTo>
                        <a:pt x="21" y="21"/>
                      </a:lnTo>
                      <a:lnTo>
                        <a:pt x="5" y="37"/>
                      </a:lnTo>
                      <a:lnTo>
                        <a:pt x="0" y="63"/>
                      </a:lnTo>
                      <a:lnTo>
                        <a:pt x="5" y="84"/>
                      </a:lnTo>
                      <a:lnTo>
                        <a:pt x="21" y="105"/>
                      </a:lnTo>
                      <a:lnTo>
                        <a:pt x="37" y="121"/>
                      </a:lnTo>
                      <a:lnTo>
                        <a:pt x="63" y="126"/>
                      </a:lnTo>
                      <a:lnTo>
                        <a:pt x="89" y="121"/>
                      </a:lnTo>
                      <a:lnTo>
                        <a:pt x="105" y="105"/>
                      </a:lnTo>
                      <a:lnTo>
                        <a:pt x="121" y="84"/>
                      </a:lnTo>
                      <a:lnTo>
                        <a:pt x="126" y="63"/>
                      </a:lnTo>
                    </a:path>
                  </a:pathLst>
                </a:custGeom>
                <a:noFill/>
                <a:ln w="5">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3200" b="1" strike="noStrike" noProof="1">
                    <a:solidFill>
                      <a:srgbClr val="FF0000"/>
                    </a:solidFill>
                    <a:latin typeface="Arial" panose="020B0604020202020204" pitchFamily="34" charset="0"/>
                    <a:ea typeface="宋体" panose="02010600030101010101" pitchFamily="2" charset="-122"/>
                  </a:endParaRPr>
                </a:p>
              </p:txBody>
            </p:sp>
          </p:grpSp>
          <p:sp>
            <p:nvSpPr>
              <p:cNvPr id="7" name="Rectangle 32"/>
              <p:cNvSpPr>
                <a:spLocks noChangeArrowheads="1"/>
              </p:cNvSpPr>
              <p:nvPr/>
            </p:nvSpPr>
            <p:spPr bwMode="auto">
              <a:xfrm>
                <a:off x="9023" y="9035"/>
                <a:ext cx="289" cy="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zh-CN" sz="2000" i="1" u="none" strike="noStrike" kern="1200" cap="none" spc="0" normalizeH="0" baseline="0" noProof="1">
                    <a:solidFill>
                      <a:srgbClr val="FF0000"/>
                    </a:solidFill>
                    <a:latin typeface="Times New Roman" panose="02020603050405020304" pitchFamily="18" charset="0"/>
                    <a:ea typeface="宋体" panose="02010600030101010101" pitchFamily="2" charset="-122"/>
                    <a:cs typeface="+mn-cs"/>
                  </a:rPr>
                  <a:t>Q</a:t>
                </a:r>
              </a:p>
            </p:txBody>
          </p:sp>
        </p:grpSp>
      </p:grpSp>
      <p:grpSp>
        <p:nvGrpSpPr>
          <p:cNvPr id="13" name="组合 12"/>
          <p:cNvGrpSpPr/>
          <p:nvPr/>
        </p:nvGrpSpPr>
        <p:grpSpPr>
          <a:xfrm>
            <a:off x="5509260" y="5401310"/>
            <a:ext cx="571500" cy="660400"/>
            <a:chOff x="5509260" y="5401310"/>
            <a:chExt cx="571500" cy="660400"/>
          </a:xfrm>
        </p:grpSpPr>
        <p:sp>
          <p:nvSpPr>
            <p:cNvPr id="327713" name="Freeform 38"/>
            <p:cNvSpPr>
              <a:spLocks noChangeArrowheads="1"/>
            </p:cNvSpPr>
            <p:nvPr/>
          </p:nvSpPr>
          <p:spPr bwMode="auto">
            <a:xfrm>
              <a:off x="5509260" y="5664835"/>
              <a:ext cx="477838" cy="396875"/>
            </a:xfrm>
            <a:custGeom>
              <a:avLst/>
              <a:gdLst>
                <a:gd name="T0" fmla="*/ 0 w 401"/>
                <a:gd name="T1" fmla="*/ 0 h 333"/>
                <a:gd name="T2" fmla="*/ 0 w 401"/>
                <a:gd name="T3" fmla="*/ 2147483647 h 333"/>
                <a:gd name="T4" fmla="*/ 2147483647 w 401"/>
                <a:gd name="T5" fmla="*/ 2147483647 h 333"/>
                <a:gd name="T6" fmla="*/ 2147483647 w 401"/>
                <a:gd name="T7" fmla="*/ 2147483647 h 333"/>
                <a:gd name="T8" fmla="*/ 2147483647 w 401"/>
                <a:gd name="T9" fmla="*/ 2147483647 h 333"/>
                <a:gd name="T10" fmla="*/ 2147483647 w 401"/>
                <a:gd name="T11" fmla="*/ 2147483647 h 333"/>
                <a:gd name="T12" fmla="*/ 2147483647 w 401"/>
                <a:gd name="T13" fmla="*/ 2147483647 h 333"/>
                <a:gd name="T14" fmla="*/ 2147483647 w 401"/>
                <a:gd name="T15" fmla="*/ 2147483647 h 333"/>
                <a:gd name="T16" fmla="*/ 2147483647 w 401"/>
                <a:gd name="T17" fmla="*/ 2147483647 h 333"/>
                <a:gd name="T18" fmla="*/ 2147483647 w 401"/>
                <a:gd name="T19" fmla="*/ 2147483647 h 333"/>
                <a:gd name="T20" fmla="*/ 2147483647 w 401"/>
                <a:gd name="T21" fmla="*/ 2147483647 h 3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01" h="333">
                  <a:moveTo>
                    <a:pt x="0" y="0"/>
                  </a:moveTo>
                  <a:lnTo>
                    <a:pt x="0" y="69"/>
                  </a:lnTo>
                  <a:lnTo>
                    <a:pt x="16" y="132"/>
                  </a:lnTo>
                  <a:lnTo>
                    <a:pt x="42" y="190"/>
                  </a:lnTo>
                  <a:lnTo>
                    <a:pt x="79" y="238"/>
                  </a:lnTo>
                  <a:lnTo>
                    <a:pt x="121" y="280"/>
                  </a:lnTo>
                  <a:lnTo>
                    <a:pt x="174" y="307"/>
                  </a:lnTo>
                  <a:lnTo>
                    <a:pt x="237" y="328"/>
                  </a:lnTo>
                  <a:lnTo>
                    <a:pt x="301" y="333"/>
                  </a:lnTo>
                  <a:lnTo>
                    <a:pt x="353" y="328"/>
                  </a:lnTo>
                  <a:lnTo>
                    <a:pt x="401" y="317"/>
                  </a:lnTo>
                </a:path>
              </a:pathLst>
            </a:custGeom>
            <a:noFill/>
            <a:ln w="5">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3200" b="1" strike="noStrike" noProof="1">
                <a:solidFill>
                  <a:srgbClr val="FF0000"/>
                </a:solidFill>
                <a:latin typeface="Arial" panose="020B0604020202020204" pitchFamily="34" charset="0"/>
                <a:ea typeface="宋体" panose="02010600030101010101" pitchFamily="2" charset="-122"/>
              </a:endParaRPr>
            </a:p>
          </p:txBody>
        </p:sp>
        <p:sp>
          <p:nvSpPr>
            <p:cNvPr id="327714" name="Freeform 40"/>
            <p:cNvSpPr>
              <a:spLocks noChangeArrowheads="1"/>
            </p:cNvSpPr>
            <p:nvPr/>
          </p:nvSpPr>
          <p:spPr bwMode="auto">
            <a:xfrm>
              <a:off x="5936298" y="5583873"/>
              <a:ext cx="61913" cy="301625"/>
            </a:xfrm>
            <a:custGeom>
              <a:avLst/>
              <a:gdLst>
                <a:gd name="T0" fmla="*/ 2147483647 w 52"/>
                <a:gd name="T1" fmla="*/ 0 h 253"/>
                <a:gd name="T2" fmla="*/ 2147483647 w 52"/>
                <a:gd name="T3" fmla="*/ 2147483647 h 253"/>
                <a:gd name="T4" fmla="*/ 2147483647 w 52"/>
                <a:gd name="T5" fmla="*/ 2147483647 h 253"/>
                <a:gd name="T6" fmla="*/ 2147483647 w 52"/>
                <a:gd name="T7" fmla="*/ 2147483647 h 253"/>
                <a:gd name="T8" fmla="*/ 2147483647 w 52"/>
                <a:gd name="T9" fmla="*/ 2147483647 h 253"/>
                <a:gd name="T10" fmla="*/ 2147483647 w 52"/>
                <a:gd name="T11" fmla="*/ 2147483647 h 253"/>
                <a:gd name="T12" fmla="*/ 2147483647 w 52"/>
                <a:gd name="T13" fmla="*/ 2147483647 h 253"/>
                <a:gd name="T14" fmla="*/ 2147483647 w 52"/>
                <a:gd name="T15" fmla="*/ 2147483647 h 253"/>
                <a:gd name="T16" fmla="*/ 0 w 52"/>
                <a:gd name="T17" fmla="*/ 2147483647 h 2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2" h="253">
                  <a:moveTo>
                    <a:pt x="10" y="0"/>
                  </a:moveTo>
                  <a:lnTo>
                    <a:pt x="31" y="26"/>
                  </a:lnTo>
                  <a:lnTo>
                    <a:pt x="42" y="58"/>
                  </a:lnTo>
                  <a:lnTo>
                    <a:pt x="52" y="95"/>
                  </a:lnTo>
                  <a:lnTo>
                    <a:pt x="52" y="126"/>
                  </a:lnTo>
                  <a:lnTo>
                    <a:pt x="47" y="158"/>
                  </a:lnTo>
                  <a:lnTo>
                    <a:pt x="37" y="195"/>
                  </a:lnTo>
                  <a:lnTo>
                    <a:pt x="21" y="227"/>
                  </a:lnTo>
                  <a:lnTo>
                    <a:pt x="0" y="253"/>
                  </a:lnTo>
                </a:path>
              </a:pathLst>
            </a:custGeom>
            <a:noFill/>
            <a:ln w="5">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3200" b="1" strike="noStrike" noProof="1">
                <a:solidFill>
                  <a:srgbClr val="FF0000"/>
                </a:solidFill>
                <a:latin typeface="Arial" panose="020B0604020202020204" pitchFamily="34" charset="0"/>
                <a:ea typeface="宋体" panose="02010600030101010101" pitchFamily="2" charset="-122"/>
              </a:endParaRPr>
            </a:p>
          </p:txBody>
        </p:sp>
        <p:sp>
          <p:nvSpPr>
            <p:cNvPr id="327712" name="Freeform 37"/>
            <p:cNvSpPr>
              <a:spLocks noChangeArrowheads="1"/>
            </p:cNvSpPr>
            <p:nvPr/>
          </p:nvSpPr>
          <p:spPr bwMode="auto">
            <a:xfrm>
              <a:off x="5636260" y="5401310"/>
              <a:ext cx="444500" cy="276225"/>
            </a:xfrm>
            <a:custGeom>
              <a:avLst/>
              <a:gdLst>
                <a:gd name="T0" fmla="*/ 0 w 374"/>
                <a:gd name="T1" fmla="*/ 2147483647 h 232"/>
                <a:gd name="T2" fmla="*/ 2147483647 w 374"/>
                <a:gd name="T3" fmla="*/ 2147483647 h 232"/>
                <a:gd name="T4" fmla="*/ 2147483647 w 374"/>
                <a:gd name="T5" fmla="*/ 2147483647 h 232"/>
                <a:gd name="T6" fmla="*/ 2147483647 w 374"/>
                <a:gd name="T7" fmla="*/ 2147483647 h 232"/>
                <a:gd name="T8" fmla="*/ 2147483647 w 374"/>
                <a:gd name="T9" fmla="*/ 2147483647 h 232"/>
                <a:gd name="T10" fmla="*/ 2147483647 w 374"/>
                <a:gd name="T11" fmla="*/ 2147483647 h 232"/>
                <a:gd name="T12" fmla="*/ 2147483647 w 374"/>
                <a:gd name="T13" fmla="*/ 0 h 232"/>
                <a:gd name="T14" fmla="*/ 2147483647 w 374"/>
                <a:gd name="T15" fmla="*/ 0 h 232"/>
                <a:gd name="T16" fmla="*/ 2147483647 w 374"/>
                <a:gd name="T17" fmla="*/ 2147483647 h 2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4" h="232">
                  <a:moveTo>
                    <a:pt x="0" y="232"/>
                  </a:moveTo>
                  <a:lnTo>
                    <a:pt x="21" y="163"/>
                  </a:lnTo>
                  <a:lnTo>
                    <a:pt x="52" y="105"/>
                  </a:lnTo>
                  <a:lnTo>
                    <a:pt x="89" y="58"/>
                  </a:lnTo>
                  <a:lnTo>
                    <a:pt x="131" y="26"/>
                  </a:lnTo>
                  <a:lnTo>
                    <a:pt x="179" y="5"/>
                  </a:lnTo>
                  <a:lnTo>
                    <a:pt x="237" y="0"/>
                  </a:lnTo>
                  <a:lnTo>
                    <a:pt x="300" y="0"/>
                  </a:lnTo>
                  <a:lnTo>
                    <a:pt x="374" y="16"/>
                  </a:lnTo>
                </a:path>
              </a:pathLst>
            </a:custGeom>
            <a:noFill/>
            <a:ln w="5">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3200" b="1" strike="noStrike" noProof="1">
                <a:solidFill>
                  <a:srgbClr val="FF0000"/>
                </a:solidFill>
                <a:latin typeface="Arial" panose="020B0604020202020204" pitchFamily="34" charset="0"/>
                <a:ea typeface="宋体" panose="02010600030101010101" pitchFamily="2" charset="-122"/>
              </a:endParaRPr>
            </a:p>
          </p:txBody>
        </p:sp>
      </p:grpSp>
      <p:sp>
        <p:nvSpPr>
          <p:cNvPr id="46" name="Freeform 17"/>
          <p:cNvSpPr>
            <a:spLocks noChangeArrowheads="1"/>
          </p:cNvSpPr>
          <p:nvPr/>
        </p:nvSpPr>
        <p:spPr bwMode="auto">
          <a:xfrm>
            <a:off x="6106160" y="6414771"/>
            <a:ext cx="144463" cy="150813"/>
          </a:xfrm>
          <a:custGeom>
            <a:avLst/>
            <a:gdLst>
              <a:gd name="T0" fmla="*/ 2147483647 w 121"/>
              <a:gd name="T1" fmla="*/ 2147483647 h 127"/>
              <a:gd name="T2" fmla="*/ 2147483647 w 121"/>
              <a:gd name="T3" fmla="*/ 2147483647 h 127"/>
              <a:gd name="T4" fmla="*/ 2147483647 w 121"/>
              <a:gd name="T5" fmla="*/ 2147483647 h 127"/>
              <a:gd name="T6" fmla="*/ 2147483647 w 121"/>
              <a:gd name="T7" fmla="*/ 2147483647 h 127"/>
              <a:gd name="T8" fmla="*/ 2147483647 w 121"/>
              <a:gd name="T9" fmla="*/ 0 h 127"/>
              <a:gd name="T10" fmla="*/ 2147483647 w 121"/>
              <a:gd name="T11" fmla="*/ 2147483647 h 127"/>
              <a:gd name="T12" fmla="*/ 2147483647 w 121"/>
              <a:gd name="T13" fmla="*/ 2147483647 h 127"/>
              <a:gd name="T14" fmla="*/ 0 w 121"/>
              <a:gd name="T15" fmla="*/ 2147483647 h 127"/>
              <a:gd name="T16" fmla="*/ 0 w 121"/>
              <a:gd name="T17" fmla="*/ 2147483647 h 127"/>
              <a:gd name="T18" fmla="*/ 0 w 121"/>
              <a:gd name="T19" fmla="*/ 2147483647 h 127"/>
              <a:gd name="T20" fmla="*/ 2147483647 w 121"/>
              <a:gd name="T21" fmla="*/ 2147483647 h 127"/>
              <a:gd name="T22" fmla="*/ 2147483647 w 121"/>
              <a:gd name="T23" fmla="*/ 2147483647 h 127"/>
              <a:gd name="T24" fmla="*/ 2147483647 w 121"/>
              <a:gd name="T25" fmla="*/ 2147483647 h 127"/>
              <a:gd name="T26" fmla="*/ 2147483647 w 121"/>
              <a:gd name="T27" fmla="*/ 2147483647 h 127"/>
              <a:gd name="T28" fmla="*/ 2147483647 w 121"/>
              <a:gd name="T29" fmla="*/ 2147483647 h 127"/>
              <a:gd name="T30" fmla="*/ 2147483647 w 121"/>
              <a:gd name="T31" fmla="*/ 2147483647 h 127"/>
              <a:gd name="T32" fmla="*/ 2147483647 w 121"/>
              <a:gd name="T33" fmla="*/ 2147483647 h 1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1" h="127">
                <a:moveTo>
                  <a:pt x="121" y="64"/>
                </a:moveTo>
                <a:lnTo>
                  <a:pt x="116" y="37"/>
                </a:lnTo>
                <a:lnTo>
                  <a:pt x="105" y="21"/>
                </a:lnTo>
                <a:lnTo>
                  <a:pt x="84" y="6"/>
                </a:lnTo>
                <a:lnTo>
                  <a:pt x="58" y="0"/>
                </a:lnTo>
                <a:lnTo>
                  <a:pt x="37" y="6"/>
                </a:lnTo>
                <a:lnTo>
                  <a:pt x="16" y="21"/>
                </a:lnTo>
                <a:lnTo>
                  <a:pt x="0" y="37"/>
                </a:lnTo>
                <a:lnTo>
                  <a:pt x="0" y="64"/>
                </a:lnTo>
                <a:lnTo>
                  <a:pt x="0" y="90"/>
                </a:lnTo>
                <a:lnTo>
                  <a:pt x="16" y="106"/>
                </a:lnTo>
                <a:lnTo>
                  <a:pt x="37" y="122"/>
                </a:lnTo>
                <a:lnTo>
                  <a:pt x="58" y="127"/>
                </a:lnTo>
                <a:lnTo>
                  <a:pt x="84" y="122"/>
                </a:lnTo>
                <a:lnTo>
                  <a:pt x="105" y="106"/>
                </a:lnTo>
                <a:lnTo>
                  <a:pt x="116" y="90"/>
                </a:lnTo>
                <a:lnTo>
                  <a:pt x="121" y="64"/>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3200" b="1" strike="noStrike" noProof="1">
              <a:solidFill>
                <a:srgbClr val="FF0000"/>
              </a:solidFill>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3059">
                                            <p:txEl>
                                              <p:pRg st="0" end="0"/>
                                            </p:txEl>
                                          </p:spTgt>
                                        </p:tgtEl>
                                        <p:attrNameLst>
                                          <p:attrName>style.visibility</p:attrName>
                                        </p:attrNameLst>
                                      </p:cBhvr>
                                      <p:to>
                                        <p:strVal val="visible"/>
                                      </p:to>
                                    </p:set>
                                    <p:animEffect transition="in" filter="barn(inVertical)">
                                      <p:cBhvr>
                                        <p:cTn id="7" dur="500"/>
                                        <p:tgtEl>
                                          <p:spTgt spid="1730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73059">
                                            <p:txEl>
                                              <p:pRg st="1" end="1"/>
                                            </p:txEl>
                                          </p:spTgt>
                                        </p:tgtEl>
                                        <p:attrNameLst>
                                          <p:attrName>style.visibility</p:attrName>
                                        </p:attrNameLst>
                                      </p:cBhvr>
                                      <p:to>
                                        <p:strVal val="visible"/>
                                      </p:to>
                                    </p:set>
                                    <p:animEffect transition="in" filter="barn(inVertical)">
                                      <p:cBhvr>
                                        <p:cTn id="12" dur="500"/>
                                        <p:tgtEl>
                                          <p:spTgt spid="1730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768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769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768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2768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2768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2768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2769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173059">
                                            <p:txEl>
                                              <p:pRg st="2" end="2"/>
                                            </p:txEl>
                                          </p:spTgt>
                                        </p:tgtEl>
                                        <p:attrNameLst>
                                          <p:attrName>style.visibility</p:attrName>
                                        </p:attrNameLst>
                                      </p:cBhvr>
                                      <p:to>
                                        <p:strVal val="visible"/>
                                      </p:to>
                                    </p:set>
                                    <p:animEffect transition="in" filter="barn(inVertical)">
                                      <p:cBhvr>
                                        <p:cTn id="57" dur="500"/>
                                        <p:tgtEl>
                                          <p:spTgt spid="17305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59" grpId="0" uiExpand="1" build="p"/>
      <p:bldP spid="327685" grpId="0" bldLvl="0" animBg="1"/>
      <p:bldP spid="327685" grpId="1" animBg="1"/>
      <p:bldP spid="327686" grpId="0" bldLvl="0" animBg="1"/>
      <p:bldP spid="327686" grpId="1" animBg="1"/>
      <p:bldP spid="327687" grpId="0" uiExpand="1" bldLvl="0" animBg="1"/>
      <p:bldP spid="327687" grpId="1" animBg="1"/>
      <p:bldP spid="327688" grpId="0" uiExpand="1" bldLvl="0" animBg="1"/>
      <p:bldP spid="327688" grpId="1" animBg="1"/>
      <p:bldP spid="327689" grpId="0" uiExpand="1" bldLvl="0" animBg="1"/>
      <p:bldP spid="327689" grpId="1" animBg="1"/>
      <p:bldP spid="327690" grpId="0" bldLvl="0" animBg="1"/>
      <p:bldP spid="327690" grpId="1" animBg="1"/>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7" name="Rectangle 2"/>
          <p:cNvSpPr>
            <a:spLocks noGrp="1" noRot="1"/>
          </p:cNvSpPr>
          <p:nvPr>
            <p:ph type="title"/>
          </p:nvPr>
        </p:nvSpPr>
        <p:spPr/>
        <p:txBody>
          <a:bodyPr vert="horz" wrap="square" lIns="91440" tIns="45720" rIns="91440" bIns="45720" anchor="b"/>
          <a:lstStyle/>
          <a:p>
            <a:pPr eaLnBrk="1" hangingPunct="1"/>
            <a:r>
              <a:rPr lang="en-US" altLang="zh-CN" kern="1200">
                <a:solidFill>
                  <a:srgbClr val="5D2513"/>
                </a:solidFill>
                <a:latin typeface="方正粗黑宋简体" panose="02000000000000000000" pitchFamily="2" charset="-122"/>
                <a:ea typeface="方正粗黑宋简体" panose="02000000000000000000" pitchFamily="2" charset="-122"/>
                <a:cs typeface="+mj-cs"/>
              </a:rPr>
              <a:t> </a:t>
            </a:r>
            <a:endParaRPr lang="zh-CN" altLang="zh-CN" kern="1200">
              <a:solidFill>
                <a:srgbClr val="5D2513"/>
              </a:solidFill>
              <a:latin typeface="方正粗黑宋简体" panose="02000000000000000000" pitchFamily="2" charset="-122"/>
              <a:ea typeface="方正粗黑宋简体" panose="02000000000000000000" pitchFamily="2" charset="-122"/>
              <a:cs typeface="+mj-cs"/>
            </a:endParaRPr>
          </a:p>
        </p:txBody>
      </p:sp>
      <p:sp>
        <p:nvSpPr>
          <p:cNvPr id="253955" name="Rectangle 3"/>
          <p:cNvSpPr>
            <a:spLocks noGrp="1" noRot="1" noChangeArrowheads="1"/>
          </p:cNvSpPr>
          <p:nvPr>
            <p:ph idx="1"/>
          </p:nvPr>
        </p:nvSpPr>
        <p:spPr>
          <a:xfrm>
            <a:off x="539552" y="764704"/>
            <a:ext cx="8136904" cy="2193925"/>
          </a:xfrm>
        </p:spPr>
        <p:txBody>
          <a:bodyPr rtlCol="0">
            <a:noAutofit/>
          </a:bodyPr>
          <a:lstStyle/>
          <a:p>
            <a:pPr marL="267970" marR="0" indent="-267970" algn="just" defTabSz="914400" rtl="0" eaLnBrk="1" fontAlgn="auto" latinLnBrk="0" hangingPunct="1">
              <a:lnSpc>
                <a:spcPct val="110000"/>
              </a:lnSpc>
              <a:spcBef>
                <a:spcPts val="1050"/>
              </a:spcBef>
              <a:spcAft>
                <a:spcPts val="0"/>
              </a:spcAft>
              <a:buClr>
                <a:schemeClr val="accent1">
                  <a:lumMod val="75000"/>
                </a:schemeClr>
              </a:buClr>
              <a:buSzPct val="50000"/>
              <a:buFont typeface="Wingdings" panose="05000000000000000000" pitchFamily="2" charset="2"/>
              <a:buChar char="u"/>
              <a:defRPr/>
            </a:pPr>
            <a:r>
              <a:rPr kumimoji="0" lang="zh-CN" altLang="en-US" sz="2800" b="1" i="0" u="none" strike="noStrike" kern="1200" cap="none" spc="0" normalizeH="0" baseline="0" noProof="1">
                <a:solidFill>
                  <a:srgbClr val="FF0000"/>
                </a:solidFill>
                <a:latin typeface="方正粗黑宋简体" panose="02000000000000000000" pitchFamily="2" charset="-122"/>
                <a:ea typeface="方正粗黑宋简体" panose="02000000000000000000" pitchFamily="2" charset="-122"/>
                <a:cs typeface="+mn-cs"/>
              </a:rPr>
              <a:t>斯顿树：</a:t>
            </a:r>
            <a:r>
              <a:rPr kumimoji="0" lang="zh-CN" altLang="en-US" sz="2800" b="1" i="0" u="none" strike="noStrike" kern="1200" cap="none" spc="0" normalizeH="0" baseline="0" noProof="1">
                <a:solidFill>
                  <a:srgbClr val="0039E5"/>
                </a:solidFill>
                <a:latin typeface="方正粗黑宋简体" panose="02000000000000000000" pitchFamily="2" charset="-122"/>
                <a:ea typeface="方正粗黑宋简体" panose="02000000000000000000" pitchFamily="2" charset="-122"/>
                <a:cs typeface="+mn-cs"/>
              </a:rPr>
              <a:t>如容许增加新的端点，包括中心点，</a:t>
            </a:r>
            <a:r>
              <a:rPr kumimoji="0" lang="zh-CN" altLang="en-US" sz="2800" b="1" i="0" u="none" strike="noStrike" kern="1200" cap="none" spc="0" normalizeH="0" baseline="0" noProof="1">
                <a:solidFill>
                  <a:srgbClr val="FC3E3E"/>
                </a:solidFill>
                <a:latin typeface="方正粗黑宋简体" panose="02000000000000000000" pitchFamily="2" charset="-122"/>
                <a:ea typeface="方正粗黑宋简体" panose="02000000000000000000" pitchFamily="2" charset="-122"/>
                <a:cs typeface="+mn-cs"/>
              </a:rPr>
              <a:t>存在比以前的最短主树更短的主树</a:t>
            </a:r>
            <a:r>
              <a:rPr kumimoji="0" lang="zh-CN" altLang="en-US" sz="2800" b="1" i="0" u="none" strike="noStrike" kern="1200" cap="none" spc="0" normalizeH="0" baseline="0" noProof="1">
                <a:solidFill>
                  <a:schemeClr val="accent1">
                    <a:lumMod val="50000"/>
                  </a:schemeClr>
                </a:solidFill>
                <a:latin typeface="方正粗黑宋简体" panose="02000000000000000000" pitchFamily="2" charset="-122"/>
                <a:ea typeface="方正粗黑宋简体" panose="02000000000000000000" pitchFamily="2" charset="-122"/>
                <a:cs typeface="+mn-cs"/>
              </a:rPr>
              <a:t>。</a:t>
            </a:r>
            <a:r>
              <a:rPr kumimoji="0" lang="zh-CN" altLang="en-US" sz="2800" b="1" i="0" u="none" strike="noStrike" kern="1200" cap="none" spc="0" normalizeH="0" baseline="0" noProof="1">
                <a:solidFill>
                  <a:srgbClr val="0039E5"/>
                </a:solidFill>
                <a:latin typeface="方正粗黑宋简体" panose="02000000000000000000" pitchFamily="2" charset="-122"/>
                <a:ea typeface="方正粗黑宋简体" panose="02000000000000000000" pitchFamily="2" charset="-122"/>
                <a:cs typeface="+mn-cs"/>
              </a:rPr>
              <a:t>这种主树称为斯顿树。</a:t>
            </a:r>
          </a:p>
          <a:p>
            <a:pPr marL="267970" marR="0" indent="-267970" algn="just" defTabSz="914400" rtl="0" eaLnBrk="1" fontAlgn="auto" latinLnBrk="0" hangingPunct="1">
              <a:lnSpc>
                <a:spcPct val="110000"/>
              </a:lnSpc>
              <a:spcBef>
                <a:spcPts val="1050"/>
              </a:spcBef>
              <a:spcAft>
                <a:spcPts val="0"/>
              </a:spcAft>
              <a:buClr>
                <a:schemeClr val="accent1">
                  <a:lumMod val="75000"/>
                </a:schemeClr>
              </a:buClr>
              <a:buSzPct val="50000"/>
              <a:buFont typeface="Wingdings" panose="05000000000000000000" pitchFamily="2" charset="2"/>
              <a:buChar char="u"/>
              <a:defRPr/>
            </a:pPr>
            <a:endParaRPr kumimoji="0" lang="zh-CN" altLang="en-US" sz="2800" b="1" i="0" u="none" strike="noStrike" kern="1200" cap="none" spc="0" normalizeH="0" baseline="0" noProof="1">
              <a:solidFill>
                <a:srgbClr val="0039E5"/>
              </a:solidFill>
              <a:latin typeface="方正粗黑宋简体" panose="02000000000000000000" pitchFamily="2" charset="-122"/>
              <a:ea typeface="方正粗黑宋简体" panose="02000000000000000000" pitchFamily="2" charset="-122"/>
              <a:cs typeface="+mn-cs"/>
            </a:endParaRPr>
          </a:p>
          <a:p>
            <a:pPr marL="267970" marR="0" indent="-267970" algn="just" defTabSz="914400" rtl="0" eaLnBrk="1" fontAlgn="auto" latinLnBrk="0" hangingPunct="1">
              <a:lnSpc>
                <a:spcPct val="110000"/>
              </a:lnSpc>
              <a:spcBef>
                <a:spcPts val="1050"/>
              </a:spcBef>
              <a:spcAft>
                <a:spcPts val="0"/>
              </a:spcAft>
              <a:buClr>
                <a:schemeClr val="accent1">
                  <a:lumMod val="75000"/>
                </a:schemeClr>
              </a:buClr>
              <a:buSzPct val="50000"/>
              <a:buFont typeface="Wingdings" panose="05000000000000000000" pitchFamily="2" charset="2"/>
              <a:buChar char="u"/>
              <a:defRPr/>
            </a:pPr>
            <a:r>
              <a:rPr kumimoji="0" lang="zh-CN" altLang="en-US" sz="2800" b="1" i="0" u="none" strike="noStrike" kern="1200" cap="none" spc="0" normalizeH="0" baseline="0" noProof="1">
                <a:solidFill>
                  <a:srgbClr val="0039E5"/>
                </a:solidFill>
                <a:latin typeface="方正粗黑宋简体" panose="02000000000000000000" pitchFamily="2" charset="-122"/>
                <a:ea typeface="方正粗黑宋简体" panose="02000000000000000000" pitchFamily="2" charset="-122"/>
                <a:cs typeface="+mn-cs"/>
              </a:rPr>
              <a:t>在某些情况下，原图最短主树是与斯顿树重合的。若第三个点在外接圆内如</a:t>
            </a:r>
            <a:r>
              <a:rPr kumimoji="0" lang="en-US" altLang="zh-CN" sz="2800" b="1" i="0" u="none" strike="noStrike" kern="1200" cap="none" spc="0" normalizeH="0" baseline="0" noProof="1">
                <a:solidFill>
                  <a:srgbClr val="0039E5"/>
                </a:solidFill>
                <a:latin typeface="方正粗黑宋简体" panose="02000000000000000000" pitchFamily="2" charset="-122"/>
                <a:ea typeface="方正粗黑宋简体" panose="02000000000000000000" pitchFamily="2" charset="-122"/>
                <a:cs typeface="+mn-cs"/>
              </a:rPr>
              <a:t>v</a:t>
            </a:r>
            <a:r>
              <a:rPr kumimoji="0" lang="en-US" altLang="zh-CN" sz="2800" b="1" i="0" u="none" strike="noStrike" kern="1200" cap="none" spc="0" normalizeH="0" baseline="-25000" noProof="1">
                <a:solidFill>
                  <a:srgbClr val="0039E5"/>
                </a:solidFill>
                <a:latin typeface="方正粗黑宋简体" panose="02000000000000000000" pitchFamily="2" charset="-122"/>
                <a:ea typeface="方正粗黑宋简体" panose="02000000000000000000" pitchFamily="2" charset="-122"/>
                <a:cs typeface="+mn-cs"/>
              </a:rPr>
              <a:t>4</a:t>
            </a:r>
            <a:r>
              <a:rPr kumimoji="0" lang="zh-CN" altLang="en-US" sz="2800" b="1" i="0" u="none" strike="noStrike" kern="1200" cap="none" spc="0" normalizeH="0" baseline="0" noProof="1">
                <a:solidFill>
                  <a:srgbClr val="0039E5"/>
                </a:solidFill>
                <a:latin typeface="方正粗黑宋简体" panose="02000000000000000000" pitchFamily="2" charset="-122"/>
                <a:ea typeface="方正粗黑宋简体" panose="02000000000000000000" pitchFamily="2" charset="-122"/>
                <a:cs typeface="+mn-cs"/>
              </a:rPr>
              <a:t>，则找不到满足上述条件的中点。此时只能取</a:t>
            </a:r>
            <a:r>
              <a:rPr kumimoji="0" lang="en-US" altLang="zh-CN" sz="2800" b="1" i="0" u="none" strike="noStrike" kern="1200" cap="none" spc="0" normalizeH="0" baseline="0" noProof="1">
                <a:solidFill>
                  <a:srgbClr val="0039E5"/>
                </a:solidFill>
                <a:latin typeface="方正粗黑宋简体" panose="02000000000000000000" pitchFamily="2" charset="-122"/>
                <a:ea typeface="方正粗黑宋简体" panose="02000000000000000000" pitchFamily="2" charset="-122"/>
                <a:cs typeface="+mn-cs"/>
              </a:rPr>
              <a:t>v</a:t>
            </a:r>
            <a:r>
              <a:rPr kumimoji="0" lang="en-US" altLang="zh-CN" sz="2800" b="1" i="0" u="none" strike="noStrike" kern="1200" cap="none" spc="0" normalizeH="0" baseline="-25000" noProof="1">
                <a:solidFill>
                  <a:srgbClr val="0039E5"/>
                </a:solidFill>
                <a:latin typeface="方正粗黑宋简体" panose="02000000000000000000" pitchFamily="2" charset="-122"/>
                <a:ea typeface="方正粗黑宋简体" panose="02000000000000000000" pitchFamily="2" charset="-122"/>
                <a:cs typeface="+mn-cs"/>
              </a:rPr>
              <a:t>4</a:t>
            </a:r>
            <a:r>
              <a:rPr kumimoji="0" lang="zh-CN" altLang="en-US" sz="2800" b="1" i="0" u="none" strike="noStrike" kern="1200" cap="none" spc="0" normalizeH="0" baseline="0" noProof="1">
                <a:solidFill>
                  <a:srgbClr val="0039E5"/>
                </a:solidFill>
                <a:latin typeface="方正粗黑宋简体" panose="02000000000000000000" pitchFamily="2" charset="-122"/>
                <a:ea typeface="方正粗黑宋简体" panose="02000000000000000000" pitchFamily="2" charset="-122"/>
                <a:cs typeface="+mn-cs"/>
              </a:rPr>
              <a:t>为中点。</a:t>
            </a:r>
          </a:p>
        </p:txBody>
      </p:sp>
      <p:sp>
        <p:nvSpPr>
          <p:cNvPr id="328708" name="AutoShape 6"/>
          <p:cNvSpPr>
            <a:spLocks noChangeAspect="1" noChangeArrowheads="1" noTextEdit="1"/>
          </p:cNvSpPr>
          <p:nvPr/>
        </p:nvSpPr>
        <p:spPr bwMode="auto">
          <a:xfrm>
            <a:off x="6069210" y="3607767"/>
            <a:ext cx="2535238" cy="334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sz="1400" b="1" strike="noStrike" noProof="1">
              <a:solidFill>
                <a:srgbClr val="494B4D"/>
              </a:solidFill>
              <a:latin typeface="Arial" panose="020B0604020202020204" pitchFamily="34" charset="0"/>
              <a:ea typeface="宋体" panose="02010600030101010101" pitchFamily="2" charset="-122"/>
            </a:endParaRPr>
          </a:p>
        </p:txBody>
      </p:sp>
      <p:sp>
        <p:nvSpPr>
          <p:cNvPr id="328709" name="Freeform 10"/>
          <p:cNvSpPr>
            <a:spLocks noEditPoints="1" noChangeArrowheads="1"/>
          </p:cNvSpPr>
          <p:nvPr/>
        </p:nvSpPr>
        <p:spPr bwMode="auto">
          <a:xfrm>
            <a:off x="6134297" y="4493592"/>
            <a:ext cx="2139950" cy="2143125"/>
          </a:xfrm>
          <a:custGeom>
            <a:avLst/>
            <a:gdLst>
              <a:gd name="T0" fmla="*/ 2147483647 w 1797"/>
              <a:gd name="T1" fmla="*/ 2147483647 h 1800"/>
              <a:gd name="T2" fmla="*/ 2147483647 w 1797"/>
              <a:gd name="T3" fmla="*/ 2147483647 h 1800"/>
              <a:gd name="T4" fmla="*/ 2147483647 w 1797"/>
              <a:gd name="T5" fmla="*/ 2147483647 h 1800"/>
              <a:gd name="T6" fmla="*/ 2147483647 w 1797"/>
              <a:gd name="T7" fmla="*/ 2147483647 h 1800"/>
              <a:gd name="T8" fmla="*/ 2147483647 w 1797"/>
              <a:gd name="T9" fmla="*/ 2147483647 h 1800"/>
              <a:gd name="T10" fmla="*/ 2147483647 w 1797"/>
              <a:gd name="T11" fmla="*/ 2147483647 h 1800"/>
              <a:gd name="T12" fmla="*/ 2147483647 w 1797"/>
              <a:gd name="T13" fmla="*/ 2147483647 h 1800"/>
              <a:gd name="T14" fmla="*/ 2147483647 w 1797"/>
              <a:gd name="T15" fmla="*/ 2147483647 h 1800"/>
              <a:gd name="T16" fmla="*/ 2147483647 w 1797"/>
              <a:gd name="T17" fmla="*/ 2147483647 h 1800"/>
              <a:gd name="T18" fmla="*/ 2147483647 w 1797"/>
              <a:gd name="T19" fmla="*/ 2147483647 h 1800"/>
              <a:gd name="T20" fmla="*/ 2147483647 w 1797"/>
              <a:gd name="T21" fmla="*/ 2147483647 h 1800"/>
              <a:gd name="T22" fmla="*/ 2147483647 w 1797"/>
              <a:gd name="T23" fmla="*/ 2147483647 h 1800"/>
              <a:gd name="T24" fmla="*/ 2147483647 w 1797"/>
              <a:gd name="T25" fmla="*/ 2147483647 h 1800"/>
              <a:gd name="T26" fmla="*/ 2147483647 w 1797"/>
              <a:gd name="T27" fmla="*/ 2147483647 h 1800"/>
              <a:gd name="T28" fmla="*/ 2147483647 w 1797"/>
              <a:gd name="T29" fmla="*/ 0 h 1800"/>
              <a:gd name="T30" fmla="*/ 2147483647 w 1797"/>
              <a:gd name="T31" fmla="*/ 2147483647 h 1800"/>
              <a:gd name="T32" fmla="*/ 2147483647 w 1797"/>
              <a:gd name="T33" fmla="*/ 2147483647 h 1800"/>
              <a:gd name="T34" fmla="*/ 2147483647 w 1797"/>
              <a:gd name="T35" fmla="*/ 2147483647 h 1800"/>
              <a:gd name="T36" fmla="*/ 2147483647 w 1797"/>
              <a:gd name="T37" fmla="*/ 2147483647 h 1800"/>
              <a:gd name="T38" fmla="*/ 2147483647 w 1797"/>
              <a:gd name="T39" fmla="*/ 2147483647 h 1800"/>
              <a:gd name="T40" fmla="*/ 2147483647 w 1797"/>
              <a:gd name="T41" fmla="*/ 2147483647 h 1800"/>
              <a:gd name="T42" fmla="*/ 2147483647 w 1797"/>
              <a:gd name="T43" fmla="*/ 2147483647 h 1800"/>
              <a:gd name="T44" fmla="*/ 2147483647 w 1797"/>
              <a:gd name="T45" fmla="*/ 2147483647 h 1800"/>
              <a:gd name="T46" fmla="*/ 2147483647 w 1797"/>
              <a:gd name="T47" fmla="*/ 2147483647 h 1800"/>
              <a:gd name="T48" fmla="*/ 2147483647 w 1797"/>
              <a:gd name="T49" fmla="*/ 2147483647 h 1800"/>
              <a:gd name="T50" fmla="*/ 2147483647 w 1797"/>
              <a:gd name="T51" fmla="*/ 2147483647 h 1800"/>
              <a:gd name="T52" fmla="*/ 2147483647 w 1797"/>
              <a:gd name="T53" fmla="*/ 2147483647 h 1800"/>
              <a:gd name="T54" fmla="*/ 2147483647 w 1797"/>
              <a:gd name="T55" fmla="*/ 2147483647 h 1800"/>
              <a:gd name="T56" fmla="*/ 2147483647 w 1797"/>
              <a:gd name="T57" fmla="*/ 2147483647 h 1800"/>
              <a:gd name="T58" fmla="*/ 0 w 1797"/>
              <a:gd name="T59" fmla="*/ 2147483647 h 1800"/>
              <a:gd name="T60" fmla="*/ 2147483647 w 1797"/>
              <a:gd name="T61" fmla="*/ 2147483647 h 1800"/>
              <a:gd name="T62" fmla="*/ 2147483647 w 1797"/>
              <a:gd name="T63" fmla="*/ 2147483647 h 1800"/>
              <a:gd name="T64" fmla="*/ 2147483647 w 1797"/>
              <a:gd name="T65" fmla="*/ 2147483647 h 1800"/>
              <a:gd name="T66" fmla="*/ 2147483647 w 1797"/>
              <a:gd name="T67" fmla="*/ 2147483647 h 1800"/>
              <a:gd name="T68" fmla="*/ 2147483647 w 1797"/>
              <a:gd name="T69" fmla="*/ 2147483647 h 1800"/>
              <a:gd name="T70" fmla="*/ 2147483647 w 1797"/>
              <a:gd name="T71" fmla="*/ 2147483647 h 1800"/>
              <a:gd name="T72" fmla="*/ 2147483647 w 1797"/>
              <a:gd name="T73" fmla="*/ 2147483647 h 1800"/>
              <a:gd name="T74" fmla="*/ 2147483647 w 1797"/>
              <a:gd name="T75" fmla="*/ 2147483647 h 1800"/>
              <a:gd name="T76" fmla="*/ 2147483647 w 1797"/>
              <a:gd name="T77" fmla="*/ 2147483647 h 1800"/>
              <a:gd name="T78" fmla="*/ 2147483647 w 1797"/>
              <a:gd name="T79" fmla="*/ 2147483647 h 1800"/>
              <a:gd name="T80" fmla="*/ 2147483647 w 1797"/>
              <a:gd name="T81" fmla="*/ 2147483647 h 1800"/>
              <a:gd name="T82" fmla="*/ 2147483647 w 1797"/>
              <a:gd name="T83" fmla="*/ 2147483647 h 1800"/>
              <a:gd name="T84" fmla="*/ 2147483647 w 1797"/>
              <a:gd name="T85" fmla="*/ 2147483647 h 1800"/>
              <a:gd name="T86" fmla="*/ 2147483647 w 1797"/>
              <a:gd name="T87" fmla="*/ 2147483647 h 1800"/>
              <a:gd name="T88" fmla="*/ 2147483647 w 1797"/>
              <a:gd name="T89" fmla="*/ 2147483647 h 1800"/>
              <a:gd name="T90" fmla="*/ 2147483647 w 1797"/>
              <a:gd name="T91" fmla="*/ 2147483647 h 1800"/>
              <a:gd name="T92" fmla="*/ 2147483647 w 1797"/>
              <a:gd name="T93" fmla="*/ 2147483647 h 1800"/>
              <a:gd name="T94" fmla="*/ 2147483647 w 1797"/>
              <a:gd name="T95" fmla="*/ 2147483647 h 1800"/>
              <a:gd name="T96" fmla="*/ 2147483647 w 1797"/>
              <a:gd name="T97" fmla="*/ 2147483647 h 1800"/>
              <a:gd name="T98" fmla="*/ 2147483647 w 1797"/>
              <a:gd name="T99" fmla="*/ 2147483647 h 1800"/>
              <a:gd name="T100" fmla="*/ 2147483647 w 1797"/>
              <a:gd name="T101" fmla="*/ 2147483647 h 1800"/>
              <a:gd name="T102" fmla="*/ 2147483647 w 1797"/>
              <a:gd name="T103" fmla="*/ 2147483647 h 1800"/>
              <a:gd name="T104" fmla="*/ 2147483647 w 1797"/>
              <a:gd name="T105" fmla="*/ 2147483647 h 1800"/>
              <a:gd name="T106" fmla="*/ 2147483647 w 1797"/>
              <a:gd name="T107" fmla="*/ 2147483647 h 1800"/>
              <a:gd name="T108" fmla="*/ 2147483647 w 1797"/>
              <a:gd name="T109" fmla="*/ 2147483647 h 1800"/>
              <a:gd name="T110" fmla="*/ 2147483647 w 1797"/>
              <a:gd name="T111" fmla="*/ 2147483647 h 1800"/>
              <a:gd name="T112" fmla="*/ 2147483647 w 1797"/>
              <a:gd name="T113" fmla="*/ 2147483647 h 1800"/>
              <a:gd name="T114" fmla="*/ 2147483647 w 1797"/>
              <a:gd name="T115" fmla="*/ 2147483647 h 180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797" h="1800">
                <a:moveTo>
                  <a:pt x="1792" y="939"/>
                </a:moveTo>
                <a:lnTo>
                  <a:pt x="1792" y="897"/>
                </a:lnTo>
                <a:lnTo>
                  <a:pt x="1797" y="892"/>
                </a:lnTo>
                <a:lnTo>
                  <a:pt x="1797" y="897"/>
                </a:lnTo>
                <a:lnTo>
                  <a:pt x="1797" y="939"/>
                </a:lnTo>
                <a:lnTo>
                  <a:pt x="1797" y="945"/>
                </a:lnTo>
                <a:lnTo>
                  <a:pt x="1792" y="939"/>
                </a:lnTo>
                <a:close/>
                <a:moveTo>
                  <a:pt x="1792" y="865"/>
                </a:moveTo>
                <a:lnTo>
                  <a:pt x="1792" y="855"/>
                </a:lnTo>
                <a:lnTo>
                  <a:pt x="1787" y="818"/>
                </a:lnTo>
                <a:lnTo>
                  <a:pt x="1792" y="818"/>
                </a:lnTo>
                <a:lnTo>
                  <a:pt x="1797" y="818"/>
                </a:lnTo>
                <a:lnTo>
                  <a:pt x="1797" y="855"/>
                </a:lnTo>
                <a:lnTo>
                  <a:pt x="1797" y="865"/>
                </a:lnTo>
                <a:lnTo>
                  <a:pt x="1792" y="865"/>
                </a:lnTo>
                <a:close/>
                <a:moveTo>
                  <a:pt x="1787" y="786"/>
                </a:moveTo>
                <a:lnTo>
                  <a:pt x="1782" y="765"/>
                </a:lnTo>
                <a:lnTo>
                  <a:pt x="1782" y="744"/>
                </a:lnTo>
                <a:lnTo>
                  <a:pt x="1782" y="739"/>
                </a:lnTo>
                <a:lnTo>
                  <a:pt x="1787" y="744"/>
                </a:lnTo>
                <a:lnTo>
                  <a:pt x="1787" y="760"/>
                </a:lnTo>
                <a:lnTo>
                  <a:pt x="1792" y="786"/>
                </a:lnTo>
                <a:lnTo>
                  <a:pt x="1787" y="792"/>
                </a:lnTo>
                <a:lnTo>
                  <a:pt x="1787" y="786"/>
                </a:lnTo>
                <a:close/>
                <a:moveTo>
                  <a:pt x="1771" y="712"/>
                </a:moveTo>
                <a:lnTo>
                  <a:pt x="1766" y="675"/>
                </a:lnTo>
                <a:lnTo>
                  <a:pt x="1766" y="670"/>
                </a:lnTo>
                <a:lnTo>
                  <a:pt x="1766" y="665"/>
                </a:lnTo>
                <a:lnTo>
                  <a:pt x="1771" y="670"/>
                </a:lnTo>
                <a:lnTo>
                  <a:pt x="1771" y="675"/>
                </a:lnTo>
                <a:lnTo>
                  <a:pt x="1782" y="712"/>
                </a:lnTo>
                <a:lnTo>
                  <a:pt x="1776" y="718"/>
                </a:lnTo>
                <a:lnTo>
                  <a:pt x="1771" y="712"/>
                </a:lnTo>
                <a:close/>
                <a:moveTo>
                  <a:pt x="1755" y="639"/>
                </a:moveTo>
                <a:lnTo>
                  <a:pt x="1755" y="633"/>
                </a:lnTo>
                <a:lnTo>
                  <a:pt x="1739" y="596"/>
                </a:lnTo>
                <a:lnTo>
                  <a:pt x="1745" y="596"/>
                </a:lnTo>
                <a:lnTo>
                  <a:pt x="1760" y="633"/>
                </a:lnTo>
                <a:lnTo>
                  <a:pt x="1760" y="639"/>
                </a:lnTo>
                <a:lnTo>
                  <a:pt x="1760" y="644"/>
                </a:lnTo>
                <a:lnTo>
                  <a:pt x="1755" y="639"/>
                </a:lnTo>
                <a:close/>
                <a:moveTo>
                  <a:pt x="1729" y="570"/>
                </a:moveTo>
                <a:lnTo>
                  <a:pt x="1724" y="549"/>
                </a:lnTo>
                <a:lnTo>
                  <a:pt x="1713" y="528"/>
                </a:lnTo>
                <a:lnTo>
                  <a:pt x="1713" y="522"/>
                </a:lnTo>
                <a:lnTo>
                  <a:pt x="1718" y="528"/>
                </a:lnTo>
                <a:lnTo>
                  <a:pt x="1729" y="549"/>
                </a:lnTo>
                <a:lnTo>
                  <a:pt x="1734" y="565"/>
                </a:lnTo>
                <a:lnTo>
                  <a:pt x="1734" y="570"/>
                </a:lnTo>
                <a:lnTo>
                  <a:pt x="1729" y="570"/>
                </a:lnTo>
                <a:close/>
                <a:moveTo>
                  <a:pt x="1697" y="501"/>
                </a:moveTo>
                <a:lnTo>
                  <a:pt x="1687" y="475"/>
                </a:lnTo>
                <a:lnTo>
                  <a:pt x="1676" y="459"/>
                </a:lnTo>
                <a:lnTo>
                  <a:pt x="1681" y="459"/>
                </a:lnTo>
                <a:lnTo>
                  <a:pt x="1692" y="470"/>
                </a:lnTo>
                <a:lnTo>
                  <a:pt x="1702" y="496"/>
                </a:lnTo>
                <a:lnTo>
                  <a:pt x="1702" y="501"/>
                </a:lnTo>
                <a:lnTo>
                  <a:pt x="1697" y="501"/>
                </a:lnTo>
                <a:close/>
                <a:moveTo>
                  <a:pt x="1660" y="433"/>
                </a:moveTo>
                <a:lnTo>
                  <a:pt x="1639" y="401"/>
                </a:lnTo>
                <a:lnTo>
                  <a:pt x="1639" y="396"/>
                </a:lnTo>
                <a:lnTo>
                  <a:pt x="1639" y="390"/>
                </a:lnTo>
                <a:lnTo>
                  <a:pt x="1644" y="390"/>
                </a:lnTo>
                <a:lnTo>
                  <a:pt x="1644" y="396"/>
                </a:lnTo>
                <a:lnTo>
                  <a:pt x="1666" y="433"/>
                </a:lnTo>
                <a:lnTo>
                  <a:pt x="1660" y="433"/>
                </a:lnTo>
                <a:close/>
                <a:moveTo>
                  <a:pt x="1618" y="369"/>
                </a:moveTo>
                <a:lnTo>
                  <a:pt x="1592" y="338"/>
                </a:lnTo>
                <a:lnTo>
                  <a:pt x="1592" y="332"/>
                </a:lnTo>
                <a:lnTo>
                  <a:pt x="1597" y="332"/>
                </a:lnTo>
                <a:lnTo>
                  <a:pt x="1623" y="369"/>
                </a:lnTo>
                <a:lnTo>
                  <a:pt x="1618" y="369"/>
                </a:lnTo>
                <a:close/>
                <a:moveTo>
                  <a:pt x="1571" y="311"/>
                </a:moveTo>
                <a:lnTo>
                  <a:pt x="1544" y="280"/>
                </a:lnTo>
                <a:lnTo>
                  <a:pt x="1544" y="274"/>
                </a:lnTo>
                <a:lnTo>
                  <a:pt x="1576" y="306"/>
                </a:lnTo>
                <a:lnTo>
                  <a:pt x="1576" y="311"/>
                </a:lnTo>
                <a:lnTo>
                  <a:pt x="1571" y="311"/>
                </a:lnTo>
                <a:close/>
                <a:moveTo>
                  <a:pt x="1518" y="259"/>
                </a:moveTo>
                <a:lnTo>
                  <a:pt x="1486" y="227"/>
                </a:lnTo>
                <a:lnTo>
                  <a:pt x="1486" y="222"/>
                </a:lnTo>
                <a:lnTo>
                  <a:pt x="1492" y="222"/>
                </a:lnTo>
                <a:lnTo>
                  <a:pt x="1523" y="253"/>
                </a:lnTo>
                <a:lnTo>
                  <a:pt x="1523" y="259"/>
                </a:lnTo>
                <a:lnTo>
                  <a:pt x="1518" y="259"/>
                </a:lnTo>
                <a:close/>
                <a:moveTo>
                  <a:pt x="1465" y="206"/>
                </a:moveTo>
                <a:lnTo>
                  <a:pt x="1428" y="179"/>
                </a:lnTo>
                <a:lnTo>
                  <a:pt x="1428" y="174"/>
                </a:lnTo>
                <a:lnTo>
                  <a:pt x="1434" y="174"/>
                </a:lnTo>
                <a:lnTo>
                  <a:pt x="1465" y="200"/>
                </a:lnTo>
                <a:lnTo>
                  <a:pt x="1471" y="206"/>
                </a:lnTo>
                <a:lnTo>
                  <a:pt x="1465" y="206"/>
                </a:lnTo>
                <a:close/>
                <a:moveTo>
                  <a:pt x="1402" y="158"/>
                </a:moveTo>
                <a:lnTo>
                  <a:pt x="1397" y="158"/>
                </a:lnTo>
                <a:lnTo>
                  <a:pt x="1365" y="137"/>
                </a:lnTo>
                <a:lnTo>
                  <a:pt x="1365" y="132"/>
                </a:lnTo>
                <a:lnTo>
                  <a:pt x="1370" y="132"/>
                </a:lnTo>
                <a:lnTo>
                  <a:pt x="1402" y="153"/>
                </a:lnTo>
                <a:lnTo>
                  <a:pt x="1407" y="158"/>
                </a:lnTo>
                <a:lnTo>
                  <a:pt x="1402" y="158"/>
                </a:lnTo>
                <a:close/>
                <a:moveTo>
                  <a:pt x="1339" y="121"/>
                </a:moveTo>
                <a:lnTo>
                  <a:pt x="1323" y="111"/>
                </a:lnTo>
                <a:lnTo>
                  <a:pt x="1302" y="100"/>
                </a:lnTo>
                <a:lnTo>
                  <a:pt x="1297" y="95"/>
                </a:lnTo>
                <a:lnTo>
                  <a:pt x="1302" y="95"/>
                </a:lnTo>
                <a:lnTo>
                  <a:pt x="1328" y="105"/>
                </a:lnTo>
                <a:lnTo>
                  <a:pt x="1344" y="116"/>
                </a:lnTo>
                <a:lnTo>
                  <a:pt x="1344" y="121"/>
                </a:lnTo>
                <a:lnTo>
                  <a:pt x="1339" y="121"/>
                </a:lnTo>
                <a:close/>
                <a:moveTo>
                  <a:pt x="1270" y="90"/>
                </a:moveTo>
                <a:lnTo>
                  <a:pt x="1249" y="74"/>
                </a:lnTo>
                <a:lnTo>
                  <a:pt x="1233" y="69"/>
                </a:lnTo>
                <a:lnTo>
                  <a:pt x="1228" y="63"/>
                </a:lnTo>
                <a:lnTo>
                  <a:pt x="1233" y="63"/>
                </a:lnTo>
                <a:lnTo>
                  <a:pt x="1249" y="69"/>
                </a:lnTo>
                <a:lnTo>
                  <a:pt x="1275" y="79"/>
                </a:lnTo>
                <a:lnTo>
                  <a:pt x="1275" y="84"/>
                </a:lnTo>
                <a:lnTo>
                  <a:pt x="1270" y="90"/>
                </a:lnTo>
                <a:close/>
                <a:moveTo>
                  <a:pt x="1202" y="58"/>
                </a:moveTo>
                <a:lnTo>
                  <a:pt x="1165" y="47"/>
                </a:lnTo>
                <a:lnTo>
                  <a:pt x="1159" y="42"/>
                </a:lnTo>
                <a:lnTo>
                  <a:pt x="1159" y="37"/>
                </a:lnTo>
                <a:lnTo>
                  <a:pt x="1165" y="37"/>
                </a:lnTo>
                <a:lnTo>
                  <a:pt x="1202" y="53"/>
                </a:lnTo>
                <a:lnTo>
                  <a:pt x="1207" y="58"/>
                </a:lnTo>
                <a:lnTo>
                  <a:pt x="1202" y="58"/>
                </a:lnTo>
                <a:close/>
                <a:moveTo>
                  <a:pt x="1128" y="37"/>
                </a:moveTo>
                <a:lnTo>
                  <a:pt x="1123" y="32"/>
                </a:lnTo>
                <a:lnTo>
                  <a:pt x="1086" y="26"/>
                </a:lnTo>
                <a:lnTo>
                  <a:pt x="1086" y="21"/>
                </a:lnTo>
                <a:lnTo>
                  <a:pt x="1123" y="26"/>
                </a:lnTo>
                <a:lnTo>
                  <a:pt x="1133" y="26"/>
                </a:lnTo>
                <a:lnTo>
                  <a:pt x="1133" y="32"/>
                </a:lnTo>
                <a:lnTo>
                  <a:pt x="1128" y="37"/>
                </a:lnTo>
                <a:close/>
                <a:moveTo>
                  <a:pt x="1054" y="21"/>
                </a:moveTo>
                <a:lnTo>
                  <a:pt x="1033" y="16"/>
                </a:lnTo>
                <a:lnTo>
                  <a:pt x="1012" y="10"/>
                </a:lnTo>
                <a:lnTo>
                  <a:pt x="1007" y="10"/>
                </a:lnTo>
                <a:lnTo>
                  <a:pt x="1012" y="5"/>
                </a:lnTo>
                <a:lnTo>
                  <a:pt x="1038" y="10"/>
                </a:lnTo>
                <a:lnTo>
                  <a:pt x="1054" y="10"/>
                </a:lnTo>
                <a:lnTo>
                  <a:pt x="1059" y="16"/>
                </a:lnTo>
                <a:lnTo>
                  <a:pt x="1054" y="21"/>
                </a:lnTo>
                <a:close/>
                <a:moveTo>
                  <a:pt x="980" y="10"/>
                </a:moveTo>
                <a:lnTo>
                  <a:pt x="943" y="5"/>
                </a:lnTo>
                <a:lnTo>
                  <a:pt x="938" y="5"/>
                </a:lnTo>
                <a:lnTo>
                  <a:pt x="933" y="5"/>
                </a:lnTo>
                <a:lnTo>
                  <a:pt x="938" y="0"/>
                </a:lnTo>
                <a:lnTo>
                  <a:pt x="943" y="0"/>
                </a:lnTo>
                <a:lnTo>
                  <a:pt x="980" y="0"/>
                </a:lnTo>
                <a:lnTo>
                  <a:pt x="985" y="5"/>
                </a:lnTo>
                <a:lnTo>
                  <a:pt x="980" y="10"/>
                </a:lnTo>
                <a:close/>
                <a:moveTo>
                  <a:pt x="906" y="5"/>
                </a:moveTo>
                <a:lnTo>
                  <a:pt x="901" y="5"/>
                </a:lnTo>
                <a:lnTo>
                  <a:pt x="859" y="5"/>
                </a:lnTo>
                <a:lnTo>
                  <a:pt x="859" y="0"/>
                </a:lnTo>
                <a:lnTo>
                  <a:pt x="901" y="0"/>
                </a:lnTo>
                <a:lnTo>
                  <a:pt x="906" y="0"/>
                </a:lnTo>
                <a:lnTo>
                  <a:pt x="906" y="5"/>
                </a:lnTo>
                <a:close/>
                <a:moveTo>
                  <a:pt x="827" y="10"/>
                </a:moveTo>
                <a:lnTo>
                  <a:pt x="806" y="10"/>
                </a:lnTo>
                <a:lnTo>
                  <a:pt x="785" y="10"/>
                </a:lnTo>
                <a:lnTo>
                  <a:pt x="780" y="10"/>
                </a:lnTo>
                <a:lnTo>
                  <a:pt x="785" y="5"/>
                </a:lnTo>
                <a:lnTo>
                  <a:pt x="806" y="5"/>
                </a:lnTo>
                <a:lnTo>
                  <a:pt x="827" y="0"/>
                </a:lnTo>
                <a:lnTo>
                  <a:pt x="833" y="5"/>
                </a:lnTo>
                <a:lnTo>
                  <a:pt x="827" y="10"/>
                </a:lnTo>
                <a:close/>
                <a:moveTo>
                  <a:pt x="753" y="16"/>
                </a:moveTo>
                <a:lnTo>
                  <a:pt x="717" y="21"/>
                </a:lnTo>
                <a:lnTo>
                  <a:pt x="711" y="26"/>
                </a:lnTo>
                <a:lnTo>
                  <a:pt x="706" y="21"/>
                </a:lnTo>
                <a:lnTo>
                  <a:pt x="711" y="21"/>
                </a:lnTo>
                <a:lnTo>
                  <a:pt x="717" y="16"/>
                </a:lnTo>
                <a:lnTo>
                  <a:pt x="753" y="10"/>
                </a:lnTo>
                <a:lnTo>
                  <a:pt x="759" y="16"/>
                </a:lnTo>
                <a:lnTo>
                  <a:pt x="753" y="16"/>
                </a:lnTo>
                <a:close/>
                <a:moveTo>
                  <a:pt x="680" y="32"/>
                </a:moveTo>
                <a:lnTo>
                  <a:pt x="674" y="32"/>
                </a:lnTo>
                <a:lnTo>
                  <a:pt x="637" y="42"/>
                </a:lnTo>
                <a:lnTo>
                  <a:pt x="632" y="42"/>
                </a:lnTo>
                <a:lnTo>
                  <a:pt x="637" y="37"/>
                </a:lnTo>
                <a:lnTo>
                  <a:pt x="674" y="26"/>
                </a:lnTo>
                <a:lnTo>
                  <a:pt x="680" y="26"/>
                </a:lnTo>
                <a:lnTo>
                  <a:pt x="685" y="26"/>
                </a:lnTo>
                <a:lnTo>
                  <a:pt x="680" y="32"/>
                </a:lnTo>
                <a:close/>
                <a:moveTo>
                  <a:pt x="606" y="53"/>
                </a:moveTo>
                <a:lnTo>
                  <a:pt x="590" y="58"/>
                </a:lnTo>
                <a:lnTo>
                  <a:pt x="569" y="69"/>
                </a:lnTo>
                <a:lnTo>
                  <a:pt x="564" y="69"/>
                </a:lnTo>
                <a:lnTo>
                  <a:pt x="564" y="63"/>
                </a:lnTo>
                <a:lnTo>
                  <a:pt x="590" y="53"/>
                </a:lnTo>
                <a:lnTo>
                  <a:pt x="606" y="47"/>
                </a:lnTo>
                <a:lnTo>
                  <a:pt x="611" y="47"/>
                </a:lnTo>
                <a:lnTo>
                  <a:pt x="606" y="53"/>
                </a:lnTo>
                <a:close/>
                <a:moveTo>
                  <a:pt x="537" y="84"/>
                </a:moveTo>
                <a:lnTo>
                  <a:pt x="495" y="100"/>
                </a:lnTo>
                <a:lnTo>
                  <a:pt x="495" y="95"/>
                </a:lnTo>
                <a:lnTo>
                  <a:pt x="537" y="74"/>
                </a:lnTo>
                <a:lnTo>
                  <a:pt x="537" y="79"/>
                </a:lnTo>
                <a:lnTo>
                  <a:pt x="537" y="84"/>
                </a:lnTo>
                <a:close/>
                <a:moveTo>
                  <a:pt x="469" y="116"/>
                </a:moveTo>
                <a:lnTo>
                  <a:pt x="432" y="137"/>
                </a:lnTo>
                <a:lnTo>
                  <a:pt x="427" y="137"/>
                </a:lnTo>
                <a:lnTo>
                  <a:pt x="427" y="132"/>
                </a:lnTo>
                <a:lnTo>
                  <a:pt x="469" y="111"/>
                </a:lnTo>
                <a:lnTo>
                  <a:pt x="469" y="116"/>
                </a:lnTo>
                <a:close/>
                <a:moveTo>
                  <a:pt x="406" y="153"/>
                </a:moveTo>
                <a:lnTo>
                  <a:pt x="400" y="158"/>
                </a:lnTo>
                <a:lnTo>
                  <a:pt x="369" y="179"/>
                </a:lnTo>
                <a:lnTo>
                  <a:pt x="363" y="179"/>
                </a:lnTo>
                <a:lnTo>
                  <a:pt x="363" y="174"/>
                </a:lnTo>
                <a:lnTo>
                  <a:pt x="395" y="153"/>
                </a:lnTo>
                <a:lnTo>
                  <a:pt x="400" y="148"/>
                </a:lnTo>
                <a:lnTo>
                  <a:pt x="406" y="153"/>
                </a:lnTo>
                <a:close/>
                <a:moveTo>
                  <a:pt x="342" y="200"/>
                </a:moveTo>
                <a:lnTo>
                  <a:pt x="332" y="211"/>
                </a:lnTo>
                <a:lnTo>
                  <a:pt x="311" y="227"/>
                </a:lnTo>
                <a:lnTo>
                  <a:pt x="305" y="227"/>
                </a:lnTo>
                <a:lnTo>
                  <a:pt x="305" y="222"/>
                </a:lnTo>
                <a:lnTo>
                  <a:pt x="326" y="206"/>
                </a:lnTo>
                <a:lnTo>
                  <a:pt x="342" y="195"/>
                </a:lnTo>
                <a:lnTo>
                  <a:pt x="342" y="200"/>
                </a:lnTo>
                <a:close/>
                <a:moveTo>
                  <a:pt x="290" y="248"/>
                </a:moveTo>
                <a:lnTo>
                  <a:pt x="268" y="269"/>
                </a:lnTo>
                <a:lnTo>
                  <a:pt x="258" y="280"/>
                </a:lnTo>
                <a:lnTo>
                  <a:pt x="253" y="280"/>
                </a:lnTo>
                <a:lnTo>
                  <a:pt x="253" y="274"/>
                </a:lnTo>
                <a:lnTo>
                  <a:pt x="263" y="264"/>
                </a:lnTo>
                <a:lnTo>
                  <a:pt x="284" y="243"/>
                </a:lnTo>
                <a:lnTo>
                  <a:pt x="290" y="243"/>
                </a:lnTo>
                <a:lnTo>
                  <a:pt x="290" y="248"/>
                </a:lnTo>
                <a:close/>
                <a:moveTo>
                  <a:pt x="237" y="301"/>
                </a:moveTo>
                <a:lnTo>
                  <a:pt x="210" y="332"/>
                </a:lnTo>
                <a:lnTo>
                  <a:pt x="205" y="338"/>
                </a:lnTo>
                <a:lnTo>
                  <a:pt x="200" y="338"/>
                </a:lnTo>
                <a:lnTo>
                  <a:pt x="200" y="332"/>
                </a:lnTo>
                <a:lnTo>
                  <a:pt x="205" y="327"/>
                </a:lnTo>
                <a:lnTo>
                  <a:pt x="232" y="301"/>
                </a:lnTo>
                <a:lnTo>
                  <a:pt x="237" y="301"/>
                </a:lnTo>
                <a:close/>
                <a:moveTo>
                  <a:pt x="184" y="364"/>
                </a:moveTo>
                <a:lnTo>
                  <a:pt x="158" y="396"/>
                </a:lnTo>
                <a:lnTo>
                  <a:pt x="152" y="396"/>
                </a:lnTo>
                <a:lnTo>
                  <a:pt x="179" y="359"/>
                </a:lnTo>
                <a:lnTo>
                  <a:pt x="184" y="359"/>
                </a:lnTo>
                <a:lnTo>
                  <a:pt x="184" y="364"/>
                </a:lnTo>
                <a:close/>
                <a:moveTo>
                  <a:pt x="142" y="422"/>
                </a:moveTo>
                <a:lnTo>
                  <a:pt x="121" y="464"/>
                </a:lnTo>
                <a:lnTo>
                  <a:pt x="116" y="464"/>
                </a:lnTo>
                <a:lnTo>
                  <a:pt x="116" y="459"/>
                </a:lnTo>
                <a:lnTo>
                  <a:pt x="137" y="422"/>
                </a:lnTo>
                <a:lnTo>
                  <a:pt x="142" y="422"/>
                </a:lnTo>
                <a:close/>
                <a:moveTo>
                  <a:pt x="105" y="491"/>
                </a:moveTo>
                <a:lnTo>
                  <a:pt x="84" y="528"/>
                </a:lnTo>
                <a:lnTo>
                  <a:pt x="84" y="533"/>
                </a:lnTo>
                <a:lnTo>
                  <a:pt x="79" y="528"/>
                </a:lnTo>
                <a:lnTo>
                  <a:pt x="100" y="485"/>
                </a:lnTo>
                <a:lnTo>
                  <a:pt x="105" y="485"/>
                </a:lnTo>
                <a:lnTo>
                  <a:pt x="105" y="491"/>
                </a:lnTo>
                <a:close/>
                <a:moveTo>
                  <a:pt x="73" y="559"/>
                </a:moveTo>
                <a:lnTo>
                  <a:pt x="58" y="591"/>
                </a:lnTo>
                <a:lnTo>
                  <a:pt x="58" y="602"/>
                </a:lnTo>
                <a:lnTo>
                  <a:pt x="52" y="602"/>
                </a:lnTo>
                <a:lnTo>
                  <a:pt x="52" y="596"/>
                </a:lnTo>
                <a:lnTo>
                  <a:pt x="52" y="591"/>
                </a:lnTo>
                <a:lnTo>
                  <a:pt x="68" y="554"/>
                </a:lnTo>
                <a:lnTo>
                  <a:pt x="73" y="554"/>
                </a:lnTo>
                <a:lnTo>
                  <a:pt x="73" y="559"/>
                </a:lnTo>
                <a:close/>
                <a:moveTo>
                  <a:pt x="47" y="628"/>
                </a:moveTo>
                <a:lnTo>
                  <a:pt x="47" y="633"/>
                </a:lnTo>
                <a:lnTo>
                  <a:pt x="36" y="670"/>
                </a:lnTo>
                <a:lnTo>
                  <a:pt x="31" y="675"/>
                </a:lnTo>
                <a:lnTo>
                  <a:pt x="31" y="670"/>
                </a:lnTo>
                <a:lnTo>
                  <a:pt x="42" y="633"/>
                </a:lnTo>
                <a:lnTo>
                  <a:pt x="42" y="628"/>
                </a:lnTo>
                <a:lnTo>
                  <a:pt x="47" y="623"/>
                </a:lnTo>
                <a:lnTo>
                  <a:pt x="47" y="628"/>
                </a:lnTo>
                <a:close/>
                <a:moveTo>
                  <a:pt x="26" y="702"/>
                </a:moveTo>
                <a:lnTo>
                  <a:pt x="26" y="718"/>
                </a:lnTo>
                <a:lnTo>
                  <a:pt x="21" y="744"/>
                </a:lnTo>
                <a:lnTo>
                  <a:pt x="15" y="749"/>
                </a:lnTo>
                <a:lnTo>
                  <a:pt x="15" y="744"/>
                </a:lnTo>
                <a:lnTo>
                  <a:pt x="15" y="718"/>
                </a:lnTo>
                <a:lnTo>
                  <a:pt x="21" y="702"/>
                </a:lnTo>
                <a:lnTo>
                  <a:pt x="26" y="697"/>
                </a:lnTo>
                <a:lnTo>
                  <a:pt x="26" y="702"/>
                </a:lnTo>
                <a:close/>
                <a:moveTo>
                  <a:pt x="15" y="776"/>
                </a:moveTo>
                <a:lnTo>
                  <a:pt x="10" y="807"/>
                </a:lnTo>
                <a:lnTo>
                  <a:pt x="10" y="818"/>
                </a:lnTo>
                <a:lnTo>
                  <a:pt x="5" y="823"/>
                </a:lnTo>
                <a:lnTo>
                  <a:pt x="5" y="818"/>
                </a:lnTo>
                <a:lnTo>
                  <a:pt x="5" y="807"/>
                </a:lnTo>
                <a:lnTo>
                  <a:pt x="10" y="776"/>
                </a:lnTo>
                <a:lnTo>
                  <a:pt x="10" y="770"/>
                </a:lnTo>
                <a:lnTo>
                  <a:pt x="15" y="776"/>
                </a:lnTo>
                <a:close/>
                <a:moveTo>
                  <a:pt x="5" y="850"/>
                </a:moveTo>
                <a:lnTo>
                  <a:pt x="5" y="855"/>
                </a:lnTo>
                <a:lnTo>
                  <a:pt x="5" y="897"/>
                </a:lnTo>
                <a:lnTo>
                  <a:pt x="0" y="897"/>
                </a:lnTo>
                <a:lnTo>
                  <a:pt x="0" y="855"/>
                </a:lnTo>
                <a:lnTo>
                  <a:pt x="0" y="850"/>
                </a:lnTo>
                <a:lnTo>
                  <a:pt x="5" y="850"/>
                </a:lnTo>
                <a:close/>
                <a:moveTo>
                  <a:pt x="5" y="929"/>
                </a:moveTo>
                <a:lnTo>
                  <a:pt x="5" y="945"/>
                </a:lnTo>
                <a:lnTo>
                  <a:pt x="10" y="971"/>
                </a:lnTo>
                <a:lnTo>
                  <a:pt x="5" y="976"/>
                </a:lnTo>
                <a:lnTo>
                  <a:pt x="5" y="971"/>
                </a:lnTo>
                <a:lnTo>
                  <a:pt x="0" y="945"/>
                </a:lnTo>
                <a:lnTo>
                  <a:pt x="0" y="929"/>
                </a:lnTo>
                <a:lnTo>
                  <a:pt x="5" y="924"/>
                </a:lnTo>
                <a:lnTo>
                  <a:pt x="5" y="929"/>
                </a:lnTo>
                <a:close/>
                <a:moveTo>
                  <a:pt x="10" y="1003"/>
                </a:moveTo>
                <a:lnTo>
                  <a:pt x="15" y="1034"/>
                </a:lnTo>
                <a:lnTo>
                  <a:pt x="15" y="1045"/>
                </a:lnTo>
                <a:lnTo>
                  <a:pt x="15" y="1050"/>
                </a:lnTo>
                <a:lnTo>
                  <a:pt x="10" y="1050"/>
                </a:lnTo>
                <a:lnTo>
                  <a:pt x="10" y="1034"/>
                </a:lnTo>
                <a:lnTo>
                  <a:pt x="5" y="1003"/>
                </a:lnTo>
                <a:lnTo>
                  <a:pt x="10" y="1003"/>
                </a:lnTo>
                <a:close/>
                <a:moveTo>
                  <a:pt x="26" y="1077"/>
                </a:moveTo>
                <a:lnTo>
                  <a:pt x="26" y="1082"/>
                </a:lnTo>
                <a:lnTo>
                  <a:pt x="31" y="1119"/>
                </a:lnTo>
                <a:lnTo>
                  <a:pt x="31" y="1124"/>
                </a:lnTo>
                <a:lnTo>
                  <a:pt x="26" y="1124"/>
                </a:lnTo>
                <a:lnTo>
                  <a:pt x="15" y="1082"/>
                </a:lnTo>
                <a:lnTo>
                  <a:pt x="15" y="1077"/>
                </a:lnTo>
                <a:lnTo>
                  <a:pt x="21" y="1077"/>
                </a:lnTo>
                <a:lnTo>
                  <a:pt x="26" y="1077"/>
                </a:lnTo>
                <a:close/>
                <a:moveTo>
                  <a:pt x="42" y="1150"/>
                </a:moveTo>
                <a:lnTo>
                  <a:pt x="47" y="1166"/>
                </a:lnTo>
                <a:lnTo>
                  <a:pt x="58" y="1193"/>
                </a:lnTo>
                <a:lnTo>
                  <a:pt x="52" y="1198"/>
                </a:lnTo>
                <a:lnTo>
                  <a:pt x="47" y="1198"/>
                </a:lnTo>
                <a:lnTo>
                  <a:pt x="42" y="1166"/>
                </a:lnTo>
                <a:lnTo>
                  <a:pt x="36" y="1156"/>
                </a:lnTo>
                <a:lnTo>
                  <a:pt x="36" y="1150"/>
                </a:lnTo>
                <a:lnTo>
                  <a:pt x="42" y="1150"/>
                </a:lnTo>
                <a:close/>
                <a:moveTo>
                  <a:pt x="68" y="1224"/>
                </a:moveTo>
                <a:lnTo>
                  <a:pt x="73" y="1245"/>
                </a:lnTo>
                <a:lnTo>
                  <a:pt x="84" y="1261"/>
                </a:lnTo>
                <a:lnTo>
                  <a:pt x="84" y="1267"/>
                </a:lnTo>
                <a:lnTo>
                  <a:pt x="79" y="1267"/>
                </a:lnTo>
                <a:lnTo>
                  <a:pt x="68" y="1251"/>
                </a:lnTo>
                <a:lnTo>
                  <a:pt x="63" y="1224"/>
                </a:lnTo>
                <a:lnTo>
                  <a:pt x="63" y="1219"/>
                </a:lnTo>
                <a:lnTo>
                  <a:pt x="68" y="1224"/>
                </a:lnTo>
                <a:close/>
                <a:moveTo>
                  <a:pt x="100" y="1293"/>
                </a:moveTo>
                <a:lnTo>
                  <a:pt x="116" y="1325"/>
                </a:lnTo>
                <a:lnTo>
                  <a:pt x="116" y="1330"/>
                </a:lnTo>
                <a:lnTo>
                  <a:pt x="116" y="1335"/>
                </a:lnTo>
                <a:lnTo>
                  <a:pt x="110" y="1335"/>
                </a:lnTo>
                <a:lnTo>
                  <a:pt x="110" y="1330"/>
                </a:lnTo>
                <a:lnTo>
                  <a:pt x="89" y="1293"/>
                </a:lnTo>
                <a:lnTo>
                  <a:pt x="94" y="1293"/>
                </a:lnTo>
                <a:lnTo>
                  <a:pt x="100" y="1293"/>
                </a:lnTo>
                <a:close/>
                <a:moveTo>
                  <a:pt x="131" y="1356"/>
                </a:moveTo>
                <a:lnTo>
                  <a:pt x="158" y="1399"/>
                </a:lnTo>
                <a:lnTo>
                  <a:pt x="152" y="1399"/>
                </a:lnTo>
                <a:lnTo>
                  <a:pt x="126" y="1362"/>
                </a:lnTo>
                <a:lnTo>
                  <a:pt x="131" y="1356"/>
                </a:lnTo>
                <a:close/>
                <a:moveTo>
                  <a:pt x="174" y="1420"/>
                </a:moveTo>
                <a:lnTo>
                  <a:pt x="200" y="1457"/>
                </a:lnTo>
                <a:lnTo>
                  <a:pt x="200" y="1462"/>
                </a:lnTo>
                <a:lnTo>
                  <a:pt x="195" y="1462"/>
                </a:lnTo>
                <a:lnTo>
                  <a:pt x="168" y="1425"/>
                </a:lnTo>
                <a:lnTo>
                  <a:pt x="168" y="1420"/>
                </a:lnTo>
                <a:lnTo>
                  <a:pt x="174" y="1420"/>
                </a:lnTo>
                <a:close/>
                <a:moveTo>
                  <a:pt x="221" y="1483"/>
                </a:moveTo>
                <a:lnTo>
                  <a:pt x="253" y="1515"/>
                </a:lnTo>
                <a:lnTo>
                  <a:pt x="253" y="1520"/>
                </a:lnTo>
                <a:lnTo>
                  <a:pt x="247" y="1520"/>
                </a:lnTo>
                <a:lnTo>
                  <a:pt x="216" y="1483"/>
                </a:lnTo>
                <a:lnTo>
                  <a:pt x="221" y="1483"/>
                </a:lnTo>
                <a:close/>
                <a:moveTo>
                  <a:pt x="274" y="1536"/>
                </a:moveTo>
                <a:lnTo>
                  <a:pt x="305" y="1567"/>
                </a:lnTo>
                <a:lnTo>
                  <a:pt x="305" y="1573"/>
                </a:lnTo>
                <a:lnTo>
                  <a:pt x="300" y="1573"/>
                </a:lnTo>
                <a:lnTo>
                  <a:pt x="268" y="1541"/>
                </a:lnTo>
                <a:lnTo>
                  <a:pt x="268" y="1536"/>
                </a:lnTo>
                <a:lnTo>
                  <a:pt x="274" y="1536"/>
                </a:lnTo>
                <a:close/>
                <a:moveTo>
                  <a:pt x="326" y="1589"/>
                </a:moveTo>
                <a:lnTo>
                  <a:pt x="332" y="1589"/>
                </a:lnTo>
                <a:lnTo>
                  <a:pt x="363" y="1615"/>
                </a:lnTo>
                <a:lnTo>
                  <a:pt x="363" y="1620"/>
                </a:lnTo>
                <a:lnTo>
                  <a:pt x="358" y="1620"/>
                </a:lnTo>
                <a:lnTo>
                  <a:pt x="326" y="1594"/>
                </a:lnTo>
                <a:lnTo>
                  <a:pt x="326" y="1589"/>
                </a:lnTo>
                <a:close/>
                <a:moveTo>
                  <a:pt x="390" y="1636"/>
                </a:moveTo>
                <a:lnTo>
                  <a:pt x="400" y="1641"/>
                </a:lnTo>
                <a:lnTo>
                  <a:pt x="427" y="1657"/>
                </a:lnTo>
                <a:lnTo>
                  <a:pt x="427" y="1662"/>
                </a:lnTo>
                <a:lnTo>
                  <a:pt x="421" y="1662"/>
                </a:lnTo>
                <a:lnTo>
                  <a:pt x="395" y="1647"/>
                </a:lnTo>
                <a:lnTo>
                  <a:pt x="384" y="1636"/>
                </a:lnTo>
                <a:lnTo>
                  <a:pt x="390" y="1636"/>
                </a:lnTo>
                <a:close/>
                <a:moveTo>
                  <a:pt x="453" y="1673"/>
                </a:moveTo>
                <a:lnTo>
                  <a:pt x="474" y="1684"/>
                </a:lnTo>
                <a:lnTo>
                  <a:pt x="490" y="1694"/>
                </a:lnTo>
                <a:lnTo>
                  <a:pt x="495" y="1699"/>
                </a:lnTo>
                <a:lnTo>
                  <a:pt x="490" y="1699"/>
                </a:lnTo>
                <a:lnTo>
                  <a:pt x="469" y="1694"/>
                </a:lnTo>
                <a:lnTo>
                  <a:pt x="448" y="1678"/>
                </a:lnTo>
                <a:lnTo>
                  <a:pt x="448" y="1673"/>
                </a:lnTo>
                <a:lnTo>
                  <a:pt x="453" y="1673"/>
                </a:lnTo>
                <a:close/>
                <a:moveTo>
                  <a:pt x="522" y="1710"/>
                </a:moveTo>
                <a:lnTo>
                  <a:pt x="553" y="1726"/>
                </a:lnTo>
                <a:lnTo>
                  <a:pt x="558" y="1726"/>
                </a:lnTo>
                <a:lnTo>
                  <a:pt x="564" y="1731"/>
                </a:lnTo>
                <a:lnTo>
                  <a:pt x="558" y="1731"/>
                </a:lnTo>
                <a:lnTo>
                  <a:pt x="548" y="1731"/>
                </a:lnTo>
                <a:lnTo>
                  <a:pt x="516" y="1715"/>
                </a:lnTo>
                <a:lnTo>
                  <a:pt x="516" y="1710"/>
                </a:lnTo>
                <a:lnTo>
                  <a:pt x="522" y="1710"/>
                </a:lnTo>
                <a:close/>
                <a:moveTo>
                  <a:pt x="590" y="1736"/>
                </a:moveTo>
                <a:lnTo>
                  <a:pt x="590" y="1742"/>
                </a:lnTo>
                <a:lnTo>
                  <a:pt x="632" y="1752"/>
                </a:lnTo>
                <a:lnTo>
                  <a:pt x="632" y="1757"/>
                </a:lnTo>
                <a:lnTo>
                  <a:pt x="627" y="1757"/>
                </a:lnTo>
                <a:lnTo>
                  <a:pt x="590" y="1747"/>
                </a:lnTo>
                <a:lnTo>
                  <a:pt x="585" y="1747"/>
                </a:lnTo>
                <a:lnTo>
                  <a:pt x="585" y="1742"/>
                </a:lnTo>
                <a:lnTo>
                  <a:pt x="590" y="1736"/>
                </a:lnTo>
                <a:close/>
                <a:moveTo>
                  <a:pt x="664" y="1763"/>
                </a:moveTo>
                <a:lnTo>
                  <a:pt x="674" y="1768"/>
                </a:lnTo>
                <a:lnTo>
                  <a:pt x="706" y="1773"/>
                </a:lnTo>
                <a:lnTo>
                  <a:pt x="706" y="1779"/>
                </a:lnTo>
                <a:lnTo>
                  <a:pt x="701" y="1779"/>
                </a:lnTo>
                <a:lnTo>
                  <a:pt x="674" y="1773"/>
                </a:lnTo>
                <a:lnTo>
                  <a:pt x="659" y="1768"/>
                </a:lnTo>
                <a:lnTo>
                  <a:pt x="659" y="1763"/>
                </a:lnTo>
                <a:lnTo>
                  <a:pt x="664" y="1763"/>
                </a:lnTo>
                <a:close/>
                <a:moveTo>
                  <a:pt x="738" y="1779"/>
                </a:moveTo>
                <a:lnTo>
                  <a:pt x="764" y="1784"/>
                </a:lnTo>
                <a:lnTo>
                  <a:pt x="780" y="1784"/>
                </a:lnTo>
                <a:lnTo>
                  <a:pt x="780" y="1789"/>
                </a:lnTo>
                <a:lnTo>
                  <a:pt x="764" y="1789"/>
                </a:lnTo>
                <a:lnTo>
                  <a:pt x="732" y="1784"/>
                </a:lnTo>
                <a:lnTo>
                  <a:pt x="732" y="1779"/>
                </a:lnTo>
                <a:lnTo>
                  <a:pt x="738" y="1779"/>
                </a:lnTo>
                <a:close/>
                <a:moveTo>
                  <a:pt x="811" y="1789"/>
                </a:moveTo>
                <a:lnTo>
                  <a:pt x="854" y="1794"/>
                </a:lnTo>
                <a:lnTo>
                  <a:pt x="859" y="1794"/>
                </a:lnTo>
                <a:lnTo>
                  <a:pt x="854" y="1800"/>
                </a:lnTo>
                <a:lnTo>
                  <a:pt x="811" y="1794"/>
                </a:lnTo>
                <a:lnTo>
                  <a:pt x="806" y="1794"/>
                </a:lnTo>
                <a:lnTo>
                  <a:pt x="811" y="1789"/>
                </a:lnTo>
                <a:close/>
                <a:moveTo>
                  <a:pt x="885" y="1794"/>
                </a:moveTo>
                <a:lnTo>
                  <a:pt x="901" y="1794"/>
                </a:lnTo>
                <a:lnTo>
                  <a:pt x="927" y="1794"/>
                </a:lnTo>
                <a:lnTo>
                  <a:pt x="933" y="1794"/>
                </a:lnTo>
                <a:lnTo>
                  <a:pt x="927" y="1800"/>
                </a:lnTo>
                <a:lnTo>
                  <a:pt x="901" y="1800"/>
                </a:lnTo>
                <a:lnTo>
                  <a:pt x="885" y="1800"/>
                </a:lnTo>
                <a:lnTo>
                  <a:pt x="880" y="1794"/>
                </a:lnTo>
                <a:lnTo>
                  <a:pt x="885" y="1794"/>
                </a:lnTo>
                <a:close/>
                <a:moveTo>
                  <a:pt x="959" y="1789"/>
                </a:moveTo>
                <a:lnTo>
                  <a:pt x="991" y="1789"/>
                </a:lnTo>
                <a:lnTo>
                  <a:pt x="1007" y="1789"/>
                </a:lnTo>
                <a:lnTo>
                  <a:pt x="1007" y="1794"/>
                </a:lnTo>
                <a:lnTo>
                  <a:pt x="991" y="1794"/>
                </a:lnTo>
                <a:lnTo>
                  <a:pt x="964" y="1800"/>
                </a:lnTo>
                <a:lnTo>
                  <a:pt x="959" y="1794"/>
                </a:lnTo>
                <a:lnTo>
                  <a:pt x="959" y="1789"/>
                </a:lnTo>
                <a:close/>
                <a:moveTo>
                  <a:pt x="1038" y="1784"/>
                </a:moveTo>
                <a:lnTo>
                  <a:pt x="1080" y="1773"/>
                </a:lnTo>
                <a:lnTo>
                  <a:pt x="1086" y="1779"/>
                </a:lnTo>
                <a:lnTo>
                  <a:pt x="1080" y="1784"/>
                </a:lnTo>
                <a:lnTo>
                  <a:pt x="1038" y="1789"/>
                </a:lnTo>
                <a:lnTo>
                  <a:pt x="1033" y="1789"/>
                </a:lnTo>
                <a:lnTo>
                  <a:pt x="1038" y="1784"/>
                </a:lnTo>
                <a:close/>
                <a:moveTo>
                  <a:pt x="1112" y="1768"/>
                </a:moveTo>
                <a:lnTo>
                  <a:pt x="1123" y="1768"/>
                </a:lnTo>
                <a:lnTo>
                  <a:pt x="1154" y="1757"/>
                </a:lnTo>
                <a:lnTo>
                  <a:pt x="1159" y="1757"/>
                </a:lnTo>
                <a:lnTo>
                  <a:pt x="1154" y="1763"/>
                </a:lnTo>
                <a:lnTo>
                  <a:pt x="1123" y="1773"/>
                </a:lnTo>
                <a:lnTo>
                  <a:pt x="1112" y="1773"/>
                </a:lnTo>
                <a:lnTo>
                  <a:pt x="1107" y="1773"/>
                </a:lnTo>
                <a:lnTo>
                  <a:pt x="1112" y="1768"/>
                </a:lnTo>
                <a:close/>
                <a:moveTo>
                  <a:pt x="1186" y="1747"/>
                </a:moveTo>
                <a:lnTo>
                  <a:pt x="1207" y="1742"/>
                </a:lnTo>
                <a:lnTo>
                  <a:pt x="1223" y="1731"/>
                </a:lnTo>
                <a:lnTo>
                  <a:pt x="1228" y="1736"/>
                </a:lnTo>
                <a:lnTo>
                  <a:pt x="1207" y="1747"/>
                </a:lnTo>
                <a:lnTo>
                  <a:pt x="1186" y="1752"/>
                </a:lnTo>
                <a:lnTo>
                  <a:pt x="1181" y="1752"/>
                </a:lnTo>
                <a:lnTo>
                  <a:pt x="1186" y="1747"/>
                </a:lnTo>
                <a:close/>
                <a:moveTo>
                  <a:pt x="1254" y="1720"/>
                </a:moveTo>
                <a:lnTo>
                  <a:pt x="1291" y="1699"/>
                </a:lnTo>
                <a:lnTo>
                  <a:pt x="1297" y="1705"/>
                </a:lnTo>
                <a:lnTo>
                  <a:pt x="1254" y="1726"/>
                </a:lnTo>
                <a:lnTo>
                  <a:pt x="1254" y="1720"/>
                </a:lnTo>
                <a:close/>
                <a:moveTo>
                  <a:pt x="1323" y="1689"/>
                </a:moveTo>
                <a:lnTo>
                  <a:pt x="1323" y="1684"/>
                </a:lnTo>
                <a:lnTo>
                  <a:pt x="1360" y="1662"/>
                </a:lnTo>
                <a:lnTo>
                  <a:pt x="1365" y="1668"/>
                </a:lnTo>
                <a:lnTo>
                  <a:pt x="1328" y="1694"/>
                </a:lnTo>
                <a:lnTo>
                  <a:pt x="1323" y="1694"/>
                </a:lnTo>
                <a:lnTo>
                  <a:pt x="1323" y="1689"/>
                </a:lnTo>
                <a:close/>
                <a:moveTo>
                  <a:pt x="1386" y="1647"/>
                </a:moveTo>
                <a:lnTo>
                  <a:pt x="1397" y="1641"/>
                </a:lnTo>
                <a:lnTo>
                  <a:pt x="1423" y="1625"/>
                </a:lnTo>
                <a:lnTo>
                  <a:pt x="1428" y="1625"/>
                </a:lnTo>
                <a:lnTo>
                  <a:pt x="1402" y="1647"/>
                </a:lnTo>
                <a:lnTo>
                  <a:pt x="1391" y="1652"/>
                </a:lnTo>
                <a:lnTo>
                  <a:pt x="1386" y="1652"/>
                </a:lnTo>
                <a:lnTo>
                  <a:pt x="1386" y="1647"/>
                </a:lnTo>
                <a:close/>
                <a:moveTo>
                  <a:pt x="1449" y="1604"/>
                </a:moveTo>
                <a:lnTo>
                  <a:pt x="1465" y="1589"/>
                </a:lnTo>
                <a:lnTo>
                  <a:pt x="1481" y="1578"/>
                </a:lnTo>
                <a:lnTo>
                  <a:pt x="1486" y="1578"/>
                </a:lnTo>
                <a:lnTo>
                  <a:pt x="1486" y="1583"/>
                </a:lnTo>
                <a:lnTo>
                  <a:pt x="1471" y="1594"/>
                </a:lnTo>
                <a:lnTo>
                  <a:pt x="1455" y="1610"/>
                </a:lnTo>
                <a:lnTo>
                  <a:pt x="1449" y="1610"/>
                </a:lnTo>
                <a:lnTo>
                  <a:pt x="1449" y="1604"/>
                </a:lnTo>
                <a:close/>
                <a:moveTo>
                  <a:pt x="1507" y="1557"/>
                </a:moveTo>
                <a:lnTo>
                  <a:pt x="1534" y="1530"/>
                </a:lnTo>
                <a:lnTo>
                  <a:pt x="1539" y="1525"/>
                </a:lnTo>
                <a:lnTo>
                  <a:pt x="1544" y="1525"/>
                </a:lnTo>
                <a:lnTo>
                  <a:pt x="1544" y="1530"/>
                </a:lnTo>
                <a:lnTo>
                  <a:pt x="1534" y="1536"/>
                </a:lnTo>
                <a:lnTo>
                  <a:pt x="1507" y="1562"/>
                </a:lnTo>
                <a:lnTo>
                  <a:pt x="1507" y="1557"/>
                </a:lnTo>
                <a:close/>
                <a:moveTo>
                  <a:pt x="1560" y="1499"/>
                </a:moveTo>
                <a:lnTo>
                  <a:pt x="1587" y="1467"/>
                </a:lnTo>
                <a:lnTo>
                  <a:pt x="1592" y="1467"/>
                </a:lnTo>
                <a:lnTo>
                  <a:pt x="1592" y="1472"/>
                </a:lnTo>
                <a:lnTo>
                  <a:pt x="1565" y="1504"/>
                </a:lnTo>
                <a:lnTo>
                  <a:pt x="1560" y="1504"/>
                </a:lnTo>
                <a:lnTo>
                  <a:pt x="1560" y="1499"/>
                </a:lnTo>
                <a:close/>
                <a:moveTo>
                  <a:pt x="1608" y="1441"/>
                </a:moveTo>
                <a:lnTo>
                  <a:pt x="1634" y="1409"/>
                </a:lnTo>
                <a:lnTo>
                  <a:pt x="1639" y="1409"/>
                </a:lnTo>
                <a:lnTo>
                  <a:pt x="1613" y="1446"/>
                </a:lnTo>
                <a:lnTo>
                  <a:pt x="1608" y="1446"/>
                </a:lnTo>
                <a:lnTo>
                  <a:pt x="1608" y="1441"/>
                </a:lnTo>
                <a:close/>
                <a:moveTo>
                  <a:pt x="1650" y="1383"/>
                </a:moveTo>
                <a:lnTo>
                  <a:pt x="1676" y="1346"/>
                </a:lnTo>
                <a:lnTo>
                  <a:pt x="1676" y="1340"/>
                </a:lnTo>
                <a:lnTo>
                  <a:pt x="1681" y="1346"/>
                </a:lnTo>
                <a:lnTo>
                  <a:pt x="1655" y="1383"/>
                </a:lnTo>
                <a:lnTo>
                  <a:pt x="1650" y="1388"/>
                </a:lnTo>
                <a:lnTo>
                  <a:pt x="1650" y="1383"/>
                </a:lnTo>
                <a:close/>
                <a:moveTo>
                  <a:pt x="1692" y="1314"/>
                </a:moveTo>
                <a:lnTo>
                  <a:pt x="1708" y="1277"/>
                </a:lnTo>
                <a:lnTo>
                  <a:pt x="1713" y="1277"/>
                </a:lnTo>
                <a:lnTo>
                  <a:pt x="1697" y="1319"/>
                </a:lnTo>
                <a:lnTo>
                  <a:pt x="1692" y="1319"/>
                </a:lnTo>
                <a:lnTo>
                  <a:pt x="1692" y="1314"/>
                </a:lnTo>
                <a:close/>
                <a:moveTo>
                  <a:pt x="1724" y="1245"/>
                </a:moveTo>
                <a:lnTo>
                  <a:pt x="1724" y="1245"/>
                </a:lnTo>
                <a:lnTo>
                  <a:pt x="1739" y="1209"/>
                </a:lnTo>
                <a:lnTo>
                  <a:pt x="1745" y="1203"/>
                </a:lnTo>
                <a:lnTo>
                  <a:pt x="1745" y="1209"/>
                </a:lnTo>
                <a:lnTo>
                  <a:pt x="1729" y="1251"/>
                </a:lnTo>
                <a:lnTo>
                  <a:pt x="1724" y="1251"/>
                </a:lnTo>
                <a:lnTo>
                  <a:pt x="1724" y="1245"/>
                </a:lnTo>
                <a:close/>
                <a:moveTo>
                  <a:pt x="1750" y="1177"/>
                </a:moveTo>
                <a:lnTo>
                  <a:pt x="1750" y="1166"/>
                </a:lnTo>
                <a:lnTo>
                  <a:pt x="1760" y="1135"/>
                </a:lnTo>
                <a:lnTo>
                  <a:pt x="1766" y="1135"/>
                </a:lnTo>
                <a:lnTo>
                  <a:pt x="1760" y="1166"/>
                </a:lnTo>
                <a:lnTo>
                  <a:pt x="1755" y="1177"/>
                </a:lnTo>
                <a:lnTo>
                  <a:pt x="1750" y="1182"/>
                </a:lnTo>
                <a:lnTo>
                  <a:pt x="1750" y="1177"/>
                </a:lnTo>
                <a:close/>
                <a:moveTo>
                  <a:pt x="1771" y="1103"/>
                </a:moveTo>
                <a:lnTo>
                  <a:pt x="1776" y="1082"/>
                </a:lnTo>
                <a:lnTo>
                  <a:pt x="1776" y="1061"/>
                </a:lnTo>
                <a:lnTo>
                  <a:pt x="1782" y="1061"/>
                </a:lnTo>
                <a:lnTo>
                  <a:pt x="1782" y="1082"/>
                </a:lnTo>
                <a:lnTo>
                  <a:pt x="1776" y="1103"/>
                </a:lnTo>
                <a:lnTo>
                  <a:pt x="1771" y="1108"/>
                </a:lnTo>
                <a:lnTo>
                  <a:pt x="1771" y="1103"/>
                </a:lnTo>
                <a:close/>
                <a:moveTo>
                  <a:pt x="1782" y="1029"/>
                </a:moveTo>
                <a:lnTo>
                  <a:pt x="1787" y="992"/>
                </a:lnTo>
                <a:lnTo>
                  <a:pt x="1787" y="987"/>
                </a:lnTo>
                <a:lnTo>
                  <a:pt x="1792" y="982"/>
                </a:lnTo>
                <a:lnTo>
                  <a:pt x="1797" y="987"/>
                </a:lnTo>
                <a:lnTo>
                  <a:pt x="1792" y="992"/>
                </a:lnTo>
                <a:lnTo>
                  <a:pt x="1787" y="1029"/>
                </a:lnTo>
                <a:lnTo>
                  <a:pt x="1787" y="1034"/>
                </a:lnTo>
                <a:lnTo>
                  <a:pt x="1782" y="1029"/>
                </a:lnTo>
                <a:close/>
                <a:moveTo>
                  <a:pt x="1792" y="955"/>
                </a:moveTo>
                <a:lnTo>
                  <a:pt x="1792" y="945"/>
                </a:lnTo>
                <a:lnTo>
                  <a:pt x="1797" y="945"/>
                </a:lnTo>
                <a:lnTo>
                  <a:pt x="1797" y="955"/>
                </a:lnTo>
                <a:lnTo>
                  <a:pt x="1792" y="960"/>
                </a:lnTo>
                <a:lnTo>
                  <a:pt x="1792" y="955"/>
                </a:lnTo>
                <a:close/>
              </a:path>
            </a:pathLst>
          </a:custGeom>
          <a:solidFill>
            <a:srgbClr val="000000"/>
          </a:solidFill>
          <a:ln w="7938">
            <a:solidFill>
              <a:srgbClr val="000000"/>
            </a:solidFill>
            <a:round/>
          </a:ln>
        </p:spPr>
        <p:txBody>
          <a:bodyPr/>
          <a:lstStyle/>
          <a:p>
            <a:pPr fontAlgn="base">
              <a:spcBef>
                <a:spcPct val="0"/>
              </a:spcBef>
              <a:spcAft>
                <a:spcPct val="0"/>
              </a:spcAft>
            </a:pPr>
            <a:endParaRPr lang="zh-CN" altLang="en-US" sz="1400" b="1" strike="noStrike" noProof="1">
              <a:solidFill>
                <a:srgbClr val="494B4D"/>
              </a:solidFill>
              <a:latin typeface="Arial" panose="020B0604020202020204" pitchFamily="34" charset="0"/>
              <a:ea typeface="宋体" panose="02010600030101010101" pitchFamily="2" charset="-122"/>
            </a:endParaRPr>
          </a:p>
        </p:txBody>
      </p:sp>
      <p:sp>
        <p:nvSpPr>
          <p:cNvPr id="328710" name="Freeform 11"/>
          <p:cNvSpPr>
            <a:spLocks noEditPoints="1" noChangeArrowheads="1"/>
          </p:cNvSpPr>
          <p:nvPr/>
        </p:nvSpPr>
        <p:spPr bwMode="auto">
          <a:xfrm>
            <a:off x="6924872" y="4503117"/>
            <a:ext cx="1287463" cy="1289050"/>
          </a:xfrm>
          <a:custGeom>
            <a:avLst/>
            <a:gdLst>
              <a:gd name="T0" fmla="*/ 2147483647 w 1081"/>
              <a:gd name="T1" fmla="*/ 2147483647 h 1082"/>
              <a:gd name="T2" fmla="*/ 2147483647 w 1081"/>
              <a:gd name="T3" fmla="*/ 2147483647 h 1082"/>
              <a:gd name="T4" fmla="*/ 2147483647 w 1081"/>
              <a:gd name="T5" fmla="*/ 2147483647 h 1082"/>
              <a:gd name="T6" fmla="*/ 2147483647 w 1081"/>
              <a:gd name="T7" fmla="*/ 2147483647 h 1082"/>
              <a:gd name="T8" fmla="*/ 2147483647 w 1081"/>
              <a:gd name="T9" fmla="*/ 2147483647 h 1082"/>
              <a:gd name="T10" fmla="*/ 2147483647 w 1081"/>
              <a:gd name="T11" fmla="*/ 2147483647 h 1082"/>
              <a:gd name="T12" fmla="*/ 2147483647 w 1081"/>
              <a:gd name="T13" fmla="*/ 2147483647 h 1082"/>
              <a:gd name="T14" fmla="*/ 2147483647 w 1081"/>
              <a:gd name="T15" fmla="*/ 2147483647 h 1082"/>
              <a:gd name="T16" fmla="*/ 2147483647 w 1081"/>
              <a:gd name="T17" fmla="*/ 2147483647 h 1082"/>
              <a:gd name="T18" fmla="*/ 2147483647 w 1081"/>
              <a:gd name="T19" fmla="*/ 2147483647 h 1082"/>
              <a:gd name="T20" fmla="*/ 2147483647 w 1081"/>
              <a:gd name="T21" fmla="*/ 2147483647 h 1082"/>
              <a:gd name="T22" fmla="*/ 2147483647 w 1081"/>
              <a:gd name="T23" fmla="*/ 2147483647 h 1082"/>
              <a:gd name="T24" fmla="*/ 2147483647 w 1081"/>
              <a:gd name="T25" fmla="*/ 2147483647 h 1082"/>
              <a:gd name="T26" fmla="*/ 2147483647 w 1081"/>
              <a:gd name="T27" fmla="*/ 2147483647 h 1082"/>
              <a:gd name="T28" fmla="*/ 2147483647 w 1081"/>
              <a:gd name="T29" fmla="*/ 2147483647 h 1082"/>
              <a:gd name="T30" fmla="*/ 2147483647 w 1081"/>
              <a:gd name="T31" fmla="*/ 2147483647 h 1082"/>
              <a:gd name="T32" fmla="*/ 2147483647 w 1081"/>
              <a:gd name="T33" fmla="*/ 2147483647 h 1082"/>
              <a:gd name="T34" fmla="*/ 2147483647 w 1081"/>
              <a:gd name="T35" fmla="*/ 2147483647 h 1082"/>
              <a:gd name="T36" fmla="*/ 2147483647 w 1081"/>
              <a:gd name="T37" fmla="*/ 2147483647 h 1082"/>
              <a:gd name="T38" fmla="*/ 2147483647 w 1081"/>
              <a:gd name="T39" fmla="*/ 2147483647 h 1082"/>
              <a:gd name="T40" fmla="*/ 2147483647 w 1081"/>
              <a:gd name="T41" fmla="*/ 2147483647 h 1082"/>
              <a:gd name="T42" fmla="*/ 2147483647 w 1081"/>
              <a:gd name="T43" fmla="*/ 2147483647 h 1082"/>
              <a:gd name="T44" fmla="*/ 2147483647 w 1081"/>
              <a:gd name="T45" fmla="*/ 2147483647 h 1082"/>
              <a:gd name="T46" fmla="*/ 2147483647 w 1081"/>
              <a:gd name="T47" fmla="*/ 2147483647 h 1082"/>
              <a:gd name="T48" fmla="*/ 2147483647 w 1081"/>
              <a:gd name="T49" fmla="*/ 2147483647 h 1082"/>
              <a:gd name="T50" fmla="*/ 2147483647 w 1081"/>
              <a:gd name="T51" fmla="*/ 2147483647 h 1082"/>
              <a:gd name="T52" fmla="*/ 2147483647 w 1081"/>
              <a:gd name="T53" fmla="*/ 2147483647 h 1082"/>
              <a:gd name="T54" fmla="*/ 2147483647 w 1081"/>
              <a:gd name="T55" fmla="*/ 2147483647 h 1082"/>
              <a:gd name="T56" fmla="*/ 2147483647 w 1081"/>
              <a:gd name="T57" fmla="*/ 2147483647 h 1082"/>
              <a:gd name="T58" fmla="*/ 2147483647 w 1081"/>
              <a:gd name="T59" fmla="*/ 2147483647 h 1082"/>
              <a:gd name="T60" fmla="*/ 2147483647 w 1081"/>
              <a:gd name="T61" fmla="*/ 2147483647 h 1082"/>
              <a:gd name="T62" fmla="*/ 2147483647 w 1081"/>
              <a:gd name="T63" fmla="*/ 2147483647 h 1082"/>
              <a:gd name="T64" fmla="*/ 2147483647 w 1081"/>
              <a:gd name="T65" fmla="*/ 2147483647 h 1082"/>
              <a:gd name="T66" fmla="*/ 2147483647 w 1081"/>
              <a:gd name="T67" fmla="*/ 2147483647 h 1082"/>
              <a:gd name="T68" fmla="*/ 2147483647 w 1081"/>
              <a:gd name="T69" fmla="*/ 2147483647 h 1082"/>
              <a:gd name="T70" fmla="*/ 2147483647 w 1081"/>
              <a:gd name="T71" fmla="*/ 2147483647 h 1082"/>
              <a:gd name="T72" fmla="*/ 2147483647 w 1081"/>
              <a:gd name="T73" fmla="*/ 2147483647 h 1082"/>
              <a:gd name="T74" fmla="*/ 2147483647 w 1081"/>
              <a:gd name="T75" fmla="*/ 2147483647 h 1082"/>
              <a:gd name="T76" fmla="*/ 2147483647 w 1081"/>
              <a:gd name="T77" fmla="*/ 2147483647 h 1082"/>
              <a:gd name="T78" fmla="*/ 2147483647 w 1081"/>
              <a:gd name="T79" fmla="*/ 2147483647 h 1082"/>
              <a:gd name="T80" fmla="*/ 2147483647 w 1081"/>
              <a:gd name="T81" fmla="*/ 2147483647 h 1082"/>
              <a:gd name="T82" fmla="*/ 0 w 1081"/>
              <a:gd name="T83" fmla="*/ 2147483647 h 1082"/>
              <a:gd name="T84" fmla="*/ 2147483647 w 1081"/>
              <a:gd name="T85" fmla="*/ 0 h 10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81" h="1082">
                <a:moveTo>
                  <a:pt x="1076" y="1082"/>
                </a:moveTo>
                <a:lnTo>
                  <a:pt x="1044" y="1051"/>
                </a:lnTo>
                <a:lnTo>
                  <a:pt x="1044" y="1045"/>
                </a:lnTo>
                <a:lnTo>
                  <a:pt x="1050" y="1045"/>
                </a:lnTo>
                <a:lnTo>
                  <a:pt x="1081" y="1077"/>
                </a:lnTo>
                <a:lnTo>
                  <a:pt x="1081" y="1082"/>
                </a:lnTo>
                <a:lnTo>
                  <a:pt x="1076" y="1082"/>
                </a:lnTo>
                <a:close/>
                <a:moveTo>
                  <a:pt x="1023" y="1029"/>
                </a:moveTo>
                <a:lnTo>
                  <a:pt x="992" y="998"/>
                </a:lnTo>
                <a:lnTo>
                  <a:pt x="992" y="993"/>
                </a:lnTo>
                <a:lnTo>
                  <a:pt x="997" y="993"/>
                </a:lnTo>
                <a:lnTo>
                  <a:pt x="1028" y="1024"/>
                </a:lnTo>
                <a:lnTo>
                  <a:pt x="1028" y="1029"/>
                </a:lnTo>
                <a:lnTo>
                  <a:pt x="1023" y="1029"/>
                </a:lnTo>
                <a:close/>
                <a:moveTo>
                  <a:pt x="970" y="971"/>
                </a:moveTo>
                <a:lnTo>
                  <a:pt x="939" y="945"/>
                </a:lnTo>
                <a:lnTo>
                  <a:pt x="939" y="940"/>
                </a:lnTo>
                <a:lnTo>
                  <a:pt x="944" y="940"/>
                </a:lnTo>
                <a:lnTo>
                  <a:pt x="976" y="971"/>
                </a:lnTo>
                <a:lnTo>
                  <a:pt x="970" y="971"/>
                </a:lnTo>
                <a:close/>
                <a:moveTo>
                  <a:pt x="918" y="919"/>
                </a:moveTo>
                <a:lnTo>
                  <a:pt x="886" y="887"/>
                </a:lnTo>
                <a:lnTo>
                  <a:pt x="918" y="913"/>
                </a:lnTo>
                <a:lnTo>
                  <a:pt x="918" y="919"/>
                </a:lnTo>
                <a:close/>
                <a:moveTo>
                  <a:pt x="860" y="866"/>
                </a:moveTo>
                <a:lnTo>
                  <a:pt x="828" y="834"/>
                </a:lnTo>
                <a:lnTo>
                  <a:pt x="828" y="829"/>
                </a:lnTo>
                <a:lnTo>
                  <a:pt x="833" y="829"/>
                </a:lnTo>
                <a:lnTo>
                  <a:pt x="865" y="861"/>
                </a:lnTo>
                <a:lnTo>
                  <a:pt x="865" y="866"/>
                </a:lnTo>
                <a:lnTo>
                  <a:pt x="860" y="866"/>
                </a:lnTo>
                <a:close/>
                <a:moveTo>
                  <a:pt x="807" y="813"/>
                </a:moveTo>
                <a:lnTo>
                  <a:pt x="775" y="781"/>
                </a:lnTo>
                <a:lnTo>
                  <a:pt x="775" y="776"/>
                </a:lnTo>
                <a:lnTo>
                  <a:pt x="781" y="776"/>
                </a:lnTo>
                <a:lnTo>
                  <a:pt x="812" y="808"/>
                </a:lnTo>
                <a:lnTo>
                  <a:pt x="812" y="813"/>
                </a:lnTo>
                <a:lnTo>
                  <a:pt x="807" y="813"/>
                </a:lnTo>
                <a:close/>
                <a:moveTo>
                  <a:pt x="754" y="760"/>
                </a:moveTo>
                <a:lnTo>
                  <a:pt x="723" y="729"/>
                </a:lnTo>
                <a:lnTo>
                  <a:pt x="723" y="723"/>
                </a:lnTo>
                <a:lnTo>
                  <a:pt x="728" y="723"/>
                </a:lnTo>
                <a:lnTo>
                  <a:pt x="760" y="755"/>
                </a:lnTo>
                <a:lnTo>
                  <a:pt x="760" y="760"/>
                </a:lnTo>
                <a:lnTo>
                  <a:pt x="754" y="760"/>
                </a:lnTo>
                <a:close/>
                <a:moveTo>
                  <a:pt x="702" y="708"/>
                </a:moveTo>
                <a:lnTo>
                  <a:pt x="670" y="676"/>
                </a:lnTo>
                <a:lnTo>
                  <a:pt x="670" y="671"/>
                </a:lnTo>
                <a:lnTo>
                  <a:pt x="675" y="671"/>
                </a:lnTo>
                <a:lnTo>
                  <a:pt x="707" y="702"/>
                </a:lnTo>
                <a:lnTo>
                  <a:pt x="707" y="708"/>
                </a:lnTo>
                <a:lnTo>
                  <a:pt x="702" y="708"/>
                </a:lnTo>
                <a:close/>
                <a:moveTo>
                  <a:pt x="649" y="649"/>
                </a:moveTo>
                <a:lnTo>
                  <a:pt x="617" y="618"/>
                </a:lnTo>
                <a:lnTo>
                  <a:pt x="623" y="618"/>
                </a:lnTo>
                <a:lnTo>
                  <a:pt x="649" y="649"/>
                </a:lnTo>
                <a:close/>
                <a:moveTo>
                  <a:pt x="591" y="597"/>
                </a:moveTo>
                <a:lnTo>
                  <a:pt x="565" y="565"/>
                </a:lnTo>
                <a:lnTo>
                  <a:pt x="565" y="560"/>
                </a:lnTo>
                <a:lnTo>
                  <a:pt x="596" y="591"/>
                </a:lnTo>
                <a:lnTo>
                  <a:pt x="596" y="597"/>
                </a:lnTo>
                <a:lnTo>
                  <a:pt x="591" y="597"/>
                </a:lnTo>
                <a:close/>
                <a:moveTo>
                  <a:pt x="538" y="544"/>
                </a:moveTo>
                <a:lnTo>
                  <a:pt x="507" y="512"/>
                </a:lnTo>
                <a:lnTo>
                  <a:pt x="507" y="507"/>
                </a:lnTo>
                <a:lnTo>
                  <a:pt x="512" y="507"/>
                </a:lnTo>
                <a:lnTo>
                  <a:pt x="543" y="539"/>
                </a:lnTo>
                <a:lnTo>
                  <a:pt x="543" y="544"/>
                </a:lnTo>
                <a:lnTo>
                  <a:pt x="538" y="544"/>
                </a:lnTo>
                <a:close/>
                <a:moveTo>
                  <a:pt x="485" y="491"/>
                </a:moveTo>
                <a:lnTo>
                  <a:pt x="454" y="459"/>
                </a:lnTo>
                <a:lnTo>
                  <a:pt x="454" y="454"/>
                </a:lnTo>
                <a:lnTo>
                  <a:pt x="459" y="454"/>
                </a:lnTo>
                <a:lnTo>
                  <a:pt x="491" y="486"/>
                </a:lnTo>
                <a:lnTo>
                  <a:pt x="491" y="491"/>
                </a:lnTo>
                <a:lnTo>
                  <a:pt x="485" y="491"/>
                </a:lnTo>
                <a:close/>
                <a:moveTo>
                  <a:pt x="433" y="438"/>
                </a:moveTo>
                <a:lnTo>
                  <a:pt x="401" y="407"/>
                </a:lnTo>
                <a:lnTo>
                  <a:pt x="401" y="401"/>
                </a:lnTo>
                <a:lnTo>
                  <a:pt x="406" y="401"/>
                </a:lnTo>
                <a:lnTo>
                  <a:pt x="438" y="433"/>
                </a:lnTo>
                <a:lnTo>
                  <a:pt x="438" y="438"/>
                </a:lnTo>
                <a:lnTo>
                  <a:pt x="433" y="438"/>
                </a:lnTo>
                <a:close/>
                <a:moveTo>
                  <a:pt x="380" y="380"/>
                </a:moveTo>
                <a:lnTo>
                  <a:pt x="348" y="354"/>
                </a:lnTo>
                <a:lnTo>
                  <a:pt x="348" y="349"/>
                </a:lnTo>
                <a:lnTo>
                  <a:pt x="354" y="349"/>
                </a:lnTo>
                <a:lnTo>
                  <a:pt x="385" y="380"/>
                </a:lnTo>
                <a:lnTo>
                  <a:pt x="380" y="380"/>
                </a:lnTo>
                <a:close/>
                <a:moveTo>
                  <a:pt x="327" y="328"/>
                </a:moveTo>
                <a:lnTo>
                  <a:pt x="296" y="296"/>
                </a:lnTo>
                <a:lnTo>
                  <a:pt x="327" y="322"/>
                </a:lnTo>
                <a:lnTo>
                  <a:pt x="327" y="328"/>
                </a:lnTo>
                <a:close/>
                <a:moveTo>
                  <a:pt x="269" y="275"/>
                </a:moveTo>
                <a:lnTo>
                  <a:pt x="238" y="243"/>
                </a:lnTo>
                <a:lnTo>
                  <a:pt x="238" y="238"/>
                </a:lnTo>
                <a:lnTo>
                  <a:pt x="243" y="238"/>
                </a:lnTo>
                <a:lnTo>
                  <a:pt x="275" y="269"/>
                </a:lnTo>
                <a:lnTo>
                  <a:pt x="275" y="275"/>
                </a:lnTo>
                <a:lnTo>
                  <a:pt x="269" y="275"/>
                </a:lnTo>
                <a:close/>
                <a:moveTo>
                  <a:pt x="217" y="222"/>
                </a:moveTo>
                <a:lnTo>
                  <a:pt x="185" y="190"/>
                </a:lnTo>
                <a:lnTo>
                  <a:pt x="185" y="185"/>
                </a:lnTo>
                <a:lnTo>
                  <a:pt x="190" y="185"/>
                </a:lnTo>
                <a:lnTo>
                  <a:pt x="222" y="217"/>
                </a:lnTo>
                <a:lnTo>
                  <a:pt x="222" y="222"/>
                </a:lnTo>
                <a:lnTo>
                  <a:pt x="217" y="222"/>
                </a:lnTo>
                <a:close/>
                <a:moveTo>
                  <a:pt x="164" y="169"/>
                </a:moveTo>
                <a:lnTo>
                  <a:pt x="132" y="138"/>
                </a:lnTo>
                <a:lnTo>
                  <a:pt x="132" y="132"/>
                </a:lnTo>
                <a:lnTo>
                  <a:pt x="137" y="132"/>
                </a:lnTo>
                <a:lnTo>
                  <a:pt x="169" y="164"/>
                </a:lnTo>
                <a:lnTo>
                  <a:pt x="169" y="169"/>
                </a:lnTo>
                <a:lnTo>
                  <a:pt x="164" y="169"/>
                </a:lnTo>
                <a:close/>
                <a:moveTo>
                  <a:pt x="111" y="116"/>
                </a:moveTo>
                <a:lnTo>
                  <a:pt x="79" y="85"/>
                </a:lnTo>
                <a:lnTo>
                  <a:pt x="79" y="79"/>
                </a:lnTo>
                <a:lnTo>
                  <a:pt x="85" y="79"/>
                </a:lnTo>
                <a:lnTo>
                  <a:pt x="116" y="111"/>
                </a:lnTo>
                <a:lnTo>
                  <a:pt x="116" y="116"/>
                </a:lnTo>
                <a:lnTo>
                  <a:pt x="111" y="116"/>
                </a:lnTo>
                <a:close/>
                <a:moveTo>
                  <a:pt x="58" y="58"/>
                </a:moveTo>
                <a:lnTo>
                  <a:pt x="27" y="27"/>
                </a:lnTo>
                <a:lnTo>
                  <a:pt x="32" y="27"/>
                </a:lnTo>
                <a:lnTo>
                  <a:pt x="58" y="58"/>
                </a:lnTo>
                <a:close/>
                <a:moveTo>
                  <a:pt x="0" y="6"/>
                </a:moveTo>
                <a:lnTo>
                  <a:pt x="0" y="6"/>
                </a:lnTo>
                <a:lnTo>
                  <a:pt x="0" y="0"/>
                </a:lnTo>
                <a:lnTo>
                  <a:pt x="6" y="0"/>
                </a:lnTo>
                <a:lnTo>
                  <a:pt x="6" y="6"/>
                </a:lnTo>
                <a:lnTo>
                  <a:pt x="0" y="6"/>
                </a:lnTo>
                <a:close/>
              </a:path>
            </a:pathLst>
          </a:custGeom>
          <a:solidFill>
            <a:srgbClr val="000000"/>
          </a:solidFill>
          <a:ln w="7938">
            <a:solidFill>
              <a:srgbClr val="000000"/>
            </a:solidFill>
            <a:round/>
          </a:ln>
        </p:spPr>
        <p:txBody>
          <a:bodyPr/>
          <a:lstStyle/>
          <a:p>
            <a:pPr fontAlgn="base">
              <a:spcBef>
                <a:spcPct val="0"/>
              </a:spcBef>
              <a:spcAft>
                <a:spcPct val="0"/>
              </a:spcAft>
            </a:pPr>
            <a:endParaRPr lang="zh-CN" altLang="en-US" sz="1400" b="1" strike="noStrike" noProof="1">
              <a:solidFill>
                <a:srgbClr val="494B4D"/>
              </a:solidFill>
              <a:latin typeface="Arial" panose="020B0604020202020204" pitchFamily="34" charset="0"/>
              <a:ea typeface="宋体" panose="02010600030101010101" pitchFamily="2" charset="-122"/>
            </a:endParaRPr>
          </a:p>
        </p:txBody>
      </p:sp>
      <p:sp>
        <p:nvSpPr>
          <p:cNvPr id="328711" name="Freeform 12"/>
          <p:cNvSpPr>
            <a:spLocks noEditPoints="1" noChangeArrowheads="1"/>
          </p:cNvSpPr>
          <p:nvPr/>
        </p:nvSpPr>
        <p:spPr bwMode="auto">
          <a:xfrm>
            <a:off x="6491485" y="5792167"/>
            <a:ext cx="1689100" cy="565150"/>
          </a:xfrm>
          <a:custGeom>
            <a:avLst/>
            <a:gdLst>
              <a:gd name="T0" fmla="*/ 2147483647 w 1418"/>
              <a:gd name="T1" fmla="*/ 2147483647 h 475"/>
              <a:gd name="T2" fmla="*/ 2147483647 w 1418"/>
              <a:gd name="T3" fmla="*/ 2147483647 h 475"/>
              <a:gd name="T4" fmla="*/ 2147483647 w 1418"/>
              <a:gd name="T5" fmla="*/ 2147483647 h 475"/>
              <a:gd name="T6" fmla="*/ 2147483647 w 1418"/>
              <a:gd name="T7" fmla="*/ 2147483647 h 475"/>
              <a:gd name="T8" fmla="*/ 2147483647 w 1418"/>
              <a:gd name="T9" fmla="*/ 2147483647 h 475"/>
              <a:gd name="T10" fmla="*/ 2147483647 w 1418"/>
              <a:gd name="T11" fmla="*/ 2147483647 h 475"/>
              <a:gd name="T12" fmla="*/ 2147483647 w 1418"/>
              <a:gd name="T13" fmla="*/ 2147483647 h 475"/>
              <a:gd name="T14" fmla="*/ 2147483647 w 1418"/>
              <a:gd name="T15" fmla="*/ 2147483647 h 475"/>
              <a:gd name="T16" fmla="*/ 2147483647 w 1418"/>
              <a:gd name="T17" fmla="*/ 2147483647 h 475"/>
              <a:gd name="T18" fmla="*/ 2147483647 w 1418"/>
              <a:gd name="T19" fmla="*/ 2147483647 h 475"/>
              <a:gd name="T20" fmla="*/ 2147483647 w 1418"/>
              <a:gd name="T21" fmla="*/ 2147483647 h 475"/>
              <a:gd name="T22" fmla="*/ 2147483647 w 1418"/>
              <a:gd name="T23" fmla="*/ 2147483647 h 475"/>
              <a:gd name="T24" fmla="*/ 2147483647 w 1418"/>
              <a:gd name="T25" fmla="*/ 2147483647 h 475"/>
              <a:gd name="T26" fmla="*/ 2147483647 w 1418"/>
              <a:gd name="T27" fmla="*/ 2147483647 h 475"/>
              <a:gd name="T28" fmla="*/ 2147483647 w 1418"/>
              <a:gd name="T29" fmla="*/ 2147483647 h 475"/>
              <a:gd name="T30" fmla="*/ 2147483647 w 1418"/>
              <a:gd name="T31" fmla="*/ 2147483647 h 475"/>
              <a:gd name="T32" fmla="*/ 2147483647 w 1418"/>
              <a:gd name="T33" fmla="*/ 2147483647 h 475"/>
              <a:gd name="T34" fmla="*/ 2147483647 w 1418"/>
              <a:gd name="T35" fmla="*/ 2147483647 h 475"/>
              <a:gd name="T36" fmla="*/ 2147483647 w 1418"/>
              <a:gd name="T37" fmla="*/ 2147483647 h 475"/>
              <a:gd name="T38" fmla="*/ 2147483647 w 1418"/>
              <a:gd name="T39" fmla="*/ 2147483647 h 475"/>
              <a:gd name="T40" fmla="*/ 2147483647 w 1418"/>
              <a:gd name="T41" fmla="*/ 2147483647 h 475"/>
              <a:gd name="T42" fmla="*/ 2147483647 w 1418"/>
              <a:gd name="T43" fmla="*/ 2147483647 h 475"/>
              <a:gd name="T44" fmla="*/ 2147483647 w 1418"/>
              <a:gd name="T45" fmla="*/ 2147483647 h 475"/>
              <a:gd name="T46" fmla="*/ 2147483647 w 1418"/>
              <a:gd name="T47" fmla="*/ 2147483647 h 475"/>
              <a:gd name="T48" fmla="*/ 2147483647 w 1418"/>
              <a:gd name="T49" fmla="*/ 2147483647 h 475"/>
              <a:gd name="T50" fmla="*/ 2147483647 w 1418"/>
              <a:gd name="T51" fmla="*/ 2147483647 h 475"/>
              <a:gd name="T52" fmla="*/ 2147483647 w 1418"/>
              <a:gd name="T53" fmla="*/ 2147483647 h 475"/>
              <a:gd name="T54" fmla="*/ 2147483647 w 1418"/>
              <a:gd name="T55" fmla="*/ 2147483647 h 475"/>
              <a:gd name="T56" fmla="*/ 2147483647 w 1418"/>
              <a:gd name="T57" fmla="*/ 2147483647 h 475"/>
              <a:gd name="T58" fmla="*/ 2147483647 w 1418"/>
              <a:gd name="T59" fmla="*/ 2147483647 h 475"/>
              <a:gd name="T60" fmla="*/ 2147483647 w 1418"/>
              <a:gd name="T61" fmla="*/ 2147483647 h 475"/>
              <a:gd name="T62" fmla="*/ 2147483647 w 1418"/>
              <a:gd name="T63" fmla="*/ 2147483647 h 475"/>
              <a:gd name="T64" fmla="*/ 2147483647 w 1418"/>
              <a:gd name="T65" fmla="*/ 2147483647 h 475"/>
              <a:gd name="T66" fmla="*/ 2147483647 w 1418"/>
              <a:gd name="T67" fmla="*/ 2147483647 h 475"/>
              <a:gd name="T68" fmla="*/ 2147483647 w 1418"/>
              <a:gd name="T69" fmla="*/ 2147483647 h 475"/>
              <a:gd name="T70" fmla="*/ 2147483647 w 1418"/>
              <a:gd name="T71" fmla="*/ 2147483647 h 475"/>
              <a:gd name="T72" fmla="*/ 2147483647 w 1418"/>
              <a:gd name="T73" fmla="*/ 2147483647 h 475"/>
              <a:gd name="T74" fmla="*/ 2147483647 w 1418"/>
              <a:gd name="T75" fmla="*/ 2147483647 h 475"/>
              <a:gd name="T76" fmla="*/ 2147483647 w 1418"/>
              <a:gd name="T77" fmla="*/ 2147483647 h 475"/>
              <a:gd name="T78" fmla="*/ 2147483647 w 1418"/>
              <a:gd name="T79" fmla="*/ 2147483647 h 475"/>
              <a:gd name="T80" fmla="*/ 2147483647 w 1418"/>
              <a:gd name="T81" fmla="*/ 2147483647 h 475"/>
              <a:gd name="T82" fmla="*/ 2147483647 w 1418"/>
              <a:gd name="T83" fmla="*/ 2147483647 h 475"/>
              <a:gd name="T84" fmla="*/ 2147483647 w 1418"/>
              <a:gd name="T85" fmla="*/ 2147483647 h 475"/>
              <a:gd name="T86" fmla="*/ 2147483647 w 1418"/>
              <a:gd name="T87" fmla="*/ 2147483647 h 475"/>
              <a:gd name="T88" fmla="*/ 2147483647 w 1418"/>
              <a:gd name="T89" fmla="*/ 2147483647 h 475"/>
              <a:gd name="T90" fmla="*/ 2147483647 w 1418"/>
              <a:gd name="T91" fmla="*/ 2147483647 h 475"/>
              <a:gd name="T92" fmla="*/ 2147483647 w 1418"/>
              <a:gd name="T93" fmla="*/ 2147483647 h 475"/>
              <a:gd name="T94" fmla="*/ 2147483647 w 1418"/>
              <a:gd name="T95" fmla="*/ 2147483647 h 475"/>
              <a:gd name="T96" fmla="*/ 2147483647 w 1418"/>
              <a:gd name="T97" fmla="*/ 2147483647 h 475"/>
              <a:gd name="T98" fmla="*/ 2147483647 w 1418"/>
              <a:gd name="T99" fmla="*/ 2147483647 h 475"/>
              <a:gd name="T100" fmla="*/ 2147483647 w 1418"/>
              <a:gd name="T101" fmla="*/ 2147483647 h 475"/>
              <a:gd name="T102" fmla="*/ 2147483647 w 1418"/>
              <a:gd name="T103" fmla="*/ 2147483647 h 475"/>
              <a:gd name="T104" fmla="*/ 2147483647 w 1418"/>
              <a:gd name="T105" fmla="*/ 2147483647 h 475"/>
              <a:gd name="T106" fmla="*/ 2147483647 w 1418"/>
              <a:gd name="T107" fmla="*/ 2147483647 h 475"/>
              <a:gd name="T108" fmla="*/ 2147483647 w 1418"/>
              <a:gd name="T109" fmla="*/ 2147483647 h 475"/>
              <a:gd name="T110" fmla="*/ 2147483647 w 1418"/>
              <a:gd name="T111" fmla="*/ 2147483647 h 475"/>
              <a:gd name="T112" fmla="*/ 2147483647 w 1418"/>
              <a:gd name="T113" fmla="*/ 2147483647 h 475"/>
              <a:gd name="T114" fmla="*/ 2147483647 w 1418"/>
              <a:gd name="T115" fmla="*/ 2147483647 h 475"/>
              <a:gd name="T116" fmla="*/ 2147483647 w 1418"/>
              <a:gd name="T117" fmla="*/ 2147483647 h 475"/>
              <a:gd name="T118" fmla="*/ 2147483647 w 1418"/>
              <a:gd name="T119" fmla="*/ 2147483647 h 475"/>
              <a:gd name="T120" fmla="*/ 2147483647 w 1418"/>
              <a:gd name="T121" fmla="*/ 2147483647 h 475"/>
              <a:gd name="T122" fmla="*/ 2147483647 w 1418"/>
              <a:gd name="T123" fmla="*/ 2147483647 h 47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418" h="475">
                <a:moveTo>
                  <a:pt x="5" y="470"/>
                </a:moveTo>
                <a:lnTo>
                  <a:pt x="47" y="454"/>
                </a:lnTo>
                <a:lnTo>
                  <a:pt x="47" y="459"/>
                </a:lnTo>
                <a:lnTo>
                  <a:pt x="5" y="475"/>
                </a:lnTo>
                <a:lnTo>
                  <a:pt x="0" y="475"/>
                </a:lnTo>
                <a:lnTo>
                  <a:pt x="5" y="470"/>
                </a:lnTo>
                <a:close/>
                <a:moveTo>
                  <a:pt x="73" y="444"/>
                </a:moveTo>
                <a:lnTo>
                  <a:pt x="116" y="433"/>
                </a:lnTo>
                <a:lnTo>
                  <a:pt x="121" y="433"/>
                </a:lnTo>
                <a:lnTo>
                  <a:pt x="121" y="438"/>
                </a:lnTo>
                <a:lnTo>
                  <a:pt x="79" y="449"/>
                </a:lnTo>
                <a:lnTo>
                  <a:pt x="73" y="449"/>
                </a:lnTo>
                <a:lnTo>
                  <a:pt x="73" y="444"/>
                </a:lnTo>
                <a:close/>
                <a:moveTo>
                  <a:pt x="147" y="422"/>
                </a:moveTo>
                <a:lnTo>
                  <a:pt x="189" y="407"/>
                </a:lnTo>
                <a:lnTo>
                  <a:pt x="195" y="412"/>
                </a:lnTo>
                <a:lnTo>
                  <a:pt x="189" y="412"/>
                </a:lnTo>
                <a:lnTo>
                  <a:pt x="147" y="428"/>
                </a:lnTo>
                <a:lnTo>
                  <a:pt x="147" y="422"/>
                </a:lnTo>
                <a:close/>
                <a:moveTo>
                  <a:pt x="221" y="396"/>
                </a:moveTo>
                <a:lnTo>
                  <a:pt x="263" y="386"/>
                </a:lnTo>
                <a:lnTo>
                  <a:pt x="263" y="391"/>
                </a:lnTo>
                <a:lnTo>
                  <a:pt x="221" y="401"/>
                </a:lnTo>
                <a:lnTo>
                  <a:pt x="216" y="401"/>
                </a:lnTo>
                <a:lnTo>
                  <a:pt x="221" y="396"/>
                </a:lnTo>
                <a:close/>
                <a:moveTo>
                  <a:pt x="290" y="375"/>
                </a:moveTo>
                <a:lnTo>
                  <a:pt x="332" y="359"/>
                </a:lnTo>
                <a:lnTo>
                  <a:pt x="337" y="364"/>
                </a:lnTo>
                <a:lnTo>
                  <a:pt x="295" y="380"/>
                </a:lnTo>
                <a:lnTo>
                  <a:pt x="290" y="380"/>
                </a:lnTo>
                <a:lnTo>
                  <a:pt x="290" y="375"/>
                </a:lnTo>
                <a:close/>
                <a:moveTo>
                  <a:pt x="363" y="349"/>
                </a:moveTo>
                <a:lnTo>
                  <a:pt x="406" y="338"/>
                </a:lnTo>
                <a:lnTo>
                  <a:pt x="411" y="338"/>
                </a:lnTo>
                <a:lnTo>
                  <a:pt x="406" y="343"/>
                </a:lnTo>
                <a:lnTo>
                  <a:pt x="363" y="354"/>
                </a:lnTo>
                <a:lnTo>
                  <a:pt x="363" y="349"/>
                </a:lnTo>
                <a:close/>
                <a:moveTo>
                  <a:pt x="437" y="327"/>
                </a:moveTo>
                <a:lnTo>
                  <a:pt x="479" y="312"/>
                </a:lnTo>
                <a:lnTo>
                  <a:pt x="479" y="317"/>
                </a:lnTo>
                <a:lnTo>
                  <a:pt x="437" y="333"/>
                </a:lnTo>
                <a:lnTo>
                  <a:pt x="432" y="333"/>
                </a:lnTo>
                <a:lnTo>
                  <a:pt x="437" y="327"/>
                </a:lnTo>
                <a:close/>
                <a:moveTo>
                  <a:pt x="506" y="301"/>
                </a:moveTo>
                <a:lnTo>
                  <a:pt x="548" y="291"/>
                </a:lnTo>
                <a:lnTo>
                  <a:pt x="553" y="291"/>
                </a:lnTo>
                <a:lnTo>
                  <a:pt x="553" y="296"/>
                </a:lnTo>
                <a:lnTo>
                  <a:pt x="511" y="306"/>
                </a:lnTo>
                <a:lnTo>
                  <a:pt x="506" y="306"/>
                </a:lnTo>
                <a:lnTo>
                  <a:pt x="506" y="301"/>
                </a:lnTo>
                <a:close/>
                <a:moveTo>
                  <a:pt x="580" y="280"/>
                </a:moveTo>
                <a:lnTo>
                  <a:pt x="622" y="264"/>
                </a:lnTo>
                <a:lnTo>
                  <a:pt x="627" y="269"/>
                </a:lnTo>
                <a:lnTo>
                  <a:pt x="622" y="269"/>
                </a:lnTo>
                <a:lnTo>
                  <a:pt x="580" y="285"/>
                </a:lnTo>
                <a:lnTo>
                  <a:pt x="580" y="280"/>
                </a:lnTo>
                <a:close/>
                <a:moveTo>
                  <a:pt x="653" y="254"/>
                </a:moveTo>
                <a:lnTo>
                  <a:pt x="696" y="243"/>
                </a:lnTo>
                <a:lnTo>
                  <a:pt x="696" y="248"/>
                </a:lnTo>
                <a:lnTo>
                  <a:pt x="653" y="259"/>
                </a:lnTo>
                <a:lnTo>
                  <a:pt x="648" y="259"/>
                </a:lnTo>
                <a:lnTo>
                  <a:pt x="653" y="254"/>
                </a:lnTo>
                <a:close/>
                <a:moveTo>
                  <a:pt x="722" y="232"/>
                </a:moveTo>
                <a:lnTo>
                  <a:pt x="764" y="217"/>
                </a:lnTo>
                <a:lnTo>
                  <a:pt x="769" y="217"/>
                </a:lnTo>
                <a:lnTo>
                  <a:pt x="769" y="222"/>
                </a:lnTo>
                <a:lnTo>
                  <a:pt x="727" y="238"/>
                </a:lnTo>
                <a:lnTo>
                  <a:pt x="722" y="232"/>
                </a:lnTo>
                <a:close/>
                <a:moveTo>
                  <a:pt x="796" y="206"/>
                </a:moveTo>
                <a:lnTo>
                  <a:pt x="838" y="196"/>
                </a:lnTo>
                <a:lnTo>
                  <a:pt x="843" y="196"/>
                </a:lnTo>
                <a:lnTo>
                  <a:pt x="838" y="201"/>
                </a:lnTo>
                <a:lnTo>
                  <a:pt x="796" y="211"/>
                </a:lnTo>
                <a:lnTo>
                  <a:pt x="796" y="206"/>
                </a:lnTo>
                <a:close/>
                <a:moveTo>
                  <a:pt x="870" y="185"/>
                </a:moveTo>
                <a:lnTo>
                  <a:pt x="912" y="169"/>
                </a:lnTo>
                <a:lnTo>
                  <a:pt x="912" y="174"/>
                </a:lnTo>
                <a:lnTo>
                  <a:pt x="870" y="190"/>
                </a:lnTo>
                <a:lnTo>
                  <a:pt x="864" y="185"/>
                </a:lnTo>
                <a:lnTo>
                  <a:pt x="870" y="185"/>
                </a:lnTo>
                <a:close/>
                <a:moveTo>
                  <a:pt x="938" y="159"/>
                </a:moveTo>
                <a:lnTo>
                  <a:pt x="980" y="148"/>
                </a:lnTo>
                <a:lnTo>
                  <a:pt x="986" y="148"/>
                </a:lnTo>
                <a:lnTo>
                  <a:pt x="986" y="153"/>
                </a:lnTo>
                <a:lnTo>
                  <a:pt x="943" y="164"/>
                </a:lnTo>
                <a:lnTo>
                  <a:pt x="938" y="164"/>
                </a:lnTo>
                <a:lnTo>
                  <a:pt x="938" y="159"/>
                </a:lnTo>
                <a:close/>
                <a:moveTo>
                  <a:pt x="1012" y="137"/>
                </a:moveTo>
                <a:lnTo>
                  <a:pt x="1054" y="122"/>
                </a:lnTo>
                <a:lnTo>
                  <a:pt x="1059" y="122"/>
                </a:lnTo>
                <a:lnTo>
                  <a:pt x="1054" y="127"/>
                </a:lnTo>
                <a:lnTo>
                  <a:pt x="1012" y="143"/>
                </a:lnTo>
                <a:lnTo>
                  <a:pt x="1012" y="137"/>
                </a:lnTo>
                <a:close/>
                <a:moveTo>
                  <a:pt x="1086" y="111"/>
                </a:moveTo>
                <a:lnTo>
                  <a:pt x="1128" y="101"/>
                </a:lnTo>
                <a:lnTo>
                  <a:pt x="1128" y="106"/>
                </a:lnTo>
                <a:lnTo>
                  <a:pt x="1086" y="116"/>
                </a:lnTo>
                <a:lnTo>
                  <a:pt x="1080" y="116"/>
                </a:lnTo>
                <a:lnTo>
                  <a:pt x="1086" y="111"/>
                </a:lnTo>
                <a:close/>
                <a:moveTo>
                  <a:pt x="1154" y="90"/>
                </a:moveTo>
                <a:lnTo>
                  <a:pt x="1196" y="74"/>
                </a:lnTo>
                <a:lnTo>
                  <a:pt x="1202" y="74"/>
                </a:lnTo>
                <a:lnTo>
                  <a:pt x="1202" y="79"/>
                </a:lnTo>
                <a:lnTo>
                  <a:pt x="1160" y="95"/>
                </a:lnTo>
                <a:lnTo>
                  <a:pt x="1154" y="90"/>
                </a:lnTo>
                <a:close/>
                <a:moveTo>
                  <a:pt x="1228" y="64"/>
                </a:moveTo>
                <a:lnTo>
                  <a:pt x="1270" y="53"/>
                </a:lnTo>
                <a:lnTo>
                  <a:pt x="1276" y="53"/>
                </a:lnTo>
                <a:lnTo>
                  <a:pt x="1270" y="58"/>
                </a:lnTo>
                <a:lnTo>
                  <a:pt x="1228" y="69"/>
                </a:lnTo>
                <a:lnTo>
                  <a:pt x="1228" y="64"/>
                </a:lnTo>
                <a:close/>
                <a:moveTo>
                  <a:pt x="1302" y="42"/>
                </a:moveTo>
                <a:lnTo>
                  <a:pt x="1344" y="27"/>
                </a:lnTo>
                <a:lnTo>
                  <a:pt x="1344" y="32"/>
                </a:lnTo>
                <a:lnTo>
                  <a:pt x="1302" y="48"/>
                </a:lnTo>
                <a:lnTo>
                  <a:pt x="1297" y="42"/>
                </a:lnTo>
                <a:lnTo>
                  <a:pt x="1302" y="42"/>
                </a:lnTo>
                <a:close/>
                <a:moveTo>
                  <a:pt x="1370" y="16"/>
                </a:moveTo>
                <a:lnTo>
                  <a:pt x="1413" y="0"/>
                </a:lnTo>
                <a:lnTo>
                  <a:pt x="1418" y="6"/>
                </a:lnTo>
                <a:lnTo>
                  <a:pt x="1418" y="11"/>
                </a:lnTo>
                <a:lnTo>
                  <a:pt x="1376" y="21"/>
                </a:lnTo>
                <a:lnTo>
                  <a:pt x="1370" y="21"/>
                </a:lnTo>
                <a:lnTo>
                  <a:pt x="1370" y="16"/>
                </a:lnTo>
                <a:close/>
              </a:path>
            </a:pathLst>
          </a:custGeom>
          <a:solidFill>
            <a:srgbClr val="000000"/>
          </a:solidFill>
          <a:ln w="7938">
            <a:solidFill>
              <a:srgbClr val="000000"/>
            </a:solidFill>
            <a:round/>
          </a:ln>
        </p:spPr>
        <p:txBody>
          <a:bodyPr/>
          <a:lstStyle/>
          <a:p>
            <a:pPr fontAlgn="base">
              <a:spcBef>
                <a:spcPct val="0"/>
              </a:spcBef>
              <a:spcAft>
                <a:spcPct val="0"/>
              </a:spcAft>
            </a:pPr>
            <a:endParaRPr lang="zh-CN" altLang="en-US" sz="1400" b="1" strike="noStrike" noProof="1">
              <a:solidFill>
                <a:srgbClr val="494B4D"/>
              </a:solidFill>
              <a:latin typeface="Arial" panose="020B0604020202020204" pitchFamily="34" charset="0"/>
              <a:ea typeface="宋体" panose="02010600030101010101" pitchFamily="2" charset="-122"/>
            </a:endParaRPr>
          </a:p>
        </p:txBody>
      </p:sp>
      <p:sp>
        <p:nvSpPr>
          <p:cNvPr id="328712" name="Freeform 13"/>
          <p:cNvSpPr>
            <a:spLocks noEditPoints="1" noChangeArrowheads="1"/>
          </p:cNvSpPr>
          <p:nvPr/>
        </p:nvSpPr>
        <p:spPr bwMode="auto">
          <a:xfrm>
            <a:off x="6512122" y="4493592"/>
            <a:ext cx="403225" cy="1885950"/>
          </a:xfrm>
          <a:custGeom>
            <a:avLst/>
            <a:gdLst>
              <a:gd name="T0" fmla="*/ 2147483647 w 338"/>
              <a:gd name="T1" fmla="*/ 2147483647 h 1584"/>
              <a:gd name="T2" fmla="*/ 2147483647 w 338"/>
              <a:gd name="T3" fmla="*/ 2147483647 h 1584"/>
              <a:gd name="T4" fmla="*/ 2147483647 w 338"/>
              <a:gd name="T5" fmla="*/ 2147483647 h 1584"/>
              <a:gd name="T6" fmla="*/ 2147483647 w 338"/>
              <a:gd name="T7" fmla="*/ 2147483647 h 1584"/>
              <a:gd name="T8" fmla="*/ 2147483647 w 338"/>
              <a:gd name="T9" fmla="*/ 2147483647 h 1584"/>
              <a:gd name="T10" fmla="*/ 2147483647 w 338"/>
              <a:gd name="T11" fmla="*/ 2147483647 h 1584"/>
              <a:gd name="T12" fmla="*/ 2147483647 w 338"/>
              <a:gd name="T13" fmla="*/ 2147483647 h 1584"/>
              <a:gd name="T14" fmla="*/ 2147483647 w 338"/>
              <a:gd name="T15" fmla="*/ 2147483647 h 1584"/>
              <a:gd name="T16" fmla="*/ 2147483647 w 338"/>
              <a:gd name="T17" fmla="*/ 2147483647 h 1584"/>
              <a:gd name="T18" fmla="*/ 2147483647 w 338"/>
              <a:gd name="T19" fmla="*/ 2147483647 h 1584"/>
              <a:gd name="T20" fmla="*/ 2147483647 w 338"/>
              <a:gd name="T21" fmla="*/ 2147483647 h 1584"/>
              <a:gd name="T22" fmla="*/ 2147483647 w 338"/>
              <a:gd name="T23" fmla="*/ 2147483647 h 1584"/>
              <a:gd name="T24" fmla="*/ 2147483647 w 338"/>
              <a:gd name="T25" fmla="*/ 2147483647 h 1584"/>
              <a:gd name="T26" fmla="*/ 2147483647 w 338"/>
              <a:gd name="T27" fmla="*/ 2147483647 h 1584"/>
              <a:gd name="T28" fmla="*/ 2147483647 w 338"/>
              <a:gd name="T29" fmla="*/ 2147483647 h 1584"/>
              <a:gd name="T30" fmla="*/ 2147483647 w 338"/>
              <a:gd name="T31" fmla="*/ 2147483647 h 1584"/>
              <a:gd name="T32" fmla="*/ 2147483647 w 338"/>
              <a:gd name="T33" fmla="*/ 2147483647 h 1584"/>
              <a:gd name="T34" fmla="*/ 2147483647 w 338"/>
              <a:gd name="T35" fmla="*/ 2147483647 h 1584"/>
              <a:gd name="T36" fmla="*/ 2147483647 w 338"/>
              <a:gd name="T37" fmla="*/ 2147483647 h 1584"/>
              <a:gd name="T38" fmla="*/ 2147483647 w 338"/>
              <a:gd name="T39" fmla="*/ 2147483647 h 1584"/>
              <a:gd name="T40" fmla="*/ 2147483647 w 338"/>
              <a:gd name="T41" fmla="*/ 2147483647 h 1584"/>
              <a:gd name="T42" fmla="*/ 2147483647 w 338"/>
              <a:gd name="T43" fmla="*/ 2147483647 h 1584"/>
              <a:gd name="T44" fmla="*/ 2147483647 w 338"/>
              <a:gd name="T45" fmla="*/ 2147483647 h 1584"/>
              <a:gd name="T46" fmla="*/ 2147483647 w 338"/>
              <a:gd name="T47" fmla="*/ 2147483647 h 1584"/>
              <a:gd name="T48" fmla="*/ 2147483647 w 338"/>
              <a:gd name="T49" fmla="*/ 2147483647 h 1584"/>
              <a:gd name="T50" fmla="*/ 2147483647 w 338"/>
              <a:gd name="T51" fmla="*/ 2147483647 h 1584"/>
              <a:gd name="T52" fmla="*/ 2147483647 w 338"/>
              <a:gd name="T53" fmla="*/ 2147483647 h 1584"/>
              <a:gd name="T54" fmla="*/ 2147483647 w 338"/>
              <a:gd name="T55" fmla="*/ 2147483647 h 1584"/>
              <a:gd name="T56" fmla="*/ 2147483647 w 338"/>
              <a:gd name="T57" fmla="*/ 2147483647 h 1584"/>
              <a:gd name="T58" fmla="*/ 2147483647 w 338"/>
              <a:gd name="T59" fmla="*/ 2147483647 h 1584"/>
              <a:gd name="T60" fmla="*/ 2147483647 w 338"/>
              <a:gd name="T61" fmla="*/ 2147483647 h 1584"/>
              <a:gd name="T62" fmla="*/ 2147483647 w 338"/>
              <a:gd name="T63" fmla="*/ 2147483647 h 1584"/>
              <a:gd name="T64" fmla="*/ 2147483647 w 338"/>
              <a:gd name="T65" fmla="*/ 2147483647 h 1584"/>
              <a:gd name="T66" fmla="*/ 2147483647 w 338"/>
              <a:gd name="T67" fmla="*/ 2147483647 h 1584"/>
              <a:gd name="T68" fmla="*/ 2147483647 w 338"/>
              <a:gd name="T69" fmla="*/ 2147483647 h 1584"/>
              <a:gd name="T70" fmla="*/ 2147483647 w 338"/>
              <a:gd name="T71" fmla="*/ 2147483647 h 1584"/>
              <a:gd name="T72" fmla="*/ 2147483647 w 338"/>
              <a:gd name="T73" fmla="*/ 2147483647 h 1584"/>
              <a:gd name="T74" fmla="*/ 2147483647 w 338"/>
              <a:gd name="T75" fmla="*/ 2147483647 h 1584"/>
              <a:gd name="T76" fmla="*/ 2147483647 w 338"/>
              <a:gd name="T77" fmla="*/ 2147483647 h 1584"/>
              <a:gd name="T78" fmla="*/ 2147483647 w 338"/>
              <a:gd name="T79" fmla="*/ 2147483647 h 1584"/>
              <a:gd name="T80" fmla="*/ 2147483647 w 338"/>
              <a:gd name="T81" fmla="*/ 2147483647 h 1584"/>
              <a:gd name="T82" fmla="*/ 2147483647 w 338"/>
              <a:gd name="T83" fmla="*/ 2147483647 h 1584"/>
              <a:gd name="T84" fmla="*/ 2147483647 w 338"/>
              <a:gd name="T85" fmla="*/ 2147483647 h 1584"/>
              <a:gd name="T86" fmla="*/ 2147483647 w 338"/>
              <a:gd name="T87" fmla="*/ 2147483647 h 1584"/>
              <a:gd name="T88" fmla="*/ 2147483647 w 338"/>
              <a:gd name="T89" fmla="*/ 0 h 1584"/>
              <a:gd name="T90" fmla="*/ 2147483647 w 338"/>
              <a:gd name="T91" fmla="*/ 2147483647 h 158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38" h="1584">
                <a:moveTo>
                  <a:pt x="0" y="1578"/>
                </a:moveTo>
                <a:lnTo>
                  <a:pt x="11" y="1536"/>
                </a:lnTo>
                <a:lnTo>
                  <a:pt x="16" y="1536"/>
                </a:lnTo>
                <a:lnTo>
                  <a:pt x="6" y="1584"/>
                </a:lnTo>
                <a:lnTo>
                  <a:pt x="0" y="1578"/>
                </a:lnTo>
                <a:close/>
                <a:moveTo>
                  <a:pt x="16" y="1504"/>
                </a:moveTo>
                <a:lnTo>
                  <a:pt x="27" y="1462"/>
                </a:lnTo>
                <a:lnTo>
                  <a:pt x="32" y="1457"/>
                </a:lnTo>
                <a:lnTo>
                  <a:pt x="32" y="1462"/>
                </a:lnTo>
                <a:lnTo>
                  <a:pt x="21" y="1504"/>
                </a:lnTo>
                <a:lnTo>
                  <a:pt x="21" y="1510"/>
                </a:lnTo>
                <a:lnTo>
                  <a:pt x="16" y="1504"/>
                </a:lnTo>
                <a:close/>
                <a:moveTo>
                  <a:pt x="32" y="1431"/>
                </a:moveTo>
                <a:lnTo>
                  <a:pt x="42" y="1388"/>
                </a:lnTo>
                <a:lnTo>
                  <a:pt x="48" y="1383"/>
                </a:lnTo>
                <a:lnTo>
                  <a:pt x="48" y="1388"/>
                </a:lnTo>
                <a:lnTo>
                  <a:pt x="37" y="1431"/>
                </a:lnTo>
                <a:lnTo>
                  <a:pt x="37" y="1436"/>
                </a:lnTo>
                <a:lnTo>
                  <a:pt x="32" y="1431"/>
                </a:lnTo>
                <a:close/>
                <a:moveTo>
                  <a:pt x="48" y="1357"/>
                </a:moveTo>
                <a:lnTo>
                  <a:pt x="58" y="1314"/>
                </a:lnTo>
                <a:lnTo>
                  <a:pt x="64" y="1309"/>
                </a:lnTo>
                <a:lnTo>
                  <a:pt x="64" y="1314"/>
                </a:lnTo>
                <a:lnTo>
                  <a:pt x="53" y="1357"/>
                </a:lnTo>
                <a:lnTo>
                  <a:pt x="53" y="1362"/>
                </a:lnTo>
                <a:lnTo>
                  <a:pt x="48" y="1357"/>
                </a:lnTo>
                <a:close/>
                <a:moveTo>
                  <a:pt x="64" y="1283"/>
                </a:moveTo>
                <a:lnTo>
                  <a:pt x="74" y="1241"/>
                </a:lnTo>
                <a:lnTo>
                  <a:pt x="79" y="1235"/>
                </a:lnTo>
                <a:lnTo>
                  <a:pt x="79" y="1241"/>
                </a:lnTo>
                <a:lnTo>
                  <a:pt x="69" y="1283"/>
                </a:lnTo>
                <a:lnTo>
                  <a:pt x="69" y="1288"/>
                </a:lnTo>
                <a:lnTo>
                  <a:pt x="64" y="1283"/>
                </a:lnTo>
                <a:close/>
                <a:moveTo>
                  <a:pt x="79" y="1209"/>
                </a:moveTo>
                <a:lnTo>
                  <a:pt x="90" y="1167"/>
                </a:lnTo>
                <a:lnTo>
                  <a:pt x="95" y="1161"/>
                </a:lnTo>
                <a:lnTo>
                  <a:pt x="95" y="1167"/>
                </a:lnTo>
                <a:lnTo>
                  <a:pt x="85" y="1209"/>
                </a:lnTo>
                <a:lnTo>
                  <a:pt x="85" y="1214"/>
                </a:lnTo>
                <a:lnTo>
                  <a:pt x="79" y="1209"/>
                </a:lnTo>
                <a:close/>
                <a:moveTo>
                  <a:pt x="95" y="1135"/>
                </a:moveTo>
                <a:lnTo>
                  <a:pt x="106" y="1088"/>
                </a:lnTo>
                <a:lnTo>
                  <a:pt x="111" y="1093"/>
                </a:lnTo>
                <a:lnTo>
                  <a:pt x="100" y="1135"/>
                </a:lnTo>
                <a:lnTo>
                  <a:pt x="95" y="1135"/>
                </a:lnTo>
                <a:close/>
                <a:moveTo>
                  <a:pt x="111" y="1061"/>
                </a:moveTo>
                <a:lnTo>
                  <a:pt x="122" y="1014"/>
                </a:lnTo>
                <a:lnTo>
                  <a:pt x="127" y="1019"/>
                </a:lnTo>
                <a:lnTo>
                  <a:pt x="116" y="1061"/>
                </a:lnTo>
                <a:lnTo>
                  <a:pt x="111" y="1061"/>
                </a:lnTo>
                <a:close/>
                <a:moveTo>
                  <a:pt x="127" y="987"/>
                </a:moveTo>
                <a:lnTo>
                  <a:pt x="137" y="940"/>
                </a:lnTo>
                <a:lnTo>
                  <a:pt x="143" y="945"/>
                </a:lnTo>
                <a:lnTo>
                  <a:pt x="132" y="987"/>
                </a:lnTo>
                <a:lnTo>
                  <a:pt x="127" y="987"/>
                </a:lnTo>
                <a:close/>
                <a:moveTo>
                  <a:pt x="143" y="908"/>
                </a:moveTo>
                <a:lnTo>
                  <a:pt x="153" y="866"/>
                </a:lnTo>
                <a:lnTo>
                  <a:pt x="158" y="866"/>
                </a:lnTo>
                <a:lnTo>
                  <a:pt x="148" y="913"/>
                </a:lnTo>
                <a:lnTo>
                  <a:pt x="143" y="913"/>
                </a:lnTo>
                <a:lnTo>
                  <a:pt x="143" y="908"/>
                </a:lnTo>
                <a:close/>
                <a:moveTo>
                  <a:pt x="158" y="834"/>
                </a:moveTo>
                <a:lnTo>
                  <a:pt x="169" y="792"/>
                </a:lnTo>
                <a:lnTo>
                  <a:pt x="174" y="792"/>
                </a:lnTo>
                <a:lnTo>
                  <a:pt x="164" y="839"/>
                </a:lnTo>
                <a:lnTo>
                  <a:pt x="158" y="839"/>
                </a:lnTo>
                <a:lnTo>
                  <a:pt x="158" y="834"/>
                </a:lnTo>
                <a:close/>
                <a:moveTo>
                  <a:pt x="174" y="760"/>
                </a:moveTo>
                <a:lnTo>
                  <a:pt x="185" y="718"/>
                </a:lnTo>
                <a:lnTo>
                  <a:pt x="190" y="718"/>
                </a:lnTo>
                <a:lnTo>
                  <a:pt x="180" y="766"/>
                </a:lnTo>
                <a:lnTo>
                  <a:pt x="174" y="766"/>
                </a:lnTo>
                <a:lnTo>
                  <a:pt x="174" y="760"/>
                </a:lnTo>
                <a:close/>
                <a:moveTo>
                  <a:pt x="190" y="686"/>
                </a:moveTo>
                <a:lnTo>
                  <a:pt x="201" y="644"/>
                </a:lnTo>
                <a:lnTo>
                  <a:pt x="201" y="639"/>
                </a:lnTo>
                <a:lnTo>
                  <a:pt x="206" y="644"/>
                </a:lnTo>
                <a:lnTo>
                  <a:pt x="195" y="686"/>
                </a:lnTo>
                <a:lnTo>
                  <a:pt x="190" y="692"/>
                </a:lnTo>
                <a:lnTo>
                  <a:pt x="190" y="686"/>
                </a:lnTo>
                <a:close/>
                <a:moveTo>
                  <a:pt x="206" y="613"/>
                </a:moveTo>
                <a:lnTo>
                  <a:pt x="216" y="570"/>
                </a:lnTo>
                <a:lnTo>
                  <a:pt x="216" y="565"/>
                </a:lnTo>
                <a:lnTo>
                  <a:pt x="222" y="570"/>
                </a:lnTo>
                <a:lnTo>
                  <a:pt x="211" y="613"/>
                </a:lnTo>
                <a:lnTo>
                  <a:pt x="206" y="618"/>
                </a:lnTo>
                <a:lnTo>
                  <a:pt x="206" y="613"/>
                </a:lnTo>
                <a:close/>
                <a:moveTo>
                  <a:pt x="222" y="539"/>
                </a:moveTo>
                <a:lnTo>
                  <a:pt x="227" y="496"/>
                </a:lnTo>
                <a:lnTo>
                  <a:pt x="232" y="491"/>
                </a:lnTo>
                <a:lnTo>
                  <a:pt x="237" y="496"/>
                </a:lnTo>
                <a:lnTo>
                  <a:pt x="227" y="539"/>
                </a:lnTo>
                <a:lnTo>
                  <a:pt x="222" y="544"/>
                </a:lnTo>
                <a:lnTo>
                  <a:pt x="222" y="539"/>
                </a:lnTo>
                <a:close/>
                <a:moveTo>
                  <a:pt x="237" y="465"/>
                </a:moveTo>
                <a:lnTo>
                  <a:pt x="243" y="423"/>
                </a:lnTo>
                <a:lnTo>
                  <a:pt x="248" y="417"/>
                </a:lnTo>
                <a:lnTo>
                  <a:pt x="253" y="423"/>
                </a:lnTo>
                <a:lnTo>
                  <a:pt x="243" y="465"/>
                </a:lnTo>
                <a:lnTo>
                  <a:pt x="237" y="470"/>
                </a:lnTo>
                <a:lnTo>
                  <a:pt x="237" y="465"/>
                </a:lnTo>
                <a:close/>
                <a:moveTo>
                  <a:pt x="253" y="391"/>
                </a:moveTo>
                <a:lnTo>
                  <a:pt x="259" y="349"/>
                </a:lnTo>
                <a:lnTo>
                  <a:pt x="264" y="343"/>
                </a:lnTo>
                <a:lnTo>
                  <a:pt x="269" y="349"/>
                </a:lnTo>
                <a:lnTo>
                  <a:pt x="259" y="391"/>
                </a:lnTo>
                <a:lnTo>
                  <a:pt x="253" y="396"/>
                </a:lnTo>
                <a:lnTo>
                  <a:pt x="253" y="391"/>
                </a:lnTo>
                <a:close/>
                <a:moveTo>
                  <a:pt x="269" y="317"/>
                </a:moveTo>
                <a:lnTo>
                  <a:pt x="274" y="269"/>
                </a:lnTo>
                <a:lnTo>
                  <a:pt x="280" y="269"/>
                </a:lnTo>
                <a:lnTo>
                  <a:pt x="285" y="275"/>
                </a:lnTo>
                <a:lnTo>
                  <a:pt x="274" y="317"/>
                </a:lnTo>
                <a:lnTo>
                  <a:pt x="269" y="317"/>
                </a:lnTo>
                <a:close/>
                <a:moveTo>
                  <a:pt x="285" y="243"/>
                </a:moveTo>
                <a:lnTo>
                  <a:pt x="290" y="196"/>
                </a:lnTo>
                <a:lnTo>
                  <a:pt x="295" y="196"/>
                </a:lnTo>
                <a:lnTo>
                  <a:pt x="295" y="201"/>
                </a:lnTo>
                <a:lnTo>
                  <a:pt x="290" y="243"/>
                </a:lnTo>
                <a:lnTo>
                  <a:pt x="285" y="243"/>
                </a:lnTo>
                <a:close/>
                <a:moveTo>
                  <a:pt x="301" y="169"/>
                </a:moveTo>
                <a:lnTo>
                  <a:pt x="306" y="122"/>
                </a:lnTo>
                <a:lnTo>
                  <a:pt x="311" y="122"/>
                </a:lnTo>
                <a:lnTo>
                  <a:pt x="311" y="127"/>
                </a:lnTo>
                <a:lnTo>
                  <a:pt x="306" y="169"/>
                </a:lnTo>
                <a:lnTo>
                  <a:pt x="301" y="169"/>
                </a:lnTo>
                <a:close/>
                <a:moveTo>
                  <a:pt x="317" y="90"/>
                </a:moveTo>
                <a:lnTo>
                  <a:pt x="322" y="48"/>
                </a:lnTo>
                <a:lnTo>
                  <a:pt x="327" y="48"/>
                </a:lnTo>
                <a:lnTo>
                  <a:pt x="322" y="95"/>
                </a:lnTo>
                <a:lnTo>
                  <a:pt x="317" y="95"/>
                </a:lnTo>
                <a:lnTo>
                  <a:pt x="317" y="90"/>
                </a:lnTo>
                <a:close/>
                <a:moveTo>
                  <a:pt x="327" y="16"/>
                </a:moveTo>
                <a:lnTo>
                  <a:pt x="332" y="0"/>
                </a:lnTo>
                <a:lnTo>
                  <a:pt x="338" y="0"/>
                </a:lnTo>
                <a:lnTo>
                  <a:pt x="338" y="6"/>
                </a:lnTo>
                <a:lnTo>
                  <a:pt x="338" y="21"/>
                </a:lnTo>
                <a:lnTo>
                  <a:pt x="332" y="21"/>
                </a:lnTo>
                <a:lnTo>
                  <a:pt x="327" y="16"/>
                </a:lnTo>
                <a:close/>
              </a:path>
            </a:pathLst>
          </a:custGeom>
          <a:solidFill>
            <a:srgbClr val="000000"/>
          </a:solidFill>
          <a:ln w="7938">
            <a:solidFill>
              <a:srgbClr val="000000"/>
            </a:solidFill>
            <a:round/>
          </a:ln>
        </p:spPr>
        <p:txBody>
          <a:bodyPr/>
          <a:lstStyle/>
          <a:p>
            <a:pPr fontAlgn="base">
              <a:spcBef>
                <a:spcPct val="0"/>
              </a:spcBef>
              <a:spcAft>
                <a:spcPct val="0"/>
              </a:spcAft>
            </a:pPr>
            <a:endParaRPr lang="zh-CN" altLang="en-US" sz="1400" b="1" strike="noStrike" noProof="1">
              <a:solidFill>
                <a:srgbClr val="494B4D"/>
              </a:solidFill>
              <a:latin typeface="Arial" panose="020B0604020202020204" pitchFamily="34" charset="0"/>
              <a:ea typeface="宋体" panose="02010600030101010101" pitchFamily="2" charset="-122"/>
            </a:endParaRPr>
          </a:p>
        </p:txBody>
      </p:sp>
      <p:sp>
        <p:nvSpPr>
          <p:cNvPr id="328713" name="Freeform 14"/>
          <p:cNvSpPr>
            <a:spLocks noChangeArrowheads="1"/>
          </p:cNvSpPr>
          <p:nvPr/>
        </p:nvSpPr>
        <p:spPr bwMode="auto">
          <a:xfrm>
            <a:off x="8142485" y="5722317"/>
            <a:ext cx="144463" cy="146050"/>
          </a:xfrm>
          <a:custGeom>
            <a:avLst/>
            <a:gdLst>
              <a:gd name="T0" fmla="*/ 2147483647 w 121"/>
              <a:gd name="T1" fmla="*/ 2147483647 h 122"/>
              <a:gd name="T2" fmla="*/ 2147483647 w 121"/>
              <a:gd name="T3" fmla="*/ 2147483647 h 122"/>
              <a:gd name="T4" fmla="*/ 2147483647 w 121"/>
              <a:gd name="T5" fmla="*/ 2147483647 h 122"/>
              <a:gd name="T6" fmla="*/ 2147483647 w 121"/>
              <a:gd name="T7" fmla="*/ 2147483647 h 122"/>
              <a:gd name="T8" fmla="*/ 2147483647 w 121"/>
              <a:gd name="T9" fmla="*/ 0 h 122"/>
              <a:gd name="T10" fmla="*/ 2147483647 w 121"/>
              <a:gd name="T11" fmla="*/ 2147483647 h 122"/>
              <a:gd name="T12" fmla="*/ 2147483647 w 121"/>
              <a:gd name="T13" fmla="*/ 2147483647 h 122"/>
              <a:gd name="T14" fmla="*/ 2147483647 w 121"/>
              <a:gd name="T15" fmla="*/ 2147483647 h 122"/>
              <a:gd name="T16" fmla="*/ 0 w 121"/>
              <a:gd name="T17" fmla="*/ 2147483647 h 122"/>
              <a:gd name="T18" fmla="*/ 2147483647 w 121"/>
              <a:gd name="T19" fmla="*/ 2147483647 h 122"/>
              <a:gd name="T20" fmla="*/ 2147483647 w 121"/>
              <a:gd name="T21" fmla="*/ 2147483647 h 122"/>
              <a:gd name="T22" fmla="*/ 2147483647 w 121"/>
              <a:gd name="T23" fmla="*/ 2147483647 h 122"/>
              <a:gd name="T24" fmla="*/ 2147483647 w 121"/>
              <a:gd name="T25" fmla="*/ 2147483647 h 122"/>
              <a:gd name="T26" fmla="*/ 2147483647 w 121"/>
              <a:gd name="T27" fmla="*/ 2147483647 h 122"/>
              <a:gd name="T28" fmla="*/ 2147483647 w 121"/>
              <a:gd name="T29" fmla="*/ 2147483647 h 122"/>
              <a:gd name="T30" fmla="*/ 2147483647 w 121"/>
              <a:gd name="T31" fmla="*/ 2147483647 h 122"/>
              <a:gd name="T32" fmla="*/ 2147483647 w 121"/>
              <a:gd name="T33" fmla="*/ 2147483647 h 1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1" h="122">
                <a:moveTo>
                  <a:pt x="121" y="64"/>
                </a:moveTo>
                <a:lnTo>
                  <a:pt x="116" y="37"/>
                </a:lnTo>
                <a:lnTo>
                  <a:pt x="106" y="16"/>
                </a:lnTo>
                <a:lnTo>
                  <a:pt x="85" y="5"/>
                </a:lnTo>
                <a:lnTo>
                  <a:pt x="63" y="0"/>
                </a:lnTo>
                <a:lnTo>
                  <a:pt x="37" y="5"/>
                </a:lnTo>
                <a:lnTo>
                  <a:pt x="16" y="16"/>
                </a:lnTo>
                <a:lnTo>
                  <a:pt x="5" y="37"/>
                </a:lnTo>
                <a:lnTo>
                  <a:pt x="0" y="64"/>
                </a:lnTo>
                <a:lnTo>
                  <a:pt x="5" y="85"/>
                </a:lnTo>
                <a:lnTo>
                  <a:pt x="16" y="106"/>
                </a:lnTo>
                <a:lnTo>
                  <a:pt x="37" y="116"/>
                </a:lnTo>
                <a:lnTo>
                  <a:pt x="63" y="122"/>
                </a:lnTo>
                <a:lnTo>
                  <a:pt x="85" y="116"/>
                </a:lnTo>
                <a:lnTo>
                  <a:pt x="106" y="106"/>
                </a:lnTo>
                <a:lnTo>
                  <a:pt x="116" y="85"/>
                </a:lnTo>
                <a:lnTo>
                  <a:pt x="121" y="64"/>
                </a:lnTo>
                <a:close/>
              </a:path>
            </a:pathLst>
          </a:cu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400" b="1" strike="noStrike" noProof="1">
              <a:solidFill>
                <a:srgbClr val="494B4D"/>
              </a:solidFill>
              <a:latin typeface="Arial" panose="020B0604020202020204" pitchFamily="34" charset="0"/>
              <a:ea typeface="宋体" panose="02010600030101010101" pitchFamily="2" charset="-122"/>
            </a:endParaRPr>
          </a:p>
        </p:txBody>
      </p:sp>
      <p:sp>
        <p:nvSpPr>
          <p:cNvPr id="328714" name="Freeform 15"/>
          <p:cNvSpPr>
            <a:spLocks noChangeArrowheads="1"/>
          </p:cNvSpPr>
          <p:nvPr/>
        </p:nvSpPr>
        <p:spPr bwMode="auto">
          <a:xfrm>
            <a:off x="8142485" y="5722317"/>
            <a:ext cx="144463" cy="146050"/>
          </a:xfrm>
          <a:custGeom>
            <a:avLst/>
            <a:gdLst>
              <a:gd name="T0" fmla="*/ 2147483647 w 121"/>
              <a:gd name="T1" fmla="*/ 2147483647 h 122"/>
              <a:gd name="T2" fmla="*/ 2147483647 w 121"/>
              <a:gd name="T3" fmla="*/ 2147483647 h 122"/>
              <a:gd name="T4" fmla="*/ 2147483647 w 121"/>
              <a:gd name="T5" fmla="*/ 2147483647 h 122"/>
              <a:gd name="T6" fmla="*/ 2147483647 w 121"/>
              <a:gd name="T7" fmla="*/ 2147483647 h 122"/>
              <a:gd name="T8" fmla="*/ 2147483647 w 121"/>
              <a:gd name="T9" fmla="*/ 0 h 122"/>
              <a:gd name="T10" fmla="*/ 2147483647 w 121"/>
              <a:gd name="T11" fmla="*/ 2147483647 h 122"/>
              <a:gd name="T12" fmla="*/ 2147483647 w 121"/>
              <a:gd name="T13" fmla="*/ 2147483647 h 122"/>
              <a:gd name="T14" fmla="*/ 2147483647 w 121"/>
              <a:gd name="T15" fmla="*/ 2147483647 h 122"/>
              <a:gd name="T16" fmla="*/ 0 w 121"/>
              <a:gd name="T17" fmla="*/ 2147483647 h 122"/>
              <a:gd name="T18" fmla="*/ 2147483647 w 121"/>
              <a:gd name="T19" fmla="*/ 2147483647 h 122"/>
              <a:gd name="T20" fmla="*/ 2147483647 w 121"/>
              <a:gd name="T21" fmla="*/ 2147483647 h 122"/>
              <a:gd name="T22" fmla="*/ 2147483647 w 121"/>
              <a:gd name="T23" fmla="*/ 2147483647 h 122"/>
              <a:gd name="T24" fmla="*/ 2147483647 w 121"/>
              <a:gd name="T25" fmla="*/ 2147483647 h 122"/>
              <a:gd name="T26" fmla="*/ 2147483647 w 121"/>
              <a:gd name="T27" fmla="*/ 2147483647 h 122"/>
              <a:gd name="T28" fmla="*/ 2147483647 w 121"/>
              <a:gd name="T29" fmla="*/ 2147483647 h 122"/>
              <a:gd name="T30" fmla="*/ 2147483647 w 121"/>
              <a:gd name="T31" fmla="*/ 2147483647 h 122"/>
              <a:gd name="T32" fmla="*/ 2147483647 w 121"/>
              <a:gd name="T33" fmla="*/ 2147483647 h 1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1" h="122">
                <a:moveTo>
                  <a:pt x="121" y="64"/>
                </a:moveTo>
                <a:lnTo>
                  <a:pt x="116" y="37"/>
                </a:lnTo>
                <a:lnTo>
                  <a:pt x="106" y="16"/>
                </a:lnTo>
                <a:lnTo>
                  <a:pt x="85" y="5"/>
                </a:lnTo>
                <a:lnTo>
                  <a:pt x="63" y="0"/>
                </a:lnTo>
                <a:lnTo>
                  <a:pt x="37" y="5"/>
                </a:lnTo>
                <a:lnTo>
                  <a:pt x="16" y="16"/>
                </a:lnTo>
                <a:lnTo>
                  <a:pt x="5" y="37"/>
                </a:lnTo>
                <a:lnTo>
                  <a:pt x="0" y="64"/>
                </a:lnTo>
                <a:lnTo>
                  <a:pt x="5" y="85"/>
                </a:lnTo>
                <a:lnTo>
                  <a:pt x="16" y="106"/>
                </a:lnTo>
                <a:lnTo>
                  <a:pt x="37" y="116"/>
                </a:lnTo>
                <a:lnTo>
                  <a:pt x="63" y="122"/>
                </a:lnTo>
                <a:lnTo>
                  <a:pt x="85" y="116"/>
                </a:lnTo>
                <a:lnTo>
                  <a:pt x="106" y="106"/>
                </a:lnTo>
                <a:lnTo>
                  <a:pt x="116" y="85"/>
                </a:lnTo>
                <a:lnTo>
                  <a:pt x="121" y="64"/>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400" b="1" strike="noStrike" noProof="1">
              <a:solidFill>
                <a:srgbClr val="494B4D"/>
              </a:solidFill>
              <a:latin typeface="Arial" panose="020B0604020202020204" pitchFamily="34" charset="0"/>
              <a:ea typeface="宋体" panose="02010600030101010101" pitchFamily="2" charset="-122"/>
            </a:endParaRPr>
          </a:p>
        </p:txBody>
      </p:sp>
      <p:sp>
        <p:nvSpPr>
          <p:cNvPr id="328715" name="Freeform 16"/>
          <p:cNvSpPr>
            <a:spLocks noChangeArrowheads="1"/>
          </p:cNvSpPr>
          <p:nvPr/>
        </p:nvSpPr>
        <p:spPr bwMode="auto">
          <a:xfrm>
            <a:off x="6453385" y="6270005"/>
            <a:ext cx="144463" cy="150813"/>
          </a:xfrm>
          <a:custGeom>
            <a:avLst/>
            <a:gdLst>
              <a:gd name="T0" fmla="*/ 2147483647 w 121"/>
              <a:gd name="T1" fmla="*/ 2147483647 h 127"/>
              <a:gd name="T2" fmla="*/ 2147483647 w 121"/>
              <a:gd name="T3" fmla="*/ 2147483647 h 127"/>
              <a:gd name="T4" fmla="*/ 2147483647 w 121"/>
              <a:gd name="T5" fmla="*/ 2147483647 h 127"/>
              <a:gd name="T6" fmla="*/ 2147483647 w 121"/>
              <a:gd name="T7" fmla="*/ 2147483647 h 127"/>
              <a:gd name="T8" fmla="*/ 2147483647 w 121"/>
              <a:gd name="T9" fmla="*/ 0 h 127"/>
              <a:gd name="T10" fmla="*/ 2147483647 w 121"/>
              <a:gd name="T11" fmla="*/ 2147483647 h 127"/>
              <a:gd name="T12" fmla="*/ 2147483647 w 121"/>
              <a:gd name="T13" fmla="*/ 2147483647 h 127"/>
              <a:gd name="T14" fmla="*/ 0 w 121"/>
              <a:gd name="T15" fmla="*/ 2147483647 h 127"/>
              <a:gd name="T16" fmla="*/ 0 w 121"/>
              <a:gd name="T17" fmla="*/ 2147483647 h 127"/>
              <a:gd name="T18" fmla="*/ 0 w 121"/>
              <a:gd name="T19" fmla="*/ 2147483647 h 127"/>
              <a:gd name="T20" fmla="*/ 2147483647 w 121"/>
              <a:gd name="T21" fmla="*/ 2147483647 h 127"/>
              <a:gd name="T22" fmla="*/ 2147483647 w 121"/>
              <a:gd name="T23" fmla="*/ 2147483647 h 127"/>
              <a:gd name="T24" fmla="*/ 2147483647 w 121"/>
              <a:gd name="T25" fmla="*/ 2147483647 h 127"/>
              <a:gd name="T26" fmla="*/ 2147483647 w 121"/>
              <a:gd name="T27" fmla="*/ 2147483647 h 127"/>
              <a:gd name="T28" fmla="*/ 2147483647 w 121"/>
              <a:gd name="T29" fmla="*/ 2147483647 h 127"/>
              <a:gd name="T30" fmla="*/ 2147483647 w 121"/>
              <a:gd name="T31" fmla="*/ 2147483647 h 127"/>
              <a:gd name="T32" fmla="*/ 2147483647 w 121"/>
              <a:gd name="T33" fmla="*/ 2147483647 h 1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1" h="127">
                <a:moveTo>
                  <a:pt x="121" y="64"/>
                </a:moveTo>
                <a:lnTo>
                  <a:pt x="116" y="37"/>
                </a:lnTo>
                <a:lnTo>
                  <a:pt x="105" y="21"/>
                </a:lnTo>
                <a:lnTo>
                  <a:pt x="84" y="6"/>
                </a:lnTo>
                <a:lnTo>
                  <a:pt x="58" y="0"/>
                </a:lnTo>
                <a:lnTo>
                  <a:pt x="37" y="6"/>
                </a:lnTo>
                <a:lnTo>
                  <a:pt x="16" y="21"/>
                </a:lnTo>
                <a:lnTo>
                  <a:pt x="0" y="37"/>
                </a:lnTo>
                <a:lnTo>
                  <a:pt x="0" y="64"/>
                </a:lnTo>
                <a:lnTo>
                  <a:pt x="0" y="90"/>
                </a:lnTo>
                <a:lnTo>
                  <a:pt x="16" y="106"/>
                </a:lnTo>
                <a:lnTo>
                  <a:pt x="37" y="122"/>
                </a:lnTo>
                <a:lnTo>
                  <a:pt x="58" y="127"/>
                </a:lnTo>
                <a:lnTo>
                  <a:pt x="84" y="122"/>
                </a:lnTo>
                <a:lnTo>
                  <a:pt x="105" y="106"/>
                </a:lnTo>
                <a:lnTo>
                  <a:pt x="116" y="90"/>
                </a:lnTo>
                <a:lnTo>
                  <a:pt x="121" y="64"/>
                </a:lnTo>
                <a:close/>
              </a:path>
            </a:pathLst>
          </a:cu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400" b="1" strike="noStrike" noProof="1">
              <a:solidFill>
                <a:srgbClr val="494B4D"/>
              </a:solidFill>
              <a:latin typeface="Arial" panose="020B0604020202020204" pitchFamily="34" charset="0"/>
              <a:ea typeface="宋体" panose="02010600030101010101" pitchFamily="2" charset="-122"/>
            </a:endParaRPr>
          </a:p>
        </p:txBody>
      </p:sp>
      <p:sp>
        <p:nvSpPr>
          <p:cNvPr id="328716" name="Freeform 17"/>
          <p:cNvSpPr>
            <a:spLocks noChangeArrowheads="1"/>
          </p:cNvSpPr>
          <p:nvPr/>
        </p:nvSpPr>
        <p:spPr bwMode="auto">
          <a:xfrm>
            <a:off x="6453385" y="6270005"/>
            <a:ext cx="144463" cy="150813"/>
          </a:xfrm>
          <a:custGeom>
            <a:avLst/>
            <a:gdLst>
              <a:gd name="T0" fmla="*/ 2147483647 w 121"/>
              <a:gd name="T1" fmla="*/ 2147483647 h 127"/>
              <a:gd name="T2" fmla="*/ 2147483647 w 121"/>
              <a:gd name="T3" fmla="*/ 2147483647 h 127"/>
              <a:gd name="T4" fmla="*/ 2147483647 w 121"/>
              <a:gd name="T5" fmla="*/ 2147483647 h 127"/>
              <a:gd name="T6" fmla="*/ 2147483647 w 121"/>
              <a:gd name="T7" fmla="*/ 2147483647 h 127"/>
              <a:gd name="T8" fmla="*/ 2147483647 w 121"/>
              <a:gd name="T9" fmla="*/ 0 h 127"/>
              <a:gd name="T10" fmla="*/ 2147483647 w 121"/>
              <a:gd name="T11" fmla="*/ 2147483647 h 127"/>
              <a:gd name="T12" fmla="*/ 2147483647 w 121"/>
              <a:gd name="T13" fmla="*/ 2147483647 h 127"/>
              <a:gd name="T14" fmla="*/ 0 w 121"/>
              <a:gd name="T15" fmla="*/ 2147483647 h 127"/>
              <a:gd name="T16" fmla="*/ 0 w 121"/>
              <a:gd name="T17" fmla="*/ 2147483647 h 127"/>
              <a:gd name="T18" fmla="*/ 0 w 121"/>
              <a:gd name="T19" fmla="*/ 2147483647 h 127"/>
              <a:gd name="T20" fmla="*/ 2147483647 w 121"/>
              <a:gd name="T21" fmla="*/ 2147483647 h 127"/>
              <a:gd name="T22" fmla="*/ 2147483647 w 121"/>
              <a:gd name="T23" fmla="*/ 2147483647 h 127"/>
              <a:gd name="T24" fmla="*/ 2147483647 w 121"/>
              <a:gd name="T25" fmla="*/ 2147483647 h 127"/>
              <a:gd name="T26" fmla="*/ 2147483647 w 121"/>
              <a:gd name="T27" fmla="*/ 2147483647 h 127"/>
              <a:gd name="T28" fmla="*/ 2147483647 w 121"/>
              <a:gd name="T29" fmla="*/ 2147483647 h 127"/>
              <a:gd name="T30" fmla="*/ 2147483647 w 121"/>
              <a:gd name="T31" fmla="*/ 2147483647 h 127"/>
              <a:gd name="T32" fmla="*/ 2147483647 w 121"/>
              <a:gd name="T33" fmla="*/ 2147483647 h 1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1" h="127">
                <a:moveTo>
                  <a:pt x="121" y="64"/>
                </a:moveTo>
                <a:lnTo>
                  <a:pt x="116" y="37"/>
                </a:lnTo>
                <a:lnTo>
                  <a:pt x="105" y="21"/>
                </a:lnTo>
                <a:lnTo>
                  <a:pt x="84" y="6"/>
                </a:lnTo>
                <a:lnTo>
                  <a:pt x="58" y="0"/>
                </a:lnTo>
                <a:lnTo>
                  <a:pt x="37" y="6"/>
                </a:lnTo>
                <a:lnTo>
                  <a:pt x="16" y="21"/>
                </a:lnTo>
                <a:lnTo>
                  <a:pt x="0" y="37"/>
                </a:lnTo>
                <a:lnTo>
                  <a:pt x="0" y="64"/>
                </a:lnTo>
                <a:lnTo>
                  <a:pt x="0" y="90"/>
                </a:lnTo>
                <a:lnTo>
                  <a:pt x="16" y="106"/>
                </a:lnTo>
                <a:lnTo>
                  <a:pt x="37" y="122"/>
                </a:lnTo>
                <a:lnTo>
                  <a:pt x="58" y="127"/>
                </a:lnTo>
                <a:lnTo>
                  <a:pt x="84" y="122"/>
                </a:lnTo>
                <a:lnTo>
                  <a:pt x="105" y="106"/>
                </a:lnTo>
                <a:lnTo>
                  <a:pt x="116" y="90"/>
                </a:lnTo>
                <a:lnTo>
                  <a:pt x="121" y="64"/>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400" b="1" strike="noStrike" noProof="1">
              <a:solidFill>
                <a:srgbClr val="494B4D"/>
              </a:solidFill>
              <a:latin typeface="Arial" panose="020B0604020202020204" pitchFamily="34" charset="0"/>
              <a:ea typeface="宋体" panose="02010600030101010101" pitchFamily="2" charset="-122"/>
            </a:endParaRPr>
          </a:p>
        </p:txBody>
      </p:sp>
      <p:sp>
        <p:nvSpPr>
          <p:cNvPr id="328717" name="Freeform 18"/>
          <p:cNvSpPr>
            <a:spLocks noChangeArrowheads="1"/>
          </p:cNvSpPr>
          <p:nvPr/>
        </p:nvSpPr>
        <p:spPr bwMode="auto">
          <a:xfrm>
            <a:off x="6880422" y="4460255"/>
            <a:ext cx="150813" cy="150813"/>
          </a:xfrm>
          <a:custGeom>
            <a:avLst/>
            <a:gdLst>
              <a:gd name="T0" fmla="*/ 2147483647 w 127"/>
              <a:gd name="T1" fmla="*/ 2147483647 h 127"/>
              <a:gd name="T2" fmla="*/ 2147483647 w 127"/>
              <a:gd name="T3" fmla="*/ 2147483647 h 127"/>
              <a:gd name="T4" fmla="*/ 2147483647 w 127"/>
              <a:gd name="T5" fmla="*/ 2147483647 h 127"/>
              <a:gd name="T6" fmla="*/ 2147483647 w 127"/>
              <a:gd name="T7" fmla="*/ 2147483647 h 127"/>
              <a:gd name="T8" fmla="*/ 2147483647 w 127"/>
              <a:gd name="T9" fmla="*/ 0 h 127"/>
              <a:gd name="T10" fmla="*/ 2147483647 w 127"/>
              <a:gd name="T11" fmla="*/ 2147483647 h 127"/>
              <a:gd name="T12" fmla="*/ 2147483647 w 127"/>
              <a:gd name="T13" fmla="*/ 2147483647 h 127"/>
              <a:gd name="T14" fmla="*/ 2147483647 w 127"/>
              <a:gd name="T15" fmla="*/ 2147483647 h 127"/>
              <a:gd name="T16" fmla="*/ 0 w 127"/>
              <a:gd name="T17" fmla="*/ 2147483647 h 127"/>
              <a:gd name="T18" fmla="*/ 2147483647 w 127"/>
              <a:gd name="T19" fmla="*/ 2147483647 h 127"/>
              <a:gd name="T20" fmla="*/ 2147483647 w 127"/>
              <a:gd name="T21" fmla="*/ 2147483647 h 127"/>
              <a:gd name="T22" fmla="*/ 2147483647 w 127"/>
              <a:gd name="T23" fmla="*/ 2147483647 h 127"/>
              <a:gd name="T24" fmla="*/ 2147483647 w 127"/>
              <a:gd name="T25" fmla="*/ 2147483647 h 127"/>
              <a:gd name="T26" fmla="*/ 2147483647 w 127"/>
              <a:gd name="T27" fmla="*/ 2147483647 h 127"/>
              <a:gd name="T28" fmla="*/ 2147483647 w 127"/>
              <a:gd name="T29" fmla="*/ 2147483647 h 127"/>
              <a:gd name="T30" fmla="*/ 2147483647 w 127"/>
              <a:gd name="T31" fmla="*/ 2147483647 h 127"/>
              <a:gd name="T32" fmla="*/ 2147483647 w 127"/>
              <a:gd name="T33" fmla="*/ 2147483647 h 1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7" h="127">
                <a:moveTo>
                  <a:pt x="127" y="64"/>
                </a:moveTo>
                <a:lnTo>
                  <a:pt x="122" y="37"/>
                </a:lnTo>
                <a:lnTo>
                  <a:pt x="106" y="16"/>
                </a:lnTo>
                <a:lnTo>
                  <a:pt x="85" y="6"/>
                </a:lnTo>
                <a:lnTo>
                  <a:pt x="64" y="0"/>
                </a:lnTo>
                <a:lnTo>
                  <a:pt x="37" y="6"/>
                </a:lnTo>
                <a:lnTo>
                  <a:pt x="16" y="16"/>
                </a:lnTo>
                <a:lnTo>
                  <a:pt x="6" y="37"/>
                </a:lnTo>
                <a:lnTo>
                  <a:pt x="0" y="64"/>
                </a:lnTo>
                <a:lnTo>
                  <a:pt x="6" y="85"/>
                </a:lnTo>
                <a:lnTo>
                  <a:pt x="16" y="106"/>
                </a:lnTo>
                <a:lnTo>
                  <a:pt x="37" y="122"/>
                </a:lnTo>
                <a:lnTo>
                  <a:pt x="64" y="127"/>
                </a:lnTo>
                <a:lnTo>
                  <a:pt x="85" y="122"/>
                </a:lnTo>
                <a:lnTo>
                  <a:pt x="106" y="106"/>
                </a:lnTo>
                <a:lnTo>
                  <a:pt x="122" y="85"/>
                </a:lnTo>
                <a:lnTo>
                  <a:pt x="127" y="6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400" b="1" strike="noStrike" noProof="1">
              <a:solidFill>
                <a:srgbClr val="494B4D"/>
              </a:solidFill>
              <a:latin typeface="方正粗黑宋简体" panose="02000000000000000000" pitchFamily="2" charset="-122"/>
              <a:ea typeface="方正粗黑宋简体" panose="02000000000000000000" pitchFamily="2" charset="-122"/>
            </a:endParaRPr>
          </a:p>
        </p:txBody>
      </p:sp>
      <p:sp>
        <p:nvSpPr>
          <p:cNvPr id="328718" name="Freeform 19"/>
          <p:cNvSpPr>
            <a:spLocks noChangeArrowheads="1"/>
          </p:cNvSpPr>
          <p:nvPr/>
        </p:nvSpPr>
        <p:spPr bwMode="auto">
          <a:xfrm>
            <a:off x="6880422" y="4460255"/>
            <a:ext cx="150813" cy="150813"/>
          </a:xfrm>
          <a:custGeom>
            <a:avLst/>
            <a:gdLst>
              <a:gd name="T0" fmla="*/ 2147483647 w 127"/>
              <a:gd name="T1" fmla="*/ 2147483647 h 127"/>
              <a:gd name="T2" fmla="*/ 2147483647 w 127"/>
              <a:gd name="T3" fmla="*/ 2147483647 h 127"/>
              <a:gd name="T4" fmla="*/ 2147483647 w 127"/>
              <a:gd name="T5" fmla="*/ 2147483647 h 127"/>
              <a:gd name="T6" fmla="*/ 2147483647 w 127"/>
              <a:gd name="T7" fmla="*/ 2147483647 h 127"/>
              <a:gd name="T8" fmla="*/ 2147483647 w 127"/>
              <a:gd name="T9" fmla="*/ 0 h 127"/>
              <a:gd name="T10" fmla="*/ 2147483647 w 127"/>
              <a:gd name="T11" fmla="*/ 2147483647 h 127"/>
              <a:gd name="T12" fmla="*/ 2147483647 w 127"/>
              <a:gd name="T13" fmla="*/ 2147483647 h 127"/>
              <a:gd name="T14" fmla="*/ 2147483647 w 127"/>
              <a:gd name="T15" fmla="*/ 2147483647 h 127"/>
              <a:gd name="T16" fmla="*/ 0 w 127"/>
              <a:gd name="T17" fmla="*/ 2147483647 h 127"/>
              <a:gd name="T18" fmla="*/ 2147483647 w 127"/>
              <a:gd name="T19" fmla="*/ 2147483647 h 127"/>
              <a:gd name="T20" fmla="*/ 2147483647 w 127"/>
              <a:gd name="T21" fmla="*/ 2147483647 h 127"/>
              <a:gd name="T22" fmla="*/ 2147483647 w 127"/>
              <a:gd name="T23" fmla="*/ 2147483647 h 127"/>
              <a:gd name="T24" fmla="*/ 2147483647 w 127"/>
              <a:gd name="T25" fmla="*/ 2147483647 h 127"/>
              <a:gd name="T26" fmla="*/ 2147483647 w 127"/>
              <a:gd name="T27" fmla="*/ 2147483647 h 127"/>
              <a:gd name="T28" fmla="*/ 2147483647 w 127"/>
              <a:gd name="T29" fmla="*/ 2147483647 h 127"/>
              <a:gd name="T30" fmla="*/ 2147483647 w 127"/>
              <a:gd name="T31" fmla="*/ 2147483647 h 127"/>
              <a:gd name="T32" fmla="*/ 2147483647 w 127"/>
              <a:gd name="T33" fmla="*/ 2147483647 h 1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7" h="127">
                <a:moveTo>
                  <a:pt x="127" y="64"/>
                </a:moveTo>
                <a:lnTo>
                  <a:pt x="122" y="37"/>
                </a:lnTo>
                <a:lnTo>
                  <a:pt x="106" y="16"/>
                </a:lnTo>
                <a:lnTo>
                  <a:pt x="85" y="6"/>
                </a:lnTo>
                <a:lnTo>
                  <a:pt x="64" y="0"/>
                </a:lnTo>
                <a:lnTo>
                  <a:pt x="37" y="6"/>
                </a:lnTo>
                <a:lnTo>
                  <a:pt x="16" y="16"/>
                </a:lnTo>
                <a:lnTo>
                  <a:pt x="6" y="37"/>
                </a:lnTo>
                <a:lnTo>
                  <a:pt x="0" y="64"/>
                </a:lnTo>
                <a:lnTo>
                  <a:pt x="6" y="85"/>
                </a:lnTo>
                <a:lnTo>
                  <a:pt x="16" y="106"/>
                </a:lnTo>
                <a:lnTo>
                  <a:pt x="37" y="122"/>
                </a:lnTo>
                <a:lnTo>
                  <a:pt x="64" y="127"/>
                </a:lnTo>
                <a:lnTo>
                  <a:pt x="85" y="122"/>
                </a:lnTo>
                <a:lnTo>
                  <a:pt x="106" y="106"/>
                </a:lnTo>
                <a:lnTo>
                  <a:pt x="122" y="85"/>
                </a:lnTo>
                <a:lnTo>
                  <a:pt x="127" y="64"/>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400" b="1" strike="noStrike" noProof="1">
              <a:solidFill>
                <a:srgbClr val="494B4D"/>
              </a:solidFill>
              <a:latin typeface="方正粗黑宋简体" panose="02000000000000000000" pitchFamily="2" charset="-122"/>
              <a:ea typeface="方正粗黑宋简体" panose="02000000000000000000" pitchFamily="2" charset="-122"/>
            </a:endParaRPr>
          </a:p>
        </p:txBody>
      </p:sp>
      <p:sp>
        <p:nvSpPr>
          <p:cNvPr id="328720" name="Rectangle 25"/>
          <p:cNvSpPr>
            <a:spLocks noChangeArrowheads="1"/>
          </p:cNvSpPr>
          <p:nvPr/>
        </p:nvSpPr>
        <p:spPr bwMode="auto">
          <a:xfrm>
            <a:off x="6348168" y="6289055"/>
            <a:ext cx="9137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600" i="1" u="none" strike="noStrike" kern="1200" cap="none" spc="0" normalizeH="0" baseline="0" noProof="1">
                <a:solidFill>
                  <a:srgbClr val="000000"/>
                </a:solidFill>
                <a:latin typeface="Times New Roman" panose="02020603050405020304" pitchFamily="18" charset="0"/>
                <a:ea typeface="宋体" panose="02010600030101010101" pitchFamily="2" charset="-122"/>
                <a:cs typeface="+mn-cs"/>
              </a:rPr>
              <a:t>v</a:t>
            </a:r>
            <a:endParaRPr kumimoji="0" lang="en-US" altLang="zh-CN" sz="1400" i="0" u="none" strike="noStrike" kern="1200" cap="none" spc="0" normalizeH="0" baseline="0" noProof="1">
              <a:solidFill>
                <a:srgbClr val="494B4D"/>
              </a:solidFill>
              <a:latin typeface="Arial" panose="020B0604020202020204" pitchFamily="34" charset="0"/>
              <a:ea typeface="宋体" panose="02010600030101010101" pitchFamily="2" charset="-122"/>
              <a:cs typeface="+mn-cs"/>
            </a:endParaRPr>
          </a:p>
        </p:txBody>
      </p:sp>
      <p:sp>
        <p:nvSpPr>
          <p:cNvPr id="328721" name="Rectangle 26"/>
          <p:cNvSpPr>
            <a:spLocks noChangeArrowheads="1"/>
          </p:cNvSpPr>
          <p:nvPr/>
        </p:nvSpPr>
        <p:spPr bwMode="auto">
          <a:xfrm>
            <a:off x="6425294" y="6389067"/>
            <a:ext cx="6412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000" i="0" u="none" strike="noStrike" kern="1200" cap="none" spc="0" normalizeH="0" baseline="0" noProof="1">
                <a:solidFill>
                  <a:srgbClr val="000000"/>
                </a:solidFill>
                <a:latin typeface="Times New Roman" panose="02020603050405020304" pitchFamily="18" charset="0"/>
                <a:ea typeface="宋体" panose="02010600030101010101" pitchFamily="2" charset="-122"/>
                <a:cs typeface="+mn-cs"/>
              </a:rPr>
              <a:t>1</a:t>
            </a:r>
            <a:endParaRPr kumimoji="0" lang="en-US" altLang="zh-CN" sz="1400" i="0" u="none" strike="noStrike" kern="1200" cap="none" spc="0" normalizeH="0" baseline="0" noProof="1">
              <a:solidFill>
                <a:srgbClr val="494B4D"/>
              </a:solidFill>
              <a:latin typeface="Arial" panose="020B0604020202020204" pitchFamily="34" charset="0"/>
              <a:ea typeface="宋体" panose="02010600030101010101" pitchFamily="2" charset="-122"/>
              <a:cs typeface="+mn-cs"/>
            </a:endParaRPr>
          </a:p>
        </p:txBody>
      </p:sp>
      <p:sp>
        <p:nvSpPr>
          <p:cNvPr id="328722" name="Rectangle 27"/>
          <p:cNvSpPr>
            <a:spLocks noChangeArrowheads="1"/>
          </p:cNvSpPr>
          <p:nvPr/>
        </p:nvSpPr>
        <p:spPr bwMode="auto">
          <a:xfrm>
            <a:off x="8337305" y="5635005"/>
            <a:ext cx="9137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600" i="1" u="none" strike="noStrike" kern="1200" cap="none" spc="0" normalizeH="0" baseline="0" noProof="1">
                <a:solidFill>
                  <a:srgbClr val="000000"/>
                </a:solidFill>
                <a:latin typeface="Times New Roman" panose="02020603050405020304" pitchFamily="18" charset="0"/>
                <a:ea typeface="宋体" panose="02010600030101010101" pitchFamily="2" charset="-122"/>
                <a:cs typeface="+mn-cs"/>
              </a:rPr>
              <a:t>v</a:t>
            </a:r>
            <a:endParaRPr kumimoji="0" lang="en-US" altLang="zh-CN" sz="1400" i="0" u="none" strike="noStrike" kern="1200" cap="none" spc="0" normalizeH="0" baseline="0" noProof="1">
              <a:solidFill>
                <a:srgbClr val="494B4D"/>
              </a:solidFill>
              <a:latin typeface="Arial" panose="020B0604020202020204" pitchFamily="34" charset="0"/>
              <a:ea typeface="宋体" panose="02010600030101010101" pitchFamily="2" charset="-122"/>
              <a:cs typeface="+mn-cs"/>
            </a:endParaRPr>
          </a:p>
        </p:txBody>
      </p:sp>
      <p:sp>
        <p:nvSpPr>
          <p:cNvPr id="328723" name="Rectangle 28"/>
          <p:cNvSpPr>
            <a:spLocks noChangeArrowheads="1"/>
          </p:cNvSpPr>
          <p:nvPr/>
        </p:nvSpPr>
        <p:spPr bwMode="auto">
          <a:xfrm>
            <a:off x="8415225" y="5735017"/>
            <a:ext cx="6412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000" i="0" u="none" strike="noStrike" kern="1200" cap="none" spc="0" normalizeH="0" baseline="0" noProof="1">
                <a:solidFill>
                  <a:srgbClr val="000000"/>
                </a:solidFill>
                <a:latin typeface="Times New Roman" panose="02020603050405020304" pitchFamily="18" charset="0"/>
                <a:ea typeface="宋体" panose="02010600030101010101" pitchFamily="2" charset="-122"/>
                <a:cs typeface="+mn-cs"/>
              </a:rPr>
              <a:t>2</a:t>
            </a:r>
            <a:endParaRPr kumimoji="0" lang="en-US" altLang="zh-CN" sz="1400" i="0" u="none" strike="noStrike" kern="1200" cap="none" spc="0" normalizeH="0" baseline="0" noProof="1">
              <a:solidFill>
                <a:srgbClr val="494B4D"/>
              </a:solidFill>
              <a:latin typeface="Arial" panose="020B0604020202020204" pitchFamily="34" charset="0"/>
              <a:ea typeface="宋体" panose="02010600030101010101" pitchFamily="2" charset="-122"/>
              <a:cs typeface="+mn-cs"/>
            </a:endParaRPr>
          </a:p>
        </p:txBody>
      </p:sp>
      <p:sp>
        <p:nvSpPr>
          <p:cNvPr id="328724" name="Rectangle 32"/>
          <p:cNvSpPr>
            <a:spLocks noChangeArrowheads="1"/>
          </p:cNvSpPr>
          <p:nvPr/>
        </p:nvSpPr>
        <p:spPr bwMode="auto">
          <a:xfrm>
            <a:off x="6816387" y="4233242"/>
            <a:ext cx="11060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600" i="1" u="none" strike="noStrike" kern="1200" cap="none" spc="0" normalizeH="0" baseline="0" noProof="1">
                <a:solidFill>
                  <a:srgbClr val="000000"/>
                </a:solidFill>
                <a:latin typeface="方正粗黑宋简体" panose="02000000000000000000" pitchFamily="2" charset="-122"/>
                <a:ea typeface="方正粗黑宋简体" panose="02000000000000000000" pitchFamily="2" charset="-122"/>
                <a:cs typeface="+mn-cs"/>
              </a:rPr>
              <a:t>v</a:t>
            </a:r>
            <a:endParaRPr kumimoji="0" lang="en-US" altLang="zh-CN" sz="1400" i="0" u="none" strike="noStrike" kern="1200" cap="none" spc="0" normalizeH="0" baseline="0" noProof="1">
              <a:solidFill>
                <a:srgbClr val="494B4D"/>
              </a:solidFill>
              <a:latin typeface="方正粗黑宋简体" panose="02000000000000000000" pitchFamily="2" charset="-122"/>
              <a:ea typeface="方正粗黑宋简体" panose="02000000000000000000" pitchFamily="2" charset="-122"/>
              <a:cs typeface="+mn-cs"/>
            </a:endParaRPr>
          </a:p>
        </p:txBody>
      </p:sp>
      <p:sp>
        <p:nvSpPr>
          <p:cNvPr id="328725" name="Rectangle 33"/>
          <p:cNvSpPr>
            <a:spLocks noChangeArrowheads="1"/>
          </p:cNvSpPr>
          <p:nvPr/>
        </p:nvSpPr>
        <p:spPr bwMode="auto">
          <a:xfrm>
            <a:off x="6896735" y="4334842"/>
            <a:ext cx="7373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000" i="0" u="none" strike="noStrike" kern="1200" cap="none" spc="0" normalizeH="0" baseline="0" noProof="1">
                <a:solidFill>
                  <a:srgbClr val="000000"/>
                </a:solidFill>
                <a:latin typeface="方正粗黑宋简体" panose="02000000000000000000" pitchFamily="2" charset="-122"/>
                <a:ea typeface="方正粗黑宋简体" panose="02000000000000000000" pitchFamily="2" charset="-122"/>
                <a:cs typeface="+mn-cs"/>
              </a:rPr>
              <a:t>0</a:t>
            </a:r>
            <a:endParaRPr kumimoji="0" lang="en-US" altLang="zh-CN" sz="1400" i="0" u="none" strike="noStrike" kern="1200" cap="none" spc="0" normalizeH="0" baseline="0" noProof="1">
              <a:solidFill>
                <a:srgbClr val="494B4D"/>
              </a:solidFill>
              <a:latin typeface="方正粗黑宋简体" panose="02000000000000000000" pitchFamily="2" charset="-122"/>
              <a:ea typeface="方正粗黑宋简体" panose="02000000000000000000" pitchFamily="2" charset="-122"/>
              <a:cs typeface="+mn-cs"/>
            </a:endParaRPr>
          </a:p>
        </p:txBody>
      </p:sp>
      <p:sp>
        <p:nvSpPr>
          <p:cNvPr id="328726" name="Freeform 46"/>
          <p:cNvSpPr>
            <a:spLocks noChangeArrowheads="1"/>
          </p:cNvSpPr>
          <p:nvPr/>
        </p:nvSpPr>
        <p:spPr bwMode="auto">
          <a:xfrm>
            <a:off x="7224910" y="6169992"/>
            <a:ext cx="152400" cy="142875"/>
          </a:xfrm>
          <a:custGeom>
            <a:avLst/>
            <a:gdLst>
              <a:gd name="T0" fmla="*/ 2147483647 w 127"/>
              <a:gd name="T1" fmla="*/ 2147483647 h 121"/>
              <a:gd name="T2" fmla="*/ 2147483647 w 127"/>
              <a:gd name="T3" fmla="*/ 2147483647 h 121"/>
              <a:gd name="T4" fmla="*/ 2147483647 w 127"/>
              <a:gd name="T5" fmla="*/ 2147483647 h 121"/>
              <a:gd name="T6" fmla="*/ 2147483647 w 127"/>
              <a:gd name="T7" fmla="*/ 2147483647 h 121"/>
              <a:gd name="T8" fmla="*/ 2147483647 w 127"/>
              <a:gd name="T9" fmla="*/ 0 h 121"/>
              <a:gd name="T10" fmla="*/ 2147483647 w 127"/>
              <a:gd name="T11" fmla="*/ 2147483647 h 121"/>
              <a:gd name="T12" fmla="*/ 2147483647 w 127"/>
              <a:gd name="T13" fmla="*/ 2147483647 h 121"/>
              <a:gd name="T14" fmla="*/ 2147483647 w 127"/>
              <a:gd name="T15" fmla="*/ 2147483647 h 121"/>
              <a:gd name="T16" fmla="*/ 0 w 127"/>
              <a:gd name="T17" fmla="*/ 2147483647 h 121"/>
              <a:gd name="T18" fmla="*/ 2147483647 w 127"/>
              <a:gd name="T19" fmla="*/ 2147483647 h 121"/>
              <a:gd name="T20" fmla="*/ 2147483647 w 127"/>
              <a:gd name="T21" fmla="*/ 2147483647 h 121"/>
              <a:gd name="T22" fmla="*/ 2147483647 w 127"/>
              <a:gd name="T23" fmla="*/ 2147483647 h 121"/>
              <a:gd name="T24" fmla="*/ 2147483647 w 127"/>
              <a:gd name="T25" fmla="*/ 2147483647 h 121"/>
              <a:gd name="T26" fmla="*/ 2147483647 w 127"/>
              <a:gd name="T27" fmla="*/ 2147483647 h 121"/>
              <a:gd name="T28" fmla="*/ 2147483647 w 127"/>
              <a:gd name="T29" fmla="*/ 2147483647 h 121"/>
              <a:gd name="T30" fmla="*/ 2147483647 w 127"/>
              <a:gd name="T31" fmla="*/ 2147483647 h 121"/>
              <a:gd name="T32" fmla="*/ 2147483647 w 127"/>
              <a:gd name="T33" fmla="*/ 2147483647 h 1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7" h="121">
                <a:moveTo>
                  <a:pt x="127" y="58"/>
                </a:moveTo>
                <a:lnTo>
                  <a:pt x="122" y="37"/>
                </a:lnTo>
                <a:lnTo>
                  <a:pt x="106" y="16"/>
                </a:lnTo>
                <a:lnTo>
                  <a:pt x="90" y="5"/>
                </a:lnTo>
                <a:lnTo>
                  <a:pt x="64" y="0"/>
                </a:lnTo>
                <a:lnTo>
                  <a:pt x="43" y="5"/>
                </a:lnTo>
                <a:lnTo>
                  <a:pt x="22" y="16"/>
                </a:lnTo>
                <a:lnTo>
                  <a:pt x="6" y="37"/>
                </a:lnTo>
                <a:lnTo>
                  <a:pt x="0" y="58"/>
                </a:lnTo>
                <a:lnTo>
                  <a:pt x="6" y="84"/>
                </a:lnTo>
                <a:lnTo>
                  <a:pt x="22" y="105"/>
                </a:lnTo>
                <a:lnTo>
                  <a:pt x="43" y="116"/>
                </a:lnTo>
                <a:lnTo>
                  <a:pt x="64" y="121"/>
                </a:lnTo>
                <a:lnTo>
                  <a:pt x="90" y="116"/>
                </a:lnTo>
                <a:lnTo>
                  <a:pt x="106" y="105"/>
                </a:lnTo>
                <a:lnTo>
                  <a:pt x="122" y="84"/>
                </a:lnTo>
                <a:lnTo>
                  <a:pt x="127" y="58"/>
                </a:lnTo>
                <a:close/>
              </a:path>
            </a:pathLst>
          </a:cu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400" b="1" strike="noStrike" noProof="1">
              <a:solidFill>
                <a:srgbClr val="494B4D"/>
              </a:solidFill>
              <a:latin typeface="Arial" panose="020B0604020202020204" pitchFamily="34" charset="0"/>
              <a:ea typeface="宋体" panose="02010600030101010101" pitchFamily="2" charset="-122"/>
            </a:endParaRPr>
          </a:p>
        </p:txBody>
      </p:sp>
      <p:sp>
        <p:nvSpPr>
          <p:cNvPr id="328727" name="Freeform 47"/>
          <p:cNvSpPr>
            <a:spLocks noChangeArrowheads="1"/>
          </p:cNvSpPr>
          <p:nvPr/>
        </p:nvSpPr>
        <p:spPr bwMode="auto">
          <a:xfrm>
            <a:off x="7224910" y="6169992"/>
            <a:ext cx="152400" cy="142875"/>
          </a:xfrm>
          <a:custGeom>
            <a:avLst/>
            <a:gdLst>
              <a:gd name="T0" fmla="*/ 2147483647 w 127"/>
              <a:gd name="T1" fmla="*/ 2147483647 h 121"/>
              <a:gd name="T2" fmla="*/ 2147483647 w 127"/>
              <a:gd name="T3" fmla="*/ 2147483647 h 121"/>
              <a:gd name="T4" fmla="*/ 2147483647 w 127"/>
              <a:gd name="T5" fmla="*/ 2147483647 h 121"/>
              <a:gd name="T6" fmla="*/ 2147483647 w 127"/>
              <a:gd name="T7" fmla="*/ 2147483647 h 121"/>
              <a:gd name="T8" fmla="*/ 2147483647 w 127"/>
              <a:gd name="T9" fmla="*/ 0 h 121"/>
              <a:gd name="T10" fmla="*/ 2147483647 w 127"/>
              <a:gd name="T11" fmla="*/ 2147483647 h 121"/>
              <a:gd name="T12" fmla="*/ 2147483647 w 127"/>
              <a:gd name="T13" fmla="*/ 2147483647 h 121"/>
              <a:gd name="T14" fmla="*/ 2147483647 w 127"/>
              <a:gd name="T15" fmla="*/ 2147483647 h 121"/>
              <a:gd name="T16" fmla="*/ 0 w 127"/>
              <a:gd name="T17" fmla="*/ 2147483647 h 121"/>
              <a:gd name="T18" fmla="*/ 2147483647 w 127"/>
              <a:gd name="T19" fmla="*/ 2147483647 h 121"/>
              <a:gd name="T20" fmla="*/ 2147483647 w 127"/>
              <a:gd name="T21" fmla="*/ 2147483647 h 121"/>
              <a:gd name="T22" fmla="*/ 2147483647 w 127"/>
              <a:gd name="T23" fmla="*/ 2147483647 h 121"/>
              <a:gd name="T24" fmla="*/ 2147483647 w 127"/>
              <a:gd name="T25" fmla="*/ 2147483647 h 121"/>
              <a:gd name="T26" fmla="*/ 2147483647 w 127"/>
              <a:gd name="T27" fmla="*/ 2147483647 h 121"/>
              <a:gd name="T28" fmla="*/ 2147483647 w 127"/>
              <a:gd name="T29" fmla="*/ 2147483647 h 121"/>
              <a:gd name="T30" fmla="*/ 2147483647 w 127"/>
              <a:gd name="T31" fmla="*/ 2147483647 h 121"/>
              <a:gd name="T32" fmla="*/ 2147483647 w 127"/>
              <a:gd name="T33" fmla="*/ 2147483647 h 1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7" h="121">
                <a:moveTo>
                  <a:pt x="127" y="58"/>
                </a:moveTo>
                <a:lnTo>
                  <a:pt x="122" y="37"/>
                </a:lnTo>
                <a:lnTo>
                  <a:pt x="106" y="16"/>
                </a:lnTo>
                <a:lnTo>
                  <a:pt x="90" y="5"/>
                </a:lnTo>
                <a:lnTo>
                  <a:pt x="64" y="0"/>
                </a:lnTo>
                <a:lnTo>
                  <a:pt x="43" y="5"/>
                </a:lnTo>
                <a:lnTo>
                  <a:pt x="22" y="16"/>
                </a:lnTo>
                <a:lnTo>
                  <a:pt x="6" y="37"/>
                </a:lnTo>
                <a:lnTo>
                  <a:pt x="0" y="58"/>
                </a:lnTo>
                <a:lnTo>
                  <a:pt x="6" y="84"/>
                </a:lnTo>
                <a:lnTo>
                  <a:pt x="22" y="105"/>
                </a:lnTo>
                <a:lnTo>
                  <a:pt x="43" y="116"/>
                </a:lnTo>
                <a:lnTo>
                  <a:pt x="64" y="121"/>
                </a:lnTo>
                <a:lnTo>
                  <a:pt x="90" y="116"/>
                </a:lnTo>
                <a:lnTo>
                  <a:pt x="106" y="105"/>
                </a:lnTo>
                <a:lnTo>
                  <a:pt x="122" y="84"/>
                </a:lnTo>
                <a:lnTo>
                  <a:pt x="127" y="58"/>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400" b="1" strike="noStrike" noProof="1">
              <a:solidFill>
                <a:srgbClr val="494B4D"/>
              </a:solidFill>
              <a:latin typeface="Arial" panose="020B0604020202020204" pitchFamily="34" charset="0"/>
              <a:ea typeface="宋体" panose="02010600030101010101" pitchFamily="2" charset="-122"/>
            </a:endParaRPr>
          </a:p>
        </p:txBody>
      </p:sp>
      <p:sp>
        <p:nvSpPr>
          <p:cNvPr id="328728" name="Rectangle 48"/>
          <p:cNvSpPr>
            <a:spLocks noChangeArrowheads="1"/>
          </p:cNvSpPr>
          <p:nvPr/>
        </p:nvSpPr>
        <p:spPr bwMode="auto">
          <a:xfrm>
            <a:off x="7094293" y="6136655"/>
            <a:ext cx="9137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600" i="1" u="none" strike="noStrike" kern="1200" cap="none" spc="0" normalizeH="0" baseline="0" noProof="1">
                <a:solidFill>
                  <a:srgbClr val="000000"/>
                </a:solidFill>
                <a:latin typeface="Times New Roman" panose="02020603050405020304" pitchFamily="18" charset="0"/>
                <a:ea typeface="宋体" panose="02010600030101010101" pitchFamily="2" charset="-122"/>
                <a:cs typeface="+mn-cs"/>
              </a:rPr>
              <a:t>v</a:t>
            </a:r>
            <a:endParaRPr kumimoji="0" lang="en-US" altLang="zh-CN" sz="1400" i="0" u="none" strike="noStrike" kern="1200" cap="none" spc="0" normalizeH="0" baseline="0" noProof="1">
              <a:solidFill>
                <a:srgbClr val="494B4D"/>
              </a:solidFill>
              <a:latin typeface="Arial" panose="020B0604020202020204" pitchFamily="34" charset="0"/>
              <a:ea typeface="宋体" panose="02010600030101010101" pitchFamily="2" charset="-122"/>
              <a:cs typeface="+mn-cs"/>
            </a:endParaRPr>
          </a:p>
        </p:txBody>
      </p:sp>
      <p:sp>
        <p:nvSpPr>
          <p:cNvPr id="328729" name="Rectangle 49"/>
          <p:cNvSpPr>
            <a:spLocks noChangeArrowheads="1"/>
          </p:cNvSpPr>
          <p:nvPr/>
        </p:nvSpPr>
        <p:spPr bwMode="auto">
          <a:xfrm>
            <a:off x="7177769" y="6231905"/>
            <a:ext cx="6412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000" i="0" u="none" strike="noStrike" kern="1200" cap="none" spc="0" normalizeH="0" baseline="0" noProof="1">
                <a:solidFill>
                  <a:srgbClr val="000000"/>
                </a:solidFill>
                <a:latin typeface="Times New Roman" panose="02020603050405020304" pitchFamily="18" charset="0"/>
                <a:ea typeface="宋体" panose="02010600030101010101" pitchFamily="2" charset="-122"/>
                <a:cs typeface="+mn-cs"/>
              </a:rPr>
              <a:t>4</a:t>
            </a:r>
            <a:endParaRPr kumimoji="0" lang="en-US" altLang="zh-CN" sz="1400" i="0" u="none" strike="noStrike" kern="1200" cap="none" spc="0" normalizeH="0" baseline="0" noProof="1">
              <a:solidFill>
                <a:srgbClr val="494B4D"/>
              </a:solidFill>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53955">
                                            <p:txEl>
                                              <p:pRg st="0" end="0"/>
                                            </p:txEl>
                                          </p:spTgt>
                                        </p:tgtEl>
                                        <p:attrNameLst>
                                          <p:attrName>style.visibility</p:attrName>
                                        </p:attrNameLst>
                                      </p:cBhvr>
                                      <p:to>
                                        <p:strVal val="visible"/>
                                      </p:to>
                                    </p:set>
                                    <p:animEffect transition="in" filter="circle(in)">
                                      <p:cBhvr>
                                        <p:cTn id="7" dur="2000"/>
                                        <p:tgtEl>
                                          <p:spTgt spid="2539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53955">
                                            <p:txEl>
                                              <p:pRg st="2" end="2"/>
                                            </p:txEl>
                                          </p:spTgt>
                                        </p:tgtEl>
                                        <p:attrNameLst>
                                          <p:attrName>style.visibility</p:attrName>
                                        </p:attrNameLst>
                                      </p:cBhvr>
                                      <p:to>
                                        <p:strVal val="visible"/>
                                      </p:to>
                                    </p:set>
                                    <p:animEffect transition="in" filter="circle(in)">
                                      <p:cBhvr>
                                        <p:cTn id="12" dur="2000"/>
                                        <p:tgtEl>
                                          <p:spTgt spid="25395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28709"/>
                                        </p:tgtEl>
                                        <p:attrNameLst>
                                          <p:attrName>style.visibility</p:attrName>
                                        </p:attrNameLst>
                                      </p:cBhvr>
                                      <p:to>
                                        <p:strVal val="visible"/>
                                      </p:to>
                                    </p:set>
                                    <p:animEffect transition="in" filter="circle(in)">
                                      <p:cBhvr>
                                        <p:cTn id="17" dur="2000"/>
                                        <p:tgtEl>
                                          <p:spTgt spid="328709"/>
                                        </p:tgtEl>
                                      </p:cBhvr>
                                    </p:animEffect>
                                  </p:childTnLst>
                                </p:cTn>
                              </p:par>
                              <p:par>
                                <p:cTn id="18" presetID="6" presetClass="entr" presetSubtype="16" fill="hold" grpId="0" nodeType="withEffect">
                                  <p:stCondLst>
                                    <p:cond delay="0"/>
                                  </p:stCondLst>
                                  <p:childTnLst>
                                    <p:set>
                                      <p:cBhvr>
                                        <p:cTn id="19" dur="1" fill="hold">
                                          <p:stCondLst>
                                            <p:cond delay="0"/>
                                          </p:stCondLst>
                                        </p:cTn>
                                        <p:tgtEl>
                                          <p:spTgt spid="328710"/>
                                        </p:tgtEl>
                                        <p:attrNameLst>
                                          <p:attrName>style.visibility</p:attrName>
                                        </p:attrNameLst>
                                      </p:cBhvr>
                                      <p:to>
                                        <p:strVal val="visible"/>
                                      </p:to>
                                    </p:set>
                                    <p:animEffect transition="in" filter="circle(in)">
                                      <p:cBhvr>
                                        <p:cTn id="20" dur="2000"/>
                                        <p:tgtEl>
                                          <p:spTgt spid="328710"/>
                                        </p:tgtEl>
                                      </p:cBhvr>
                                    </p:animEffect>
                                  </p:childTnLst>
                                </p:cTn>
                              </p:par>
                              <p:par>
                                <p:cTn id="21" presetID="6" presetClass="entr" presetSubtype="16" fill="hold" grpId="0" nodeType="withEffect">
                                  <p:stCondLst>
                                    <p:cond delay="0"/>
                                  </p:stCondLst>
                                  <p:childTnLst>
                                    <p:set>
                                      <p:cBhvr>
                                        <p:cTn id="22" dur="1" fill="hold">
                                          <p:stCondLst>
                                            <p:cond delay="0"/>
                                          </p:stCondLst>
                                        </p:cTn>
                                        <p:tgtEl>
                                          <p:spTgt spid="328711"/>
                                        </p:tgtEl>
                                        <p:attrNameLst>
                                          <p:attrName>style.visibility</p:attrName>
                                        </p:attrNameLst>
                                      </p:cBhvr>
                                      <p:to>
                                        <p:strVal val="visible"/>
                                      </p:to>
                                    </p:set>
                                    <p:animEffect transition="in" filter="circle(in)">
                                      <p:cBhvr>
                                        <p:cTn id="23" dur="2000"/>
                                        <p:tgtEl>
                                          <p:spTgt spid="328711"/>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328712"/>
                                        </p:tgtEl>
                                        <p:attrNameLst>
                                          <p:attrName>style.visibility</p:attrName>
                                        </p:attrNameLst>
                                      </p:cBhvr>
                                      <p:to>
                                        <p:strVal val="visible"/>
                                      </p:to>
                                    </p:set>
                                    <p:animEffect transition="in" filter="circle(in)">
                                      <p:cBhvr>
                                        <p:cTn id="26" dur="2000"/>
                                        <p:tgtEl>
                                          <p:spTgt spid="328712"/>
                                        </p:tgtEl>
                                      </p:cBhvr>
                                    </p:animEffect>
                                  </p:childTnLst>
                                </p:cTn>
                              </p:par>
                              <p:par>
                                <p:cTn id="27" presetID="6" presetClass="entr" presetSubtype="16" fill="hold" grpId="0" nodeType="withEffect">
                                  <p:stCondLst>
                                    <p:cond delay="0"/>
                                  </p:stCondLst>
                                  <p:childTnLst>
                                    <p:set>
                                      <p:cBhvr>
                                        <p:cTn id="28" dur="1" fill="hold">
                                          <p:stCondLst>
                                            <p:cond delay="0"/>
                                          </p:stCondLst>
                                        </p:cTn>
                                        <p:tgtEl>
                                          <p:spTgt spid="328713"/>
                                        </p:tgtEl>
                                        <p:attrNameLst>
                                          <p:attrName>style.visibility</p:attrName>
                                        </p:attrNameLst>
                                      </p:cBhvr>
                                      <p:to>
                                        <p:strVal val="visible"/>
                                      </p:to>
                                    </p:set>
                                    <p:animEffect transition="in" filter="circle(in)">
                                      <p:cBhvr>
                                        <p:cTn id="29" dur="2000"/>
                                        <p:tgtEl>
                                          <p:spTgt spid="328713"/>
                                        </p:tgtEl>
                                      </p:cBhvr>
                                    </p:animEffect>
                                  </p:childTnLst>
                                </p:cTn>
                              </p:par>
                              <p:par>
                                <p:cTn id="30" presetID="6" presetClass="entr" presetSubtype="16" fill="hold" grpId="0" nodeType="withEffect">
                                  <p:stCondLst>
                                    <p:cond delay="0"/>
                                  </p:stCondLst>
                                  <p:childTnLst>
                                    <p:set>
                                      <p:cBhvr>
                                        <p:cTn id="31" dur="1" fill="hold">
                                          <p:stCondLst>
                                            <p:cond delay="0"/>
                                          </p:stCondLst>
                                        </p:cTn>
                                        <p:tgtEl>
                                          <p:spTgt spid="328714"/>
                                        </p:tgtEl>
                                        <p:attrNameLst>
                                          <p:attrName>style.visibility</p:attrName>
                                        </p:attrNameLst>
                                      </p:cBhvr>
                                      <p:to>
                                        <p:strVal val="visible"/>
                                      </p:to>
                                    </p:set>
                                    <p:animEffect transition="in" filter="circle(in)">
                                      <p:cBhvr>
                                        <p:cTn id="32" dur="2000"/>
                                        <p:tgtEl>
                                          <p:spTgt spid="328714"/>
                                        </p:tgtEl>
                                      </p:cBhvr>
                                    </p:animEffect>
                                  </p:childTnLst>
                                </p:cTn>
                              </p:par>
                              <p:par>
                                <p:cTn id="33" presetID="6" presetClass="entr" presetSubtype="16" fill="hold" grpId="0" nodeType="withEffect">
                                  <p:stCondLst>
                                    <p:cond delay="0"/>
                                  </p:stCondLst>
                                  <p:childTnLst>
                                    <p:set>
                                      <p:cBhvr>
                                        <p:cTn id="34" dur="1" fill="hold">
                                          <p:stCondLst>
                                            <p:cond delay="0"/>
                                          </p:stCondLst>
                                        </p:cTn>
                                        <p:tgtEl>
                                          <p:spTgt spid="328715"/>
                                        </p:tgtEl>
                                        <p:attrNameLst>
                                          <p:attrName>style.visibility</p:attrName>
                                        </p:attrNameLst>
                                      </p:cBhvr>
                                      <p:to>
                                        <p:strVal val="visible"/>
                                      </p:to>
                                    </p:set>
                                    <p:animEffect transition="in" filter="circle(in)">
                                      <p:cBhvr>
                                        <p:cTn id="35" dur="2000"/>
                                        <p:tgtEl>
                                          <p:spTgt spid="328715"/>
                                        </p:tgtEl>
                                      </p:cBhvr>
                                    </p:animEffect>
                                  </p:childTnLst>
                                </p:cTn>
                              </p:par>
                              <p:par>
                                <p:cTn id="36" presetID="6" presetClass="entr" presetSubtype="16" fill="hold" grpId="0" nodeType="withEffect">
                                  <p:stCondLst>
                                    <p:cond delay="0"/>
                                  </p:stCondLst>
                                  <p:childTnLst>
                                    <p:set>
                                      <p:cBhvr>
                                        <p:cTn id="37" dur="1" fill="hold">
                                          <p:stCondLst>
                                            <p:cond delay="0"/>
                                          </p:stCondLst>
                                        </p:cTn>
                                        <p:tgtEl>
                                          <p:spTgt spid="328716"/>
                                        </p:tgtEl>
                                        <p:attrNameLst>
                                          <p:attrName>style.visibility</p:attrName>
                                        </p:attrNameLst>
                                      </p:cBhvr>
                                      <p:to>
                                        <p:strVal val="visible"/>
                                      </p:to>
                                    </p:set>
                                    <p:animEffect transition="in" filter="circle(in)">
                                      <p:cBhvr>
                                        <p:cTn id="38" dur="2000"/>
                                        <p:tgtEl>
                                          <p:spTgt spid="328716"/>
                                        </p:tgtEl>
                                      </p:cBhvr>
                                    </p:animEffect>
                                  </p:childTnLst>
                                </p:cTn>
                              </p:par>
                              <p:par>
                                <p:cTn id="39" presetID="6" presetClass="entr" presetSubtype="16" fill="hold" grpId="0" nodeType="withEffect">
                                  <p:stCondLst>
                                    <p:cond delay="0"/>
                                  </p:stCondLst>
                                  <p:childTnLst>
                                    <p:set>
                                      <p:cBhvr>
                                        <p:cTn id="40" dur="1" fill="hold">
                                          <p:stCondLst>
                                            <p:cond delay="0"/>
                                          </p:stCondLst>
                                        </p:cTn>
                                        <p:tgtEl>
                                          <p:spTgt spid="328717"/>
                                        </p:tgtEl>
                                        <p:attrNameLst>
                                          <p:attrName>style.visibility</p:attrName>
                                        </p:attrNameLst>
                                      </p:cBhvr>
                                      <p:to>
                                        <p:strVal val="visible"/>
                                      </p:to>
                                    </p:set>
                                    <p:animEffect transition="in" filter="circle(in)">
                                      <p:cBhvr>
                                        <p:cTn id="41" dur="2000"/>
                                        <p:tgtEl>
                                          <p:spTgt spid="328717"/>
                                        </p:tgtEl>
                                      </p:cBhvr>
                                    </p:animEffect>
                                  </p:childTnLst>
                                </p:cTn>
                              </p:par>
                              <p:par>
                                <p:cTn id="42" presetID="6" presetClass="entr" presetSubtype="16" fill="hold" grpId="0" nodeType="withEffect">
                                  <p:stCondLst>
                                    <p:cond delay="0"/>
                                  </p:stCondLst>
                                  <p:childTnLst>
                                    <p:set>
                                      <p:cBhvr>
                                        <p:cTn id="43" dur="1" fill="hold">
                                          <p:stCondLst>
                                            <p:cond delay="0"/>
                                          </p:stCondLst>
                                        </p:cTn>
                                        <p:tgtEl>
                                          <p:spTgt spid="328718"/>
                                        </p:tgtEl>
                                        <p:attrNameLst>
                                          <p:attrName>style.visibility</p:attrName>
                                        </p:attrNameLst>
                                      </p:cBhvr>
                                      <p:to>
                                        <p:strVal val="visible"/>
                                      </p:to>
                                    </p:set>
                                    <p:animEffect transition="in" filter="circle(in)">
                                      <p:cBhvr>
                                        <p:cTn id="44" dur="2000"/>
                                        <p:tgtEl>
                                          <p:spTgt spid="328718"/>
                                        </p:tgtEl>
                                      </p:cBhvr>
                                    </p:animEffect>
                                  </p:childTnLst>
                                </p:cTn>
                              </p:par>
                              <p:par>
                                <p:cTn id="45" presetID="6" presetClass="entr" presetSubtype="16" fill="hold" grpId="0" nodeType="withEffect">
                                  <p:stCondLst>
                                    <p:cond delay="0"/>
                                  </p:stCondLst>
                                  <p:childTnLst>
                                    <p:set>
                                      <p:cBhvr>
                                        <p:cTn id="46" dur="1" fill="hold">
                                          <p:stCondLst>
                                            <p:cond delay="0"/>
                                          </p:stCondLst>
                                        </p:cTn>
                                        <p:tgtEl>
                                          <p:spTgt spid="328720"/>
                                        </p:tgtEl>
                                        <p:attrNameLst>
                                          <p:attrName>style.visibility</p:attrName>
                                        </p:attrNameLst>
                                      </p:cBhvr>
                                      <p:to>
                                        <p:strVal val="visible"/>
                                      </p:to>
                                    </p:set>
                                    <p:animEffect transition="in" filter="circle(in)">
                                      <p:cBhvr>
                                        <p:cTn id="47" dur="2000"/>
                                        <p:tgtEl>
                                          <p:spTgt spid="328720"/>
                                        </p:tgtEl>
                                      </p:cBhvr>
                                    </p:animEffect>
                                  </p:childTnLst>
                                </p:cTn>
                              </p:par>
                              <p:par>
                                <p:cTn id="48" presetID="6" presetClass="entr" presetSubtype="16" fill="hold" grpId="0" nodeType="withEffect">
                                  <p:stCondLst>
                                    <p:cond delay="0"/>
                                  </p:stCondLst>
                                  <p:childTnLst>
                                    <p:set>
                                      <p:cBhvr>
                                        <p:cTn id="49" dur="1" fill="hold">
                                          <p:stCondLst>
                                            <p:cond delay="0"/>
                                          </p:stCondLst>
                                        </p:cTn>
                                        <p:tgtEl>
                                          <p:spTgt spid="328721"/>
                                        </p:tgtEl>
                                        <p:attrNameLst>
                                          <p:attrName>style.visibility</p:attrName>
                                        </p:attrNameLst>
                                      </p:cBhvr>
                                      <p:to>
                                        <p:strVal val="visible"/>
                                      </p:to>
                                    </p:set>
                                    <p:animEffect transition="in" filter="circle(in)">
                                      <p:cBhvr>
                                        <p:cTn id="50" dur="2000"/>
                                        <p:tgtEl>
                                          <p:spTgt spid="328721"/>
                                        </p:tgtEl>
                                      </p:cBhvr>
                                    </p:animEffect>
                                  </p:childTnLst>
                                </p:cTn>
                              </p:par>
                              <p:par>
                                <p:cTn id="51" presetID="6" presetClass="entr" presetSubtype="16" fill="hold" grpId="0" nodeType="withEffect">
                                  <p:stCondLst>
                                    <p:cond delay="0"/>
                                  </p:stCondLst>
                                  <p:childTnLst>
                                    <p:set>
                                      <p:cBhvr>
                                        <p:cTn id="52" dur="1" fill="hold">
                                          <p:stCondLst>
                                            <p:cond delay="0"/>
                                          </p:stCondLst>
                                        </p:cTn>
                                        <p:tgtEl>
                                          <p:spTgt spid="328722"/>
                                        </p:tgtEl>
                                        <p:attrNameLst>
                                          <p:attrName>style.visibility</p:attrName>
                                        </p:attrNameLst>
                                      </p:cBhvr>
                                      <p:to>
                                        <p:strVal val="visible"/>
                                      </p:to>
                                    </p:set>
                                    <p:animEffect transition="in" filter="circle(in)">
                                      <p:cBhvr>
                                        <p:cTn id="53" dur="2000"/>
                                        <p:tgtEl>
                                          <p:spTgt spid="328722"/>
                                        </p:tgtEl>
                                      </p:cBhvr>
                                    </p:animEffect>
                                  </p:childTnLst>
                                </p:cTn>
                              </p:par>
                              <p:par>
                                <p:cTn id="54" presetID="6" presetClass="entr" presetSubtype="16" fill="hold" grpId="0" nodeType="withEffect">
                                  <p:stCondLst>
                                    <p:cond delay="0"/>
                                  </p:stCondLst>
                                  <p:childTnLst>
                                    <p:set>
                                      <p:cBhvr>
                                        <p:cTn id="55" dur="1" fill="hold">
                                          <p:stCondLst>
                                            <p:cond delay="0"/>
                                          </p:stCondLst>
                                        </p:cTn>
                                        <p:tgtEl>
                                          <p:spTgt spid="328723"/>
                                        </p:tgtEl>
                                        <p:attrNameLst>
                                          <p:attrName>style.visibility</p:attrName>
                                        </p:attrNameLst>
                                      </p:cBhvr>
                                      <p:to>
                                        <p:strVal val="visible"/>
                                      </p:to>
                                    </p:set>
                                    <p:animEffect transition="in" filter="circle(in)">
                                      <p:cBhvr>
                                        <p:cTn id="56" dur="2000"/>
                                        <p:tgtEl>
                                          <p:spTgt spid="328723"/>
                                        </p:tgtEl>
                                      </p:cBhvr>
                                    </p:animEffect>
                                  </p:childTnLst>
                                </p:cTn>
                              </p:par>
                              <p:par>
                                <p:cTn id="57" presetID="6" presetClass="entr" presetSubtype="16" fill="hold" grpId="0" nodeType="withEffect">
                                  <p:stCondLst>
                                    <p:cond delay="0"/>
                                  </p:stCondLst>
                                  <p:childTnLst>
                                    <p:set>
                                      <p:cBhvr>
                                        <p:cTn id="58" dur="1" fill="hold">
                                          <p:stCondLst>
                                            <p:cond delay="0"/>
                                          </p:stCondLst>
                                        </p:cTn>
                                        <p:tgtEl>
                                          <p:spTgt spid="328724"/>
                                        </p:tgtEl>
                                        <p:attrNameLst>
                                          <p:attrName>style.visibility</p:attrName>
                                        </p:attrNameLst>
                                      </p:cBhvr>
                                      <p:to>
                                        <p:strVal val="visible"/>
                                      </p:to>
                                    </p:set>
                                    <p:animEffect transition="in" filter="circle(in)">
                                      <p:cBhvr>
                                        <p:cTn id="59" dur="2000"/>
                                        <p:tgtEl>
                                          <p:spTgt spid="328724"/>
                                        </p:tgtEl>
                                      </p:cBhvr>
                                    </p:animEffect>
                                  </p:childTnLst>
                                </p:cTn>
                              </p:par>
                              <p:par>
                                <p:cTn id="60" presetID="6" presetClass="entr" presetSubtype="16" fill="hold" grpId="0" nodeType="withEffect">
                                  <p:stCondLst>
                                    <p:cond delay="0"/>
                                  </p:stCondLst>
                                  <p:childTnLst>
                                    <p:set>
                                      <p:cBhvr>
                                        <p:cTn id="61" dur="1" fill="hold">
                                          <p:stCondLst>
                                            <p:cond delay="0"/>
                                          </p:stCondLst>
                                        </p:cTn>
                                        <p:tgtEl>
                                          <p:spTgt spid="328725"/>
                                        </p:tgtEl>
                                        <p:attrNameLst>
                                          <p:attrName>style.visibility</p:attrName>
                                        </p:attrNameLst>
                                      </p:cBhvr>
                                      <p:to>
                                        <p:strVal val="visible"/>
                                      </p:to>
                                    </p:set>
                                    <p:animEffect transition="in" filter="circle(in)">
                                      <p:cBhvr>
                                        <p:cTn id="62" dur="2000"/>
                                        <p:tgtEl>
                                          <p:spTgt spid="328725"/>
                                        </p:tgtEl>
                                      </p:cBhvr>
                                    </p:animEffect>
                                  </p:childTnLst>
                                </p:cTn>
                              </p:par>
                              <p:par>
                                <p:cTn id="63" presetID="6" presetClass="entr" presetSubtype="16" fill="hold" grpId="0" nodeType="withEffect">
                                  <p:stCondLst>
                                    <p:cond delay="0"/>
                                  </p:stCondLst>
                                  <p:childTnLst>
                                    <p:set>
                                      <p:cBhvr>
                                        <p:cTn id="64" dur="1" fill="hold">
                                          <p:stCondLst>
                                            <p:cond delay="0"/>
                                          </p:stCondLst>
                                        </p:cTn>
                                        <p:tgtEl>
                                          <p:spTgt spid="328726"/>
                                        </p:tgtEl>
                                        <p:attrNameLst>
                                          <p:attrName>style.visibility</p:attrName>
                                        </p:attrNameLst>
                                      </p:cBhvr>
                                      <p:to>
                                        <p:strVal val="visible"/>
                                      </p:to>
                                    </p:set>
                                    <p:animEffect transition="in" filter="circle(in)">
                                      <p:cBhvr>
                                        <p:cTn id="65" dur="2000"/>
                                        <p:tgtEl>
                                          <p:spTgt spid="328726"/>
                                        </p:tgtEl>
                                      </p:cBhvr>
                                    </p:animEffect>
                                  </p:childTnLst>
                                </p:cTn>
                              </p:par>
                              <p:par>
                                <p:cTn id="66" presetID="6" presetClass="entr" presetSubtype="16" fill="hold" grpId="0" nodeType="withEffect">
                                  <p:stCondLst>
                                    <p:cond delay="0"/>
                                  </p:stCondLst>
                                  <p:childTnLst>
                                    <p:set>
                                      <p:cBhvr>
                                        <p:cTn id="67" dur="1" fill="hold">
                                          <p:stCondLst>
                                            <p:cond delay="0"/>
                                          </p:stCondLst>
                                        </p:cTn>
                                        <p:tgtEl>
                                          <p:spTgt spid="328727"/>
                                        </p:tgtEl>
                                        <p:attrNameLst>
                                          <p:attrName>style.visibility</p:attrName>
                                        </p:attrNameLst>
                                      </p:cBhvr>
                                      <p:to>
                                        <p:strVal val="visible"/>
                                      </p:to>
                                    </p:set>
                                    <p:animEffect transition="in" filter="circle(in)">
                                      <p:cBhvr>
                                        <p:cTn id="68" dur="2000"/>
                                        <p:tgtEl>
                                          <p:spTgt spid="328727"/>
                                        </p:tgtEl>
                                      </p:cBhvr>
                                    </p:animEffect>
                                  </p:childTnLst>
                                </p:cTn>
                              </p:par>
                              <p:par>
                                <p:cTn id="69" presetID="6" presetClass="entr" presetSubtype="16" fill="hold" grpId="0" nodeType="withEffect">
                                  <p:stCondLst>
                                    <p:cond delay="0"/>
                                  </p:stCondLst>
                                  <p:childTnLst>
                                    <p:set>
                                      <p:cBhvr>
                                        <p:cTn id="70" dur="1" fill="hold">
                                          <p:stCondLst>
                                            <p:cond delay="0"/>
                                          </p:stCondLst>
                                        </p:cTn>
                                        <p:tgtEl>
                                          <p:spTgt spid="328728"/>
                                        </p:tgtEl>
                                        <p:attrNameLst>
                                          <p:attrName>style.visibility</p:attrName>
                                        </p:attrNameLst>
                                      </p:cBhvr>
                                      <p:to>
                                        <p:strVal val="visible"/>
                                      </p:to>
                                    </p:set>
                                    <p:animEffect transition="in" filter="circle(in)">
                                      <p:cBhvr>
                                        <p:cTn id="71" dur="2000"/>
                                        <p:tgtEl>
                                          <p:spTgt spid="328728"/>
                                        </p:tgtEl>
                                      </p:cBhvr>
                                    </p:animEffect>
                                  </p:childTnLst>
                                </p:cTn>
                              </p:par>
                              <p:par>
                                <p:cTn id="72" presetID="6" presetClass="entr" presetSubtype="16" fill="hold" grpId="0" nodeType="withEffect">
                                  <p:stCondLst>
                                    <p:cond delay="0"/>
                                  </p:stCondLst>
                                  <p:childTnLst>
                                    <p:set>
                                      <p:cBhvr>
                                        <p:cTn id="73" dur="1" fill="hold">
                                          <p:stCondLst>
                                            <p:cond delay="0"/>
                                          </p:stCondLst>
                                        </p:cTn>
                                        <p:tgtEl>
                                          <p:spTgt spid="328729"/>
                                        </p:tgtEl>
                                        <p:attrNameLst>
                                          <p:attrName>style.visibility</p:attrName>
                                        </p:attrNameLst>
                                      </p:cBhvr>
                                      <p:to>
                                        <p:strVal val="visible"/>
                                      </p:to>
                                    </p:set>
                                    <p:animEffect transition="in" filter="circle(in)">
                                      <p:cBhvr>
                                        <p:cTn id="74" dur="2000"/>
                                        <p:tgtEl>
                                          <p:spTgt spid="3287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55" grpId="0" build="p"/>
      <p:bldP spid="328709" grpId="0" bldLvl="0" animBg="1"/>
      <p:bldP spid="328710" grpId="0" bldLvl="0" animBg="1"/>
      <p:bldP spid="328711" grpId="0" bldLvl="0" animBg="1"/>
      <p:bldP spid="328712" grpId="0" bldLvl="0" animBg="1"/>
      <p:bldP spid="328713" grpId="0" bldLvl="0" animBg="1"/>
      <p:bldP spid="328714" grpId="0" bldLvl="0" animBg="1"/>
      <p:bldP spid="328715" grpId="0" bldLvl="0" animBg="1"/>
      <p:bldP spid="328716" grpId="0" bldLvl="0" animBg="1"/>
      <p:bldP spid="328717" grpId="0" bldLvl="0" animBg="1"/>
      <p:bldP spid="328718" grpId="0" bldLvl="0" animBg="1"/>
      <p:bldP spid="328720" grpId="0"/>
      <p:bldP spid="328721" grpId="0"/>
      <p:bldP spid="328722" grpId="0"/>
      <p:bldP spid="328723" grpId="0"/>
      <p:bldP spid="328724" grpId="0"/>
      <p:bldP spid="328725" grpId="0"/>
      <p:bldP spid="328726" grpId="0" bldLvl="0" animBg="1"/>
      <p:bldP spid="328727" grpId="0" bldLvl="0" animBg="1"/>
      <p:bldP spid="328728" grpId="0"/>
      <p:bldP spid="328729" grpId="0"/>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Rectangle 3"/>
          <p:cNvSpPr>
            <a:spLocks noGrp="1" noRot="1"/>
          </p:cNvSpPr>
          <p:nvPr>
            <p:ph idx="1"/>
          </p:nvPr>
        </p:nvSpPr>
        <p:spPr>
          <a:xfrm>
            <a:off x="-36195" y="1052513"/>
            <a:ext cx="4392613" cy="3889375"/>
          </a:xfrm>
        </p:spPr>
        <p:txBody>
          <a:bodyPr vert="horz" wrap="square" lIns="91440" tIns="45720" rIns="91440" bIns="45720" anchor="t"/>
          <a:lstStyle/>
          <a:p>
            <a:pPr eaLnBrk="1" hangingPunct="1">
              <a:lnSpc>
                <a:spcPct val="90000"/>
              </a:lnSpc>
              <a:buClr>
                <a:srgbClr val="956B21"/>
              </a:buClr>
              <a:buSzPct val="50000"/>
            </a:pPr>
            <a:r>
              <a:rPr lang="zh-CN" altLang="en-US" sz="2800" kern="1200" dirty="0">
                <a:solidFill>
                  <a:srgbClr val="634816"/>
                </a:solidFill>
                <a:latin typeface="方正粗黑宋简体" panose="02000000000000000000" pitchFamily="2" charset="-122"/>
                <a:ea typeface="方正粗黑宋简体" panose="02000000000000000000" pitchFamily="2" charset="-122"/>
                <a:cs typeface="+mn-cs"/>
              </a:rPr>
              <a:t> 当</a:t>
            </a:r>
            <a:r>
              <a:rPr lang="en-US" altLang="zh-CN" sz="2800" kern="1200" dirty="0">
                <a:solidFill>
                  <a:srgbClr val="634816"/>
                </a:solidFill>
                <a:latin typeface="方正粗黑宋简体" panose="02000000000000000000" pitchFamily="2" charset="-122"/>
                <a:ea typeface="方正粗黑宋简体" panose="02000000000000000000" pitchFamily="2" charset="-122"/>
                <a:cs typeface="+mn-cs"/>
              </a:rPr>
              <a:t>n</a:t>
            </a:r>
            <a:r>
              <a:rPr lang="zh-CN" altLang="en-US" sz="2800" kern="1200" dirty="0">
                <a:solidFill>
                  <a:srgbClr val="634816"/>
                </a:solidFill>
                <a:latin typeface="方正粗黑宋简体" panose="02000000000000000000" pitchFamily="2" charset="-122"/>
                <a:ea typeface="方正粗黑宋简体" panose="02000000000000000000" pitchFamily="2" charset="-122"/>
                <a:cs typeface="+mn-cs"/>
              </a:rPr>
              <a:t>大于</a:t>
            </a:r>
            <a:r>
              <a:rPr lang="en-US" altLang="zh-CN" sz="2800" kern="1200" dirty="0">
                <a:solidFill>
                  <a:srgbClr val="634816"/>
                </a:solidFill>
                <a:latin typeface="方正粗黑宋简体" panose="02000000000000000000" pitchFamily="2" charset="-122"/>
                <a:ea typeface="方正粗黑宋简体" panose="02000000000000000000" pitchFamily="2" charset="-122"/>
                <a:cs typeface="+mn-cs"/>
              </a:rPr>
              <a:t>3</a:t>
            </a:r>
            <a:r>
              <a:rPr lang="zh-CN" altLang="en-US" sz="2800" kern="1200" dirty="0">
                <a:solidFill>
                  <a:srgbClr val="634816"/>
                </a:solidFill>
                <a:latin typeface="方正粗黑宋简体" panose="02000000000000000000" pitchFamily="2" charset="-122"/>
                <a:ea typeface="方正粗黑宋简体" panose="02000000000000000000" pitchFamily="2" charset="-122"/>
                <a:cs typeface="+mn-cs"/>
              </a:rPr>
              <a:t>时，可以</a:t>
            </a:r>
            <a:r>
              <a:rPr lang="zh-CN" altLang="en-US" sz="2800" kern="1200" dirty="0">
                <a:solidFill>
                  <a:srgbClr val="FF0000"/>
                </a:solidFill>
                <a:latin typeface="方正粗黑宋简体" panose="02000000000000000000" pitchFamily="2" charset="-122"/>
                <a:ea typeface="方正粗黑宋简体" panose="02000000000000000000" pitchFamily="2" charset="-122"/>
                <a:cs typeface="+mn-cs"/>
              </a:rPr>
              <a:t>多次利用斯顿树</a:t>
            </a:r>
            <a:r>
              <a:rPr lang="zh-CN" altLang="en-US" sz="2800" kern="1200" dirty="0">
                <a:solidFill>
                  <a:srgbClr val="634816"/>
                </a:solidFill>
                <a:latin typeface="方正粗黑宋简体" panose="02000000000000000000" pitchFamily="2" charset="-122"/>
                <a:ea typeface="方正粗黑宋简体" panose="02000000000000000000" pitchFamily="2" charset="-122"/>
                <a:cs typeface="+mn-cs"/>
              </a:rPr>
              <a:t>，不过此时</a:t>
            </a:r>
            <a:r>
              <a:rPr lang="zh-CN" altLang="en-US" sz="2800" kern="1200" dirty="0">
                <a:solidFill>
                  <a:srgbClr val="FF0000"/>
                </a:solidFill>
                <a:latin typeface="方正粗黑宋简体" panose="02000000000000000000" pitchFamily="2" charset="-122"/>
                <a:ea typeface="方正粗黑宋简体" panose="02000000000000000000" pitchFamily="2" charset="-122"/>
                <a:cs typeface="+mn-cs"/>
              </a:rPr>
              <a:t>已不是单中点问题了</a:t>
            </a:r>
            <a:r>
              <a:rPr lang="zh-CN" altLang="en-US" sz="2800" kern="1200" dirty="0">
                <a:solidFill>
                  <a:srgbClr val="634816"/>
                </a:solidFill>
                <a:latin typeface="方正粗黑宋简体" panose="02000000000000000000" pitchFamily="2" charset="-122"/>
                <a:ea typeface="方正粗黑宋简体" panose="02000000000000000000" pitchFamily="2" charset="-122"/>
                <a:cs typeface="+mn-cs"/>
              </a:rPr>
              <a:t>。例如</a:t>
            </a:r>
            <a:r>
              <a:rPr lang="en-US" altLang="zh-CN" sz="2800" kern="1200" dirty="0">
                <a:solidFill>
                  <a:srgbClr val="634816"/>
                </a:solidFill>
                <a:latin typeface="方正粗黑宋简体" panose="02000000000000000000" pitchFamily="2" charset="-122"/>
                <a:ea typeface="方正粗黑宋简体" panose="02000000000000000000" pitchFamily="2" charset="-122"/>
                <a:cs typeface="+mn-cs"/>
              </a:rPr>
              <a:t>n</a:t>
            </a:r>
            <a:r>
              <a:rPr lang="zh-CN" altLang="en-US" sz="2800" kern="1200" dirty="0">
                <a:solidFill>
                  <a:srgbClr val="634816"/>
                </a:solidFill>
                <a:latin typeface="方正粗黑宋简体" panose="02000000000000000000" pitchFamily="2" charset="-122"/>
                <a:ea typeface="方正粗黑宋简体" panose="02000000000000000000" pitchFamily="2" charset="-122"/>
                <a:cs typeface="+mn-cs"/>
              </a:rPr>
              <a:t>＝</a:t>
            </a:r>
            <a:r>
              <a:rPr lang="en-US" altLang="zh-CN" sz="2800" kern="1200" dirty="0">
                <a:solidFill>
                  <a:srgbClr val="634816"/>
                </a:solidFill>
                <a:latin typeface="方正粗黑宋简体" panose="02000000000000000000" pitchFamily="2" charset="-122"/>
                <a:ea typeface="方正粗黑宋简体" panose="02000000000000000000" pitchFamily="2" charset="-122"/>
                <a:cs typeface="+mn-cs"/>
              </a:rPr>
              <a:t>5</a:t>
            </a:r>
            <a:r>
              <a:rPr lang="zh-CN" altLang="en-US" sz="2800" kern="1200" dirty="0">
                <a:solidFill>
                  <a:srgbClr val="634816"/>
                </a:solidFill>
                <a:latin typeface="方正粗黑宋简体" panose="02000000000000000000" pitchFamily="2" charset="-122"/>
                <a:ea typeface="方正粗黑宋简体" panose="02000000000000000000" pitchFamily="2" charset="-122"/>
                <a:cs typeface="+mn-cs"/>
              </a:rPr>
              <a:t>的情况：</a:t>
            </a:r>
          </a:p>
          <a:p>
            <a:pPr eaLnBrk="1" hangingPunct="1">
              <a:lnSpc>
                <a:spcPct val="90000"/>
              </a:lnSpc>
              <a:buClr>
                <a:srgbClr val="956B21"/>
              </a:buClr>
              <a:buSzPct val="50000"/>
            </a:pPr>
            <a:r>
              <a:rPr lang="zh-CN" altLang="en-US" sz="2800" kern="1200" dirty="0">
                <a:solidFill>
                  <a:srgbClr val="634816"/>
                </a:solidFill>
                <a:latin typeface="方正粗黑宋简体" panose="02000000000000000000" pitchFamily="2" charset="-122"/>
                <a:ea typeface="方正粗黑宋简体" panose="02000000000000000000" pitchFamily="2" charset="-122"/>
                <a:cs typeface="+mn-cs"/>
              </a:rPr>
              <a:t>如图有五个端</a:t>
            </a:r>
            <a:r>
              <a:rPr lang="en-US" altLang="zh-CN" sz="2800" kern="1200" dirty="0">
                <a:solidFill>
                  <a:srgbClr val="634816"/>
                </a:solidFill>
                <a:latin typeface="方正粗黑宋简体" panose="02000000000000000000" pitchFamily="2" charset="-122"/>
                <a:ea typeface="方正粗黑宋简体" panose="02000000000000000000" pitchFamily="2" charset="-122"/>
                <a:cs typeface="+mn-cs"/>
              </a:rPr>
              <a:t>v</a:t>
            </a:r>
            <a:r>
              <a:rPr lang="en-US" altLang="zh-CN" sz="2800" kern="1200" baseline="-25000" dirty="0">
                <a:solidFill>
                  <a:srgbClr val="634816"/>
                </a:solidFill>
                <a:latin typeface="方正粗黑宋简体" panose="02000000000000000000" pitchFamily="2" charset="-122"/>
                <a:ea typeface="方正粗黑宋简体" panose="02000000000000000000" pitchFamily="2" charset="-122"/>
                <a:cs typeface="+mn-cs"/>
              </a:rPr>
              <a:t>1</a:t>
            </a:r>
            <a:r>
              <a:rPr lang="zh-CN" altLang="en-US" sz="2800" kern="1200" dirty="0">
                <a:solidFill>
                  <a:srgbClr val="634816"/>
                </a:solidFill>
                <a:latin typeface="方正粗黑宋简体" panose="02000000000000000000" pitchFamily="2" charset="-122"/>
                <a:ea typeface="方正粗黑宋简体" panose="02000000000000000000" pitchFamily="2" charset="-122"/>
                <a:cs typeface="+mn-cs"/>
              </a:rPr>
              <a:t>、</a:t>
            </a:r>
            <a:r>
              <a:rPr lang="en-US" altLang="zh-CN" sz="2800" kern="1200" dirty="0">
                <a:solidFill>
                  <a:srgbClr val="634816"/>
                </a:solidFill>
                <a:latin typeface="方正粗黑宋简体" panose="02000000000000000000" pitchFamily="2" charset="-122"/>
                <a:ea typeface="方正粗黑宋简体" panose="02000000000000000000" pitchFamily="2" charset="-122"/>
                <a:cs typeface="+mn-cs"/>
              </a:rPr>
              <a:t>v</a:t>
            </a:r>
            <a:r>
              <a:rPr lang="en-US" altLang="zh-CN" sz="2800" kern="1200" baseline="-25000" dirty="0">
                <a:solidFill>
                  <a:srgbClr val="634816"/>
                </a:solidFill>
                <a:latin typeface="方正粗黑宋简体" panose="02000000000000000000" pitchFamily="2" charset="-122"/>
                <a:ea typeface="方正粗黑宋简体" panose="02000000000000000000" pitchFamily="2" charset="-122"/>
                <a:cs typeface="+mn-cs"/>
              </a:rPr>
              <a:t>2</a:t>
            </a:r>
            <a:r>
              <a:rPr lang="zh-CN" altLang="en-US" sz="2800" kern="1200" dirty="0">
                <a:solidFill>
                  <a:srgbClr val="634816"/>
                </a:solidFill>
                <a:latin typeface="方正粗黑宋简体" panose="02000000000000000000" pitchFamily="2" charset="-122"/>
                <a:ea typeface="方正粗黑宋简体" panose="02000000000000000000" pitchFamily="2" charset="-122"/>
                <a:cs typeface="+mn-cs"/>
              </a:rPr>
              <a:t>、</a:t>
            </a:r>
            <a:r>
              <a:rPr lang="en-US" altLang="zh-CN" sz="2800" kern="1200" dirty="0">
                <a:solidFill>
                  <a:srgbClr val="634816"/>
                </a:solidFill>
                <a:latin typeface="方正粗黑宋简体" panose="02000000000000000000" pitchFamily="2" charset="-122"/>
                <a:ea typeface="方正粗黑宋简体" panose="02000000000000000000" pitchFamily="2" charset="-122"/>
                <a:cs typeface="+mn-cs"/>
              </a:rPr>
              <a:t>v</a:t>
            </a:r>
            <a:r>
              <a:rPr lang="en-US" altLang="zh-CN" sz="2800" kern="1200" baseline="-25000" dirty="0">
                <a:solidFill>
                  <a:srgbClr val="634816"/>
                </a:solidFill>
                <a:latin typeface="方正粗黑宋简体" panose="02000000000000000000" pitchFamily="2" charset="-122"/>
                <a:ea typeface="方正粗黑宋简体" panose="02000000000000000000" pitchFamily="2" charset="-122"/>
                <a:cs typeface="+mn-cs"/>
              </a:rPr>
              <a:t>3</a:t>
            </a:r>
            <a:r>
              <a:rPr lang="zh-CN" altLang="en-US" sz="2800" kern="1200" dirty="0">
                <a:solidFill>
                  <a:srgbClr val="634816"/>
                </a:solidFill>
                <a:latin typeface="方正粗黑宋简体" panose="02000000000000000000" pitchFamily="2" charset="-122"/>
                <a:ea typeface="方正粗黑宋简体" panose="02000000000000000000" pitchFamily="2" charset="-122"/>
                <a:cs typeface="+mn-cs"/>
              </a:rPr>
              <a:t>、</a:t>
            </a:r>
            <a:r>
              <a:rPr lang="en-US" altLang="zh-CN" sz="2800" kern="1200" dirty="0">
                <a:solidFill>
                  <a:srgbClr val="634816"/>
                </a:solidFill>
                <a:latin typeface="方正粗黑宋简体" panose="02000000000000000000" pitchFamily="2" charset="-122"/>
                <a:ea typeface="方正粗黑宋简体" panose="02000000000000000000" pitchFamily="2" charset="-122"/>
                <a:cs typeface="+mn-cs"/>
              </a:rPr>
              <a:t>v</a:t>
            </a:r>
            <a:r>
              <a:rPr lang="en-US" altLang="zh-CN" sz="2800" kern="1200" baseline="-25000" dirty="0">
                <a:solidFill>
                  <a:srgbClr val="634816"/>
                </a:solidFill>
                <a:latin typeface="方正粗黑宋简体" panose="02000000000000000000" pitchFamily="2" charset="-122"/>
                <a:ea typeface="方正粗黑宋简体" panose="02000000000000000000" pitchFamily="2" charset="-122"/>
                <a:cs typeface="+mn-cs"/>
              </a:rPr>
              <a:t>4</a:t>
            </a:r>
            <a:r>
              <a:rPr lang="zh-CN" altLang="en-US" sz="2800" kern="1200" dirty="0">
                <a:solidFill>
                  <a:srgbClr val="634816"/>
                </a:solidFill>
                <a:latin typeface="方正粗黑宋简体" panose="02000000000000000000" pitchFamily="2" charset="-122"/>
                <a:ea typeface="方正粗黑宋简体" panose="02000000000000000000" pitchFamily="2" charset="-122"/>
                <a:cs typeface="+mn-cs"/>
              </a:rPr>
              <a:t>、</a:t>
            </a:r>
            <a:r>
              <a:rPr lang="en-US" altLang="zh-CN" sz="2800" kern="1200" dirty="0">
                <a:solidFill>
                  <a:srgbClr val="634816"/>
                </a:solidFill>
                <a:latin typeface="方正粗黑宋简体" panose="02000000000000000000" pitchFamily="2" charset="-122"/>
                <a:ea typeface="方正粗黑宋简体" panose="02000000000000000000" pitchFamily="2" charset="-122"/>
                <a:cs typeface="+mn-cs"/>
              </a:rPr>
              <a:t>v</a:t>
            </a:r>
            <a:r>
              <a:rPr lang="en-US" altLang="zh-CN" sz="2800" kern="1200" baseline="-25000" dirty="0">
                <a:solidFill>
                  <a:srgbClr val="634816"/>
                </a:solidFill>
                <a:latin typeface="方正粗黑宋简体" panose="02000000000000000000" pitchFamily="2" charset="-122"/>
                <a:ea typeface="方正粗黑宋简体" panose="02000000000000000000" pitchFamily="2" charset="-122"/>
                <a:cs typeface="+mn-cs"/>
              </a:rPr>
              <a:t>5</a:t>
            </a:r>
            <a:endParaRPr lang="zh-CN" altLang="en-US" sz="2800" kern="1200" dirty="0">
              <a:solidFill>
                <a:srgbClr val="634816"/>
              </a:solidFill>
              <a:latin typeface="方正粗黑宋简体" panose="02000000000000000000" pitchFamily="2" charset="-122"/>
              <a:ea typeface="方正粗黑宋简体" panose="02000000000000000000" pitchFamily="2" charset="-122"/>
              <a:cs typeface="+mn-cs"/>
            </a:endParaRPr>
          </a:p>
          <a:p>
            <a:pPr lvl="1" eaLnBrk="1" hangingPunct="1">
              <a:lnSpc>
                <a:spcPct val="90000"/>
              </a:lnSpc>
              <a:buClr>
                <a:srgbClr val="E2BD7B"/>
              </a:buClr>
            </a:pPr>
            <a:r>
              <a:rPr lang="zh-CN" altLang="en-US" sz="2800" kern="1200" dirty="0">
                <a:solidFill>
                  <a:schemeClr val="tx2"/>
                </a:solidFill>
                <a:latin typeface="方正粗黑宋简体" panose="02000000000000000000" pitchFamily="2" charset="-122"/>
                <a:ea typeface="方正粗黑宋简体" panose="02000000000000000000" pitchFamily="2" charset="-122"/>
                <a:cs typeface="+mn-cs"/>
              </a:rPr>
              <a:t>先取</a:t>
            </a:r>
            <a:r>
              <a:rPr lang="en-US" altLang="zh-CN" sz="2800" kern="1200" dirty="0">
                <a:solidFill>
                  <a:schemeClr val="tx2"/>
                </a:solidFill>
                <a:latin typeface="方正粗黑宋简体" panose="02000000000000000000" pitchFamily="2" charset="-122"/>
                <a:ea typeface="方正粗黑宋简体" panose="02000000000000000000" pitchFamily="2" charset="-122"/>
                <a:cs typeface="+mn-cs"/>
              </a:rPr>
              <a:t>v</a:t>
            </a:r>
            <a:r>
              <a:rPr lang="en-US" altLang="zh-CN" sz="2800" kern="1200" baseline="-25000" dirty="0">
                <a:solidFill>
                  <a:schemeClr val="tx2"/>
                </a:solidFill>
                <a:latin typeface="方正粗黑宋简体" panose="02000000000000000000" pitchFamily="2" charset="-122"/>
                <a:ea typeface="方正粗黑宋简体" panose="02000000000000000000" pitchFamily="2" charset="-122"/>
                <a:cs typeface="+mn-cs"/>
              </a:rPr>
              <a:t>1</a:t>
            </a:r>
            <a:r>
              <a:rPr lang="zh-CN" altLang="en-US" sz="2800" kern="1200" dirty="0">
                <a:solidFill>
                  <a:schemeClr val="tx2"/>
                </a:solidFill>
                <a:latin typeface="方正粗黑宋简体" panose="02000000000000000000" pitchFamily="2" charset="-122"/>
                <a:ea typeface="方正粗黑宋简体" panose="02000000000000000000" pitchFamily="2" charset="-122"/>
                <a:cs typeface="+mn-cs"/>
              </a:rPr>
              <a:t>和</a:t>
            </a:r>
            <a:r>
              <a:rPr lang="en-US" altLang="zh-CN" sz="2800" kern="1200" dirty="0">
                <a:solidFill>
                  <a:schemeClr val="tx2"/>
                </a:solidFill>
                <a:latin typeface="方正粗黑宋简体" panose="02000000000000000000" pitchFamily="2" charset="-122"/>
                <a:ea typeface="方正粗黑宋简体" panose="02000000000000000000" pitchFamily="2" charset="-122"/>
                <a:cs typeface="+mn-cs"/>
              </a:rPr>
              <a:t>v</a:t>
            </a:r>
            <a:r>
              <a:rPr lang="en-US" altLang="zh-CN" sz="2800" kern="1200" baseline="-25000" dirty="0">
                <a:solidFill>
                  <a:schemeClr val="tx2"/>
                </a:solidFill>
                <a:latin typeface="方正粗黑宋简体" panose="02000000000000000000" pitchFamily="2" charset="-122"/>
                <a:ea typeface="方正粗黑宋简体" panose="02000000000000000000" pitchFamily="2" charset="-122"/>
                <a:cs typeface="+mn-cs"/>
              </a:rPr>
              <a:t>2</a:t>
            </a:r>
            <a:r>
              <a:rPr lang="zh-CN" altLang="en-US" sz="2800" kern="1200" dirty="0">
                <a:solidFill>
                  <a:schemeClr val="tx2"/>
                </a:solidFill>
                <a:latin typeface="方正粗黑宋简体" panose="02000000000000000000" pitchFamily="2" charset="-122"/>
                <a:ea typeface="方正粗黑宋简体" panose="02000000000000000000" pitchFamily="2" charset="-122"/>
                <a:cs typeface="+mn-cs"/>
              </a:rPr>
              <a:t>在外侧作正三角形和外接圆得</a:t>
            </a:r>
            <a:r>
              <a:rPr lang="en-US" altLang="zh-CN" sz="2800" kern="1200" dirty="0">
                <a:solidFill>
                  <a:schemeClr val="tx2"/>
                </a:solidFill>
                <a:latin typeface="方正粗黑宋简体" panose="02000000000000000000" pitchFamily="2" charset="-122"/>
                <a:ea typeface="方正粗黑宋简体" panose="02000000000000000000" pitchFamily="2" charset="-122"/>
                <a:cs typeface="+mn-cs"/>
              </a:rPr>
              <a:t>v</a:t>
            </a:r>
            <a:r>
              <a:rPr lang="en-US" altLang="zh-CN" sz="2800" kern="1200" baseline="-25000" dirty="0">
                <a:solidFill>
                  <a:schemeClr val="tx2"/>
                </a:solidFill>
                <a:latin typeface="方正粗黑宋简体" panose="02000000000000000000" pitchFamily="2" charset="-122"/>
                <a:ea typeface="方正粗黑宋简体" panose="02000000000000000000" pitchFamily="2" charset="-122"/>
                <a:cs typeface="+mn-cs"/>
              </a:rPr>
              <a:t>12</a:t>
            </a:r>
            <a:r>
              <a:rPr lang="zh-CN" altLang="en-US" sz="2800" kern="1200" dirty="0">
                <a:solidFill>
                  <a:schemeClr val="tx2"/>
                </a:solidFill>
                <a:latin typeface="方正粗黑宋简体" panose="02000000000000000000" pitchFamily="2" charset="-122"/>
                <a:ea typeface="方正粗黑宋简体" panose="02000000000000000000" pitchFamily="2" charset="-122"/>
                <a:cs typeface="+mn-cs"/>
              </a:rPr>
              <a:t>；</a:t>
            </a:r>
          </a:p>
          <a:p>
            <a:pPr lvl="1" eaLnBrk="1" hangingPunct="1">
              <a:lnSpc>
                <a:spcPct val="90000"/>
              </a:lnSpc>
              <a:buClr>
                <a:srgbClr val="E2BD7B"/>
              </a:buClr>
            </a:pPr>
            <a:r>
              <a:rPr lang="zh-CN" altLang="en-US" sz="2800" kern="1200" dirty="0">
                <a:solidFill>
                  <a:schemeClr val="tx2"/>
                </a:solidFill>
                <a:latin typeface="方正粗黑宋简体" panose="02000000000000000000" pitchFamily="2" charset="-122"/>
                <a:ea typeface="方正粗黑宋简体" panose="02000000000000000000" pitchFamily="2" charset="-122"/>
                <a:cs typeface="+mn-cs"/>
              </a:rPr>
              <a:t>再取</a:t>
            </a:r>
            <a:r>
              <a:rPr lang="en-US" altLang="zh-CN" sz="2800" kern="1200" dirty="0">
                <a:solidFill>
                  <a:schemeClr val="tx2"/>
                </a:solidFill>
                <a:latin typeface="方正粗黑宋简体" panose="02000000000000000000" pitchFamily="2" charset="-122"/>
                <a:ea typeface="方正粗黑宋简体" panose="02000000000000000000" pitchFamily="2" charset="-122"/>
                <a:cs typeface="+mn-cs"/>
              </a:rPr>
              <a:t>v</a:t>
            </a:r>
            <a:r>
              <a:rPr lang="en-US" altLang="zh-CN" sz="2800" kern="1200" baseline="-25000" dirty="0">
                <a:solidFill>
                  <a:schemeClr val="tx2"/>
                </a:solidFill>
                <a:latin typeface="方正粗黑宋简体" panose="02000000000000000000" pitchFamily="2" charset="-122"/>
                <a:ea typeface="方正粗黑宋简体" panose="02000000000000000000" pitchFamily="2" charset="-122"/>
                <a:cs typeface="+mn-cs"/>
              </a:rPr>
              <a:t>3</a:t>
            </a:r>
            <a:r>
              <a:rPr lang="zh-CN" altLang="en-US" sz="2800" kern="1200" dirty="0">
                <a:solidFill>
                  <a:schemeClr val="tx2"/>
                </a:solidFill>
                <a:latin typeface="方正粗黑宋简体" panose="02000000000000000000" pitchFamily="2" charset="-122"/>
                <a:ea typeface="方正粗黑宋简体" panose="02000000000000000000" pitchFamily="2" charset="-122"/>
                <a:cs typeface="+mn-cs"/>
              </a:rPr>
              <a:t>和</a:t>
            </a:r>
            <a:r>
              <a:rPr lang="en-US" altLang="zh-CN" sz="2800" kern="1200" dirty="0">
                <a:solidFill>
                  <a:schemeClr val="tx2"/>
                </a:solidFill>
                <a:latin typeface="方正粗黑宋简体" panose="02000000000000000000" pitchFamily="2" charset="-122"/>
                <a:ea typeface="方正粗黑宋简体" panose="02000000000000000000" pitchFamily="2" charset="-122"/>
                <a:cs typeface="+mn-cs"/>
              </a:rPr>
              <a:t>v</a:t>
            </a:r>
            <a:r>
              <a:rPr lang="en-US" altLang="zh-CN" sz="2800" kern="1200" baseline="-25000" dirty="0">
                <a:solidFill>
                  <a:schemeClr val="tx2"/>
                </a:solidFill>
                <a:latin typeface="方正粗黑宋简体" panose="02000000000000000000" pitchFamily="2" charset="-122"/>
                <a:ea typeface="方正粗黑宋简体" panose="02000000000000000000" pitchFamily="2" charset="-122"/>
                <a:cs typeface="+mn-cs"/>
              </a:rPr>
              <a:t>4</a:t>
            </a:r>
            <a:r>
              <a:rPr lang="zh-CN" altLang="en-US" sz="2800" kern="1200" dirty="0">
                <a:solidFill>
                  <a:schemeClr val="tx2"/>
                </a:solidFill>
                <a:latin typeface="方正粗黑宋简体" panose="02000000000000000000" pitchFamily="2" charset="-122"/>
                <a:ea typeface="方正粗黑宋简体" panose="02000000000000000000" pitchFamily="2" charset="-122"/>
                <a:cs typeface="+mn-cs"/>
              </a:rPr>
              <a:t>在外侧作正三角形和外接圆得</a:t>
            </a:r>
            <a:r>
              <a:rPr lang="en-US" altLang="zh-CN" sz="2800" kern="1200" dirty="0">
                <a:solidFill>
                  <a:schemeClr val="tx2"/>
                </a:solidFill>
                <a:latin typeface="方正粗黑宋简体" panose="02000000000000000000" pitchFamily="2" charset="-122"/>
                <a:ea typeface="方正粗黑宋简体" panose="02000000000000000000" pitchFamily="2" charset="-122"/>
                <a:cs typeface="+mn-cs"/>
              </a:rPr>
              <a:t>v</a:t>
            </a:r>
            <a:r>
              <a:rPr lang="en-US" altLang="zh-CN" sz="2800" kern="1200" baseline="-25000" dirty="0">
                <a:solidFill>
                  <a:schemeClr val="tx2"/>
                </a:solidFill>
                <a:latin typeface="方正粗黑宋简体" panose="02000000000000000000" pitchFamily="2" charset="-122"/>
                <a:ea typeface="方正粗黑宋简体" panose="02000000000000000000" pitchFamily="2" charset="-122"/>
                <a:cs typeface="+mn-cs"/>
              </a:rPr>
              <a:t>34</a:t>
            </a:r>
            <a:r>
              <a:rPr lang="zh-CN" altLang="en-US" sz="2800" kern="1200" dirty="0">
                <a:solidFill>
                  <a:schemeClr val="tx2"/>
                </a:solidFill>
                <a:latin typeface="方正粗黑宋简体" panose="02000000000000000000" pitchFamily="2" charset="-122"/>
                <a:ea typeface="方正粗黑宋简体" panose="02000000000000000000" pitchFamily="2" charset="-122"/>
                <a:cs typeface="+mn-cs"/>
              </a:rPr>
              <a:t>。</a:t>
            </a:r>
          </a:p>
          <a:p>
            <a:pPr lvl="1" eaLnBrk="1" hangingPunct="1">
              <a:lnSpc>
                <a:spcPct val="90000"/>
              </a:lnSpc>
              <a:buClr>
                <a:srgbClr val="E2BD7B"/>
              </a:buClr>
            </a:pPr>
            <a:r>
              <a:rPr lang="zh-CN" altLang="en-US" sz="2800" kern="1200" dirty="0">
                <a:solidFill>
                  <a:schemeClr val="tx2"/>
                </a:solidFill>
                <a:latin typeface="方正粗黑宋简体" panose="02000000000000000000" pitchFamily="2" charset="-122"/>
                <a:ea typeface="方正粗黑宋简体" panose="02000000000000000000" pitchFamily="2" charset="-122"/>
                <a:cs typeface="+mn-cs"/>
              </a:rPr>
              <a:t>对</a:t>
            </a:r>
            <a:r>
              <a:rPr lang="en-US" altLang="zh-CN" sz="2800" kern="1200" dirty="0">
                <a:solidFill>
                  <a:schemeClr val="tx2"/>
                </a:solidFill>
                <a:latin typeface="方正粗黑宋简体" panose="02000000000000000000" pitchFamily="2" charset="-122"/>
                <a:ea typeface="方正粗黑宋简体" panose="02000000000000000000" pitchFamily="2" charset="-122"/>
                <a:cs typeface="+mn-cs"/>
              </a:rPr>
              <a:t>v</a:t>
            </a:r>
            <a:r>
              <a:rPr lang="en-US" altLang="zh-CN" sz="2800" kern="1200" baseline="-25000" dirty="0">
                <a:solidFill>
                  <a:schemeClr val="tx2"/>
                </a:solidFill>
                <a:latin typeface="方正粗黑宋简体" panose="02000000000000000000" pitchFamily="2" charset="-122"/>
                <a:ea typeface="方正粗黑宋简体" panose="02000000000000000000" pitchFamily="2" charset="-122"/>
                <a:cs typeface="+mn-cs"/>
              </a:rPr>
              <a:t>12</a:t>
            </a:r>
            <a:r>
              <a:rPr lang="en-US" altLang="zh-CN" sz="2800" kern="1200" dirty="0">
                <a:solidFill>
                  <a:schemeClr val="tx2"/>
                </a:solidFill>
                <a:latin typeface="方正粗黑宋简体" panose="02000000000000000000" pitchFamily="2" charset="-122"/>
                <a:ea typeface="方正粗黑宋简体" panose="02000000000000000000" pitchFamily="2" charset="-122"/>
                <a:cs typeface="+mn-cs"/>
              </a:rPr>
              <a:t> </a:t>
            </a:r>
            <a:r>
              <a:rPr lang="zh-CN" altLang="en-US" sz="2800" kern="1200" dirty="0">
                <a:solidFill>
                  <a:schemeClr val="tx2"/>
                </a:solidFill>
                <a:latin typeface="方正粗黑宋简体" panose="02000000000000000000" pitchFamily="2" charset="-122"/>
                <a:ea typeface="方正粗黑宋简体" panose="02000000000000000000" pitchFamily="2" charset="-122"/>
                <a:cs typeface="+mn-cs"/>
              </a:rPr>
              <a:t>、</a:t>
            </a:r>
            <a:r>
              <a:rPr lang="en-US" altLang="zh-CN" sz="2800" kern="1200" dirty="0">
                <a:solidFill>
                  <a:schemeClr val="tx2"/>
                </a:solidFill>
                <a:latin typeface="方正粗黑宋简体" panose="02000000000000000000" pitchFamily="2" charset="-122"/>
                <a:ea typeface="方正粗黑宋简体" panose="02000000000000000000" pitchFamily="2" charset="-122"/>
                <a:cs typeface="+mn-cs"/>
              </a:rPr>
              <a:t>v</a:t>
            </a:r>
            <a:r>
              <a:rPr lang="en-US" altLang="zh-CN" sz="2800" kern="1200" baseline="-25000" dirty="0">
                <a:solidFill>
                  <a:schemeClr val="tx2"/>
                </a:solidFill>
                <a:latin typeface="方正粗黑宋简体" panose="02000000000000000000" pitchFamily="2" charset="-122"/>
                <a:ea typeface="方正粗黑宋简体" panose="02000000000000000000" pitchFamily="2" charset="-122"/>
                <a:cs typeface="+mn-cs"/>
              </a:rPr>
              <a:t>34</a:t>
            </a:r>
            <a:r>
              <a:rPr lang="zh-CN" altLang="en-US" sz="2800" kern="1200" dirty="0">
                <a:solidFill>
                  <a:schemeClr val="tx2"/>
                </a:solidFill>
                <a:latin typeface="方正粗黑宋简体" panose="02000000000000000000" pitchFamily="2" charset="-122"/>
                <a:ea typeface="方正粗黑宋简体" panose="02000000000000000000" pitchFamily="2" charset="-122"/>
                <a:cs typeface="+mn-cs"/>
              </a:rPr>
              <a:t>和</a:t>
            </a:r>
            <a:r>
              <a:rPr lang="en-US" altLang="zh-CN" sz="2800" kern="1200" dirty="0">
                <a:solidFill>
                  <a:schemeClr val="tx2"/>
                </a:solidFill>
                <a:latin typeface="方正粗黑宋简体" panose="02000000000000000000" pitchFamily="2" charset="-122"/>
                <a:ea typeface="方正粗黑宋简体" panose="02000000000000000000" pitchFamily="2" charset="-122"/>
                <a:cs typeface="+mn-cs"/>
              </a:rPr>
              <a:t>v</a:t>
            </a:r>
            <a:r>
              <a:rPr lang="en-US" altLang="zh-CN" sz="2800" kern="1200" baseline="-25000" dirty="0">
                <a:solidFill>
                  <a:schemeClr val="tx2"/>
                </a:solidFill>
                <a:latin typeface="方正粗黑宋简体" panose="02000000000000000000" pitchFamily="2" charset="-122"/>
                <a:ea typeface="方正粗黑宋简体" panose="02000000000000000000" pitchFamily="2" charset="-122"/>
                <a:cs typeface="+mn-cs"/>
              </a:rPr>
              <a:t>5</a:t>
            </a:r>
            <a:r>
              <a:rPr lang="zh-CN" altLang="en-US" sz="2800" kern="1200" dirty="0">
                <a:solidFill>
                  <a:schemeClr val="tx2"/>
                </a:solidFill>
                <a:latin typeface="方正粗黑宋简体" panose="02000000000000000000" pitchFamily="2" charset="-122"/>
                <a:ea typeface="方正粗黑宋简体" panose="02000000000000000000" pitchFamily="2" charset="-122"/>
                <a:cs typeface="+mn-cs"/>
              </a:rPr>
              <a:t>作斯顿树得中点</a:t>
            </a:r>
            <a:r>
              <a:rPr lang="en-US" altLang="zh-CN" sz="2800" kern="1200" dirty="0">
                <a:solidFill>
                  <a:schemeClr val="tx2"/>
                </a:solidFill>
                <a:latin typeface="方正粗黑宋简体" panose="02000000000000000000" pitchFamily="2" charset="-122"/>
                <a:ea typeface="方正粗黑宋简体" panose="02000000000000000000" pitchFamily="2" charset="-122"/>
                <a:cs typeface="+mn-cs"/>
              </a:rPr>
              <a:t>Q</a:t>
            </a:r>
            <a:r>
              <a:rPr lang="zh-CN" altLang="en-US" sz="2800" kern="1200" dirty="0">
                <a:solidFill>
                  <a:schemeClr val="tx2"/>
                </a:solidFill>
                <a:latin typeface="方正粗黑宋简体" panose="02000000000000000000" pitchFamily="2" charset="-122"/>
                <a:ea typeface="方正粗黑宋简体" panose="02000000000000000000" pitchFamily="2" charset="-122"/>
                <a:cs typeface="+mn-cs"/>
              </a:rPr>
              <a:t>。</a:t>
            </a:r>
          </a:p>
        </p:txBody>
      </p:sp>
      <p:grpSp>
        <p:nvGrpSpPr>
          <p:cNvPr id="435202" name="Group 6"/>
          <p:cNvGrpSpPr>
            <a:grpSpLocks noChangeAspect="1"/>
          </p:cNvGrpSpPr>
          <p:nvPr/>
        </p:nvGrpSpPr>
        <p:grpSpPr>
          <a:xfrm>
            <a:off x="4685030" y="704215"/>
            <a:ext cx="4244975" cy="5748020"/>
            <a:chOff x="2996" y="550"/>
            <a:chExt cx="2784" cy="3770"/>
          </a:xfrm>
        </p:grpSpPr>
        <p:sp>
          <p:nvSpPr>
            <p:cNvPr id="329732" name="AutoShape 5"/>
            <p:cNvSpPr>
              <a:spLocks noChangeAspect="1" noChangeArrowheads="1" noTextEdit="1"/>
            </p:cNvSpPr>
            <p:nvPr/>
          </p:nvSpPr>
          <p:spPr bwMode="auto">
            <a:xfrm>
              <a:off x="2996" y="550"/>
              <a:ext cx="2764" cy="3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29733" name="Freeform 7"/>
            <p:cNvSpPr>
              <a:spLocks noEditPoints="1" noChangeArrowheads="1"/>
            </p:cNvSpPr>
            <p:nvPr/>
          </p:nvSpPr>
          <p:spPr bwMode="auto">
            <a:xfrm>
              <a:off x="3240" y="2344"/>
              <a:ext cx="1129" cy="846"/>
            </a:xfrm>
            <a:custGeom>
              <a:avLst/>
              <a:gdLst>
                <a:gd name="T0" fmla="*/ 35 w 1129"/>
                <a:gd name="T1" fmla="*/ 27 h 846"/>
                <a:gd name="T2" fmla="*/ 0 w 1129"/>
                <a:gd name="T3" fmla="*/ 0 h 846"/>
                <a:gd name="T4" fmla="*/ 84 w 1129"/>
                <a:gd name="T5" fmla="*/ 58 h 846"/>
                <a:gd name="T6" fmla="*/ 53 w 1129"/>
                <a:gd name="T7" fmla="*/ 36 h 846"/>
                <a:gd name="T8" fmla="*/ 137 w 1129"/>
                <a:gd name="T9" fmla="*/ 98 h 846"/>
                <a:gd name="T10" fmla="*/ 102 w 1129"/>
                <a:gd name="T11" fmla="*/ 80 h 846"/>
                <a:gd name="T12" fmla="*/ 159 w 1129"/>
                <a:gd name="T13" fmla="*/ 115 h 846"/>
                <a:gd name="T14" fmla="*/ 155 w 1129"/>
                <a:gd name="T15" fmla="*/ 120 h 846"/>
                <a:gd name="T16" fmla="*/ 208 w 1129"/>
                <a:gd name="T17" fmla="*/ 151 h 846"/>
                <a:gd name="T18" fmla="*/ 234 w 1129"/>
                <a:gd name="T19" fmla="*/ 177 h 846"/>
                <a:gd name="T20" fmla="*/ 208 w 1129"/>
                <a:gd name="T21" fmla="*/ 151 h 846"/>
                <a:gd name="T22" fmla="*/ 288 w 1129"/>
                <a:gd name="T23" fmla="*/ 217 h 846"/>
                <a:gd name="T24" fmla="*/ 261 w 1129"/>
                <a:gd name="T25" fmla="*/ 191 h 846"/>
                <a:gd name="T26" fmla="*/ 336 w 1129"/>
                <a:gd name="T27" fmla="*/ 253 h 846"/>
                <a:gd name="T28" fmla="*/ 363 w 1129"/>
                <a:gd name="T29" fmla="*/ 266 h 846"/>
                <a:gd name="T30" fmla="*/ 389 w 1129"/>
                <a:gd name="T31" fmla="*/ 293 h 846"/>
                <a:gd name="T32" fmla="*/ 363 w 1129"/>
                <a:gd name="T33" fmla="*/ 266 h 846"/>
                <a:gd name="T34" fmla="*/ 443 w 1129"/>
                <a:gd name="T35" fmla="*/ 332 h 846"/>
                <a:gd name="T36" fmla="*/ 407 w 1129"/>
                <a:gd name="T37" fmla="*/ 306 h 846"/>
                <a:gd name="T38" fmla="*/ 491 w 1129"/>
                <a:gd name="T39" fmla="*/ 363 h 846"/>
                <a:gd name="T40" fmla="*/ 460 w 1129"/>
                <a:gd name="T41" fmla="*/ 346 h 846"/>
                <a:gd name="T42" fmla="*/ 544 w 1129"/>
                <a:gd name="T43" fmla="*/ 403 h 846"/>
                <a:gd name="T44" fmla="*/ 513 w 1129"/>
                <a:gd name="T45" fmla="*/ 386 h 846"/>
                <a:gd name="T46" fmla="*/ 567 w 1129"/>
                <a:gd name="T47" fmla="*/ 421 h 846"/>
                <a:gd name="T48" fmla="*/ 593 w 1129"/>
                <a:gd name="T49" fmla="*/ 448 h 846"/>
                <a:gd name="T50" fmla="*/ 567 w 1129"/>
                <a:gd name="T51" fmla="*/ 421 h 846"/>
                <a:gd name="T52" fmla="*/ 646 w 1129"/>
                <a:gd name="T53" fmla="*/ 483 h 846"/>
                <a:gd name="T54" fmla="*/ 611 w 1129"/>
                <a:gd name="T55" fmla="*/ 456 h 846"/>
                <a:gd name="T56" fmla="*/ 699 w 1129"/>
                <a:gd name="T57" fmla="*/ 519 h 846"/>
                <a:gd name="T58" fmla="*/ 664 w 1129"/>
                <a:gd name="T59" fmla="*/ 501 h 846"/>
                <a:gd name="T60" fmla="*/ 717 w 1129"/>
                <a:gd name="T61" fmla="*/ 536 h 846"/>
                <a:gd name="T62" fmla="*/ 717 w 1129"/>
                <a:gd name="T63" fmla="*/ 541 h 846"/>
                <a:gd name="T64" fmla="*/ 770 w 1129"/>
                <a:gd name="T65" fmla="*/ 572 h 846"/>
                <a:gd name="T66" fmla="*/ 797 w 1129"/>
                <a:gd name="T67" fmla="*/ 598 h 846"/>
                <a:gd name="T68" fmla="*/ 770 w 1129"/>
                <a:gd name="T69" fmla="*/ 572 h 846"/>
                <a:gd name="T70" fmla="*/ 850 w 1129"/>
                <a:gd name="T71" fmla="*/ 638 h 846"/>
                <a:gd name="T72" fmla="*/ 819 w 1129"/>
                <a:gd name="T73" fmla="*/ 612 h 846"/>
                <a:gd name="T74" fmla="*/ 899 w 1129"/>
                <a:gd name="T75" fmla="*/ 674 h 846"/>
                <a:gd name="T76" fmla="*/ 921 w 1129"/>
                <a:gd name="T77" fmla="*/ 687 h 846"/>
                <a:gd name="T78" fmla="*/ 948 w 1129"/>
                <a:gd name="T79" fmla="*/ 713 h 846"/>
                <a:gd name="T80" fmla="*/ 974 w 1129"/>
                <a:gd name="T81" fmla="*/ 727 h 846"/>
                <a:gd name="T82" fmla="*/ 1001 w 1129"/>
                <a:gd name="T83" fmla="*/ 753 h 846"/>
                <a:gd name="T84" fmla="*/ 974 w 1129"/>
                <a:gd name="T85" fmla="*/ 727 h 846"/>
                <a:gd name="T86" fmla="*/ 1054 w 1129"/>
                <a:gd name="T87" fmla="*/ 789 h 846"/>
                <a:gd name="T88" fmla="*/ 1023 w 1129"/>
                <a:gd name="T89" fmla="*/ 762 h 846"/>
                <a:gd name="T90" fmla="*/ 1107 w 1129"/>
                <a:gd name="T91" fmla="*/ 829 h 846"/>
                <a:gd name="T92" fmla="*/ 1072 w 1129"/>
                <a:gd name="T93" fmla="*/ 802 h 846"/>
                <a:gd name="T94" fmla="*/ 1129 w 1129"/>
                <a:gd name="T95" fmla="*/ 842 h 846"/>
                <a:gd name="T96" fmla="*/ 1125 w 1129"/>
                <a:gd name="T97" fmla="*/ 842 h 84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29" h="846">
                  <a:moveTo>
                    <a:pt x="4" y="0"/>
                  </a:moveTo>
                  <a:lnTo>
                    <a:pt x="35" y="22"/>
                  </a:lnTo>
                  <a:lnTo>
                    <a:pt x="35" y="27"/>
                  </a:lnTo>
                  <a:lnTo>
                    <a:pt x="31" y="27"/>
                  </a:lnTo>
                  <a:lnTo>
                    <a:pt x="0" y="5"/>
                  </a:lnTo>
                  <a:lnTo>
                    <a:pt x="0" y="0"/>
                  </a:lnTo>
                  <a:lnTo>
                    <a:pt x="4" y="0"/>
                  </a:lnTo>
                  <a:close/>
                  <a:moveTo>
                    <a:pt x="57" y="36"/>
                  </a:moveTo>
                  <a:lnTo>
                    <a:pt x="84" y="58"/>
                  </a:lnTo>
                  <a:lnTo>
                    <a:pt x="84" y="62"/>
                  </a:lnTo>
                  <a:lnTo>
                    <a:pt x="53" y="40"/>
                  </a:lnTo>
                  <a:lnTo>
                    <a:pt x="53" y="36"/>
                  </a:lnTo>
                  <a:lnTo>
                    <a:pt x="57" y="36"/>
                  </a:lnTo>
                  <a:close/>
                  <a:moveTo>
                    <a:pt x="106" y="75"/>
                  </a:moveTo>
                  <a:lnTo>
                    <a:pt x="137" y="98"/>
                  </a:lnTo>
                  <a:lnTo>
                    <a:pt x="137" y="102"/>
                  </a:lnTo>
                  <a:lnTo>
                    <a:pt x="133" y="102"/>
                  </a:lnTo>
                  <a:lnTo>
                    <a:pt x="102" y="80"/>
                  </a:lnTo>
                  <a:lnTo>
                    <a:pt x="102" y="75"/>
                  </a:lnTo>
                  <a:lnTo>
                    <a:pt x="106" y="75"/>
                  </a:lnTo>
                  <a:close/>
                  <a:moveTo>
                    <a:pt x="159" y="115"/>
                  </a:moveTo>
                  <a:lnTo>
                    <a:pt x="186" y="138"/>
                  </a:lnTo>
                  <a:lnTo>
                    <a:pt x="186" y="142"/>
                  </a:lnTo>
                  <a:lnTo>
                    <a:pt x="155" y="120"/>
                  </a:lnTo>
                  <a:lnTo>
                    <a:pt x="155" y="115"/>
                  </a:lnTo>
                  <a:lnTo>
                    <a:pt x="159" y="115"/>
                  </a:lnTo>
                  <a:close/>
                  <a:moveTo>
                    <a:pt x="208" y="151"/>
                  </a:moveTo>
                  <a:lnTo>
                    <a:pt x="239" y="173"/>
                  </a:lnTo>
                  <a:lnTo>
                    <a:pt x="239" y="177"/>
                  </a:lnTo>
                  <a:lnTo>
                    <a:pt x="234" y="177"/>
                  </a:lnTo>
                  <a:lnTo>
                    <a:pt x="203" y="155"/>
                  </a:lnTo>
                  <a:lnTo>
                    <a:pt x="203" y="151"/>
                  </a:lnTo>
                  <a:lnTo>
                    <a:pt x="208" y="151"/>
                  </a:lnTo>
                  <a:close/>
                  <a:moveTo>
                    <a:pt x="261" y="191"/>
                  </a:moveTo>
                  <a:lnTo>
                    <a:pt x="288" y="213"/>
                  </a:lnTo>
                  <a:lnTo>
                    <a:pt x="288" y="217"/>
                  </a:lnTo>
                  <a:lnTo>
                    <a:pt x="257" y="195"/>
                  </a:lnTo>
                  <a:lnTo>
                    <a:pt x="257" y="191"/>
                  </a:lnTo>
                  <a:lnTo>
                    <a:pt x="261" y="191"/>
                  </a:lnTo>
                  <a:close/>
                  <a:moveTo>
                    <a:pt x="310" y="226"/>
                  </a:moveTo>
                  <a:lnTo>
                    <a:pt x="341" y="253"/>
                  </a:lnTo>
                  <a:lnTo>
                    <a:pt x="336" y="253"/>
                  </a:lnTo>
                  <a:lnTo>
                    <a:pt x="305" y="231"/>
                  </a:lnTo>
                  <a:lnTo>
                    <a:pt x="310" y="226"/>
                  </a:lnTo>
                  <a:close/>
                  <a:moveTo>
                    <a:pt x="363" y="266"/>
                  </a:moveTo>
                  <a:lnTo>
                    <a:pt x="389" y="288"/>
                  </a:lnTo>
                  <a:lnTo>
                    <a:pt x="394" y="293"/>
                  </a:lnTo>
                  <a:lnTo>
                    <a:pt x="389" y="293"/>
                  </a:lnTo>
                  <a:lnTo>
                    <a:pt x="358" y="270"/>
                  </a:lnTo>
                  <a:lnTo>
                    <a:pt x="358" y="266"/>
                  </a:lnTo>
                  <a:lnTo>
                    <a:pt x="363" y="266"/>
                  </a:lnTo>
                  <a:close/>
                  <a:moveTo>
                    <a:pt x="412" y="306"/>
                  </a:moveTo>
                  <a:lnTo>
                    <a:pt x="443" y="328"/>
                  </a:lnTo>
                  <a:lnTo>
                    <a:pt x="443" y="332"/>
                  </a:lnTo>
                  <a:lnTo>
                    <a:pt x="438" y="332"/>
                  </a:lnTo>
                  <a:lnTo>
                    <a:pt x="407" y="310"/>
                  </a:lnTo>
                  <a:lnTo>
                    <a:pt x="407" y="306"/>
                  </a:lnTo>
                  <a:lnTo>
                    <a:pt x="412" y="306"/>
                  </a:lnTo>
                  <a:close/>
                  <a:moveTo>
                    <a:pt x="465" y="341"/>
                  </a:moveTo>
                  <a:lnTo>
                    <a:pt x="491" y="363"/>
                  </a:lnTo>
                  <a:lnTo>
                    <a:pt x="496" y="368"/>
                  </a:lnTo>
                  <a:lnTo>
                    <a:pt x="491" y="368"/>
                  </a:lnTo>
                  <a:lnTo>
                    <a:pt x="460" y="346"/>
                  </a:lnTo>
                  <a:lnTo>
                    <a:pt x="465" y="341"/>
                  </a:lnTo>
                  <a:close/>
                  <a:moveTo>
                    <a:pt x="513" y="381"/>
                  </a:moveTo>
                  <a:lnTo>
                    <a:pt x="544" y="403"/>
                  </a:lnTo>
                  <a:lnTo>
                    <a:pt x="544" y="408"/>
                  </a:lnTo>
                  <a:lnTo>
                    <a:pt x="540" y="408"/>
                  </a:lnTo>
                  <a:lnTo>
                    <a:pt x="513" y="386"/>
                  </a:lnTo>
                  <a:lnTo>
                    <a:pt x="509" y="381"/>
                  </a:lnTo>
                  <a:lnTo>
                    <a:pt x="513" y="381"/>
                  </a:lnTo>
                  <a:close/>
                  <a:moveTo>
                    <a:pt x="567" y="421"/>
                  </a:moveTo>
                  <a:lnTo>
                    <a:pt x="593" y="443"/>
                  </a:lnTo>
                  <a:lnTo>
                    <a:pt x="598" y="448"/>
                  </a:lnTo>
                  <a:lnTo>
                    <a:pt x="593" y="448"/>
                  </a:lnTo>
                  <a:lnTo>
                    <a:pt x="562" y="425"/>
                  </a:lnTo>
                  <a:lnTo>
                    <a:pt x="562" y="421"/>
                  </a:lnTo>
                  <a:lnTo>
                    <a:pt x="567" y="421"/>
                  </a:lnTo>
                  <a:close/>
                  <a:moveTo>
                    <a:pt x="615" y="456"/>
                  </a:moveTo>
                  <a:lnTo>
                    <a:pt x="646" y="479"/>
                  </a:lnTo>
                  <a:lnTo>
                    <a:pt x="646" y="483"/>
                  </a:lnTo>
                  <a:lnTo>
                    <a:pt x="642" y="483"/>
                  </a:lnTo>
                  <a:lnTo>
                    <a:pt x="615" y="461"/>
                  </a:lnTo>
                  <a:lnTo>
                    <a:pt x="611" y="456"/>
                  </a:lnTo>
                  <a:lnTo>
                    <a:pt x="615" y="456"/>
                  </a:lnTo>
                  <a:close/>
                  <a:moveTo>
                    <a:pt x="668" y="496"/>
                  </a:moveTo>
                  <a:lnTo>
                    <a:pt x="699" y="519"/>
                  </a:lnTo>
                  <a:lnTo>
                    <a:pt x="699" y="523"/>
                  </a:lnTo>
                  <a:lnTo>
                    <a:pt x="695" y="523"/>
                  </a:lnTo>
                  <a:lnTo>
                    <a:pt x="664" y="501"/>
                  </a:lnTo>
                  <a:lnTo>
                    <a:pt x="664" y="496"/>
                  </a:lnTo>
                  <a:lnTo>
                    <a:pt x="668" y="496"/>
                  </a:lnTo>
                  <a:close/>
                  <a:moveTo>
                    <a:pt x="717" y="536"/>
                  </a:moveTo>
                  <a:lnTo>
                    <a:pt x="748" y="558"/>
                  </a:lnTo>
                  <a:lnTo>
                    <a:pt x="744" y="563"/>
                  </a:lnTo>
                  <a:lnTo>
                    <a:pt x="717" y="541"/>
                  </a:lnTo>
                  <a:lnTo>
                    <a:pt x="713" y="536"/>
                  </a:lnTo>
                  <a:lnTo>
                    <a:pt x="717" y="536"/>
                  </a:lnTo>
                  <a:close/>
                  <a:moveTo>
                    <a:pt x="770" y="572"/>
                  </a:moveTo>
                  <a:lnTo>
                    <a:pt x="801" y="594"/>
                  </a:lnTo>
                  <a:lnTo>
                    <a:pt x="801" y="598"/>
                  </a:lnTo>
                  <a:lnTo>
                    <a:pt x="797" y="598"/>
                  </a:lnTo>
                  <a:lnTo>
                    <a:pt x="766" y="576"/>
                  </a:lnTo>
                  <a:lnTo>
                    <a:pt x="766" y="572"/>
                  </a:lnTo>
                  <a:lnTo>
                    <a:pt x="770" y="572"/>
                  </a:lnTo>
                  <a:close/>
                  <a:moveTo>
                    <a:pt x="819" y="612"/>
                  </a:moveTo>
                  <a:lnTo>
                    <a:pt x="850" y="634"/>
                  </a:lnTo>
                  <a:lnTo>
                    <a:pt x="850" y="638"/>
                  </a:lnTo>
                  <a:lnTo>
                    <a:pt x="846" y="638"/>
                  </a:lnTo>
                  <a:lnTo>
                    <a:pt x="819" y="616"/>
                  </a:lnTo>
                  <a:lnTo>
                    <a:pt x="819" y="612"/>
                  </a:lnTo>
                  <a:close/>
                  <a:moveTo>
                    <a:pt x="872" y="647"/>
                  </a:moveTo>
                  <a:lnTo>
                    <a:pt x="903" y="674"/>
                  </a:lnTo>
                  <a:lnTo>
                    <a:pt x="899" y="674"/>
                  </a:lnTo>
                  <a:lnTo>
                    <a:pt x="868" y="651"/>
                  </a:lnTo>
                  <a:lnTo>
                    <a:pt x="872" y="647"/>
                  </a:lnTo>
                  <a:close/>
                  <a:moveTo>
                    <a:pt x="921" y="687"/>
                  </a:moveTo>
                  <a:lnTo>
                    <a:pt x="952" y="709"/>
                  </a:lnTo>
                  <a:lnTo>
                    <a:pt x="952" y="713"/>
                  </a:lnTo>
                  <a:lnTo>
                    <a:pt x="948" y="713"/>
                  </a:lnTo>
                  <a:lnTo>
                    <a:pt x="921" y="691"/>
                  </a:lnTo>
                  <a:lnTo>
                    <a:pt x="921" y="687"/>
                  </a:lnTo>
                  <a:close/>
                  <a:moveTo>
                    <a:pt x="974" y="727"/>
                  </a:moveTo>
                  <a:lnTo>
                    <a:pt x="1005" y="749"/>
                  </a:lnTo>
                  <a:lnTo>
                    <a:pt x="1005" y="753"/>
                  </a:lnTo>
                  <a:lnTo>
                    <a:pt x="1001" y="753"/>
                  </a:lnTo>
                  <a:lnTo>
                    <a:pt x="970" y="731"/>
                  </a:lnTo>
                  <a:lnTo>
                    <a:pt x="970" y="727"/>
                  </a:lnTo>
                  <a:lnTo>
                    <a:pt x="974" y="727"/>
                  </a:lnTo>
                  <a:close/>
                  <a:moveTo>
                    <a:pt x="1023" y="762"/>
                  </a:moveTo>
                  <a:lnTo>
                    <a:pt x="1054" y="784"/>
                  </a:lnTo>
                  <a:lnTo>
                    <a:pt x="1054" y="789"/>
                  </a:lnTo>
                  <a:lnTo>
                    <a:pt x="1049" y="789"/>
                  </a:lnTo>
                  <a:lnTo>
                    <a:pt x="1023" y="767"/>
                  </a:lnTo>
                  <a:lnTo>
                    <a:pt x="1023" y="762"/>
                  </a:lnTo>
                  <a:close/>
                  <a:moveTo>
                    <a:pt x="1076" y="802"/>
                  </a:moveTo>
                  <a:lnTo>
                    <a:pt x="1107" y="824"/>
                  </a:lnTo>
                  <a:lnTo>
                    <a:pt x="1107" y="829"/>
                  </a:lnTo>
                  <a:lnTo>
                    <a:pt x="1103" y="829"/>
                  </a:lnTo>
                  <a:lnTo>
                    <a:pt x="1072" y="806"/>
                  </a:lnTo>
                  <a:lnTo>
                    <a:pt x="1072" y="802"/>
                  </a:lnTo>
                  <a:lnTo>
                    <a:pt x="1076" y="802"/>
                  </a:lnTo>
                  <a:close/>
                  <a:moveTo>
                    <a:pt x="1129" y="842"/>
                  </a:moveTo>
                  <a:lnTo>
                    <a:pt x="1129" y="842"/>
                  </a:lnTo>
                  <a:lnTo>
                    <a:pt x="1129" y="846"/>
                  </a:lnTo>
                  <a:lnTo>
                    <a:pt x="1125" y="846"/>
                  </a:lnTo>
                  <a:lnTo>
                    <a:pt x="1125" y="842"/>
                  </a:lnTo>
                  <a:lnTo>
                    <a:pt x="1129" y="842"/>
                  </a:lnTo>
                  <a:close/>
                </a:path>
              </a:pathLst>
            </a:custGeom>
            <a:solidFill>
              <a:srgbClr val="000000"/>
            </a:solidFill>
            <a:ln w="6350">
              <a:solidFill>
                <a:srgbClr val="000000"/>
              </a:solidFill>
              <a:round/>
            </a:ln>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29734" name="Freeform 8"/>
            <p:cNvSpPr>
              <a:spLocks noEditPoints="1" noChangeArrowheads="1"/>
            </p:cNvSpPr>
            <p:nvPr/>
          </p:nvSpPr>
          <p:spPr bwMode="auto">
            <a:xfrm>
              <a:off x="3435" y="2477"/>
              <a:ext cx="553" cy="558"/>
            </a:xfrm>
            <a:custGeom>
              <a:avLst/>
              <a:gdLst>
                <a:gd name="T0" fmla="*/ 26 w 553"/>
                <a:gd name="T1" fmla="*/ 527 h 558"/>
                <a:gd name="T2" fmla="*/ 4 w 553"/>
                <a:gd name="T3" fmla="*/ 558 h 558"/>
                <a:gd name="T4" fmla="*/ 0 w 553"/>
                <a:gd name="T5" fmla="*/ 554 h 558"/>
                <a:gd name="T6" fmla="*/ 70 w 553"/>
                <a:gd name="T7" fmla="*/ 483 h 558"/>
                <a:gd name="T8" fmla="*/ 48 w 553"/>
                <a:gd name="T9" fmla="*/ 510 h 558"/>
                <a:gd name="T10" fmla="*/ 88 w 553"/>
                <a:gd name="T11" fmla="*/ 461 h 558"/>
                <a:gd name="T12" fmla="*/ 119 w 553"/>
                <a:gd name="T13" fmla="*/ 434 h 558"/>
                <a:gd name="T14" fmla="*/ 93 w 553"/>
                <a:gd name="T15" fmla="*/ 465 h 558"/>
                <a:gd name="T16" fmla="*/ 88 w 553"/>
                <a:gd name="T17" fmla="*/ 461 h 558"/>
                <a:gd name="T18" fmla="*/ 159 w 553"/>
                <a:gd name="T19" fmla="*/ 390 h 558"/>
                <a:gd name="T20" fmla="*/ 163 w 553"/>
                <a:gd name="T21" fmla="*/ 394 h 558"/>
                <a:gd name="T22" fmla="*/ 132 w 553"/>
                <a:gd name="T23" fmla="*/ 421 h 558"/>
                <a:gd name="T24" fmla="*/ 177 w 553"/>
                <a:gd name="T25" fmla="*/ 372 h 558"/>
                <a:gd name="T26" fmla="*/ 208 w 553"/>
                <a:gd name="T27" fmla="*/ 346 h 558"/>
                <a:gd name="T28" fmla="*/ 181 w 553"/>
                <a:gd name="T29" fmla="*/ 377 h 558"/>
                <a:gd name="T30" fmla="*/ 177 w 553"/>
                <a:gd name="T31" fmla="*/ 372 h 558"/>
                <a:gd name="T32" fmla="*/ 252 w 553"/>
                <a:gd name="T33" fmla="*/ 301 h 558"/>
                <a:gd name="T34" fmla="*/ 225 w 553"/>
                <a:gd name="T35" fmla="*/ 332 h 558"/>
                <a:gd name="T36" fmla="*/ 270 w 553"/>
                <a:gd name="T37" fmla="*/ 284 h 558"/>
                <a:gd name="T38" fmla="*/ 301 w 553"/>
                <a:gd name="T39" fmla="*/ 257 h 558"/>
                <a:gd name="T40" fmla="*/ 274 w 553"/>
                <a:gd name="T41" fmla="*/ 284 h 558"/>
                <a:gd name="T42" fmla="*/ 314 w 553"/>
                <a:gd name="T43" fmla="*/ 235 h 558"/>
                <a:gd name="T44" fmla="*/ 345 w 553"/>
                <a:gd name="T45" fmla="*/ 208 h 558"/>
                <a:gd name="T46" fmla="*/ 318 w 553"/>
                <a:gd name="T47" fmla="*/ 239 h 558"/>
                <a:gd name="T48" fmla="*/ 314 w 553"/>
                <a:gd name="T49" fmla="*/ 235 h 558"/>
                <a:gd name="T50" fmla="*/ 385 w 553"/>
                <a:gd name="T51" fmla="*/ 164 h 558"/>
                <a:gd name="T52" fmla="*/ 389 w 553"/>
                <a:gd name="T53" fmla="*/ 168 h 558"/>
                <a:gd name="T54" fmla="*/ 358 w 553"/>
                <a:gd name="T55" fmla="*/ 195 h 558"/>
                <a:gd name="T56" fmla="*/ 403 w 553"/>
                <a:gd name="T57" fmla="*/ 146 h 558"/>
                <a:gd name="T58" fmla="*/ 434 w 553"/>
                <a:gd name="T59" fmla="*/ 120 h 558"/>
                <a:gd name="T60" fmla="*/ 407 w 553"/>
                <a:gd name="T61" fmla="*/ 151 h 558"/>
                <a:gd name="T62" fmla="*/ 403 w 553"/>
                <a:gd name="T63" fmla="*/ 146 h 558"/>
                <a:gd name="T64" fmla="*/ 473 w 553"/>
                <a:gd name="T65" fmla="*/ 75 h 558"/>
                <a:gd name="T66" fmla="*/ 478 w 553"/>
                <a:gd name="T67" fmla="*/ 80 h 558"/>
                <a:gd name="T68" fmla="*/ 451 w 553"/>
                <a:gd name="T69" fmla="*/ 102 h 558"/>
                <a:gd name="T70" fmla="*/ 522 w 553"/>
                <a:gd name="T71" fmla="*/ 31 h 558"/>
                <a:gd name="T72" fmla="*/ 500 w 553"/>
                <a:gd name="T73" fmla="*/ 62 h 558"/>
                <a:gd name="T74" fmla="*/ 496 w 553"/>
                <a:gd name="T75" fmla="*/ 58 h 558"/>
                <a:gd name="T76" fmla="*/ 549 w 553"/>
                <a:gd name="T77" fmla="*/ 0 h 558"/>
                <a:gd name="T78" fmla="*/ 553 w 553"/>
                <a:gd name="T79" fmla="*/ 5 h 558"/>
                <a:gd name="T80" fmla="*/ 540 w 553"/>
                <a:gd name="T81" fmla="*/ 13 h 55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553" h="558">
                  <a:moveTo>
                    <a:pt x="0" y="554"/>
                  </a:moveTo>
                  <a:lnTo>
                    <a:pt x="26" y="527"/>
                  </a:lnTo>
                  <a:lnTo>
                    <a:pt x="26" y="532"/>
                  </a:lnTo>
                  <a:lnTo>
                    <a:pt x="4" y="558"/>
                  </a:lnTo>
                  <a:lnTo>
                    <a:pt x="0" y="558"/>
                  </a:lnTo>
                  <a:lnTo>
                    <a:pt x="0" y="554"/>
                  </a:lnTo>
                  <a:close/>
                  <a:moveTo>
                    <a:pt x="44" y="510"/>
                  </a:moveTo>
                  <a:lnTo>
                    <a:pt x="70" y="483"/>
                  </a:lnTo>
                  <a:lnTo>
                    <a:pt x="75" y="483"/>
                  </a:lnTo>
                  <a:lnTo>
                    <a:pt x="48" y="510"/>
                  </a:lnTo>
                  <a:lnTo>
                    <a:pt x="44" y="510"/>
                  </a:lnTo>
                  <a:close/>
                  <a:moveTo>
                    <a:pt x="88" y="461"/>
                  </a:moveTo>
                  <a:lnTo>
                    <a:pt x="115" y="434"/>
                  </a:lnTo>
                  <a:lnTo>
                    <a:pt x="119" y="434"/>
                  </a:lnTo>
                  <a:lnTo>
                    <a:pt x="119" y="439"/>
                  </a:lnTo>
                  <a:lnTo>
                    <a:pt x="93" y="465"/>
                  </a:lnTo>
                  <a:lnTo>
                    <a:pt x="88" y="465"/>
                  </a:lnTo>
                  <a:lnTo>
                    <a:pt x="88" y="461"/>
                  </a:lnTo>
                  <a:close/>
                  <a:moveTo>
                    <a:pt x="132" y="417"/>
                  </a:moveTo>
                  <a:lnTo>
                    <a:pt x="159" y="390"/>
                  </a:lnTo>
                  <a:lnTo>
                    <a:pt x="163" y="390"/>
                  </a:lnTo>
                  <a:lnTo>
                    <a:pt x="163" y="394"/>
                  </a:lnTo>
                  <a:lnTo>
                    <a:pt x="137" y="421"/>
                  </a:lnTo>
                  <a:lnTo>
                    <a:pt x="132" y="421"/>
                  </a:lnTo>
                  <a:lnTo>
                    <a:pt x="132" y="417"/>
                  </a:lnTo>
                  <a:close/>
                  <a:moveTo>
                    <a:pt x="177" y="372"/>
                  </a:moveTo>
                  <a:lnTo>
                    <a:pt x="203" y="346"/>
                  </a:lnTo>
                  <a:lnTo>
                    <a:pt x="208" y="346"/>
                  </a:lnTo>
                  <a:lnTo>
                    <a:pt x="208" y="350"/>
                  </a:lnTo>
                  <a:lnTo>
                    <a:pt x="181" y="377"/>
                  </a:lnTo>
                  <a:lnTo>
                    <a:pt x="177" y="377"/>
                  </a:lnTo>
                  <a:lnTo>
                    <a:pt x="177" y="372"/>
                  </a:lnTo>
                  <a:close/>
                  <a:moveTo>
                    <a:pt x="225" y="328"/>
                  </a:moveTo>
                  <a:lnTo>
                    <a:pt x="252" y="301"/>
                  </a:lnTo>
                  <a:lnTo>
                    <a:pt x="252" y="306"/>
                  </a:lnTo>
                  <a:lnTo>
                    <a:pt x="225" y="332"/>
                  </a:lnTo>
                  <a:lnTo>
                    <a:pt x="225" y="328"/>
                  </a:lnTo>
                  <a:close/>
                  <a:moveTo>
                    <a:pt x="270" y="284"/>
                  </a:moveTo>
                  <a:lnTo>
                    <a:pt x="296" y="257"/>
                  </a:lnTo>
                  <a:lnTo>
                    <a:pt x="301" y="257"/>
                  </a:lnTo>
                  <a:lnTo>
                    <a:pt x="301" y="261"/>
                  </a:lnTo>
                  <a:lnTo>
                    <a:pt x="274" y="284"/>
                  </a:lnTo>
                  <a:lnTo>
                    <a:pt x="270" y="284"/>
                  </a:lnTo>
                  <a:close/>
                  <a:moveTo>
                    <a:pt x="314" y="235"/>
                  </a:moveTo>
                  <a:lnTo>
                    <a:pt x="341" y="208"/>
                  </a:lnTo>
                  <a:lnTo>
                    <a:pt x="345" y="208"/>
                  </a:lnTo>
                  <a:lnTo>
                    <a:pt x="345" y="213"/>
                  </a:lnTo>
                  <a:lnTo>
                    <a:pt x="318" y="239"/>
                  </a:lnTo>
                  <a:lnTo>
                    <a:pt x="314" y="239"/>
                  </a:lnTo>
                  <a:lnTo>
                    <a:pt x="314" y="235"/>
                  </a:lnTo>
                  <a:close/>
                  <a:moveTo>
                    <a:pt x="358" y="191"/>
                  </a:moveTo>
                  <a:lnTo>
                    <a:pt x="385" y="164"/>
                  </a:lnTo>
                  <a:lnTo>
                    <a:pt x="389" y="164"/>
                  </a:lnTo>
                  <a:lnTo>
                    <a:pt x="389" y="168"/>
                  </a:lnTo>
                  <a:lnTo>
                    <a:pt x="363" y="195"/>
                  </a:lnTo>
                  <a:lnTo>
                    <a:pt x="358" y="195"/>
                  </a:lnTo>
                  <a:lnTo>
                    <a:pt x="358" y="191"/>
                  </a:lnTo>
                  <a:close/>
                  <a:moveTo>
                    <a:pt x="403" y="146"/>
                  </a:moveTo>
                  <a:lnTo>
                    <a:pt x="429" y="120"/>
                  </a:lnTo>
                  <a:lnTo>
                    <a:pt x="434" y="120"/>
                  </a:lnTo>
                  <a:lnTo>
                    <a:pt x="434" y="124"/>
                  </a:lnTo>
                  <a:lnTo>
                    <a:pt x="407" y="151"/>
                  </a:lnTo>
                  <a:lnTo>
                    <a:pt x="403" y="151"/>
                  </a:lnTo>
                  <a:lnTo>
                    <a:pt x="403" y="146"/>
                  </a:lnTo>
                  <a:close/>
                  <a:moveTo>
                    <a:pt x="451" y="102"/>
                  </a:moveTo>
                  <a:lnTo>
                    <a:pt x="473" y="75"/>
                  </a:lnTo>
                  <a:lnTo>
                    <a:pt x="478" y="75"/>
                  </a:lnTo>
                  <a:lnTo>
                    <a:pt x="478" y="80"/>
                  </a:lnTo>
                  <a:lnTo>
                    <a:pt x="451" y="106"/>
                  </a:lnTo>
                  <a:lnTo>
                    <a:pt x="451" y="102"/>
                  </a:lnTo>
                  <a:close/>
                  <a:moveTo>
                    <a:pt x="496" y="58"/>
                  </a:moveTo>
                  <a:lnTo>
                    <a:pt x="522" y="31"/>
                  </a:lnTo>
                  <a:lnTo>
                    <a:pt x="522" y="36"/>
                  </a:lnTo>
                  <a:lnTo>
                    <a:pt x="500" y="62"/>
                  </a:lnTo>
                  <a:lnTo>
                    <a:pt x="496" y="62"/>
                  </a:lnTo>
                  <a:lnTo>
                    <a:pt x="496" y="58"/>
                  </a:lnTo>
                  <a:close/>
                  <a:moveTo>
                    <a:pt x="540" y="13"/>
                  </a:moveTo>
                  <a:lnTo>
                    <a:pt x="549" y="0"/>
                  </a:lnTo>
                  <a:lnTo>
                    <a:pt x="553" y="0"/>
                  </a:lnTo>
                  <a:lnTo>
                    <a:pt x="553" y="5"/>
                  </a:lnTo>
                  <a:lnTo>
                    <a:pt x="544" y="13"/>
                  </a:lnTo>
                  <a:lnTo>
                    <a:pt x="540" y="13"/>
                  </a:lnTo>
                  <a:close/>
                </a:path>
              </a:pathLst>
            </a:custGeom>
            <a:solidFill>
              <a:srgbClr val="000000"/>
            </a:solidFill>
            <a:ln w="6350">
              <a:solidFill>
                <a:srgbClr val="8E082E"/>
              </a:solidFill>
              <a:round/>
            </a:ln>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29735" name="Freeform 9"/>
            <p:cNvSpPr>
              <a:spLocks noEditPoints="1" noChangeArrowheads="1"/>
            </p:cNvSpPr>
            <p:nvPr/>
          </p:nvSpPr>
          <p:spPr bwMode="auto">
            <a:xfrm>
              <a:off x="3240" y="2344"/>
              <a:ext cx="735" cy="124"/>
            </a:xfrm>
            <a:custGeom>
              <a:avLst/>
              <a:gdLst>
                <a:gd name="T0" fmla="*/ 39 w 735"/>
                <a:gd name="T1" fmla="*/ 5 h 124"/>
                <a:gd name="T2" fmla="*/ 39 w 735"/>
                <a:gd name="T3" fmla="*/ 9 h 124"/>
                <a:gd name="T4" fmla="*/ 0 w 735"/>
                <a:gd name="T5" fmla="*/ 0 h 124"/>
                <a:gd name="T6" fmla="*/ 66 w 735"/>
                <a:gd name="T7" fmla="*/ 9 h 124"/>
                <a:gd name="T8" fmla="*/ 106 w 735"/>
                <a:gd name="T9" fmla="*/ 18 h 124"/>
                <a:gd name="T10" fmla="*/ 66 w 735"/>
                <a:gd name="T11" fmla="*/ 13 h 124"/>
                <a:gd name="T12" fmla="*/ 66 w 735"/>
                <a:gd name="T13" fmla="*/ 9 h 124"/>
                <a:gd name="T14" fmla="*/ 164 w 735"/>
                <a:gd name="T15" fmla="*/ 27 h 124"/>
                <a:gd name="T16" fmla="*/ 164 w 735"/>
                <a:gd name="T17" fmla="*/ 31 h 124"/>
                <a:gd name="T18" fmla="*/ 124 w 735"/>
                <a:gd name="T19" fmla="*/ 22 h 124"/>
                <a:gd name="T20" fmla="*/ 190 w 735"/>
                <a:gd name="T21" fmla="*/ 31 h 124"/>
                <a:gd name="T22" fmla="*/ 230 w 735"/>
                <a:gd name="T23" fmla="*/ 40 h 124"/>
                <a:gd name="T24" fmla="*/ 190 w 735"/>
                <a:gd name="T25" fmla="*/ 36 h 124"/>
                <a:gd name="T26" fmla="*/ 257 w 735"/>
                <a:gd name="T27" fmla="*/ 40 h 124"/>
                <a:gd name="T28" fmla="*/ 292 w 735"/>
                <a:gd name="T29" fmla="*/ 49 h 124"/>
                <a:gd name="T30" fmla="*/ 252 w 735"/>
                <a:gd name="T31" fmla="*/ 44 h 124"/>
                <a:gd name="T32" fmla="*/ 319 w 735"/>
                <a:gd name="T33" fmla="*/ 49 h 124"/>
                <a:gd name="T34" fmla="*/ 358 w 735"/>
                <a:gd name="T35" fmla="*/ 58 h 124"/>
                <a:gd name="T36" fmla="*/ 319 w 735"/>
                <a:gd name="T37" fmla="*/ 58 h 124"/>
                <a:gd name="T38" fmla="*/ 319 w 735"/>
                <a:gd name="T39" fmla="*/ 49 h 124"/>
                <a:gd name="T40" fmla="*/ 416 w 735"/>
                <a:gd name="T41" fmla="*/ 67 h 124"/>
                <a:gd name="T42" fmla="*/ 416 w 735"/>
                <a:gd name="T43" fmla="*/ 71 h 124"/>
                <a:gd name="T44" fmla="*/ 376 w 735"/>
                <a:gd name="T45" fmla="*/ 62 h 124"/>
                <a:gd name="T46" fmla="*/ 443 w 735"/>
                <a:gd name="T47" fmla="*/ 71 h 124"/>
                <a:gd name="T48" fmla="*/ 482 w 735"/>
                <a:gd name="T49" fmla="*/ 80 h 124"/>
                <a:gd name="T50" fmla="*/ 443 w 735"/>
                <a:gd name="T51" fmla="*/ 75 h 124"/>
                <a:gd name="T52" fmla="*/ 443 w 735"/>
                <a:gd name="T53" fmla="*/ 71 h 124"/>
                <a:gd name="T54" fmla="*/ 544 w 735"/>
                <a:gd name="T55" fmla="*/ 89 h 124"/>
                <a:gd name="T56" fmla="*/ 540 w 735"/>
                <a:gd name="T57" fmla="*/ 93 h 124"/>
                <a:gd name="T58" fmla="*/ 505 w 735"/>
                <a:gd name="T59" fmla="*/ 84 h 124"/>
                <a:gd name="T60" fmla="*/ 606 w 735"/>
                <a:gd name="T61" fmla="*/ 98 h 124"/>
                <a:gd name="T62" fmla="*/ 567 w 735"/>
                <a:gd name="T63" fmla="*/ 98 h 124"/>
                <a:gd name="T64" fmla="*/ 571 w 735"/>
                <a:gd name="T65" fmla="*/ 93 h 124"/>
                <a:gd name="T66" fmla="*/ 668 w 735"/>
                <a:gd name="T67" fmla="*/ 111 h 124"/>
                <a:gd name="T68" fmla="*/ 668 w 735"/>
                <a:gd name="T69" fmla="*/ 115 h 124"/>
                <a:gd name="T70" fmla="*/ 629 w 735"/>
                <a:gd name="T71" fmla="*/ 107 h 124"/>
                <a:gd name="T72" fmla="*/ 695 w 735"/>
                <a:gd name="T73" fmla="*/ 115 h 124"/>
                <a:gd name="T74" fmla="*/ 735 w 735"/>
                <a:gd name="T75" fmla="*/ 124 h 124"/>
                <a:gd name="T76" fmla="*/ 695 w 735"/>
                <a:gd name="T77" fmla="*/ 120 h 124"/>
                <a:gd name="T78" fmla="*/ 695 w 735"/>
                <a:gd name="T79" fmla="*/ 115 h 12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735" h="124">
                  <a:moveTo>
                    <a:pt x="4" y="0"/>
                  </a:moveTo>
                  <a:lnTo>
                    <a:pt x="39" y="5"/>
                  </a:lnTo>
                  <a:lnTo>
                    <a:pt x="44" y="9"/>
                  </a:lnTo>
                  <a:lnTo>
                    <a:pt x="39" y="9"/>
                  </a:lnTo>
                  <a:lnTo>
                    <a:pt x="4" y="5"/>
                  </a:lnTo>
                  <a:lnTo>
                    <a:pt x="0" y="0"/>
                  </a:lnTo>
                  <a:lnTo>
                    <a:pt x="4" y="0"/>
                  </a:lnTo>
                  <a:close/>
                  <a:moveTo>
                    <a:pt x="66" y="9"/>
                  </a:moveTo>
                  <a:lnTo>
                    <a:pt x="102" y="13"/>
                  </a:lnTo>
                  <a:lnTo>
                    <a:pt x="106" y="18"/>
                  </a:lnTo>
                  <a:lnTo>
                    <a:pt x="102" y="22"/>
                  </a:lnTo>
                  <a:lnTo>
                    <a:pt x="66" y="13"/>
                  </a:lnTo>
                  <a:lnTo>
                    <a:pt x="62" y="9"/>
                  </a:lnTo>
                  <a:lnTo>
                    <a:pt x="66" y="9"/>
                  </a:lnTo>
                  <a:close/>
                  <a:moveTo>
                    <a:pt x="128" y="18"/>
                  </a:moveTo>
                  <a:lnTo>
                    <a:pt x="164" y="27"/>
                  </a:lnTo>
                  <a:lnTo>
                    <a:pt x="168" y="27"/>
                  </a:lnTo>
                  <a:lnTo>
                    <a:pt x="164" y="31"/>
                  </a:lnTo>
                  <a:lnTo>
                    <a:pt x="128" y="22"/>
                  </a:lnTo>
                  <a:lnTo>
                    <a:pt x="124" y="22"/>
                  </a:lnTo>
                  <a:lnTo>
                    <a:pt x="128" y="18"/>
                  </a:lnTo>
                  <a:close/>
                  <a:moveTo>
                    <a:pt x="190" y="31"/>
                  </a:moveTo>
                  <a:lnTo>
                    <a:pt x="230" y="36"/>
                  </a:lnTo>
                  <a:lnTo>
                    <a:pt x="230" y="40"/>
                  </a:lnTo>
                  <a:lnTo>
                    <a:pt x="226" y="40"/>
                  </a:lnTo>
                  <a:lnTo>
                    <a:pt x="190" y="36"/>
                  </a:lnTo>
                  <a:lnTo>
                    <a:pt x="190" y="31"/>
                  </a:lnTo>
                  <a:close/>
                  <a:moveTo>
                    <a:pt x="257" y="40"/>
                  </a:moveTo>
                  <a:lnTo>
                    <a:pt x="292" y="44"/>
                  </a:lnTo>
                  <a:lnTo>
                    <a:pt x="292" y="49"/>
                  </a:lnTo>
                  <a:lnTo>
                    <a:pt x="292" y="53"/>
                  </a:lnTo>
                  <a:lnTo>
                    <a:pt x="252" y="44"/>
                  </a:lnTo>
                  <a:lnTo>
                    <a:pt x="257" y="40"/>
                  </a:lnTo>
                  <a:close/>
                  <a:moveTo>
                    <a:pt x="319" y="49"/>
                  </a:moveTo>
                  <a:lnTo>
                    <a:pt x="354" y="58"/>
                  </a:lnTo>
                  <a:lnTo>
                    <a:pt x="358" y="58"/>
                  </a:lnTo>
                  <a:lnTo>
                    <a:pt x="354" y="62"/>
                  </a:lnTo>
                  <a:lnTo>
                    <a:pt x="319" y="58"/>
                  </a:lnTo>
                  <a:lnTo>
                    <a:pt x="314" y="53"/>
                  </a:lnTo>
                  <a:lnTo>
                    <a:pt x="319" y="49"/>
                  </a:lnTo>
                  <a:close/>
                  <a:moveTo>
                    <a:pt x="381" y="62"/>
                  </a:moveTo>
                  <a:lnTo>
                    <a:pt x="416" y="67"/>
                  </a:lnTo>
                  <a:lnTo>
                    <a:pt x="420" y="71"/>
                  </a:lnTo>
                  <a:lnTo>
                    <a:pt x="416" y="71"/>
                  </a:lnTo>
                  <a:lnTo>
                    <a:pt x="381" y="67"/>
                  </a:lnTo>
                  <a:lnTo>
                    <a:pt x="376" y="62"/>
                  </a:lnTo>
                  <a:lnTo>
                    <a:pt x="381" y="62"/>
                  </a:lnTo>
                  <a:close/>
                  <a:moveTo>
                    <a:pt x="443" y="71"/>
                  </a:moveTo>
                  <a:lnTo>
                    <a:pt x="478" y="80"/>
                  </a:lnTo>
                  <a:lnTo>
                    <a:pt x="482" y="80"/>
                  </a:lnTo>
                  <a:lnTo>
                    <a:pt x="478" y="84"/>
                  </a:lnTo>
                  <a:lnTo>
                    <a:pt x="443" y="75"/>
                  </a:lnTo>
                  <a:lnTo>
                    <a:pt x="438" y="75"/>
                  </a:lnTo>
                  <a:lnTo>
                    <a:pt x="443" y="71"/>
                  </a:lnTo>
                  <a:close/>
                  <a:moveTo>
                    <a:pt x="505" y="84"/>
                  </a:moveTo>
                  <a:lnTo>
                    <a:pt x="544" y="89"/>
                  </a:lnTo>
                  <a:lnTo>
                    <a:pt x="544" y="93"/>
                  </a:lnTo>
                  <a:lnTo>
                    <a:pt x="540" y="93"/>
                  </a:lnTo>
                  <a:lnTo>
                    <a:pt x="505" y="89"/>
                  </a:lnTo>
                  <a:lnTo>
                    <a:pt x="505" y="84"/>
                  </a:lnTo>
                  <a:close/>
                  <a:moveTo>
                    <a:pt x="571" y="93"/>
                  </a:moveTo>
                  <a:lnTo>
                    <a:pt x="606" y="98"/>
                  </a:lnTo>
                  <a:lnTo>
                    <a:pt x="606" y="102"/>
                  </a:lnTo>
                  <a:lnTo>
                    <a:pt x="567" y="98"/>
                  </a:lnTo>
                  <a:lnTo>
                    <a:pt x="567" y="93"/>
                  </a:lnTo>
                  <a:lnTo>
                    <a:pt x="571" y="93"/>
                  </a:lnTo>
                  <a:close/>
                  <a:moveTo>
                    <a:pt x="633" y="102"/>
                  </a:moveTo>
                  <a:lnTo>
                    <a:pt x="668" y="111"/>
                  </a:lnTo>
                  <a:lnTo>
                    <a:pt x="673" y="111"/>
                  </a:lnTo>
                  <a:lnTo>
                    <a:pt x="668" y="115"/>
                  </a:lnTo>
                  <a:lnTo>
                    <a:pt x="633" y="107"/>
                  </a:lnTo>
                  <a:lnTo>
                    <a:pt x="629" y="107"/>
                  </a:lnTo>
                  <a:lnTo>
                    <a:pt x="633" y="102"/>
                  </a:lnTo>
                  <a:close/>
                  <a:moveTo>
                    <a:pt x="695" y="115"/>
                  </a:moveTo>
                  <a:lnTo>
                    <a:pt x="730" y="120"/>
                  </a:lnTo>
                  <a:lnTo>
                    <a:pt x="735" y="124"/>
                  </a:lnTo>
                  <a:lnTo>
                    <a:pt x="730" y="124"/>
                  </a:lnTo>
                  <a:lnTo>
                    <a:pt x="695" y="120"/>
                  </a:lnTo>
                  <a:lnTo>
                    <a:pt x="691" y="115"/>
                  </a:lnTo>
                  <a:lnTo>
                    <a:pt x="695" y="115"/>
                  </a:lnTo>
                  <a:close/>
                </a:path>
              </a:pathLst>
            </a:custGeom>
            <a:solidFill>
              <a:srgbClr val="000000"/>
            </a:solidFill>
            <a:ln w="6350">
              <a:solidFill>
                <a:srgbClr val="8E082E"/>
              </a:solidFill>
              <a:round/>
            </a:ln>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29736" name="Freeform 10"/>
            <p:cNvSpPr>
              <a:spLocks noEditPoints="1" noChangeArrowheads="1"/>
            </p:cNvSpPr>
            <p:nvPr/>
          </p:nvSpPr>
          <p:spPr bwMode="auto">
            <a:xfrm>
              <a:off x="3235" y="2344"/>
              <a:ext cx="204" cy="691"/>
            </a:xfrm>
            <a:custGeom>
              <a:avLst/>
              <a:gdLst>
                <a:gd name="T0" fmla="*/ 186 w 204"/>
                <a:gd name="T1" fmla="*/ 651 h 691"/>
                <a:gd name="T2" fmla="*/ 191 w 204"/>
                <a:gd name="T3" fmla="*/ 651 h 691"/>
                <a:gd name="T4" fmla="*/ 200 w 204"/>
                <a:gd name="T5" fmla="*/ 691 h 691"/>
                <a:gd name="T6" fmla="*/ 182 w 204"/>
                <a:gd name="T7" fmla="*/ 625 h 691"/>
                <a:gd name="T8" fmla="*/ 173 w 204"/>
                <a:gd name="T9" fmla="*/ 589 h 691"/>
                <a:gd name="T10" fmla="*/ 182 w 204"/>
                <a:gd name="T11" fmla="*/ 629 h 691"/>
                <a:gd name="T12" fmla="*/ 164 w 204"/>
                <a:gd name="T13" fmla="*/ 567 h 691"/>
                <a:gd name="T14" fmla="*/ 155 w 204"/>
                <a:gd name="T15" fmla="*/ 527 h 691"/>
                <a:gd name="T16" fmla="*/ 164 w 204"/>
                <a:gd name="T17" fmla="*/ 567 h 691"/>
                <a:gd name="T18" fmla="*/ 133 w 204"/>
                <a:gd name="T19" fmla="*/ 470 h 691"/>
                <a:gd name="T20" fmla="*/ 142 w 204"/>
                <a:gd name="T21" fmla="*/ 465 h 691"/>
                <a:gd name="T22" fmla="*/ 146 w 204"/>
                <a:gd name="T23" fmla="*/ 505 h 691"/>
                <a:gd name="T24" fmla="*/ 115 w 204"/>
                <a:gd name="T25" fmla="*/ 408 h 691"/>
                <a:gd name="T26" fmla="*/ 124 w 204"/>
                <a:gd name="T27" fmla="*/ 403 h 691"/>
                <a:gd name="T28" fmla="*/ 129 w 204"/>
                <a:gd name="T29" fmla="*/ 443 h 691"/>
                <a:gd name="T30" fmla="*/ 98 w 204"/>
                <a:gd name="T31" fmla="*/ 346 h 691"/>
                <a:gd name="T32" fmla="*/ 107 w 204"/>
                <a:gd name="T33" fmla="*/ 346 h 691"/>
                <a:gd name="T34" fmla="*/ 111 w 204"/>
                <a:gd name="T35" fmla="*/ 381 h 691"/>
                <a:gd name="T36" fmla="*/ 80 w 204"/>
                <a:gd name="T37" fmla="*/ 284 h 691"/>
                <a:gd name="T38" fmla="*/ 89 w 204"/>
                <a:gd name="T39" fmla="*/ 284 h 691"/>
                <a:gd name="T40" fmla="*/ 98 w 204"/>
                <a:gd name="T41" fmla="*/ 324 h 691"/>
                <a:gd name="T42" fmla="*/ 75 w 204"/>
                <a:gd name="T43" fmla="*/ 257 h 691"/>
                <a:gd name="T44" fmla="*/ 71 w 204"/>
                <a:gd name="T45" fmla="*/ 222 h 691"/>
                <a:gd name="T46" fmla="*/ 80 w 204"/>
                <a:gd name="T47" fmla="*/ 262 h 691"/>
                <a:gd name="T48" fmla="*/ 58 w 204"/>
                <a:gd name="T49" fmla="*/ 200 h 691"/>
                <a:gd name="T50" fmla="*/ 53 w 204"/>
                <a:gd name="T51" fmla="*/ 160 h 691"/>
                <a:gd name="T52" fmla="*/ 62 w 204"/>
                <a:gd name="T53" fmla="*/ 200 h 691"/>
                <a:gd name="T54" fmla="*/ 40 w 204"/>
                <a:gd name="T55" fmla="*/ 138 h 691"/>
                <a:gd name="T56" fmla="*/ 31 w 204"/>
                <a:gd name="T57" fmla="*/ 98 h 691"/>
                <a:gd name="T58" fmla="*/ 44 w 204"/>
                <a:gd name="T59" fmla="*/ 133 h 691"/>
                <a:gd name="T60" fmla="*/ 40 w 204"/>
                <a:gd name="T61" fmla="*/ 138 h 691"/>
                <a:gd name="T62" fmla="*/ 13 w 204"/>
                <a:gd name="T63" fmla="*/ 40 h 691"/>
                <a:gd name="T64" fmla="*/ 18 w 204"/>
                <a:gd name="T65" fmla="*/ 36 h 691"/>
                <a:gd name="T66" fmla="*/ 27 w 204"/>
                <a:gd name="T67" fmla="*/ 75 h 691"/>
                <a:gd name="T68" fmla="*/ 5 w 204"/>
                <a:gd name="T69" fmla="*/ 13 h 691"/>
                <a:gd name="T70" fmla="*/ 5 w 204"/>
                <a:gd name="T71" fmla="*/ 0 h 691"/>
                <a:gd name="T72" fmla="*/ 5 w 204"/>
                <a:gd name="T73" fmla="*/ 13 h 69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04" h="691">
                  <a:moveTo>
                    <a:pt x="200" y="687"/>
                  </a:moveTo>
                  <a:lnTo>
                    <a:pt x="186" y="651"/>
                  </a:lnTo>
                  <a:lnTo>
                    <a:pt x="191" y="647"/>
                  </a:lnTo>
                  <a:lnTo>
                    <a:pt x="191" y="651"/>
                  </a:lnTo>
                  <a:lnTo>
                    <a:pt x="204" y="687"/>
                  </a:lnTo>
                  <a:lnTo>
                    <a:pt x="200" y="691"/>
                  </a:lnTo>
                  <a:lnTo>
                    <a:pt x="200" y="687"/>
                  </a:lnTo>
                  <a:close/>
                  <a:moveTo>
                    <a:pt x="182" y="625"/>
                  </a:moveTo>
                  <a:lnTo>
                    <a:pt x="169" y="589"/>
                  </a:lnTo>
                  <a:lnTo>
                    <a:pt x="173" y="589"/>
                  </a:lnTo>
                  <a:lnTo>
                    <a:pt x="186" y="625"/>
                  </a:lnTo>
                  <a:lnTo>
                    <a:pt x="182" y="629"/>
                  </a:lnTo>
                  <a:lnTo>
                    <a:pt x="182" y="625"/>
                  </a:lnTo>
                  <a:close/>
                  <a:moveTo>
                    <a:pt x="164" y="567"/>
                  </a:moveTo>
                  <a:lnTo>
                    <a:pt x="151" y="532"/>
                  </a:lnTo>
                  <a:lnTo>
                    <a:pt x="155" y="527"/>
                  </a:lnTo>
                  <a:lnTo>
                    <a:pt x="169" y="563"/>
                  </a:lnTo>
                  <a:lnTo>
                    <a:pt x="164" y="567"/>
                  </a:lnTo>
                  <a:close/>
                  <a:moveTo>
                    <a:pt x="146" y="505"/>
                  </a:moveTo>
                  <a:lnTo>
                    <a:pt x="133" y="470"/>
                  </a:lnTo>
                  <a:lnTo>
                    <a:pt x="138" y="465"/>
                  </a:lnTo>
                  <a:lnTo>
                    <a:pt x="142" y="465"/>
                  </a:lnTo>
                  <a:lnTo>
                    <a:pt x="151" y="501"/>
                  </a:lnTo>
                  <a:lnTo>
                    <a:pt x="146" y="505"/>
                  </a:lnTo>
                  <a:close/>
                  <a:moveTo>
                    <a:pt x="129" y="443"/>
                  </a:moveTo>
                  <a:lnTo>
                    <a:pt x="115" y="408"/>
                  </a:lnTo>
                  <a:lnTo>
                    <a:pt x="120" y="403"/>
                  </a:lnTo>
                  <a:lnTo>
                    <a:pt x="124" y="403"/>
                  </a:lnTo>
                  <a:lnTo>
                    <a:pt x="133" y="443"/>
                  </a:lnTo>
                  <a:lnTo>
                    <a:pt x="129" y="443"/>
                  </a:lnTo>
                  <a:close/>
                  <a:moveTo>
                    <a:pt x="111" y="381"/>
                  </a:moveTo>
                  <a:lnTo>
                    <a:pt x="98" y="346"/>
                  </a:lnTo>
                  <a:lnTo>
                    <a:pt x="102" y="341"/>
                  </a:lnTo>
                  <a:lnTo>
                    <a:pt x="107" y="346"/>
                  </a:lnTo>
                  <a:lnTo>
                    <a:pt x="115" y="381"/>
                  </a:lnTo>
                  <a:lnTo>
                    <a:pt x="111" y="381"/>
                  </a:lnTo>
                  <a:close/>
                  <a:moveTo>
                    <a:pt x="93" y="319"/>
                  </a:moveTo>
                  <a:lnTo>
                    <a:pt x="80" y="284"/>
                  </a:lnTo>
                  <a:lnTo>
                    <a:pt x="84" y="279"/>
                  </a:lnTo>
                  <a:lnTo>
                    <a:pt x="89" y="284"/>
                  </a:lnTo>
                  <a:lnTo>
                    <a:pt x="98" y="319"/>
                  </a:lnTo>
                  <a:lnTo>
                    <a:pt x="98" y="324"/>
                  </a:lnTo>
                  <a:lnTo>
                    <a:pt x="93" y="319"/>
                  </a:lnTo>
                  <a:close/>
                  <a:moveTo>
                    <a:pt x="75" y="257"/>
                  </a:moveTo>
                  <a:lnTo>
                    <a:pt x="67" y="222"/>
                  </a:lnTo>
                  <a:lnTo>
                    <a:pt x="71" y="222"/>
                  </a:lnTo>
                  <a:lnTo>
                    <a:pt x="80" y="257"/>
                  </a:lnTo>
                  <a:lnTo>
                    <a:pt x="80" y="262"/>
                  </a:lnTo>
                  <a:lnTo>
                    <a:pt x="75" y="257"/>
                  </a:lnTo>
                  <a:close/>
                  <a:moveTo>
                    <a:pt x="58" y="200"/>
                  </a:moveTo>
                  <a:lnTo>
                    <a:pt x="49" y="160"/>
                  </a:lnTo>
                  <a:lnTo>
                    <a:pt x="53" y="160"/>
                  </a:lnTo>
                  <a:lnTo>
                    <a:pt x="62" y="195"/>
                  </a:lnTo>
                  <a:lnTo>
                    <a:pt x="62" y="200"/>
                  </a:lnTo>
                  <a:lnTo>
                    <a:pt x="58" y="200"/>
                  </a:lnTo>
                  <a:close/>
                  <a:moveTo>
                    <a:pt x="40" y="138"/>
                  </a:moveTo>
                  <a:lnTo>
                    <a:pt x="31" y="102"/>
                  </a:lnTo>
                  <a:lnTo>
                    <a:pt x="31" y="98"/>
                  </a:lnTo>
                  <a:lnTo>
                    <a:pt x="36" y="98"/>
                  </a:lnTo>
                  <a:lnTo>
                    <a:pt x="44" y="133"/>
                  </a:lnTo>
                  <a:lnTo>
                    <a:pt x="44" y="138"/>
                  </a:lnTo>
                  <a:lnTo>
                    <a:pt x="40" y="138"/>
                  </a:lnTo>
                  <a:close/>
                  <a:moveTo>
                    <a:pt x="22" y="75"/>
                  </a:moveTo>
                  <a:lnTo>
                    <a:pt x="13" y="40"/>
                  </a:lnTo>
                  <a:lnTo>
                    <a:pt x="13" y="36"/>
                  </a:lnTo>
                  <a:lnTo>
                    <a:pt x="18" y="36"/>
                  </a:lnTo>
                  <a:lnTo>
                    <a:pt x="27" y="71"/>
                  </a:lnTo>
                  <a:lnTo>
                    <a:pt x="27" y="75"/>
                  </a:lnTo>
                  <a:lnTo>
                    <a:pt x="22" y="75"/>
                  </a:lnTo>
                  <a:close/>
                  <a:moveTo>
                    <a:pt x="5" y="13"/>
                  </a:moveTo>
                  <a:lnTo>
                    <a:pt x="0" y="0"/>
                  </a:lnTo>
                  <a:lnTo>
                    <a:pt x="5" y="0"/>
                  </a:lnTo>
                  <a:lnTo>
                    <a:pt x="9" y="13"/>
                  </a:lnTo>
                  <a:lnTo>
                    <a:pt x="5" y="13"/>
                  </a:lnTo>
                  <a:close/>
                </a:path>
              </a:pathLst>
            </a:custGeom>
            <a:solidFill>
              <a:srgbClr val="000000"/>
            </a:solidFill>
            <a:ln w="6350">
              <a:solidFill>
                <a:srgbClr val="8E082E"/>
              </a:solidFill>
              <a:round/>
            </a:ln>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29737" name="Freeform 11"/>
            <p:cNvSpPr>
              <a:spLocks noEditPoints="1" noChangeArrowheads="1"/>
            </p:cNvSpPr>
            <p:nvPr/>
          </p:nvSpPr>
          <p:spPr bwMode="auto">
            <a:xfrm>
              <a:off x="3138" y="2171"/>
              <a:ext cx="886" cy="886"/>
            </a:xfrm>
            <a:custGeom>
              <a:avLst/>
              <a:gdLst>
                <a:gd name="T0" fmla="*/ 877 w 886"/>
                <a:gd name="T1" fmla="*/ 417 h 886"/>
                <a:gd name="T2" fmla="*/ 886 w 886"/>
                <a:gd name="T3" fmla="*/ 417 h 886"/>
                <a:gd name="T4" fmla="*/ 863 w 886"/>
                <a:gd name="T5" fmla="*/ 315 h 886"/>
                <a:gd name="T6" fmla="*/ 846 w 886"/>
                <a:gd name="T7" fmla="*/ 271 h 886"/>
                <a:gd name="T8" fmla="*/ 855 w 886"/>
                <a:gd name="T9" fmla="*/ 297 h 886"/>
                <a:gd name="T10" fmla="*/ 832 w 886"/>
                <a:gd name="T11" fmla="*/ 231 h 886"/>
                <a:gd name="T12" fmla="*/ 770 w 886"/>
                <a:gd name="T13" fmla="*/ 155 h 886"/>
                <a:gd name="T14" fmla="*/ 793 w 886"/>
                <a:gd name="T15" fmla="*/ 182 h 886"/>
                <a:gd name="T16" fmla="*/ 757 w 886"/>
                <a:gd name="T17" fmla="*/ 129 h 886"/>
                <a:gd name="T18" fmla="*/ 677 w 886"/>
                <a:gd name="T19" fmla="*/ 67 h 886"/>
                <a:gd name="T20" fmla="*/ 651 w 886"/>
                <a:gd name="T21" fmla="*/ 58 h 886"/>
                <a:gd name="T22" fmla="*/ 651 w 886"/>
                <a:gd name="T23" fmla="*/ 58 h 886"/>
                <a:gd name="T24" fmla="*/ 576 w 886"/>
                <a:gd name="T25" fmla="*/ 23 h 886"/>
                <a:gd name="T26" fmla="*/ 496 w 886"/>
                <a:gd name="T27" fmla="*/ 9 h 886"/>
                <a:gd name="T28" fmla="*/ 469 w 886"/>
                <a:gd name="T29" fmla="*/ 9 h 886"/>
                <a:gd name="T30" fmla="*/ 469 w 886"/>
                <a:gd name="T31" fmla="*/ 0 h 886"/>
                <a:gd name="T32" fmla="*/ 367 w 886"/>
                <a:gd name="T33" fmla="*/ 9 h 886"/>
                <a:gd name="T34" fmla="*/ 314 w 886"/>
                <a:gd name="T35" fmla="*/ 27 h 886"/>
                <a:gd name="T36" fmla="*/ 345 w 886"/>
                <a:gd name="T37" fmla="*/ 18 h 886"/>
                <a:gd name="T38" fmla="*/ 270 w 886"/>
                <a:gd name="T39" fmla="*/ 36 h 886"/>
                <a:gd name="T40" fmla="*/ 195 w 886"/>
                <a:gd name="T41" fmla="*/ 85 h 886"/>
                <a:gd name="T42" fmla="*/ 164 w 886"/>
                <a:gd name="T43" fmla="*/ 107 h 886"/>
                <a:gd name="T44" fmla="*/ 177 w 886"/>
                <a:gd name="T45" fmla="*/ 93 h 886"/>
                <a:gd name="T46" fmla="*/ 97 w 886"/>
                <a:gd name="T47" fmla="*/ 164 h 886"/>
                <a:gd name="T48" fmla="*/ 79 w 886"/>
                <a:gd name="T49" fmla="*/ 200 h 886"/>
                <a:gd name="T50" fmla="*/ 88 w 886"/>
                <a:gd name="T51" fmla="*/ 186 h 886"/>
                <a:gd name="T52" fmla="*/ 35 w 886"/>
                <a:gd name="T53" fmla="*/ 275 h 886"/>
                <a:gd name="T54" fmla="*/ 26 w 886"/>
                <a:gd name="T55" fmla="*/ 315 h 886"/>
                <a:gd name="T56" fmla="*/ 26 w 886"/>
                <a:gd name="T57" fmla="*/ 297 h 886"/>
                <a:gd name="T58" fmla="*/ 9 w 886"/>
                <a:gd name="T59" fmla="*/ 364 h 886"/>
                <a:gd name="T60" fmla="*/ 4 w 886"/>
                <a:gd name="T61" fmla="*/ 466 h 886"/>
                <a:gd name="T62" fmla="*/ 9 w 886"/>
                <a:gd name="T63" fmla="*/ 488 h 886"/>
                <a:gd name="T64" fmla="*/ 22 w 886"/>
                <a:gd name="T65" fmla="*/ 554 h 886"/>
                <a:gd name="T66" fmla="*/ 17 w 886"/>
                <a:gd name="T67" fmla="*/ 550 h 886"/>
                <a:gd name="T68" fmla="*/ 35 w 886"/>
                <a:gd name="T69" fmla="*/ 616 h 886"/>
                <a:gd name="T70" fmla="*/ 88 w 886"/>
                <a:gd name="T71" fmla="*/ 705 h 886"/>
                <a:gd name="T72" fmla="*/ 106 w 886"/>
                <a:gd name="T73" fmla="*/ 723 h 886"/>
                <a:gd name="T74" fmla="*/ 150 w 886"/>
                <a:gd name="T75" fmla="*/ 767 h 886"/>
                <a:gd name="T76" fmla="*/ 146 w 886"/>
                <a:gd name="T77" fmla="*/ 771 h 886"/>
                <a:gd name="T78" fmla="*/ 226 w 886"/>
                <a:gd name="T79" fmla="*/ 829 h 886"/>
                <a:gd name="T80" fmla="*/ 288 w 886"/>
                <a:gd name="T81" fmla="*/ 851 h 886"/>
                <a:gd name="T82" fmla="*/ 314 w 886"/>
                <a:gd name="T83" fmla="*/ 860 h 886"/>
                <a:gd name="T84" fmla="*/ 314 w 886"/>
                <a:gd name="T85" fmla="*/ 860 h 886"/>
                <a:gd name="T86" fmla="*/ 372 w 886"/>
                <a:gd name="T87" fmla="*/ 878 h 886"/>
                <a:gd name="T88" fmla="*/ 474 w 886"/>
                <a:gd name="T89" fmla="*/ 882 h 886"/>
                <a:gd name="T90" fmla="*/ 531 w 886"/>
                <a:gd name="T91" fmla="*/ 873 h 886"/>
                <a:gd name="T92" fmla="*/ 562 w 886"/>
                <a:gd name="T93" fmla="*/ 864 h 886"/>
                <a:gd name="T94" fmla="*/ 562 w 886"/>
                <a:gd name="T95" fmla="*/ 869 h 886"/>
                <a:gd name="T96" fmla="*/ 660 w 886"/>
                <a:gd name="T97" fmla="*/ 829 h 886"/>
                <a:gd name="T98" fmla="*/ 686 w 886"/>
                <a:gd name="T99" fmla="*/ 807 h 886"/>
                <a:gd name="T100" fmla="*/ 677 w 886"/>
                <a:gd name="T101" fmla="*/ 816 h 886"/>
                <a:gd name="T102" fmla="*/ 731 w 886"/>
                <a:gd name="T103" fmla="*/ 776 h 886"/>
                <a:gd name="T104" fmla="*/ 801 w 886"/>
                <a:gd name="T105" fmla="*/ 700 h 886"/>
                <a:gd name="T106" fmla="*/ 828 w 886"/>
                <a:gd name="T107" fmla="*/ 652 h 886"/>
                <a:gd name="T108" fmla="*/ 810 w 886"/>
                <a:gd name="T109" fmla="*/ 683 h 886"/>
                <a:gd name="T110" fmla="*/ 859 w 886"/>
                <a:gd name="T111" fmla="*/ 590 h 886"/>
                <a:gd name="T112" fmla="*/ 872 w 886"/>
                <a:gd name="T113" fmla="*/ 532 h 886"/>
                <a:gd name="T114" fmla="*/ 863 w 886"/>
                <a:gd name="T115" fmla="*/ 563 h 886"/>
                <a:gd name="T116" fmla="*/ 877 w 886"/>
                <a:gd name="T117" fmla="*/ 501 h 88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886" h="886">
                  <a:moveTo>
                    <a:pt x="877" y="483"/>
                  </a:moveTo>
                  <a:lnTo>
                    <a:pt x="881" y="443"/>
                  </a:lnTo>
                  <a:lnTo>
                    <a:pt x="886" y="443"/>
                  </a:lnTo>
                  <a:lnTo>
                    <a:pt x="881" y="483"/>
                  </a:lnTo>
                  <a:lnTo>
                    <a:pt x="877" y="483"/>
                  </a:lnTo>
                  <a:close/>
                  <a:moveTo>
                    <a:pt x="877" y="417"/>
                  </a:moveTo>
                  <a:lnTo>
                    <a:pt x="877" y="399"/>
                  </a:lnTo>
                  <a:lnTo>
                    <a:pt x="877" y="381"/>
                  </a:lnTo>
                  <a:lnTo>
                    <a:pt x="877" y="377"/>
                  </a:lnTo>
                  <a:lnTo>
                    <a:pt x="881" y="381"/>
                  </a:lnTo>
                  <a:lnTo>
                    <a:pt x="881" y="399"/>
                  </a:lnTo>
                  <a:lnTo>
                    <a:pt x="886" y="417"/>
                  </a:lnTo>
                  <a:lnTo>
                    <a:pt x="881" y="421"/>
                  </a:lnTo>
                  <a:lnTo>
                    <a:pt x="877" y="417"/>
                  </a:lnTo>
                  <a:close/>
                  <a:moveTo>
                    <a:pt x="872" y="355"/>
                  </a:moveTo>
                  <a:lnTo>
                    <a:pt x="872" y="355"/>
                  </a:lnTo>
                  <a:lnTo>
                    <a:pt x="863" y="319"/>
                  </a:lnTo>
                  <a:lnTo>
                    <a:pt x="863" y="315"/>
                  </a:lnTo>
                  <a:lnTo>
                    <a:pt x="868" y="319"/>
                  </a:lnTo>
                  <a:lnTo>
                    <a:pt x="877" y="355"/>
                  </a:lnTo>
                  <a:lnTo>
                    <a:pt x="872" y="359"/>
                  </a:lnTo>
                  <a:lnTo>
                    <a:pt x="872" y="355"/>
                  </a:lnTo>
                  <a:close/>
                  <a:moveTo>
                    <a:pt x="855" y="297"/>
                  </a:moveTo>
                  <a:lnTo>
                    <a:pt x="846" y="271"/>
                  </a:lnTo>
                  <a:lnTo>
                    <a:pt x="841" y="262"/>
                  </a:lnTo>
                  <a:lnTo>
                    <a:pt x="841" y="257"/>
                  </a:lnTo>
                  <a:lnTo>
                    <a:pt x="846" y="257"/>
                  </a:lnTo>
                  <a:lnTo>
                    <a:pt x="850" y="271"/>
                  </a:lnTo>
                  <a:lnTo>
                    <a:pt x="859" y="293"/>
                  </a:lnTo>
                  <a:lnTo>
                    <a:pt x="855" y="297"/>
                  </a:lnTo>
                  <a:close/>
                  <a:moveTo>
                    <a:pt x="828" y="235"/>
                  </a:moveTo>
                  <a:lnTo>
                    <a:pt x="828" y="235"/>
                  </a:lnTo>
                  <a:lnTo>
                    <a:pt x="810" y="204"/>
                  </a:lnTo>
                  <a:lnTo>
                    <a:pt x="810" y="200"/>
                  </a:lnTo>
                  <a:lnTo>
                    <a:pt x="815" y="204"/>
                  </a:lnTo>
                  <a:lnTo>
                    <a:pt x="832" y="231"/>
                  </a:lnTo>
                  <a:lnTo>
                    <a:pt x="832" y="235"/>
                  </a:lnTo>
                  <a:lnTo>
                    <a:pt x="832" y="240"/>
                  </a:lnTo>
                  <a:lnTo>
                    <a:pt x="828" y="235"/>
                  </a:lnTo>
                  <a:close/>
                  <a:moveTo>
                    <a:pt x="793" y="182"/>
                  </a:moveTo>
                  <a:lnTo>
                    <a:pt x="779" y="164"/>
                  </a:lnTo>
                  <a:lnTo>
                    <a:pt x="770" y="155"/>
                  </a:lnTo>
                  <a:lnTo>
                    <a:pt x="770" y="151"/>
                  </a:lnTo>
                  <a:lnTo>
                    <a:pt x="775" y="151"/>
                  </a:lnTo>
                  <a:lnTo>
                    <a:pt x="784" y="160"/>
                  </a:lnTo>
                  <a:lnTo>
                    <a:pt x="797" y="182"/>
                  </a:lnTo>
                  <a:lnTo>
                    <a:pt x="797" y="186"/>
                  </a:lnTo>
                  <a:lnTo>
                    <a:pt x="793" y="182"/>
                  </a:lnTo>
                  <a:close/>
                  <a:moveTo>
                    <a:pt x="753" y="133"/>
                  </a:moveTo>
                  <a:lnTo>
                    <a:pt x="753" y="133"/>
                  </a:lnTo>
                  <a:lnTo>
                    <a:pt x="726" y="111"/>
                  </a:lnTo>
                  <a:lnTo>
                    <a:pt x="726" y="107"/>
                  </a:lnTo>
                  <a:lnTo>
                    <a:pt x="731" y="107"/>
                  </a:lnTo>
                  <a:lnTo>
                    <a:pt x="757" y="129"/>
                  </a:lnTo>
                  <a:lnTo>
                    <a:pt x="757" y="133"/>
                  </a:lnTo>
                  <a:lnTo>
                    <a:pt x="753" y="133"/>
                  </a:lnTo>
                  <a:close/>
                  <a:moveTo>
                    <a:pt x="704" y="93"/>
                  </a:moveTo>
                  <a:lnTo>
                    <a:pt x="686" y="80"/>
                  </a:lnTo>
                  <a:lnTo>
                    <a:pt x="673" y="71"/>
                  </a:lnTo>
                  <a:lnTo>
                    <a:pt x="677" y="67"/>
                  </a:lnTo>
                  <a:lnTo>
                    <a:pt x="691" y="76"/>
                  </a:lnTo>
                  <a:lnTo>
                    <a:pt x="708" y="89"/>
                  </a:lnTo>
                  <a:lnTo>
                    <a:pt x="708" y="93"/>
                  </a:lnTo>
                  <a:lnTo>
                    <a:pt x="704" y="93"/>
                  </a:lnTo>
                  <a:close/>
                  <a:moveTo>
                    <a:pt x="651" y="58"/>
                  </a:moveTo>
                  <a:lnTo>
                    <a:pt x="651" y="58"/>
                  </a:lnTo>
                  <a:lnTo>
                    <a:pt x="620" y="45"/>
                  </a:lnTo>
                  <a:lnTo>
                    <a:pt x="615" y="40"/>
                  </a:lnTo>
                  <a:lnTo>
                    <a:pt x="620" y="40"/>
                  </a:lnTo>
                  <a:lnTo>
                    <a:pt x="655" y="54"/>
                  </a:lnTo>
                  <a:lnTo>
                    <a:pt x="655" y="58"/>
                  </a:lnTo>
                  <a:lnTo>
                    <a:pt x="651" y="58"/>
                  </a:lnTo>
                  <a:close/>
                  <a:moveTo>
                    <a:pt x="593" y="31"/>
                  </a:moveTo>
                  <a:lnTo>
                    <a:pt x="571" y="27"/>
                  </a:lnTo>
                  <a:lnTo>
                    <a:pt x="558" y="23"/>
                  </a:lnTo>
                  <a:lnTo>
                    <a:pt x="558" y="18"/>
                  </a:lnTo>
                  <a:lnTo>
                    <a:pt x="562" y="18"/>
                  </a:lnTo>
                  <a:lnTo>
                    <a:pt x="576" y="23"/>
                  </a:lnTo>
                  <a:lnTo>
                    <a:pt x="598" y="27"/>
                  </a:lnTo>
                  <a:lnTo>
                    <a:pt x="598" y="31"/>
                  </a:lnTo>
                  <a:lnTo>
                    <a:pt x="593" y="31"/>
                  </a:lnTo>
                  <a:close/>
                  <a:moveTo>
                    <a:pt x="531" y="14"/>
                  </a:moveTo>
                  <a:lnTo>
                    <a:pt x="531" y="14"/>
                  </a:lnTo>
                  <a:lnTo>
                    <a:pt x="496" y="9"/>
                  </a:lnTo>
                  <a:lnTo>
                    <a:pt x="496" y="5"/>
                  </a:lnTo>
                  <a:lnTo>
                    <a:pt x="531" y="9"/>
                  </a:lnTo>
                  <a:lnTo>
                    <a:pt x="536" y="9"/>
                  </a:lnTo>
                  <a:lnTo>
                    <a:pt x="536" y="14"/>
                  </a:lnTo>
                  <a:lnTo>
                    <a:pt x="531" y="14"/>
                  </a:lnTo>
                  <a:close/>
                  <a:moveTo>
                    <a:pt x="469" y="9"/>
                  </a:moveTo>
                  <a:lnTo>
                    <a:pt x="443" y="5"/>
                  </a:lnTo>
                  <a:lnTo>
                    <a:pt x="434" y="5"/>
                  </a:lnTo>
                  <a:lnTo>
                    <a:pt x="429" y="5"/>
                  </a:lnTo>
                  <a:lnTo>
                    <a:pt x="434" y="0"/>
                  </a:lnTo>
                  <a:lnTo>
                    <a:pt x="443" y="0"/>
                  </a:lnTo>
                  <a:lnTo>
                    <a:pt x="469" y="0"/>
                  </a:lnTo>
                  <a:lnTo>
                    <a:pt x="474" y="5"/>
                  </a:lnTo>
                  <a:lnTo>
                    <a:pt x="469" y="9"/>
                  </a:lnTo>
                  <a:close/>
                  <a:moveTo>
                    <a:pt x="407" y="9"/>
                  </a:moveTo>
                  <a:lnTo>
                    <a:pt x="398" y="9"/>
                  </a:lnTo>
                  <a:lnTo>
                    <a:pt x="372" y="14"/>
                  </a:lnTo>
                  <a:lnTo>
                    <a:pt x="367" y="9"/>
                  </a:lnTo>
                  <a:lnTo>
                    <a:pt x="398" y="5"/>
                  </a:lnTo>
                  <a:lnTo>
                    <a:pt x="407" y="0"/>
                  </a:lnTo>
                  <a:lnTo>
                    <a:pt x="407" y="5"/>
                  </a:lnTo>
                  <a:lnTo>
                    <a:pt x="407" y="9"/>
                  </a:lnTo>
                  <a:close/>
                  <a:moveTo>
                    <a:pt x="345" y="18"/>
                  </a:moveTo>
                  <a:lnTo>
                    <a:pt x="314" y="27"/>
                  </a:lnTo>
                  <a:lnTo>
                    <a:pt x="310" y="27"/>
                  </a:lnTo>
                  <a:lnTo>
                    <a:pt x="305" y="27"/>
                  </a:lnTo>
                  <a:lnTo>
                    <a:pt x="305" y="23"/>
                  </a:lnTo>
                  <a:lnTo>
                    <a:pt x="310" y="23"/>
                  </a:lnTo>
                  <a:lnTo>
                    <a:pt x="345" y="14"/>
                  </a:lnTo>
                  <a:lnTo>
                    <a:pt x="345" y="18"/>
                  </a:lnTo>
                  <a:close/>
                  <a:moveTo>
                    <a:pt x="283" y="36"/>
                  </a:moveTo>
                  <a:lnTo>
                    <a:pt x="274" y="40"/>
                  </a:lnTo>
                  <a:lnTo>
                    <a:pt x="252" y="49"/>
                  </a:lnTo>
                  <a:lnTo>
                    <a:pt x="248" y="49"/>
                  </a:lnTo>
                  <a:lnTo>
                    <a:pt x="248" y="45"/>
                  </a:lnTo>
                  <a:lnTo>
                    <a:pt x="270" y="36"/>
                  </a:lnTo>
                  <a:lnTo>
                    <a:pt x="283" y="31"/>
                  </a:lnTo>
                  <a:lnTo>
                    <a:pt x="288" y="31"/>
                  </a:lnTo>
                  <a:lnTo>
                    <a:pt x="283" y="36"/>
                  </a:lnTo>
                  <a:close/>
                  <a:moveTo>
                    <a:pt x="226" y="62"/>
                  </a:moveTo>
                  <a:lnTo>
                    <a:pt x="199" y="80"/>
                  </a:lnTo>
                  <a:lnTo>
                    <a:pt x="195" y="85"/>
                  </a:lnTo>
                  <a:lnTo>
                    <a:pt x="190" y="80"/>
                  </a:lnTo>
                  <a:lnTo>
                    <a:pt x="195" y="76"/>
                  </a:lnTo>
                  <a:lnTo>
                    <a:pt x="226" y="58"/>
                  </a:lnTo>
                  <a:lnTo>
                    <a:pt x="226" y="62"/>
                  </a:lnTo>
                  <a:close/>
                  <a:moveTo>
                    <a:pt x="172" y="98"/>
                  </a:moveTo>
                  <a:lnTo>
                    <a:pt x="164" y="107"/>
                  </a:lnTo>
                  <a:lnTo>
                    <a:pt x="146" y="124"/>
                  </a:lnTo>
                  <a:lnTo>
                    <a:pt x="141" y="124"/>
                  </a:lnTo>
                  <a:lnTo>
                    <a:pt x="141" y="120"/>
                  </a:lnTo>
                  <a:lnTo>
                    <a:pt x="164" y="102"/>
                  </a:lnTo>
                  <a:lnTo>
                    <a:pt x="172" y="93"/>
                  </a:lnTo>
                  <a:lnTo>
                    <a:pt x="177" y="93"/>
                  </a:lnTo>
                  <a:lnTo>
                    <a:pt x="172" y="98"/>
                  </a:lnTo>
                  <a:close/>
                  <a:moveTo>
                    <a:pt x="128" y="142"/>
                  </a:moveTo>
                  <a:lnTo>
                    <a:pt x="106" y="164"/>
                  </a:lnTo>
                  <a:lnTo>
                    <a:pt x="102" y="169"/>
                  </a:lnTo>
                  <a:lnTo>
                    <a:pt x="97" y="169"/>
                  </a:lnTo>
                  <a:lnTo>
                    <a:pt x="97" y="164"/>
                  </a:lnTo>
                  <a:lnTo>
                    <a:pt x="102" y="160"/>
                  </a:lnTo>
                  <a:lnTo>
                    <a:pt x="124" y="138"/>
                  </a:lnTo>
                  <a:lnTo>
                    <a:pt x="128" y="138"/>
                  </a:lnTo>
                  <a:lnTo>
                    <a:pt x="128" y="142"/>
                  </a:lnTo>
                  <a:close/>
                  <a:moveTo>
                    <a:pt x="88" y="191"/>
                  </a:moveTo>
                  <a:lnTo>
                    <a:pt x="79" y="200"/>
                  </a:lnTo>
                  <a:lnTo>
                    <a:pt x="66" y="222"/>
                  </a:lnTo>
                  <a:lnTo>
                    <a:pt x="62" y="222"/>
                  </a:lnTo>
                  <a:lnTo>
                    <a:pt x="62" y="217"/>
                  </a:lnTo>
                  <a:lnTo>
                    <a:pt x="75" y="195"/>
                  </a:lnTo>
                  <a:lnTo>
                    <a:pt x="84" y="186"/>
                  </a:lnTo>
                  <a:lnTo>
                    <a:pt x="88" y="186"/>
                  </a:lnTo>
                  <a:lnTo>
                    <a:pt x="88" y="191"/>
                  </a:lnTo>
                  <a:close/>
                  <a:moveTo>
                    <a:pt x="53" y="244"/>
                  </a:moveTo>
                  <a:lnTo>
                    <a:pt x="40" y="275"/>
                  </a:lnTo>
                  <a:lnTo>
                    <a:pt x="40" y="280"/>
                  </a:lnTo>
                  <a:lnTo>
                    <a:pt x="35" y="280"/>
                  </a:lnTo>
                  <a:lnTo>
                    <a:pt x="35" y="275"/>
                  </a:lnTo>
                  <a:lnTo>
                    <a:pt x="35" y="271"/>
                  </a:lnTo>
                  <a:lnTo>
                    <a:pt x="48" y="240"/>
                  </a:lnTo>
                  <a:lnTo>
                    <a:pt x="53" y="240"/>
                  </a:lnTo>
                  <a:lnTo>
                    <a:pt x="53" y="244"/>
                  </a:lnTo>
                  <a:close/>
                  <a:moveTo>
                    <a:pt x="31" y="302"/>
                  </a:moveTo>
                  <a:lnTo>
                    <a:pt x="26" y="315"/>
                  </a:lnTo>
                  <a:lnTo>
                    <a:pt x="17" y="337"/>
                  </a:lnTo>
                  <a:lnTo>
                    <a:pt x="17" y="342"/>
                  </a:lnTo>
                  <a:lnTo>
                    <a:pt x="13" y="337"/>
                  </a:lnTo>
                  <a:lnTo>
                    <a:pt x="22" y="311"/>
                  </a:lnTo>
                  <a:lnTo>
                    <a:pt x="26" y="302"/>
                  </a:lnTo>
                  <a:lnTo>
                    <a:pt x="26" y="297"/>
                  </a:lnTo>
                  <a:lnTo>
                    <a:pt x="31" y="302"/>
                  </a:lnTo>
                  <a:close/>
                  <a:moveTo>
                    <a:pt x="13" y="364"/>
                  </a:moveTo>
                  <a:lnTo>
                    <a:pt x="9" y="399"/>
                  </a:lnTo>
                  <a:lnTo>
                    <a:pt x="4" y="404"/>
                  </a:lnTo>
                  <a:lnTo>
                    <a:pt x="4" y="399"/>
                  </a:lnTo>
                  <a:lnTo>
                    <a:pt x="9" y="364"/>
                  </a:lnTo>
                  <a:lnTo>
                    <a:pt x="13" y="359"/>
                  </a:lnTo>
                  <a:lnTo>
                    <a:pt x="13" y="364"/>
                  </a:lnTo>
                  <a:close/>
                  <a:moveTo>
                    <a:pt x="9" y="426"/>
                  </a:moveTo>
                  <a:lnTo>
                    <a:pt x="4" y="443"/>
                  </a:lnTo>
                  <a:lnTo>
                    <a:pt x="9" y="466"/>
                  </a:lnTo>
                  <a:lnTo>
                    <a:pt x="4" y="466"/>
                  </a:lnTo>
                  <a:lnTo>
                    <a:pt x="0" y="466"/>
                  </a:lnTo>
                  <a:lnTo>
                    <a:pt x="0" y="443"/>
                  </a:lnTo>
                  <a:lnTo>
                    <a:pt x="0" y="426"/>
                  </a:lnTo>
                  <a:lnTo>
                    <a:pt x="4" y="426"/>
                  </a:lnTo>
                  <a:lnTo>
                    <a:pt x="9" y="426"/>
                  </a:lnTo>
                  <a:close/>
                  <a:moveTo>
                    <a:pt x="9" y="488"/>
                  </a:moveTo>
                  <a:lnTo>
                    <a:pt x="13" y="528"/>
                  </a:lnTo>
                  <a:lnTo>
                    <a:pt x="9" y="528"/>
                  </a:lnTo>
                  <a:lnTo>
                    <a:pt x="4" y="492"/>
                  </a:lnTo>
                  <a:lnTo>
                    <a:pt x="4" y="488"/>
                  </a:lnTo>
                  <a:lnTo>
                    <a:pt x="9" y="488"/>
                  </a:lnTo>
                  <a:close/>
                  <a:moveTo>
                    <a:pt x="22" y="554"/>
                  </a:moveTo>
                  <a:lnTo>
                    <a:pt x="26" y="572"/>
                  </a:lnTo>
                  <a:lnTo>
                    <a:pt x="31" y="590"/>
                  </a:lnTo>
                  <a:lnTo>
                    <a:pt x="26" y="590"/>
                  </a:lnTo>
                  <a:lnTo>
                    <a:pt x="22" y="576"/>
                  </a:lnTo>
                  <a:lnTo>
                    <a:pt x="13" y="554"/>
                  </a:lnTo>
                  <a:lnTo>
                    <a:pt x="17" y="550"/>
                  </a:lnTo>
                  <a:lnTo>
                    <a:pt x="22" y="554"/>
                  </a:lnTo>
                  <a:close/>
                  <a:moveTo>
                    <a:pt x="40" y="612"/>
                  </a:moveTo>
                  <a:lnTo>
                    <a:pt x="40" y="612"/>
                  </a:lnTo>
                  <a:lnTo>
                    <a:pt x="57" y="647"/>
                  </a:lnTo>
                  <a:lnTo>
                    <a:pt x="53" y="647"/>
                  </a:lnTo>
                  <a:lnTo>
                    <a:pt x="35" y="616"/>
                  </a:lnTo>
                  <a:lnTo>
                    <a:pt x="35" y="612"/>
                  </a:lnTo>
                  <a:lnTo>
                    <a:pt x="40" y="612"/>
                  </a:lnTo>
                  <a:close/>
                  <a:moveTo>
                    <a:pt x="71" y="669"/>
                  </a:moveTo>
                  <a:lnTo>
                    <a:pt x="79" y="687"/>
                  </a:lnTo>
                  <a:lnTo>
                    <a:pt x="88" y="700"/>
                  </a:lnTo>
                  <a:lnTo>
                    <a:pt x="88" y="705"/>
                  </a:lnTo>
                  <a:lnTo>
                    <a:pt x="84" y="700"/>
                  </a:lnTo>
                  <a:lnTo>
                    <a:pt x="75" y="692"/>
                  </a:lnTo>
                  <a:lnTo>
                    <a:pt x="66" y="669"/>
                  </a:lnTo>
                  <a:lnTo>
                    <a:pt x="71" y="669"/>
                  </a:lnTo>
                  <a:close/>
                  <a:moveTo>
                    <a:pt x="106" y="723"/>
                  </a:moveTo>
                  <a:lnTo>
                    <a:pt x="106" y="723"/>
                  </a:lnTo>
                  <a:lnTo>
                    <a:pt x="128" y="749"/>
                  </a:lnTo>
                  <a:lnTo>
                    <a:pt x="128" y="754"/>
                  </a:lnTo>
                  <a:lnTo>
                    <a:pt x="102" y="723"/>
                  </a:lnTo>
                  <a:lnTo>
                    <a:pt x="102" y="718"/>
                  </a:lnTo>
                  <a:lnTo>
                    <a:pt x="106" y="723"/>
                  </a:lnTo>
                  <a:close/>
                  <a:moveTo>
                    <a:pt x="150" y="767"/>
                  </a:moveTo>
                  <a:lnTo>
                    <a:pt x="164" y="780"/>
                  </a:lnTo>
                  <a:lnTo>
                    <a:pt x="177" y="789"/>
                  </a:lnTo>
                  <a:lnTo>
                    <a:pt x="177" y="793"/>
                  </a:lnTo>
                  <a:lnTo>
                    <a:pt x="172" y="793"/>
                  </a:lnTo>
                  <a:lnTo>
                    <a:pt x="159" y="785"/>
                  </a:lnTo>
                  <a:lnTo>
                    <a:pt x="146" y="771"/>
                  </a:lnTo>
                  <a:lnTo>
                    <a:pt x="146" y="767"/>
                  </a:lnTo>
                  <a:lnTo>
                    <a:pt x="150" y="767"/>
                  </a:lnTo>
                  <a:close/>
                  <a:moveTo>
                    <a:pt x="199" y="807"/>
                  </a:moveTo>
                  <a:lnTo>
                    <a:pt x="230" y="824"/>
                  </a:lnTo>
                  <a:lnTo>
                    <a:pt x="230" y="829"/>
                  </a:lnTo>
                  <a:lnTo>
                    <a:pt x="226" y="829"/>
                  </a:lnTo>
                  <a:lnTo>
                    <a:pt x="195" y="811"/>
                  </a:lnTo>
                  <a:lnTo>
                    <a:pt x="195" y="807"/>
                  </a:lnTo>
                  <a:lnTo>
                    <a:pt x="199" y="807"/>
                  </a:lnTo>
                  <a:close/>
                  <a:moveTo>
                    <a:pt x="252" y="838"/>
                  </a:moveTo>
                  <a:lnTo>
                    <a:pt x="274" y="847"/>
                  </a:lnTo>
                  <a:lnTo>
                    <a:pt x="288" y="851"/>
                  </a:lnTo>
                  <a:lnTo>
                    <a:pt x="288" y="855"/>
                  </a:lnTo>
                  <a:lnTo>
                    <a:pt x="270" y="851"/>
                  </a:lnTo>
                  <a:lnTo>
                    <a:pt x="252" y="842"/>
                  </a:lnTo>
                  <a:lnTo>
                    <a:pt x="252" y="838"/>
                  </a:lnTo>
                  <a:close/>
                  <a:moveTo>
                    <a:pt x="314" y="860"/>
                  </a:moveTo>
                  <a:lnTo>
                    <a:pt x="314" y="860"/>
                  </a:lnTo>
                  <a:lnTo>
                    <a:pt x="350" y="869"/>
                  </a:lnTo>
                  <a:lnTo>
                    <a:pt x="350" y="873"/>
                  </a:lnTo>
                  <a:lnTo>
                    <a:pt x="345" y="873"/>
                  </a:lnTo>
                  <a:lnTo>
                    <a:pt x="310" y="864"/>
                  </a:lnTo>
                  <a:lnTo>
                    <a:pt x="310" y="860"/>
                  </a:lnTo>
                  <a:lnTo>
                    <a:pt x="314" y="860"/>
                  </a:lnTo>
                  <a:close/>
                  <a:moveTo>
                    <a:pt x="376" y="873"/>
                  </a:moveTo>
                  <a:lnTo>
                    <a:pt x="398" y="878"/>
                  </a:lnTo>
                  <a:lnTo>
                    <a:pt x="412" y="878"/>
                  </a:lnTo>
                  <a:lnTo>
                    <a:pt x="412" y="882"/>
                  </a:lnTo>
                  <a:lnTo>
                    <a:pt x="398" y="882"/>
                  </a:lnTo>
                  <a:lnTo>
                    <a:pt x="372" y="878"/>
                  </a:lnTo>
                  <a:lnTo>
                    <a:pt x="376" y="873"/>
                  </a:lnTo>
                  <a:close/>
                  <a:moveTo>
                    <a:pt x="438" y="878"/>
                  </a:moveTo>
                  <a:lnTo>
                    <a:pt x="443" y="882"/>
                  </a:lnTo>
                  <a:lnTo>
                    <a:pt x="474" y="878"/>
                  </a:lnTo>
                  <a:lnTo>
                    <a:pt x="478" y="882"/>
                  </a:lnTo>
                  <a:lnTo>
                    <a:pt x="474" y="882"/>
                  </a:lnTo>
                  <a:lnTo>
                    <a:pt x="443" y="886"/>
                  </a:lnTo>
                  <a:lnTo>
                    <a:pt x="438" y="886"/>
                  </a:lnTo>
                  <a:lnTo>
                    <a:pt x="434" y="882"/>
                  </a:lnTo>
                  <a:lnTo>
                    <a:pt x="438" y="878"/>
                  </a:lnTo>
                  <a:close/>
                  <a:moveTo>
                    <a:pt x="500" y="878"/>
                  </a:moveTo>
                  <a:lnTo>
                    <a:pt x="531" y="873"/>
                  </a:lnTo>
                  <a:lnTo>
                    <a:pt x="536" y="869"/>
                  </a:lnTo>
                  <a:lnTo>
                    <a:pt x="540" y="873"/>
                  </a:lnTo>
                  <a:lnTo>
                    <a:pt x="531" y="878"/>
                  </a:lnTo>
                  <a:lnTo>
                    <a:pt x="500" y="882"/>
                  </a:lnTo>
                  <a:lnTo>
                    <a:pt x="500" y="878"/>
                  </a:lnTo>
                  <a:close/>
                  <a:moveTo>
                    <a:pt x="562" y="864"/>
                  </a:moveTo>
                  <a:lnTo>
                    <a:pt x="571" y="860"/>
                  </a:lnTo>
                  <a:lnTo>
                    <a:pt x="598" y="851"/>
                  </a:lnTo>
                  <a:lnTo>
                    <a:pt x="602" y="851"/>
                  </a:lnTo>
                  <a:lnTo>
                    <a:pt x="598" y="855"/>
                  </a:lnTo>
                  <a:lnTo>
                    <a:pt x="576" y="864"/>
                  </a:lnTo>
                  <a:lnTo>
                    <a:pt x="562" y="869"/>
                  </a:lnTo>
                  <a:lnTo>
                    <a:pt x="562" y="864"/>
                  </a:lnTo>
                  <a:close/>
                  <a:moveTo>
                    <a:pt x="624" y="842"/>
                  </a:moveTo>
                  <a:lnTo>
                    <a:pt x="651" y="829"/>
                  </a:lnTo>
                  <a:lnTo>
                    <a:pt x="655" y="824"/>
                  </a:lnTo>
                  <a:lnTo>
                    <a:pt x="660" y="824"/>
                  </a:lnTo>
                  <a:lnTo>
                    <a:pt x="660" y="829"/>
                  </a:lnTo>
                  <a:lnTo>
                    <a:pt x="655" y="833"/>
                  </a:lnTo>
                  <a:lnTo>
                    <a:pt x="624" y="847"/>
                  </a:lnTo>
                  <a:lnTo>
                    <a:pt x="620" y="847"/>
                  </a:lnTo>
                  <a:lnTo>
                    <a:pt x="624" y="842"/>
                  </a:lnTo>
                  <a:close/>
                  <a:moveTo>
                    <a:pt x="677" y="811"/>
                  </a:moveTo>
                  <a:lnTo>
                    <a:pt x="686" y="807"/>
                  </a:lnTo>
                  <a:lnTo>
                    <a:pt x="708" y="789"/>
                  </a:lnTo>
                  <a:lnTo>
                    <a:pt x="713" y="789"/>
                  </a:lnTo>
                  <a:lnTo>
                    <a:pt x="713" y="793"/>
                  </a:lnTo>
                  <a:lnTo>
                    <a:pt x="691" y="811"/>
                  </a:lnTo>
                  <a:lnTo>
                    <a:pt x="682" y="816"/>
                  </a:lnTo>
                  <a:lnTo>
                    <a:pt x="677" y="816"/>
                  </a:lnTo>
                  <a:lnTo>
                    <a:pt x="677" y="811"/>
                  </a:lnTo>
                  <a:close/>
                  <a:moveTo>
                    <a:pt x="726" y="771"/>
                  </a:moveTo>
                  <a:lnTo>
                    <a:pt x="753" y="754"/>
                  </a:lnTo>
                  <a:lnTo>
                    <a:pt x="757" y="749"/>
                  </a:lnTo>
                  <a:lnTo>
                    <a:pt x="757" y="758"/>
                  </a:lnTo>
                  <a:lnTo>
                    <a:pt x="731" y="776"/>
                  </a:lnTo>
                  <a:lnTo>
                    <a:pt x="726" y="776"/>
                  </a:lnTo>
                  <a:lnTo>
                    <a:pt x="726" y="771"/>
                  </a:lnTo>
                  <a:close/>
                  <a:moveTo>
                    <a:pt x="775" y="727"/>
                  </a:moveTo>
                  <a:lnTo>
                    <a:pt x="779" y="723"/>
                  </a:lnTo>
                  <a:lnTo>
                    <a:pt x="797" y="700"/>
                  </a:lnTo>
                  <a:lnTo>
                    <a:pt x="801" y="700"/>
                  </a:lnTo>
                  <a:lnTo>
                    <a:pt x="784" y="723"/>
                  </a:lnTo>
                  <a:lnTo>
                    <a:pt x="779" y="731"/>
                  </a:lnTo>
                  <a:lnTo>
                    <a:pt x="775" y="731"/>
                  </a:lnTo>
                  <a:lnTo>
                    <a:pt x="775" y="727"/>
                  </a:lnTo>
                  <a:close/>
                  <a:moveTo>
                    <a:pt x="810" y="678"/>
                  </a:moveTo>
                  <a:lnTo>
                    <a:pt x="828" y="652"/>
                  </a:lnTo>
                  <a:lnTo>
                    <a:pt x="828" y="647"/>
                  </a:lnTo>
                  <a:lnTo>
                    <a:pt x="832" y="643"/>
                  </a:lnTo>
                  <a:lnTo>
                    <a:pt x="832" y="647"/>
                  </a:lnTo>
                  <a:lnTo>
                    <a:pt x="832" y="652"/>
                  </a:lnTo>
                  <a:lnTo>
                    <a:pt x="815" y="678"/>
                  </a:lnTo>
                  <a:lnTo>
                    <a:pt x="810" y="683"/>
                  </a:lnTo>
                  <a:lnTo>
                    <a:pt x="810" y="678"/>
                  </a:lnTo>
                  <a:close/>
                  <a:moveTo>
                    <a:pt x="841" y="621"/>
                  </a:moveTo>
                  <a:lnTo>
                    <a:pt x="846" y="612"/>
                  </a:lnTo>
                  <a:lnTo>
                    <a:pt x="855" y="585"/>
                  </a:lnTo>
                  <a:lnTo>
                    <a:pt x="859" y="585"/>
                  </a:lnTo>
                  <a:lnTo>
                    <a:pt x="859" y="590"/>
                  </a:lnTo>
                  <a:lnTo>
                    <a:pt x="850" y="616"/>
                  </a:lnTo>
                  <a:lnTo>
                    <a:pt x="846" y="625"/>
                  </a:lnTo>
                  <a:lnTo>
                    <a:pt x="841" y="625"/>
                  </a:lnTo>
                  <a:lnTo>
                    <a:pt x="841" y="621"/>
                  </a:lnTo>
                  <a:close/>
                  <a:moveTo>
                    <a:pt x="863" y="563"/>
                  </a:moveTo>
                  <a:lnTo>
                    <a:pt x="872" y="532"/>
                  </a:lnTo>
                  <a:lnTo>
                    <a:pt x="872" y="528"/>
                  </a:lnTo>
                  <a:lnTo>
                    <a:pt x="872" y="523"/>
                  </a:lnTo>
                  <a:lnTo>
                    <a:pt x="877" y="528"/>
                  </a:lnTo>
                  <a:lnTo>
                    <a:pt x="877" y="532"/>
                  </a:lnTo>
                  <a:lnTo>
                    <a:pt x="868" y="563"/>
                  </a:lnTo>
                  <a:lnTo>
                    <a:pt x="863" y="563"/>
                  </a:lnTo>
                  <a:close/>
                  <a:moveTo>
                    <a:pt x="877" y="501"/>
                  </a:moveTo>
                  <a:lnTo>
                    <a:pt x="877" y="488"/>
                  </a:lnTo>
                  <a:lnTo>
                    <a:pt x="881" y="483"/>
                  </a:lnTo>
                  <a:lnTo>
                    <a:pt x="881" y="488"/>
                  </a:lnTo>
                  <a:lnTo>
                    <a:pt x="881" y="501"/>
                  </a:lnTo>
                  <a:lnTo>
                    <a:pt x="877" y="501"/>
                  </a:lnTo>
                  <a:close/>
                </a:path>
              </a:pathLst>
            </a:custGeom>
            <a:solidFill>
              <a:srgbClr val="000000"/>
            </a:solidFill>
            <a:ln w="6350">
              <a:solidFill>
                <a:srgbClr val="000000"/>
              </a:solidFill>
              <a:round/>
            </a:ln>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29738" name="Freeform 12"/>
            <p:cNvSpPr>
              <a:spLocks noEditPoints="1" noChangeArrowheads="1"/>
            </p:cNvSpPr>
            <p:nvPr/>
          </p:nvSpPr>
          <p:spPr bwMode="auto">
            <a:xfrm>
              <a:off x="3240" y="2344"/>
              <a:ext cx="2276" cy="9"/>
            </a:xfrm>
            <a:custGeom>
              <a:avLst/>
              <a:gdLst>
                <a:gd name="T0" fmla="*/ 39 w 2276"/>
                <a:gd name="T1" fmla="*/ 5 h 9"/>
                <a:gd name="T2" fmla="*/ 66 w 2276"/>
                <a:gd name="T3" fmla="*/ 0 h 9"/>
                <a:gd name="T4" fmla="*/ 66 w 2276"/>
                <a:gd name="T5" fmla="*/ 5 h 9"/>
                <a:gd name="T6" fmla="*/ 168 w 2276"/>
                <a:gd name="T7" fmla="*/ 0 h 9"/>
                <a:gd name="T8" fmla="*/ 195 w 2276"/>
                <a:gd name="T9" fmla="*/ 0 h 9"/>
                <a:gd name="T10" fmla="*/ 195 w 2276"/>
                <a:gd name="T11" fmla="*/ 5 h 9"/>
                <a:gd name="T12" fmla="*/ 296 w 2276"/>
                <a:gd name="T13" fmla="*/ 0 h 9"/>
                <a:gd name="T14" fmla="*/ 323 w 2276"/>
                <a:gd name="T15" fmla="*/ 0 h 9"/>
                <a:gd name="T16" fmla="*/ 323 w 2276"/>
                <a:gd name="T17" fmla="*/ 5 h 9"/>
                <a:gd name="T18" fmla="*/ 420 w 2276"/>
                <a:gd name="T19" fmla="*/ 0 h 9"/>
                <a:gd name="T20" fmla="*/ 381 w 2276"/>
                <a:gd name="T21" fmla="*/ 0 h 9"/>
                <a:gd name="T22" fmla="*/ 487 w 2276"/>
                <a:gd name="T23" fmla="*/ 5 h 9"/>
                <a:gd name="T24" fmla="*/ 549 w 2276"/>
                <a:gd name="T25" fmla="*/ 0 h 9"/>
                <a:gd name="T26" fmla="*/ 509 w 2276"/>
                <a:gd name="T27" fmla="*/ 0 h 9"/>
                <a:gd name="T28" fmla="*/ 615 w 2276"/>
                <a:gd name="T29" fmla="*/ 5 h 9"/>
                <a:gd name="T30" fmla="*/ 677 w 2276"/>
                <a:gd name="T31" fmla="*/ 0 h 9"/>
                <a:gd name="T32" fmla="*/ 637 w 2276"/>
                <a:gd name="T33" fmla="*/ 0 h 9"/>
                <a:gd name="T34" fmla="*/ 744 w 2276"/>
                <a:gd name="T35" fmla="*/ 5 h 9"/>
                <a:gd name="T36" fmla="*/ 704 w 2276"/>
                <a:gd name="T37" fmla="*/ 0 h 9"/>
                <a:gd name="T38" fmla="*/ 766 w 2276"/>
                <a:gd name="T39" fmla="*/ 5 h 9"/>
                <a:gd name="T40" fmla="*/ 872 w 2276"/>
                <a:gd name="T41" fmla="*/ 5 h 9"/>
                <a:gd name="T42" fmla="*/ 832 w 2276"/>
                <a:gd name="T43" fmla="*/ 0 h 9"/>
                <a:gd name="T44" fmla="*/ 894 w 2276"/>
                <a:gd name="T45" fmla="*/ 5 h 9"/>
                <a:gd name="T46" fmla="*/ 1001 w 2276"/>
                <a:gd name="T47" fmla="*/ 5 h 9"/>
                <a:gd name="T48" fmla="*/ 961 w 2276"/>
                <a:gd name="T49" fmla="*/ 0 h 9"/>
                <a:gd name="T50" fmla="*/ 1058 w 2276"/>
                <a:gd name="T51" fmla="*/ 5 h 9"/>
                <a:gd name="T52" fmla="*/ 1085 w 2276"/>
                <a:gd name="T53" fmla="*/ 0 h 9"/>
                <a:gd name="T54" fmla="*/ 1085 w 2276"/>
                <a:gd name="T55" fmla="*/ 0 h 9"/>
                <a:gd name="T56" fmla="*/ 1187 w 2276"/>
                <a:gd name="T57" fmla="*/ 5 h 9"/>
                <a:gd name="T58" fmla="*/ 1213 w 2276"/>
                <a:gd name="T59" fmla="*/ 0 h 9"/>
                <a:gd name="T60" fmla="*/ 1213 w 2276"/>
                <a:gd name="T61" fmla="*/ 0 h 9"/>
                <a:gd name="T62" fmla="*/ 1315 w 2276"/>
                <a:gd name="T63" fmla="*/ 5 h 9"/>
                <a:gd name="T64" fmla="*/ 1342 w 2276"/>
                <a:gd name="T65" fmla="*/ 0 h 9"/>
                <a:gd name="T66" fmla="*/ 1342 w 2276"/>
                <a:gd name="T67" fmla="*/ 5 h 9"/>
                <a:gd name="T68" fmla="*/ 1444 w 2276"/>
                <a:gd name="T69" fmla="*/ 0 h 9"/>
                <a:gd name="T70" fmla="*/ 1470 w 2276"/>
                <a:gd name="T71" fmla="*/ 0 h 9"/>
                <a:gd name="T72" fmla="*/ 1470 w 2276"/>
                <a:gd name="T73" fmla="*/ 9 h 9"/>
                <a:gd name="T74" fmla="*/ 1572 w 2276"/>
                <a:gd name="T75" fmla="*/ 0 h 9"/>
                <a:gd name="T76" fmla="*/ 1532 w 2276"/>
                <a:gd name="T77" fmla="*/ 5 h 9"/>
                <a:gd name="T78" fmla="*/ 1639 w 2276"/>
                <a:gd name="T79" fmla="*/ 5 h 9"/>
                <a:gd name="T80" fmla="*/ 1599 w 2276"/>
                <a:gd name="T81" fmla="*/ 0 h 9"/>
                <a:gd name="T82" fmla="*/ 1696 w 2276"/>
                <a:gd name="T83" fmla="*/ 9 h 9"/>
                <a:gd name="T84" fmla="*/ 1723 w 2276"/>
                <a:gd name="T85" fmla="*/ 0 h 9"/>
                <a:gd name="T86" fmla="*/ 1723 w 2276"/>
                <a:gd name="T87" fmla="*/ 9 h 9"/>
                <a:gd name="T88" fmla="*/ 1825 w 2276"/>
                <a:gd name="T89" fmla="*/ 0 h 9"/>
                <a:gd name="T90" fmla="*/ 1785 w 2276"/>
                <a:gd name="T91" fmla="*/ 5 h 9"/>
                <a:gd name="T92" fmla="*/ 1891 w 2276"/>
                <a:gd name="T93" fmla="*/ 9 h 9"/>
                <a:gd name="T94" fmla="*/ 1953 w 2276"/>
                <a:gd name="T95" fmla="*/ 5 h 9"/>
                <a:gd name="T96" fmla="*/ 1913 w 2276"/>
                <a:gd name="T97" fmla="*/ 5 h 9"/>
                <a:gd name="T98" fmla="*/ 2019 w 2276"/>
                <a:gd name="T99" fmla="*/ 5 h 9"/>
                <a:gd name="T100" fmla="*/ 1980 w 2276"/>
                <a:gd name="T101" fmla="*/ 5 h 9"/>
                <a:gd name="T102" fmla="*/ 2042 w 2276"/>
                <a:gd name="T103" fmla="*/ 9 h 9"/>
                <a:gd name="T104" fmla="*/ 2148 w 2276"/>
                <a:gd name="T105" fmla="*/ 5 h 9"/>
                <a:gd name="T106" fmla="*/ 2108 w 2276"/>
                <a:gd name="T107" fmla="*/ 5 h 9"/>
                <a:gd name="T108" fmla="*/ 2170 w 2276"/>
                <a:gd name="T109" fmla="*/ 9 h 9"/>
                <a:gd name="T110" fmla="*/ 2276 w 2276"/>
                <a:gd name="T111" fmla="*/ 5 h 9"/>
                <a:gd name="T112" fmla="*/ 2237 w 2276"/>
                <a:gd name="T113" fmla="*/ 5 h 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276" h="9">
                  <a:moveTo>
                    <a:pt x="4" y="0"/>
                  </a:moveTo>
                  <a:lnTo>
                    <a:pt x="39" y="0"/>
                  </a:lnTo>
                  <a:lnTo>
                    <a:pt x="44" y="0"/>
                  </a:lnTo>
                  <a:lnTo>
                    <a:pt x="39" y="5"/>
                  </a:lnTo>
                  <a:lnTo>
                    <a:pt x="4" y="5"/>
                  </a:lnTo>
                  <a:lnTo>
                    <a:pt x="0" y="0"/>
                  </a:lnTo>
                  <a:lnTo>
                    <a:pt x="4" y="0"/>
                  </a:lnTo>
                  <a:close/>
                  <a:moveTo>
                    <a:pt x="66" y="0"/>
                  </a:moveTo>
                  <a:lnTo>
                    <a:pt x="102" y="0"/>
                  </a:lnTo>
                  <a:lnTo>
                    <a:pt x="106" y="0"/>
                  </a:lnTo>
                  <a:lnTo>
                    <a:pt x="102" y="5"/>
                  </a:lnTo>
                  <a:lnTo>
                    <a:pt x="66" y="5"/>
                  </a:lnTo>
                  <a:lnTo>
                    <a:pt x="62" y="0"/>
                  </a:lnTo>
                  <a:lnTo>
                    <a:pt x="66" y="0"/>
                  </a:lnTo>
                  <a:close/>
                  <a:moveTo>
                    <a:pt x="128" y="0"/>
                  </a:moveTo>
                  <a:lnTo>
                    <a:pt x="168" y="0"/>
                  </a:lnTo>
                  <a:lnTo>
                    <a:pt x="168" y="5"/>
                  </a:lnTo>
                  <a:lnTo>
                    <a:pt x="128" y="5"/>
                  </a:lnTo>
                  <a:lnTo>
                    <a:pt x="128" y="0"/>
                  </a:lnTo>
                  <a:close/>
                  <a:moveTo>
                    <a:pt x="195" y="0"/>
                  </a:moveTo>
                  <a:lnTo>
                    <a:pt x="230" y="0"/>
                  </a:lnTo>
                  <a:lnTo>
                    <a:pt x="234" y="0"/>
                  </a:lnTo>
                  <a:lnTo>
                    <a:pt x="230" y="5"/>
                  </a:lnTo>
                  <a:lnTo>
                    <a:pt x="195" y="5"/>
                  </a:lnTo>
                  <a:lnTo>
                    <a:pt x="190" y="0"/>
                  </a:lnTo>
                  <a:lnTo>
                    <a:pt x="195" y="0"/>
                  </a:lnTo>
                  <a:close/>
                  <a:moveTo>
                    <a:pt x="257" y="0"/>
                  </a:moveTo>
                  <a:lnTo>
                    <a:pt x="296" y="0"/>
                  </a:lnTo>
                  <a:lnTo>
                    <a:pt x="296" y="5"/>
                  </a:lnTo>
                  <a:lnTo>
                    <a:pt x="257" y="5"/>
                  </a:lnTo>
                  <a:lnTo>
                    <a:pt x="257" y="0"/>
                  </a:lnTo>
                  <a:close/>
                  <a:moveTo>
                    <a:pt x="323" y="0"/>
                  </a:moveTo>
                  <a:lnTo>
                    <a:pt x="358" y="0"/>
                  </a:lnTo>
                  <a:lnTo>
                    <a:pt x="363" y="0"/>
                  </a:lnTo>
                  <a:lnTo>
                    <a:pt x="358" y="5"/>
                  </a:lnTo>
                  <a:lnTo>
                    <a:pt x="323" y="5"/>
                  </a:lnTo>
                  <a:lnTo>
                    <a:pt x="319" y="0"/>
                  </a:lnTo>
                  <a:lnTo>
                    <a:pt x="323" y="0"/>
                  </a:lnTo>
                  <a:close/>
                  <a:moveTo>
                    <a:pt x="385" y="0"/>
                  </a:moveTo>
                  <a:lnTo>
                    <a:pt x="420" y="0"/>
                  </a:lnTo>
                  <a:lnTo>
                    <a:pt x="425" y="0"/>
                  </a:lnTo>
                  <a:lnTo>
                    <a:pt x="420" y="5"/>
                  </a:lnTo>
                  <a:lnTo>
                    <a:pt x="385" y="5"/>
                  </a:lnTo>
                  <a:lnTo>
                    <a:pt x="381" y="0"/>
                  </a:lnTo>
                  <a:lnTo>
                    <a:pt x="385" y="0"/>
                  </a:lnTo>
                  <a:close/>
                  <a:moveTo>
                    <a:pt x="447" y="0"/>
                  </a:moveTo>
                  <a:lnTo>
                    <a:pt x="487" y="0"/>
                  </a:lnTo>
                  <a:lnTo>
                    <a:pt x="487" y="5"/>
                  </a:lnTo>
                  <a:lnTo>
                    <a:pt x="447" y="5"/>
                  </a:lnTo>
                  <a:lnTo>
                    <a:pt x="447" y="0"/>
                  </a:lnTo>
                  <a:close/>
                  <a:moveTo>
                    <a:pt x="513" y="0"/>
                  </a:moveTo>
                  <a:lnTo>
                    <a:pt x="549" y="0"/>
                  </a:lnTo>
                  <a:lnTo>
                    <a:pt x="553" y="0"/>
                  </a:lnTo>
                  <a:lnTo>
                    <a:pt x="549" y="5"/>
                  </a:lnTo>
                  <a:lnTo>
                    <a:pt x="513" y="5"/>
                  </a:lnTo>
                  <a:lnTo>
                    <a:pt x="509" y="0"/>
                  </a:lnTo>
                  <a:lnTo>
                    <a:pt x="513" y="0"/>
                  </a:lnTo>
                  <a:close/>
                  <a:moveTo>
                    <a:pt x="575" y="0"/>
                  </a:moveTo>
                  <a:lnTo>
                    <a:pt x="615" y="0"/>
                  </a:lnTo>
                  <a:lnTo>
                    <a:pt x="615" y="5"/>
                  </a:lnTo>
                  <a:lnTo>
                    <a:pt x="575" y="5"/>
                  </a:lnTo>
                  <a:lnTo>
                    <a:pt x="575" y="0"/>
                  </a:lnTo>
                  <a:close/>
                  <a:moveTo>
                    <a:pt x="642" y="0"/>
                  </a:moveTo>
                  <a:lnTo>
                    <a:pt x="677" y="0"/>
                  </a:lnTo>
                  <a:lnTo>
                    <a:pt x="682" y="5"/>
                  </a:lnTo>
                  <a:lnTo>
                    <a:pt x="677" y="5"/>
                  </a:lnTo>
                  <a:lnTo>
                    <a:pt x="642" y="5"/>
                  </a:lnTo>
                  <a:lnTo>
                    <a:pt x="637" y="0"/>
                  </a:lnTo>
                  <a:lnTo>
                    <a:pt x="642" y="0"/>
                  </a:lnTo>
                  <a:close/>
                  <a:moveTo>
                    <a:pt x="704" y="0"/>
                  </a:moveTo>
                  <a:lnTo>
                    <a:pt x="739" y="0"/>
                  </a:lnTo>
                  <a:lnTo>
                    <a:pt x="744" y="5"/>
                  </a:lnTo>
                  <a:lnTo>
                    <a:pt x="739" y="5"/>
                  </a:lnTo>
                  <a:lnTo>
                    <a:pt x="704" y="5"/>
                  </a:lnTo>
                  <a:lnTo>
                    <a:pt x="699" y="5"/>
                  </a:lnTo>
                  <a:lnTo>
                    <a:pt x="704" y="0"/>
                  </a:lnTo>
                  <a:close/>
                  <a:moveTo>
                    <a:pt x="766" y="0"/>
                  </a:moveTo>
                  <a:lnTo>
                    <a:pt x="806" y="0"/>
                  </a:lnTo>
                  <a:lnTo>
                    <a:pt x="806" y="5"/>
                  </a:lnTo>
                  <a:lnTo>
                    <a:pt x="766" y="5"/>
                  </a:lnTo>
                  <a:lnTo>
                    <a:pt x="766" y="0"/>
                  </a:lnTo>
                  <a:close/>
                  <a:moveTo>
                    <a:pt x="832" y="0"/>
                  </a:moveTo>
                  <a:lnTo>
                    <a:pt x="868" y="0"/>
                  </a:lnTo>
                  <a:lnTo>
                    <a:pt x="872" y="5"/>
                  </a:lnTo>
                  <a:lnTo>
                    <a:pt x="868" y="5"/>
                  </a:lnTo>
                  <a:lnTo>
                    <a:pt x="832" y="5"/>
                  </a:lnTo>
                  <a:lnTo>
                    <a:pt x="828" y="5"/>
                  </a:lnTo>
                  <a:lnTo>
                    <a:pt x="832" y="0"/>
                  </a:lnTo>
                  <a:close/>
                  <a:moveTo>
                    <a:pt x="894" y="0"/>
                  </a:moveTo>
                  <a:lnTo>
                    <a:pt x="934" y="0"/>
                  </a:lnTo>
                  <a:lnTo>
                    <a:pt x="934" y="5"/>
                  </a:lnTo>
                  <a:lnTo>
                    <a:pt x="894" y="5"/>
                  </a:lnTo>
                  <a:lnTo>
                    <a:pt x="894" y="0"/>
                  </a:lnTo>
                  <a:close/>
                  <a:moveTo>
                    <a:pt x="961" y="0"/>
                  </a:moveTo>
                  <a:lnTo>
                    <a:pt x="996" y="0"/>
                  </a:lnTo>
                  <a:lnTo>
                    <a:pt x="1001" y="5"/>
                  </a:lnTo>
                  <a:lnTo>
                    <a:pt x="996" y="5"/>
                  </a:lnTo>
                  <a:lnTo>
                    <a:pt x="961" y="5"/>
                  </a:lnTo>
                  <a:lnTo>
                    <a:pt x="956" y="5"/>
                  </a:lnTo>
                  <a:lnTo>
                    <a:pt x="961" y="0"/>
                  </a:lnTo>
                  <a:close/>
                  <a:moveTo>
                    <a:pt x="1023" y="0"/>
                  </a:moveTo>
                  <a:lnTo>
                    <a:pt x="1058" y="0"/>
                  </a:lnTo>
                  <a:lnTo>
                    <a:pt x="1063" y="5"/>
                  </a:lnTo>
                  <a:lnTo>
                    <a:pt x="1058" y="5"/>
                  </a:lnTo>
                  <a:lnTo>
                    <a:pt x="1023" y="5"/>
                  </a:lnTo>
                  <a:lnTo>
                    <a:pt x="1018" y="5"/>
                  </a:lnTo>
                  <a:lnTo>
                    <a:pt x="1023" y="0"/>
                  </a:lnTo>
                  <a:close/>
                  <a:moveTo>
                    <a:pt x="1085" y="0"/>
                  </a:moveTo>
                  <a:lnTo>
                    <a:pt x="1125" y="0"/>
                  </a:lnTo>
                  <a:lnTo>
                    <a:pt x="1125" y="5"/>
                  </a:lnTo>
                  <a:lnTo>
                    <a:pt x="1085" y="5"/>
                  </a:lnTo>
                  <a:lnTo>
                    <a:pt x="1085" y="0"/>
                  </a:lnTo>
                  <a:close/>
                  <a:moveTo>
                    <a:pt x="1151" y="0"/>
                  </a:moveTo>
                  <a:lnTo>
                    <a:pt x="1187" y="0"/>
                  </a:lnTo>
                  <a:lnTo>
                    <a:pt x="1191" y="5"/>
                  </a:lnTo>
                  <a:lnTo>
                    <a:pt x="1187" y="5"/>
                  </a:lnTo>
                  <a:lnTo>
                    <a:pt x="1151" y="5"/>
                  </a:lnTo>
                  <a:lnTo>
                    <a:pt x="1147" y="5"/>
                  </a:lnTo>
                  <a:lnTo>
                    <a:pt x="1151" y="0"/>
                  </a:lnTo>
                  <a:close/>
                  <a:moveTo>
                    <a:pt x="1213" y="0"/>
                  </a:moveTo>
                  <a:lnTo>
                    <a:pt x="1253" y="0"/>
                  </a:lnTo>
                  <a:lnTo>
                    <a:pt x="1253" y="5"/>
                  </a:lnTo>
                  <a:lnTo>
                    <a:pt x="1213" y="5"/>
                  </a:lnTo>
                  <a:lnTo>
                    <a:pt x="1213" y="0"/>
                  </a:lnTo>
                  <a:close/>
                  <a:moveTo>
                    <a:pt x="1280" y="0"/>
                  </a:moveTo>
                  <a:lnTo>
                    <a:pt x="1315" y="0"/>
                  </a:lnTo>
                  <a:lnTo>
                    <a:pt x="1320" y="5"/>
                  </a:lnTo>
                  <a:lnTo>
                    <a:pt x="1315" y="5"/>
                  </a:lnTo>
                  <a:lnTo>
                    <a:pt x="1280" y="5"/>
                  </a:lnTo>
                  <a:lnTo>
                    <a:pt x="1275" y="5"/>
                  </a:lnTo>
                  <a:lnTo>
                    <a:pt x="1280" y="0"/>
                  </a:lnTo>
                  <a:close/>
                  <a:moveTo>
                    <a:pt x="1342" y="0"/>
                  </a:moveTo>
                  <a:lnTo>
                    <a:pt x="1377" y="0"/>
                  </a:lnTo>
                  <a:lnTo>
                    <a:pt x="1382" y="5"/>
                  </a:lnTo>
                  <a:lnTo>
                    <a:pt x="1377" y="5"/>
                  </a:lnTo>
                  <a:lnTo>
                    <a:pt x="1342" y="5"/>
                  </a:lnTo>
                  <a:lnTo>
                    <a:pt x="1337" y="5"/>
                  </a:lnTo>
                  <a:lnTo>
                    <a:pt x="1342" y="0"/>
                  </a:lnTo>
                  <a:close/>
                  <a:moveTo>
                    <a:pt x="1404" y="0"/>
                  </a:moveTo>
                  <a:lnTo>
                    <a:pt x="1444" y="0"/>
                  </a:lnTo>
                  <a:lnTo>
                    <a:pt x="1444" y="5"/>
                  </a:lnTo>
                  <a:lnTo>
                    <a:pt x="1404" y="5"/>
                  </a:lnTo>
                  <a:lnTo>
                    <a:pt x="1404" y="0"/>
                  </a:lnTo>
                  <a:close/>
                  <a:moveTo>
                    <a:pt x="1470" y="0"/>
                  </a:moveTo>
                  <a:lnTo>
                    <a:pt x="1506" y="0"/>
                  </a:lnTo>
                  <a:lnTo>
                    <a:pt x="1510" y="5"/>
                  </a:lnTo>
                  <a:lnTo>
                    <a:pt x="1506" y="9"/>
                  </a:lnTo>
                  <a:lnTo>
                    <a:pt x="1470" y="9"/>
                  </a:lnTo>
                  <a:lnTo>
                    <a:pt x="1466" y="5"/>
                  </a:lnTo>
                  <a:lnTo>
                    <a:pt x="1470" y="0"/>
                  </a:lnTo>
                  <a:close/>
                  <a:moveTo>
                    <a:pt x="1532" y="0"/>
                  </a:moveTo>
                  <a:lnTo>
                    <a:pt x="1572" y="0"/>
                  </a:lnTo>
                  <a:lnTo>
                    <a:pt x="1572" y="5"/>
                  </a:lnTo>
                  <a:lnTo>
                    <a:pt x="1572" y="9"/>
                  </a:lnTo>
                  <a:lnTo>
                    <a:pt x="1532" y="9"/>
                  </a:lnTo>
                  <a:lnTo>
                    <a:pt x="1532" y="5"/>
                  </a:lnTo>
                  <a:lnTo>
                    <a:pt x="1532" y="0"/>
                  </a:lnTo>
                  <a:close/>
                  <a:moveTo>
                    <a:pt x="1599" y="0"/>
                  </a:moveTo>
                  <a:lnTo>
                    <a:pt x="1634" y="0"/>
                  </a:lnTo>
                  <a:lnTo>
                    <a:pt x="1639" y="5"/>
                  </a:lnTo>
                  <a:lnTo>
                    <a:pt x="1634" y="9"/>
                  </a:lnTo>
                  <a:lnTo>
                    <a:pt x="1599" y="9"/>
                  </a:lnTo>
                  <a:lnTo>
                    <a:pt x="1594" y="5"/>
                  </a:lnTo>
                  <a:lnTo>
                    <a:pt x="1599" y="0"/>
                  </a:lnTo>
                  <a:close/>
                  <a:moveTo>
                    <a:pt x="1661" y="0"/>
                  </a:moveTo>
                  <a:lnTo>
                    <a:pt x="1696" y="0"/>
                  </a:lnTo>
                  <a:lnTo>
                    <a:pt x="1701" y="5"/>
                  </a:lnTo>
                  <a:lnTo>
                    <a:pt x="1696" y="9"/>
                  </a:lnTo>
                  <a:lnTo>
                    <a:pt x="1661" y="9"/>
                  </a:lnTo>
                  <a:lnTo>
                    <a:pt x="1656" y="5"/>
                  </a:lnTo>
                  <a:lnTo>
                    <a:pt x="1661" y="0"/>
                  </a:lnTo>
                  <a:close/>
                  <a:moveTo>
                    <a:pt x="1723" y="0"/>
                  </a:moveTo>
                  <a:lnTo>
                    <a:pt x="1763" y="0"/>
                  </a:lnTo>
                  <a:lnTo>
                    <a:pt x="1763" y="5"/>
                  </a:lnTo>
                  <a:lnTo>
                    <a:pt x="1763" y="9"/>
                  </a:lnTo>
                  <a:lnTo>
                    <a:pt x="1723" y="9"/>
                  </a:lnTo>
                  <a:lnTo>
                    <a:pt x="1723" y="5"/>
                  </a:lnTo>
                  <a:lnTo>
                    <a:pt x="1723" y="0"/>
                  </a:lnTo>
                  <a:close/>
                  <a:moveTo>
                    <a:pt x="1789" y="0"/>
                  </a:moveTo>
                  <a:lnTo>
                    <a:pt x="1825" y="0"/>
                  </a:lnTo>
                  <a:lnTo>
                    <a:pt x="1829" y="5"/>
                  </a:lnTo>
                  <a:lnTo>
                    <a:pt x="1825" y="9"/>
                  </a:lnTo>
                  <a:lnTo>
                    <a:pt x="1789" y="9"/>
                  </a:lnTo>
                  <a:lnTo>
                    <a:pt x="1785" y="5"/>
                  </a:lnTo>
                  <a:lnTo>
                    <a:pt x="1789" y="0"/>
                  </a:lnTo>
                  <a:close/>
                  <a:moveTo>
                    <a:pt x="1851" y="5"/>
                  </a:moveTo>
                  <a:lnTo>
                    <a:pt x="1891" y="5"/>
                  </a:lnTo>
                  <a:lnTo>
                    <a:pt x="1891" y="9"/>
                  </a:lnTo>
                  <a:lnTo>
                    <a:pt x="1851" y="9"/>
                  </a:lnTo>
                  <a:lnTo>
                    <a:pt x="1851" y="5"/>
                  </a:lnTo>
                  <a:close/>
                  <a:moveTo>
                    <a:pt x="1918" y="5"/>
                  </a:moveTo>
                  <a:lnTo>
                    <a:pt x="1953" y="5"/>
                  </a:lnTo>
                  <a:lnTo>
                    <a:pt x="1957" y="5"/>
                  </a:lnTo>
                  <a:lnTo>
                    <a:pt x="1953" y="9"/>
                  </a:lnTo>
                  <a:lnTo>
                    <a:pt x="1918" y="9"/>
                  </a:lnTo>
                  <a:lnTo>
                    <a:pt x="1913" y="5"/>
                  </a:lnTo>
                  <a:lnTo>
                    <a:pt x="1918" y="5"/>
                  </a:lnTo>
                  <a:close/>
                  <a:moveTo>
                    <a:pt x="1980" y="5"/>
                  </a:moveTo>
                  <a:lnTo>
                    <a:pt x="2015" y="5"/>
                  </a:lnTo>
                  <a:lnTo>
                    <a:pt x="2019" y="5"/>
                  </a:lnTo>
                  <a:lnTo>
                    <a:pt x="2015" y="9"/>
                  </a:lnTo>
                  <a:lnTo>
                    <a:pt x="1980" y="9"/>
                  </a:lnTo>
                  <a:lnTo>
                    <a:pt x="1975" y="5"/>
                  </a:lnTo>
                  <a:lnTo>
                    <a:pt x="1980" y="5"/>
                  </a:lnTo>
                  <a:close/>
                  <a:moveTo>
                    <a:pt x="2042" y="5"/>
                  </a:moveTo>
                  <a:lnTo>
                    <a:pt x="2081" y="5"/>
                  </a:lnTo>
                  <a:lnTo>
                    <a:pt x="2081" y="9"/>
                  </a:lnTo>
                  <a:lnTo>
                    <a:pt x="2042" y="9"/>
                  </a:lnTo>
                  <a:lnTo>
                    <a:pt x="2042" y="5"/>
                  </a:lnTo>
                  <a:close/>
                  <a:moveTo>
                    <a:pt x="2108" y="5"/>
                  </a:moveTo>
                  <a:lnTo>
                    <a:pt x="2143" y="5"/>
                  </a:lnTo>
                  <a:lnTo>
                    <a:pt x="2148" y="5"/>
                  </a:lnTo>
                  <a:lnTo>
                    <a:pt x="2143" y="9"/>
                  </a:lnTo>
                  <a:lnTo>
                    <a:pt x="2108" y="9"/>
                  </a:lnTo>
                  <a:lnTo>
                    <a:pt x="2104" y="5"/>
                  </a:lnTo>
                  <a:lnTo>
                    <a:pt x="2108" y="5"/>
                  </a:lnTo>
                  <a:close/>
                  <a:moveTo>
                    <a:pt x="2170" y="5"/>
                  </a:moveTo>
                  <a:lnTo>
                    <a:pt x="2210" y="5"/>
                  </a:lnTo>
                  <a:lnTo>
                    <a:pt x="2210" y="9"/>
                  </a:lnTo>
                  <a:lnTo>
                    <a:pt x="2170" y="9"/>
                  </a:lnTo>
                  <a:lnTo>
                    <a:pt x="2170" y="5"/>
                  </a:lnTo>
                  <a:close/>
                  <a:moveTo>
                    <a:pt x="2237" y="5"/>
                  </a:moveTo>
                  <a:lnTo>
                    <a:pt x="2272" y="5"/>
                  </a:lnTo>
                  <a:lnTo>
                    <a:pt x="2276" y="5"/>
                  </a:lnTo>
                  <a:lnTo>
                    <a:pt x="2272" y="9"/>
                  </a:lnTo>
                  <a:lnTo>
                    <a:pt x="2237" y="9"/>
                  </a:lnTo>
                  <a:lnTo>
                    <a:pt x="2232" y="5"/>
                  </a:lnTo>
                  <a:lnTo>
                    <a:pt x="2237" y="5"/>
                  </a:lnTo>
                  <a:close/>
                </a:path>
              </a:pathLst>
            </a:custGeom>
            <a:solidFill>
              <a:srgbClr val="000000"/>
            </a:solidFill>
            <a:ln w="6350">
              <a:solidFill>
                <a:srgbClr val="FF0000"/>
              </a:solidFill>
              <a:round/>
            </a:ln>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29739" name="Freeform 13"/>
            <p:cNvSpPr>
              <a:spLocks noEditPoints="1" noChangeArrowheads="1"/>
            </p:cNvSpPr>
            <p:nvPr/>
          </p:nvSpPr>
          <p:spPr bwMode="auto">
            <a:xfrm>
              <a:off x="3240" y="838"/>
              <a:ext cx="1094" cy="1511"/>
            </a:xfrm>
            <a:custGeom>
              <a:avLst/>
              <a:gdLst>
                <a:gd name="T0" fmla="*/ 26 w 1094"/>
                <a:gd name="T1" fmla="*/ 1480 h 1511"/>
                <a:gd name="T2" fmla="*/ 39 w 1094"/>
                <a:gd name="T3" fmla="*/ 1453 h 1511"/>
                <a:gd name="T4" fmla="*/ 39 w 1094"/>
                <a:gd name="T5" fmla="*/ 1457 h 1511"/>
                <a:gd name="T6" fmla="*/ 102 w 1094"/>
                <a:gd name="T7" fmla="*/ 1373 h 1511"/>
                <a:gd name="T8" fmla="*/ 110 w 1094"/>
                <a:gd name="T9" fmla="*/ 1351 h 1511"/>
                <a:gd name="T10" fmla="*/ 115 w 1094"/>
                <a:gd name="T11" fmla="*/ 1351 h 1511"/>
                <a:gd name="T12" fmla="*/ 172 w 1094"/>
                <a:gd name="T13" fmla="*/ 1267 h 1511"/>
                <a:gd name="T14" fmla="*/ 150 w 1094"/>
                <a:gd name="T15" fmla="*/ 1302 h 1511"/>
                <a:gd name="T16" fmla="*/ 212 w 1094"/>
                <a:gd name="T17" fmla="*/ 1214 h 1511"/>
                <a:gd name="T18" fmla="*/ 186 w 1094"/>
                <a:gd name="T19" fmla="*/ 1245 h 1511"/>
                <a:gd name="T20" fmla="*/ 230 w 1094"/>
                <a:gd name="T21" fmla="*/ 1196 h 1511"/>
                <a:gd name="T22" fmla="*/ 283 w 1094"/>
                <a:gd name="T23" fmla="*/ 1112 h 1511"/>
                <a:gd name="T24" fmla="*/ 261 w 1094"/>
                <a:gd name="T25" fmla="*/ 1147 h 1511"/>
                <a:gd name="T26" fmla="*/ 323 w 1094"/>
                <a:gd name="T27" fmla="*/ 1059 h 1511"/>
                <a:gd name="T28" fmla="*/ 301 w 1094"/>
                <a:gd name="T29" fmla="*/ 1090 h 1511"/>
                <a:gd name="T30" fmla="*/ 363 w 1094"/>
                <a:gd name="T31" fmla="*/ 1014 h 1511"/>
                <a:gd name="T32" fmla="*/ 372 w 1094"/>
                <a:gd name="T33" fmla="*/ 988 h 1511"/>
                <a:gd name="T34" fmla="*/ 376 w 1094"/>
                <a:gd name="T35" fmla="*/ 992 h 1511"/>
                <a:gd name="T36" fmla="*/ 438 w 1094"/>
                <a:gd name="T37" fmla="*/ 904 h 1511"/>
                <a:gd name="T38" fmla="*/ 412 w 1094"/>
                <a:gd name="T39" fmla="*/ 935 h 1511"/>
                <a:gd name="T40" fmla="*/ 474 w 1094"/>
                <a:gd name="T41" fmla="*/ 859 h 1511"/>
                <a:gd name="T42" fmla="*/ 487 w 1094"/>
                <a:gd name="T43" fmla="*/ 833 h 1511"/>
                <a:gd name="T44" fmla="*/ 491 w 1094"/>
                <a:gd name="T45" fmla="*/ 837 h 1511"/>
                <a:gd name="T46" fmla="*/ 544 w 1094"/>
                <a:gd name="T47" fmla="*/ 753 h 1511"/>
                <a:gd name="T48" fmla="*/ 522 w 1094"/>
                <a:gd name="T49" fmla="*/ 784 h 1511"/>
                <a:gd name="T50" fmla="*/ 589 w 1094"/>
                <a:gd name="T51" fmla="*/ 704 h 1511"/>
                <a:gd name="T52" fmla="*/ 598 w 1094"/>
                <a:gd name="T53" fmla="*/ 678 h 1511"/>
                <a:gd name="T54" fmla="*/ 602 w 1094"/>
                <a:gd name="T55" fmla="*/ 682 h 1511"/>
                <a:gd name="T56" fmla="*/ 655 w 1094"/>
                <a:gd name="T57" fmla="*/ 598 h 1511"/>
                <a:gd name="T58" fmla="*/ 633 w 1094"/>
                <a:gd name="T59" fmla="*/ 625 h 1511"/>
                <a:gd name="T60" fmla="*/ 699 w 1094"/>
                <a:gd name="T61" fmla="*/ 549 h 1511"/>
                <a:gd name="T62" fmla="*/ 708 w 1094"/>
                <a:gd name="T63" fmla="*/ 523 h 1511"/>
                <a:gd name="T64" fmla="*/ 713 w 1094"/>
                <a:gd name="T65" fmla="*/ 527 h 1511"/>
                <a:gd name="T66" fmla="*/ 770 w 1094"/>
                <a:gd name="T67" fmla="*/ 443 h 1511"/>
                <a:gd name="T68" fmla="*/ 748 w 1094"/>
                <a:gd name="T69" fmla="*/ 474 h 1511"/>
                <a:gd name="T70" fmla="*/ 810 w 1094"/>
                <a:gd name="T71" fmla="*/ 390 h 1511"/>
                <a:gd name="T72" fmla="*/ 784 w 1094"/>
                <a:gd name="T73" fmla="*/ 421 h 1511"/>
                <a:gd name="T74" fmla="*/ 828 w 1094"/>
                <a:gd name="T75" fmla="*/ 372 h 1511"/>
                <a:gd name="T76" fmla="*/ 881 w 1094"/>
                <a:gd name="T77" fmla="*/ 288 h 1511"/>
                <a:gd name="T78" fmla="*/ 859 w 1094"/>
                <a:gd name="T79" fmla="*/ 319 h 1511"/>
                <a:gd name="T80" fmla="*/ 921 w 1094"/>
                <a:gd name="T81" fmla="*/ 235 h 1511"/>
                <a:gd name="T82" fmla="*/ 956 w 1094"/>
                <a:gd name="T83" fmla="*/ 182 h 1511"/>
                <a:gd name="T84" fmla="*/ 934 w 1094"/>
                <a:gd name="T85" fmla="*/ 217 h 1511"/>
                <a:gd name="T86" fmla="*/ 996 w 1094"/>
                <a:gd name="T87" fmla="*/ 128 h 1511"/>
                <a:gd name="T88" fmla="*/ 970 w 1094"/>
                <a:gd name="T89" fmla="*/ 159 h 1511"/>
                <a:gd name="T90" fmla="*/ 1036 w 1094"/>
                <a:gd name="T91" fmla="*/ 84 h 1511"/>
                <a:gd name="T92" fmla="*/ 1067 w 1094"/>
                <a:gd name="T93" fmla="*/ 27 h 1511"/>
                <a:gd name="T94" fmla="*/ 1045 w 1094"/>
                <a:gd name="T95" fmla="*/ 62 h 1511"/>
                <a:gd name="T96" fmla="*/ 1094 w 1094"/>
                <a:gd name="T97" fmla="*/ 0 h 151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94" h="1511">
                  <a:moveTo>
                    <a:pt x="0" y="1506"/>
                  </a:moveTo>
                  <a:lnTo>
                    <a:pt x="22" y="1475"/>
                  </a:lnTo>
                  <a:lnTo>
                    <a:pt x="26" y="1475"/>
                  </a:lnTo>
                  <a:lnTo>
                    <a:pt x="26" y="1480"/>
                  </a:lnTo>
                  <a:lnTo>
                    <a:pt x="4" y="1511"/>
                  </a:lnTo>
                  <a:lnTo>
                    <a:pt x="0" y="1511"/>
                  </a:lnTo>
                  <a:lnTo>
                    <a:pt x="0" y="1506"/>
                  </a:lnTo>
                  <a:close/>
                  <a:moveTo>
                    <a:pt x="39" y="1453"/>
                  </a:moveTo>
                  <a:lnTo>
                    <a:pt x="62" y="1422"/>
                  </a:lnTo>
                  <a:lnTo>
                    <a:pt x="62" y="1426"/>
                  </a:lnTo>
                  <a:lnTo>
                    <a:pt x="44" y="1457"/>
                  </a:lnTo>
                  <a:lnTo>
                    <a:pt x="39" y="1457"/>
                  </a:lnTo>
                  <a:lnTo>
                    <a:pt x="39" y="1453"/>
                  </a:lnTo>
                  <a:close/>
                  <a:moveTo>
                    <a:pt x="75" y="1400"/>
                  </a:moveTo>
                  <a:lnTo>
                    <a:pt x="97" y="1373"/>
                  </a:lnTo>
                  <a:lnTo>
                    <a:pt x="102" y="1373"/>
                  </a:lnTo>
                  <a:lnTo>
                    <a:pt x="79" y="1404"/>
                  </a:lnTo>
                  <a:lnTo>
                    <a:pt x="75" y="1404"/>
                  </a:lnTo>
                  <a:lnTo>
                    <a:pt x="75" y="1400"/>
                  </a:lnTo>
                  <a:close/>
                  <a:moveTo>
                    <a:pt x="110" y="1351"/>
                  </a:moveTo>
                  <a:lnTo>
                    <a:pt x="133" y="1320"/>
                  </a:lnTo>
                  <a:lnTo>
                    <a:pt x="137" y="1320"/>
                  </a:lnTo>
                  <a:lnTo>
                    <a:pt x="137" y="1325"/>
                  </a:lnTo>
                  <a:lnTo>
                    <a:pt x="115" y="1351"/>
                  </a:lnTo>
                  <a:lnTo>
                    <a:pt x="115" y="1356"/>
                  </a:lnTo>
                  <a:lnTo>
                    <a:pt x="110" y="1351"/>
                  </a:lnTo>
                  <a:close/>
                  <a:moveTo>
                    <a:pt x="150" y="1298"/>
                  </a:moveTo>
                  <a:lnTo>
                    <a:pt x="172" y="1267"/>
                  </a:lnTo>
                  <a:lnTo>
                    <a:pt x="177" y="1267"/>
                  </a:lnTo>
                  <a:lnTo>
                    <a:pt x="177" y="1271"/>
                  </a:lnTo>
                  <a:lnTo>
                    <a:pt x="155" y="1302"/>
                  </a:lnTo>
                  <a:lnTo>
                    <a:pt x="150" y="1302"/>
                  </a:lnTo>
                  <a:lnTo>
                    <a:pt x="150" y="1298"/>
                  </a:lnTo>
                  <a:close/>
                  <a:moveTo>
                    <a:pt x="186" y="1245"/>
                  </a:moveTo>
                  <a:lnTo>
                    <a:pt x="208" y="1218"/>
                  </a:lnTo>
                  <a:lnTo>
                    <a:pt x="212" y="1214"/>
                  </a:lnTo>
                  <a:lnTo>
                    <a:pt x="212" y="1218"/>
                  </a:lnTo>
                  <a:lnTo>
                    <a:pt x="190" y="1249"/>
                  </a:lnTo>
                  <a:lnTo>
                    <a:pt x="186" y="1249"/>
                  </a:lnTo>
                  <a:lnTo>
                    <a:pt x="186" y="1245"/>
                  </a:lnTo>
                  <a:close/>
                  <a:moveTo>
                    <a:pt x="226" y="1196"/>
                  </a:moveTo>
                  <a:lnTo>
                    <a:pt x="248" y="1165"/>
                  </a:lnTo>
                  <a:lnTo>
                    <a:pt x="252" y="1169"/>
                  </a:lnTo>
                  <a:lnTo>
                    <a:pt x="230" y="1196"/>
                  </a:lnTo>
                  <a:lnTo>
                    <a:pt x="226" y="1201"/>
                  </a:lnTo>
                  <a:lnTo>
                    <a:pt x="226" y="1196"/>
                  </a:lnTo>
                  <a:close/>
                  <a:moveTo>
                    <a:pt x="261" y="1143"/>
                  </a:moveTo>
                  <a:lnTo>
                    <a:pt x="283" y="1112"/>
                  </a:lnTo>
                  <a:lnTo>
                    <a:pt x="288" y="1112"/>
                  </a:lnTo>
                  <a:lnTo>
                    <a:pt x="288" y="1116"/>
                  </a:lnTo>
                  <a:lnTo>
                    <a:pt x="265" y="1147"/>
                  </a:lnTo>
                  <a:lnTo>
                    <a:pt x="261" y="1147"/>
                  </a:lnTo>
                  <a:lnTo>
                    <a:pt x="261" y="1143"/>
                  </a:lnTo>
                  <a:close/>
                  <a:moveTo>
                    <a:pt x="301" y="1090"/>
                  </a:moveTo>
                  <a:lnTo>
                    <a:pt x="323" y="1063"/>
                  </a:lnTo>
                  <a:lnTo>
                    <a:pt x="323" y="1059"/>
                  </a:lnTo>
                  <a:lnTo>
                    <a:pt x="323" y="1063"/>
                  </a:lnTo>
                  <a:lnTo>
                    <a:pt x="305" y="1094"/>
                  </a:lnTo>
                  <a:lnTo>
                    <a:pt x="301" y="1094"/>
                  </a:lnTo>
                  <a:lnTo>
                    <a:pt x="301" y="1090"/>
                  </a:lnTo>
                  <a:close/>
                  <a:moveTo>
                    <a:pt x="336" y="1041"/>
                  </a:moveTo>
                  <a:lnTo>
                    <a:pt x="358" y="1010"/>
                  </a:lnTo>
                  <a:lnTo>
                    <a:pt x="363" y="1010"/>
                  </a:lnTo>
                  <a:lnTo>
                    <a:pt x="363" y="1014"/>
                  </a:lnTo>
                  <a:lnTo>
                    <a:pt x="341" y="1041"/>
                  </a:lnTo>
                  <a:lnTo>
                    <a:pt x="336" y="1045"/>
                  </a:lnTo>
                  <a:lnTo>
                    <a:pt x="336" y="1041"/>
                  </a:lnTo>
                  <a:close/>
                  <a:moveTo>
                    <a:pt x="372" y="988"/>
                  </a:moveTo>
                  <a:lnTo>
                    <a:pt x="394" y="957"/>
                  </a:lnTo>
                  <a:lnTo>
                    <a:pt x="398" y="957"/>
                  </a:lnTo>
                  <a:lnTo>
                    <a:pt x="398" y="961"/>
                  </a:lnTo>
                  <a:lnTo>
                    <a:pt x="376" y="992"/>
                  </a:lnTo>
                  <a:lnTo>
                    <a:pt x="372" y="988"/>
                  </a:lnTo>
                  <a:close/>
                  <a:moveTo>
                    <a:pt x="412" y="935"/>
                  </a:moveTo>
                  <a:lnTo>
                    <a:pt x="434" y="908"/>
                  </a:lnTo>
                  <a:lnTo>
                    <a:pt x="438" y="904"/>
                  </a:lnTo>
                  <a:lnTo>
                    <a:pt x="438" y="908"/>
                  </a:lnTo>
                  <a:lnTo>
                    <a:pt x="416" y="939"/>
                  </a:lnTo>
                  <a:lnTo>
                    <a:pt x="412" y="939"/>
                  </a:lnTo>
                  <a:lnTo>
                    <a:pt x="412" y="935"/>
                  </a:lnTo>
                  <a:close/>
                  <a:moveTo>
                    <a:pt x="447" y="886"/>
                  </a:moveTo>
                  <a:lnTo>
                    <a:pt x="469" y="855"/>
                  </a:lnTo>
                  <a:lnTo>
                    <a:pt x="474" y="855"/>
                  </a:lnTo>
                  <a:lnTo>
                    <a:pt x="474" y="859"/>
                  </a:lnTo>
                  <a:lnTo>
                    <a:pt x="451" y="886"/>
                  </a:lnTo>
                  <a:lnTo>
                    <a:pt x="447" y="890"/>
                  </a:lnTo>
                  <a:lnTo>
                    <a:pt x="447" y="886"/>
                  </a:lnTo>
                  <a:close/>
                  <a:moveTo>
                    <a:pt x="487" y="833"/>
                  </a:moveTo>
                  <a:lnTo>
                    <a:pt x="509" y="802"/>
                  </a:lnTo>
                  <a:lnTo>
                    <a:pt x="513" y="802"/>
                  </a:lnTo>
                  <a:lnTo>
                    <a:pt x="513" y="806"/>
                  </a:lnTo>
                  <a:lnTo>
                    <a:pt x="491" y="837"/>
                  </a:lnTo>
                  <a:lnTo>
                    <a:pt x="487" y="837"/>
                  </a:lnTo>
                  <a:lnTo>
                    <a:pt x="487" y="833"/>
                  </a:lnTo>
                  <a:close/>
                  <a:moveTo>
                    <a:pt x="522" y="780"/>
                  </a:moveTo>
                  <a:lnTo>
                    <a:pt x="544" y="753"/>
                  </a:lnTo>
                  <a:lnTo>
                    <a:pt x="549" y="749"/>
                  </a:lnTo>
                  <a:lnTo>
                    <a:pt x="549" y="753"/>
                  </a:lnTo>
                  <a:lnTo>
                    <a:pt x="527" y="784"/>
                  </a:lnTo>
                  <a:lnTo>
                    <a:pt x="522" y="784"/>
                  </a:lnTo>
                  <a:lnTo>
                    <a:pt x="522" y="780"/>
                  </a:lnTo>
                  <a:close/>
                  <a:moveTo>
                    <a:pt x="562" y="731"/>
                  </a:moveTo>
                  <a:lnTo>
                    <a:pt x="584" y="700"/>
                  </a:lnTo>
                  <a:lnTo>
                    <a:pt x="589" y="704"/>
                  </a:lnTo>
                  <a:lnTo>
                    <a:pt x="567" y="731"/>
                  </a:lnTo>
                  <a:lnTo>
                    <a:pt x="562" y="735"/>
                  </a:lnTo>
                  <a:lnTo>
                    <a:pt x="562" y="731"/>
                  </a:lnTo>
                  <a:close/>
                  <a:moveTo>
                    <a:pt x="598" y="678"/>
                  </a:moveTo>
                  <a:lnTo>
                    <a:pt x="620" y="647"/>
                  </a:lnTo>
                  <a:lnTo>
                    <a:pt x="624" y="647"/>
                  </a:lnTo>
                  <a:lnTo>
                    <a:pt x="624" y="651"/>
                  </a:lnTo>
                  <a:lnTo>
                    <a:pt x="602" y="682"/>
                  </a:lnTo>
                  <a:lnTo>
                    <a:pt x="598" y="682"/>
                  </a:lnTo>
                  <a:lnTo>
                    <a:pt x="598" y="678"/>
                  </a:lnTo>
                  <a:close/>
                  <a:moveTo>
                    <a:pt x="633" y="625"/>
                  </a:moveTo>
                  <a:lnTo>
                    <a:pt x="655" y="598"/>
                  </a:lnTo>
                  <a:lnTo>
                    <a:pt x="660" y="594"/>
                  </a:lnTo>
                  <a:lnTo>
                    <a:pt x="660" y="598"/>
                  </a:lnTo>
                  <a:lnTo>
                    <a:pt x="637" y="629"/>
                  </a:lnTo>
                  <a:lnTo>
                    <a:pt x="633" y="625"/>
                  </a:lnTo>
                  <a:close/>
                  <a:moveTo>
                    <a:pt x="673" y="576"/>
                  </a:moveTo>
                  <a:lnTo>
                    <a:pt x="695" y="545"/>
                  </a:lnTo>
                  <a:lnTo>
                    <a:pt x="699" y="545"/>
                  </a:lnTo>
                  <a:lnTo>
                    <a:pt x="699" y="549"/>
                  </a:lnTo>
                  <a:lnTo>
                    <a:pt x="677" y="576"/>
                  </a:lnTo>
                  <a:lnTo>
                    <a:pt x="673" y="580"/>
                  </a:lnTo>
                  <a:lnTo>
                    <a:pt x="673" y="576"/>
                  </a:lnTo>
                  <a:close/>
                  <a:moveTo>
                    <a:pt x="708" y="523"/>
                  </a:moveTo>
                  <a:lnTo>
                    <a:pt x="730" y="492"/>
                  </a:lnTo>
                  <a:lnTo>
                    <a:pt x="735" y="492"/>
                  </a:lnTo>
                  <a:lnTo>
                    <a:pt x="735" y="496"/>
                  </a:lnTo>
                  <a:lnTo>
                    <a:pt x="713" y="527"/>
                  </a:lnTo>
                  <a:lnTo>
                    <a:pt x="708" y="527"/>
                  </a:lnTo>
                  <a:lnTo>
                    <a:pt x="708" y="523"/>
                  </a:lnTo>
                  <a:close/>
                  <a:moveTo>
                    <a:pt x="748" y="470"/>
                  </a:moveTo>
                  <a:lnTo>
                    <a:pt x="770" y="443"/>
                  </a:lnTo>
                  <a:lnTo>
                    <a:pt x="775" y="439"/>
                  </a:lnTo>
                  <a:lnTo>
                    <a:pt x="775" y="443"/>
                  </a:lnTo>
                  <a:lnTo>
                    <a:pt x="753" y="474"/>
                  </a:lnTo>
                  <a:lnTo>
                    <a:pt x="748" y="474"/>
                  </a:lnTo>
                  <a:lnTo>
                    <a:pt x="748" y="470"/>
                  </a:lnTo>
                  <a:close/>
                  <a:moveTo>
                    <a:pt x="784" y="421"/>
                  </a:moveTo>
                  <a:lnTo>
                    <a:pt x="806" y="390"/>
                  </a:lnTo>
                  <a:lnTo>
                    <a:pt x="810" y="390"/>
                  </a:lnTo>
                  <a:lnTo>
                    <a:pt x="810" y="394"/>
                  </a:lnTo>
                  <a:lnTo>
                    <a:pt x="788" y="421"/>
                  </a:lnTo>
                  <a:lnTo>
                    <a:pt x="784" y="425"/>
                  </a:lnTo>
                  <a:lnTo>
                    <a:pt x="784" y="421"/>
                  </a:lnTo>
                  <a:close/>
                  <a:moveTo>
                    <a:pt x="824" y="368"/>
                  </a:moveTo>
                  <a:lnTo>
                    <a:pt x="846" y="337"/>
                  </a:lnTo>
                  <a:lnTo>
                    <a:pt x="850" y="341"/>
                  </a:lnTo>
                  <a:lnTo>
                    <a:pt x="828" y="372"/>
                  </a:lnTo>
                  <a:lnTo>
                    <a:pt x="824" y="372"/>
                  </a:lnTo>
                  <a:lnTo>
                    <a:pt x="824" y="368"/>
                  </a:lnTo>
                  <a:close/>
                  <a:moveTo>
                    <a:pt x="859" y="314"/>
                  </a:moveTo>
                  <a:lnTo>
                    <a:pt x="881" y="288"/>
                  </a:lnTo>
                  <a:lnTo>
                    <a:pt x="886" y="283"/>
                  </a:lnTo>
                  <a:lnTo>
                    <a:pt x="886" y="288"/>
                  </a:lnTo>
                  <a:lnTo>
                    <a:pt x="863" y="319"/>
                  </a:lnTo>
                  <a:lnTo>
                    <a:pt x="859" y="319"/>
                  </a:lnTo>
                  <a:lnTo>
                    <a:pt x="859" y="314"/>
                  </a:lnTo>
                  <a:close/>
                  <a:moveTo>
                    <a:pt x="899" y="266"/>
                  </a:moveTo>
                  <a:lnTo>
                    <a:pt x="917" y="235"/>
                  </a:lnTo>
                  <a:lnTo>
                    <a:pt x="921" y="235"/>
                  </a:lnTo>
                  <a:lnTo>
                    <a:pt x="921" y="239"/>
                  </a:lnTo>
                  <a:lnTo>
                    <a:pt x="899" y="266"/>
                  </a:lnTo>
                  <a:close/>
                  <a:moveTo>
                    <a:pt x="934" y="213"/>
                  </a:moveTo>
                  <a:lnTo>
                    <a:pt x="956" y="182"/>
                  </a:lnTo>
                  <a:lnTo>
                    <a:pt x="961" y="182"/>
                  </a:lnTo>
                  <a:lnTo>
                    <a:pt x="961" y="186"/>
                  </a:lnTo>
                  <a:lnTo>
                    <a:pt x="939" y="217"/>
                  </a:lnTo>
                  <a:lnTo>
                    <a:pt x="934" y="217"/>
                  </a:lnTo>
                  <a:lnTo>
                    <a:pt x="934" y="213"/>
                  </a:lnTo>
                  <a:close/>
                  <a:moveTo>
                    <a:pt x="970" y="159"/>
                  </a:moveTo>
                  <a:lnTo>
                    <a:pt x="992" y="128"/>
                  </a:lnTo>
                  <a:lnTo>
                    <a:pt x="996" y="128"/>
                  </a:lnTo>
                  <a:lnTo>
                    <a:pt x="996" y="133"/>
                  </a:lnTo>
                  <a:lnTo>
                    <a:pt x="974" y="164"/>
                  </a:lnTo>
                  <a:lnTo>
                    <a:pt x="970" y="164"/>
                  </a:lnTo>
                  <a:lnTo>
                    <a:pt x="970" y="159"/>
                  </a:lnTo>
                  <a:close/>
                  <a:moveTo>
                    <a:pt x="1010" y="111"/>
                  </a:moveTo>
                  <a:lnTo>
                    <a:pt x="1032" y="80"/>
                  </a:lnTo>
                  <a:lnTo>
                    <a:pt x="1036" y="80"/>
                  </a:lnTo>
                  <a:lnTo>
                    <a:pt x="1036" y="84"/>
                  </a:lnTo>
                  <a:lnTo>
                    <a:pt x="1014" y="111"/>
                  </a:lnTo>
                  <a:lnTo>
                    <a:pt x="1010" y="111"/>
                  </a:lnTo>
                  <a:close/>
                  <a:moveTo>
                    <a:pt x="1045" y="58"/>
                  </a:moveTo>
                  <a:lnTo>
                    <a:pt x="1067" y="27"/>
                  </a:lnTo>
                  <a:lnTo>
                    <a:pt x="1072" y="27"/>
                  </a:lnTo>
                  <a:lnTo>
                    <a:pt x="1072" y="31"/>
                  </a:lnTo>
                  <a:lnTo>
                    <a:pt x="1049" y="62"/>
                  </a:lnTo>
                  <a:lnTo>
                    <a:pt x="1045" y="62"/>
                  </a:lnTo>
                  <a:lnTo>
                    <a:pt x="1045" y="58"/>
                  </a:lnTo>
                  <a:close/>
                  <a:moveTo>
                    <a:pt x="1085" y="4"/>
                  </a:moveTo>
                  <a:lnTo>
                    <a:pt x="1089" y="0"/>
                  </a:lnTo>
                  <a:lnTo>
                    <a:pt x="1094" y="0"/>
                  </a:lnTo>
                  <a:lnTo>
                    <a:pt x="1089" y="9"/>
                  </a:lnTo>
                  <a:lnTo>
                    <a:pt x="1085" y="9"/>
                  </a:lnTo>
                  <a:lnTo>
                    <a:pt x="1085" y="4"/>
                  </a:lnTo>
                  <a:close/>
                </a:path>
              </a:pathLst>
            </a:custGeom>
            <a:solidFill>
              <a:srgbClr val="000000"/>
            </a:solidFill>
            <a:ln w="6350">
              <a:solidFill>
                <a:srgbClr val="FF0000"/>
              </a:solidFill>
              <a:round/>
            </a:ln>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29740" name="Freeform 14"/>
            <p:cNvSpPr>
              <a:spLocks noEditPoints="1" noChangeArrowheads="1"/>
            </p:cNvSpPr>
            <p:nvPr/>
          </p:nvSpPr>
          <p:spPr bwMode="auto">
            <a:xfrm>
              <a:off x="4329" y="838"/>
              <a:ext cx="1205" cy="1515"/>
            </a:xfrm>
            <a:custGeom>
              <a:avLst/>
              <a:gdLst>
                <a:gd name="T0" fmla="*/ 1183 w 1205"/>
                <a:gd name="T1" fmla="*/ 1480 h 1515"/>
                <a:gd name="T2" fmla="*/ 1161 w 1205"/>
                <a:gd name="T3" fmla="*/ 1462 h 1515"/>
                <a:gd name="T4" fmla="*/ 1165 w 1205"/>
                <a:gd name="T5" fmla="*/ 1462 h 1515"/>
                <a:gd name="T6" fmla="*/ 1099 w 1205"/>
                <a:gd name="T7" fmla="*/ 1387 h 1515"/>
                <a:gd name="T8" fmla="*/ 1125 w 1205"/>
                <a:gd name="T9" fmla="*/ 1413 h 1515"/>
                <a:gd name="T10" fmla="*/ 1059 w 1205"/>
                <a:gd name="T11" fmla="*/ 1329 h 1515"/>
                <a:gd name="T12" fmla="*/ 1081 w 1205"/>
                <a:gd name="T13" fmla="*/ 1364 h 1515"/>
                <a:gd name="T14" fmla="*/ 1023 w 1205"/>
                <a:gd name="T15" fmla="*/ 1280 h 1515"/>
                <a:gd name="T16" fmla="*/ 1001 w 1205"/>
                <a:gd name="T17" fmla="*/ 1263 h 1515"/>
                <a:gd name="T18" fmla="*/ 1006 w 1205"/>
                <a:gd name="T19" fmla="*/ 1263 h 1515"/>
                <a:gd name="T20" fmla="*/ 944 w 1205"/>
                <a:gd name="T21" fmla="*/ 1183 h 1515"/>
                <a:gd name="T22" fmla="*/ 922 w 1205"/>
                <a:gd name="T23" fmla="*/ 1165 h 1515"/>
                <a:gd name="T24" fmla="*/ 926 w 1205"/>
                <a:gd name="T25" fmla="*/ 1161 h 1515"/>
                <a:gd name="T26" fmla="*/ 860 w 1205"/>
                <a:gd name="T27" fmla="*/ 1085 h 1515"/>
                <a:gd name="T28" fmla="*/ 886 w 1205"/>
                <a:gd name="T29" fmla="*/ 1116 h 1515"/>
                <a:gd name="T30" fmla="*/ 820 w 1205"/>
                <a:gd name="T31" fmla="*/ 1032 h 1515"/>
                <a:gd name="T32" fmla="*/ 842 w 1205"/>
                <a:gd name="T33" fmla="*/ 1063 h 1515"/>
                <a:gd name="T34" fmla="*/ 806 w 1205"/>
                <a:gd name="T35" fmla="*/ 1010 h 1515"/>
                <a:gd name="T36" fmla="*/ 740 w 1205"/>
                <a:gd name="T37" fmla="*/ 935 h 1515"/>
                <a:gd name="T38" fmla="*/ 767 w 1205"/>
                <a:gd name="T39" fmla="*/ 966 h 1515"/>
                <a:gd name="T40" fmla="*/ 700 w 1205"/>
                <a:gd name="T41" fmla="*/ 882 h 1515"/>
                <a:gd name="T42" fmla="*/ 660 w 1205"/>
                <a:gd name="T43" fmla="*/ 837 h 1515"/>
                <a:gd name="T44" fmla="*/ 687 w 1205"/>
                <a:gd name="T45" fmla="*/ 864 h 1515"/>
                <a:gd name="T46" fmla="*/ 625 w 1205"/>
                <a:gd name="T47" fmla="*/ 784 h 1515"/>
                <a:gd name="T48" fmla="*/ 581 w 1205"/>
                <a:gd name="T49" fmla="*/ 735 h 1515"/>
                <a:gd name="T50" fmla="*/ 607 w 1205"/>
                <a:gd name="T51" fmla="*/ 766 h 1515"/>
                <a:gd name="T52" fmla="*/ 572 w 1205"/>
                <a:gd name="T53" fmla="*/ 713 h 1515"/>
                <a:gd name="T54" fmla="*/ 532 w 1205"/>
                <a:gd name="T55" fmla="*/ 660 h 1515"/>
                <a:gd name="T56" fmla="*/ 465 w 1205"/>
                <a:gd name="T57" fmla="*/ 585 h 1515"/>
                <a:gd name="T58" fmla="*/ 488 w 1205"/>
                <a:gd name="T59" fmla="*/ 616 h 1515"/>
                <a:gd name="T60" fmla="*/ 430 w 1205"/>
                <a:gd name="T61" fmla="*/ 532 h 1515"/>
                <a:gd name="T62" fmla="*/ 408 w 1205"/>
                <a:gd name="T63" fmla="*/ 514 h 1515"/>
                <a:gd name="T64" fmla="*/ 412 w 1205"/>
                <a:gd name="T65" fmla="*/ 509 h 1515"/>
                <a:gd name="T66" fmla="*/ 346 w 1205"/>
                <a:gd name="T67" fmla="*/ 434 h 1515"/>
                <a:gd name="T68" fmla="*/ 368 w 1205"/>
                <a:gd name="T69" fmla="*/ 465 h 1515"/>
                <a:gd name="T70" fmla="*/ 310 w 1205"/>
                <a:gd name="T71" fmla="*/ 381 h 1515"/>
                <a:gd name="T72" fmla="*/ 288 w 1205"/>
                <a:gd name="T73" fmla="*/ 363 h 1515"/>
                <a:gd name="T74" fmla="*/ 293 w 1205"/>
                <a:gd name="T75" fmla="*/ 363 h 1515"/>
                <a:gd name="T76" fmla="*/ 226 w 1205"/>
                <a:gd name="T77" fmla="*/ 283 h 1515"/>
                <a:gd name="T78" fmla="*/ 248 w 1205"/>
                <a:gd name="T79" fmla="*/ 314 h 1515"/>
                <a:gd name="T80" fmla="*/ 191 w 1205"/>
                <a:gd name="T81" fmla="*/ 235 h 1515"/>
                <a:gd name="T82" fmla="*/ 169 w 1205"/>
                <a:gd name="T83" fmla="*/ 217 h 1515"/>
                <a:gd name="T84" fmla="*/ 173 w 1205"/>
                <a:gd name="T85" fmla="*/ 213 h 1515"/>
                <a:gd name="T86" fmla="*/ 107 w 1205"/>
                <a:gd name="T87" fmla="*/ 137 h 1515"/>
                <a:gd name="T88" fmla="*/ 129 w 1205"/>
                <a:gd name="T89" fmla="*/ 164 h 1515"/>
                <a:gd name="T90" fmla="*/ 93 w 1205"/>
                <a:gd name="T91" fmla="*/ 111 h 1515"/>
                <a:gd name="T92" fmla="*/ 27 w 1205"/>
                <a:gd name="T93" fmla="*/ 35 h 1515"/>
                <a:gd name="T94" fmla="*/ 53 w 1205"/>
                <a:gd name="T95" fmla="*/ 66 h 1515"/>
                <a:gd name="T96" fmla="*/ 5 w 1205"/>
                <a:gd name="T97" fmla="*/ 0 h 151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205" h="1515">
                  <a:moveTo>
                    <a:pt x="1201" y="1515"/>
                  </a:moveTo>
                  <a:lnTo>
                    <a:pt x="1179" y="1484"/>
                  </a:lnTo>
                  <a:lnTo>
                    <a:pt x="1179" y="1480"/>
                  </a:lnTo>
                  <a:lnTo>
                    <a:pt x="1183" y="1480"/>
                  </a:lnTo>
                  <a:lnTo>
                    <a:pt x="1205" y="1511"/>
                  </a:lnTo>
                  <a:lnTo>
                    <a:pt x="1205" y="1515"/>
                  </a:lnTo>
                  <a:lnTo>
                    <a:pt x="1201" y="1515"/>
                  </a:lnTo>
                  <a:close/>
                  <a:moveTo>
                    <a:pt x="1161" y="1462"/>
                  </a:moveTo>
                  <a:lnTo>
                    <a:pt x="1139" y="1435"/>
                  </a:lnTo>
                  <a:lnTo>
                    <a:pt x="1139" y="1431"/>
                  </a:lnTo>
                  <a:lnTo>
                    <a:pt x="1143" y="1431"/>
                  </a:lnTo>
                  <a:lnTo>
                    <a:pt x="1165" y="1462"/>
                  </a:lnTo>
                  <a:lnTo>
                    <a:pt x="1165" y="1466"/>
                  </a:lnTo>
                  <a:lnTo>
                    <a:pt x="1161" y="1462"/>
                  </a:lnTo>
                  <a:close/>
                  <a:moveTo>
                    <a:pt x="1121" y="1413"/>
                  </a:moveTo>
                  <a:lnTo>
                    <a:pt x="1099" y="1387"/>
                  </a:lnTo>
                  <a:lnTo>
                    <a:pt x="1099" y="1382"/>
                  </a:lnTo>
                  <a:lnTo>
                    <a:pt x="1103" y="1382"/>
                  </a:lnTo>
                  <a:lnTo>
                    <a:pt x="1125" y="1409"/>
                  </a:lnTo>
                  <a:lnTo>
                    <a:pt x="1125" y="1413"/>
                  </a:lnTo>
                  <a:lnTo>
                    <a:pt x="1121" y="1413"/>
                  </a:lnTo>
                  <a:close/>
                  <a:moveTo>
                    <a:pt x="1081" y="1364"/>
                  </a:moveTo>
                  <a:lnTo>
                    <a:pt x="1059" y="1333"/>
                  </a:lnTo>
                  <a:lnTo>
                    <a:pt x="1059" y="1329"/>
                  </a:lnTo>
                  <a:lnTo>
                    <a:pt x="1063" y="1333"/>
                  </a:lnTo>
                  <a:lnTo>
                    <a:pt x="1086" y="1360"/>
                  </a:lnTo>
                  <a:lnTo>
                    <a:pt x="1086" y="1364"/>
                  </a:lnTo>
                  <a:lnTo>
                    <a:pt x="1081" y="1364"/>
                  </a:lnTo>
                  <a:close/>
                  <a:moveTo>
                    <a:pt x="1041" y="1316"/>
                  </a:moveTo>
                  <a:lnTo>
                    <a:pt x="1019" y="1285"/>
                  </a:lnTo>
                  <a:lnTo>
                    <a:pt x="1019" y="1280"/>
                  </a:lnTo>
                  <a:lnTo>
                    <a:pt x="1023" y="1280"/>
                  </a:lnTo>
                  <a:lnTo>
                    <a:pt x="1046" y="1311"/>
                  </a:lnTo>
                  <a:lnTo>
                    <a:pt x="1046" y="1316"/>
                  </a:lnTo>
                  <a:lnTo>
                    <a:pt x="1041" y="1316"/>
                  </a:lnTo>
                  <a:close/>
                  <a:moveTo>
                    <a:pt x="1001" y="1263"/>
                  </a:moveTo>
                  <a:lnTo>
                    <a:pt x="979" y="1236"/>
                  </a:lnTo>
                  <a:lnTo>
                    <a:pt x="979" y="1232"/>
                  </a:lnTo>
                  <a:lnTo>
                    <a:pt x="984" y="1232"/>
                  </a:lnTo>
                  <a:lnTo>
                    <a:pt x="1006" y="1263"/>
                  </a:lnTo>
                  <a:lnTo>
                    <a:pt x="1001" y="1263"/>
                  </a:lnTo>
                  <a:close/>
                  <a:moveTo>
                    <a:pt x="961" y="1214"/>
                  </a:moveTo>
                  <a:lnTo>
                    <a:pt x="939" y="1183"/>
                  </a:lnTo>
                  <a:lnTo>
                    <a:pt x="944" y="1183"/>
                  </a:lnTo>
                  <a:lnTo>
                    <a:pt x="966" y="1209"/>
                  </a:lnTo>
                  <a:lnTo>
                    <a:pt x="966" y="1214"/>
                  </a:lnTo>
                  <a:lnTo>
                    <a:pt x="961" y="1214"/>
                  </a:lnTo>
                  <a:close/>
                  <a:moveTo>
                    <a:pt x="922" y="1165"/>
                  </a:moveTo>
                  <a:lnTo>
                    <a:pt x="899" y="1134"/>
                  </a:lnTo>
                  <a:lnTo>
                    <a:pt x="899" y="1130"/>
                  </a:lnTo>
                  <a:lnTo>
                    <a:pt x="904" y="1130"/>
                  </a:lnTo>
                  <a:lnTo>
                    <a:pt x="926" y="1161"/>
                  </a:lnTo>
                  <a:lnTo>
                    <a:pt x="926" y="1165"/>
                  </a:lnTo>
                  <a:lnTo>
                    <a:pt x="922" y="1165"/>
                  </a:lnTo>
                  <a:close/>
                  <a:moveTo>
                    <a:pt x="882" y="1116"/>
                  </a:moveTo>
                  <a:lnTo>
                    <a:pt x="860" y="1085"/>
                  </a:lnTo>
                  <a:lnTo>
                    <a:pt x="860" y="1081"/>
                  </a:lnTo>
                  <a:lnTo>
                    <a:pt x="864" y="1081"/>
                  </a:lnTo>
                  <a:lnTo>
                    <a:pt x="886" y="1112"/>
                  </a:lnTo>
                  <a:lnTo>
                    <a:pt x="886" y="1116"/>
                  </a:lnTo>
                  <a:lnTo>
                    <a:pt x="882" y="1116"/>
                  </a:lnTo>
                  <a:close/>
                  <a:moveTo>
                    <a:pt x="842" y="1063"/>
                  </a:moveTo>
                  <a:lnTo>
                    <a:pt x="820" y="1037"/>
                  </a:lnTo>
                  <a:lnTo>
                    <a:pt x="820" y="1032"/>
                  </a:lnTo>
                  <a:lnTo>
                    <a:pt x="824" y="1032"/>
                  </a:lnTo>
                  <a:lnTo>
                    <a:pt x="846" y="1059"/>
                  </a:lnTo>
                  <a:lnTo>
                    <a:pt x="846" y="1063"/>
                  </a:lnTo>
                  <a:lnTo>
                    <a:pt x="842" y="1063"/>
                  </a:lnTo>
                  <a:close/>
                  <a:moveTo>
                    <a:pt x="802" y="1014"/>
                  </a:moveTo>
                  <a:lnTo>
                    <a:pt x="780" y="983"/>
                  </a:lnTo>
                  <a:lnTo>
                    <a:pt x="784" y="983"/>
                  </a:lnTo>
                  <a:lnTo>
                    <a:pt x="806" y="1010"/>
                  </a:lnTo>
                  <a:lnTo>
                    <a:pt x="806" y="1014"/>
                  </a:lnTo>
                  <a:lnTo>
                    <a:pt x="802" y="1014"/>
                  </a:lnTo>
                  <a:close/>
                  <a:moveTo>
                    <a:pt x="762" y="966"/>
                  </a:moveTo>
                  <a:lnTo>
                    <a:pt x="740" y="935"/>
                  </a:lnTo>
                  <a:lnTo>
                    <a:pt x="740" y="930"/>
                  </a:lnTo>
                  <a:lnTo>
                    <a:pt x="744" y="930"/>
                  </a:lnTo>
                  <a:lnTo>
                    <a:pt x="767" y="961"/>
                  </a:lnTo>
                  <a:lnTo>
                    <a:pt x="767" y="966"/>
                  </a:lnTo>
                  <a:lnTo>
                    <a:pt x="762" y="966"/>
                  </a:lnTo>
                  <a:close/>
                  <a:moveTo>
                    <a:pt x="727" y="913"/>
                  </a:moveTo>
                  <a:lnTo>
                    <a:pt x="700" y="886"/>
                  </a:lnTo>
                  <a:lnTo>
                    <a:pt x="700" y="882"/>
                  </a:lnTo>
                  <a:lnTo>
                    <a:pt x="705" y="882"/>
                  </a:lnTo>
                  <a:lnTo>
                    <a:pt x="727" y="913"/>
                  </a:lnTo>
                  <a:close/>
                  <a:moveTo>
                    <a:pt x="687" y="864"/>
                  </a:moveTo>
                  <a:lnTo>
                    <a:pt x="660" y="837"/>
                  </a:lnTo>
                  <a:lnTo>
                    <a:pt x="660" y="833"/>
                  </a:lnTo>
                  <a:lnTo>
                    <a:pt x="665" y="833"/>
                  </a:lnTo>
                  <a:lnTo>
                    <a:pt x="691" y="859"/>
                  </a:lnTo>
                  <a:lnTo>
                    <a:pt x="687" y="864"/>
                  </a:lnTo>
                  <a:close/>
                  <a:moveTo>
                    <a:pt x="647" y="815"/>
                  </a:moveTo>
                  <a:lnTo>
                    <a:pt x="620" y="784"/>
                  </a:lnTo>
                  <a:lnTo>
                    <a:pt x="620" y="780"/>
                  </a:lnTo>
                  <a:lnTo>
                    <a:pt x="625" y="784"/>
                  </a:lnTo>
                  <a:lnTo>
                    <a:pt x="651" y="811"/>
                  </a:lnTo>
                  <a:lnTo>
                    <a:pt x="647" y="815"/>
                  </a:lnTo>
                  <a:close/>
                  <a:moveTo>
                    <a:pt x="607" y="766"/>
                  </a:moveTo>
                  <a:lnTo>
                    <a:pt x="581" y="735"/>
                  </a:lnTo>
                  <a:lnTo>
                    <a:pt x="585" y="731"/>
                  </a:lnTo>
                  <a:lnTo>
                    <a:pt x="612" y="762"/>
                  </a:lnTo>
                  <a:lnTo>
                    <a:pt x="612" y="766"/>
                  </a:lnTo>
                  <a:lnTo>
                    <a:pt x="607" y="766"/>
                  </a:lnTo>
                  <a:close/>
                  <a:moveTo>
                    <a:pt x="567" y="713"/>
                  </a:moveTo>
                  <a:lnTo>
                    <a:pt x="541" y="687"/>
                  </a:lnTo>
                  <a:lnTo>
                    <a:pt x="545" y="682"/>
                  </a:lnTo>
                  <a:lnTo>
                    <a:pt x="572" y="713"/>
                  </a:lnTo>
                  <a:lnTo>
                    <a:pt x="567" y="713"/>
                  </a:lnTo>
                  <a:close/>
                  <a:moveTo>
                    <a:pt x="527" y="664"/>
                  </a:moveTo>
                  <a:lnTo>
                    <a:pt x="505" y="633"/>
                  </a:lnTo>
                  <a:lnTo>
                    <a:pt x="532" y="660"/>
                  </a:lnTo>
                  <a:lnTo>
                    <a:pt x="532" y="664"/>
                  </a:lnTo>
                  <a:lnTo>
                    <a:pt x="527" y="664"/>
                  </a:lnTo>
                  <a:close/>
                  <a:moveTo>
                    <a:pt x="488" y="616"/>
                  </a:moveTo>
                  <a:lnTo>
                    <a:pt x="465" y="585"/>
                  </a:lnTo>
                  <a:lnTo>
                    <a:pt x="465" y="580"/>
                  </a:lnTo>
                  <a:lnTo>
                    <a:pt x="492" y="611"/>
                  </a:lnTo>
                  <a:lnTo>
                    <a:pt x="492" y="616"/>
                  </a:lnTo>
                  <a:lnTo>
                    <a:pt x="488" y="616"/>
                  </a:lnTo>
                  <a:close/>
                  <a:moveTo>
                    <a:pt x="448" y="563"/>
                  </a:moveTo>
                  <a:lnTo>
                    <a:pt x="426" y="536"/>
                  </a:lnTo>
                  <a:lnTo>
                    <a:pt x="426" y="532"/>
                  </a:lnTo>
                  <a:lnTo>
                    <a:pt x="430" y="532"/>
                  </a:lnTo>
                  <a:lnTo>
                    <a:pt x="452" y="563"/>
                  </a:lnTo>
                  <a:lnTo>
                    <a:pt x="452" y="567"/>
                  </a:lnTo>
                  <a:lnTo>
                    <a:pt x="448" y="563"/>
                  </a:lnTo>
                  <a:close/>
                  <a:moveTo>
                    <a:pt x="408" y="514"/>
                  </a:moveTo>
                  <a:lnTo>
                    <a:pt x="386" y="487"/>
                  </a:lnTo>
                  <a:lnTo>
                    <a:pt x="386" y="483"/>
                  </a:lnTo>
                  <a:lnTo>
                    <a:pt x="390" y="483"/>
                  </a:lnTo>
                  <a:lnTo>
                    <a:pt x="412" y="509"/>
                  </a:lnTo>
                  <a:lnTo>
                    <a:pt x="412" y="514"/>
                  </a:lnTo>
                  <a:lnTo>
                    <a:pt x="408" y="514"/>
                  </a:lnTo>
                  <a:close/>
                  <a:moveTo>
                    <a:pt x="368" y="465"/>
                  </a:moveTo>
                  <a:lnTo>
                    <a:pt x="346" y="434"/>
                  </a:lnTo>
                  <a:lnTo>
                    <a:pt x="350" y="434"/>
                  </a:lnTo>
                  <a:lnTo>
                    <a:pt x="372" y="461"/>
                  </a:lnTo>
                  <a:lnTo>
                    <a:pt x="372" y="465"/>
                  </a:lnTo>
                  <a:lnTo>
                    <a:pt x="368" y="465"/>
                  </a:lnTo>
                  <a:close/>
                  <a:moveTo>
                    <a:pt x="328" y="416"/>
                  </a:moveTo>
                  <a:lnTo>
                    <a:pt x="306" y="385"/>
                  </a:lnTo>
                  <a:lnTo>
                    <a:pt x="306" y="381"/>
                  </a:lnTo>
                  <a:lnTo>
                    <a:pt x="310" y="381"/>
                  </a:lnTo>
                  <a:lnTo>
                    <a:pt x="332" y="412"/>
                  </a:lnTo>
                  <a:lnTo>
                    <a:pt x="332" y="416"/>
                  </a:lnTo>
                  <a:lnTo>
                    <a:pt x="328" y="416"/>
                  </a:lnTo>
                  <a:close/>
                  <a:moveTo>
                    <a:pt x="288" y="363"/>
                  </a:moveTo>
                  <a:lnTo>
                    <a:pt x="266" y="337"/>
                  </a:lnTo>
                  <a:lnTo>
                    <a:pt x="266" y="332"/>
                  </a:lnTo>
                  <a:lnTo>
                    <a:pt x="270" y="332"/>
                  </a:lnTo>
                  <a:lnTo>
                    <a:pt x="293" y="363"/>
                  </a:lnTo>
                  <a:lnTo>
                    <a:pt x="288" y="363"/>
                  </a:lnTo>
                  <a:close/>
                  <a:moveTo>
                    <a:pt x="248" y="314"/>
                  </a:moveTo>
                  <a:lnTo>
                    <a:pt x="226" y="288"/>
                  </a:lnTo>
                  <a:lnTo>
                    <a:pt x="226" y="283"/>
                  </a:lnTo>
                  <a:lnTo>
                    <a:pt x="231" y="283"/>
                  </a:lnTo>
                  <a:lnTo>
                    <a:pt x="253" y="310"/>
                  </a:lnTo>
                  <a:lnTo>
                    <a:pt x="253" y="314"/>
                  </a:lnTo>
                  <a:lnTo>
                    <a:pt x="248" y="314"/>
                  </a:lnTo>
                  <a:close/>
                  <a:moveTo>
                    <a:pt x="208" y="266"/>
                  </a:moveTo>
                  <a:lnTo>
                    <a:pt x="186" y="235"/>
                  </a:lnTo>
                  <a:lnTo>
                    <a:pt x="186" y="230"/>
                  </a:lnTo>
                  <a:lnTo>
                    <a:pt x="191" y="235"/>
                  </a:lnTo>
                  <a:lnTo>
                    <a:pt x="213" y="261"/>
                  </a:lnTo>
                  <a:lnTo>
                    <a:pt x="213" y="266"/>
                  </a:lnTo>
                  <a:lnTo>
                    <a:pt x="208" y="266"/>
                  </a:lnTo>
                  <a:close/>
                  <a:moveTo>
                    <a:pt x="169" y="217"/>
                  </a:moveTo>
                  <a:lnTo>
                    <a:pt x="146" y="186"/>
                  </a:lnTo>
                  <a:lnTo>
                    <a:pt x="146" y="182"/>
                  </a:lnTo>
                  <a:lnTo>
                    <a:pt x="151" y="182"/>
                  </a:lnTo>
                  <a:lnTo>
                    <a:pt x="173" y="213"/>
                  </a:lnTo>
                  <a:lnTo>
                    <a:pt x="173" y="217"/>
                  </a:lnTo>
                  <a:lnTo>
                    <a:pt x="169" y="217"/>
                  </a:lnTo>
                  <a:close/>
                  <a:moveTo>
                    <a:pt x="129" y="164"/>
                  </a:moveTo>
                  <a:lnTo>
                    <a:pt x="107" y="137"/>
                  </a:lnTo>
                  <a:lnTo>
                    <a:pt x="107" y="133"/>
                  </a:lnTo>
                  <a:lnTo>
                    <a:pt x="111" y="133"/>
                  </a:lnTo>
                  <a:lnTo>
                    <a:pt x="133" y="164"/>
                  </a:lnTo>
                  <a:lnTo>
                    <a:pt x="129" y="164"/>
                  </a:lnTo>
                  <a:close/>
                  <a:moveTo>
                    <a:pt x="89" y="115"/>
                  </a:moveTo>
                  <a:lnTo>
                    <a:pt x="67" y="84"/>
                  </a:lnTo>
                  <a:lnTo>
                    <a:pt x="71" y="84"/>
                  </a:lnTo>
                  <a:lnTo>
                    <a:pt x="93" y="111"/>
                  </a:lnTo>
                  <a:lnTo>
                    <a:pt x="93" y="115"/>
                  </a:lnTo>
                  <a:lnTo>
                    <a:pt x="89" y="115"/>
                  </a:lnTo>
                  <a:close/>
                  <a:moveTo>
                    <a:pt x="49" y="66"/>
                  </a:moveTo>
                  <a:lnTo>
                    <a:pt x="27" y="35"/>
                  </a:lnTo>
                  <a:lnTo>
                    <a:pt x="27" y="31"/>
                  </a:lnTo>
                  <a:lnTo>
                    <a:pt x="31" y="31"/>
                  </a:lnTo>
                  <a:lnTo>
                    <a:pt x="53" y="62"/>
                  </a:lnTo>
                  <a:lnTo>
                    <a:pt x="53" y="66"/>
                  </a:lnTo>
                  <a:lnTo>
                    <a:pt x="49" y="66"/>
                  </a:lnTo>
                  <a:close/>
                  <a:moveTo>
                    <a:pt x="9" y="13"/>
                  </a:moveTo>
                  <a:lnTo>
                    <a:pt x="0" y="0"/>
                  </a:lnTo>
                  <a:lnTo>
                    <a:pt x="5" y="0"/>
                  </a:lnTo>
                  <a:lnTo>
                    <a:pt x="14" y="13"/>
                  </a:lnTo>
                  <a:lnTo>
                    <a:pt x="14" y="18"/>
                  </a:lnTo>
                  <a:lnTo>
                    <a:pt x="9" y="13"/>
                  </a:lnTo>
                  <a:close/>
                </a:path>
              </a:pathLst>
            </a:custGeom>
            <a:solidFill>
              <a:srgbClr val="000000"/>
            </a:solidFill>
            <a:ln w="6350">
              <a:solidFill>
                <a:srgbClr val="FF0000"/>
              </a:solidFill>
              <a:round/>
            </a:ln>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29741" name="Freeform 15"/>
            <p:cNvSpPr>
              <a:spLocks noChangeArrowheads="1"/>
            </p:cNvSpPr>
            <p:nvPr/>
          </p:nvSpPr>
          <p:spPr bwMode="auto">
            <a:xfrm>
              <a:off x="3204" y="825"/>
              <a:ext cx="2366" cy="2365"/>
            </a:xfrm>
            <a:custGeom>
              <a:avLst/>
              <a:gdLst>
                <a:gd name="T0" fmla="*/ 2286 w 2366"/>
                <a:gd name="T1" fmla="*/ 762 h 2365"/>
                <a:gd name="T2" fmla="*/ 2184 w 2366"/>
                <a:gd name="T3" fmla="*/ 549 h 2365"/>
                <a:gd name="T4" fmla="*/ 2042 w 2366"/>
                <a:gd name="T5" fmla="*/ 367 h 2365"/>
                <a:gd name="T6" fmla="*/ 1869 w 2366"/>
                <a:gd name="T7" fmla="*/ 217 h 2365"/>
                <a:gd name="T8" fmla="*/ 1675 w 2366"/>
                <a:gd name="T9" fmla="*/ 106 h 2365"/>
                <a:gd name="T10" fmla="*/ 1457 w 2366"/>
                <a:gd name="T11" fmla="*/ 31 h 2365"/>
                <a:gd name="T12" fmla="*/ 1232 w 2366"/>
                <a:gd name="T13" fmla="*/ 0 h 2365"/>
                <a:gd name="T14" fmla="*/ 992 w 2366"/>
                <a:gd name="T15" fmla="*/ 13 h 2365"/>
                <a:gd name="T16" fmla="*/ 762 w 2366"/>
                <a:gd name="T17" fmla="*/ 75 h 2365"/>
                <a:gd name="T18" fmla="*/ 549 w 2366"/>
                <a:gd name="T19" fmla="*/ 181 h 2365"/>
                <a:gd name="T20" fmla="*/ 368 w 2366"/>
                <a:gd name="T21" fmla="*/ 323 h 2365"/>
                <a:gd name="T22" fmla="*/ 217 w 2366"/>
                <a:gd name="T23" fmla="*/ 496 h 2365"/>
                <a:gd name="T24" fmla="*/ 106 w 2366"/>
                <a:gd name="T25" fmla="*/ 691 h 2365"/>
                <a:gd name="T26" fmla="*/ 31 w 2366"/>
                <a:gd name="T27" fmla="*/ 908 h 2365"/>
                <a:gd name="T28" fmla="*/ 0 w 2366"/>
                <a:gd name="T29" fmla="*/ 1134 h 2365"/>
                <a:gd name="T30" fmla="*/ 13 w 2366"/>
                <a:gd name="T31" fmla="*/ 1369 h 2365"/>
                <a:gd name="T32" fmla="*/ 75 w 2366"/>
                <a:gd name="T33" fmla="*/ 1603 h 2365"/>
                <a:gd name="T34" fmla="*/ 182 w 2366"/>
                <a:gd name="T35" fmla="*/ 1812 h 2365"/>
                <a:gd name="T36" fmla="*/ 324 w 2366"/>
                <a:gd name="T37" fmla="*/ 1993 h 2365"/>
                <a:gd name="T38" fmla="*/ 496 w 2366"/>
                <a:gd name="T39" fmla="*/ 2144 h 2365"/>
                <a:gd name="T40" fmla="*/ 691 w 2366"/>
                <a:gd name="T41" fmla="*/ 2259 h 2365"/>
                <a:gd name="T42" fmla="*/ 908 w 2366"/>
                <a:gd name="T43" fmla="*/ 2334 h 2365"/>
                <a:gd name="T44" fmla="*/ 1134 w 2366"/>
                <a:gd name="T45" fmla="*/ 2365 h 2365"/>
                <a:gd name="T46" fmla="*/ 1369 w 2366"/>
                <a:gd name="T47" fmla="*/ 2348 h 2365"/>
                <a:gd name="T48" fmla="*/ 1604 w 2366"/>
                <a:gd name="T49" fmla="*/ 2286 h 2365"/>
                <a:gd name="T50" fmla="*/ 1812 w 2366"/>
                <a:gd name="T51" fmla="*/ 2184 h 2365"/>
                <a:gd name="T52" fmla="*/ 1993 w 2366"/>
                <a:gd name="T53" fmla="*/ 2042 h 2365"/>
                <a:gd name="T54" fmla="*/ 2144 w 2366"/>
                <a:gd name="T55" fmla="*/ 1869 h 2365"/>
                <a:gd name="T56" fmla="*/ 2259 w 2366"/>
                <a:gd name="T57" fmla="*/ 1674 h 2365"/>
                <a:gd name="T58" fmla="*/ 2330 w 2366"/>
                <a:gd name="T59" fmla="*/ 1457 h 2365"/>
                <a:gd name="T60" fmla="*/ 2366 w 2366"/>
                <a:gd name="T61" fmla="*/ 1231 h 2365"/>
                <a:gd name="T62" fmla="*/ 2348 w 2366"/>
                <a:gd name="T63" fmla="*/ 992 h 236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366" h="2365">
                  <a:moveTo>
                    <a:pt x="2326" y="877"/>
                  </a:moveTo>
                  <a:lnTo>
                    <a:pt x="2286" y="762"/>
                  </a:lnTo>
                  <a:lnTo>
                    <a:pt x="2242" y="651"/>
                  </a:lnTo>
                  <a:lnTo>
                    <a:pt x="2184" y="549"/>
                  </a:lnTo>
                  <a:lnTo>
                    <a:pt x="2117" y="456"/>
                  </a:lnTo>
                  <a:lnTo>
                    <a:pt x="2042" y="367"/>
                  </a:lnTo>
                  <a:lnTo>
                    <a:pt x="1958" y="288"/>
                  </a:lnTo>
                  <a:lnTo>
                    <a:pt x="1869" y="217"/>
                  </a:lnTo>
                  <a:lnTo>
                    <a:pt x="1772" y="159"/>
                  </a:lnTo>
                  <a:lnTo>
                    <a:pt x="1675" y="106"/>
                  </a:lnTo>
                  <a:lnTo>
                    <a:pt x="1568" y="62"/>
                  </a:lnTo>
                  <a:lnTo>
                    <a:pt x="1457" y="31"/>
                  </a:lnTo>
                  <a:lnTo>
                    <a:pt x="1347" y="9"/>
                  </a:lnTo>
                  <a:lnTo>
                    <a:pt x="1232" y="0"/>
                  </a:lnTo>
                  <a:lnTo>
                    <a:pt x="1112" y="0"/>
                  </a:lnTo>
                  <a:lnTo>
                    <a:pt x="992" y="13"/>
                  </a:lnTo>
                  <a:lnTo>
                    <a:pt x="877" y="40"/>
                  </a:lnTo>
                  <a:lnTo>
                    <a:pt x="762" y="75"/>
                  </a:lnTo>
                  <a:lnTo>
                    <a:pt x="651" y="124"/>
                  </a:lnTo>
                  <a:lnTo>
                    <a:pt x="549" y="181"/>
                  </a:lnTo>
                  <a:lnTo>
                    <a:pt x="456" y="248"/>
                  </a:lnTo>
                  <a:lnTo>
                    <a:pt x="368" y="323"/>
                  </a:lnTo>
                  <a:lnTo>
                    <a:pt x="288" y="407"/>
                  </a:lnTo>
                  <a:lnTo>
                    <a:pt x="217" y="496"/>
                  </a:lnTo>
                  <a:lnTo>
                    <a:pt x="160" y="589"/>
                  </a:lnTo>
                  <a:lnTo>
                    <a:pt x="106" y="691"/>
                  </a:lnTo>
                  <a:lnTo>
                    <a:pt x="62" y="797"/>
                  </a:lnTo>
                  <a:lnTo>
                    <a:pt x="31" y="908"/>
                  </a:lnTo>
                  <a:lnTo>
                    <a:pt x="9" y="1019"/>
                  </a:lnTo>
                  <a:lnTo>
                    <a:pt x="0" y="1134"/>
                  </a:lnTo>
                  <a:lnTo>
                    <a:pt x="0" y="1253"/>
                  </a:lnTo>
                  <a:lnTo>
                    <a:pt x="13" y="1369"/>
                  </a:lnTo>
                  <a:lnTo>
                    <a:pt x="40" y="1488"/>
                  </a:lnTo>
                  <a:lnTo>
                    <a:pt x="75" y="1603"/>
                  </a:lnTo>
                  <a:lnTo>
                    <a:pt x="124" y="1710"/>
                  </a:lnTo>
                  <a:lnTo>
                    <a:pt x="182" y="1812"/>
                  </a:lnTo>
                  <a:lnTo>
                    <a:pt x="248" y="1909"/>
                  </a:lnTo>
                  <a:lnTo>
                    <a:pt x="324" y="1993"/>
                  </a:lnTo>
                  <a:lnTo>
                    <a:pt x="408" y="2073"/>
                  </a:lnTo>
                  <a:lnTo>
                    <a:pt x="496" y="2144"/>
                  </a:lnTo>
                  <a:lnTo>
                    <a:pt x="589" y="2206"/>
                  </a:lnTo>
                  <a:lnTo>
                    <a:pt x="691" y="2259"/>
                  </a:lnTo>
                  <a:lnTo>
                    <a:pt x="797" y="2299"/>
                  </a:lnTo>
                  <a:lnTo>
                    <a:pt x="908" y="2334"/>
                  </a:lnTo>
                  <a:lnTo>
                    <a:pt x="1019" y="2352"/>
                  </a:lnTo>
                  <a:lnTo>
                    <a:pt x="1134" y="2365"/>
                  </a:lnTo>
                  <a:lnTo>
                    <a:pt x="1254" y="2361"/>
                  </a:lnTo>
                  <a:lnTo>
                    <a:pt x="1369" y="2348"/>
                  </a:lnTo>
                  <a:lnTo>
                    <a:pt x="1488" y="2325"/>
                  </a:lnTo>
                  <a:lnTo>
                    <a:pt x="1604" y="2286"/>
                  </a:lnTo>
                  <a:lnTo>
                    <a:pt x="1710" y="2241"/>
                  </a:lnTo>
                  <a:lnTo>
                    <a:pt x="1812" y="2184"/>
                  </a:lnTo>
                  <a:lnTo>
                    <a:pt x="1909" y="2117"/>
                  </a:lnTo>
                  <a:lnTo>
                    <a:pt x="1993" y="2042"/>
                  </a:lnTo>
                  <a:lnTo>
                    <a:pt x="2073" y="1958"/>
                  </a:lnTo>
                  <a:lnTo>
                    <a:pt x="2144" y="1869"/>
                  </a:lnTo>
                  <a:lnTo>
                    <a:pt x="2206" y="1772"/>
                  </a:lnTo>
                  <a:lnTo>
                    <a:pt x="2259" y="1674"/>
                  </a:lnTo>
                  <a:lnTo>
                    <a:pt x="2299" y="1568"/>
                  </a:lnTo>
                  <a:lnTo>
                    <a:pt x="2330" y="1457"/>
                  </a:lnTo>
                  <a:lnTo>
                    <a:pt x="2352" y="1346"/>
                  </a:lnTo>
                  <a:lnTo>
                    <a:pt x="2366" y="1231"/>
                  </a:lnTo>
                  <a:lnTo>
                    <a:pt x="2361" y="1112"/>
                  </a:lnTo>
                  <a:lnTo>
                    <a:pt x="2348" y="992"/>
                  </a:lnTo>
                  <a:lnTo>
                    <a:pt x="2326" y="877"/>
                  </a:lnTo>
                </a:path>
              </a:pathLst>
            </a:cu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247824" name="Freeform 16"/>
            <p:cNvSpPr>
              <a:spLocks noEditPoints="1"/>
            </p:cNvSpPr>
            <p:nvPr/>
          </p:nvSpPr>
          <p:spPr bwMode="auto">
            <a:xfrm>
              <a:off x="5330" y="2357"/>
              <a:ext cx="209" cy="758"/>
            </a:xfrm>
            <a:custGeom>
              <a:avLst/>
              <a:gdLst>
                <a:gd name="T0" fmla="*/ 9 w 209"/>
                <a:gd name="T1" fmla="*/ 723 h 758"/>
                <a:gd name="T2" fmla="*/ 18 w 209"/>
                <a:gd name="T3" fmla="*/ 723 h 758"/>
                <a:gd name="T4" fmla="*/ 5 w 209"/>
                <a:gd name="T5" fmla="*/ 758 h 758"/>
                <a:gd name="T6" fmla="*/ 0 w 209"/>
                <a:gd name="T7" fmla="*/ 758 h 758"/>
                <a:gd name="T8" fmla="*/ 27 w 209"/>
                <a:gd name="T9" fmla="*/ 661 h 758"/>
                <a:gd name="T10" fmla="*/ 31 w 209"/>
                <a:gd name="T11" fmla="*/ 661 h 758"/>
                <a:gd name="T12" fmla="*/ 18 w 209"/>
                <a:gd name="T13" fmla="*/ 696 h 758"/>
                <a:gd name="T14" fmla="*/ 18 w 209"/>
                <a:gd name="T15" fmla="*/ 696 h 758"/>
                <a:gd name="T16" fmla="*/ 45 w 209"/>
                <a:gd name="T17" fmla="*/ 599 h 758"/>
                <a:gd name="T18" fmla="*/ 49 w 209"/>
                <a:gd name="T19" fmla="*/ 599 h 758"/>
                <a:gd name="T20" fmla="*/ 36 w 209"/>
                <a:gd name="T21" fmla="*/ 638 h 758"/>
                <a:gd name="T22" fmla="*/ 36 w 209"/>
                <a:gd name="T23" fmla="*/ 634 h 758"/>
                <a:gd name="T24" fmla="*/ 62 w 209"/>
                <a:gd name="T25" fmla="*/ 537 h 758"/>
                <a:gd name="T26" fmla="*/ 67 w 209"/>
                <a:gd name="T27" fmla="*/ 537 h 758"/>
                <a:gd name="T28" fmla="*/ 53 w 209"/>
                <a:gd name="T29" fmla="*/ 576 h 758"/>
                <a:gd name="T30" fmla="*/ 49 w 209"/>
                <a:gd name="T31" fmla="*/ 572 h 758"/>
                <a:gd name="T32" fmla="*/ 76 w 209"/>
                <a:gd name="T33" fmla="*/ 474 h 758"/>
                <a:gd name="T34" fmla="*/ 85 w 209"/>
                <a:gd name="T35" fmla="*/ 474 h 758"/>
                <a:gd name="T36" fmla="*/ 71 w 209"/>
                <a:gd name="T37" fmla="*/ 514 h 758"/>
                <a:gd name="T38" fmla="*/ 67 w 209"/>
                <a:gd name="T39" fmla="*/ 510 h 758"/>
                <a:gd name="T40" fmla="*/ 93 w 209"/>
                <a:gd name="T41" fmla="*/ 412 h 758"/>
                <a:gd name="T42" fmla="*/ 98 w 209"/>
                <a:gd name="T43" fmla="*/ 412 h 758"/>
                <a:gd name="T44" fmla="*/ 85 w 209"/>
                <a:gd name="T45" fmla="*/ 452 h 758"/>
                <a:gd name="T46" fmla="*/ 85 w 209"/>
                <a:gd name="T47" fmla="*/ 448 h 758"/>
                <a:gd name="T48" fmla="*/ 111 w 209"/>
                <a:gd name="T49" fmla="*/ 350 h 758"/>
                <a:gd name="T50" fmla="*/ 116 w 209"/>
                <a:gd name="T51" fmla="*/ 350 h 758"/>
                <a:gd name="T52" fmla="*/ 102 w 209"/>
                <a:gd name="T53" fmla="*/ 390 h 758"/>
                <a:gd name="T54" fmla="*/ 102 w 209"/>
                <a:gd name="T55" fmla="*/ 386 h 758"/>
                <a:gd name="T56" fmla="*/ 129 w 209"/>
                <a:gd name="T57" fmla="*/ 288 h 758"/>
                <a:gd name="T58" fmla="*/ 133 w 209"/>
                <a:gd name="T59" fmla="*/ 288 h 758"/>
                <a:gd name="T60" fmla="*/ 120 w 209"/>
                <a:gd name="T61" fmla="*/ 328 h 758"/>
                <a:gd name="T62" fmla="*/ 116 w 209"/>
                <a:gd name="T63" fmla="*/ 324 h 758"/>
                <a:gd name="T64" fmla="*/ 142 w 209"/>
                <a:gd name="T65" fmla="*/ 226 h 758"/>
                <a:gd name="T66" fmla="*/ 147 w 209"/>
                <a:gd name="T67" fmla="*/ 231 h 758"/>
                <a:gd name="T68" fmla="*/ 138 w 209"/>
                <a:gd name="T69" fmla="*/ 266 h 758"/>
                <a:gd name="T70" fmla="*/ 133 w 209"/>
                <a:gd name="T71" fmla="*/ 262 h 758"/>
                <a:gd name="T72" fmla="*/ 160 w 209"/>
                <a:gd name="T73" fmla="*/ 164 h 758"/>
                <a:gd name="T74" fmla="*/ 164 w 209"/>
                <a:gd name="T75" fmla="*/ 169 h 758"/>
                <a:gd name="T76" fmla="*/ 151 w 209"/>
                <a:gd name="T77" fmla="*/ 204 h 758"/>
                <a:gd name="T78" fmla="*/ 151 w 209"/>
                <a:gd name="T79" fmla="*/ 200 h 758"/>
                <a:gd name="T80" fmla="*/ 178 w 209"/>
                <a:gd name="T81" fmla="*/ 102 h 758"/>
                <a:gd name="T82" fmla="*/ 182 w 209"/>
                <a:gd name="T83" fmla="*/ 107 h 758"/>
                <a:gd name="T84" fmla="*/ 169 w 209"/>
                <a:gd name="T85" fmla="*/ 142 h 758"/>
                <a:gd name="T86" fmla="*/ 169 w 209"/>
                <a:gd name="T87" fmla="*/ 142 h 758"/>
                <a:gd name="T88" fmla="*/ 191 w 209"/>
                <a:gd name="T89" fmla="*/ 45 h 758"/>
                <a:gd name="T90" fmla="*/ 200 w 209"/>
                <a:gd name="T91" fmla="*/ 45 h 758"/>
                <a:gd name="T92" fmla="*/ 186 w 209"/>
                <a:gd name="T93" fmla="*/ 80 h 758"/>
                <a:gd name="T94" fmla="*/ 182 w 209"/>
                <a:gd name="T95" fmla="*/ 80 h 758"/>
                <a:gd name="T96" fmla="*/ 204 w 209"/>
                <a:gd name="T97" fmla="*/ 0 h 758"/>
                <a:gd name="T98" fmla="*/ 209 w 209"/>
                <a:gd name="T99" fmla="*/ 5 h 758"/>
                <a:gd name="T100" fmla="*/ 200 w 209"/>
                <a:gd name="T101" fmla="*/ 18 h 758"/>
                <a:gd name="T102" fmla="*/ 200 w 209"/>
                <a:gd name="T103" fmla="*/ 18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9" h="758">
                  <a:moveTo>
                    <a:pt x="0" y="758"/>
                  </a:moveTo>
                  <a:lnTo>
                    <a:pt x="9" y="723"/>
                  </a:lnTo>
                  <a:lnTo>
                    <a:pt x="14" y="718"/>
                  </a:lnTo>
                  <a:lnTo>
                    <a:pt x="18" y="723"/>
                  </a:lnTo>
                  <a:lnTo>
                    <a:pt x="5" y="758"/>
                  </a:lnTo>
                  <a:lnTo>
                    <a:pt x="5" y="758"/>
                  </a:lnTo>
                  <a:lnTo>
                    <a:pt x="0" y="758"/>
                  </a:lnTo>
                  <a:lnTo>
                    <a:pt x="0" y="758"/>
                  </a:lnTo>
                  <a:close/>
                  <a:moveTo>
                    <a:pt x="18" y="696"/>
                  </a:moveTo>
                  <a:lnTo>
                    <a:pt x="27" y="661"/>
                  </a:lnTo>
                  <a:lnTo>
                    <a:pt x="31" y="656"/>
                  </a:lnTo>
                  <a:lnTo>
                    <a:pt x="31" y="661"/>
                  </a:lnTo>
                  <a:lnTo>
                    <a:pt x="22" y="696"/>
                  </a:lnTo>
                  <a:lnTo>
                    <a:pt x="18" y="696"/>
                  </a:lnTo>
                  <a:lnTo>
                    <a:pt x="18" y="696"/>
                  </a:lnTo>
                  <a:lnTo>
                    <a:pt x="18" y="696"/>
                  </a:lnTo>
                  <a:close/>
                  <a:moveTo>
                    <a:pt x="36" y="634"/>
                  </a:moveTo>
                  <a:lnTo>
                    <a:pt x="45" y="599"/>
                  </a:lnTo>
                  <a:lnTo>
                    <a:pt x="49" y="594"/>
                  </a:lnTo>
                  <a:lnTo>
                    <a:pt x="49" y="599"/>
                  </a:lnTo>
                  <a:lnTo>
                    <a:pt x="40" y="634"/>
                  </a:lnTo>
                  <a:lnTo>
                    <a:pt x="36" y="638"/>
                  </a:lnTo>
                  <a:lnTo>
                    <a:pt x="36" y="634"/>
                  </a:lnTo>
                  <a:lnTo>
                    <a:pt x="36" y="634"/>
                  </a:lnTo>
                  <a:close/>
                  <a:moveTo>
                    <a:pt x="49" y="572"/>
                  </a:moveTo>
                  <a:lnTo>
                    <a:pt x="62" y="537"/>
                  </a:lnTo>
                  <a:lnTo>
                    <a:pt x="62" y="532"/>
                  </a:lnTo>
                  <a:lnTo>
                    <a:pt x="67" y="537"/>
                  </a:lnTo>
                  <a:lnTo>
                    <a:pt x="58" y="572"/>
                  </a:lnTo>
                  <a:lnTo>
                    <a:pt x="53" y="576"/>
                  </a:lnTo>
                  <a:lnTo>
                    <a:pt x="49" y="572"/>
                  </a:lnTo>
                  <a:lnTo>
                    <a:pt x="49" y="572"/>
                  </a:lnTo>
                  <a:close/>
                  <a:moveTo>
                    <a:pt x="67" y="510"/>
                  </a:moveTo>
                  <a:lnTo>
                    <a:pt x="76" y="474"/>
                  </a:lnTo>
                  <a:lnTo>
                    <a:pt x="80" y="470"/>
                  </a:lnTo>
                  <a:lnTo>
                    <a:pt x="85" y="474"/>
                  </a:lnTo>
                  <a:lnTo>
                    <a:pt x="71" y="510"/>
                  </a:lnTo>
                  <a:lnTo>
                    <a:pt x="71" y="514"/>
                  </a:lnTo>
                  <a:lnTo>
                    <a:pt x="67" y="510"/>
                  </a:lnTo>
                  <a:lnTo>
                    <a:pt x="67" y="510"/>
                  </a:lnTo>
                  <a:close/>
                  <a:moveTo>
                    <a:pt x="85" y="448"/>
                  </a:moveTo>
                  <a:lnTo>
                    <a:pt x="93" y="412"/>
                  </a:lnTo>
                  <a:lnTo>
                    <a:pt x="98" y="412"/>
                  </a:lnTo>
                  <a:lnTo>
                    <a:pt x="98" y="412"/>
                  </a:lnTo>
                  <a:lnTo>
                    <a:pt x="89" y="448"/>
                  </a:lnTo>
                  <a:lnTo>
                    <a:pt x="85" y="452"/>
                  </a:lnTo>
                  <a:lnTo>
                    <a:pt x="85" y="448"/>
                  </a:lnTo>
                  <a:lnTo>
                    <a:pt x="85" y="448"/>
                  </a:lnTo>
                  <a:close/>
                  <a:moveTo>
                    <a:pt x="102" y="386"/>
                  </a:moveTo>
                  <a:lnTo>
                    <a:pt x="111" y="350"/>
                  </a:lnTo>
                  <a:lnTo>
                    <a:pt x="116" y="350"/>
                  </a:lnTo>
                  <a:lnTo>
                    <a:pt x="116" y="350"/>
                  </a:lnTo>
                  <a:lnTo>
                    <a:pt x="107" y="386"/>
                  </a:lnTo>
                  <a:lnTo>
                    <a:pt x="102" y="390"/>
                  </a:lnTo>
                  <a:lnTo>
                    <a:pt x="102" y="386"/>
                  </a:lnTo>
                  <a:lnTo>
                    <a:pt x="102" y="386"/>
                  </a:lnTo>
                  <a:close/>
                  <a:moveTo>
                    <a:pt x="116" y="324"/>
                  </a:moveTo>
                  <a:lnTo>
                    <a:pt x="129" y="288"/>
                  </a:lnTo>
                  <a:lnTo>
                    <a:pt x="129" y="288"/>
                  </a:lnTo>
                  <a:lnTo>
                    <a:pt x="133" y="288"/>
                  </a:lnTo>
                  <a:lnTo>
                    <a:pt x="124" y="328"/>
                  </a:lnTo>
                  <a:lnTo>
                    <a:pt x="120" y="328"/>
                  </a:lnTo>
                  <a:lnTo>
                    <a:pt x="116" y="324"/>
                  </a:lnTo>
                  <a:lnTo>
                    <a:pt x="116" y="324"/>
                  </a:lnTo>
                  <a:close/>
                  <a:moveTo>
                    <a:pt x="133" y="262"/>
                  </a:moveTo>
                  <a:lnTo>
                    <a:pt x="142" y="226"/>
                  </a:lnTo>
                  <a:lnTo>
                    <a:pt x="147" y="226"/>
                  </a:lnTo>
                  <a:lnTo>
                    <a:pt x="147" y="231"/>
                  </a:lnTo>
                  <a:lnTo>
                    <a:pt x="138" y="266"/>
                  </a:lnTo>
                  <a:lnTo>
                    <a:pt x="138" y="266"/>
                  </a:lnTo>
                  <a:lnTo>
                    <a:pt x="133" y="262"/>
                  </a:lnTo>
                  <a:lnTo>
                    <a:pt x="133" y="262"/>
                  </a:lnTo>
                  <a:close/>
                  <a:moveTo>
                    <a:pt x="151" y="200"/>
                  </a:moveTo>
                  <a:lnTo>
                    <a:pt x="160" y="164"/>
                  </a:lnTo>
                  <a:lnTo>
                    <a:pt x="164" y="164"/>
                  </a:lnTo>
                  <a:lnTo>
                    <a:pt x="164" y="169"/>
                  </a:lnTo>
                  <a:lnTo>
                    <a:pt x="155" y="204"/>
                  </a:lnTo>
                  <a:lnTo>
                    <a:pt x="151" y="204"/>
                  </a:lnTo>
                  <a:lnTo>
                    <a:pt x="151" y="200"/>
                  </a:lnTo>
                  <a:lnTo>
                    <a:pt x="151" y="200"/>
                  </a:lnTo>
                  <a:close/>
                  <a:moveTo>
                    <a:pt x="169" y="142"/>
                  </a:moveTo>
                  <a:lnTo>
                    <a:pt x="178" y="102"/>
                  </a:lnTo>
                  <a:lnTo>
                    <a:pt x="178" y="102"/>
                  </a:lnTo>
                  <a:lnTo>
                    <a:pt x="182" y="107"/>
                  </a:lnTo>
                  <a:lnTo>
                    <a:pt x="173" y="142"/>
                  </a:lnTo>
                  <a:lnTo>
                    <a:pt x="169" y="142"/>
                  </a:lnTo>
                  <a:lnTo>
                    <a:pt x="169" y="142"/>
                  </a:lnTo>
                  <a:lnTo>
                    <a:pt x="169" y="142"/>
                  </a:lnTo>
                  <a:close/>
                  <a:moveTo>
                    <a:pt x="182" y="80"/>
                  </a:moveTo>
                  <a:lnTo>
                    <a:pt x="191" y="45"/>
                  </a:lnTo>
                  <a:lnTo>
                    <a:pt x="195" y="40"/>
                  </a:lnTo>
                  <a:lnTo>
                    <a:pt x="200" y="45"/>
                  </a:lnTo>
                  <a:lnTo>
                    <a:pt x="186" y="80"/>
                  </a:lnTo>
                  <a:lnTo>
                    <a:pt x="186" y="80"/>
                  </a:lnTo>
                  <a:lnTo>
                    <a:pt x="182" y="80"/>
                  </a:lnTo>
                  <a:lnTo>
                    <a:pt x="182" y="80"/>
                  </a:lnTo>
                  <a:close/>
                  <a:moveTo>
                    <a:pt x="200" y="18"/>
                  </a:moveTo>
                  <a:lnTo>
                    <a:pt x="204" y="0"/>
                  </a:lnTo>
                  <a:lnTo>
                    <a:pt x="209" y="0"/>
                  </a:lnTo>
                  <a:lnTo>
                    <a:pt x="209" y="5"/>
                  </a:lnTo>
                  <a:lnTo>
                    <a:pt x="204" y="18"/>
                  </a:lnTo>
                  <a:lnTo>
                    <a:pt x="200" y="18"/>
                  </a:lnTo>
                  <a:lnTo>
                    <a:pt x="200" y="18"/>
                  </a:lnTo>
                  <a:lnTo>
                    <a:pt x="200" y="18"/>
                  </a:lnTo>
                  <a:close/>
                </a:path>
              </a:pathLst>
            </a:custGeom>
            <a:solidFill>
              <a:srgbClr val="000000"/>
            </a:solidFill>
            <a:ln w="6350">
              <a:solidFill>
                <a:schemeClr val="tx2">
                  <a:lumMod val="60000"/>
                  <a:lumOff val="40000"/>
                </a:schemeClr>
              </a:solidFill>
              <a:prstDash val="solid"/>
              <a:round/>
            </a:ln>
          </p:spPr>
          <p:txBody>
            <a:bodyPr/>
            <a:lstStyle/>
            <a:p>
              <a:pPr algn="ctr" fontAlgn="base">
                <a:spcBef>
                  <a:spcPct val="0"/>
                </a:spcBef>
                <a:spcAft>
                  <a:spcPct val="0"/>
                </a:spcAft>
                <a:defRPr/>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247825" name="Freeform 17"/>
            <p:cNvSpPr>
              <a:spLocks noEditPoints="1"/>
            </p:cNvSpPr>
            <p:nvPr/>
          </p:nvSpPr>
          <p:spPr bwMode="auto">
            <a:xfrm>
              <a:off x="4821" y="2353"/>
              <a:ext cx="700" cy="266"/>
            </a:xfrm>
            <a:custGeom>
              <a:avLst/>
              <a:gdLst>
                <a:gd name="T0" fmla="*/ 35 w 700"/>
                <a:gd name="T1" fmla="*/ 248 h 266"/>
                <a:gd name="T2" fmla="*/ 40 w 700"/>
                <a:gd name="T3" fmla="*/ 253 h 266"/>
                <a:gd name="T4" fmla="*/ 0 w 700"/>
                <a:gd name="T5" fmla="*/ 266 h 266"/>
                <a:gd name="T6" fmla="*/ 4 w 700"/>
                <a:gd name="T7" fmla="*/ 261 h 266"/>
                <a:gd name="T8" fmla="*/ 97 w 700"/>
                <a:gd name="T9" fmla="*/ 226 h 266"/>
                <a:gd name="T10" fmla="*/ 97 w 700"/>
                <a:gd name="T11" fmla="*/ 230 h 266"/>
                <a:gd name="T12" fmla="*/ 62 w 700"/>
                <a:gd name="T13" fmla="*/ 239 h 266"/>
                <a:gd name="T14" fmla="*/ 62 w 700"/>
                <a:gd name="T15" fmla="*/ 239 h 266"/>
                <a:gd name="T16" fmla="*/ 155 w 700"/>
                <a:gd name="T17" fmla="*/ 204 h 266"/>
                <a:gd name="T18" fmla="*/ 159 w 700"/>
                <a:gd name="T19" fmla="*/ 208 h 266"/>
                <a:gd name="T20" fmla="*/ 120 w 700"/>
                <a:gd name="T21" fmla="*/ 217 h 266"/>
                <a:gd name="T22" fmla="*/ 124 w 700"/>
                <a:gd name="T23" fmla="*/ 217 h 266"/>
                <a:gd name="T24" fmla="*/ 217 w 700"/>
                <a:gd name="T25" fmla="*/ 182 h 266"/>
                <a:gd name="T26" fmla="*/ 217 w 700"/>
                <a:gd name="T27" fmla="*/ 186 h 266"/>
                <a:gd name="T28" fmla="*/ 182 w 700"/>
                <a:gd name="T29" fmla="*/ 195 h 266"/>
                <a:gd name="T30" fmla="*/ 182 w 700"/>
                <a:gd name="T31" fmla="*/ 195 h 266"/>
                <a:gd name="T32" fmla="*/ 275 w 700"/>
                <a:gd name="T33" fmla="*/ 160 h 266"/>
                <a:gd name="T34" fmla="*/ 279 w 700"/>
                <a:gd name="T35" fmla="*/ 164 h 266"/>
                <a:gd name="T36" fmla="*/ 239 w 700"/>
                <a:gd name="T37" fmla="*/ 173 h 266"/>
                <a:gd name="T38" fmla="*/ 239 w 700"/>
                <a:gd name="T39" fmla="*/ 173 h 266"/>
                <a:gd name="T40" fmla="*/ 337 w 700"/>
                <a:gd name="T41" fmla="*/ 137 h 266"/>
                <a:gd name="T42" fmla="*/ 337 w 700"/>
                <a:gd name="T43" fmla="*/ 142 h 266"/>
                <a:gd name="T44" fmla="*/ 301 w 700"/>
                <a:gd name="T45" fmla="*/ 151 h 266"/>
                <a:gd name="T46" fmla="*/ 301 w 700"/>
                <a:gd name="T47" fmla="*/ 151 h 266"/>
                <a:gd name="T48" fmla="*/ 394 w 700"/>
                <a:gd name="T49" fmla="*/ 115 h 266"/>
                <a:gd name="T50" fmla="*/ 399 w 700"/>
                <a:gd name="T51" fmla="*/ 120 h 266"/>
                <a:gd name="T52" fmla="*/ 359 w 700"/>
                <a:gd name="T53" fmla="*/ 129 h 266"/>
                <a:gd name="T54" fmla="*/ 359 w 700"/>
                <a:gd name="T55" fmla="*/ 124 h 266"/>
                <a:gd name="T56" fmla="*/ 456 w 700"/>
                <a:gd name="T57" fmla="*/ 89 h 266"/>
                <a:gd name="T58" fmla="*/ 456 w 700"/>
                <a:gd name="T59" fmla="*/ 98 h 266"/>
                <a:gd name="T60" fmla="*/ 421 w 700"/>
                <a:gd name="T61" fmla="*/ 106 h 266"/>
                <a:gd name="T62" fmla="*/ 421 w 700"/>
                <a:gd name="T63" fmla="*/ 102 h 266"/>
                <a:gd name="T64" fmla="*/ 514 w 700"/>
                <a:gd name="T65" fmla="*/ 66 h 266"/>
                <a:gd name="T66" fmla="*/ 518 w 700"/>
                <a:gd name="T67" fmla="*/ 75 h 266"/>
                <a:gd name="T68" fmla="*/ 478 w 700"/>
                <a:gd name="T69" fmla="*/ 84 h 266"/>
                <a:gd name="T70" fmla="*/ 478 w 700"/>
                <a:gd name="T71" fmla="*/ 80 h 266"/>
                <a:gd name="T72" fmla="*/ 576 w 700"/>
                <a:gd name="T73" fmla="*/ 44 h 266"/>
                <a:gd name="T74" fmla="*/ 576 w 700"/>
                <a:gd name="T75" fmla="*/ 49 h 266"/>
                <a:gd name="T76" fmla="*/ 540 w 700"/>
                <a:gd name="T77" fmla="*/ 62 h 266"/>
                <a:gd name="T78" fmla="*/ 540 w 700"/>
                <a:gd name="T79" fmla="*/ 58 h 266"/>
                <a:gd name="T80" fmla="*/ 633 w 700"/>
                <a:gd name="T81" fmla="*/ 22 h 266"/>
                <a:gd name="T82" fmla="*/ 638 w 700"/>
                <a:gd name="T83" fmla="*/ 27 h 266"/>
                <a:gd name="T84" fmla="*/ 598 w 700"/>
                <a:gd name="T85" fmla="*/ 40 h 266"/>
                <a:gd name="T86" fmla="*/ 598 w 700"/>
                <a:gd name="T87" fmla="*/ 35 h 266"/>
                <a:gd name="T88" fmla="*/ 695 w 700"/>
                <a:gd name="T89" fmla="*/ 0 h 266"/>
                <a:gd name="T90" fmla="*/ 695 w 700"/>
                <a:gd name="T91" fmla="*/ 4 h 266"/>
                <a:gd name="T92" fmla="*/ 660 w 700"/>
                <a:gd name="T93" fmla="*/ 18 h 266"/>
                <a:gd name="T94" fmla="*/ 660 w 700"/>
                <a:gd name="T95" fmla="*/ 1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0" h="266">
                  <a:moveTo>
                    <a:pt x="4" y="261"/>
                  </a:moveTo>
                  <a:lnTo>
                    <a:pt x="35" y="248"/>
                  </a:lnTo>
                  <a:lnTo>
                    <a:pt x="40" y="248"/>
                  </a:lnTo>
                  <a:lnTo>
                    <a:pt x="40" y="253"/>
                  </a:lnTo>
                  <a:lnTo>
                    <a:pt x="4" y="266"/>
                  </a:lnTo>
                  <a:lnTo>
                    <a:pt x="0" y="266"/>
                  </a:lnTo>
                  <a:lnTo>
                    <a:pt x="4" y="261"/>
                  </a:lnTo>
                  <a:lnTo>
                    <a:pt x="4" y="261"/>
                  </a:lnTo>
                  <a:close/>
                  <a:moveTo>
                    <a:pt x="62" y="239"/>
                  </a:moveTo>
                  <a:lnTo>
                    <a:pt x="97" y="226"/>
                  </a:lnTo>
                  <a:lnTo>
                    <a:pt x="102" y="226"/>
                  </a:lnTo>
                  <a:lnTo>
                    <a:pt x="97" y="230"/>
                  </a:lnTo>
                  <a:lnTo>
                    <a:pt x="62" y="244"/>
                  </a:lnTo>
                  <a:lnTo>
                    <a:pt x="62" y="239"/>
                  </a:lnTo>
                  <a:lnTo>
                    <a:pt x="62" y="239"/>
                  </a:lnTo>
                  <a:lnTo>
                    <a:pt x="62" y="239"/>
                  </a:lnTo>
                  <a:close/>
                  <a:moveTo>
                    <a:pt x="124" y="217"/>
                  </a:moveTo>
                  <a:lnTo>
                    <a:pt x="155" y="204"/>
                  </a:lnTo>
                  <a:lnTo>
                    <a:pt x="159" y="204"/>
                  </a:lnTo>
                  <a:lnTo>
                    <a:pt x="159" y="208"/>
                  </a:lnTo>
                  <a:lnTo>
                    <a:pt x="124" y="222"/>
                  </a:lnTo>
                  <a:lnTo>
                    <a:pt x="120" y="217"/>
                  </a:lnTo>
                  <a:lnTo>
                    <a:pt x="124" y="217"/>
                  </a:lnTo>
                  <a:lnTo>
                    <a:pt x="124" y="217"/>
                  </a:lnTo>
                  <a:close/>
                  <a:moveTo>
                    <a:pt x="182" y="195"/>
                  </a:moveTo>
                  <a:lnTo>
                    <a:pt x="217" y="182"/>
                  </a:lnTo>
                  <a:lnTo>
                    <a:pt x="221" y="182"/>
                  </a:lnTo>
                  <a:lnTo>
                    <a:pt x="217" y="186"/>
                  </a:lnTo>
                  <a:lnTo>
                    <a:pt x="182" y="199"/>
                  </a:lnTo>
                  <a:lnTo>
                    <a:pt x="182" y="195"/>
                  </a:lnTo>
                  <a:lnTo>
                    <a:pt x="182" y="195"/>
                  </a:lnTo>
                  <a:lnTo>
                    <a:pt x="182" y="195"/>
                  </a:lnTo>
                  <a:close/>
                  <a:moveTo>
                    <a:pt x="239" y="173"/>
                  </a:moveTo>
                  <a:lnTo>
                    <a:pt x="275" y="160"/>
                  </a:lnTo>
                  <a:lnTo>
                    <a:pt x="279" y="160"/>
                  </a:lnTo>
                  <a:lnTo>
                    <a:pt x="279" y="164"/>
                  </a:lnTo>
                  <a:lnTo>
                    <a:pt x="244" y="177"/>
                  </a:lnTo>
                  <a:lnTo>
                    <a:pt x="239" y="173"/>
                  </a:lnTo>
                  <a:lnTo>
                    <a:pt x="239" y="173"/>
                  </a:lnTo>
                  <a:lnTo>
                    <a:pt x="239" y="173"/>
                  </a:lnTo>
                  <a:close/>
                  <a:moveTo>
                    <a:pt x="301" y="151"/>
                  </a:moveTo>
                  <a:lnTo>
                    <a:pt x="337" y="137"/>
                  </a:lnTo>
                  <a:lnTo>
                    <a:pt x="341" y="137"/>
                  </a:lnTo>
                  <a:lnTo>
                    <a:pt x="337" y="142"/>
                  </a:lnTo>
                  <a:lnTo>
                    <a:pt x="301" y="155"/>
                  </a:lnTo>
                  <a:lnTo>
                    <a:pt x="301" y="151"/>
                  </a:lnTo>
                  <a:lnTo>
                    <a:pt x="301" y="151"/>
                  </a:lnTo>
                  <a:lnTo>
                    <a:pt x="301" y="151"/>
                  </a:lnTo>
                  <a:close/>
                  <a:moveTo>
                    <a:pt x="359" y="124"/>
                  </a:moveTo>
                  <a:lnTo>
                    <a:pt x="394" y="115"/>
                  </a:lnTo>
                  <a:lnTo>
                    <a:pt x="399" y="115"/>
                  </a:lnTo>
                  <a:lnTo>
                    <a:pt x="399" y="120"/>
                  </a:lnTo>
                  <a:lnTo>
                    <a:pt x="363" y="133"/>
                  </a:lnTo>
                  <a:lnTo>
                    <a:pt x="359" y="129"/>
                  </a:lnTo>
                  <a:lnTo>
                    <a:pt x="359" y="124"/>
                  </a:lnTo>
                  <a:lnTo>
                    <a:pt x="359" y="124"/>
                  </a:lnTo>
                  <a:close/>
                  <a:moveTo>
                    <a:pt x="421" y="102"/>
                  </a:moveTo>
                  <a:lnTo>
                    <a:pt x="456" y="89"/>
                  </a:lnTo>
                  <a:lnTo>
                    <a:pt x="461" y="93"/>
                  </a:lnTo>
                  <a:lnTo>
                    <a:pt x="456" y="98"/>
                  </a:lnTo>
                  <a:lnTo>
                    <a:pt x="421" y="111"/>
                  </a:lnTo>
                  <a:lnTo>
                    <a:pt x="421" y="106"/>
                  </a:lnTo>
                  <a:lnTo>
                    <a:pt x="421" y="102"/>
                  </a:lnTo>
                  <a:lnTo>
                    <a:pt x="421" y="102"/>
                  </a:lnTo>
                  <a:close/>
                  <a:moveTo>
                    <a:pt x="478" y="80"/>
                  </a:moveTo>
                  <a:lnTo>
                    <a:pt x="514" y="66"/>
                  </a:lnTo>
                  <a:lnTo>
                    <a:pt x="518" y="71"/>
                  </a:lnTo>
                  <a:lnTo>
                    <a:pt x="518" y="75"/>
                  </a:lnTo>
                  <a:lnTo>
                    <a:pt x="483" y="84"/>
                  </a:lnTo>
                  <a:lnTo>
                    <a:pt x="478" y="84"/>
                  </a:lnTo>
                  <a:lnTo>
                    <a:pt x="478" y="80"/>
                  </a:lnTo>
                  <a:lnTo>
                    <a:pt x="478" y="80"/>
                  </a:lnTo>
                  <a:close/>
                  <a:moveTo>
                    <a:pt x="540" y="58"/>
                  </a:moveTo>
                  <a:lnTo>
                    <a:pt x="576" y="44"/>
                  </a:lnTo>
                  <a:lnTo>
                    <a:pt x="580" y="49"/>
                  </a:lnTo>
                  <a:lnTo>
                    <a:pt x="576" y="49"/>
                  </a:lnTo>
                  <a:lnTo>
                    <a:pt x="540" y="62"/>
                  </a:lnTo>
                  <a:lnTo>
                    <a:pt x="540" y="62"/>
                  </a:lnTo>
                  <a:lnTo>
                    <a:pt x="540" y="58"/>
                  </a:lnTo>
                  <a:lnTo>
                    <a:pt x="540" y="58"/>
                  </a:lnTo>
                  <a:close/>
                  <a:moveTo>
                    <a:pt x="598" y="35"/>
                  </a:moveTo>
                  <a:lnTo>
                    <a:pt x="633" y="22"/>
                  </a:lnTo>
                  <a:lnTo>
                    <a:pt x="638" y="27"/>
                  </a:lnTo>
                  <a:lnTo>
                    <a:pt x="638" y="27"/>
                  </a:lnTo>
                  <a:lnTo>
                    <a:pt x="602" y="40"/>
                  </a:lnTo>
                  <a:lnTo>
                    <a:pt x="598" y="40"/>
                  </a:lnTo>
                  <a:lnTo>
                    <a:pt x="598" y="35"/>
                  </a:lnTo>
                  <a:lnTo>
                    <a:pt x="598" y="35"/>
                  </a:lnTo>
                  <a:close/>
                  <a:moveTo>
                    <a:pt x="660" y="13"/>
                  </a:moveTo>
                  <a:lnTo>
                    <a:pt x="695" y="0"/>
                  </a:lnTo>
                  <a:lnTo>
                    <a:pt x="700" y="4"/>
                  </a:lnTo>
                  <a:lnTo>
                    <a:pt x="695" y="4"/>
                  </a:lnTo>
                  <a:lnTo>
                    <a:pt x="660" y="18"/>
                  </a:lnTo>
                  <a:lnTo>
                    <a:pt x="660" y="18"/>
                  </a:lnTo>
                  <a:lnTo>
                    <a:pt x="660" y="13"/>
                  </a:lnTo>
                  <a:lnTo>
                    <a:pt x="660" y="13"/>
                  </a:lnTo>
                  <a:close/>
                </a:path>
              </a:pathLst>
            </a:custGeom>
            <a:solidFill>
              <a:srgbClr val="000000"/>
            </a:solidFill>
            <a:ln w="6350">
              <a:solidFill>
                <a:schemeClr val="tx2">
                  <a:lumMod val="60000"/>
                  <a:lumOff val="40000"/>
                </a:schemeClr>
              </a:solidFill>
              <a:prstDash val="solid"/>
              <a:round/>
            </a:ln>
          </p:spPr>
          <p:txBody>
            <a:bodyPr/>
            <a:lstStyle/>
            <a:p>
              <a:pPr algn="ctr" fontAlgn="base">
                <a:spcBef>
                  <a:spcPct val="0"/>
                </a:spcBef>
                <a:spcAft>
                  <a:spcPct val="0"/>
                </a:spcAft>
                <a:defRPr/>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247826" name="Freeform 18"/>
            <p:cNvSpPr>
              <a:spLocks noEditPoints="1"/>
            </p:cNvSpPr>
            <p:nvPr/>
          </p:nvSpPr>
          <p:spPr bwMode="auto">
            <a:xfrm>
              <a:off x="4821" y="2614"/>
              <a:ext cx="514" cy="501"/>
            </a:xfrm>
            <a:custGeom>
              <a:avLst/>
              <a:gdLst>
                <a:gd name="T0" fmla="*/ 483 w 514"/>
                <a:gd name="T1" fmla="*/ 474 h 501"/>
                <a:gd name="T2" fmla="*/ 487 w 514"/>
                <a:gd name="T3" fmla="*/ 474 h 501"/>
                <a:gd name="T4" fmla="*/ 514 w 514"/>
                <a:gd name="T5" fmla="*/ 501 h 501"/>
                <a:gd name="T6" fmla="*/ 509 w 514"/>
                <a:gd name="T7" fmla="*/ 501 h 501"/>
                <a:gd name="T8" fmla="*/ 438 w 514"/>
                <a:gd name="T9" fmla="*/ 430 h 501"/>
                <a:gd name="T10" fmla="*/ 443 w 514"/>
                <a:gd name="T11" fmla="*/ 430 h 501"/>
                <a:gd name="T12" fmla="*/ 469 w 514"/>
                <a:gd name="T13" fmla="*/ 457 h 501"/>
                <a:gd name="T14" fmla="*/ 465 w 514"/>
                <a:gd name="T15" fmla="*/ 457 h 501"/>
                <a:gd name="T16" fmla="*/ 394 w 514"/>
                <a:gd name="T17" fmla="*/ 386 h 501"/>
                <a:gd name="T18" fmla="*/ 399 w 514"/>
                <a:gd name="T19" fmla="*/ 381 h 501"/>
                <a:gd name="T20" fmla="*/ 425 w 514"/>
                <a:gd name="T21" fmla="*/ 412 h 501"/>
                <a:gd name="T22" fmla="*/ 421 w 514"/>
                <a:gd name="T23" fmla="*/ 412 h 501"/>
                <a:gd name="T24" fmla="*/ 345 w 514"/>
                <a:gd name="T25" fmla="*/ 342 h 501"/>
                <a:gd name="T26" fmla="*/ 350 w 514"/>
                <a:gd name="T27" fmla="*/ 337 h 501"/>
                <a:gd name="T28" fmla="*/ 376 w 514"/>
                <a:gd name="T29" fmla="*/ 368 h 501"/>
                <a:gd name="T30" fmla="*/ 372 w 514"/>
                <a:gd name="T31" fmla="*/ 368 h 501"/>
                <a:gd name="T32" fmla="*/ 301 w 514"/>
                <a:gd name="T33" fmla="*/ 297 h 501"/>
                <a:gd name="T34" fmla="*/ 306 w 514"/>
                <a:gd name="T35" fmla="*/ 293 h 501"/>
                <a:gd name="T36" fmla="*/ 332 w 514"/>
                <a:gd name="T37" fmla="*/ 324 h 501"/>
                <a:gd name="T38" fmla="*/ 328 w 514"/>
                <a:gd name="T39" fmla="*/ 324 h 501"/>
                <a:gd name="T40" fmla="*/ 257 w 514"/>
                <a:gd name="T41" fmla="*/ 253 h 501"/>
                <a:gd name="T42" fmla="*/ 261 w 514"/>
                <a:gd name="T43" fmla="*/ 249 h 501"/>
                <a:gd name="T44" fmla="*/ 288 w 514"/>
                <a:gd name="T45" fmla="*/ 280 h 501"/>
                <a:gd name="T46" fmla="*/ 283 w 514"/>
                <a:gd name="T47" fmla="*/ 280 h 501"/>
                <a:gd name="T48" fmla="*/ 208 w 514"/>
                <a:gd name="T49" fmla="*/ 209 h 501"/>
                <a:gd name="T50" fmla="*/ 213 w 514"/>
                <a:gd name="T51" fmla="*/ 204 h 501"/>
                <a:gd name="T52" fmla="*/ 239 w 514"/>
                <a:gd name="T53" fmla="*/ 235 h 501"/>
                <a:gd name="T54" fmla="*/ 235 w 514"/>
                <a:gd name="T55" fmla="*/ 235 h 501"/>
                <a:gd name="T56" fmla="*/ 164 w 514"/>
                <a:gd name="T57" fmla="*/ 164 h 501"/>
                <a:gd name="T58" fmla="*/ 168 w 514"/>
                <a:gd name="T59" fmla="*/ 160 h 501"/>
                <a:gd name="T60" fmla="*/ 195 w 514"/>
                <a:gd name="T61" fmla="*/ 191 h 501"/>
                <a:gd name="T62" fmla="*/ 190 w 514"/>
                <a:gd name="T63" fmla="*/ 191 h 501"/>
                <a:gd name="T64" fmla="*/ 120 w 514"/>
                <a:gd name="T65" fmla="*/ 120 h 501"/>
                <a:gd name="T66" fmla="*/ 120 w 514"/>
                <a:gd name="T67" fmla="*/ 116 h 501"/>
                <a:gd name="T68" fmla="*/ 151 w 514"/>
                <a:gd name="T69" fmla="*/ 147 h 501"/>
                <a:gd name="T70" fmla="*/ 146 w 514"/>
                <a:gd name="T71" fmla="*/ 147 h 501"/>
                <a:gd name="T72" fmla="*/ 71 w 514"/>
                <a:gd name="T73" fmla="*/ 76 h 501"/>
                <a:gd name="T74" fmla="*/ 75 w 514"/>
                <a:gd name="T75" fmla="*/ 71 h 501"/>
                <a:gd name="T76" fmla="*/ 102 w 514"/>
                <a:gd name="T77" fmla="*/ 102 h 501"/>
                <a:gd name="T78" fmla="*/ 97 w 514"/>
                <a:gd name="T79" fmla="*/ 102 h 501"/>
                <a:gd name="T80" fmla="*/ 27 w 514"/>
                <a:gd name="T81" fmla="*/ 31 h 501"/>
                <a:gd name="T82" fmla="*/ 31 w 514"/>
                <a:gd name="T83" fmla="*/ 27 h 501"/>
                <a:gd name="T84" fmla="*/ 58 w 514"/>
                <a:gd name="T85" fmla="*/ 58 h 501"/>
                <a:gd name="T86" fmla="*/ 53 w 514"/>
                <a:gd name="T87" fmla="*/ 58 h 501"/>
                <a:gd name="T88" fmla="*/ 0 w 514"/>
                <a:gd name="T89" fmla="*/ 5 h 501"/>
                <a:gd name="T90" fmla="*/ 0 w 514"/>
                <a:gd name="T91" fmla="*/ 0 h 501"/>
                <a:gd name="T92" fmla="*/ 9 w 514"/>
                <a:gd name="T93" fmla="*/ 14 h 501"/>
                <a:gd name="T94" fmla="*/ 9 w 514"/>
                <a:gd name="T95" fmla="*/ 14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4" h="501">
                  <a:moveTo>
                    <a:pt x="509" y="501"/>
                  </a:moveTo>
                  <a:lnTo>
                    <a:pt x="483" y="474"/>
                  </a:lnTo>
                  <a:lnTo>
                    <a:pt x="483" y="474"/>
                  </a:lnTo>
                  <a:lnTo>
                    <a:pt x="487" y="474"/>
                  </a:lnTo>
                  <a:lnTo>
                    <a:pt x="514" y="497"/>
                  </a:lnTo>
                  <a:lnTo>
                    <a:pt x="514" y="501"/>
                  </a:lnTo>
                  <a:lnTo>
                    <a:pt x="509" y="501"/>
                  </a:lnTo>
                  <a:lnTo>
                    <a:pt x="509" y="501"/>
                  </a:lnTo>
                  <a:close/>
                  <a:moveTo>
                    <a:pt x="465" y="457"/>
                  </a:moveTo>
                  <a:lnTo>
                    <a:pt x="438" y="430"/>
                  </a:lnTo>
                  <a:lnTo>
                    <a:pt x="438" y="430"/>
                  </a:lnTo>
                  <a:lnTo>
                    <a:pt x="443" y="430"/>
                  </a:lnTo>
                  <a:lnTo>
                    <a:pt x="469" y="452"/>
                  </a:lnTo>
                  <a:lnTo>
                    <a:pt x="469" y="457"/>
                  </a:lnTo>
                  <a:lnTo>
                    <a:pt x="465" y="457"/>
                  </a:lnTo>
                  <a:lnTo>
                    <a:pt x="465" y="457"/>
                  </a:lnTo>
                  <a:close/>
                  <a:moveTo>
                    <a:pt x="421" y="412"/>
                  </a:moveTo>
                  <a:lnTo>
                    <a:pt x="394" y="386"/>
                  </a:lnTo>
                  <a:lnTo>
                    <a:pt x="394" y="386"/>
                  </a:lnTo>
                  <a:lnTo>
                    <a:pt x="399" y="381"/>
                  </a:lnTo>
                  <a:lnTo>
                    <a:pt x="425" y="408"/>
                  </a:lnTo>
                  <a:lnTo>
                    <a:pt x="425" y="412"/>
                  </a:lnTo>
                  <a:lnTo>
                    <a:pt x="421" y="412"/>
                  </a:lnTo>
                  <a:lnTo>
                    <a:pt x="421" y="412"/>
                  </a:lnTo>
                  <a:close/>
                  <a:moveTo>
                    <a:pt x="372" y="368"/>
                  </a:moveTo>
                  <a:lnTo>
                    <a:pt x="345" y="342"/>
                  </a:lnTo>
                  <a:lnTo>
                    <a:pt x="345" y="337"/>
                  </a:lnTo>
                  <a:lnTo>
                    <a:pt x="350" y="337"/>
                  </a:lnTo>
                  <a:lnTo>
                    <a:pt x="376" y="364"/>
                  </a:lnTo>
                  <a:lnTo>
                    <a:pt x="376" y="368"/>
                  </a:lnTo>
                  <a:lnTo>
                    <a:pt x="372" y="368"/>
                  </a:lnTo>
                  <a:lnTo>
                    <a:pt x="372" y="368"/>
                  </a:lnTo>
                  <a:close/>
                  <a:moveTo>
                    <a:pt x="328" y="324"/>
                  </a:moveTo>
                  <a:lnTo>
                    <a:pt x="301" y="297"/>
                  </a:lnTo>
                  <a:lnTo>
                    <a:pt x="301" y="293"/>
                  </a:lnTo>
                  <a:lnTo>
                    <a:pt x="306" y="293"/>
                  </a:lnTo>
                  <a:lnTo>
                    <a:pt x="332" y="319"/>
                  </a:lnTo>
                  <a:lnTo>
                    <a:pt x="332" y="324"/>
                  </a:lnTo>
                  <a:lnTo>
                    <a:pt x="328" y="324"/>
                  </a:lnTo>
                  <a:lnTo>
                    <a:pt x="328" y="324"/>
                  </a:lnTo>
                  <a:close/>
                  <a:moveTo>
                    <a:pt x="283" y="280"/>
                  </a:moveTo>
                  <a:lnTo>
                    <a:pt x="257" y="253"/>
                  </a:lnTo>
                  <a:lnTo>
                    <a:pt x="257" y="249"/>
                  </a:lnTo>
                  <a:lnTo>
                    <a:pt x="261" y="249"/>
                  </a:lnTo>
                  <a:lnTo>
                    <a:pt x="288" y="275"/>
                  </a:lnTo>
                  <a:lnTo>
                    <a:pt x="288" y="280"/>
                  </a:lnTo>
                  <a:lnTo>
                    <a:pt x="283" y="280"/>
                  </a:lnTo>
                  <a:lnTo>
                    <a:pt x="283" y="280"/>
                  </a:lnTo>
                  <a:close/>
                  <a:moveTo>
                    <a:pt x="235" y="235"/>
                  </a:moveTo>
                  <a:lnTo>
                    <a:pt x="208" y="209"/>
                  </a:lnTo>
                  <a:lnTo>
                    <a:pt x="208" y="204"/>
                  </a:lnTo>
                  <a:lnTo>
                    <a:pt x="213" y="204"/>
                  </a:lnTo>
                  <a:lnTo>
                    <a:pt x="239" y="231"/>
                  </a:lnTo>
                  <a:lnTo>
                    <a:pt x="239" y="235"/>
                  </a:lnTo>
                  <a:lnTo>
                    <a:pt x="235" y="235"/>
                  </a:lnTo>
                  <a:lnTo>
                    <a:pt x="235" y="235"/>
                  </a:lnTo>
                  <a:close/>
                  <a:moveTo>
                    <a:pt x="190" y="191"/>
                  </a:moveTo>
                  <a:lnTo>
                    <a:pt x="164" y="164"/>
                  </a:lnTo>
                  <a:lnTo>
                    <a:pt x="164" y="160"/>
                  </a:lnTo>
                  <a:lnTo>
                    <a:pt x="168" y="160"/>
                  </a:lnTo>
                  <a:lnTo>
                    <a:pt x="195" y="186"/>
                  </a:lnTo>
                  <a:lnTo>
                    <a:pt x="195" y="191"/>
                  </a:lnTo>
                  <a:lnTo>
                    <a:pt x="190" y="191"/>
                  </a:lnTo>
                  <a:lnTo>
                    <a:pt x="190" y="191"/>
                  </a:lnTo>
                  <a:close/>
                  <a:moveTo>
                    <a:pt x="146" y="147"/>
                  </a:moveTo>
                  <a:lnTo>
                    <a:pt x="120" y="120"/>
                  </a:lnTo>
                  <a:lnTo>
                    <a:pt x="120" y="116"/>
                  </a:lnTo>
                  <a:lnTo>
                    <a:pt x="120" y="116"/>
                  </a:lnTo>
                  <a:lnTo>
                    <a:pt x="151" y="142"/>
                  </a:lnTo>
                  <a:lnTo>
                    <a:pt x="151" y="147"/>
                  </a:lnTo>
                  <a:lnTo>
                    <a:pt x="146" y="147"/>
                  </a:lnTo>
                  <a:lnTo>
                    <a:pt x="146" y="147"/>
                  </a:lnTo>
                  <a:close/>
                  <a:moveTo>
                    <a:pt x="97" y="102"/>
                  </a:moveTo>
                  <a:lnTo>
                    <a:pt x="71" y="76"/>
                  </a:lnTo>
                  <a:lnTo>
                    <a:pt x="71" y="71"/>
                  </a:lnTo>
                  <a:lnTo>
                    <a:pt x="75" y="71"/>
                  </a:lnTo>
                  <a:lnTo>
                    <a:pt x="102" y="98"/>
                  </a:lnTo>
                  <a:lnTo>
                    <a:pt x="102" y="102"/>
                  </a:lnTo>
                  <a:lnTo>
                    <a:pt x="97" y="102"/>
                  </a:lnTo>
                  <a:lnTo>
                    <a:pt x="97" y="102"/>
                  </a:lnTo>
                  <a:close/>
                  <a:moveTo>
                    <a:pt x="53" y="58"/>
                  </a:moveTo>
                  <a:lnTo>
                    <a:pt x="27" y="31"/>
                  </a:lnTo>
                  <a:lnTo>
                    <a:pt x="27" y="27"/>
                  </a:lnTo>
                  <a:lnTo>
                    <a:pt x="31" y="27"/>
                  </a:lnTo>
                  <a:lnTo>
                    <a:pt x="58" y="54"/>
                  </a:lnTo>
                  <a:lnTo>
                    <a:pt x="58" y="58"/>
                  </a:lnTo>
                  <a:lnTo>
                    <a:pt x="53" y="58"/>
                  </a:lnTo>
                  <a:lnTo>
                    <a:pt x="53" y="58"/>
                  </a:lnTo>
                  <a:close/>
                  <a:moveTo>
                    <a:pt x="9" y="14"/>
                  </a:moveTo>
                  <a:lnTo>
                    <a:pt x="0" y="5"/>
                  </a:lnTo>
                  <a:lnTo>
                    <a:pt x="0" y="0"/>
                  </a:lnTo>
                  <a:lnTo>
                    <a:pt x="0" y="0"/>
                  </a:lnTo>
                  <a:lnTo>
                    <a:pt x="9" y="9"/>
                  </a:lnTo>
                  <a:lnTo>
                    <a:pt x="9" y="14"/>
                  </a:lnTo>
                  <a:lnTo>
                    <a:pt x="9" y="14"/>
                  </a:lnTo>
                  <a:lnTo>
                    <a:pt x="9" y="14"/>
                  </a:lnTo>
                  <a:close/>
                </a:path>
              </a:pathLst>
            </a:custGeom>
            <a:solidFill>
              <a:srgbClr val="000000"/>
            </a:solidFill>
            <a:ln w="6350">
              <a:solidFill>
                <a:schemeClr val="tx2">
                  <a:lumMod val="60000"/>
                  <a:lumOff val="40000"/>
                </a:schemeClr>
              </a:solidFill>
              <a:prstDash val="solid"/>
              <a:round/>
            </a:ln>
          </p:spPr>
          <p:txBody>
            <a:bodyPr/>
            <a:lstStyle/>
            <a:p>
              <a:pPr algn="ctr" fontAlgn="base">
                <a:spcBef>
                  <a:spcPct val="0"/>
                </a:spcBef>
                <a:spcAft>
                  <a:spcPct val="0"/>
                </a:spcAft>
                <a:defRPr/>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29745" name="Freeform 19"/>
            <p:cNvSpPr>
              <a:spLocks noEditPoints="1" noChangeArrowheads="1"/>
            </p:cNvSpPr>
            <p:nvPr/>
          </p:nvSpPr>
          <p:spPr bwMode="auto">
            <a:xfrm>
              <a:off x="4808" y="2238"/>
              <a:ext cx="886" cy="886"/>
            </a:xfrm>
            <a:custGeom>
              <a:avLst/>
              <a:gdLst>
                <a:gd name="T0" fmla="*/ 841 w 886"/>
                <a:gd name="T1" fmla="*/ 261 h 886"/>
                <a:gd name="T2" fmla="*/ 793 w 886"/>
                <a:gd name="T3" fmla="*/ 168 h 886"/>
                <a:gd name="T4" fmla="*/ 770 w 886"/>
                <a:gd name="T5" fmla="*/ 150 h 886"/>
                <a:gd name="T6" fmla="*/ 775 w 886"/>
                <a:gd name="T7" fmla="*/ 155 h 886"/>
                <a:gd name="T8" fmla="*/ 708 w 886"/>
                <a:gd name="T9" fmla="*/ 88 h 886"/>
                <a:gd name="T10" fmla="*/ 642 w 886"/>
                <a:gd name="T11" fmla="*/ 53 h 886"/>
                <a:gd name="T12" fmla="*/ 673 w 886"/>
                <a:gd name="T13" fmla="*/ 71 h 886"/>
                <a:gd name="T14" fmla="*/ 598 w 886"/>
                <a:gd name="T15" fmla="*/ 26 h 886"/>
                <a:gd name="T16" fmla="*/ 522 w 886"/>
                <a:gd name="T17" fmla="*/ 13 h 886"/>
                <a:gd name="T18" fmla="*/ 474 w 886"/>
                <a:gd name="T19" fmla="*/ 4 h 886"/>
                <a:gd name="T20" fmla="*/ 500 w 886"/>
                <a:gd name="T21" fmla="*/ 4 h 886"/>
                <a:gd name="T22" fmla="*/ 434 w 886"/>
                <a:gd name="T23" fmla="*/ 0 h 886"/>
                <a:gd name="T24" fmla="*/ 332 w 886"/>
                <a:gd name="T25" fmla="*/ 13 h 886"/>
                <a:gd name="T26" fmla="*/ 305 w 886"/>
                <a:gd name="T27" fmla="*/ 26 h 886"/>
                <a:gd name="T28" fmla="*/ 310 w 886"/>
                <a:gd name="T29" fmla="*/ 26 h 886"/>
                <a:gd name="T30" fmla="*/ 221 w 886"/>
                <a:gd name="T31" fmla="*/ 57 h 886"/>
                <a:gd name="T32" fmla="*/ 168 w 886"/>
                <a:gd name="T33" fmla="*/ 106 h 886"/>
                <a:gd name="T34" fmla="*/ 146 w 886"/>
                <a:gd name="T35" fmla="*/ 124 h 886"/>
                <a:gd name="T36" fmla="*/ 141 w 886"/>
                <a:gd name="T37" fmla="*/ 119 h 886"/>
                <a:gd name="T38" fmla="*/ 75 w 886"/>
                <a:gd name="T39" fmla="*/ 195 h 886"/>
                <a:gd name="T40" fmla="*/ 53 w 886"/>
                <a:gd name="T41" fmla="*/ 252 h 886"/>
                <a:gd name="T42" fmla="*/ 66 w 886"/>
                <a:gd name="T43" fmla="*/ 217 h 886"/>
                <a:gd name="T44" fmla="*/ 22 w 886"/>
                <a:gd name="T45" fmla="*/ 310 h 886"/>
                <a:gd name="T46" fmla="*/ 13 w 886"/>
                <a:gd name="T47" fmla="*/ 368 h 886"/>
                <a:gd name="T48" fmla="*/ 17 w 886"/>
                <a:gd name="T49" fmla="*/ 337 h 886"/>
                <a:gd name="T50" fmla="*/ 0 w 886"/>
                <a:gd name="T51" fmla="*/ 438 h 886"/>
                <a:gd name="T52" fmla="*/ 13 w 886"/>
                <a:gd name="T53" fmla="*/ 500 h 886"/>
                <a:gd name="T54" fmla="*/ 9 w 886"/>
                <a:gd name="T55" fmla="*/ 465 h 886"/>
                <a:gd name="T56" fmla="*/ 13 w 886"/>
                <a:gd name="T57" fmla="*/ 540 h 886"/>
                <a:gd name="T58" fmla="*/ 44 w 886"/>
                <a:gd name="T59" fmla="*/ 625 h 886"/>
                <a:gd name="T60" fmla="*/ 66 w 886"/>
                <a:gd name="T61" fmla="*/ 660 h 886"/>
                <a:gd name="T62" fmla="*/ 57 w 886"/>
                <a:gd name="T63" fmla="*/ 647 h 886"/>
                <a:gd name="T64" fmla="*/ 88 w 886"/>
                <a:gd name="T65" fmla="*/ 700 h 886"/>
                <a:gd name="T66" fmla="*/ 155 w 886"/>
                <a:gd name="T67" fmla="*/ 775 h 886"/>
                <a:gd name="T68" fmla="*/ 181 w 886"/>
                <a:gd name="T69" fmla="*/ 788 h 886"/>
                <a:gd name="T70" fmla="*/ 181 w 886"/>
                <a:gd name="T71" fmla="*/ 788 h 886"/>
                <a:gd name="T72" fmla="*/ 230 w 886"/>
                <a:gd name="T73" fmla="*/ 828 h 886"/>
                <a:gd name="T74" fmla="*/ 323 w 886"/>
                <a:gd name="T75" fmla="*/ 868 h 886"/>
                <a:gd name="T76" fmla="*/ 389 w 886"/>
                <a:gd name="T77" fmla="*/ 873 h 886"/>
                <a:gd name="T78" fmla="*/ 412 w 886"/>
                <a:gd name="T79" fmla="*/ 877 h 886"/>
                <a:gd name="T80" fmla="*/ 478 w 886"/>
                <a:gd name="T81" fmla="*/ 877 h 886"/>
                <a:gd name="T82" fmla="*/ 478 w 886"/>
                <a:gd name="T83" fmla="*/ 881 h 886"/>
                <a:gd name="T84" fmla="*/ 580 w 886"/>
                <a:gd name="T85" fmla="*/ 859 h 886"/>
                <a:gd name="T86" fmla="*/ 624 w 886"/>
                <a:gd name="T87" fmla="*/ 842 h 886"/>
                <a:gd name="T88" fmla="*/ 602 w 886"/>
                <a:gd name="T89" fmla="*/ 850 h 886"/>
                <a:gd name="T90" fmla="*/ 660 w 886"/>
                <a:gd name="T91" fmla="*/ 828 h 886"/>
                <a:gd name="T92" fmla="*/ 744 w 886"/>
                <a:gd name="T93" fmla="*/ 762 h 886"/>
                <a:gd name="T94" fmla="*/ 757 w 886"/>
                <a:gd name="T95" fmla="*/ 744 h 886"/>
                <a:gd name="T96" fmla="*/ 757 w 886"/>
                <a:gd name="T97" fmla="*/ 749 h 886"/>
                <a:gd name="T98" fmla="*/ 824 w 886"/>
                <a:gd name="T99" fmla="*/ 669 h 886"/>
                <a:gd name="T100" fmla="*/ 837 w 886"/>
                <a:gd name="T101" fmla="*/ 633 h 886"/>
                <a:gd name="T102" fmla="*/ 832 w 886"/>
                <a:gd name="T103" fmla="*/ 647 h 886"/>
                <a:gd name="T104" fmla="*/ 872 w 886"/>
                <a:gd name="T105" fmla="*/ 558 h 886"/>
                <a:gd name="T106" fmla="*/ 877 w 886"/>
                <a:gd name="T107" fmla="*/ 487 h 886"/>
                <a:gd name="T108" fmla="*/ 872 w 886"/>
                <a:gd name="T109" fmla="*/ 523 h 886"/>
                <a:gd name="T110" fmla="*/ 886 w 886"/>
                <a:gd name="T111" fmla="*/ 430 h 886"/>
                <a:gd name="T112" fmla="*/ 872 w 886"/>
                <a:gd name="T113" fmla="*/ 359 h 886"/>
                <a:gd name="T114" fmla="*/ 859 w 886"/>
                <a:gd name="T115" fmla="*/ 306 h 886"/>
                <a:gd name="T116" fmla="*/ 846 w 886"/>
                <a:gd name="T117" fmla="*/ 275 h 88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886" h="886">
                  <a:moveTo>
                    <a:pt x="841" y="257"/>
                  </a:moveTo>
                  <a:lnTo>
                    <a:pt x="824" y="226"/>
                  </a:lnTo>
                  <a:lnTo>
                    <a:pt x="824" y="221"/>
                  </a:lnTo>
                  <a:lnTo>
                    <a:pt x="828" y="221"/>
                  </a:lnTo>
                  <a:lnTo>
                    <a:pt x="846" y="257"/>
                  </a:lnTo>
                  <a:lnTo>
                    <a:pt x="841" y="261"/>
                  </a:lnTo>
                  <a:lnTo>
                    <a:pt x="841" y="257"/>
                  </a:lnTo>
                  <a:close/>
                  <a:moveTo>
                    <a:pt x="810" y="204"/>
                  </a:moveTo>
                  <a:lnTo>
                    <a:pt x="797" y="186"/>
                  </a:lnTo>
                  <a:lnTo>
                    <a:pt x="788" y="173"/>
                  </a:lnTo>
                  <a:lnTo>
                    <a:pt x="788" y="168"/>
                  </a:lnTo>
                  <a:lnTo>
                    <a:pt x="793" y="168"/>
                  </a:lnTo>
                  <a:lnTo>
                    <a:pt x="801" y="181"/>
                  </a:lnTo>
                  <a:lnTo>
                    <a:pt x="815" y="199"/>
                  </a:lnTo>
                  <a:lnTo>
                    <a:pt x="815" y="204"/>
                  </a:lnTo>
                  <a:lnTo>
                    <a:pt x="810" y="204"/>
                  </a:lnTo>
                  <a:close/>
                  <a:moveTo>
                    <a:pt x="770" y="150"/>
                  </a:moveTo>
                  <a:lnTo>
                    <a:pt x="770" y="150"/>
                  </a:lnTo>
                  <a:lnTo>
                    <a:pt x="744" y="128"/>
                  </a:lnTo>
                  <a:lnTo>
                    <a:pt x="744" y="124"/>
                  </a:lnTo>
                  <a:lnTo>
                    <a:pt x="748" y="124"/>
                  </a:lnTo>
                  <a:lnTo>
                    <a:pt x="775" y="146"/>
                  </a:lnTo>
                  <a:lnTo>
                    <a:pt x="775" y="150"/>
                  </a:lnTo>
                  <a:lnTo>
                    <a:pt x="775" y="155"/>
                  </a:lnTo>
                  <a:lnTo>
                    <a:pt x="770" y="150"/>
                  </a:lnTo>
                  <a:close/>
                  <a:moveTo>
                    <a:pt x="726" y="111"/>
                  </a:moveTo>
                  <a:lnTo>
                    <a:pt x="708" y="93"/>
                  </a:lnTo>
                  <a:lnTo>
                    <a:pt x="695" y="84"/>
                  </a:lnTo>
                  <a:lnTo>
                    <a:pt x="700" y="80"/>
                  </a:lnTo>
                  <a:lnTo>
                    <a:pt x="708" y="88"/>
                  </a:lnTo>
                  <a:lnTo>
                    <a:pt x="731" y="106"/>
                  </a:lnTo>
                  <a:lnTo>
                    <a:pt x="731" y="111"/>
                  </a:lnTo>
                  <a:lnTo>
                    <a:pt x="726" y="111"/>
                  </a:lnTo>
                  <a:close/>
                  <a:moveTo>
                    <a:pt x="673" y="71"/>
                  </a:moveTo>
                  <a:lnTo>
                    <a:pt x="673" y="71"/>
                  </a:lnTo>
                  <a:lnTo>
                    <a:pt x="642" y="53"/>
                  </a:lnTo>
                  <a:lnTo>
                    <a:pt x="642" y="49"/>
                  </a:lnTo>
                  <a:lnTo>
                    <a:pt x="646" y="49"/>
                  </a:lnTo>
                  <a:lnTo>
                    <a:pt x="673" y="66"/>
                  </a:lnTo>
                  <a:lnTo>
                    <a:pt x="677" y="66"/>
                  </a:lnTo>
                  <a:lnTo>
                    <a:pt x="677" y="71"/>
                  </a:lnTo>
                  <a:lnTo>
                    <a:pt x="673" y="71"/>
                  </a:lnTo>
                  <a:close/>
                  <a:moveTo>
                    <a:pt x="620" y="44"/>
                  </a:moveTo>
                  <a:lnTo>
                    <a:pt x="598" y="31"/>
                  </a:lnTo>
                  <a:lnTo>
                    <a:pt x="584" y="31"/>
                  </a:lnTo>
                  <a:lnTo>
                    <a:pt x="580" y="26"/>
                  </a:lnTo>
                  <a:lnTo>
                    <a:pt x="584" y="22"/>
                  </a:lnTo>
                  <a:lnTo>
                    <a:pt x="598" y="26"/>
                  </a:lnTo>
                  <a:lnTo>
                    <a:pt x="620" y="35"/>
                  </a:lnTo>
                  <a:lnTo>
                    <a:pt x="620" y="40"/>
                  </a:lnTo>
                  <a:lnTo>
                    <a:pt x="620" y="44"/>
                  </a:lnTo>
                  <a:close/>
                  <a:moveTo>
                    <a:pt x="558" y="22"/>
                  </a:moveTo>
                  <a:lnTo>
                    <a:pt x="558" y="22"/>
                  </a:lnTo>
                  <a:lnTo>
                    <a:pt x="522" y="13"/>
                  </a:lnTo>
                  <a:lnTo>
                    <a:pt x="522" y="9"/>
                  </a:lnTo>
                  <a:lnTo>
                    <a:pt x="558" y="13"/>
                  </a:lnTo>
                  <a:lnTo>
                    <a:pt x="562" y="18"/>
                  </a:lnTo>
                  <a:lnTo>
                    <a:pt x="558" y="22"/>
                  </a:lnTo>
                  <a:close/>
                  <a:moveTo>
                    <a:pt x="496" y="9"/>
                  </a:moveTo>
                  <a:lnTo>
                    <a:pt x="474" y="4"/>
                  </a:lnTo>
                  <a:lnTo>
                    <a:pt x="460" y="4"/>
                  </a:lnTo>
                  <a:lnTo>
                    <a:pt x="456" y="4"/>
                  </a:lnTo>
                  <a:lnTo>
                    <a:pt x="460" y="0"/>
                  </a:lnTo>
                  <a:lnTo>
                    <a:pt x="474" y="0"/>
                  </a:lnTo>
                  <a:lnTo>
                    <a:pt x="496" y="4"/>
                  </a:lnTo>
                  <a:lnTo>
                    <a:pt x="500" y="4"/>
                  </a:lnTo>
                  <a:lnTo>
                    <a:pt x="496" y="9"/>
                  </a:lnTo>
                  <a:close/>
                  <a:moveTo>
                    <a:pt x="434" y="4"/>
                  </a:moveTo>
                  <a:lnTo>
                    <a:pt x="434" y="4"/>
                  </a:lnTo>
                  <a:lnTo>
                    <a:pt x="398" y="9"/>
                  </a:lnTo>
                  <a:lnTo>
                    <a:pt x="394" y="4"/>
                  </a:lnTo>
                  <a:lnTo>
                    <a:pt x="434" y="0"/>
                  </a:lnTo>
                  <a:lnTo>
                    <a:pt x="434" y="4"/>
                  </a:lnTo>
                  <a:close/>
                  <a:moveTo>
                    <a:pt x="372" y="13"/>
                  </a:moveTo>
                  <a:lnTo>
                    <a:pt x="345" y="18"/>
                  </a:lnTo>
                  <a:lnTo>
                    <a:pt x="336" y="18"/>
                  </a:lnTo>
                  <a:lnTo>
                    <a:pt x="332" y="18"/>
                  </a:lnTo>
                  <a:lnTo>
                    <a:pt x="332" y="13"/>
                  </a:lnTo>
                  <a:lnTo>
                    <a:pt x="345" y="9"/>
                  </a:lnTo>
                  <a:lnTo>
                    <a:pt x="367" y="4"/>
                  </a:lnTo>
                  <a:lnTo>
                    <a:pt x="372" y="9"/>
                  </a:lnTo>
                  <a:lnTo>
                    <a:pt x="372" y="13"/>
                  </a:lnTo>
                  <a:close/>
                  <a:moveTo>
                    <a:pt x="310" y="26"/>
                  </a:moveTo>
                  <a:lnTo>
                    <a:pt x="305" y="26"/>
                  </a:lnTo>
                  <a:lnTo>
                    <a:pt x="274" y="40"/>
                  </a:lnTo>
                  <a:lnTo>
                    <a:pt x="270" y="40"/>
                  </a:lnTo>
                  <a:lnTo>
                    <a:pt x="270" y="35"/>
                  </a:lnTo>
                  <a:lnTo>
                    <a:pt x="305" y="22"/>
                  </a:lnTo>
                  <a:lnTo>
                    <a:pt x="310" y="22"/>
                  </a:lnTo>
                  <a:lnTo>
                    <a:pt x="310" y="26"/>
                  </a:lnTo>
                  <a:close/>
                  <a:moveTo>
                    <a:pt x="252" y="53"/>
                  </a:moveTo>
                  <a:lnTo>
                    <a:pt x="226" y="62"/>
                  </a:lnTo>
                  <a:lnTo>
                    <a:pt x="217" y="66"/>
                  </a:lnTo>
                  <a:lnTo>
                    <a:pt x="212" y="66"/>
                  </a:lnTo>
                  <a:lnTo>
                    <a:pt x="217" y="62"/>
                  </a:lnTo>
                  <a:lnTo>
                    <a:pt x="221" y="57"/>
                  </a:lnTo>
                  <a:lnTo>
                    <a:pt x="248" y="44"/>
                  </a:lnTo>
                  <a:lnTo>
                    <a:pt x="252" y="49"/>
                  </a:lnTo>
                  <a:lnTo>
                    <a:pt x="252" y="53"/>
                  </a:lnTo>
                  <a:close/>
                  <a:moveTo>
                    <a:pt x="195" y="84"/>
                  </a:moveTo>
                  <a:lnTo>
                    <a:pt x="186" y="88"/>
                  </a:lnTo>
                  <a:lnTo>
                    <a:pt x="168" y="106"/>
                  </a:lnTo>
                  <a:lnTo>
                    <a:pt x="164" y="106"/>
                  </a:lnTo>
                  <a:lnTo>
                    <a:pt x="164" y="102"/>
                  </a:lnTo>
                  <a:lnTo>
                    <a:pt x="186" y="84"/>
                  </a:lnTo>
                  <a:lnTo>
                    <a:pt x="195" y="80"/>
                  </a:lnTo>
                  <a:lnTo>
                    <a:pt x="195" y="84"/>
                  </a:lnTo>
                  <a:close/>
                  <a:moveTo>
                    <a:pt x="146" y="124"/>
                  </a:moveTo>
                  <a:lnTo>
                    <a:pt x="124" y="146"/>
                  </a:lnTo>
                  <a:lnTo>
                    <a:pt x="119" y="150"/>
                  </a:lnTo>
                  <a:lnTo>
                    <a:pt x="115" y="150"/>
                  </a:lnTo>
                  <a:lnTo>
                    <a:pt x="115" y="146"/>
                  </a:lnTo>
                  <a:lnTo>
                    <a:pt x="119" y="142"/>
                  </a:lnTo>
                  <a:lnTo>
                    <a:pt x="141" y="119"/>
                  </a:lnTo>
                  <a:lnTo>
                    <a:pt x="146" y="119"/>
                  </a:lnTo>
                  <a:lnTo>
                    <a:pt x="146" y="124"/>
                  </a:lnTo>
                  <a:close/>
                  <a:moveTo>
                    <a:pt x="102" y="168"/>
                  </a:moveTo>
                  <a:lnTo>
                    <a:pt x="97" y="177"/>
                  </a:lnTo>
                  <a:lnTo>
                    <a:pt x="79" y="199"/>
                  </a:lnTo>
                  <a:lnTo>
                    <a:pt x="75" y="195"/>
                  </a:lnTo>
                  <a:lnTo>
                    <a:pt x="93" y="177"/>
                  </a:lnTo>
                  <a:lnTo>
                    <a:pt x="97" y="164"/>
                  </a:lnTo>
                  <a:lnTo>
                    <a:pt x="102" y="164"/>
                  </a:lnTo>
                  <a:lnTo>
                    <a:pt x="102" y="168"/>
                  </a:lnTo>
                  <a:close/>
                  <a:moveTo>
                    <a:pt x="66" y="221"/>
                  </a:moveTo>
                  <a:lnTo>
                    <a:pt x="53" y="252"/>
                  </a:lnTo>
                  <a:lnTo>
                    <a:pt x="48" y="252"/>
                  </a:lnTo>
                  <a:lnTo>
                    <a:pt x="48" y="257"/>
                  </a:lnTo>
                  <a:lnTo>
                    <a:pt x="44" y="252"/>
                  </a:lnTo>
                  <a:lnTo>
                    <a:pt x="48" y="248"/>
                  </a:lnTo>
                  <a:lnTo>
                    <a:pt x="62" y="217"/>
                  </a:lnTo>
                  <a:lnTo>
                    <a:pt x="66" y="217"/>
                  </a:lnTo>
                  <a:lnTo>
                    <a:pt x="66" y="221"/>
                  </a:lnTo>
                  <a:close/>
                  <a:moveTo>
                    <a:pt x="40" y="279"/>
                  </a:moveTo>
                  <a:lnTo>
                    <a:pt x="35" y="288"/>
                  </a:lnTo>
                  <a:lnTo>
                    <a:pt x="26" y="314"/>
                  </a:lnTo>
                  <a:lnTo>
                    <a:pt x="22" y="314"/>
                  </a:lnTo>
                  <a:lnTo>
                    <a:pt x="22" y="310"/>
                  </a:lnTo>
                  <a:lnTo>
                    <a:pt x="31" y="288"/>
                  </a:lnTo>
                  <a:lnTo>
                    <a:pt x="35" y="275"/>
                  </a:lnTo>
                  <a:lnTo>
                    <a:pt x="40" y="275"/>
                  </a:lnTo>
                  <a:lnTo>
                    <a:pt x="40" y="279"/>
                  </a:lnTo>
                  <a:close/>
                  <a:moveTo>
                    <a:pt x="22" y="337"/>
                  </a:moveTo>
                  <a:lnTo>
                    <a:pt x="13" y="368"/>
                  </a:lnTo>
                  <a:lnTo>
                    <a:pt x="13" y="372"/>
                  </a:lnTo>
                  <a:lnTo>
                    <a:pt x="9" y="376"/>
                  </a:lnTo>
                  <a:lnTo>
                    <a:pt x="9" y="372"/>
                  </a:lnTo>
                  <a:lnTo>
                    <a:pt x="9" y="368"/>
                  </a:lnTo>
                  <a:lnTo>
                    <a:pt x="13" y="337"/>
                  </a:lnTo>
                  <a:lnTo>
                    <a:pt x="17" y="337"/>
                  </a:lnTo>
                  <a:lnTo>
                    <a:pt x="22" y="337"/>
                  </a:lnTo>
                  <a:close/>
                  <a:moveTo>
                    <a:pt x="9" y="399"/>
                  </a:moveTo>
                  <a:lnTo>
                    <a:pt x="9" y="412"/>
                  </a:lnTo>
                  <a:lnTo>
                    <a:pt x="9" y="438"/>
                  </a:lnTo>
                  <a:lnTo>
                    <a:pt x="4" y="438"/>
                  </a:lnTo>
                  <a:lnTo>
                    <a:pt x="0" y="438"/>
                  </a:lnTo>
                  <a:lnTo>
                    <a:pt x="4" y="412"/>
                  </a:lnTo>
                  <a:lnTo>
                    <a:pt x="4" y="399"/>
                  </a:lnTo>
                  <a:lnTo>
                    <a:pt x="9" y="399"/>
                  </a:lnTo>
                  <a:close/>
                  <a:moveTo>
                    <a:pt x="9" y="465"/>
                  </a:moveTo>
                  <a:lnTo>
                    <a:pt x="9" y="496"/>
                  </a:lnTo>
                  <a:lnTo>
                    <a:pt x="13" y="500"/>
                  </a:lnTo>
                  <a:lnTo>
                    <a:pt x="9" y="505"/>
                  </a:lnTo>
                  <a:lnTo>
                    <a:pt x="4" y="500"/>
                  </a:lnTo>
                  <a:lnTo>
                    <a:pt x="4" y="496"/>
                  </a:lnTo>
                  <a:lnTo>
                    <a:pt x="4" y="465"/>
                  </a:lnTo>
                  <a:lnTo>
                    <a:pt x="4" y="461"/>
                  </a:lnTo>
                  <a:lnTo>
                    <a:pt x="9" y="465"/>
                  </a:lnTo>
                  <a:close/>
                  <a:moveTo>
                    <a:pt x="17" y="527"/>
                  </a:moveTo>
                  <a:lnTo>
                    <a:pt x="17" y="540"/>
                  </a:lnTo>
                  <a:lnTo>
                    <a:pt x="26" y="562"/>
                  </a:lnTo>
                  <a:lnTo>
                    <a:pt x="22" y="567"/>
                  </a:lnTo>
                  <a:lnTo>
                    <a:pt x="17" y="562"/>
                  </a:lnTo>
                  <a:lnTo>
                    <a:pt x="13" y="540"/>
                  </a:lnTo>
                  <a:lnTo>
                    <a:pt x="9" y="527"/>
                  </a:lnTo>
                  <a:lnTo>
                    <a:pt x="13" y="523"/>
                  </a:lnTo>
                  <a:lnTo>
                    <a:pt x="17" y="527"/>
                  </a:lnTo>
                  <a:close/>
                  <a:moveTo>
                    <a:pt x="31" y="589"/>
                  </a:moveTo>
                  <a:lnTo>
                    <a:pt x="44" y="620"/>
                  </a:lnTo>
                  <a:lnTo>
                    <a:pt x="44" y="625"/>
                  </a:lnTo>
                  <a:lnTo>
                    <a:pt x="40" y="625"/>
                  </a:lnTo>
                  <a:lnTo>
                    <a:pt x="26" y="589"/>
                  </a:lnTo>
                  <a:lnTo>
                    <a:pt x="31" y="585"/>
                  </a:lnTo>
                  <a:lnTo>
                    <a:pt x="31" y="589"/>
                  </a:lnTo>
                  <a:close/>
                  <a:moveTo>
                    <a:pt x="57" y="647"/>
                  </a:moveTo>
                  <a:lnTo>
                    <a:pt x="66" y="660"/>
                  </a:lnTo>
                  <a:lnTo>
                    <a:pt x="75" y="678"/>
                  </a:lnTo>
                  <a:lnTo>
                    <a:pt x="75" y="682"/>
                  </a:lnTo>
                  <a:lnTo>
                    <a:pt x="71" y="682"/>
                  </a:lnTo>
                  <a:lnTo>
                    <a:pt x="62" y="664"/>
                  </a:lnTo>
                  <a:lnTo>
                    <a:pt x="53" y="647"/>
                  </a:lnTo>
                  <a:lnTo>
                    <a:pt x="57" y="647"/>
                  </a:lnTo>
                  <a:close/>
                  <a:moveTo>
                    <a:pt x="93" y="700"/>
                  </a:moveTo>
                  <a:lnTo>
                    <a:pt x="115" y="726"/>
                  </a:lnTo>
                  <a:lnTo>
                    <a:pt x="115" y="731"/>
                  </a:lnTo>
                  <a:lnTo>
                    <a:pt x="110" y="731"/>
                  </a:lnTo>
                  <a:lnTo>
                    <a:pt x="88" y="704"/>
                  </a:lnTo>
                  <a:lnTo>
                    <a:pt x="88" y="700"/>
                  </a:lnTo>
                  <a:lnTo>
                    <a:pt x="93" y="700"/>
                  </a:lnTo>
                  <a:close/>
                  <a:moveTo>
                    <a:pt x="133" y="749"/>
                  </a:moveTo>
                  <a:lnTo>
                    <a:pt x="146" y="762"/>
                  </a:lnTo>
                  <a:lnTo>
                    <a:pt x="159" y="771"/>
                  </a:lnTo>
                  <a:lnTo>
                    <a:pt x="159" y="775"/>
                  </a:lnTo>
                  <a:lnTo>
                    <a:pt x="155" y="775"/>
                  </a:lnTo>
                  <a:lnTo>
                    <a:pt x="146" y="766"/>
                  </a:lnTo>
                  <a:lnTo>
                    <a:pt x="128" y="753"/>
                  </a:lnTo>
                  <a:lnTo>
                    <a:pt x="128" y="749"/>
                  </a:lnTo>
                  <a:lnTo>
                    <a:pt x="133" y="749"/>
                  </a:lnTo>
                  <a:close/>
                  <a:moveTo>
                    <a:pt x="181" y="788"/>
                  </a:moveTo>
                  <a:lnTo>
                    <a:pt x="181" y="788"/>
                  </a:lnTo>
                  <a:lnTo>
                    <a:pt x="208" y="811"/>
                  </a:lnTo>
                  <a:lnTo>
                    <a:pt x="212" y="815"/>
                  </a:lnTo>
                  <a:lnTo>
                    <a:pt x="208" y="815"/>
                  </a:lnTo>
                  <a:lnTo>
                    <a:pt x="177" y="793"/>
                  </a:lnTo>
                  <a:lnTo>
                    <a:pt x="177" y="788"/>
                  </a:lnTo>
                  <a:lnTo>
                    <a:pt x="181" y="788"/>
                  </a:lnTo>
                  <a:close/>
                  <a:moveTo>
                    <a:pt x="234" y="824"/>
                  </a:moveTo>
                  <a:lnTo>
                    <a:pt x="252" y="833"/>
                  </a:lnTo>
                  <a:lnTo>
                    <a:pt x="265" y="842"/>
                  </a:lnTo>
                  <a:lnTo>
                    <a:pt x="265" y="846"/>
                  </a:lnTo>
                  <a:lnTo>
                    <a:pt x="248" y="842"/>
                  </a:lnTo>
                  <a:lnTo>
                    <a:pt x="230" y="828"/>
                  </a:lnTo>
                  <a:lnTo>
                    <a:pt x="230" y="824"/>
                  </a:lnTo>
                  <a:lnTo>
                    <a:pt x="234" y="824"/>
                  </a:lnTo>
                  <a:close/>
                  <a:moveTo>
                    <a:pt x="292" y="850"/>
                  </a:moveTo>
                  <a:lnTo>
                    <a:pt x="292" y="850"/>
                  </a:lnTo>
                  <a:lnTo>
                    <a:pt x="327" y="864"/>
                  </a:lnTo>
                  <a:lnTo>
                    <a:pt x="323" y="868"/>
                  </a:lnTo>
                  <a:lnTo>
                    <a:pt x="288" y="855"/>
                  </a:lnTo>
                  <a:lnTo>
                    <a:pt x="288" y="850"/>
                  </a:lnTo>
                  <a:lnTo>
                    <a:pt x="292" y="850"/>
                  </a:lnTo>
                  <a:close/>
                  <a:moveTo>
                    <a:pt x="350" y="868"/>
                  </a:moveTo>
                  <a:lnTo>
                    <a:pt x="372" y="873"/>
                  </a:lnTo>
                  <a:lnTo>
                    <a:pt x="389" y="873"/>
                  </a:lnTo>
                  <a:lnTo>
                    <a:pt x="389" y="877"/>
                  </a:lnTo>
                  <a:lnTo>
                    <a:pt x="385" y="881"/>
                  </a:lnTo>
                  <a:lnTo>
                    <a:pt x="372" y="877"/>
                  </a:lnTo>
                  <a:lnTo>
                    <a:pt x="350" y="873"/>
                  </a:lnTo>
                  <a:lnTo>
                    <a:pt x="350" y="868"/>
                  </a:lnTo>
                  <a:close/>
                  <a:moveTo>
                    <a:pt x="412" y="877"/>
                  </a:moveTo>
                  <a:lnTo>
                    <a:pt x="451" y="877"/>
                  </a:lnTo>
                  <a:lnTo>
                    <a:pt x="451" y="881"/>
                  </a:lnTo>
                  <a:lnTo>
                    <a:pt x="451" y="886"/>
                  </a:lnTo>
                  <a:lnTo>
                    <a:pt x="412" y="881"/>
                  </a:lnTo>
                  <a:lnTo>
                    <a:pt x="412" y="877"/>
                  </a:lnTo>
                  <a:close/>
                  <a:moveTo>
                    <a:pt x="478" y="877"/>
                  </a:moveTo>
                  <a:lnTo>
                    <a:pt x="496" y="877"/>
                  </a:lnTo>
                  <a:lnTo>
                    <a:pt x="513" y="873"/>
                  </a:lnTo>
                  <a:lnTo>
                    <a:pt x="518" y="877"/>
                  </a:lnTo>
                  <a:lnTo>
                    <a:pt x="513" y="877"/>
                  </a:lnTo>
                  <a:lnTo>
                    <a:pt x="500" y="881"/>
                  </a:lnTo>
                  <a:lnTo>
                    <a:pt x="478" y="881"/>
                  </a:lnTo>
                  <a:lnTo>
                    <a:pt x="474" y="881"/>
                  </a:lnTo>
                  <a:lnTo>
                    <a:pt x="478" y="877"/>
                  </a:lnTo>
                  <a:close/>
                  <a:moveTo>
                    <a:pt x="540" y="868"/>
                  </a:moveTo>
                  <a:lnTo>
                    <a:pt x="540" y="868"/>
                  </a:lnTo>
                  <a:lnTo>
                    <a:pt x="575" y="859"/>
                  </a:lnTo>
                  <a:lnTo>
                    <a:pt x="580" y="859"/>
                  </a:lnTo>
                  <a:lnTo>
                    <a:pt x="575" y="864"/>
                  </a:lnTo>
                  <a:lnTo>
                    <a:pt x="540" y="873"/>
                  </a:lnTo>
                  <a:lnTo>
                    <a:pt x="536" y="873"/>
                  </a:lnTo>
                  <a:lnTo>
                    <a:pt x="540" y="868"/>
                  </a:lnTo>
                  <a:close/>
                  <a:moveTo>
                    <a:pt x="602" y="850"/>
                  </a:moveTo>
                  <a:lnTo>
                    <a:pt x="624" y="842"/>
                  </a:lnTo>
                  <a:lnTo>
                    <a:pt x="633" y="833"/>
                  </a:lnTo>
                  <a:lnTo>
                    <a:pt x="638" y="837"/>
                  </a:lnTo>
                  <a:lnTo>
                    <a:pt x="624" y="846"/>
                  </a:lnTo>
                  <a:lnTo>
                    <a:pt x="602" y="855"/>
                  </a:lnTo>
                  <a:lnTo>
                    <a:pt x="598" y="850"/>
                  </a:lnTo>
                  <a:lnTo>
                    <a:pt x="602" y="850"/>
                  </a:lnTo>
                  <a:close/>
                  <a:moveTo>
                    <a:pt x="660" y="824"/>
                  </a:moveTo>
                  <a:lnTo>
                    <a:pt x="664" y="819"/>
                  </a:lnTo>
                  <a:lnTo>
                    <a:pt x="691" y="802"/>
                  </a:lnTo>
                  <a:lnTo>
                    <a:pt x="691" y="806"/>
                  </a:lnTo>
                  <a:lnTo>
                    <a:pt x="664" y="824"/>
                  </a:lnTo>
                  <a:lnTo>
                    <a:pt x="660" y="828"/>
                  </a:lnTo>
                  <a:lnTo>
                    <a:pt x="655" y="824"/>
                  </a:lnTo>
                  <a:lnTo>
                    <a:pt x="660" y="824"/>
                  </a:lnTo>
                  <a:close/>
                  <a:moveTo>
                    <a:pt x="708" y="788"/>
                  </a:moveTo>
                  <a:lnTo>
                    <a:pt x="735" y="766"/>
                  </a:lnTo>
                  <a:lnTo>
                    <a:pt x="739" y="762"/>
                  </a:lnTo>
                  <a:lnTo>
                    <a:pt x="744" y="762"/>
                  </a:lnTo>
                  <a:lnTo>
                    <a:pt x="744" y="766"/>
                  </a:lnTo>
                  <a:lnTo>
                    <a:pt x="735" y="771"/>
                  </a:lnTo>
                  <a:lnTo>
                    <a:pt x="713" y="793"/>
                  </a:lnTo>
                  <a:lnTo>
                    <a:pt x="708" y="793"/>
                  </a:lnTo>
                  <a:lnTo>
                    <a:pt x="708" y="788"/>
                  </a:lnTo>
                  <a:close/>
                  <a:moveTo>
                    <a:pt x="757" y="744"/>
                  </a:moveTo>
                  <a:lnTo>
                    <a:pt x="766" y="740"/>
                  </a:lnTo>
                  <a:lnTo>
                    <a:pt x="784" y="718"/>
                  </a:lnTo>
                  <a:lnTo>
                    <a:pt x="788" y="722"/>
                  </a:lnTo>
                  <a:lnTo>
                    <a:pt x="770" y="740"/>
                  </a:lnTo>
                  <a:lnTo>
                    <a:pt x="762" y="749"/>
                  </a:lnTo>
                  <a:lnTo>
                    <a:pt x="757" y="749"/>
                  </a:lnTo>
                  <a:lnTo>
                    <a:pt x="757" y="744"/>
                  </a:lnTo>
                  <a:close/>
                  <a:moveTo>
                    <a:pt x="797" y="695"/>
                  </a:moveTo>
                  <a:lnTo>
                    <a:pt x="815" y="669"/>
                  </a:lnTo>
                  <a:lnTo>
                    <a:pt x="819" y="664"/>
                  </a:lnTo>
                  <a:lnTo>
                    <a:pt x="824" y="664"/>
                  </a:lnTo>
                  <a:lnTo>
                    <a:pt x="824" y="669"/>
                  </a:lnTo>
                  <a:lnTo>
                    <a:pt x="819" y="673"/>
                  </a:lnTo>
                  <a:lnTo>
                    <a:pt x="801" y="700"/>
                  </a:lnTo>
                  <a:lnTo>
                    <a:pt x="797" y="700"/>
                  </a:lnTo>
                  <a:lnTo>
                    <a:pt x="797" y="695"/>
                  </a:lnTo>
                  <a:close/>
                  <a:moveTo>
                    <a:pt x="832" y="642"/>
                  </a:moveTo>
                  <a:lnTo>
                    <a:pt x="837" y="633"/>
                  </a:lnTo>
                  <a:lnTo>
                    <a:pt x="846" y="611"/>
                  </a:lnTo>
                  <a:lnTo>
                    <a:pt x="850" y="607"/>
                  </a:lnTo>
                  <a:lnTo>
                    <a:pt x="850" y="611"/>
                  </a:lnTo>
                  <a:lnTo>
                    <a:pt x="841" y="638"/>
                  </a:lnTo>
                  <a:lnTo>
                    <a:pt x="837" y="647"/>
                  </a:lnTo>
                  <a:lnTo>
                    <a:pt x="832" y="647"/>
                  </a:lnTo>
                  <a:lnTo>
                    <a:pt x="832" y="642"/>
                  </a:lnTo>
                  <a:close/>
                  <a:moveTo>
                    <a:pt x="855" y="585"/>
                  </a:moveTo>
                  <a:lnTo>
                    <a:pt x="863" y="554"/>
                  </a:lnTo>
                  <a:lnTo>
                    <a:pt x="868" y="549"/>
                  </a:lnTo>
                  <a:lnTo>
                    <a:pt x="872" y="549"/>
                  </a:lnTo>
                  <a:lnTo>
                    <a:pt x="872" y="558"/>
                  </a:lnTo>
                  <a:lnTo>
                    <a:pt x="859" y="585"/>
                  </a:lnTo>
                  <a:lnTo>
                    <a:pt x="859" y="589"/>
                  </a:lnTo>
                  <a:lnTo>
                    <a:pt x="855" y="585"/>
                  </a:lnTo>
                  <a:close/>
                  <a:moveTo>
                    <a:pt x="872" y="523"/>
                  </a:moveTo>
                  <a:lnTo>
                    <a:pt x="872" y="514"/>
                  </a:lnTo>
                  <a:lnTo>
                    <a:pt x="877" y="487"/>
                  </a:lnTo>
                  <a:lnTo>
                    <a:pt x="881" y="483"/>
                  </a:lnTo>
                  <a:lnTo>
                    <a:pt x="881" y="487"/>
                  </a:lnTo>
                  <a:lnTo>
                    <a:pt x="881" y="514"/>
                  </a:lnTo>
                  <a:lnTo>
                    <a:pt x="877" y="523"/>
                  </a:lnTo>
                  <a:lnTo>
                    <a:pt x="872" y="527"/>
                  </a:lnTo>
                  <a:lnTo>
                    <a:pt x="872" y="523"/>
                  </a:lnTo>
                  <a:close/>
                  <a:moveTo>
                    <a:pt x="881" y="461"/>
                  </a:moveTo>
                  <a:lnTo>
                    <a:pt x="881" y="430"/>
                  </a:lnTo>
                  <a:lnTo>
                    <a:pt x="881" y="425"/>
                  </a:lnTo>
                  <a:lnTo>
                    <a:pt x="881" y="421"/>
                  </a:lnTo>
                  <a:lnTo>
                    <a:pt x="886" y="425"/>
                  </a:lnTo>
                  <a:lnTo>
                    <a:pt x="886" y="430"/>
                  </a:lnTo>
                  <a:lnTo>
                    <a:pt x="886" y="461"/>
                  </a:lnTo>
                  <a:lnTo>
                    <a:pt x="881" y="465"/>
                  </a:lnTo>
                  <a:lnTo>
                    <a:pt x="881" y="461"/>
                  </a:lnTo>
                  <a:close/>
                  <a:moveTo>
                    <a:pt x="877" y="399"/>
                  </a:moveTo>
                  <a:lnTo>
                    <a:pt x="877" y="390"/>
                  </a:lnTo>
                  <a:lnTo>
                    <a:pt x="872" y="359"/>
                  </a:lnTo>
                  <a:lnTo>
                    <a:pt x="877" y="359"/>
                  </a:lnTo>
                  <a:lnTo>
                    <a:pt x="881" y="385"/>
                  </a:lnTo>
                  <a:lnTo>
                    <a:pt x="881" y="399"/>
                  </a:lnTo>
                  <a:lnTo>
                    <a:pt x="877" y="399"/>
                  </a:lnTo>
                  <a:close/>
                  <a:moveTo>
                    <a:pt x="868" y="337"/>
                  </a:moveTo>
                  <a:lnTo>
                    <a:pt x="859" y="306"/>
                  </a:lnTo>
                  <a:lnTo>
                    <a:pt x="855" y="301"/>
                  </a:lnTo>
                  <a:lnTo>
                    <a:pt x="859" y="297"/>
                  </a:lnTo>
                  <a:lnTo>
                    <a:pt x="863" y="301"/>
                  </a:lnTo>
                  <a:lnTo>
                    <a:pt x="872" y="332"/>
                  </a:lnTo>
                  <a:lnTo>
                    <a:pt x="868" y="337"/>
                  </a:lnTo>
                  <a:close/>
                  <a:moveTo>
                    <a:pt x="846" y="275"/>
                  </a:moveTo>
                  <a:lnTo>
                    <a:pt x="841" y="261"/>
                  </a:lnTo>
                  <a:lnTo>
                    <a:pt x="846" y="261"/>
                  </a:lnTo>
                  <a:lnTo>
                    <a:pt x="850" y="275"/>
                  </a:lnTo>
                  <a:lnTo>
                    <a:pt x="846" y="275"/>
                  </a:lnTo>
                  <a:close/>
                </a:path>
              </a:pathLst>
            </a:custGeom>
            <a:solidFill>
              <a:srgbClr val="000000"/>
            </a:solidFill>
            <a:ln w="6350">
              <a:solidFill>
                <a:srgbClr val="000000"/>
              </a:solidFill>
              <a:round/>
            </a:ln>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29746" name="Freeform 20"/>
            <p:cNvSpPr>
              <a:spLocks noEditPoints="1" noChangeArrowheads="1"/>
            </p:cNvSpPr>
            <p:nvPr/>
          </p:nvSpPr>
          <p:spPr bwMode="auto">
            <a:xfrm>
              <a:off x="4329" y="834"/>
              <a:ext cx="129" cy="3273"/>
            </a:xfrm>
            <a:custGeom>
              <a:avLst/>
              <a:gdLst>
                <a:gd name="T0" fmla="*/ 5 w 129"/>
                <a:gd name="T1" fmla="*/ 88 h 3273"/>
                <a:gd name="T2" fmla="*/ 0 w 129"/>
                <a:gd name="T3" fmla="*/ 0 h 3273"/>
                <a:gd name="T4" fmla="*/ 14 w 129"/>
                <a:gd name="T5" fmla="*/ 212 h 3273"/>
                <a:gd name="T6" fmla="*/ 5 w 129"/>
                <a:gd name="T7" fmla="*/ 132 h 3273"/>
                <a:gd name="T8" fmla="*/ 14 w 129"/>
                <a:gd name="T9" fmla="*/ 261 h 3273"/>
                <a:gd name="T10" fmla="*/ 9 w 129"/>
                <a:gd name="T11" fmla="*/ 261 h 3273"/>
                <a:gd name="T12" fmla="*/ 18 w 129"/>
                <a:gd name="T13" fmla="*/ 385 h 3273"/>
                <a:gd name="T14" fmla="*/ 18 w 129"/>
                <a:gd name="T15" fmla="*/ 465 h 3273"/>
                <a:gd name="T16" fmla="*/ 22 w 129"/>
                <a:gd name="T17" fmla="*/ 513 h 3273"/>
                <a:gd name="T18" fmla="*/ 22 w 129"/>
                <a:gd name="T19" fmla="*/ 593 h 3273"/>
                <a:gd name="T20" fmla="*/ 27 w 129"/>
                <a:gd name="T21" fmla="*/ 642 h 3273"/>
                <a:gd name="T22" fmla="*/ 22 w 129"/>
                <a:gd name="T23" fmla="*/ 642 h 3273"/>
                <a:gd name="T24" fmla="*/ 31 w 129"/>
                <a:gd name="T25" fmla="*/ 770 h 3273"/>
                <a:gd name="T26" fmla="*/ 27 w 129"/>
                <a:gd name="T27" fmla="*/ 770 h 3273"/>
                <a:gd name="T28" fmla="*/ 40 w 129"/>
                <a:gd name="T29" fmla="*/ 894 h 3273"/>
                <a:gd name="T30" fmla="*/ 36 w 129"/>
                <a:gd name="T31" fmla="*/ 974 h 3273"/>
                <a:gd name="T32" fmla="*/ 40 w 129"/>
                <a:gd name="T33" fmla="*/ 894 h 3273"/>
                <a:gd name="T34" fmla="*/ 45 w 129"/>
                <a:gd name="T35" fmla="*/ 1107 h 3273"/>
                <a:gd name="T36" fmla="*/ 40 w 129"/>
                <a:gd name="T37" fmla="*/ 1023 h 3273"/>
                <a:gd name="T38" fmla="*/ 49 w 129"/>
                <a:gd name="T39" fmla="*/ 1231 h 3273"/>
                <a:gd name="T40" fmla="*/ 45 w 129"/>
                <a:gd name="T41" fmla="*/ 1151 h 3273"/>
                <a:gd name="T42" fmla="*/ 53 w 129"/>
                <a:gd name="T43" fmla="*/ 1280 h 3273"/>
                <a:gd name="T44" fmla="*/ 49 w 129"/>
                <a:gd name="T45" fmla="*/ 1360 h 3273"/>
                <a:gd name="T46" fmla="*/ 53 w 129"/>
                <a:gd name="T47" fmla="*/ 1280 h 3273"/>
                <a:gd name="T48" fmla="*/ 58 w 129"/>
                <a:gd name="T49" fmla="*/ 1488 h 3273"/>
                <a:gd name="T50" fmla="*/ 53 w 129"/>
                <a:gd name="T51" fmla="*/ 1404 h 3273"/>
                <a:gd name="T52" fmla="*/ 67 w 129"/>
                <a:gd name="T53" fmla="*/ 1612 h 3273"/>
                <a:gd name="T54" fmla="*/ 58 w 129"/>
                <a:gd name="T55" fmla="*/ 1532 h 3273"/>
                <a:gd name="T56" fmla="*/ 71 w 129"/>
                <a:gd name="T57" fmla="*/ 1741 h 3273"/>
                <a:gd name="T58" fmla="*/ 62 w 129"/>
                <a:gd name="T59" fmla="*/ 1661 h 3273"/>
                <a:gd name="T60" fmla="*/ 76 w 129"/>
                <a:gd name="T61" fmla="*/ 1869 h 3273"/>
                <a:gd name="T62" fmla="*/ 67 w 129"/>
                <a:gd name="T63" fmla="*/ 1789 h 3273"/>
                <a:gd name="T64" fmla="*/ 76 w 129"/>
                <a:gd name="T65" fmla="*/ 1918 h 3273"/>
                <a:gd name="T66" fmla="*/ 71 w 129"/>
                <a:gd name="T67" fmla="*/ 1918 h 3273"/>
                <a:gd name="T68" fmla="*/ 80 w 129"/>
                <a:gd name="T69" fmla="*/ 2042 h 3273"/>
                <a:gd name="T70" fmla="*/ 80 w 129"/>
                <a:gd name="T71" fmla="*/ 2122 h 3273"/>
                <a:gd name="T72" fmla="*/ 84 w 129"/>
                <a:gd name="T73" fmla="*/ 2170 h 3273"/>
                <a:gd name="T74" fmla="*/ 84 w 129"/>
                <a:gd name="T75" fmla="*/ 2250 h 3273"/>
                <a:gd name="T76" fmla="*/ 93 w 129"/>
                <a:gd name="T77" fmla="*/ 2299 h 3273"/>
                <a:gd name="T78" fmla="*/ 89 w 129"/>
                <a:gd name="T79" fmla="*/ 2378 h 3273"/>
                <a:gd name="T80" fmla="*/ 93 w 129"/>
                <a:gd name="T81" fmla="*/ 2299 h 3273"/>
                <a:gd name="T82" fmla="*/ 93 w 129"/>
                <a:gd name="T83" fmla="*/ 2507 h 3273"/>
                <a:gd name="T84" fmla="*/ 98 w 129"/>
                <a:gd name="T85" fmla="*/ 2427 h 3273"/>
                <a:gd name="T86" fmla="*/ 98 w 129"/>
                <a:gd name="T87" fmla="*/ 2635 h 3273"/>
                <a:gd name="T88" fmla="*/ 102 w 129"/>
                <a:gd name="T89" fmla="*/ 2556 h 3273"/>
                <a:gd name="T90" fmla="*/ 107 w 129"/>
                <a:gd name="T91" fmla="*/ 2764 h 3273"/>
                <a:gd name="T92" fmla="*/ 107 w 129"/>
                <a:gd name="T93" fmla="*/ 2680 h 3273"/>
                <a:gd name="T94" fmla="*/ 111 w 129"/>
                <a:gd name="T95" fmla="*/ 2892 h 3273"/>
                <a:gd name="T96" fmla="*/ 111 w 129"/>
                <a:gd name="T97" fmla="*/ 2808 h 3273"/>
                <a:gd name="T98" fmla="*/ 115 w 129"/>
                <a:gd name="T99" fmla="*/ 3021 h 3273"/>
                <a:gd name="T100" fmla="*/ 111 w 129"/>
                <a:gd name="T101" fmla="*/ 2932 h 3273"/>
                <a:gd name="T102" fmla="*/ 124 w 129"/>
                <a:gd name="T103" fmla="*/ 3145 h 3273"/>
                <a:gd name="T104" fmla="*/ 120 w 129"/>
                <a:gd name="T105" fmla="*/ 3061 h 3273"/>
                <a:gd name="T106" fmla="*/ 129 w 129"/>
                <a:gd name="T107" fmla="*/ 3269 h 3273"/>
                <a:gd name="T108" fmla="*/ 120 w 129"/>
                <a:gd name="T109" fmla="*/ 3194 h 327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29" h="3273">
                  <a:moveTo>
                    <a:pt x="5" y="4"/>
                  </a:moveTo>
                  <a:lnTo>
                    <a:pt x="9" y="84"/>
                  </a:lnTo>
                  <a:lnTo>
                    <a:pt x="5" y="88"/>
                  </a:lnTo>
                  <a:lnTo>
                    <a:pt x="0" y="84"/>
                  </a:lnTo>
                  <a:lnTo>
                    <a:pt x="0" y="4"/>
                  </a:lnTo>
                  <a:lnTo>
                    <a:pt x="0" y="0"/>
                  </a:lnTo>
                  <a:lnTo>
                    <a:pt x="5" y="4"/>
                  </a:lnTo>
                  <a:close/>
                  <a:moveTo>
                    <a:pt x="9" y="132"/>
                  </a:moveTo>
                  <a:lnTo>
                    <a:pt x="14" y="212"/>
                  </a:lnTo>
                  <a:lnTo>
                    <a:pt x="9" y="212"/>
                  </a:lnTo>
                  <a:lnTo>
                    <a:pt x="5" y="212"/>
                  </a:lnTo>
                  <a:lnTo>
                    <a:pt x="5" y="132"/>
                  </a:lnTo>
                  <a:lnTo>
                    <a:pt x="5" y="128"/>
                  </a:lnTo>
                  <a:lnTo>
                    <a:pt x="9" y="132"/>
                  </a:lnTo>
                  <a:close/>
                  <a:moveTo>
                    <a:pt x="14" y="261"/>
                  </a:moveTo>
                  <a:lnTo>
                    <a:pt x="18" y="341"/>
                  </a:lnTo>
                  <a:lnTo>
                    <a:pt x="14" y="341"/>
                  </a:lnTo>
                  <a:lnTo>
                    <a:pt x="9" y="261"/>
                  </a:lnTo>
                  <a:lnTo>
                    <a:pt x="9" y="256"/>
                  </a:lnTo>
                  <a:lnTo>
                    <a:pt x="14" y="261"/>
                  </a:lnTo>
                  <a:close/>
                  <a:moveTo>
                    <a:pt x="18" y="385"/>
                  </a:moveTo>
                  <a:lnTo>
                    <a:pt x="22" y="465"/>
                  </a:lnTo>
                  <a:lnTo>
                    <a:pt x="18" y="469"/>
                  </a:lnTo>
                  <a:lnTo>
                    <a:pt x="18" y="465"/>
                  </a:lnTo>
                  <a:lnTo>
                    <a:pt x="14" y="385"/>
                  </a:lnTo>
                  <a:lnTo>
                    <a:pt x="18" y="385"/>
                  </a:lnTo>
                  <a:close/>
                  <a:moveTo>
                    <a:pt x="22" y="513"/>
                  </a:moveTo>
                  <a:lnTo>
                    <a:pt x="27" y="593"/>
                  </a:lnTo>
                  <a:lnTo>
                    <a:pt x="22" y="598"/>
                  </a:lnTo>
                  <a:lnTo>
                    <a:pt x="22" y="593"/>
                  </a:lnTo>
                  <a:lnTo>
                    <a:pt x="18" y="513"/>
                  </a:lnTo>
                  <a:lnTo>
                    <a:pt x="22" y="513"/>
                  </a:lnTo>
                  <a:close/>
                  <a:moveTo>
                    <a:pt x="27" y="642"/>
                  </a:moveTo>
                  <a:lnTo>
                    <a:pt x="31" y="722"/>
                  </a:lnTo>
                  <a:lnTo>
                    <a:pt x="27" y="722"/>
                  </a:lnTo>
                  <a:lnTo>
                    <a:pt x="22" y="642"/>
                  </a:lnTo>
                  <a:lnTo>
                    <a:pt x="27" y="637"/>
                  </a:lnTo>
                  <a:lnTo>
                    <a:pt x="27" y="642"/>
                  </a:lnTo>
                  <a:close/>
                  <a:moveTo>
                    <a:pt x="31" y="770"/>
                  </a:moveTo>
                  <a:lnTo>
                    <a:pt x="36" y="850"/>
                  </a:lnTo>
                  <a:lnTo>
                    <a:pt x="31" y="850"/>
                  </a:lnTo>
                  <a:lnTo>
                    <a:pt x="27" y="770"/>
                  </a:lnTo>
                  <a:lnTo>
                    <a:pt x="31" y="766"/>
                  </a:lnTo>
                  <a:lnTo>
                    <a:pt x="31" y="770"/>
                  </a:lnTo>
                  <a:close/>
                  <a:moveTo>
                    <a:pt x="40" y="894"/>
                  </a:moveTo>
                  <a:lnTo>
                    <a:pt x="40" y="974"/>
                  </a:lnTo>
                  <a:lnTo>
                    <a:pt x="40" y="979"/>
                  </a:lnTo>
                  <a:lnTo>
                    <a:pt x="36" y="974"/>
                  </a:lnTo>
                  <a:lnTo>
                    <a:pt x="31" y="894"/>
                  </a:lnTo>
                  <a:lnTo>
                    <a:pt x="36" y="894"/>
                  </a:lnTo>
                  <a:lnTo>
                    <a:pt x="40" y="894"/>
                  </a:lnTo>
                  <a:close/>
                  <a:moveTo>
                    <a:pt x="45" y="1023"/>
                  </a:moveTo>
                  <a:lnTo>
                    <a:pt x="45" y="1103"/>
                  </a:lnTo>
                  <a:lnTo>
                    <a:pt x="45" y="1107"/>
                  </a:lnTo>
                  <a:lnTo>
                    <a:pt x="40" y="1103"/>
                  </a:lnTo>
                  <a:lnTo>
                    <a:pt x="36" y="1023"/>
                  </a:lnTo>
                  <a:lnTo>
                    <a:pt x="40" y="1023"/>
                  </a:lnTo>
                  <a:lnTo>
                    <a:pt x="45" y="1023"/>
                  </a:lnTo>
                  <a:close/>
                  <a:moveTo>
                    <a:pt x="49" y="1151"/>
                  </a:moveTo>
                  <a:lnTo>
                    <a:pt x="49" y="1231"/>
                  </a:lnTo>
                  <a:lnTo>
                    <a:pt x="49" y="1236"/>
                  </a:lnTo>
                  <a:lnTo>
                    <a:pt x="45" y="1231"/>
                  </a:lnTo>
                  <a:lnTo>
                    <a:pt x="45" y="1151"/>
                  </a:lnTo>
                  <a:lnTo>
                    <a:pt x="45" y="1147"/>
                  </a:lnTo>
                  <a:lnTo>
                    <a:pt x="49" y="1151"/>
                  </a:lnTo>
                  <a:close/>
                  <a:moveTo>
                    <a:pt x="53" y="1280"/>
                  </a:moveTo>
                  <a:lnTo>
                    <a:pt x="58" y="1360"/>
                  </a:lnTo>
                  <a:lnTo>
                    <a:pt x="53" y="1360"/>
                  </a:lnTo>
                  <a:lnTo>
                    <a:pt x="49" y="1360"/>
                  </a:lnTo>
                  <a:lnTo>
                    <a:pt x="49" y="1280"/>
                  </a:lnTo>
                  <a:lnTo>
                    <a:pt x="49" y="1275"/>
                  </a:lnTo>
                  <a:lnTo>
                    <a:pt x="53" y="1280"/>
                  </a:lnTo>
                  <a:close/>
                  <a:moveTo>
                    <a:pt x="58" y="1408"/>
                  </a:moveTo>
                  <a:lnTo>
                    <a:pt x="62" y="1488"/>
                  </a:lnTo>
                  <a:lnTo>
                    <a:pt x="58" y="1488"/>
                  </a:lnTo>
                  <a:lnTo>
                    <a:pt x="53" y="1488"/>
                  </a:lnTo>
                  <a:lnTo>
                    <a:pt x="53" y="1408"/>
                  </a:lnTo>
                  <a:lnTo>
                    <a:pt x="53" y="1404"/>
                  </a:lnTo>
                  <a:lnTo>
                    <a:pt x="58" y="1408"/>
                  </a:lnTo>
                  <a:close/>
                  <a:moveTo>
                    <a:pt x="62" y="1532"/>
                  </a:moveTo>
                  <a:lnTo>
                    <a:pt x="67" y="1612"/>
                  </a:lnTo>
                  <a:lnTo>
                    <a:pt x="62" y="1617"/>
                  </a:lnTo>
                  <a:lnTo>
                    <a:pt x="62" y="1612"/>
                  </a:lnTo>
                  <a:lnTo>
                    <a:pt x="58" y="1532"/>
                  </a:lnTo>
                  <a:lnTo>
                    <a:pt x="62" y="1532"/>
                  </a:lnTo>
                  <a:close/>
                  <a:moveTo>
                    <a:pt x="67" y="1661"/>
                  </a:moveTo>
                  <a:lnTo>
                    <a:pt x="71" y="1741"/>
                  </a:lnTo>
                  <a:lnTo>
                    <a:pt x="67" y="1745"/>
                  </a:lnTo>
                  <a:lnTo>
                    <a:pt x="67" y="1741"/>
                  </a:lnTo>
                  <a:lnTo>
                    <a:pt x="62" y="1661"/>
                  </a:lnTo>
                  <a:lnTo>
                    <a:pt x="67" y="1661"/>
                  </a:lnTo>
                  <a:close/>
                  <a:moveTo>
                    <a:pt x="71" y="1789"/>
                  </a:moveTo>
                  <a:lnTo>
                    <a:pt x="76" y="1869"/>
                  </a:lnTo>
                  <a:lnTo>
                    <a:pt x="71" y="1873"/>
                  </a:lnTo>
                  <a:lnTo>
                    <a:pt x="71" y="1869"/>
                  </a:lnTo>
                  <a:lnTo>
                    <a:pt x="67" y="1789"/>
                  </a:lnTo>
                  <a:lnTo>
                    <a:pt x="71" y="1785"/>
                  </a:lnTo>
                  <a:lnTo>
                    <a:pt x="71" y="1789"/>
                  </a:lnTo>
                  <a:close/>
                  <a:moveTo>
                    <a:pt x="76" y="1918"/>
                  </a:moveTo>
                  <a:lnTo>
                    <a:pt x="80" y="1997"/>
                  </a:lnTo>
                  <a:lnTo>
                    <a:pt x="76" y="1997"/>
                  </a:lnTo>
                  <a:lnTo>
                    <a:pt x="71" y="1918"/>
                  </a:lnTo>
                  <a:lnTo>
                    <a:pt x="76" y="1913"/>
                  </a:lnTo>
                  <a:lnTo>
                    <a:pt x="76" y="1918"/>
                  </a:lnTo>
                  <a:close/>
                  <a:moveTo>
                    <a:pt x="80" y="2042"/>
                  </a:moveTo>
                  <a:lnTo>
                    <a:pt x="84" y="2122"/>
                  </a:lnTo>
                  <a:lnTo>
                    <a:pt x="84" y="2126"/>
                  </a:lnTo>
                  <a:lnTo>
                    <a:pt x="80" y="2122"/>
                  </a:lnTo>
                  <a:lnTo>
                    <a:pt x="76" y="2042"/>
                  </a:lnTo>
                  <a:lnTo>
                    <a:pt x="80" y="2042"/>
                  </a:lnTo>
                  <a:close/>
                  <a:moveTo>
                    <a:pt x="84" y="2170"/>
                  </a:moveTo>
                  <a:lnTo>
                    <a:pt x="89" y="2250"/>
                  </a:lnTo>
                  <a:lnTo>
                    <a:pt x="89" y="2254"/>
                  </a:lnTo>
                  <a:lnTo>
                    <a:pt x="84" y="2250"/>
                  </a:lnTo>
                  <a:lnTo>
                    <a:pt x="80" y="2170"/>
                  </a:lnTo>
                  <a:lnTo>
                    <a:pt x="84" y="2170"/>
                  </a:lnTo>
                  <a:close/>
                  <a:moveTo>
                    <a:pt x="93" y="2299"/>
                  </a:moveTo>
                  <a:lnTo>
                    <a:pt x="93" y="2378"/>
                  </a:lnTo>
                  <a:lnTo>
                    <a:pt x="93" y="2383"/>
                  </a:lnTo>
                  <a:lnTo>
                    <a:pt x="89" y="2378"/>
                  </a:lnTo>
                  <a:lnTo>
                    <a:pt x="84" y="2299"/>
                  </a:lnTo>
                  <a:lnTo>
                    <a:pt x="89" y="2294"/>
                  </a:lnTo>
                  <a:lnTo>
                    <a:pt x="93" y="2299"/>
                  </a:lnTo>
                  <a:close/>
                  <a:moveTo>
                    <a:pt x="98" y="2427"/>
                  </a:moveTo>
                  <a:lnTo>
                    <a:pt x="98" y="2507"/>
                  </a:lnTo>
                  <a:lnTo>
                    <a:pt x="93" y="2507"/>
                  </a:lnTo>
                  <a:lnTo>
                    <a:pt x="89" y="2427"/>
                  </a:lnTo>
                  <a:lnTo>
                    <a:pt x="93" y="2423"/>
                  </a:lnTo>
                  <a:lnTo>
                    <a:pt x="98" y="2427"/>
                  </a:lnTo>
                  <a:close/>
                  <a:moveTo>
                    <a:pt x="102" y="2556"/>
                  </a:moveTo>
                  <a:lnTo>
                    <a:pt x="102" y="2635"/>
                  </a:lnTo>
                  <a:lnTo>
                    <a:pt x="98" y="2635"/>
                  </a:lnTo>
                  <a:lnTo>
                    <a:pt x="98" y="2556"/>
                  </a:lnTo>
                  <a:lnTo>
                    <a:pt x="98" y="2551"/>
                  </a:lnTo>
                  <a:lnTo>
                    <a:pt x="102" y="2556"/>
                  </a:lnTo>
                  <a:close/>
                  <a:moveTo>
                    <a:pt x="107" y="2680"/>
                  </a:moveTo>
                  <a:lnTo>
                    <a:pt x="111" y="2759"/>
                  </a:lnTo>
                  <a:lnTo>
                    <a:pt x="107" y="2764"/>
                  </a:lnTo>
                  <a:lnTo>
                    <a:pt x="102" y="2759"/>
                  </a:lnTo>
                  <a:lnTo>
                    <a:pt x="102" y="2680"/>
                  </a:lnTo>
                  <a:lnTo>
                    <a:pt x="107" y="2680"/>
                  </a:lnTo>
                  <a:close/>
                  <a:moveTo>
                    <a:pt x="111" y="2808"/>
                  </a:moveTo>
                  <a:lnTo>
                    <a:pt x="115" y="2888"/>
                  </a:lnTo>
                  <a:lnTo>
                    <a:pt x="111" y="2892"/>
                  </a:lnTo>
                  <a:lnTo>
                    <a:pt x="107" y="2888"/>
                  </a:lnTo>
                  <a:lnTo>
                    <a:pt x="107" y="2808"/>
                  </a:lnTo>
                  <a:lnTo>
                    <a:pt x="111" y="2808"/>
                  </a:lnTo>
                  <a:close/>
                  <a:moveTo>
                    <a:pt x="115" y="2937"/>
                  </a:moveTo>
                  <a:lnTo>
                    <a:pt x="120" y="3016"/>
                  </a:lnTo>
                  <a:lnTo>
                    <a:pt x="115" y="3021"/>
                  </a:lnTo>
                  <a:lnTo>
                    <a:pt x="115" y="3016"/>
                  </a:lnTo>
                  <a:lnTo>
                    <a:pt x="111" y="2937"/>
                  </a:lnTo>
                  <a:lnTo>
                    <a:pt x="111" y="2932"/>
                  </a:lnTo>
                  <a:lnTo>
                    <a:pt x="115" y="2937"/>
                  </a:lnTo>
                  <a:close/>
                  <a:moveTo>
                    <a:pt x="120" y="3065"/>
                  </a:moveTo>
                  <a:lnTo>
                    <a:pt x="124" y="3145"/>
                  </a:lnTo>
                  <a:lnTo>
                    <a:pt x="120" y="3145"/>
                  </a:lnTo>
                  <a:lnTo>
                    <a:pt x="115" y="3065"/>
                  </a:lnTo>
                  <a:lnTo>
                    <a:pt x="120" y="3061"/>
                  </a:lnTo>
                  <a:lnTo>
                    <a:pt x="120" y="3065"/>
                  </a:lnTo>
                  <a:close/>
                  <a:moveTo>
                    <a:pt x="124" y="3189"/>
                  </a:moveTo>
                  <a:lnTo>
                    <a:pt x="129" y="3269"/>
                  </a:lnTo>
                  <a:lnTo>
                    <a:pt x="124" y="3273"/>
                  </a:lnTo>
                  <a:lnTo>
                    <a:pt x="124" y="3269"/>
                  </a:lnTo>
                  <a:lnTo>
                    <a:pt x="120" y="3194"/>
                  </a:lnTo>
                  <a:lnTo>
                    <a:pt x="124" y="3189"/>
                  </a:lnTo>
                  <a:close/>
                </a:path>
              </a:pathLst>
            </a:custGeom>
            <a:solidFill>
              <a:srgbClr val="000000"/>
            </a:solidFill>
            <a:ln w="6350">
              <a:solidFill>
                <a:srgbClr val="000000"/>
              </a:solidFill>
              <a:round/>
            </a:ln>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29747" name="Freeform 21"/>
            <p:cNvSpPr>
              <a:spLocks noChangeArrowheads="1"/>
            </p:cNvSpPr>
            <p:nvPr/>
          </p:nvSpPr>
          <p:spPr bwMode="auto">
            <a:xfrm>
              <a:off x="4281" y="785"/>
              <a:ext cx="101" cy="106"/>
            </a:xfrm>
            <a:custGeom>
              <a:avLst/>
              <a:gdLst>
                <a:gd name="T0" fmla="*/ 101 w 101"/>
                <a:gd name="T1" fmla="*/ 53 h 106"/>
                <a:gd name="T2" fmla="*/ 97 w 101"/>
                <a:gd name="T3" fmla="*/ 31 h 106"/>
                <a:gd name="T4" fmla="*/ 88 w 101"/>
                <a:gd name="T5" fmla="*/ 18 h 106"/>
                <a:gd name="T6" fmla="*/ 70 w 101"/>
                <a:gd name="T7" fmla="*/ 4 h 106"/>
                <a:gd name="T8" fmla="*/ 48 w 101"/>
                <a:gd name="T9" fmla="*/ 0 h 106"/>
                <a:gd name="T10" fmla="*/ 31 w 101"/>
                <a:gd name="T11" fmla="*/ 4 h 106"/>
                <a:gd name="T12" fmla="*/ 13 w 101"/>
                <a:gd name="T13" fmla="*/ 18 h 106"/>
                <a:gd name="T14" fmla="*/ 0 w 101"/>
                <a:gd name="T15" fmla="*/ 31 h 106"/>
                <a:gd name="T16" fmla="*/ 0 w 101"/>
                <a:gd name="T17" fmla="*/ 53 h 106"/>
                <a:gd name="T18" fmla="*/ 0 w 101"/>
                <a:gd name="T19" fmla="*/ 75 h 106"/>
                <a:gd name="T20" fmla="*/ 13 w 101"/>
                <a:gd name="T21" fmla="*/ 88 h 106"/>
                <a:gd name="T22" fmla="*/ 31 w 101"/>
                <a:gd name="T23" fmla="*/ 102 h 106"/>
                <a:gd name="T24" fmla="*/ 48 w 101"/>
                <a:gd name="T25" fmla="*/ 106 h 106"/>
                <a:gd name="T26" fmla="*/ 70 w 101"/>
                <a:gd name="T27" fmla="*/ 102 h 106"/>
                <a:gd name="T28" fmla="*/ 88 w 101"/>
                <a:gd name="T29" fmla="*/ 88 h 106"/>
                <a:gd name="T30" fmla="*/ 97 w 101"/>
                <a:gd name="T31" fmla="*/ 75 h 106"/>
                <a:gd name="T32" fmla="*/ 101 w 101"/>
                <a:gd name="T33" fmla="*/ 53 h 10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1" h="106">
                  <a:moveTo>
                    <a:pt x="101" y="53"/>
                  </a:moveTo>
                  <a:lnTo>
                    <a:pt x="97" y="31"/>
                  </a:lnTo>
                  <a:lnTo>
                    <a:pt x="88" y="18"/>
                  </a:lnTo>
                  <a:lnTo>
                    <a:pt x="70" y="4"/>
                  </a:lnTo>
                  <a:lnTo>
                    <a:pt x="48" y="0"/>
                  </a:lnTo>
                  <a:lnTo>
                    <a:pt x="31" y="4"/>
                  </a:lnTo>
                  <a:lnTo>
                    <a:pt x="13" y="18"/>
                  </a:lnTo>
                  <a:lnTo>
                    <a:pt x="0" y="31"/>
                  </a:lnTo>
                  <a:lnTo>
                    <a:pt x="0" y="53"/>
                  </a:lnTo>
                  <a:lnTo>
                    <a:pt x="0" y="75"/>
                  </a:lnTo>
                  <a:lnTo>
                    <a:pt x="13" y="88"/>
                  </a:lnTo>
                  <a:lnTo>
                    <a:pt x="31" y="102"/>
                  </a:lnTo>
                  <a:lnTo>
                    <a:pt x="48" y="106"/>
                  </a:lnTo>
                  <a:lnTo>
                    <a:pt x="70" y="102"/>
                  </a:lnTo>
                  <a:lnTo>
                    <a:pt x="88" y="88"/>
                  </a:lnTo>
                  <a:lnTo>
                    <a:pt x="97" y="75"/>
                  </a:lnTo>
                  <a:lnTo>
                    <a:pt x="101" y="5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29748" name="Freeform 22"/>
            <p:cNvSpPr>
              <a:spLocks noChangeArrowheads="1"/>
            </p:cNvSpPr>
            <p:nvPr/>
          </p:nvSpPr>
          <p:spPr bwMode="auto">
            <a:xfrm>
              <a:off x="4283" y="785"/>
              <a:ext cx="101" cy="106"/>
            </a:xfrm>
            <a:custGeom>
              <a:avLst/>
              <a:gdLst>
                <a:gd name="T0" fmla="*/ 101 w 101"/>
                <a:gd name="T1" fmla="*/ 53 h 106"/>
                <a:gd name="T2" fmla="*/ 97 w 101"/>
                <a:gd name="T3" fmla="*/ 31 h 106"/>
                <a:gd name="T4" fmla="*/ 88 w 101"/>
                <a:gd name="T5" fmla="*/ 18 h 106"/>
                <a:gd name="T6" fmla="*/ 70 w 101"/>
                <a:gd name="T7" fmla="*/ 4 h 106"/>
                <a:gd name="T8" fmla="*/ 48 w 101"/>
                <a:gd name="T9" fmla="*/ 0 h 106"/>
                <a:gd name="T10" fmla="*/ 31 w 101"/>
                <a:gd name="T11" fmla="*/ 4 h 106"/>
                <a:gd name="T12" fmla="*/ 13 w 101"/>
                <a:gd name="T13" fmla="*/ 18 h 106"/>
                <a:gd name="T14" fmla="*/ 0 w 101"/>
                <a:gd name="T15" fmla="*/ 31 h 106"/>
                <a:gd name="T16" fmla="*/ 0 w 101"/>
                <a:gd name="T17" fmla="*/ 53 h 106"/>
                <a:gd name="T18" fmla="*/ 0 w 101"/>
                <a:gd name="T19" fmla="*/ 75 h 106"/>
                <a:gd name="T20" fmla="*/ 13 w 101"/>
                <a:gd name="T21" fmla="*/ 88 h 106"/>
                <a:gd name="T22" fmla="*/ 31 w 101"/>
                <a:gd name="T23" fmla="*/ 102 h 106"/>
                <a:gd name="T24" fmla="*/ 48 w 101"/>
                <a:gd name="T25" fmla="*/ 106 h 106"/>
                <a:gd name="T26" fmla="*/ 70 w 101"/>
                <a:gd name="T27" fmla="*/ 102 h 106"/>
                <a:gd name="T28" fmla="*/ 88 w 101"/>
                <a:gd name="T29" fmla="*/ 88 h 106"/>
                <a:gd name="T30" fmla="*/ 97 w 101"/>
                <a:gd name="T31" fmla="*/ 75 h 106"/>
                <a:gd name="T32" fmla="*/ 101 w 101"/>
                <a:gd name="T33" fmla="*/ 53 h 10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1" h="106">
                  <a:moveTo>
                    <a:pt x="101" y="53"/>
                  </a:moveTo>
                  <a:lnTo>
                    <a:pt x="97" y="31"/>
                  </a:lnTo>
                  <a:lnTo>
                    <a:pt x="88" y="18"/>
                  </a:lnTo>
                  <a:lnTo>
                    <a:pt x="70" y="4"/>
                  </a:lnTo>
                  <a:lnTo>
                    <a:pt x="48" y="0"/>
                  </a:lnTo>
                  <a:lnTo>
                    <a:pt x="31" y="4"/>
                  </a:lnTo>
                  <a:lnTo>
                    <a:pt x="13" y="18"/>
                  </a:lnTo>
                  <a:lnTo>
                    <a:pt x="0" y="31"/>
                  </a:lnTo>
                  <a:lnTo>
                    <a:pt x="0" y="53"/>
                  </a:lnTo>
                  <a:lnTo>
                    <a:pt x="0" y="75"/>
                  </a:lnTo>
                  <a:lnTo>
                    <a:pt x="13" y="88"/>
                  </a:lnTo>
                  <a:lnTo>
                    <a:pt x="31" y="102"/>
                  </a:lnTo>
                  <a:lnTo>
                    <a:pt x="48" y="106"/>
                  </a:lnTo>
                  <a:lnTo>
                    <a:pt x="70" y="102"/>
                  </a:lnTo>
                  <a:lnTo>
                    <a:pt x="88" y="88"/>
                  </a:lnTo>
                  <a:lnTo>
                    <a:pt x="97" y="75"/>
                  </a:lnTo>
                  <a:lnTo>
                    <a:pt x="101" y="53"/>
                  </a:lnTo>
                </a:path>
              </a:pathLst>
            </a:custGeom>
            <a:gradFill>
              <a:gsLst>
                <a:gs pos="0">
                  <a:srgbClr val="14CD68"/>
                </a:gs>
                <a:gs pos="100000">
                  <a:srgbClr val="0B6E38"/>
                </a:gs>
              </a:gsLst>
              <a:lin ang="5400000" scaled="0"/>
            </a:gradFill>
            <a:ln w="6350">
              <a:solidFill>
                <a:srgbClr val="000000"/>
              </a:solidFill>
              <a:round/>
            </a:ln>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29749" name="Freeform 23"/>
            <p:cNvSpPr>
              <a:spLocks noChangeArrowheads="1"/>
            </p:cNvSpPr>
            <p:nvPr/>
          </p:nvSpPr>
          <p:spPr bwMode="auto">
            <a:xfrm>
              <a:off x="3395" y="2973"/>
              <a:ext cx="106" cy="107"/>
            </a:xfrm>
            <a:custGeom>
              <a:avLst/>
              <a:gdLst>
                <a:gd name="T0" fmla="*/ 106 w 106"/>
                <a:gd name="T1" fmla="*/ 53 h 107"/>
                <a:gd name="T2" fmla="*/ 102 w 106"/>
                <a:gd name="T3" fmla="*/ 31 h 107"/>
                <a:gd name="T4" fmla="*/ 88 w 106"/>
                <a:gd name="T5" fmla="*/ 14 h 107"/>
                <a:gd name="T6" fmla="*/ 75 w 106"/>
                <a:gd name="T7" fmla="*/ 5 h 107"/>
                <a:gd name="T8" fmla="*/ 53 w 106"/>
                <a:gd name="T9" fmla="*/ 0 h 107"/>
                <a:gd name="T10" fmla="*/ 35 w 106"/>
                <a:gd name="T11" fmla="*/ 5 h 107"/>
                <a:gd name="T12" fmla="*/ 17 w 106"/>
                <a:gd name="T13" fmla="*/ 14 h 107"/>
                <a:gd name="T14" fmla="*/ 4 w 106"/>
                <a:gd name="T15" fmla="*/ 31 h 107"/>
                <a:gd name="T16" fmla="*/ 0 w 106"/>
                <a:gd name="T17" fmla="*/ 53 h 107"/>
                <a:gd name="T18" fmla="*/ 4 w 106"/>
                <a:gd name="T19" fmla="*/ 71 h 107"/>
                <a:gd name="T20" fmla="*/ 17 w 106"/>
                <a:gd name="T21" fmla="*/ 89 h 107"/>
                <a:gd name="T22" fmla="*/ 35 w 106"/>
                <a:gd name="T23" fmla="*/ 102 h 107"/>
                <a:gd name="T24" fmla="*/ 53 w 106"/>
                <a:gd name="T25" fmla="*/ 107 h 107"/>
                <a:gd name="T26" fmla="*/ 75 w 106"/>
                <a:gd name="T27" fmla="*/ 102 h 107"/>
                <a:gd name="T28" fmla="*/ 88 w 106"/>
                <a:gd name="T29" fmla="*/ 89 h 107"/>
                <a:gd name="T30" fmla="*/ 102 w 106"/>
                <a:gd name="T31" fmla="*/ 71 h 107"/>
                <a:gd name="T32" fmla="*/ 106 w 106"/>
                <a:gd name="T33" fmla="*/ 53 h 10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6" h="107">
                  <a:moveTo>
                    <a:pt x="106" y="53"/>
                  </a:moveTo>
                  <a:lnTo>
                    <a:pt x="102" y="31"/>
                  </a:lnTo>
                  <a:lnTo>
                    <a:pt x="88" y="14"/>
                  </a:lnTo>
                  <a:lnTo>
                    <a:pt x="75" y="5"/>
                  </a:lnTo>
                  <a:lnTo>
                    <a:pt x="53" y="0"/>
                  </a:lnTo>
                  <a:lnTo>
                    <a:pt x="35" y="5"/>
                  </a:lnTo>
                  <a:lnTo>
                    <a:pt x="17" y="14"/>
                  </a:lnTo>
                  <a:lnTo>
                    <a:pt x="4" y="31"/>
                  </a:lnTo>
                  <a:lnTo>
                    <a:pt x="0" y="53"/>
                  </a:lnTo>
                  <a:lnTo>
                    <a:pt x="4" y="71"/>
                  </a:lnTo>
                  <a:lnTo>
                    <a:pt x="17" y="89"/>
                  </a:lnTo>
                  <a:lnTo>
                    <a:pt x="35" y="102"/>
                  </a:lnTo>
                  <a:lnTo>
                    <a:pt x="53" y="107"/>
                  </a:lnTo>
                  <a:lnTo>
                    <a:pt x="75" y="102"/>
                  </a:lnTo>
                  <a:lnTo>
                    <a:pt x="88" y="89"/>
                  </a:lnTo>
                  <a:lnTo>
                    <a:pt x="102" y="71"/>
                  </a:lnTo>
                  <a:lnTo>
                    <a:pt x="106" y="5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29750" name="Freeform 24"/>
            <p:cNvSpPr>
              <a:spLocks noChangeArrowheads="1"/>
            </p:cNvSpPr>
            <p:nvPr/>
          </p:nvSpPr>
          <p:spPr bwMode="auto">
            <a:xfrm>
              <a:off x="3395" y="2973"/>
              <a:ext cx="106" cy="107"/>
            </a:xfrm>
            <a:custGeom>
              <a:avLst/>
              <a:gdLst>
                <a:gd name="T0" fmla="*/ 106 w 106"/>
                <a:gd name="T1" fmla="*/ 53 h 107"/>
                <a:gd name="T2" fmla="*/ 102 w 106"/>
                <a:gd name="T3" fmla="*/ 31 h 107"/>
                <a:gd name="T4" fmla="*/ 88 w 106"/>
                <a:gd name="T5" fmla="*/ 14 h 107"/>
                <a:gd name="T6" fmla="*/ 75 w 106"/>
                <a:gd name="T7" fmla="*/ 5 h 107"/>
                <a:gd name="T8" fmla="*/ 53 w 106"/>
                <a:gd name="T9" fmla="*/ 0 h 107"/>
                <a:gd name="T10" fmla="*/ 35 w 106"/>
                <a:gd name="T11" fmla="*/ 5 h 107"/>
                <a:gd name="T12" fmla="*/ 17 w 106"/>
                <a:gd name="T13" fmla="*/ 14 h 107"/>
                <a:gd name="T14" fmla="*/ 4 w 106"/>
                <a:gd name="T15" fmla="*/ 31 h 107"/>
                <a:gd name="T16" fmla="*/ 0 w 106"/>
                <a:gd name="T17" fmla="*/ 53 h 107"/>
                <a:gd name="T18" fmla="*/ 4 w 106"/>
                <a:gd name="T19" fmla="*/ 71 h 107"/>
                <a:gd name="T20" fmla="*/ 17 w 106"/>
                <a:gd name="T21" fmla="*/ 89 h 107"/>
                <a:gd name="T22" fmla="*/ 35 w 106"/>
                <a:gd name="T23" fmla="*/ 102 h 107"/>
                <a:gd name="T24" fmla="*/ 53 w 106"/>
                <a:gd name="T25" fmla="*/ 107 h 107"/>
                <a:gd name="T26" fmla="*/ 75 w 106"/>
                <a:gd name="T27" fmla="*/ 102 h 107"/>
                <a:gd name="T28" fmla="*/ 88 w 106"/>
                <a:gd name="T29" fmla="*/ 89 h 107"/>
                <a:gd name="T30" fmla="*/ 102 w 106"/>
                <a:gd name="T31" fmla="*/ 71 h 107"/>
                <a:gd name="T32" fmla="*/ 106 w 106"/>
                <a:gd name="T33" fmla="*/ 53 h 10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6" h="107">
                  <a:moveTo>
                    <a:pt x="106" y="53"/>
                  </a:moveTo>
                  <a:lnTo>
                    <a:pt x="102" y="31"/>
                  </a:lnTo>
                  <a:lnTo>
                    <a:pt x="88" y="14"/>
                  </a:lnTo>
                  <a:lnTo>
                    <a:pt x="75" y="5"/>
                  </a:lnTo>
                  <a:lnTo>
                    <a:pt x="53" y="0"/>
                  </a:lnTo>
                  <a:lnTo>
                    <a:pt x="35" y="5"/>
                  </a:lnTo>
                  <a:lnTo>
                    <a:pt x="17" y="14"/>
                  </a:lnTo>
                  <a:lnTo>
                    <a:pt x="4" y="31"/>
                  </a:lnTo>
                  <a:lnTo>
                    <a:pt x="0" y="53"/>
                  </a:lnTo>
                  <a:lnTo>
                    <a:pt x="4" y="71"/>
                  </a:lnTo>
                  <a:lnTo>
                    <a:pt x="17" y="89"/>
                  </a:lnTo>
                  <a:lnTo>
                    <a:pt x="35" y="102"/>
                  </a:lnTo>
                  <a:lnTo>
                    <a:pt x="53" y="107"/>
                  </a:lnTo>
                  <a:lnTo>
                    <a:pt x="75" y="102"/>
                  </a:lnTo>
                  <a:lnTo>
                    <a:pt x="88" y="89"/>
                  </a:lnTo>
                  <a:lnTo>
                    <a:pt x="102" y="71"/>
                  </a:lnTo>
                  <a:lnTo>
                    <a:pt x="106" y="53"/>
                  </a:lnTo>
                </a:path>
              </a:pathLst>
            </a:custGeom>
            <a:gradFill>
              <a:gsLst>
                <a:gs pos="0">
                  <a:srgbClr val="E30000"/>
                </a:gs>
                <a:gs pos="100000">
                  <a:srgbClr val="760303"/>
                </a:gs>
              </a:gsLst>
              <a:lin ang="5400000" scaled="0"/>
            </a:gradFill>
            <a:ln w="6350">
              <a:solidFill>
                <a:srgbClr val="000000"/>
              </a:solidFill>
              <a:round/>
            </a:ln>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29751" name="Freeform 25"/>
            <p:cNvSpPr>
              <a:spLocks noChangeArrowheads="1"/>
            </p:cNvSpPr>
            <p:nvPr/>
          </p:nvSpPr>
          <p:spPr bwMode="auto">
            <a:xfrm>
              <a:off x="3195" y="2291"/>
              <a:ext cx="107" cy="102"/>
            </a:xfrm>
            <a:custGeom>
              <a:avLst/>
              <a:gdLst>
                <a:gd name="T0" fmla="*/ 107 w 107"/>
                <a:gd name="T1" fmla="*/ 49 h 102"/>
                <a:gd name="T2" fmla="*/ 102 w 107"/>
                <a:gd name="T3" fmla="*/ 31 h 102"/>
                <a:gd name="T4" fmla="*/ 93 w 107"/>
                <a:gd name="T5" fmla="*/ 13 h 102"/>
                <a:gd name="T6" fmla="*/ 76 w 107"/>
                <a:gd name="T7" fmla="*/ 4 h 102"/>
                <a:gd name="T8" fmla="*/ 53 w 107"/>
                <a:gd name="T9" fmla="*/ 0 h 102"/>
                <a:gd name="T10" fmla="*/ 36 w 107"/>
                <a:gd name="T11" fmla="*/ 4 h 102"/>
                <a:gd name="T12" fmla="*/ 18 w 107"/>
                <a:gd name="T13" fmla="*/ 13 h 102"/>
                <a:gd name="T14" fmla="*/ 5 w 107"/>
                <a:gd name="T15" fmla="*/ 31 h 102"/>
                <a:gd name="T16" fmla="*/ 0 w 107"/>
                <a:gd name="T17" fmla="*/ 49 h 102"/>
                <a:gd name="T18" fmla="*/ 5 w 107"/>
                <a:gd name="T19" fmla="*/ 71 h 102"/>
                <a:gd name="T20" fmla="*/ 18 w 107"/>
                <a:gd name="T21" fmla="*/ 89 h 102"/>
                <a:gd name="T22" fmla="*/ 36 w 107"/>
                <a:gd name="T23" fmla="*/ 97 h 102"/>
                <a:gd name="T24" fmla="*/ 53 w 107"/>
                <a:gd name="T25" fmla="*/ 102 h 102"/>
                <a:gd name="T26" fmla="*/ 76 w 107"/>
                <a:gd name="T27" fmla="*/ 97 h 102"/>
                <a:gd name="T28" fmla="*/ 93 w 107"/>
                <a:gd name="T29" fmla="*/ 89 h 102"/>
                <a:gd name="T30" fmla="*/ 102 w 107"/>
                <a:gd name="T31" fmla="*/ 71 h 102"/>
                <a:gd name="T32" fmla="*/ 107 w 107"/>
                <a:gd name="T33" fmla="*/ 49 h 1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7" h="102">
                  <a:moveTo>
                    <a:pt x="107" y="49"/>
                  </a:moveTo>
                  <a:lnTo>
                    <a:pt x="102" y="31"/>
                  </a:lnTo>
                  <a:lnTo>
                    <a:pt x="93" y="13"/>
                  </a:lnTo>
                  <a:lnTo>
                    <a:pt x="76" y="4"/>
                  </a:lnTo>
                  <a:lnTo>
                    <a:pt x="53" y="0"/>
                  </a:lnTo>
                  <a:lnTo>
                    <a:pt x="36" y="4"/>
                  </a:lnTo>
                  <a:lnTo>
                    <a:pt x="18" y="13"/>
                  </a:lnTo>
                  <a:lnTo>
                    <a:pt x="5" y="31"/>
                  </a:lnTo>
                  <a:lnTo>
                    <a:pt x="0" y="49"/>
                  </a:lnTo>
                  <a:lnTo>
                    <a:pt x="5" y="71"/>
                  </a:lnTo>
                  <a:lnTo>
                    <a:pt x="18" y="89"/>
                  </a:lnTo>
                  <a:lnTo>
                    <a:pt x="36" y="97"/>
                  </a:lnTo>
                  <a:lnTo>
                    <a:pt x="53" y="102"/>
                  </a:lnTo>
                  <a:lnTo>
                    <a:pt x="76" y="97"/>
                  </a:lnTo>
                  <a:lnTo>
                    <a:pt x="93" y="89"/>
                  </a:lnTo>
                  <a:lnTo>
                    <a:pt x="102" y="71"/>
                  </a:lnTo>
                  <a:lnTo>
                    <a:pt x="107" y="4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29752" name="Freeform 26"/>
            <p:cNvSpPr>
              <a:spLocks noChangeArrowheads="1"/>
            </p:cNvSpPr>
            <p:nvPr/>
          </p:nvSpPr>
          <p:spPr bwMode="auto">
            <a:xfrm>
              <a:off x="3195" y="2291"/>
              <a:ext cx="107" cy="102"/>
            </a:xfrm>
            <a:custGeom>
              <a:avLst/>
              <a:gdLst>
                <a:gd name="T0" fmla="*/ 107 w 107"/>
                <a:gd name="T1" fmla="*/ 49 h 102"/>
                <a:gd name="T2" fmla="*/ 102 w 107"/>
                <a:gd name="T3" fmla="*/ 31 h 102"/>
                <a:gd name="T4" fmla="*/ 93 w 107"/>
                <a:gd name="T5" fmla="*/ 13 h 102"/>
                <a:gd name="T6" fmla="*/ 76 w 107"/>
                <a:gd name="T7" fmla="*/ 4 h 102"/>
                <a:gd name="T8" fmla="*/ 53 w 107"/>
                <a:gd name="T9" fmla="*/ 0 h 102"/>
                <a:gd name="T10" fmla="*/ 36 w 107"/>
                <a:gd name="T11" fmla="*/ 4 h 102"/>
                <a:gd name="T12" fmla="*/ 18 w 107"/>
                <a:gd name="T13" fmla="*/ 13 h 102"/>
                <a:gd name="T14" fmla="*/ 5 w 107"/>
                <a:gd name="T15" fmla="*/ 31 h 102"/>
                <a:gd name="T16" fmla="*/ 0 w 107"/>
                <a:gd name="T17" fmla="*/ 49 h 102"/>
                <a:gd name="T18" fmla="*/ 5 w 107"/>
                <a:gd name="T19" fmla="*/ 71 h 102"/>
                <a:gd name="T20" fmla="*/ 18 w 107"/>
                <a:gd name="T21" fmla="*/ 89 h 102"/>
                <a:gd name="T22" fmla="*/ 36 w 107"/>
                <a:gd name="T23" fmla="*/ 97 h 102"/>
                <a:gd name="T24" fmla="*/ 53 w 107"/>
                <a:gd name="T25" fmla="*/ 102 h 102"/>
                <a:gd name="T26" fmla="*/ 76 w 107"/>
                <a:gd name="T27" fmla="*/ 97 h 102"/>
                <a:gd name="T28" fmla="*/ 93 w 107"/>
                <a:gd name="T29" fmla="*/ 89 h 102"/>
                <a:gd name="T30" fmla="*/ 102 w 107"/>
                <a:gd name="T31" fmla="*/ 71 h 102"/>
                <a:gd name="T32" fmla="*/ 107 w 107"/>
                <a:gd name="T33" fmla="*/ 49 h 1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7" h="102">
                  <a:moveTo>
                    <a:pt x="107" y="49"/>
                  </a:moveTo>
                  <a:lnTo>
                    <a:pt x="102" y="31"/>
                  </a:lnTo>
                  <a:lnTo>
                    <a:pt x="93" y="13"/>
                  </a:lnTo>
                  <a:lnTo>
                    <a:pt x="76" y="4"/>
                  </a:lnTo>
                  <a:lnTo>
                    <a:pt x="53" y="0"/>
                  </a:lnTo>
                  <a:lnTo>
                    <a:pt x="36" y="4"/>
                  </a:lnTo>
                  <a:lnTo>
                    <a:pt x="18" y="13"/>
                  </a:lnTo>
                  <a:lnTo>
                    <a:pt x="5" y="31"/>
                  </a:lnTo>
                  <a:lnTo>
                    <a:pt x="0" y="49"/>
                  </a:lnTo>
                  <a:lnTo>
                    <a:pt x="5" y="71"/>
                  </a:lnTo>
                  <a:lnTo>
                    <a:pt x="18" y="89"/>
                  </a:lnTo>
                  <a:lnTo>
                    <a:pt x="36" y="97"/>
                  </a:lnTo>
                  <a:lnTo>
                    <a:pt x="53" y="102"/>
                  </a:lnTo>
                  <a:lnTo>
                    <a:pt x="76" y="97"/>
                  </a:lnTo>
                  <a:lnTo>
                    <a:pt x="93" y="89"/>
                  </a:lnTo>
                  <a:lnTo>
                    <a:pt x="102" y="71"/>
                  </a:lnTo>
                  <a:lnTo>
                    <a:pt x="107" y="49"/>
                  </a:lnTo>
                </a:path>
              </a:pathLst>
            </a:custGeom>
            <a:gradFill>
              <a:gsLst>
                <a:gs pos="0">
                  <a:srgbClr val="14CD68"/>
                </a:gs>
                <a:gs pos="100000">
                  <a:srgbClr val="0B6E38"/>
                </a:gs>
              </a:gsLst>
              <a:lin ang="5400000" scaled="0"/>
            </a:gradFill>
            <a:ln w="6350">
              <a:solidFill>
                <a:schemeClr val="hlink"/>
              </a:solidFill>
              <a:round/>
            </a:ln>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29753" name="Freeform 27"/>
            <p:cNvSpPr>
              <a:spLocks noChangeArrowheads="1"/>
            </p:cNvSpPr>
            <p:nvPr/>
          </p:nvSpPr>
          <p:spPr bwMode="auto">
            <a:xfrm>
              <a:off x="3944" y="2428"/>
              <a:ext cx="106" cy="107"/>
            </a:xfrm>
            <a:custGeom>
              <a:avLst/>
              <a:gdLst>
                <a:gd name="T0" fmla="*/ 106 w 106"/>
                <a:gd name="T1" fmla="*/ 54 h 107"/>
                <a:gd name="T2" fmla="*/ 102 w 106"/>
                <a:gd name="T3" fmla="*/ 31 h 107"/>
                <a:gd name="T4" fmla="*/ 89 w 106"/>
                <a:gd name="T5" fmla="*/ 18 h 107"/>
                <a:gd name="T6" fmla="*/ 71 w 106"/>
                <a:gd name="T7" fmla="*/ 5 h 107"/>
                <a:gd name="T8" fmla="*/ 53 w 106"/>
                <a:gd name="T9" fmla="*/ 0 h 107"/>
                <a:gd name="T10" fmla="*/ 31 w 106"/>
                <a:gd name="T11" fmla="*/ 5 h 107"/>
                <a:gd name="T12" fmla="*/ 13 w 106"/>
                <a:gd name="T13" fmla="*/ 18 h 107"/>
                <a:gd name="T14" fmla="*/ 4 w 106"/>
                <a:gd name="T15" fmla="*/ 31 h 107"/>
                <a:gd name="T16" fmla="*/ 0 w 106"/>
                <a:gd name="T17" fmla="*/ 54 h 107"/>
                <a:gd name="T18" fmla="*/ 4 w 106"/>
                <a:gd name="T19" fmla="*/ 71 h 107"/>
                <a:gd name="T20" fmla="*/ 13 w 106"/>
                <a:gd name="T21" fmla="*/ 89 h 107"/>
                <a:gd name="T22" fmla="*/ 31 w 106"/>
                <a:gd name="T23" fmla="*/ 102 h 107"/>
                <a:gd name="T24" fmla="*/ 53 w 106"/>
                <a:gd name="T25" fmla="*/ 107 h 107"/>
                <a:gd name="T26" fmla="*/ 71 w 106"/>
                <a:gd name="T27" fmla="*/ 102 h 107"/>
                <a:gd name="T28" fmla="*/ 89 w 106"/>
                <a:gd name="T29" fmla="*/ 89 h 107"/>
                <a:gd name="T30" fmla="*/ 102 w 106"/>
                <a:gd name="T31" fmla="*/ 71 h 107"/>
                <a:gd name="T32" fmla="*/ 106 w 106"/>
                <a:gd name="T33" fmla="*/ 54 h 10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6" h="107">
                  <a:moveTo>
                    <a:pt x="106" y="54"/>
                  </a:moveTo>
                  <a:lnTo>
                    <a:pt x="102" y="31"/>
                  </a:lnTo>
                  <a:lnTo>
                    <a:pt x="89" y="18"/>
                  </a:lnTo>
                  <a:lnTo>
                    <a:pt x="71" y="5"/>
                  </a:lnTo>
                  <a:lnTo>
                    <a:pt x="53" y="0"/>
                  </a:lnTo>
                  <a:lnTo>
                    <a:pt x="31" y="5"/>
                  </a:lnTo>
                  <a:lnTo>
                    <a:pt x="13" y="18"/>
                  </a:lnTo>
                  <a:lnTo>
                    <a:pt x="4" y="31"/>
                  </a:lnTo>
                  <a:lnTo>
                    <a:pt x="0" y="54"/>
                  </a:lnTo>
                  <a:lnTo>
                    <a:pt x="4" y="71"/>
                  </a:lnTo>
                  <a:lnTo>
                    <a:pt x="13" y="89"/>
                  </a:lnTo>
                  <a:lnTo>
                    <a:pt x="31" y="102"/>
                  </a:lnTo>
                  <a:lnTo>
                    <a:pt x="53" y="107"/>
                  </a:lnTo>
                  <a:lnTo>
                    <a:pt x="71" y="102"/>
                  </a:lnTo>
                  <a:lnTo>
                    <a:pt x="89" y="89"/>
                  </a:lnTo>
                  <a:lnTo>
                    <a:pt x="102" y="71"/>
                  </a:lnTo>
                  <a:lnTo>
                    <a:pt x="106" y="54"/>
                  </a:lnTo>
                  <a:close/>
                </a:path>
              </a:pathLst>
            </a:custGeom>
            <a:gradFill>
              <a:gsLst>
                <a:gs pos="0">
                  <a:srgbClr val="E30000"/>
                </a:gs>
                <a:gs pos="100000">
                  <a:srgbClr val="760303"/>
                </a:gs>
              </a:gsLst>
              <a:lin ang="5400000" scaled="0"/>
            </a:gra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29754" name="Freeform 28"/>
            <p:cNvSpPr>
              <a:spLocks noChangeArrowheads="1"/>
            </p:cNvSpPr>
            <p:nvPr/>
          </p:nvSpPr>
          <p:spPr bwMode="auto">
            <a:xfrm>
              <a:off x="3944" y="2428"/>
              <a:ext cx="106" cy="107"/>
            </a:xfrm>
            <a:custGeom>
              <a:avLst/>
              <a:gdLst>
                <a:gd name="T0" fmla="*/ 106 w 106"/>
                <a:gd name="T1" fmla="*/ 54 h 107"/>
                <a:gd name="T2" fmla="*/ 102 w 106"/>
                <a:gd name="T3" fmla="*/ 31 h 107"/>
                <a:gd name="T4" fmla="*/ 89 w 106"/>
                <a:gd name="T5" fmla="*/ 18 h 107"/>
                <a:gd name="T6" fmla="*/ 71 w 106"/>
                <a:gd name="T7" fmla="*/ 5 h 107"/>
                <a:gd name="T8" fmla="*/ 53 w 106"/>
                <a:gd name="T9" fmla="*/ 0 h 107"/>
                <a:gd name="T10" fmla="*/ 31 w 106"/>
                <a:gd name="T11" fmla="*/ 5 h 107"/>
                <a:gd name="T12" fmla="*/ 13 w 106"/>
                <a:gd name="T13" fmla="*/ 18 h 107"/>
                <a:gd name="T14" fmla="*/ 4 w 106"/>
                <a:gd name="T15" fmla="*/ 31 h 107"/>
                <a:gd name="T16" fmla="*/ 0 w 106"/>
                <a:gd name="T17" fmla="*/ 54 h 107"/>
                <a:gd name="T18" fmla="*/ 4 w 106"/>
                <a:gd name="T19" fmla="*/ 71 h 107"/>
                <a:gd name="T20" fmla="*/ 13 w 106"/>
                <a:gd name="T21" fmla="*/ 89 h 107"/>
                <a:gd name="T22" fmla="*/ 31 w 106"/>
                <a:gd name="T23" fmla="*/ 102 h 107"/>
                <a:gd name="T24" fmla="*/ 53 w 106"/>
                <a:gd name="T25" fmla="*/ 107 h 107"/>
                <a:gd name="T26" fmla="*/ 71 w 106"/>
                <a:gd name="T27" fmla="*/ 102 h 107"/>
                <a:gd name="T28" fmla="*/ 89 w 106"/>
                <a:gd name="T29" fmla="*/ 89 h 107"/>
                <a:gd name="T30" fmla="*/ 102 w 106"/>
                <a:gd name="T31" fmla="*/ 71 h 107"/>
                <a:gd name="T32" fmla="*/ 106 w 106"/>
                <a:gd name="T33" fmla="*/ 54 h 10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6" h="107">
                  <a:moveTo>
                    <a:pt x="106" y="54"/>
                  </a:moveTo>
                  <a:lnTo>
                    <a:pt x="102" y="31"/>
                  </a:lnTo>
                  <a:lnTo>
                    <a:pt x="89" y="18"/>
                  </a:lnTo>
                  <a:lnTo>
                    <a:pt x="71" y="5"/>
                  </a:lnTo>
                  <a:lnTo>
                    <a:pt x="53" y="0"/>
                  </a:lnTo>
                  <a:lnTo>
                    <a:pt x="31" y="5"/>
                  </a:lnTo>
                  <a:lnTo>
                    <a:pt x="13" y="18"/>
                  </a:lnTo>
                  <a:lnTo>
                    <a:pt x="4" y="31"/>
                  </a:lnTo>
                  <a:lnTo>
                    <a:pt x="0" y="54"/>
                  </a:lnTo>
                  <a:lnTo>
                    <a:pt x="4" y="71"/>
                  </a:lnTo>
                  <a:lnTo>
                    <a:pt x="13" y="89"/>
                  </a:lnTo>
                  <a:lnTo>
                    <a:pt x="31" y="102"/>
                  </a:lnTo>
                  <a:lnTo>
                    <a:pt x="53" y="107"/>
                  </a:lnTo>
                  <a:lnTo>
                    <a:pt x="71" y="102"/>
                  </a:lnTo>
                  <a:lnTo>
                    <a:pt x="89" y="89"/>
                  </a:lnTo>
                  <a:lnTo>
                    <a:pt x="102" y="71"/>
                  </a:lnTo>
                  <a:lnTo>
                    <a:pt x="106" y="54"/>
                  </a:lnTo>
                </a:path>
              </a:pathLst>
            </a:cu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29755" name="Freeform 29"/>
            <p:cNvSpPr>
              <a:spLocks noChangeArrowheads="1"/>
            </p:cNvSpPr>
            <p:nvPr/>
          </p:nvSpPr>
          <p:spPr bwMode="auto">
            <a:xfrm>
              <a:off x="4781" y="2566"/>
              <a:ext cx="106" cy="102"/>
            </a:xfrm>
            <a:custGeom>
              <a:avLst/>
              <a:gdLst>
                <a:gd name="T0" fmla="*/ 106 w 106"/>
                <a:gd name="T1" fmla="*/ 53 h 102"/>
                <a:gd name="T2" fmla="*/ 102 w 106"/>
                <a:gd name="T3" fmla="*/ 31 h 102"/>
                <a:gd name="T4" fmla="*/ 89 w 106"/>
                <a:gd name="T5" fmla="*/ 13 h 102"/>
                <a:gd name="T6" fmla="*/ 71 w 106"/>
                <a:gd name="T7" fmla="*/ 4 h 102"/>
                <a:gd name="T8" fmla="*/ 53 w 106"/>
                <a:gd name="T9" fmla="*/ 0 h 102"/>
                <a:gd name="T10" fmla="*/ 31 w 106"/>
                <a:gd name="T11" fmla="*/ 4 h 102"/>
                <a:gd name="T12" fmla="*/ 13 w 106"/>
                <a:gd name="T13" fmla="*/ 13 h 102"/>
                <a:gd name="T14" fmla="*/ 5 w 106"/>
                <a:gd name="T15" fmla="*/ 31 h 102"/>
                <a:gd name="T16" fmla="*/ 0 w 106"/>
                <a:gd name="T17" fmla="*/ 53 h 102"/>
                <a:gd name="T18" fmla="*/ 5 w 106"/>
                <a:gd name="T19" fmla="*/ 71 h 102"/>
                <a:gd name="T20" fmla="*/ 13 w 106"/>
                <a:gd name="T21" fmla="*/ 88 h 102"/>
                <a:gd name="T22" fmla="*/ 31 w 106"/>
                <a:gd name="T23" fmla="*/ 97 h 102"/>
                <a:gd name="T24" fmla="*/ 53 w 106"/>
                <a:gd name="T25" fmla="*/ 102 h 102"/>
                <a:gd name="T26" fmla="*/ 71 w 106"/>
                <a:gd name="T27" fmla="*/ 97 h 102"/>
                <a:gd name="T28" fmla="*/ 89 w 106"/>
                <a:gd name="T29" fmla="*/ 88 h 102"/>
                <a:gd name="T30" fmla="*/ 102 w 106"/>
                <a:gd name="T31" fmla="*/ 71 h 102"/>
                <a:gd name="T32" fmla="*/ 106 w 106"/>
                <a:gd name="T33" fmla="*/ 53 h 1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6" h="102">
                  <a:moveTo>
                    <a:pt x="106" y="53"/>
                  </a:moveTo>
                  <a:lnTo>
                    <a:pt x="102" y="31"/>
                  </a:lnTo>
                  <a:lnTo>
                    <a:pt x="89" y="13"/>
                  </a:lnTo>
                  <a:lnTo>
                    <a:pt x="71" y="4"/>
                  </a:lnTo>
                  <a:lnTo>
                    <a:pt x="53" y="0"/>
                  </a:lnTo>
                  <a:lnTo>
                    <a:pt x="31" y="4"/>
                  </a:lnTo>
                  <a:lnTo>
                    <a:pt x="13" y="13"/>
                  </a:lnTo>
                  <a:lnTo>
                    <a:pt x="5" y="31"/>
                  </a:lnTo>
                  <a:lnTo>
                    <a:pt x="0" y="53"/>
                  </a:lnTo>
                  <a:lnTo>
                    <a:pt x="5" y="71"/>
                  </a:lnTo>
                  <a:lnTo>
                    <a:pt x="13" y="88"/>
                  </a:lnTo>
                  <a:lnTo>
                    <a:pt x="31" y="97"/>
                  </a:lnTo>
                  <a:lnTo>
                    <a:pt x="53" y="102"/>
                  </a:lnTo>
                  <a:lnTo>
                    <a:pt x="71" y="97"/>
                  </a:lnTo>
                  <a:lnTo>
                    <a:pt x="89" y="88"/>
                  </a:lnTo>
                  <a:lnTo>
                    <a:pt x="102" y="71"/>
                  </a:lnTo>
                  <a:lnTo>
                    <a:pt x="106" y="53"/>
                  </a:lnTo>
                  <a:close/>
                </a:path>
              </a:pathLst>
            </a:custGeom>
            <a:gradFill>
              <a:gsLst>
                <a:gs pos="0">
                  <a:srgbClr val="E30000"/>
                </a:gs>
                <a:gs pos="100000">
                  <a:srgbClr val="760303"/>
                </a:gs>
              </a:gsLst>
              <a:lin ang="5400000" scaled="0"/>
            </a:gra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29756" name="Freeform 30"/>
            <p:cNvSpPr>
              <a:spLocks noChangeArrowheads="1"/>
            </p:cNvSpPr>
            <p:nvPr/>
          </p:nvSpPr>
          <p:spPr bwMode="auto">
            <a:xfrm>
              <a:off x="4781" y="2566"/>
              <a:ext cx="106" cy="102"/>
            </a:xfrm>
            <a:custGeom>
              <a:avLst/>
              <a:gdLst>
                <a:gd name="T0" fmla="*/ 106 w 106"/>
                <a:gd name="T1" fmla="*/ 53 h 102"/>
                <a:gd name="T2" fmla="*/ 102 w 106"/>
                <a:gd name="T3" fmla="*/ 31 h 102"/>
                <a:gd name="T4" fmla="*/ 89 w 106"/>
                <a:gd name="T5" fmla="*/ 13 h 102"/>
                <a:gd name="T6" fmla="*/ 71 w 106"/>
                <a:gd name="T7" fmla="*/ 4 h 102"/>
                <a:gd name="T8" fmla="*/ 53 w 106"/>
                <a:gd name="T9" fmla="*/ 0 h 102"/>
                <a:gd name="T10" fmla="*/ 31 w 106"/>
                <a:gd name="T11" fmla="*/ 4 h 102"/>
                <a:gd name="T12" fmla="*/ 13 w 106"/>
                <a:gd name="T13" fmla="*/ 13 h 102"/>
                <a:gd name="T14" fmla="*/ 5 w 106"/>
                <a:gd name="T15" fmla="*/ 31 h 102"/>
                <a:gd name="T16" fmla="*/ 0 w 106"/>
                <a:gd name="T17" fmla="*/ 53 h 102"/>
                <a:gd name="T18" fmla="*/ 5 w 106"/>
                <a:gd name="T19" fmla="*/ 71 h 102"/>
                <a:gd name="T20" fmla="*/ 13 w 106"/>
                <a:gd name="T21" fmla="*/ 88 h 102"/>
                <a:gd name="T22" fmla="*/ 31 w 106"/>
                <a:gd name="T23" fmla="*/ 97 h 102"/>
                <a:gd name="T24" fmla="*/ 53 w 106"/>
                <a:gd name="T25" fmla="*/ 102 h 102"/>
                <a:gd name="T26" fmla="*/ 71 w 106"/>
                <a:gd name="T27" fmla="*/ 97 h 102"/>
                <a:gd name="T28" fmla="*/ 89 w 106"/>
                <a:gd name="T29" fmla="*/ 88 h 102"/>
                <a:gd name="T30" fmla="*/ 102 w 106"/>
                <a:gd name="T31" fmla="*/ 71 h 102"/>
                <a:gd name="T32" fmla="*/ 106 w 106"/>
                <a:gd name="T33" fmla="*/ 53 h 1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6" h="102">
                  <a:moveTo>
                    <a:pt x="106" y="53"/>
                  </a:moveTo>
                  <a:lnTo>
                    <a:pt x="102" y="31"/>
                  </a:lnTo>
                  <a:lnTo>
                    <a:pt x="89" y="13"/>
                  </a:lnTo>
                  <a:lnTo>
                    <a:pt x="71" y="4"/>
                  </a:lnTo>
                  <a:lnTo>
                    <a:pt x="53" y="0"/>
                  </a:lnTo>
                  <a:lnTo>
                    <a:pt x="31" y="4"/>
                  </a:lnTo>
                  <a:lnTo>
                    <a:pt x="13" y="13"/>
                  </a:lnTo>
                  <a:lnTo>
                    <a:pt x="5" y="31"/>
                  </a:lnTo>
                  <a:lnTo>
                    <a:pt x="0" y="53"/>
                  </a:lnTo>
                  <a:lnTo>
                    <a:pt x="5" y="71"/>
                  </a:lnTo>
                  <a:lnTo>
                    <a:pt x="13" y="88"/>
                  </a:lnTo>
                  <a:lnTo>
                    <a:pt x="31" y="97"/>
                  </a:lnTo>
                  <a:lnTo>
                    <a:pt x="53" y="102"/>
                  </a:lnTo>
                  <a:lnTo>
                    <a:pt x="71" y="97"/>
                  </a:lnTo>
                  <a:lnTo>
                    <a:pt x="89" y="88"/>
                  </a:lnTo>
                  <a:lnTo>
                    <a:pt x="102" y="71"/>
                  </a:lnTo>
                  <a:lnTo>
                    <a:pt x="106" y="53"/>
                  </a:lnTo>
                </a:path>
              </a:pathLst>
            </a:cu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29757" name="Freeform 31"/>
            <p:cNvSpPr>
              <a:spLocks noChangeArrowheads="1"/>
            </p:cNvSpPr>
            <p:nvPr/>
          </p:nvSpPr>
          <p:spPr bwMode="auto">
            <a:xfrm>
              <a:off x="5477" y="2304"/>
              <a:ext cx="101" cy="102"/>
            </a:xfrm>
            <a:custGeom>
              <a:avLst/>
              <a:gdLst>
                <a:gd name="T0" fmla="*/ 101 w 101"/>
                <a:gd name="T1" fmla="*/ 53 h 102"/>
                <a:gd name="T2" fmla="*/ 97 w 101"/>
                <a:gd name="T3" fmla="*/ 31 h 102"/>
                <a:gd name="T4" fmla="*/ 88 w 101"/>
                <a:gd name="T5" fmla="*/ 14 h 102"/>
                <a:gd name="T6" fmla="*/ 70 w 101"/>
                <a:gd name="T7" fmla="*/ 5 h 102"/>
                <a:gd name="T8" fmla="*/ 48 w 101"/>
                <a:gd name="T9" fmla="*/ 0 h 102"/>
                <a:gd name="T10" fmla="*/ 31 w 101"/>
                <a:gd name="T11" fmla="*/ 5 h 102"/>
                <a:gd name="T12" fmla="*/ 13 w 101"/>
                <a:gd name="T13" fmla="*/ 14 h 102"/>
                <a:gd name="T14" fmla="*/ 4 w 101"/>
                <a:gd name="T15" fmla="*/ 31 h 102"/>
                <a:gd name="T16" fmla="*/ 0 w 101"/>
                <a:gd name="T17" fmla="*/ 53 h 102"/>
                <a:gd name="T18" fmla="*/ 4 w 101"/>
                <a:gd name="T19" fmla="*/ 71 h 102"/>
                <a:gd name="T20" fmla="*/ 13 w 101"/>
                <a:gd name="T21" fmla="*/ 89 h 102"/>
                <a:gd name="T22" fmla="*/ 31 w 101"/>
                <a:gd name="T23" fmla="*/ 98 h 102"/>
                <a:gd name="T24" fmla="*/ 48 w 101"/>
                <a:gd name="T25" fmla="*/ 102 h 102"/>
                <a:gd name="T26" fmla="*/ 70 w 101"/>
                <a:gd name="T27" fmla="*/ 98 h 102"/>
                <a:gd name="T28" fmla="*/ 88 w 101"/>
                <a:gd name="T29" fmla="*/ 89 h 102"/>
                <a:gd name="T30" fmla="*/ 97 w 101"/>
                <a:gd name="T31" fmla="*/ 71 h 102"/>
                <a:gd name="T32" fmla="*/ 101 w 101"/>
                <a:gd name="T33" fmla="*/ 53 h 1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1" h="102">
                  <a:moveTo>
                    <a:pt x="101" y="53"/>
                  </a:moveTo>
                  <a:lnTo>
                    <a:pt x="97" y="31"/>
                  </a:lnTo>
                  <a:lnTo>
                    <a:pt x="88" y="14"/>
                  </a:lnTo>
                  <a:lnTo>
                    <a:pt x="70" y="5"/>
                  </a:lnTo>
                  <a:lnTo>
                    <a:pt x="48" y="0"/>
                  </a:lnTo>
                  <a:lnTo>
                    <a:pt x="31" y="5"/>
                  </a:lnTo>
                  <a:lnTo>
                    <a:pt x="13" y="14"/>
                  </a:lnTo>
                  <a:lnTo>
                    <a:pt x="4" y="31"/>
                  </a:lnTo>
                  <a:lnTo>
                    <a:pt x="0" y="53"/>
                  </a:lnTo>
                  <a:lnTo>
                    <a:pt x="4" y="71"/>
                  </a:lnTo>
                  <a:lnTo>
                    <a:pt x="13" y="89"/>
                  </a:lnTo>
                  <a:lnTo>
                    <a:pt x="31" y="98"/>
                  </a:lnTo>
                  <a:lnTo>
                    <a:pt x="48" y="102"/>
                  </a:lnTo>
                  <a:lnTo>
                    <a:pt x="70" y="98"/>
                  </a:lnTo>
                  <a:lnTo>
                    <a:pt x="88" y="89"/>
                  </a:lnTo>
                  <a:lnTo>
                    <a:pt x="97" y="71"/>
                  </a:lnTo>
                  <a:lnTo>
                    <a:pt x="101" y="5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29758" name="Freeform 32"/>
            <p:cNvSpPr>
              <a:spLocks noChangeArrowheads="1"/>
            </p:cNvSpPr>
            <p:nvPr/>
          </p:nvSpPr>
          <p:spPr bwMode="auto">
            <a:xfrm>
              <a:off x="5477" y="2304"/>
              <a:ext cx="101" cy="102"/>
            </a:xfrm>
            <a:custGeom>
              <a:avLst/>
              <a:gdLst>
                <a:gd name="T0" fmla="*/ 101 w 101"/>
                <a:gd name="T1" fmla="*/ 53 h 102"/>
                <a:gd name="T2" fmla="*/ 97 w 101"/>
                <a:gd name="T3" fmla="*/ 31 h 102"/>
                <a:gd name="T4" fmla="*/ 88 w 101"/>
                <a:gd name="T5" fmla="*/ 14 h 102"/>
                <a:gd name="T6" fmla="*/ 70 w 101"/>
                <a:gd name="T7" fmla="*/ 5 h 102"/>
                <a:gd name="T8" fmla="*/ 48 w 101"/>
                <a:gd name="T9" fmla="*/ 0 h 102"/>
                <a:gd name="T10" fmla="*/ 31 w 101"/>
                <a:gd name="T11" fmla="*/ 5 h 102"/>
                <a:gd name="T12" fmla="*/ 13 w 101"/>
                <a:gd name="T13" fmla="*/ 14 h 102"/>
                <a:gd name="T14" fmla="*/ 4 w 101"/>
                <a:gd name="T15" fmla="*/ 31 h 102"/>
                <a:gd name="T16" fmla="*/ 0 w 101"/>
                <a:gd name="T17" fmla="*/ 53 h 102"/>
                <a:gd name="T18" fmla="*/ 4 w 101"/>
                <a:gd name="T19" fmla="*/ 71 h 102"/>
                <a:gd name="T20" fmla="*/ 13 w 101"/>
                <a:gd name="T21" fmla="*/ 89 h 102"/>
                <a:gd name="T22" fmla="*/ 31 w 101"/>
                <a:gd name="T23" fmla="*/ 98 h 102"/>
                <a:gd name="T24" fmla="*/ 48 w 101"/>
                <a:gd name="T25" fmla="*/ 102 h 102"/>
                <a:gd name="T26" fmla="*/ 70 w 101"/>
                <a:gd name="T27" fmla="*/ 98 h 102"/>
                <a:gd name="T28" fmla="*/ 88 w 101"/>
                <a:gd name="T29" fmla="*/ 89 h 102"/>
                <a:gd name="T30" fmla="*/ 97 w 101"/>
                <a:gd name="T31" fmla="*/ 71 h 102"/>
                <a:gd name="T32" fmla="*/ 101 w 101"/>
                <a:gd name="T33" fmla="*/ 53 h 1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1" h="102">
                  <a:moveTo>
                    <a:pt x="101" y="53"/>
                  </a:moveTo>
                  <a:lnTo>
                    <a:pt x="97" y="31"/>
                  </a:lnTo>
                  <a:lnTo>
                    <a:pt x="88" y="14"/>
                  </a:lnTo>
                  <a:lnTo>
                    <a:pt x="70" y="5"/>
                  </a:lnTo>
                  <a:lnTo>
                    <a:pt x="48" y="0"/>
                  </a:lnTo>
                  <a:lnTo>
                    <a:pt x="31" y="5"/>
                  </a:lnTo>
                  <a:lnTo>
                    <a:pt x="13" y="14"/>
                  </a:lnTo>
                  <a:lnTo>
                    <a:pt x="4" y="31"/>
                  </a:lnTo>
                  <a:lnTo>
                    <a:pt x="0" y="53"/>
                  </a:lnTo>
                  <a:lnTo>
                    <a:pt x="4" y="71"/>
                  </a:lnTo>
                  <a:lnTo>
                    <a:pt x="13" y="89"/>
                  </a:lnTo>
                  <a:lnTo>
                    <a:pt x="31" y="98"/>
                  </a:lnTo>
                  <a:lnTo>
                    <a:pt x="48" y="102"/>
                  </a:lnTo>
                  <a:lnTo>
                    <a:pt x="70" y="98"/>
                  </a:lnTo>
                  <a:lnTo>
                    <a:pt x="88" y="89"/>
                  </a:lnTo>
                  <a:lnTo>
                    <a:pt x="97" y="71"/>
                  </a:lnTo>
                  <a:lnTo>
                    <a:pt x="101" y="53"/>
                  </a:lnTo>
                </a:path>
              </a:pathLst>
            </a:custGeom>
            <a:gradFill>
              <a:gsLst>
                <a:gs pos="0">
                  <a:srgbClr val="14CD68"/>
                </a:gs>
                <a:gs pos="100000">
                  <a:srgbClr val="0B6E38"/>
                </a:gs>
              </a:gsLst>
              <a:lin ang="5400000" scaled="0"/>
            </a:gradFill>
            <a:ln w="6350">
              <a:solidFill>
                <a:srgbClr val="000000"/>
              </a:solidFill>
              <a:round/>
            </a:ln>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29759" name="Freeform 33"/>
            <p:cNvSpPr>
              <a:spLocks noChangeArrowheads="1"/>
            </p:cNvSpPr>
            <p:nvPr/>
          </p:nvSpPr>
          <p:spPr bwMode="auto">
            <a:xfrm>
              <a:off x="5268" y="3062"/>
              <a:ext cx="107" cy="106"/>
            </a:xfrm>
            <a:custGeom>
              <a:avLst/>
              <a:gdLst>
                <a:gd name="T0" fmla="*/ 107 w 107"/>
                <a:gd name="T1" fmla="*/ 53 h 106"/>
                <a:gd name="T2" fmla="*/ 102 w 107"/>
                <a:gd name="T3" fmla="*/ 35 h 106"/>
                <a:gd name="T4" fmla="*/ 89 w 107"/>
                <a:gd name="T5" fmla="*/ 18 h 106"/>
                <a:gd name="T6" fmla="*/ 76 w 107"/>
                <a:gd name="T7" fmla="*/ 4 h 106"/>
                <a:gd name="T8" fmla="*/ 53 w 107"/>
                <a:gd name="T9" fmla="*/ 0 h 106"/>
                <a:gd name="T10" fmla="*/ 31 w 107"/>
                <a:gd name="T11" fmla="*/ 4 h 106"/>
                <a:gd name="T12" fmla="*/ 18 w 107"/>
                <a:gd name="T13" fmla="*/ 18 h 106"/>
                <a:gd name="T14" fmla="*/ 5 w 107"/>
                <a:gd name="T15" fmla="*/ 35 h 106"/>
                <a:gd name="T16" fmla="*/ 0 w 107"/>
                <a:gd name="T17" fmla="*/ 53 h 106"/>
                <a:gd name="T18" fmla="*/ 5 w 107"/>
                <a:gd name="T19" fmla="*/ 75 h 106"/>
                <a:gd name="T20" fmla="*/ 18 w 107"/>
                <a:gd name="T21" fmla="*/ 93 h 106"/>
                <a:gd name="T22" fmla="*/ 31 w 107"/>
                <a:gd name="T23" fmla="*/ 102 h 106"/>
                <a:gd name="T24" fmla="*/ 53 w 107"/>
                <a:gd name="T25" fmla="*/ 106 h 106"/>
                <a:gd name="T26" fmla="*/ 76 w 107"/>
                <a:gd name="T27" fmla="*/ 102 h 106"/>
                <a:gd name="T28" fmla="*/ 89 w 107"/>
                <a:gd name="T29" fmla="*/ 93 h 106"/>
                <a:gd name="T30" fmla="*/ 102 w 107"/>
                <a:gd name="T31" fmla="*/ 75 h 106"/>
                <a:gd name="T32" fmla="*/ 107 w 107"/>
                <a:gd name="T33" fmla="*/ 53 h 10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7" h="106">
                  <a:moveTo>
                    <a:pt x="107" y="53"/>
                  </a:moveTo>
                  <a:lnTo>
                    <a:pt x="102" y="35"/>
                  </a:lnTo>
                  <a:lnTo>
                    <a:pt x="89" y="18"/>
                  </a:lnTo>
                  <a:lnTo>
                    <a:pt x="76" y="4"/>
                  </a:lnTo>
                  <a:lnTo>
                    <a:pt x="53" y="0"/>
                  </a:lnTo>
                  <a:lnTo>
                    <a:pt x="31" y="4"/>
                  </a:lnTo>
                  <a:lnTo>
                    <a:pt x="18" y="18"/>
                  </a:lnTo>
                  <a:lnTo>
                    <a:pt x="5" y="35"/>
                  </a:lnTo>
                  <a:lnTo>
                    <a:pt x="0" y="53"/>
                  </a:lnTo>
                  <a:lnTo>
                    <a:pt x="5" y="75"/>
                  </a:lnTo>
                  <a:lnTo>
                    <a:pt x="18" y="93"/>
                  </a:lnTo>
                  <a:lnTo>
                    <a:pt x="31" y="102"/>
                  </a:lnTo>
                  <a:lnTo>
                    <a:pt x="53" y="106"/>
                  </a:lnTo>
                  <a:lnTo>
                    <a:pt x="76" y="102"/>
                  </a:lnTo>
                  <a:lnTo>
                    <a:pt x="89" y="93"/>
                  </a:lnTo>
                  <a:lnTo>
                    <a:pt x="102" y="75"/>
                  </a:lnTo>
                  <a:lnTo>
                    <a:pt x="107" y="53"/>
                  </a:lnTo>
                  <a:close/>
                </a:path>
              </a:pathLst>
            </a:custGeom>
            <a:gradFill>
              <a:gsLst>
                <a:gs pos="0">
                  <a:srgbClr val="E30000"/>
                </a:gs>
                <a:gs pos="100000">
                  <a:srgbClr val="760303"/>
                </a:gs>
              </a:gsLst>
              <a:lin ang="5400000" scaled="0"/>
            </a:gra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29760" name="Freeform 34"/>
            <p:cNvSpPr>
              <a:spLocks noChangeArrowheads="1"/>
            </p:cNvSpPr>
            <p:nvPr/>
          </p:nvSpPr>
          <p:spPr bwMode="auto">
            <a:xfrm>
              <a:off x="5268" y="3062"/>
              <a:ext cx="107" cy="106"/>
            </a:xfrm>
            <a:custGeom>
              <a:avLst/>
              <a:gdLst>
                <a:gd name="T0" fmla="*/ 107 w 107"/>
                <a:gd name="T1" fmla="*/ 53 h 106"/>
                <a:gd name="T2" fmla="*/ 102 w 107"/>
                <a:gd name="T3" fmla="*/ 35 h 106"/>
                <a:gd name="T4" fmla="*/ 89 w 107"/>
                <a:gd name="T5" fmla="*/ 18 h 106"/>
                <a:gd name="T6" fmla="*/ 76 w 107"/>
                <a:gd name="T7" fmla="*/ 4 h 106"/>
                <a:gd name="T8" fmla="*/ 53 w 107"/>
                <a:gd name="T9" fmla="*/ 0 h 106"/>
                <a:gd name="T10" fmla="*/ 31 w 107"/>
                <a:gd name="T11" fmla="*/ 4 h 106"/>
                <a:gd name="T12" fmla="*/ 18 w 107"/>
                <a:gd name="T13" fmla="*/ 18 h 106"/>
                <a:gd name="T14" fmla="*/ 5 w 107"/>
                <a:gd name="T15" fmla="*/ 35 h 106"/>
                <a:gd name="T16" fmla="*/ 0 w 107"/>
                <a:gd name="T17" fmla="*/ 53 h 106"/>
                <a:gd name="T18" fmla="*/ 5 w 107"/>
                <a:gd name="T19" fmla="*/ 75 h 106"/>
                <a:gd name="T20" fmla="*/ 18 w 107"/>
                <a:gd name="T21" fmla="*/ 93 h 106"/>
                <a:gd name="T22" fmla="*/ 31 w 107"/>
                <a:gd name="T23" fmla="*/ 102 h 106"/>
                <a:gd name="T24" fmla="*/ 53 w 107"/>
                <a:gd name="T25" fmla="*/ 106 h 106"/>
                <a:gd name="T26" fmla="*/ 76 w 107"/>
                <a:gd name="T27" fmla="*/ 102 h 106"/>
                <a:gd name="T28" fmla="*/ 89 w 107"/>
                <a:gd name="T29" fmla="*/ 93 h 106"/>
                <a:gd name="T30" fmla="*/ 102 w 107"/>
                <a:gd name="T31" fmla="*/ 75 h 106"/>
                <a:gd name="T32" fmla="*/ 107 w 107"/>
                <a:gd name="T33" fmla="*/ 53 h 10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7" h="106">
                  <a:moveTo>
                    <a:pt x="107" y="53"/>
                  </a:moveTo>
                  <a:lnTo>
                    <a:pt x="102" y="35"/>
                  </a:lnTo>
                  <a:lnTo>
                    <a:pt x="89" y="18"/>
                  </a:lnTo>
                  <a:lnTo>
                    <a:pt x="76" y="4"/>
                  </a:lnTo>
                  <a:lnTo>
                    <a:pt x="53" y="0"/>
                  </a:lnTo>
                  <a:lnTo>
                    <a:pt x="31" y="4"/>
                  </a:lnTo>
                  <a:lnTo>
                    <a:pt x="18" y="18"/>
                  </a:lnTo>
                  <a:lnTo>
                    <a:pt x="5" y="35"/>
                  </a:lnTo>
                  <a:lnTo>
                    <a:pt x="0" y="53"/>
                  </a:lnTo>
                  <a:lnTo>
                    <a:pt x="5" y="75"/>
                  </a:lnTo>
                  <a:lnTo>
                    <a:pt x="18" y="93"/>
                  </a:lnTo>
                  <a:lnTo>
                    <a:pt x="31" y="102"/>
                  </a:lnTo>
                  <a:lnTo>
                    <a:pt x="53" y="106"/>
                  </a:lnTo>
                  <a:lnTo>
                    <a:pt x="76" y="102"/>
                  </a:lnTo>
                  <a:lnTo>
                    <a:pt x="89" y="93"/>
                  </a:lnTo>
                  <a:lnTo>
                    <a:pt x="102" y="75"/>
                  </a:lnTo>
                  <a:lnTo>
                    <a:pt x="107" y="53"/>
                  </a:lnTo>
                </a:path>
              </a:pathLst>
            </a:cu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29761" name="Freeform 35"/>
            <p:cNvSpPr>
              <a:spLocks noChangeArrowheads="1"/>
            </p:cNvSpPr>
            <p:nvPr/>
          </p:nvSpPr>
          <p:spPr bwMode="auto">
            <a:xfrm>
              <a:off x="4369" y="3142"/>
              <a:ext cx="106" cy="101"/>
            </a:xfrm>
            <a:custGeom>
              <a:avLst/>
              <a:gdLst>
                <a:gd name="T0" fmla="*/ 106 w 106"/>
                <a:gd name="T1" fmla="*/ 53 h 101"/>
                <a:gd name="T2" fmla="*/ 102 w 106"/>
                <a:gd name="T3" fmla="*/ 31 h 101"/>
                <a:gd name="T4" fmla="*/ 89 w 106"/>
                <a:gd name="T5" fmla="*/ 13 h 101"/>
                <a:gd name="T6" fmla="*/ 71 w 106"/>
                <a:gd name="T7" fmla="*/ 4 h 101"/>
                <a:gd name="T8" fmla="*/ 53 w 106"/>
                <a:gd name="T9" fmla="*/ 0 h 101"/>
                <a:gd name="T10" fmla="*/ 31 w 106"/>
                <a:gd name="T11" fmla="*/ 4 h 101"/>
                <a:gd name="T12" fmla="*/ 13 w 106"/>
                <a:gd name="T13" fmla="*/ 13 h 101"/>
                <a:gd name="T14" fmla="*/ 5 w 106"/>
                <a:gd name="T15" fmla="*/ 31 h 101"/>
                <a:gd name="T16" fmla="*/ 0 w 106"/>
                <a:gd name="T17" fmla="*/ 53 h 101"/>
                <a:gd name="T18" fmla="*/ 5 w 106"/>
                <a:gd name="T19" fmla="*/ 70 h 101"/>
                <a:gd name="T20" fmla="*/ 13 w 106"/>
                <a:gd name="T21" fmla="*/ 88 h 101"/>
                <a:gd name="T22" fmla="*/ 31 w 106"/>
                <a:gd name="T23" fmla="*/ 97 h 101"/>
                <a:gd name="T24" fmla="*/ 53 w 106"/>
                <a:gd name="T25" fmla="*/ 101 h 101"/>
                <a:gd name="T26" fmla="*/ 71 w 106"/>
                <a:gd name="T27" fmla="*/ 97 h 101"/>
                <a:gd name="T28" fmla="*/ 89 w 106"/>
                <a:gd name="T29" fmla="*/ 88 h 101"/>
                <a:gd name="T30" fmla="*/ 102 w 106"/>
                <a:gd name="T31" fmla="*/ 70 h 101"/>
                <a:gd name="T32" fmla="*/ 106 w 106"/>
                <a:gd name="T33" fmla="*/ 53 h 10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6" h="101">
                  <a:moveTo>
                    <a:pt x="106" y="53"/>
                  </a:moveTo>
                  <a:lnTo>
                    <a:pt x="102" y="31"/>
                  </a:lnTo>
                  <a:lnTo>
                    <a:pt x="89" y="13"/>
                  </a:lnTo>
                  <a:lnTo>
                    <a:pt x="71" y="4"/>
                  </a:lnTo>
                  <a:lnTo>
                    <a:pt x="53" y="0"/>
                  </a:lnTo>
                  <a:lnTo>
                    <a:pt x="31" y="4"/>
                  </a:lnTo>
                  <a:lnTo>
                    <a:pt x="13" y="13"/>
                  </a:lnTo>
                  <a:lnTo>
                    <a:pt x="5" y="31"/>
                  </a:lnTo>
                  <a:lnTo>
                    <a:pt x="0" y="53"/>
                  </a:lnTo>
                  <a:lnTo>
                    <a:pt x="5" y="70"/>
                  </a:lnTo>
                  <a:lnTo>
                    <a:pt x="13" y="88"/>
                  </a:lnTo>
                  <a:lnTo>
                    <a:pt x="31" y="97"/>
                  </a:lnTo>
                  <a:lnTo>
                    <a:pt x="53" y="101"/>
                  </a:lnTo>
                  <a:lnTo>
                    <a:pt x="71" y="97"/>
                  </a:lnTo>
                  <a:lnTo>
                    <a:pt x="89" y="88"/>
                  </a:lnTo>
                  <a:lnTo>
                    <a:pt x="102" y="70"/>
                  </a:lnTo>
                  <a:lnTo>
                    <a:pt x="106" y="5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29762" name="Freeform 36"/>
            <p:cNvSpPr>
              <a:spLocks noChangeArrowheads="1"/>
            </p:cNvSpPr>
            <p:nvPr/>
          </p:nvSpPr>
          <p:spPr bwMode="auto">
            <a:xfrm>
              <a:off x="4369" y="3142"/>
              <a:ext cx="106" cy="101"/>
            </a:xfrm>
            <a:custGeom>
              <a:avLst/>
              <a:gdLst>
                <a:gd name="T0" fmla="*/ 106 w 106"/>
                <a:gd name="T1" fmla="*/ 53 h 101"/>
                <a:gd name="T2" fmla="*/ 102 w 106"/>
                <a:gd name="T3" fmla="*/ 31 h 101"/>
                <a:gd name="T4" fmla="*/ 89 w 106"/>
                <a:gd name="T5" fmla="*/ 13 h 101"/>
                <a:gd name="T6" fmla="*/ 71 w 106"/>
                <a:gd name="T7" fmla="*/ 4 h 101"/>
                <a:gd name="T8" fmla="*/ 53 w 106"/>
                <a:gd name="T9" fmla="*/ 0 h 101"/>
                <a:gd name="T10" fmla="*/ 31 w 106"/>
                <a:gd name="T11" fmla="*/ 4 h 101"/>
                <a:gd name="T12" fmla="*/ 13 w 106"/>
                <a:gd name="T13" fmla="*/ 13 h 101"/>
                <a:gd name="T14" fmla="*/ 5 w 106"/>
                <a:gd name="T15" fmla="*/ 31 h 101"/>
                <a:gd name="T16" fmla="*/ 0 w 106"/>
                <a:gd name="T17" fmla="*/ 53 h 101"/>
                <a:gd name="T18" fmla="*/ 5 w 106"/>
                <a:gd name="T19" fmla="*/ 70 h 101"/>
                <a:gd name="T20" fmla="*/ 13 w 106"/>
                <a:gd name="T21" fmla="*/ 88 h 101"/>
                <a:gd name="T22" fmla="*/ 31 w 106"/>
                <a:gd name="T23" fmla="*/ 97 h 101"/>
                <a:gd name="T24" fmla="*/ 53 w 106"/>
                <a:gd name="T25" fmla="*/ 101 h 101"/>
                <a:gd name="T26" fmla="*/ 71 w 106"/>
                <a:gd name="T27" fmla="*/ 97 h 101"/>
                <a:gd name="T28" fmla="*/ 89 w 106"/>
                <a:gd name="T29" fmla="*/ 88 h 101"/>
                <a:gd name="T30" fmla="*/ 102 w 106"/>
                <a:gd name="T31" fmla="*/ 70 h 101"/>
                <a:gd name="T32" fmla="*/ 106 w 106"/>
                <a:gd name="T33" fmla="*/ 53 h 10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6" h="101">
                  <a:moveTo>
                    <a:pt x="106" y="53"/>
                  </a:moveTo>
                  <a:lnTo>
                    <a:pt x="102" y="31"/>
                  </a:lnTo>
                  <a:lnTo>
                    <a:pt x="89" y="13"/>
                  </a:lnTo>
                  <a:lnTo>
                    <a:pt x="71" y="4"/>
                  </a:lnTo>
                  <a:lnTo>
                    <a:pt x="53" y="0"/>
                  </a:lnTo>
                  <a:lnTo>
                    <a:pt x="31" y="4"/>
                  </a:lnTo>
                  <a:lnTo>
                    <a:pt x="13" y="13"/>
                  </a:lnTo>
                  <a:lnTo>
                    <a:pt x="5" y="31"/>
                  </a:lnTo>
                  <a:lnTo>
                    <a:pt x="0" y="53"/>
                  </a:lnTo>
                  <a:lnTo>
                    <a:pt x="5" y="70"/>
                  </a:lnTo>
                  <a:lnTo>
                    <a:pt x="13" y="88"/>
                  </a:lnTo>
                  <a:lnTo>
                    <a:pt x="31" y="97"/>
                  </a:lnTo>
                  <a:lnTo>
                    <a:pt x="53" y="101"/>
                  </a:lnTo>
                  <a:lnTo>
                    <a:pt x="71" y="97"/>
                  </a:lnTo>
                  <a:lnTo>
                    <a:pt x="89" y="88"/>
                  </a:lnTo>
                  <a:lnTo>
                    <a:pt x="102" y="70"/>
                  </a:lnTo>
                  <a:lnTo>
                    <a:pt x="106" y="53"/>
                  </a:lnTo>
                </a:path>
              </a:pathLst>
            </a:cu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29763" name="Freeform 37"/>
            <p:cNvSpPr>
              <a:spLocks noChangeArrowheads="1"/>
            </p:cNvSpPr>
            <p:nvPr/>
          </p:nvSpPr>
          <p:spPr bwMode="auto">
            <a:xfrm>
              <a:off x="4409" y="4090"/>
              <a:ext cx="102" cy="102"/>
            </a:xfrm>
            <a:custGeom>
              <a:avLst/>
              <a:gdLst>
                <a:gd name="T0" fmla="*/ 102 w 102"/>
                <a:gd name="T1" fmla="*/ 53 h 102"/>
                <a:gd name="T2" fmla="*/ 97 w 102"/>
                <a:gd name="T3" fmla="*/ 31 h 102"/>
                <a:gd name="T4" fmla="*/ 89 w 102"/>
                <a:gd name="T5" fmla="*/ 13 h 102"/>
                <a:gd name="T6" fmla="*/ 71 w 102"/>
                <a:gd name="T7" fmla="*/ 4 h 102"/>
                <a:gd name="T8" fmla="*/ 49 w 102"/>
                <a:gd name="T9" fmla="*/ 0 h 102"/>
                <a:gd name="T10" fmla="*/ 31 w 102"/>
                <a:gd name="T11" fmla="*/ 4 h 102"/>
                <a:gd name="T12" fmla="*/ 13 w 102"/>
                <a:gd name="T13" fmla="*/ 13 h 102"/>
                <a:gd name="T14" fmla="*/ 4 w 102"/>
                <a:gd name="T15" fmla="*/ 31 h 102"/>
                <a:gd name="T16" fmla="*/ 0 w 102"/>
                <a:gd name="T17" fmla="*/ 53 h 102"/>
                <a:gd name="T18" fmla="*/ 4 w 102"/>
                <a:gd name="T19" fmla="*/ 71 h 102"/>
                <a:gd name="T20" fmla="*/ 13 w 102"/>
                <a:gd name="T21" fmla="*/ 88 h 102"/>
                <a:gd name="T22" fmla="*/ 31 w 102"/>
                <a:gd name="T23" fmla="*/ 102 h 102"/>
                <a:gd name="T24" fmla="*/ 49 w 102"/>
                <a:gd name="T25" fmla="*/ 102 h 102"/>
                <a:gd name="T26" fmla="*/ 71 w 102"/>
                <a:gd name="T27" fmla="*/ 102 h 102"/>
                <a:gd name="T28" fmla="*/ 89 w 102"/>
                <a:gd name="T29" fmla="*/ 88 h 102"/>
                <a:gd name="T30" fmla="*/ 97 w 102"/>
                <a:gd name="T31" fmla="*/ 71 h 102"/>
                <a:gd name="T32" fmla="*/ 102 w 102"/>
                <a:gd name="T33" fmla="*/ 53 h 1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2" h="102">
                  <a:moveTo>
                    <a:pt x="102" y="53"/>
                  </a:moveTo>
                  <a:lnTo>
                    <a:pt x="97" y="31"/>
                  </a:lnTo>
                  <a:lnTo>
                    <a:pt x="89" y="13"/>
                  </a:lnTo>
                  <a:lnTo>
                    <a:pt x="71" y="4"/>
                  </a:lnTo>
                  <a:lnTo>
                    <a:pt x="49" y="0"/>
                  </a:lnTo>
                  <a:lnTo>
                    <a:pt x="31" y="4"/>
                  </a:lnTo>
                  <a:lnTo>
                    <a:pt x="13" y="13"/>
                  </a:lnTo>
                  <a:lnTo>
                    <a:pt x="4" y="31"/>
                  </a:lnTo>
                  <a:lnTo>
                    <a:pt x="0" y="53"/>
                  </a:lnTo>
                  <a:lnTo>
                    <a:pt x="4" y="71"/>
                  </a:lnTo>
                  <a:lnTo>
                    <a:pt x="13" y="88"/>
                  </a:lnTo>
                  <a:lnTo>
                    <a:pt x="31" y="102"/>
                  </a:lnTo>
                  <a:lnTo>
                    <a:pt x="49" y="102"/>
                  </a:lnTo>
                  <a:lnTo>
                    <a:pt x="71" y="102"/>
                  </a:lnTo>
                  <a:lnTo>
                    <a:pt x="89" y="88"/>
                  </a:lnTo>
                  <a:lnTo>
                    <a:pt x="97" y="71"/>
                  </a:lnTo>
                  <a:lnTo>
                    <a:pt x="102" y="53"/>
                  </a:lnTo>
                  <a:close/>
                </a:path>
              </a:pathLst>
            </a:custGeom>
            <a:gradFill>
              <a:gsLst>
                <a:gs pos="0">
                  <a:srgbClr val="E30000"/>
                </a:gs>
                <a:gs pos="100000">
                  <a:srgbClr val="760303"/>
                </a:gs>
              </a:gsLst>
              <a:lin ang="5400000" scaled="0"/>
            </a:gra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29764" name="Freeform 38"/>
            <p:cNvSpPr>
              <a:spLocks noChangeArrowheads="1"/>
            </p:cNvSpPr>
            <p:nvPr/>
          </p:nvSpPr>
          <p:spPr bwMode="auto">
            <a:xfrm>
              <a:off x="4409" y="4090"/>
              <a:ext cx="102" cy="102"/>
            </a:xfrm>
            <a:custGeom>
              <a:avLst/>
              <a:gdLst>
                <a:gd name="T0" fmla="*/ 102 w 102"/>
                <a:gd name="T1" fmla="*/ 53 h 102"/>
                <a:gd name="T2" fmla="*/ 97 w 102"/>
                <a:gd name="T3" fmla="*/ 31 h 102"/>
                <a:gd name="T4" fmla="*/ 89 w 102"/>
                <a:gd name="T5" fmla="*/ 13 h 102"/>
                <a:gd name="T6" fmla="*/ 71 w 102"/>
                <a:gd name="T7" fmla="*/ 4 h 102"/>
                <a:gd name="T8" fmla="*/ 49 w 102"/>
                <a:gd name="T9" fmla="*/ 0 h 102"/>
                <a:gd name="T10" fmla="*/ 31 w 102"/>
                <a:gd name="T11" fmla="*/ 4 h 102"/>
                <a:gd name="T12" fmla="*/ 13 w 102"/>
                <a:gd name="T13" fmla="*/ 13 h 102"/>
                <a:gd name="T14" fmla="*/ 4 w 102"/>
                <a:gd name="T15" fmla="*/ 31 h 102"/>
                <a:gd name="T16" fmla="*/ 0 w 102"/>
                <a:gd name="T17" fmla="*/ 53 h 102"/>
                <a:gd name="T18" fmla="*/ 4 w 102"/>
                <a:gd name="T19" fmla="*/ 71 h 102"/>
                <a:gd name="T20" fmla="*/ 13 w 102"/>
                <a:gd name="T21" fmla="*/ 88 h 102"/>
                <a:gd name="T22" fmla="*/ 31 w 102"/>
                <a:gd name="T23" fmla="*/ 102 h 102"/>
                <a:gd name="T24" fmla="*/ 49 w 102"/>
                <a:gd name="T25" fmla="*/ 102 h 102"/>
                <a:gd name="T26" fmla="*/ 71 w 102"/>
                <a:gd name="T27" fmla="*/ 102 h 102"/>
                <a:gd name="T28" fmla="*/ 89 w 102"/>
                <a:gd name="T29" fmla="*/ 88 h 102"/>
                <a:gd name="T30" fmla="*/ 97 w 102"/>
                <a:gd name="T31" fmla="*/ 71 h 102"/>
                <a:gd name="T32" fmla="*/ 102 w 102"/>
                <a:gd name="T33" fmla="*/ 53 h 1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2" h="102">
                  <a:moveTo>
                    <a:pt x="102" y="53"/>
                  </a:moveTo>
                  <a:lnTo>
                    <a:pt x="97" y="31"/>
                  </a:lnTo>
                  <a:lnTo>
                    <a:pt x="89" y="13"/>
                  </a:lnTo>
                  <a:lnTo>
                    <a:pt x="71" y="4"/>
                  </a:lnTo>
                  <a:lnTo>
                    <a:pt x="49" y="0"/>
                  </a:lnTo>
                  <a:lnTo>
                    <a:pt x="31" y="4"/>
                  </a:lnTo>
                  <a:lnTo>
                    <a:pt x="13" y="13"/>
                  </a:lnTo>
                  <a:lnTo>
                    <a:pt x="4" y="31"/>
                  </a:lnTo>
                  <a:lnTo>
                    <a:pt x="0" y="53"/>
                  </a:lnTo>
                  <a:lnTo>
                    <a:pt x="4" y="71"/>
                  </a:lnTo>
                  <a:lnTo>
                    <a:pt x="13" y="88"/>
                  </a:lnTo>
                  <a:lnTo>
                    <a:pt x="31" y="102"/>
                  </a:lnTo>
                  <a:lnTo>
                    <a:pt x="49" y="102"/>
                  </a:lnTo>
                  <a:lnTo>
                    <a:pt x="71" y="102"/>
                  </a:lnTo>
                  <a:lnTo>
                    <a:pt x="89" y="88"/>
                  </a:lnTo>
                  <a:lnTo>
                    <a:pt x="97" y="71"/>
                  </a:lnTo>
                  <a:lnTo>
                    <a:pt x="102" y="53"/>
                  </a:lnTo>
                </a:path>
              </a:pathLst>
            </a:cu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29765" name="Freeform 39"/>
            <p:cNvSpPr>
              <a:spLocks noEditPoints="1" noChangeArrowheads="1"/>
            </p:cNvSpPr>
            <p:nvPr/>
          </p:nvSpPr>
          <p:spPr bwMode="auto">
            <a:xfrm>
              <a:off x="4458" y="2397"/>
              <a:ext cx="1045" cy="762"/>
            </a:xfrm>
            <a:custGeom>
              <a:avLst/>
              <a:gdLst>
                <a:gd name="T0" fmla="*/ 35 w 1045"/>
                <a:gd name="T1" fmla="*/ 736 h 762"/>
                <a:gd name="T2" fmla="*/ 0 w 1045"/>
                <a:gd name="T3" fmla="*/ 762 h 762"/>
                <a:gd name="T4" fmla="*/ 79 w 1045"/>
                <a:gd name="T5" fmla="*/ 700 h 762"/>
                <a:gd name="T6" fmla="*/ 53 w 1045"/>
                <a:gd name="T7" fmla="*/ 718 h 762"/>
                <a:gd name="T8" fmla="*/ 137 w 1045"/>
                <a:gd name="T9" fmla="*/ 660 h 762"/>
                <a:gd name="T10" fmla="*/ 102 w 1045"/>
                <a:gd name="T11" fmla="*/ 687 h 762"/>
                <a:gd name="T12" fmla="*/ 186 w 1045"/>
                <a:gd name="T13" fmla="*/ 625 h 762"/>
                <a:gd name="T14" fmla="*/ 159 w 1045"/>
                <a:gd name="T15" fmla="*/ 652 h 762"/>
                <a:gd name="T16" fmla="*/ 234 w 1045"/>
                <a:gd name="T17" fmla="*/ 585 h 762"/>
                <a:gd name="T18" fmla="*/ 208 w 1045"/>
                <a:gd name="T19" fmla="*/ 612 h 762"/>
                <a:gd name="T20" fmla="*/ 288 w 1045"/>
                <a:gd name="T21" fmla="*/ 550 h 762"/>
                <a:gd name="T22" fmla="*/ 261 w 1045"/>
                <a:gd name="T23" fmla="*/ 576 h 762"/>
                <a:gd name="T24" fmla="*/ 341 w 1045"/>
                <a:gd name="T25" fmla="*/ 510 h 762"/>
                <a:gd name="T26" fmla="*/ 314 w 1045"/>
                <a:gd name="T27" fmla="*/ 536 h 762"/>
                <a:gd name="T28" fmla="*/ 363 w 1045"/>
                <a:gd name="T29" fmla="*/ 497 h 762"/>
                <a:gd name="T30" fmla="*/ 394 w 1045"/>
                <a:gd name="T31" fmla="*/ 479 h 762"/>
                <a:gd name="T32" fmla="*/ 363 w 1045"/>
                <a:gd name="T33" fmla="*/ 497 h 762"/>
                <a:gd name="T34" fmla="*/ 447 w 1045"/>
                <a:gd name="T35" fmla="*/ 434 h 762"/>
                <a:gd name="T36" fmla="*/ 412 w 1045"/>
                <a:gd name="T37" fmla="*/ 461 h 762"/>
                <a:gd name="T38" fmla="*/ 496 w 1045"/>
                <a:gd name="T39" fmla="*/ 399 h 762"/>
                <a:gd name="T40" fmla="*/ 469 w 1045"/>
                <a:gd name="T41" fmla="*/ 426 h 762"/>
                <a:gd name="T42" fmla="*/ 518 w 1045"/>
                <a:gd name="T43" fmla="*/ 381 h 762"/>
                <a:gd name="T44" fmla="*/ 518 w 1045"/>
                <a:gd name="T45" fmla="*/ 386 h 762"/>
                <a:gd name="T46" fmla="*/ 567 w 1045"/>
                <a:gd name="T47" fmla="*/ 346 h 762"/>
                <a:gd name="T48" fmla="*/ 602 w 1045"/>
                <a:gd name="T49" fmla="*/ 328 h 762"/>
                <a:gd name="T50" fmla="*/ 567 w 1045"/>
                <a:gd name="T51" fmla="*/ 346 h 762"/>
                <a:gd name="T52" fmla="*/ 655 w 1045"/>
                <a:gd name="T53" fmla="*/ 288 h 762"/>
                <a:gd name="T54" fmla="*/ 620 w 1045"/>
                <a:gd name="T55" fmla="*/ 310 h 762"/>
                <a:gd name="T56" fmla="*/ 700 w 1045"/>
                <a:gd name="T57" fmla="*/ 248 h 762"/>
                <a:gd name="T58" fmla="*/ 673 w 1045"/>
                <a:gd name="T59" fmla="*/ 275 h 762"/>
                <a:gd name="T60" fmla="*/ 722 w 1045"/>
                <a:gd name="T61" fmla="*/ 235 h 762"/>
                <a:gd name="T62" fmla="*/ 757 w 1045"/>
                <a:gd name="T63" fmla="*/ 217 h 762"/>
                <a:gd name="T64" fmla="*/ 775 w 1045"/>
                <a:gd name="T65" fmla="*/ 195 h 762"/>
                <a:gd name="T66" fmla="*/ 779 w 1045"/>
                <a:gd name="T67" fmla="*/ 200 h 762"/>
                <a:gd name="T68" fmla="*/ 828 w 1045"/>
                <a:gd name="T69" fmla="*/ 160 h 762"/>
                <a:gd name="T70" fmla="*/ 859 w 1045"/>
                <a:gd name="T71" fmla="*/ 142 h 762"/>
                <a:gd name="T72" fmla="*/ 828 w 1045"/>
                <a:gd name="T73" fmla="*/ 160 h 762"/>
                <a:gd name="T74" fmla="*/ 912 w 1045"/>
                <a:gd name="T75" fmla="*/ 98 h 762"/>
                <a:gd name="T76" fmla="*/ 877 w 1045"/>
                <a:gd name="T77" fmla="*/ 124 h 762"/>
                <a:gd name="T78" fmla="*/ 961 w 1045"/>
                <a:gd name="T79" fmla="*/ 62 h 762"/>
                <a:gd name="T80" fmla="*/ 930 w 1045"/>
                <a:gd name="T81" fmla="*/ 89 h 762"/>
                <a:gd name="T82" fmla="*/ 1010 w 1045"/>
                <a:gd name="T83" fmla="*/ 22 h 762"/>
                <a:gd name="T84" fmla="*/ 983 w 1045"/>
                <a:gd name="T85" fmla="*/ 49 h 762"/>
                <a:gd name="T86" fmla="*/ 1032 w 1045"/>
                <a:gd name="T87" fmla="*/ 9 h 762"/>
                <a:gd name="T88" fmla="*/ 1045 w 1045"/>
                <a:gd name="T89" fmla="*/ 5 h 762"/>
                <a:gd name="T90" fmla="*/ 1032 w 1045"/>
                <a:gd name="T91" fmla="*/ 9 h 76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045" h="762">
                  <a:moveTo>
                    <a:pt x="0" y="758"/>
                  </a:moveTo>
                  <a:lnTo>
                    <a:pt x="31" y="736"/>
                  </a:lnTo>
                  <a:lnTo>
                    <a:pt x="35" y="736"/>
                  </a:lnTo>
                  <a:lnTo>
                    <a:pt x="35" y="740"/>
                  </a:lnTo>
                  <a:lnTo>
                    <a:pt x="4" y="762"/>
                  </a:lnTo>
                  <a:lnTo>
                    <a:pt x="0" y="762"/>
                  </a:lnTo>
                  <a:lnTo>
                    <a:pt x="0" y="758"/>
                  </a:lnTo>
                  <a:close/>
                  <a:moveTo>
                    <a:pt x="53" y="718"/>
                  </a:moveTo>
                  <a:lnTo>
                    <a:pt x="79" y="700"/>
                  </a:lnTo>
                  <a:lnTo>
                    <a:pt x="84" y="700"/>
                  </a:lnTo>
                  <a:lnTo>
                    <a:pt x="53" y="722"/>
                  </a:lnTo>
                  <a:lnTo>
                    <a:pt x="53" y="718"/>
                  </a:lnTo>
                  <a:close/>
                  <a:moveTo>
                    <a:pt x="102" y="683"/>
                  </a:moveTo>
                  <a:lnTo>
                    <a:pt x="133" y="660"/>
                  </a:lnTo>
                  <a:lnTo>
                    <a:pt x="137" y="660"/>
                  </a:lnTo>
                  <a:lnTo>
                    <a:pt x="137" y="665"/>
                  </a:lnTo>
                  <a:lnTo>
                    <a:pt x="106" y="687"/>
                  </a:lnTo>
                  <a:lnTo>
                    <a:pt x="102" y="687"/>
                  </a:lnTo>
                  <a:lnTo>
                    <a:pt x="102" y="683"/>
                  </a:lnTo>
                  <a:close/>
                  <a:moveTo>
                    <a:pt x="155" y="647"/>
                  </a:moveTo>
                  <a:lnTo>
                    <a:pt x="186" y="625"/>
                  </a:lnTo>
                  <a:lnTo>
                    <a:pt x="190" y="625"/>
                  </a:lnTo>
                  <a:lnTo>
                    <a:pt x="186" y="629"/>
                  </a:lnTo>
                  <a:lnTo>
                    <a:pt x="159" y="652"/>
                  </a:lnTo>
                  <a:lnTo>
                    <a:pt x="155" y="647"/>
                  </a:lnTo>
                  <a:close/>
                  <a:moveTo>
                    <a:pt x="208" y="607"/>
                  </a:moveTo>
                  <a:lnTo>
                    <a:pt x="234" y="585"/>
                  </a:lnTo>
                  <a:lnTo>
                    <a:pt x="239" y="585"/>
                  </a:lnTo>
                  <a:lnTo>
                    <a:pt x="239" y="590"/>
                  </a:lnTo>
                  <a:lnTo>
                    <a:pt x="208" y="612"/>
                  </a:lnTo>
                  <a:lnTo>
                    <a:pt x="208" y="607"/>
                  </a:lnTo>
                  <a:close/>
                  <a:moveTo>
                    <a:pt x="257" y="572"/>
                  </a:moveTo>
                  <a:lnTo>
                    <a:pt x="288" y="550"/>
                  </a:lnTo>
                  <a:lnTo>
                    <a:pt x="292" y="550"/>
                  </a:lnTo>
                  <a:lnTo>
                    <a:pt x="292" y="554"/>
                  </a:lnTo>
                  <a:lnTo>
                    <a:pt x="261" y="576"/>
                  </a:lnTo>
                  <a:lnTo>
                    <a:pt x="257" y="572"/>
                  </a:lnTo>
                  <a:close/>
                  <a:moveTo>
                    <a:pt x="310" y="532"/>
                  </a:moveTo>
                  <a:lnTo>
                    <a:pt x="341" y="510"/>
                  </a:lnTo>
                  <a:lnTo>
                    <a:pt x="345" y="510"/>
                  </a:lnTo>
                  <a:lnTo>
                    <a:pt x="341" y="514"/>
                  </a:lnTo>
                  <a:lnTo>
                    <a:pt x="314" y="536"/>
                  </a:lnTo>
                  <a:lnTo>
                    <a:pt x="310" y="536"/>
                  </a:lnTo>
                  <a:lnTo>
                    <a:pt x="310" y="532"/>
                  </a:lnTo>
                  <a:close/>
                  <a:moveTo>
                    <a:pt x="363" y="497"/>
                  </a:moveTo>
                  <a:lnTo>
                    <a:pt x="390" y="474"/>
                  </a:lnTo>
                  <a:lnTo>
                    <a:pt x="394" y="474"/>
                  </a:lnTo>
                  <a:lnTo>
                    <a:pt x="394" y="479"/>
                  </a:lnTo>
                  <a:lnTo>
                    <a:pt x="363" y="501"/>
                  </a:lnTo>
                  <a:lnTo>
                    <a:pt x="359" y="501"/>
                  </a:lnTo>
                  <a:lnTo>
                    <a:pt x="363" y="497"/>
                  </a:lnTo>
                  <a:close/>
                  <a:moveTo>
                    <a:pt x="412" y="457"/>
                  </a:moveTo>
                  <a:lnTo>
                    <a:pt x="443" y="434"/>
                  </a:lnTo>
                  <a:lnTo>
                    <a:pt x="447" y="434"/>
                  </a:lnTo>
                  <a:lnTo>
                    <a:pt x="447" y="439"/>
                  </a:lnTo>
                  <a:lnTo>
                    <a:pt x="416" y="461"/>
                  </a:lnTo>
                  <a:lnTo>
                    <a:pt x="412" y="461"/>
                  </a:lnTo>
                  <a:lnTo>
                    <a:pt x="412" y="457"/>
                  </a:lnTo>
                  <a:close/>
                  <a:moveTo>
                    <a:pt x="465" y="421"/>
                  </a:moveTo>
                  <a:lnTo>
                    <a:pt x="496" y="399"/>
                  </a:lnTo>
                  <a:lnTo>
                    <a:pt x="500" y="399"/>
                  </a:lnTo>
                  <a:lnTo>
                    <a:pt x="496" y="403"/>
                  </a:lnTo>
                  <a:lnTo>
                    <a:pt x="469" y="426"/>
                  </a:lnTo>
                  <a:lnTo>
                    <a:pt x="465" y="426"/>
                  </a:lnTo>
                  <a:lnTo>
                    <a:pt x="465" y="421"/>
                  </a:lnTo>
                  <a:close/>
                  <a:moveTo>
                    <a:pt x="518" y="381"/>
                  </a:moveTo>
                  <a:lnTo>
                    <a:pt x="545" y="359"/>
                  </a:lnTo>
                  <a:lnTo>
                    <a:pt x="549" y="364"/>
                  </a:lnTo>
                  <a:lnTo>
                    <a:pt x="518" y="386"/>
                  </a:lnTo>
                  <a:lnTo>
                    <a:pt x="514" y="386"/>
                  </a:lnTo>
                  <a:lnTo>
                    <a:pt x="518" y="381"/>
                  </a:lnTo>
                  <a:close/>
                  <a:moveTo>
                    <a:pt x="567" y="346"/>
                  </a:moveTo>
                  <a:lnTo>
                    <a:pt x="598" y="324"/>
                  </a:lnTo>
                  <a:lnTo>
                    <a:pt x="602" y="324"/>
                  </a:lnTo>
                  <a:lnTo>
                    <a:pt x="602" y="328"/>
                  </a:lnTo>
                  <a:lnTo>
                    <a:pt x="571" y="350"/>
                  </a:lnTo>
                  <a:lnTo>
                    <a:pt x="567" y="350"/>
                  </a:lnTo>
                  <a:lnTo>
                    <a:pt x="567" y="346"/>
                  </a:lnTo>
                  <a:close/>
                  <a:moveTo>
                    <a:pt x="620" y="306"/>
                  </a:moveTo>
                  <a:lnTo>
                    <a:pt x="651" y="284"/>
                  </a:lnTo>
                  <a:lnTo>
                    <a:pt x="655" y="288"/>
                  </a:lnTo>
                  <a:lnTo>
                    <a:pt x="651" y="288"/>
                  </a:lnTo>
                  <a:lnTo>
                    <a:pt x="624" y="310"/>
                  </a:lnTo>
                  <a:lnTo>
                    <a:pt x="620" y="310"/>
                  </a:lnTo>
                  <a:lnTo>
                    <a:pt x="620" y="306"/>
                  </a:lnTo>
                  <a:close/>
                  <a:moveTo>
                    <a:pt x="673" y="271"/>
                  </a:moveTo>
                  <a:lnTo>
                    <a:pt x="700" y="248"/>
                  </a:lnTo>
                  <a:lnTo>
                    <a:pt x="704" y="248"/>
                  </a:lnTo>
                  <a:lnTo>
                    <a:pt x="704" y="253"/>
                  </a:lnTo>
                  <a:lnTo>
                    <a:pt x="673" y="275"/>
                  </a:lnTo>
                  <a:lnTo>
                    <a:pt x="669" y="275"/>
                  </a:lnTo>
                  <a:lnTo>
                    <a:pt x="673" y="271"/>
                  </a:lnTo>
                  <a:close/>
                  <a:moveTo>
                    <a:pt x="722" y="235"/>
                  </a:moveTo>
                  <a:lnTo>
                    <a:pt x="753" y="213"/>
                  </a:lnTo>
                  <a:lnTo>
                    <a:pt x="757" y="213"/>
                  </a:lnTo>
                  <a:lnTo>
                    <a:pt x="757" y="217"/>
                  </a:lnTo>
                  <a:lnTo>
                    <a:pt x="726" y="235"/>
                  </a:lnTo>
                  <a:lnTo>
                    <a:pt x="722" y="235"/>
                  </a:lnTo>
                  <a:close/>
                  <a:moveTo>
                    <a:pt x="775" y="195"/>
                  </a:moveTo>
                  <a:lnTo>
                    <a:pt x="806" y="173"/>
                  </a:lnTo>
                  <a:lnTo>
                    <a:pt x="806" y="178"/>
                  </a:lnTo>
                  <a:lnTo>
                    <a:pt x="779" y="200"/>
                  </a:lnTo>
                  <a:lnTo>
                    <a:pt x="775" y="200"/>
                  </a:lnTo>
                  <a:lnTo>
                    <a:pt x="775" y="195"/>
                  </a:lnTo>
                  <a:close/>
                  <a:moveTo>
                    <a:pt x="828" y="160"/>
                  </a:moveTo>
                  <a:lnTo>
                    <a:pt x="855" y="138"/>
                  </a:lnTo>
                  <a:lnTo>
                    <a:pt x="859" y="138"/>
                  </a:lnTo>
                  <a:lnTo>
                    <a:pt x="859" y="142"/>
                  </a:lnTo>
                  <a:lnTo>
                    <a:pt x="828" y="164"/>
                  </a:lnTo>
                  <a:lnTo>
                    <a:pt x="824" y="160"/>
                  </a:lnTo>
                  <a:lnTo>
                    <a:pt x="828" y="160"/>
                  </a:lnTo>
                  <a:close/>
                  <a:moveTo>
                    <a:pt x="877" y="120"/>
                  </a:moveTo>
                  <a:lnTo>
                    <a:pt x="908" y="98"/>
                  </a:lnTo>
                  <a:lnTo>
                    <a:pt x="912" y="98"/>
                  </a:lnTo>
                  <a:lnTo>
                    <a:pt x="912" y="102"/>
                  </a:lnTo>
                  <a:lnTo>
                    <a:pt x="881" y="124"/>
                  </a:lnTo>
                  <a:lnTo>
                    <a:pt x="877" y="124"/>
                  </a:lnTo>
                  <a:lnTo>
                    <a:pt x="877" y="120"/>
                  </a:lnTo>
                  <a:close/>
                  <a:moveTo>
                    <a:pt x="930" y="85"/>
                  </a:moveTo>
                  <a:lnTo>
                    <a:pt x="961" y="62"/>
                  </a:lnTo>
                  <a:lnTo>
                    <a:pt x="961" y="67"/>
                  </a:lnTo>
                  <a:lnTo>
                    <a:pt x="934" y="89"/>
                  </a:lnTo>
                  <a:lnTo>
                    <a:pt x="930" y="89"/>
                  </a:lnTo>
                  <a:lnTo>
                    <a:pt x="930" y="85"/>
                  </a:lnTo>
                  <a:close/>
                  <a:moveTo>
                    <a:pt x="979" y="45"/>
                  </a:moveTo>
                  <a:lnTo>
                    <a:pt x="1010" y="22"/>
                  </a:lnTo>
                  <a:lnTo>
                    <a:pt x="1014" y="22"/>
                  </a:lnTo>
                  <a:lnTo>
                    <a:pt x="1014" y="27"/>
                  </a:lnTo>
                  <a:lnTo>
                    <a:pt x="983" y="49"/>
                  </a:lnTo>
                  <a:lnTo>
                    <a:pt x="979" y="49"/>
                  </a:lnTo>
                  <a:lnTo>
                    <a:pt x="979" y="45"/>
                  </a:lnTo>
                  <a:close/>
                  <a:moveTo>
                    <a:pt x="1032" y="9"/>
                  </a:moveTo>
                  <a:lnTo>
                    <a:pt x="1041" y="0"/>
                  </a:lnTo>
                  <a:lnTo>
                    <a:pt x="1045" y="0"/>
                  </a:lnTo>
                  <a:lnTo>
                    <a:pt x="1045" y="5"/>
                  </a:lnTo>
                  <a:lnTo>
                    <a:pt x="1036" y="14"/>
                  </a:lnTo>
                  <a:lnTo>
                    <a:pt x="1032" y="14"/>
                  </a:lnTo>
                  <a:lnTo>
                    <a:pt x="1032" y="9"/>
                  </a:lnTo>
                  <a:close/>
                </a:path>
              </a:pathLst>
            </a:custGeom>
            <a:solidFill>
              <a:srgbClr val="000000"/>
            </a:solidFill>
            <a:ln w="6350">
              <a:solidFill>
                <a:srgbClr val="000000"/>
              </a:solidFill>
              <a:round/>
            </a:ln>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29766" name="Freeform 40"/>
            <p:cNvSpPr>
              <a:spLocks noChangeArrowheads="1"/>
            </p:cNvSpPr>
            <p:nvPr/>
          </p:nvSpPr>
          <p:spPr bwMode="auto">
            <a:xfrm>
              <a:off x="3891" y="2796"/>
              <a:ext cx="106" cy="102"/>
            </a:xfrm>
            <a:custGeom>
              <a:avLst/>
              <a:gdLst>
                <a:gd name="T0" fmla="*/ 106 w 106"/>
                <a:gd name="T1" fmla="*/ 53 h 102"/>
                <a:gd name="T2" fmla="*/ 102 w 106"/>
                <a:gd name="T3" fmla="*/ 31 h 102"/>
                <a:gd name="T4" fmla="*/ 88 w 106"/>
                <a:gd name="T5" fmla="*/ 13 h 102"/>
                <a:gd name="T6" fmla="*/ 71 w 106"/>
                <a:gd name="T7" fmla="*/ 4 h 102"/>
                <a:gd name="T8" fmla="*/ 53 w 106"/>
                <a:gd name="T9" fmla="*/ 0 h 102"/>
                <a:gd name="T10" fmla="*/ 31 w 106"/>
                <a:gd name="T11" fmla="*/ 4 h 102"/>
                <a:gd name="T12" fmla="*/ 17 w 106"/>
                <a:gd name="T13" fmla="*/ 13 h 102"/>
                <a:gd name="T14" fmla="*/ 4 w 106"/>
                <a:gd name="T15" fmla="*/ 31 h 102"/>
                <a:gd name="T16" fmla="*/ 0 w 106"/>
                <a:gd name="T17" fmla="*/ 53 h 102"/>
                <a:gd name="T18" fmla="*/ 4 w 106"/>
                <a:gd name="T19" fmla="*/ 71 h 102"/>
                <a:gd name="T20" fmla="*/ 17 w 106"/>
                <a:gd name="T21" fmla="*/ 89 h 102"/>
                <a:gd name="T22" fmla="*/ 31 w 106"/>
                <a:gd name="T23" fmla="*/ 98 h 102"/>
                <a:gd name="T24" fmla="*/ 53 w 106"/>
                <a:gd name="T25" fmla="*/ 102 h 102"/>
                <a:gd name="T26" fmla="*/ 71 w 106"/>
                <a:gd name="T27" fmla="*/ 98 h 102"/>
                <a:gd name="T28" fmla="*/ 88 w 106"/>
                <a:gd name="T29" fmla="*/ 89 h 102"/>
                <a:gd name="T30" fmla="*/ 102 w 106"/>
                <a:gd name="T31" fmla="*/ 71 h 102"/>
                <a:gd name="T32" fmla="*/ 106 w 106"/>
                <a:gd name="T33" fmla="*/ 53 h 1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6" h="102">
                  <a:moveTo>
                    <a:pt x="106" y="53"/>
                  </a:moveTo>
                  <a:lnTo>
                    <a:pt x="102" y="31"/>
                  </a:lnTo>
                  <a:lnTo>
                    <a:pt x="88" y="13"/>
                  </a:lnTo>
                  <a:lnTo>
                    <a:pt x="71" y="4"/>
                  </a:lnTo>
                  <a:lnTo>
                    <a:pt x="53" y="0"/>
                  </a:lnTo>
                  <a:lnTo>
                    <a:pt x="31" y="4"/>
                  </a:lnTo>
                  <a:lnTo>
                    <a:pt x="17" y="13"/>
                  </a:lnTo>
                  <a:lnTo>
                    <a:pt x="4" y="31"/>
                  </a:lnTo>
                  <a:lnTo>
                    <a:pt x="0" y="53"/>
                  </a:lnTo>
                  <a:lnTo>
                    <a:pt x="4" y="71"/>
                  </a:lnTo>
                  <a:lnTo>
                    <a:pt x="17" y="89"/>
                  </a:lnTo>
                  <a:lnTo>
                    <a:pt x="31" y="98"/>
                  </a:lnTo>
                  <a:lnTo>
                    <a:pt x="53" y="102"/>
                  </a:lnTo>
                  <a:lnTo>
                    <a:pt x="71" y="98"/>
                  </a:lnTo>
                  <a:lnTo>
                    <a:pt x="88" y="89"/>
                  </a:lnTo>
                  <a:lnTo>
                    <a:pt x="102" y="71"/>
                  </a:lnTo>
                  <a:lnTo>
                    <a:pt x="106" y="5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29767" name="Freeform 41"/>
            <p:cNvSpPr>
              <a:spLocks noChangeArrowheads="1"/>
            </p:cNvSpPr>
            <p:nvPr/>
          </p:nvSpPr>
          <p:spPr bwMode="auto">
            <a:xfrm>
              <a:off x="3891" y="2796"/>
              <a:ext cx="106" cy="102"/>
            </a:xfrm>
            <a:custGeom>
              <a:avLst/>
              <a:gdLst>
                <a:gd name="T0" fmla="*/ 106 w 106"/>
                <a:gd name="T1" fmla="*/ 53 h 102"/>
                <a:gd name="T2" fmla="*/ 102 w 106"/>
                <a:gd name="T3" fmla="*/ 31 h 102"/>
                <a:gd name="T4" fmla="*/ 88 w 106"/>
                <a:gd name="T5" fmla="*/ 13 h 102"/>
                <a:gd name="T6" fmla="*/ 71 w 106"/>
                <a:gd name="T7" fmla="*/ 4 h 102"/>
                <a:gd name="T8" fmla="*/ 53 w 106"/>
                <a:gd name="T9" fmla="*/ 0 h 102"/>
                <a:gd name="T10" fmla="*/ 31 w 106"/>
                <a:gd name="T11" fmla="*/ 4 h 102"/>
                <a:gd name="T12" fmla="*/ 17 w 106"/>
                <a:gd name="T13" fmla="*/ 13 h 102"/>
                <a:gd name="T14" fmla="*/ 4 w 106"/>
                <a:gd name="T15" fmla="*/ 31 h 102"/>
                <a:gd name="T16" fmla="*/ 0 w 106"/>
                <a:gd name="T17" fmla="*/ 53 h 102"/>
                <a:gd name="T18" fmla="*/ 4 w 106"/>
                <a:gd name="T19" fmla="*/ 71 h 102"/>
                <a:gd name="T20" fmla="*/ 17 w 106"/>
                <a:gd name="T21" fmla="*/ 89 h 102"/>
                <a:gd name="T22" fmla="*/ 31 w 106"/>
                <a:gd name="T23" fmla="*/ 98 h 102"/>
                <a:gd name="T24" fmla="*/ 53 w 106"/>
                <a:gd name="T25" fmla="*/ 102 h 102"/>
                <a:gd name="T26" fmla="*/ 71 w 106"/>
                <a:gd name="T27" fmla="*/ 98 h 102"/>
                <a:gd name="T28" fmla="*/ 88 w 106"/>
                <a:gd name="T29" fmla="*/ 89 h 102"/>
                <a:gd name="T30" fmla="*/ 102 w 106"/>
                <a:gd name="T31" fmla="*/ 71 h 102"/>
                <a:gd name="T32" fmla="*/ 106 w 106"/>
                <a:gd name="T33" fmla="*/ 53 h 1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6" h="102">
                  <a:moveTo>
                    <a:pt x="106" y="53"/>
                  </a:moveTo>
                  <a:lnTo>
                    <a:pt x="102" y="31"/>
                  </a:lnTo>
                  <a:lnTo>
                    <a:pt x="88" y="13"/>
                  </a:lnTo>
                  <a:lnTo>
                    <a:pt x="71" y="4"/>
                  </a:lnTo>
                  <a:lnTo>
                    <a:pt x="53" y="0"/>
                  </a:lnTo>
                  <a:lnTo>
                    <a:pt x="31" y="4"/>
                  </a:lnTo>
                  <a:lnTo>
                    <a:pt x="17" y="13"/>
                  </a:lnTo>
                  <a:lnTo>
                    <a:pt x="4" y="31"/>
                  </a:lnTo>
                  <a:lnTo>
                    <a:pt x="0" y="53"/>
                  </a:lnTo>
                  <a:lnTo>
                    <a:pt x="4" y="71"/>
                  </a:lnTo>
                  <a:lnTo>
                    <a:pt x="17" y="89"/>
                  </a:lnTo>
                  <a:lnTo>
                    <a:pt x="31" y="98"/>
                  </a:lnTo>
                  <a:lnTo>
                    <a:pt x="53" y="102"/>
                  </a:lnTo>
                  <a:lnTo>
                    <a:pt x="71" y="98"/>
                  </a:lnTo>
                  <a:lnTo>
                    <a:pt x="88" y="89"/>
                  </a:lnTo>
                  <a:lnTo>
                    <a:pt x="102" y="71"/>
                  </a:lnTo>
                  <a:lnTo>
                    <a:pt x="106" y="53"/>
                  </a:lnTo>
                </a:path>
              </a:pathLst>
            </a:cu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29768" name="Freeform 42"/>
            <p:cNvSpPr>
              <a:spLocks noChangeArrowheads="1"/>
            </p:cNvSpPr>
            <p:nvPr/>
          </p:nvSpPr>
          <p:spPr bwMode="auto">
            <a:xfrm>
              <a:off x="4803" y="2818"/>
              <a:ext cx="102" cy="107"/>
            </a:xfrm>
            <a:custGeom>
              <a:avLst/>
              <a:gdLst>
                <a:gd name="T0" fmla="*/ 102 w 102"/>
                <a:gd name="T1" fmla="*/ 53 h 107"/>
                <a:gd name="T2" fmla="*/ 98 w 102"/>
                <a:gd name="T3" fmla="*/ 31 h 107"/>
                <a:gd name="T4" fmla="*/ 89 w 102"/>
                <a:gd name="T5" fmla="*/ 18 h 107"/>
                <a:gd name="T6" fmla="*/ 71 w 102"/>
                <a:gd name="T7" fmla="*/ 5 h 107"/>
                <a:gd name="T8" fmla="*/ 49 w 102"/>
                <a:gd name="T9" fmla="*/ 0 h 107"/>
                <a:gd name="T10" fmla="*/ 31 w 102"/>
                <a:gd name="T11" fmla="*/ 5 h 107"/>
                <a:gd name="T12" fmla="*/ 14 w 102"/>
                <a:gd name="T13" fmla="*/ 18 h 107"/>
                <a:gd name="T14" fmla="*/ 5 w 102"/>
                <a:gd name="T15" fmla="*/ 31 h 107"/>
                <a:gd name="T16" fmla="*/ 0 w 102"/>
                <a:gd name="T17" fmla="*/ 53 h 107"/>
                <a:gd name="T18" fmla="*/ 5 w 102"/>
                <a:gd name="T19" fmla="*/ 76 h 107"/>
                <a:gd name="T20" fmla="*/ 14 w 102"/>
                <a:gd name="T21" fmla="*/ 89 h 107"/>
                <a:gd name="T22" fmla="*/ 31 w 102"/>
                <a:gd name="T23" fmla="*/ 102 h 107"/>
                <a:gd name="T24" fmla="*/ 49 w 102"/>
                <a:gd name="T25" fmla="*/ 107 h 107"/>
                <a:gd name="T26" fmla="*/ 71 w 102"/>
                <a:gd name="T27" fmla="*/ 102 h 107"/>
                <a:gd name="T28" fmla="*/ 89 w 102"/>
                <a:gd name="T29" fmla="*/ 89 h 107"/>
                <a:gd name="T30" fmla="*/ 98 w 102"/>
                <a:gd name="T31" fmla="*/ 76 h 107"/>
                <a:gd name="T32" fmla="*/ 102 w 102"/>
                <a:gd name="T33" fmla="*/ 53 h 10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2" h="107">
                  <a:moveTo>
                    <a:pt x="102" y="53"/>
                  </a:moveTo>
                  <a:lnTo>
                    <a:pt x="98" y="31"/>
                  </a:lnTo>
                  <a:lnTo>
                    <a:pt x="89" y="18"/>
                  </a:lnTo>
                  <a:lnTo>
                    <a:pt x="71" y="5"/>
                  </a:lnTo>
                  <a:lnTo>
                    <a:pt x="49" y="0"/>
                  </a:lnTo>
                  <a:lnTo>
                    <a:pt x="31" y="5"/>
                  </a:lnTo>
                  <a:lnTo>
                    <a:pt x="14" y="18"/>
                  </a:lnTo>
                  <a:lnTo>
                    <a:pt x="5" y="31"/>
                  </a:lnTo>
                  <a:lnTo>
                    <a:pt x="0" y="53"/>
                  </a:lnTo>
                  <a:lnTo>
                    <a:pt x="5" y="76"/>
                  </a:lnTo>
                  <a:lnTo>
                    <a:pt x="14" y="89"/>
                  </a:lnTo>
                  <a:lnTo>
                    <a:pt x="31" y="102"/>
                  </a:lnTo>
                  <a:lnTo>
                    <a:pt x="49" y="107"/>
                  </a:lnTo>
                  <a:lnTo>
                    <a:pt x="71" y="102"/>
                  </a:lnTo>
                  <a:lnTo>
                    <a:pt x="89" y="89"/>
                  </a:lnTo>
                  <a:lnTo>
                    <a:pt x="98" y="76"/>
                  </a:lnTo>
                  <a:lnTo>
                    <a:pt x="102" y="5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29769" name="Freeform 43"/>
            <p:cNvSpPr>
              <a:spLocks noChangeArrowheads="1"/>
            </p:cNvSpPr>
            <p:nvPr/>
          </p:nvSpPr>
          <p:spPr bwMode="auto">
            <a:xfrm>
              <a:off x="4803" y="2818"/>
              <a:ext cx="102" cy="107"/>
            </a:xfrm>
            <a:custGeom>
              <a:avLst/>
              <a:gdLst>
                <a:gd name="T0" fmla="*/ 102 w 102"/>
                <a:gd name="T1" fmla="*/ 53 h 107"/>
                <a:gd name="T2" fmla="*/ 98 w 102"/>
                <a:gd name="T3" fmla="*/ 31 h 107"/>
                <a:gd name="T4" fmla="*/ 89 w 102"/>
                <a:gd name="T5" fmla="*/ 18 h 107"/>
                <a:gd name="T6" fmla="*/ 71 w 102"/>
                <a:gd name="T7" fmla="*/ 5 h 107"/>
                <a:gd name="T8" fmla="*/ 49 w 102"/>
                <a:gd name="T9" fmla="*/ 0 h 107"/>
                <a:gd name="T10" fmla="*/ 31 w 102"/>
                <a:gd name="T11" fmla="*/ 5 h 107"/>
                <a:gd name="T12" fmla="*/ 14 w 102"/>
                <a:gd name="T13" fmla="*/ 18 h 107"/>
                <a:gd name="T14" fmla="*/ 5 w 102"/>
                <a:gd name="T15" fmla="*/ 31 h 107"/>
                <a:gd name="T16" fmla="*/ 0 w 102"/>
                <a:gd name="T17" fmla="*/ 53 h 107"/>
                <a:gd name="T18" fmla="*/ 5 w 102"/>
                <a:gd name="T19" fmla="*/ 76 h 107"/>
                <a:gd name="T20" fmla="*/ 14 w 102"/>
                <a:gd name="T21" fmla="*/ 89 h 107"/>
                <a:gd name="T22" fmla="*/ 31 w 102"/>
                <a:gd name="T23" fmla="*/ 102 h 107"/>
                <a:gd name="T24" fmla="*/ 49 w 102"/>
                <a:gd name="T25" fmla="*/ 107 h 107"/>
                <a:gd name="T26" fmla="*/ 71 w 102"/>
                <a:gd name="T27" fmla="*/ 102 h 107"/>
                <a:gd name="T28" fmla="*/ 89 w 102"/>
                <a:gd name="T29" fmla="*/ 89 h 107"/>
                <a:gd name="T30" fmla="*/ 98 w 102"/>
                <a:gd name="T31" fmla="*/ 76 h 107"/>
                <a:gd name="T32" fmla="*/ 102 w 102"/>
                <a:gd name="T33" fmla="*/ 53 h 10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2" h="107">
                  <a:moveTo>
                    <a:pt x="102" y="53"/>
                  </a:moveTo>
                  <a:lnTo>
                    <a:pt x="98" y="31"/>
                  </a:lnTo>
                  <a:lnTo>
                    <a:pt x="89" y="18"/>
                  </a:lnTo>
                  <a:lnTo>
                    <a:pt x="71" y="5"/>
                  </a:lnTo>
                  <a:lnTo>
                    <a:pt x="49" y="0"/>
                  </a:lnTo>
                  <a:lnTo>
                    <a:pt x="31" y="5"/>
                  </a:lnTo>
                  <a:lnTo>
                    <a:pt x="14" y="18"/>
                  </a:lnTo>
                  <a:lnTo>
                    <a:pt x="5" y="31"/>
                  </a:lnTo>
                  <a:lnTo>
                    <a:pt x="0" y="53"/>
                  </a:lnTo>
                  <a:lnTo>
                    <a:pt x="5" y="76"/>
                  </a:lnTo>
                  <a:lnTo>
                    <a:pt x="14" y="89"/>
                  </a:lnTo>
                  <a:lnTo>
                    <a:pt x="31" y="102"/>
                  </a:lnTo>
                  <a:lnTo>
                    <a:pt x="49" y="107"/>
                  </a:lnTo>
                  <a:lnTo>
                    <a:pt x="71" y="102"/>
                  </a:lnTo>
                  <a:lnTo>
                    <a:pt x="89" y="89"/>
                  </a:lnTo>
                  <a:lnTo>
                    <a:pt x="98" y="76"/>
                  </a:lnTo>
                  <a:lnTo>
                    <a:pt x="102" y="53"/>
                  </a:lnTo>
                </a:path>
              </a:pathLst>
            </a:cu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29770" name="Line 44"/>
            <p:cNvSpPr>
              <a:spLocks noChangeShapeType="1"/>
            </p:cNvSpPr>
            <p:nvPr/>
          </p:nvSpPr>
          <p:spPr bwMode="auto">
            <a:xfrm flipH="1">
              <a:off x="3975" y="2530"/>
              <a:ext cx="35" cy="275"/>
            </a:xfrm>
            <a:prstGeom prst="line">
              <a:avLst/>
            </a:prstGeom>
            <a:noFill/>
            <a:ln w="34925">
              <a:solidFill>
                <a:srgbClr val="0000FF"/>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29771" name="Line 45"/>
            <p:cNvSpPr>
              <a:spLocks noChangeShapeType="1"/>
            </p:cNvSpPr>
            <p:nvPr/>
          </p:nvSpPr>
          <p:spPr bwMode="auto">
            <a:xfrm flipH="1">
              <a:off x="3501" y="2880"/>
              <a:ext cx="403" cy="142"/>
            </a:xfrm>
            <a:prstGeom prst="line">
              <a:avLst/>
            </a:prstGeom>
            <a:noFill/>
            <a:ln w="34925">
              <a:solidFill>
                <a:srgbClr val="0000FF"/>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29772" name="Line 46"/>
            <p:cNvSpPr>
              <a:spLocks noChangeShapeType="1"/>
            </p:cNvSpPr>
            <p:nvPr/>
          </p:nvSpPr>
          <p:spPr bwMode="auto">
            <a:xfrm flipH="1" flipV="1">
              <a:off x="3970" y="2894"/>
              <a:ext cx="399" cy="296"/>
            </a:xfrm>
            <a:prstGeom prst="line">
              <a:avLst/>
            </a:prstGeom>
            <a:noFill/>
            <a:ln w="34925">
              <a:solidFill>
                <a:srgbClr val="0000FF"/>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29773" name="Line 47"/>
            <p:cNvSpPr>
              <a:spLocks noChangeShapeType="1"/>
            </p:cNvSpPr>
            <p:nvPr/>
          </p:nvSpPr>
          <p:spPr bwMode="auto">
            <a:xfrm>
              <a:off x="4834" y="2668"/>
              <a:ext cx="14" cy="150"/>
            </a:xfrm>
            <a:prstGeom prst="line">
              <a:avLst/>
            </a:prstGeom>
            <a:noFill/>
            <a:ln w="34925">
              <a:solidFill>
                <a:srgbClr val="0000FF"/>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29774" name="Line 48"/>
            <p:cNvSpPr>
              <a:spLocks noChangeShapeType="1"/>
            </p:cNvSpPr>
            <p:nvPr/>
          </p:nvSpPr>
          <p:spPr bwMode="auto">
            <a:xfrm flipH="1">
              <a:off x="4458" y="2902"/>
              <a:ext cx="354" cy="253"/>
            </a:xfrm>
            <a:prstGeom prst="line">
              <a:avLst/>
            </a:prstGeom>
            <a:noFill/>
            <a:ln w="34925">
              <a:solidFill>
                <a:srgbClr val="0000FF"/>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29775" name="Line 49"/>
            <p:cNvSpPr>
              <a:spLocks noChangeShapeType="1"/>
            </p:cNvSpPr>
            <p:nvPr/>
          </p:nvSpPr>
          <p:spPr bwMode="auto">
            <a:xfrm>
              <a:off x="4892" y="2907"/>
              <a:ext cx="381" cy="190"/>
            </a:xfrm>
            <a:prstGeom prst="line">
              <a:avLst/>
            </a:prstGeom>
            <a:noFill/>
            <a:ln w="34925">
              <a:solidFill>
                <a:srgbClr val="0000FF"/>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29776" name="Line 50"/>
            <p:cNvSpPr>
              <a:spLocks noChangeShapeType="1"/>
            </p:cNvSpPr>
            <p:nvPr/>
          </p:nvSpPr>
          <p:spPr bwMode="auto">
            <a:xfrm>
              <a:off x="4422" y="3243"/>
              <a:ext cx="31" cy="847"/>
            </a:xfrm>
            <a:prstGeom prst="line">
              <a:avLst/>
            </a:prstGeom>
            <a:noFill/>
            <a:ln w="34925">
              <a:solidFill>
                <a:srgbClr val="0000FF"/>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29777" name="Rectangle 51"/>
            <p:cNvSpPr>
              <a:spLocks noChangeArrowheads="1"/>
            </p:cNvSpPr>
            <p:nvPr/>
          </p:nvSpPr>
          <p:spPr bwMode="auto">
            <a:xfrm>
              <a:off x="5628" y="2211"/>
              <a:ext cx="78"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650" b="0" i="1" u="none" strike="noStrike" kern="1200" cap="none" spc="0" normalizeH="0" baseline="0" noProof="1">
                  <a:solidFill>
                    <a:srgbClr val="000000"/>
                  </a:solidFill>
                  <a:latin typeface="Times New Roman" panose="02020603050405020304" pitchFamily="18" charset="0"/>
                  <a:ea typeface="宋体" panose="02010600030101010101" pitchFamily="2" charset="-122"/>
                  <a:cs typeface="+mn-cs"/>
                </a:rPr>
                <a:t>v</a:t>
              </a:r>
              <a:endParaRPr kumimoji="0" lang="en-US" altLang="zh-CN" sz="1350" b="0" i="0" u="none" strike="noStrike" kern="1200" cap="none" spc="0" normalizeH="0" baseline="0" noProof="1">
                <a:solidFill>
                  <a:srgbClr val="494B4D"/>
                </a:solidFill>
                <a:latin typeface="Arial" panose="020B0604020202020204" pitchFamily="34" charset="0"/>
                <a:ea typeface="宋体" panose="02010600030101010101" pitchFamily="2" charset="-122"/>
                <a:cs typeface="+mn-cs"/>
              </a:endParaRPr>
            </a:p>
          </p:txBody>
        </p:sp>
        <p:sp>
          <p:nvSpPr>
            <p:cNvPr id="329778" name="Rectangle 52"/>
            <p:cNvSpPr>
              <a:spLocks noChangeArrowheads="1"/>
            </p:cNvSpPr>
            <p:nvPr/>
          </p:nvSpPr>
          <p:spPr bwMode="auto">
            <a:xfrm>
              <a:off x="5691" y="2322"/>
              <a:ext cx="89" cy="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825" b="0" i="0" u="none" strike="noStrike" kern="1200" cap="none" spc="0" normalizeH="0" baseline="0" noProof="1">
                  <a:solidFill>
                    <a:srgbClr val="000000"/>
                  </a:solidFill>
                  <a:latin typeface="Times New Roman" panose="02020603050405020304" pitchFamily="18" charset="0"/>
                  <a:ea typeface="宋体" panose="02010600030101010101" pitchFamily="2" charset="-122"/>
                  <a:cs typeface="+mn-cs"/>
                </a:rPr>
                <a:t>12</a:t>
              </a:r>
              <a:endParaRPr kumimoji="0" lang="en-US" altLang="zh-CN" sz="1350" b="0" i="0" u="none" strike="noStrike" kern="1200" cap="none" spc="0" normalizeH="0" baseline="0" noProof="1">
                <a:solidFill>
                  <a:srgbClr val="494B4D"/>
                </a:solidFill>
                <a:latin typeface="Arial" panose="020B0604020202020204" pitchFamily="34" charset="0"/>
                <a:ea typeface="宋体" panose="02010600030101010101" pitchFamily="2" charset="-122"/>
                <a:cs typeface="+mn-cs"/>
              </a:endParaRPr>
            </a:p>
          </p:txBody>
        </p:sp>
        <p:sp>
          <p:nvSpPr>
            <p:cNvPr id="329779" name="Rectangle 53"/>
            <p:cNvSpPr>
              <a:spLocks noChangeArrowheads="1"/>
            </p:cNvSpPr>
            <p:nvPr/>
          </p:nvSpPr>
          <p:spPr bwMode="auto">
            <a:xfrm>
              <a:off x="3046" y="2211"/>
              <a:ext cx="78"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650" b="0" i="1" u="none" strike="noStrike" kern="1200" cap="none" spc="0" normalizeH="0" baseline="0" noProof="1">
                  <a:solidFill>
                    <a:srgbClr val="000000"/>
                  </a:solidFill>
                  <a:latin typeface="Times New Roman" panose="02020603050405020304" pitchFamily="18" charset="0"/>
                  <a:ea typeface="宋体" panose="02010600030101010101" pitchFamily="2" charset="-122"/>
                  <a:cs typeface="+mn-cs"/>
                </a:rPr>
                <a:t>v</a:t>
              </a:r>
              <a:endParaRPr kumimoji="0" lang="en-US" altLang="zh-CN" sz="1350" b="0" i="0" u="none" strike="noStrike" kern="1200" cap="none" spc="0" normalizeH="0" baseline="0" noProof="1">
                <a:solidFill>
                  <a:srgbClr val="494B4D"/>
                </a:solidFill>
                <a:latin typeface="Arial" panose="020B0604020202020204" pitchFamily="34" charset="0"/>
                <a:ea typeface="宋体" panose="02010600030101010101" pitchFamily="2" charset="-122"/>
                <a:cs typeface="+mn-cs"/>
              </a:endParaRPr>
            </a:p>
          </p:txBody>
        </p:sp>
        <p:sp>
          <p:nvSpPr>
            <p:cNvPr id="329780" name="Rectangle 54"/>
            <p:cNvSpPr>
              <a:spLocks noChangeArrowheads="1"/>
            </p:cNvSpPr>
            <p:nvPr/>
          </p:nvSpPr>
          <p:spPr bwMode="auto">
            <a:xfrm>
              <a:off x="3109" y="2322"/>
              <a:ext cx="89" cy="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825" b="0" i="0" u="none" strike="noStrike" kern="1200" cap="none" spc="0" normalizeH="0" baseline="0" noProof="1">
                  <a:solidFill>
                    <a:srgbClr val="000000"/>
                  </a:solidFill>
                  <a:latin typeface="Times New Roman" panose="02020603050405020304" pitchFamily="18" charset="0"/>
                  <a:ea typeface="宋体" panose="02010600030101010101" pitchFamily="2" charset="-122"/>
                  <a:cs typeface="+mn-cs"/>
                </a:rPr>
                <a:t>34</a:t>
              </a:r>
              <a:endParaRPr kumimoji="0" lang="en-US" altLang="zh-CN" sz="1350" b="0" i="0" u="none" strike="noStrike" kern="1200" cap="none" spc="0" normalizeH="0" baseline="0" noProof="1">
                <a:solidFill>
                  <a:srgbClr val="494B4D"/>
                </a:solidFill>
                <a:latin typeface="Arial" panose="020B0604020202020204" pitchFamily="34" charset="0"/>
                <a:ea typeface="宋体" panose="02010600030101010101" pitchFamily="2" charset="-122"/>
                <a:cs typeface="+mn-cs"/>
              </a:endParaRPr>
            </a:p>
          </p:txBody>
        </p:sp>
        <p:sp>
          <p:nvSpPr>
            <p:cNvPr id="329781" name="Rectangle 55"/>
            <p:cNvSpPr>
              <a:spLocks noChangeArrowheads="1"/>
            </p:cNvSpPr>
            <p:nvPr/>
          </p:nvSpPr>
          <p:spPr bwMode="auto">
            <a:xfrm>
              <a:off x="3285" y="2964"/>
              <a:ext cx="78"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650" b="0" i="1" u="none" strike="noStrike" kern="1200" cap="none" spc="0" normalizeH="0" baseline="0" noProof="1">
                  <a:solidFill>
                    <a:srgbClr val="000000"/>
                  </a:solidFill>
                  <a:latin typeface="Times New Roman" panose="02020603050405020304" pitchFamily="18" charset="0"/>
                  <a:ea typeface="宋体" panose="02010600030101010101" pitchFamily="2" charset="-122"/>
                  <a:cs typeface="+mn-cs"/>
                </a:rPr>
                <a:t>v</a:t>
              </a:r>
              <a:endParaRPr kumimoji="0" lang="en-US" altLang="zh-CN" sz="1350" b="0" i="0" u="none" strike="noStrike" kern="1200" cap="none" spc="0" normalizeH="0" baseline="0" noProof="1">
                <a:solidFill>
                  <a:srgbClr val="494B4D"/>
                </a:solidFill>
                <a:latin typeface="Arial" panose="020B0604020202020204" pitchFamily="34" charset="0"/>
                <a:ea typeface="宋体" panose="02010600030101010101" pitchFamily="2" charset="-122"/>
                <a:cs typeface="+mn-cs"/>
              </a:endParaRPr>
            </a:p>
          </p:txBody>
        </p:sp>
        <p:sp>
          <p:nvSpPr>
            <p:cNvPr id="435253" name="Rectangle 56"/>
            <p:cNvSpPr/>
            <p:nvPr/>
          </p:nvSpPr>
          <p:spPr>
            <a:xfrm>
              <a:off x="3320" y="3075"/>
              <a:ext cx="96" cy="182"/>
            </a:xfrm>
            <a:prstGeom prst="rect">
              <a:avLst/>
            </a:prstGeom>
            <a:noFill/>
            <a:ln w="9525">
              <a:noFill/>
            </a:ln>
          </p:spPr>
          <p:txBody>
            <a:bodyPr wrap="square" lIns="0" tIns="0" rIns="0" bIns="0" anchor="t">
              <a:spAutoFit/>
            </a:bodyPr>
            <a:lstStyle/>
            <a:p>
              <a:pPr algn="ctr">
                <a:buSzTx/>
              </a:pPr>
              <a:r>
                <a:rPr lang="en-US" altLang="zh-CN">
                  <a:solidFill>
                    <a:srgbClr val="000000"/>
                  </a:solidFill>
                  <a:latin typeface="Times New Roman" panose="02020603050405020304" pitchFamily="18" charset="0"/>
                  <a:ea typeface="宋体" panose="02010600030101010101" pitchFamily="2" charset="-122"/>
                </a:rPr>
                <a:t>3</a:t>
              </a:r>
              <a:endParaRPr lang="en-US" altLang="zh-CN">
                <a:solidFill>
                  <a:srgbClr val="494B4D"/>
                </a:solidFill>
                <a:latin typeface="Arial" panose="020B0604020202020204" pitchFamily="34" charset="0"/>
                <a:ea typeface="宋体" panose="02010600030101010101" pitchFamily="2" charset="-122"/>
              </a:endParaRPr>
            </a:p>
          </p:txBody>
        </p:sp>
        <p:sp>
          <p:nvSpPr>
            <p:cNvPr id="329783" name="Rectangle 57"/>
            <p:cNvSpPr>
              <a:spLocks noChangeArrowheads="1"/>
            </p:cNvSpPr>
            <p:nvPr/>
          </p:nvSpPr>
          <p:spPr bwMode="auto">
            <a:xfrm>
              <a:off x="4113" y="2318"/>
              <a:ext cx="78"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650" b="0" i="1" u="none" strike="noStrike" kern="1200" cap="none" spc="0" normalizeH="0" baseline="0" noProof="1">
                  <a:solidFill>
                    <a:srgbClr val="000000"/>
                  </a:solidFill>
                  <a:latin typeface="Times New Roman" panose="02020603050405020304" pitchFamily="18" charset="0"/>
                  <a:ea typeface="宋体" panose="02010600030101010101" pitchFamily="2" charset="-122"/>
                  <a:cs typeface="+mn-cs"/>
                </a:rPr>
                <a:t>v</a:t>
              </a:r>
              <a:endParaRPr kumimoji="0" lang="en-US" altLang="zh-CN" sz="1350" b="0" i="0" u="none" strike="noStrike" kern="1200" cap="none" spc="0" normalizeH="0" baseline="0" noProof="1">
                <a:solidFill>
                  <a:srgbClr val="494B4D"/>
                </a:solidFill>
                <a:latin typeface="Arial" panose="020B0604020202020204" pitchFamily="34" charset="0"/>
                <a:ea typeface="宋体" panose="02010600030101010101" pitchFamily="2" charset="-122"/>
                <a:cs typeface="+mn-cs"/>
              </a:endParaRPr>
            </a:p>
          </p:txBody>
        </p:sp>
        <p:sp>
          <p:nvSpPr>
            <p:cNvPr id="329784" name="Rectangle 58"/>
            <p:cNvSpPr>
              <a:spLocks noChangeArrowheads="1"/>
            </p:cNvSpPr>
            <p:nvPr/>
          </p:nvSpPr>
          <p:spPr bwMode="auto">
            <a:xfrm>
              <a:off x="4174" y="2424"/>
              <a:ext cx="44" cy="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825" b="0" i="0" u="none" strike="noStrike" kern="1200" cap="none" spc="0" normalizeH="0" baseline="0" noProof="1">
                  <a:solidFill>
                    <a:srgbClr val="000000"/>
                  </a:solidFill>
                  <a:latin typeface="Times New Roman" panose="02020603050405020304" pitchFamily="18" charset="0"/>
                  <a:ea typeface="宋体" panose="02010600030101010101" pitchFamily="2" charset="-122"/>
                  <a:cs typeface="+mn-cs"/>
                </a:rPr>
                <a:t>4</a:t>
              </a:r>
              <a:endParaRPr kumimoji="0" lang="en-US" altLang="zh-CN" sz="1350" b="0" i="0" u="none" strike="noStrike" kern="1200" cap="none" spc="0" normalizeH="0" baseline="0" noProof="1">
                <a:solidFill>
                  <a:srgbClr val="494B4D"/>
                </a:solidFill>
                <a:latin typeface="Arial" panose="020B0604020202020204" pitchFamily="34" charset="0"/>
                <a:ea typeface="宋体" panose="02010600030101010101" pitchFamily="2" charset="-122"/>
                <a:cs typeface="+mn-cs"/>
              </a:endParaRPr>
            </a:p>
          </p:txBody>
        </p:sp>
        <p:sp>
          <p:nvSpPr>
            <p:cNvPr id="329785" name="Rectangle 59"/>
            <p:cNvSpPr>
              <a:spLocks noChangeArrowheads="1"/>
            </p:cNvSpPr>
            <p:nvPr/>
          </p:nvSpPr>
          <p:spPr bwMode="auto">
            <a:xfrm>
              <a:off x="4068" y="2694"/>
              <a:ext cx="1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650" b="0" i="1" u="none" strike="noStrike" kern="1200" cap="none" spc="0" normalizeH="0" baseline="0" noProof="1">
                  <a:solidFill>
                    <a:srgbClr val="000000"/>
                  </a:solidFill>
                  <a:latin typeface="Times New Roman" panose="02020603050405020304" pitchFamily="18" charset="0"/>
                  <a:ea typeface="宋体" panose="02010600030101010101" pitchFamily="2" charset="-122"/>
                  <a:cs typeface="+mn-cs"/>
                </a:rPr>
                <a:t>Q</a:t>
              </a:r>
              <a:endParaRPr kumimoji="0" lang="en-US" altLang="zh-CN" sz="1350" b="0" i="0" u="none" strike="noStrike" kern="1200" cap="none" spc="0" normalizeH="0" baseline="0" noProof="1">
                <a:solidFill>
                  <a:srgbClr val="494B4D"/>
                </a:solidFill>
                <a:latin typeface="Arial" panose="020B0604020202020204" pitchFamily="34" charset="0"/>
                <a:ea typeface="宋体" panose="02010600030101010101" pitchFamily="2" charset="-122"/>
                <a:cs typeface="+mn-cs"/>
              </a:endParaRPr>
            </a:p>
          </p:txBody>
        </p:sp>
        <p:sp>
          <p:nvSpPr>
            <p:cNvPr id="329786" name="Rectangle 60"/>
            <p:cNvSpPr>
              <a:spLocks noChangeArrowheads="1"/>
            </p:cNvSpPr>
            <p:nvPr/>
          </p:nvSpPr>
          <p:spPr bwMode="auto">
            <a:xfrm>
              <a:off x="4195" y="2694"/>
              <a:ext cx="74"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650" b="0" i="1" u="none" strike="noStrike" kern="1200" cap="none" spc="0" normalizeH="0" baseline="0" noProof="1">
                  <a:solidFill>
                    <a:srgbClr val="000000"/>
                  </a:solidFill>
                  <a:latin typeface="Times New Roman" panose="02020603050405020304" pitchFamily="18" charset="0"/>
                  <a:ea typeface="宋体" panose="02010600030101010101" pitchFamily="2" charset="-122"/>
                  <a:cs typeface="+mn-cs"/>
                </a:rPr>
                <a:t>"</a:t>
              </a:r>
              <a:endParaRPr kumimoji="0" lang="en-US" altLang="zh-CN" sz="1350" b="0" i="0" u="none" strike="noStrike" kern="1200" cap="none" spc="0" normalizeH="0" baseline="0" noProof="1">
                <a:solidFill>
                  <a:srgbClr val="494B4D"/>
                </a:solidFill>
                <a:latin typeface="Arial" panose="020B0604020202020204" pitchFamily="34" charset="0"/>
                <a:ea typeface="宋体" panose="02010600030101010101" pitchFamily="2" charset="-122"/>
                <a:cs typeface="+mn-cs"/>
              </a:endParaRPr>
            </a:p>
          </p:txBody>
        </p:sp>
        <p:sp>
          <p:nvSpPr>
            <p:cNvPr id="329787" name="Rectangle 61"/>
            <p:cNvSpPr>
              <a:spLocks noChangeArrowheads="1"/>
            </p:cNvSpPr>
            <p:nvPr/>
          </p:nvSpPr>
          <p:spPr bwMode="auto">
            <a:xfrm>
              <a:off x="4613" y="2734"/>
              <a:ext cx="1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650" b="0" i="1" u="none" strike="noStrike" kern="1200" cap="none" spc="0" normalizeH="0" baseline="0" noProof="1">
                  <a:solidFill>
                    <a:srgbClr val="000000"/>
                  </a:solidFill>
                  <a:latin typeface="Times New Roman" panose="02020603050405020304" pitchFamily="18" charset="0"/>
                  <a:ea typeface="宋体" panose="02010600030101010101" pitchFamily="2" charset="-122"/>
                  <a:cs typeface="+mn-cs"/>
                </a:rPr>
                <a:t>Q</a:t>
              </a:r>
              <a:endParaRPr kumimoji="0" lang="en-US" altLang="zh-CN" sz="1350" b="0" i="0" u="none" strike="noStrike" kern="1200" cap="none" spc="0" normalizeH="0" baseline="0" noProof="1">
                <a:solidFill>
                  <a:srgbClr val="494B4D"/>
                </a:solidFill>
                <a:latin typeface="Arial" panose="020B0604020202020204" pitchFamily="34" charset="0"/>
                <a:ea typeface="宋体" panose="02010600030101010101" pitchFamily="2" charset="-122"/>
                <a:cs typeface="+mn-cs"/>
              </a:endParaRPr>
            </a:p>
          </p:txBody>
        </p:sp>
        <p:sp>
          <p:nvSpPr>
            <p:cNvPr id="329788" name="Rectangle 62"/>
            <p:cNvSpPr>
              <a:spLocks noChangeArrowheads="1"/>
            </p:cNvSpPr>
            <p:nvPr/>
          </p:nvSpPr>
          <p:spPr bwMode="auto">
            <a:xfrm>
              <a:off x="4739" y="2734"/>
              <a:ext cx="38"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650" b="0" i="1" u="none" strike="noStrike" kern="1200" cap="none" spc="0" normalizeH="0" baseline="0" noProof="1">
                  <a:solidFill>
                    <a:srgbClr val="000000"/>
                  </a:solidFill>
                  <a:latin typeface="Times New Roman" panose="02020603050405020304" pitchFamily="18" charset="0"/>
                  <a:ea typeface="宋体" panose="02010600030101010101" pitchFamily="2" charset="-122"/>
                  <a:cs typeface="+mn-cs"/>
                </a:rPr>
                <a:t>'</a:t>
              </a:r>
              <a:endParaRPr kumimoji="0" lang="en-US" altLang="zh-CN" sz="1350" b="0" i="0" u="none" strike="noStrike" kern="1200" cap="none" spc="0" normalizeH="0" baseline="0" noProof="1">
                <a:solidFill>
                  <a:srgbClr val="494B4D"/>
                </a:solidFill>
                <a:latin typeface="Arial" panose="020B0604020202020204" pitchFamily="34" charset="0"/>
                <a:ea typeface="宋体" panose="02010600030101010101" pitchFamily="2" charset="-122"/>
                <a:cs typeface="+mn-cs"/>
              </a:endParaRPr>
            </a:p>
          </p:txBody>
        </p:sp>
        <p:sp>
          <p:nvSpPr>
            <p:cNvPr id="329789" name="Rectangle 63"/>
            <p:cNvSpPr>
              <a:spLocks noChangeArrowheads="1"/>
            </p:cNvSpPr>
            <p:nvPr/>
          </p:nvSpPr>
          <p:spPr bwMode="auto">
            <a:xfrm>
              <a:off x="4685" y="2464"/>
              <a:ext cx="78"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650" b="0" i="1" u="none" strike="noStrike" kern="1200" cap="none" spc="0" normalizeH="0" baseline="0" noProof="1">
                  <a:solidFill>
                    <a:srgbClr val="000000"/>
                  </a:solidFill>
                  <a:latin typeface="Times New Roman" panose="02020603050405020304" pitchFamily="18" charset="0"/>
                  <a:ea typeface="宋体" panose="02010600030101010101" pitchFamily="2" charset="-122"/>
                  <a:cs typeface="+mn-cs"/>
                </a:rPr>
                <a:t>v</a:t>
              </a:r>
              <a:endParaRPr kumimoji="0" lang="en-US" altLang="zh-CN" sz="1350" b="0" i="0" u="none" strike="noStrike" kern="1200" cap="none" spc="0" normalizeH="0" baseline="0" noProof="1">
                <a:solidFill>
                  <a:srgbClr val="494B4D"/>
                </a:solidFill>
                <a:latin typeface="Arial" panose="020B0604020202020204" pitchFamily="34" charset="0"/>
                <a:ea typeface="宋体" panose="02010600030101010101" pitchFamily="2" charset="-122"/>
                <a:cs typeface="+mn-cs"/>
              </a:endParaRPr>
            </a:p>
          </p:txBody>
        </p:sp>
        <p:sp>
          <p:nvSpPr>
            <p:cNvPr id="329790" name="Rectangle 64"/>
            <p:cNvSpPr>
              <a:spLocks noChangeArrowheads="1"/>
            </p:cNvSpPr>
            <p:nvPr/>
          </p:nvSpPr>
          <p:spPr bwMode="auto">
            <a:xfrm>
              <a:off x="4746" y="2570"/>
              <a:ext cx="44" cy="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825" b="0" i="0" u="none" strike="noStrike" kern="1200" cap="none" spc="0" normalizeH="0" baseline="0" noProof="1">
                  <a:solidFill>
                    <a:srgbClr val="000000"/>
                  </a:solidFill>
                  <a:latin typeface="Times New Roman" panose="02020603050405020304" pitchFamily="18" charset="0"/>
                  <a:ea typeface="宋体" panose="02010600030101010101" pitchFamily="2" charset="-122"/>
                  <a:cs typeface="+mn-cs"/>
                </a:rPr>
                <a:t>1</a:t>
              </a:r>
              <a:endParaRPr kumimoji="0" lang="en-US" altLang="zh-CN" sz="1350" b="0" i="0" u="none" strike="noStrike" kern="1200" cap="none" spc="0" normalizeH="0" baseline="0" noProof="1">
                <a:solidFill>
                  <a:srgbClr val="494B4D"/>
                </a:solidFill>
                <a:latin typeface="Arial" panose="020B0604020202020204" pitchFamily="34" charset="0"/>
                <a:ea typeface="宋体" panose="02010600030101010101" pitchFamily="2" charset="-122"/>
                <a:cs typeface="+mn-cs"/>
              </a:endParaRPr>
            </a:p>
          </p:txBody>
        </p:sp>
        <p:sp>
          <p:nvSpPr>
            <p:cNvPr id="329791" name="Rectangle 65"/>
            <p:cNvSpPr>
              <a:spLocks noChangeArrowheads="1"/>
            </p:cNvSpPr>
            <p:nvPr/>
          </p:nvSpPr>
          <p:spPr bwMode="auto">
            <a:xfrm>
              <a:off x="5336" y="3115"/>
              <a:ext cx="78"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650" b="0" i="1" u="none" strike="noStrike" kern="1200" cap="none" spc="0" normalizeH="0" baseline="0" noProof="1">
                  <a:solidFill>
                    <a:srgbClr val="000000"/>
                  </a:solidFill>
                  <a:latin typeface="Times New Roman" panose="02020603050405020304" pitchFamily="18" charset="0"/>
                  <a:ea typeface="宋体" panose="02010600030101010101" pitchFamily="2" charset="-122"/>
                  <a:cs typeface="+mn-cs"/>
                </a:rPr>
                <a:t>v</a:t>
              </a:r>
              <a:endParaRPr kumimoji="0" lang="en-US" altLang="zh-CN" sz="1350" b="0" i="0" u="none" strike="noStrike" kern="1200" cap="none" spc="0" normalizeH="0" baseline="0" noProof="1">
                <a:solidFill>
                  <a:srgbClr val="494B4D"/>
                </a:solidFill>
                <a:latin typeface="Arial" panose="020B0604020202020204" pitchFamily="34" charset="0"/>
                <a:ea typeface="宋体" panose="02010600030101010101" pitchFamily="2" charset="-122"/>
                <a:cs typeface="+mn-cs"/>
              </a:endParaRPr>
            </a:p>
          </p:txBody>
        </p:sp>
        <p:sp>
          <p:nvSpPr>
            <p:cNvPr id="329792" name="Rectangle 66"/>
            <p:cNvSpPr>
              <a:spLocks noChangeArrowheads="1"/>
            </p:cNvSpPr>
            <p:nvPr/>
          </p:nvSpPr>
          <p:spPr bwMode="auto">
            <a:xfrm>
              <a:off x="5397" y="3222"/>
              <a:ext cx="44" cy="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825" b="0" i="0" u="none" strike="noStrike" kern="1200" cap="none" spc="0" normalizeH="0" baseline="0" noProof="1">
                  <a:solidFill>
                    <a:srgbClr val="000000"/>
                  </a:solidFill>
                  <a:latin typeface="Times New Roman" panose="02020603050405020304" pitchFamily="18" charset="0"/>
                  <a:ea typeface="宋体" panose="02010600030101010101" pitchFamily="2" charset="-122"/>
                  <a:cs typeface="+mn-cs"/>
                </a:rPr>
                <a:t>2</a:t>
              </a:r>
              <a:endParaRPr kumimoji="0" lang="en-US" altLang="zh-CN" sz="1350" b="0" i="0" u="none" strike="noStrike" kern="1200" cap="none" spc="0" normalizeH="0" baseline="0" noProof="1">
                <a:solidFill>
                  <a:srgbClr val="494B4D"/>
                </a:solidFill>
                <a:latin typeface="Arial" panose="020B0604020202020204" pitchFamily="34" charset="0"/>
                <a:ea typeface="宋体" panose="02010600030101010101" pitchFamily="2" charset="-122"/>
                <a:cs typeface="+mn-cs"/>
              </a:endParaRPr>
            </a:p>
          </p:txBody>
        </p:sp>
        <p:sp>
          <p:nvSpPr>
            <p:cNvPr id="329793" name="Rectangle 67"/>
            <p:cNvSpPr>
              <a:spLocks noChangeArrowheads="1"/>
            </p:cNvSpPr>
            <p:nvPr/>
          </p:nvSpPr>
          <p:spPr bwMode="auto">
            <a:xfrm>
              <a:off x="4529" y="3155"/>
              <a:ext cx="127"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650" b="0" i="1" u="none" strike="noStrike" kern="1200" cap="none" spc="0" normalizeH="0" baseline="0" noProof="1">
                  <a:solidFill>
                    <a:srgbClr val="000000"/>
                  </a:solidFill>
                  <a:latin typeface="Times New Roman" panose="02020603050405020304" pitchFamily="18" charset="0"/>
                  <a:ea typeface="宋体" panose="02010600030101010101" pitchFamily="2" charset="-122"/>
                  <a:cs typeface="+mn-cs"/>
                </a:rPr>
                <a:t>Q</a:t>
              </a:r>
              <a:endParaRPr kumimoji="0" lang="en-US" altLang="zh-CN" sz="1350" b="0" i="0" u="none" strike="noStrike" kern="1200" cap="none" spc="0" normalizeH="0" baseline="0" noProof="1">
                <a:solidFill>
                  <a:srgbClr val="494B4D"/>
                </a:solidFill>
                <a:latin typeface="Arial" panose="020B0604020202020204" pitchFamily="34" charset="0"/>
                <a:ea typeface="宋体" panose="02010600030101010101" pitchFamily="2" charset="-122"/>
                <a:cs typeface="+mn-cs"/>
              </a:endParaRPr>
            </a:p>
          </p:txBody>
        </p:sp>
        <p:sp>
          <p:nvSpPr>
            <p:cNvPr id="329794" name="Rectangle 68"/>
            <p:cNvSpPr>
              <a:spLocks noChangeArrowheads="1"/>
            </p:cNvSpPr>
            <p:nvPr/>
          </p:nvSpPr>
          <p:spPr bwMode="auto">
            <a:xfrm>
              <a:off x="4535" y="4068"/>
              <a:ext cx="78"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650" b="0" i="1" u="none" strike="noStrike" kern="1200" cap="none" spc="0" normalizeH="0" baseline="0" noProof="1">
                  <a:solidFill>
                    <a:srgbClr val="000000"/>
                  </a:solidFill>
                  <a:latin typeface="Times New Roman" panose="02020603050405020304" pitchFamily="18" charset="0"/>
                  <a:ea typeface="宋体" panose="02010600030101010101" pitchFamily="2" charset="-122"/>
                  <a:cs typeface="+mn-cs"/>
                </a:rPr>
                <a:t>v</a:t>
              </a:r>
              <a:endParaRPr kumimoji="0" lang="en-US" altLang="zh-CN" sz="1350" b="0" i="0" u="none" strike="noStrike" kern="1200" cap="none" spc="0" normalizeH="0" baseline="0" noProof="1">
                <a:solidFill>
                  <a:srgbClr val="494B4D"/>
                </a:solidFill>
                <a:latin typeface="Arial" panose="020B0604020202020204" pitchFamily="34" charset="0"/>
                <a:ea typeface="宋体" panose="02010600030101010101" pitchFamily="2" charset="-122"/>
                <a:cs typeface="+mn-cs"/>
              </a:endParaRPr>
            </a:p>
          </p:txBody>
        </p:sp>
        <p:sp>
          <p:nvSpPr>
            <p:cNvPr id="329795" name="Rectangle 69"/>
            <p:cNvSpPr>
              <a:spLocks noChangeArrowheads="1"/>
            </p:cNvSpPr>
            <p:nvPr/>
          </p:nvSpPr>
          <p:spPr bwMode="auto">
            <a:xfrm>
              <a:off x="4611" y="4195"/>
              <a:ext cx="44" cy="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825" b="0" i="0" u="none" strike="noStrike" kern="1200" cap="none" spc="0" normalizeH="0" baseline="0" noProof="1">
                  <a:solidFill>
                    <a:srgbClr val="000000"/>
                  </a:solidFill>
                  <a:latin typeface="Times New Roman" panose="02020603050405020304" pitchFamily="18" charset="0"/>
                  <a:ea typeface="宋体" panose="02010600030101010101" pitchFamily="2" charset="-122"/>
                  <a:cs typeface="+mn-cs"/>
                </a:rPr>
                <a:t>5</a:t>
              </a:r>
              <a:endParaRPr kumimoji="0" lang="en-US" altLang="zh-CN" sz="1350" b="0" i="0" u="none" strike="noStrike" kern="1200" cap="none" spc="0" normalizeH="0" baseline="0" noProof="1">
                <a:solidFill>
                  <a:srgbClr val="494B4D"/>
                </a:solidFill>
                <a:latin typeface="Arial" panose="020B0604020202020204" pitchFamily="34" charset="0"/>
                <a:ea typeface="宋体" panose="02010600030101010101" pitchFamily="2" charset="-122"/>
                <a:cs typeface="+mn-cs"/>
              </a:endParaRPr>
            </a:p>
          </p:txBody>
        </p:sp>
        <p:sp>
          <p:nvSpPr>
            <p:cNvPr id="329796" name="Rectangle 70"/>
            <p:cNvSpPr>
              <a:spLocks noChangeArrowheads="1"/>
            </p:cNvSpPr>
            <p:nvPr/>
          </p:nvSpPr>
          <p:spPr bwMode="auto">
            <a:xfrm>
              <a:off x="4295" y="581"/>
              <a:ext cx="78"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650" b="0" i="1" u="none" strike="noStrike" kern="1200" cap="none" spc="0" normalizeH="0" baseline="0" noProof="1">
                  <a:solidFill>
                    <a:srgbClr val="000000"/>
                  </a:solidFill>
                  <a:latin typeface="Times New Roman" panose="02020603050405020304" pitchFamily="18" charset="0"/>
                  <a:ea typeface="宋体" panose="02010600030101010101" pitchFamily="2" charset="-122"/>
                  <a:cs typeface="+mn-cs"/>
                </a:rPr>
                <a:t>v</a:t>
              </a:r>
              <a:endParaRPr kumimoji="0" lang="en-US" altLang="zh-CN" sz="1350" b="0" i="0" u="none" strike="noStrike" kern="1200" cap="none" spc="0" normalizeH="0" baseline="0" noProof="1">
                <a:solidFill>
                  <a:srgbClr val="494B4D"/>
                </a:solidFill>
                <a:latin typeface="Arial" panose="020B0604020202020204" pitchFamily="34" charset="0"/>
                <a:ea typeface="宋体" panose="02010600030101010101" pitchFamily="2" charset="-122"/>
                <a:cs typeface="+mn-cs"/>
              </a:endParaRPr>
            </a:p>
          </p:txBody>
        </p:sp>
        <p:sp>
          <p:nvSpPr>
            <p:cNvPr id="329797" name="Rectangle 71"/>
            <p:cNvSpPr>
              <a:spLocks noChangeArrowheads="1"/>
            </p:cNvSpPr>
            <p:nvPr/>
          </p:nvSpPr>
          <p:spPr bwMode="auto">
            <a:xfrm>
              <a:off x="4357" y="688"/>
              <a:ext cx="177" cy="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825" b="0" i="0" u="none" strike="noStrike" kern="1200" cap="none" spc="0" normalizeH="0" baseline="0" noProof="1">
                  <a:solidFill>
                    <a:srgbClr val="000000"/>
                  </a:solidFill>
                  <a:latin typeface="Times New Roman" panose="02020603050405020304" pitchFamily="18" charset="0"/>
                  <a:ea typeface="宋体" panose="02010600030101010101" pitchFamily="2" charset="-122"/>
                  <a:cs typeface="+mn-cs"/>
                </a:rPr>
                <a:t>1234</a:t>
              </a:r>
              <a:endParaRPr kumimoji="0" lang="en-US" altLang="zh-CN" sz="1350" b="0" i="0" u="none" strike="noStrike" kern="1200" cap="none" spc="0" normalizeH="0" baseline="0" noProof="1">
                <a:solidFill>
                  <a:srgbClr val="494B4D"/>
                </a:solidFill>
                <a:latin typeface="Arial" panose="020B0604020202020204" pitchFamily="34" charset="0"/>
                <a:ea typeface="宋体" panose="02010600030101010101" pitchFamily="2"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6371">
                                            <p:txEl>
                                              <p:pRg st="0" end="0"/>
                                            </p:txEl>
                                          </p:spTgt>
                                        </p:tgtEl>
                                        <p:attrNameLst>
                                          <p:attrName>style.visibility</p:attrName>
                                        </p:attrNameLst>
                                      </p:cBhvr>
                                      <p:to>
                                        <p:strVal val="visible"/>
                                      </p:to>
                                    </p:set>
                                    <p:animEffect transition="in" filter="barn(inVertical)">
                                      <p:cBhvr>
                                        <p:cTn id="7" dur="500"/>
                                        <p:tgtEl>
                                          <p:spTgt spid="1863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86371">
                                            <p:txEl>
                                              <p:pRg st="1" end="1"/>
                                            </p:txEl>
                                          </p:spTgt>
                                        </p:tgtEl>
                                        <p:attrNameLst>
                                          <p:attrName>style.visibility</p:attrName>
                                        </p:attrNameLst>
                                      </p:cBhvr>
                                      <p:to>
                                        <p:strVal val="visible"/>
                                      </p:to>
                                    </p:set>
                                    <p:animEffect transition="in" filter="barn(inVertical)">
                                      <p:cBhvr>
                                        <p:cTn id="12" dur="500"/>
                                        <p:tgtEl>
                                          <p:spTgt spid="186371">
                                            <p:txEl>
                                              <p:pRg st="1" end="1"/>
                                            </p:txEl>
                                          </p:spTgt>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86371">
                                            <p:txEl>
                                              <p:pRg st="2" end="2"/>
                                            </p:txEl>
                                          </p:spTgt>
                                        </p:tgtEl>
                                        <p:attrNameLst>
                                          <p:attrName>style.visibility</p:attrName>
                                        </p:attrNameLst>
                                      </p:cBhvr>
                                      <p:to>
                                        <p:strVal val="visible"/>
                                      </p:to>
                                    </p:set>
                                    <p:animEffect transition="in" filter="barn(inVertical)">
                                      <p:cBhvr>
                                        <p:cTn id="15" dur="500"/>
                                        <p:tgtEl>
                                          <p:spTgt spid="186371">
                                            <p:txEl>
                                              <p:pRg st="2" end="2"/>
                                            </p:txEl>
                                          </p:spTgt>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86371">
                                            <p:txEl>
                                              <p:pRg st="3" end="3"/>
                                            </p:txEl>
                                          </p:spTgt>
                                        </p:tgtEl>
                                        <p:attrNameLst>
                                          <p:attrName>style.visibility</p:attrName>
                                        </p:attrNameLst>
                                      </p:cBhvr>
                                      <p:to>
                                        <p:strVal val="visible"/>
                                      </p:to>
                                    </p:set>
                                    <p:animEffect transition="in" filter="barn(inVertical)">
                                      <p:cBhvr>
                                        <p:cTn id="18" dur="500"/>
                                        <p:tgtEl>
                                          <p:spTgt spid="186371">
                                            <p:txEl>
                                              <p:pRg st="3" end="3"/>
                                            </p:txEl>
                                          </p:spTgt>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86371">
                                            <p:txEl>
                                              <p:pRg st="4" end="4"/>
                                            </p:txEl>
                                          </p:spTgt>
                                        </p:tgtEl>
                                        <p:attrNameLst>
                                          <p:attrName>style.visibility</p:attrName>
                                        </p:attrNameLst>
                                      </p:cBhvr>
                                      <p:to>
                                        <p:strVal val="visible"/>
                                      </p:to>
                                    </p:set>
                                    <p:animEffect transition="in" filter="barn(inVertical)">
                                      <p:cBhvr>
                                        <p:cTn id="21" dur="500"/>
                                        <p:tgtEl>
                                          <p:spTgt spid="18637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1"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PA-矩形 3"/>
          <p:cNvSpPr>
            <a:spLocks noGrp="1" noChangeArrowheads="1"/>
          </p:cNvSpPr>
          <p:nvPr>
            <p:ph idx="1"/>
            <p:custDataLst>
              <p:tags r:id="rId2"/>
            </p:custDataLst>
          </p:nvPr>
        </p:nvSpPr>
        <p:spPr>
          <a:xfrm>
            <a:off x="250825" y="1052513"/>
            <a:ext cx="8424863" cy="5256213"/>
          </a:xfrm>
        </p:spPr>
        <p:txBody>
          <a:bodyPr vert="horz" wrap="square" lIns="91440" tIns="45720" rIns="91440" bIns="45720" numCol="1" anchor="t" anchorCtr="0" compatLnSpc="1"/>
          <a:lstStyle/>
          <a:p>
            <a:pPr marL="742950" marR="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a:pPr>
            <a:r>
              <a:rPr kumimoji="0" lang="zh-CN" altLang="en-US" sz="3200" b="1" i="0" u="none" strike="noStrike" kern="0" cap="none" spc="0" normalizeH="0" baseline="0" noProof="0" dirty="0">
                <a:ln>
                  <a:noFill/>
                </a:ln>
                <a:solidFill>
                  <a:srgbClr val="FF0000"/>
                </a:solidFill>
                <a:effectLst/>
                <a:uLnTx/>
                <a:uFillTx/>
                <a:latin typeface="+mn-lt"/>
                <a:ea typeface="+mn-ea"/>
                <a:cs typeface="+mn-ea"/>
              </a:rPr>
              <a:t>定义</a:t>
            </a:r>
            <a:r>
              <a:rPr kumimoji="0" lang="en-US" altLang="zh-CN" sz="3200" b="1" i="0" u="none" strike="noStrike" kern="0" cap="none" spc="0" normalizeH="0" baseline="0" noProof="0" dirty="0">
                <a:ln>
                  <a:noFill/>
                </a:ln>
                <a:solidFill>
                  <a:srgbClr val="FF0000"/>
                </a:solidFill>
                <a:effectLst/>
                <a:uLnTx/>
                <a:uFillTx/>
                <a:latin typeface="+mn-lt"/>
                <a:ea typeface="+mn-ea"/>
                <a:cs typeface="+mn-ea"/>
              </a:rPr>
              <a:t>1</a:t>
            </a:r>
            <a:r>
              <a:rPr kumimoji="0" lang="zh-CN" altLang="en-US" sz="3200" b="1" i="0" u="none" strike="noStrike" kern="0" cap="none" spc="0" normalizeH="0" baseline="0" noProof="0" dirty="0">
                <a:ln>
                  <a:noFill/>
                </a:ln>
                <a:solidFill>
                  <a:srgbClr val="FF0000"/>
                </a:solidFill>
                <a:effectLst/>
                <a:uLnTx/>
                <a:uFillTx/>
                <a:latin typeface="+mn-lt"/>
                <a:ea typeface="+mn-ea"/>
                <a:cs typeface="+mn-ea"/>
              </a:rPr>
              <a:t>：</a:t>
            </a:r>
            <a:r>
              <a:rPr kumimoji="0" lang="zh-CN" altLang="en-US" sz="3200" b="1" i="0" u="none" strike="noStrike" kern="0" cap="none" spc="0" normalizeH="0" baseline="0" noProof="0" dirty="0">
                <a:ln>
                  <a:noFill/>
                </a:ln>
                <a:solidFill>
                  <a:srgbClr val="3C3C5A"/>
                </a:solidFill>
                <a:effectLst/>
                <a:uLnTx/>
                <a:uFillTx/>
                <a:latin typeface="+mn-lt"/>
                <a:ea typeface="+mn-ea"/>
                <a:cs typeface="+mn-ea"/>
              </a:rPr>
              <a:t>设有点集</a:t>
            </a:r>
            <a:r>
              <a:rPr kumimoji="0" lang="en-US" altLang="zh-CN" sz="3200" b="1" i="0" u="none" strike="noStrike" kern="0" cap="none" spc="0" normalizeH="0" baseline="0" noProof="0" dirty="0">
                <a:ln>
                  <a:noFill/>
                </a:ln>
                <a:solidFill>
                  <a:srgbClr val="3C3C5A"/>
                </a:solidFill>
                <a:effectLst/>
                <a:uLnTx/>
                <a:uFillTx/>
                <a:latin typeface="+mn-lt"/>
                <a:ea typeface="+mn-ea"/>
                <a:cs typeface="+mn-ea"/>
              </a:rPr>
              <a:t>V={v</a:t>
            </a:r>
            <a:r>
              <a:rPr kumimoji="0" lang="en-US" altLang="zh-CN" sz="1800" b="1" i="0" u="none" strike="noStrike" kern="0" cap="none" spc="0" normalizeH="0" baseline="0" noProof="0" dirty="0">
                <a:ln>
                  <a:noFill/>
                </a:ln>
                <a:solidFill>
                  <a:srgbClr val="3C3C5A"/>
                </a:solidFill>
                <a:effectLst/>
                <a:uLnTx/>
                <a:uFillTx/>
                <a:latin typeface="+mn-lt"/>
                <a:ea typeface="+mn-ea"/>
                <a:cs typeface="+mn-ea"/>
              </a:rPr>
              <a:t>1</a:t>
            </a:r>
            <a:r>
              <a:rPr kumimoji="0" lang="en-US" altLang="zh-CN" sz="3200" b="1" i="0" u="none" strike="noStrike" kern="0" cap="none" spc="0" normalizeH="0" baseline="0" noProof="0" dirty="0">
                <a:ln>
                  <a:noFill/>
                </a:ln>
                <a:solidFill>
                  <a:srgbClr val="3C3C5A"/>
                </a:solidFill>
                <a:effectLst/>
                <a:uLnTx/>
                <a:uFillTx/>
                <a:latin typeface="+mn-lt"/>
                <a:ea typeface="+mn-ea"/>
                <a:cs typeface="+mn-ea"/>
              </a:rPr>
              <a:t>, v</a:t>
            </a:r>
            <a:r>
              <a:rPr kumimoji="0" lang="en-US" altLang="zh-CN" sz="1800" b="1" i="0" u="none" strike="noStrike" kern="0" cap="none" spc="0" normalizeH="0" baseline="0" noProof="0" dirty="0">
                <a:ln>
                  <a:noFill/>
                </a:ln>
                <a:solidFill>
                  <a:srgbClr val="3C3C5A"/>
                </a:solidFill>
                <a:effectLst/>
                <a:uLnTx/>
                <a:uFillTx/>
                <a:latin typeface="+mn-lt"/>
                <a:ea typeface="+mn-ea"/>
                <a:cs typeface="+mn-ea"/>
              </a:rPr>
              <a:t>2</a:t>
            </a:r>
            <a:r>
              <a:rPr kumimoji="0" lang="en-US" altLang="zh-CN" sz="3200" b="1" i="0" u="none" strike="noStrike" kern="0" cap="none" spc="0" normalizeH="0" baseline="0" noProof="0" dirty="0">
                <a:ln>
                  <a:noFill/>
                </a:ln>
                <a:solidFill>
                  <a:srgbClr val="3C3C5A"/>
                </a:solidFill>
                <a:effectLst/>
                <a:uLnTx/>
                <a:uFillTx/>
                <a:latin typeface="+mn-lt"/>
                <a:ea typeface="+mn-ea"/>
                <a:cs typeface="+mn-ea"/>
              </a:rPr>
              <a:t>, … </a:t>
            </a:r>
            <a:r>
              <a:rPr kumimoji="0" lang="en-US" altLang="zh-CN" sz="3200" b="1" i="0" u="none" strike="noStrike" kern="0" cap="none" spc="0" normalizeH="0" baseline="0" noProof="0" dirty="0" err="1">
                <a:ln>
                  <a:noFill/>
                </a:ln>
                <a:solidFill>
                  <a:srgbClr val="3C3C5A"/>
                </a:solidFill>
                <a:effectLst/>
                <a:uLnTx/>
                <a:uFillTx/>
                <a:latin typeface="+mn-lt"/>
                <a:ea typeface="+mn-ea"/>
                <a:cs typeface="+mn-ea"/>
              </a:rPr>
              <a:t>v</a:t>
            </a:r>
            <a:r>
              <a:rPr kumimoji="0" lang="en-US" altLang="zh-CN" sz="1800" b="1" i="0" u="none" strike="noStrike" kern="0" cap="none" spc="0" normalizeH="0" baseline="0" noProof="0" dirty="0" err="1">
                <a:ln>
                  <a:noFill/>
                </a:ln>
                <a:solidFill>
                  <a:srgbClr val="3C3C5A"/>
                </a:solidFill>
                <a:effectLst/>
                <a:uLnTx/>
                <a:uFillTx/>
                <a:latin typeface="+mn-lt"/>
                <a:ea typeface="+mn-ea"/>
                <a:cs typeface="+mn-ea"/>
              </a:rPr>
              <a:t>n</a:t>
            </a:r>
            <a:r>
              <a:rPr kumimoji="0" lang="en-US" altLang="zh-CN" sz="3200" b="1" i="0" u="none" strike="noStrike" kern="0" cap="none" spc="0" normalizeH="0" baseline="0" noProof="0" dirty="0">
                <a:ln>
                  <a:noFill/>
                </a:ln>
                <a:solidFill>
                  <a:srgbClr val="3C3C5A"/>
                </a:solidFill>
                <a:effectLst/>
                <a:uLnTx/>
                <a:uFillTx/>
                <a:latin typeface="+mn-lt"/>
                <a:ea typeface="+mn-ea"/>
                <a:cs typeface="+mn-ea"/>
              </a:rPr>
              <a:t>}</a:t>
            </a:r>
            <a:r>
              <a:rPr kumimoji="0" lang="zh-CN" altLang="en-US" sz="3200" b="1" i="0" u="none" strike="noStrike" kern="0" cap="none" spc="0" normalizeH="0" baseline="0" noProof="0" dirty="0">
                <a:ln>
                  <a:noFill/>
                </a:ln>
                <a:solidFill>
                  <a:srgbClr val="3C3C5A"/>
                </a:solidFill>
                <a:effectLst/>
                <a:uLnTx/>
                <a:uFillTx/>
                <a:latin typeface="+mn-lt"/>
                <a:ea typeface="+mn-ea"/>
                <a:cs typeface="+mn-ea"/>
              </a:rPr>
              <a:t>和边集</a:t>
            </a:r>
            <a:r>
              <a:rPr kumimoji="0" lang="en-US" altLang="zh-CN" sz="3200" b="1" i="0" u="none" strike="noStrike" kern="0" cap="none" spc="0" normalizeH="0" baseline="0" noProof="0" dirty="0">
                <a:ln>
                  <a:noFill/>
                </a:ln>
                <a:solidFill>
                  <a:srgbClr val="3C3C5A"/>
                </a:solidFill>
                <a:effectLst/>
                <a:uLnTx/>
                <a:uFillTx/>
                <a:latin typeface="+mn-lt"/>
                <a:ea typeface="+mn-ea"/>
                <a:cs typeface="+mn-ea"/>
              </a:rPr>
              <a:t>E={e</a:t>
            </a:r>
            <a:r>
              <a:rPr kumimoji="0" lang="en-US" altLang="zh-CN" sz="1800" b="1" i="0" u="none" strike="noStrike" kern="0" cap="none" spc="0" normalizeH="0" baseline="0" noProof="0" dirty="0">
                <a:ln>
                  <a:noFill/>
                </a:ln>
                <a:solidFill>
                  <a:srgbClr val="3C3C5A"/>
                </a:solidFill>
                <a:effectLst/>
                <a:uLnTx/>
                <a:uFillTx/>
                <a:latin typeface="+mn-lt"/>
                <a:ea typeface="+mn-ea"/>
                <a:cs typeface="+mn-ea"/>
              </a:rPr>
              <a:t>1</a:t>
            </a:r>
            <a:r>
              <a:rPr kumimoji="0" lang="en-US" altLang="zh-CN" sz="3200" b="1" i="0" u="none" strike="noStrike" kern="0" cap="none" spc="0" normalizeH="0" baseline="0" noProof="0" dirty="0">
                <a:ln>
                  <a:noFill/>
                </a:ln>
                <a:solidFill>
                  <a:srgbClr val="3C3C5A"/>
                </a:solidFill>
                <a:effectLst/>
                <a:uLnTx/>
                <a:uFillTx/>
                <a:latin typeface="+mn-lt"/>
                <a:ea typeface="+mn-ea"/>
                <a:cs typeface="+mn-ea"/>
              </a:rPr>
              <a:t>,e</a:t>
            </a:r>
            <a:r>
              <a:rPr kumimoji="0" lang="en-US" altLang="zh-CN" sz="1800" b="1" i="0" u="none" strike="noStrike" kern="0" cap="none" spc="0" normalizeH="0" baseline="0" noProof="0" dirty="0">
                <a:ln>
                  <a:noFill/>
                </a:ln>
                <a:solidFill>
                  <a:srgbClr val="3C3C5A"/>
                </a:solidFill>
                <a:effectLst/>
                <a:uLnTx/>
                <a:uFillTx/>
                <a:latin typeface="+mn-lt"/>
                <a:ea typeface="+mn-ea"/>
                <a:cs typeface="+mn-ea"/>
              </a:rPr>
              <a:t>2</a:t>
            </a:r>
            <a:r>
              <a:rPr kumimoji="0" lang="en-US" altLang="zh-CN" sz="3200" b="1" i="0" u="none" strike="noStrike" kern="0" cap="none" spc="0" normalizeH="0" baseline="0" noProof="0" dirty="0">
                <a:ln>
                  <a:noFill/>
                </a:ln>
                <a:solidFill>
                  <a:srgbClr val="3C3C5A"/>
                </a:solidFill>
                <a:effectLst/>
                <a:uLnTx/>
                <a:uFillTx/>
                <a:latin typeface="+mn-lt"/>
                <a:ea typeface="+mn-ea"/>
                <a:cs typeface="+mn-ea"/>
              </a:rPr>
              <a:t>,…,</a:t>
            </a:r>
            <a:r>
              <a:rPr kumimoji="0" lang="en-US" altLang="zh-CN" sz="3200" b="1" i="0" u="none" strike="noStrike" kern="0" cap="none" spc="0" normalizeH="0" baseline="0" noProof="0" dirty="0" err="1">
                <a:ln>
                  <a:noFill/>
                </a:ln>
                <a:solidFill>
                  <a:srgbClr val="3C3C5A"/>
                </a:solidFill>
                <a:effectLst/>
                <a:uLnTx/>
                <a:uFillTx/>
                <a:latin typeface="+mn-lt"/>
                <a:ea typeface="+mn-ea"/>
                <a:cs typeface="+mn-ea"/>
              </a:rPr>
              <a:t>e</a:t>
            </a:r>
            <a:r>
              <a:rPr kumimoji="0" lang="en-US" altLang="zh-CN" sz="1800" b="1" i="0" u="none" strike="noStrike" kern="0" cap="none" spc="0" normalizeH="0" baseline="0" noProof="0" dirty="0" err="1">
                <a:ln>
                  <a:noFill/>
                </a:ln>
                <a:solidFill>
                  <a:srgbClr val="3C3C5A"/>
                </a:solidFill>
                <a:effectLst/>
                <a:uLnTx/>
                <a:uFillTx/>
                <a:latin typeface="+mn-lt"/>
                <a:ea typeface="+mn-ea"/>
                <a:cs typeface="+mn-ea"/>
              </a:rPr>
              <a:t>m</a:t>
            </a:r>
            <a:r>
              <a:rPr kumimoji="0" lang="en-US" altLang="zh-CN" sz="3200" b="1" i="0" u="none" strike="noStrike" kern="0" cap="none" spc="0" normalizeH="0" baseline="0" noProof="0" dirty="0">
                <a:ln>
                  <a:noFill/>
                </a:ln>
                <a:solidFill>
                  <a:srgbClr val="3C3C5A"/>
                </a:solidFill>
                <a:effectLst/>
                <a:uLnTx/>
                <a:uFillTx/>
                <a:latin typeface="+mn-lt"/>
                <a:ea typeface="+mn-ea"/>
                <a:cs typeface="+mn-ea"/>
              </a:rPr>
              <a:t>},</a:t>
            </a:r>
            <a:r>
              <a:rPr kumimoji="0" lang="zh-CN" altLang="en-US" sz="3200" b="1" i="0" u="none" strike="noStrike" kern="0" cap="none" spc="0" normalizeH="0" baseline="0" noProof="0" dirty="0">
                <a:ln>
                  <a:noFill/>
                </a:ln>
                <a:solidFill>
                  <a:srgbClr val="3C3C5A"/>
                </a:solidFill>
                <a:effectLst/>
                <a:uLnTx/>
                <a:uFillTx/>
                <a:latin typeface="+mn-lt"/>
                <a:ea typeface="+mn-ea"/>
                <a:cs typeface="+mn-ea"/>
              </a:rPr>
              <a:t>如果对任一属于</a:t>
            </a:r>
            <a:r>
              <a:rPr kumimoji="0" lang="en-US" altLang="zh-CN" sz="3200" b="1" i="0" u="none" strike="noStrike" kern="0" cap="none" spc="0" normalizeH="0" baseline="0" noProof="0" dirty="0">
                <a:ln>
                  <a:noFill/>
                </a:ln>
                <a:solidFill>
                  <a:srgbClr val="3C3C5A"/>
                </a:solidFill>
                <a:effectLst/>
                <a:uLnTx/>
                <a:uFillTx/>
                <a:latin typeface="+mn-lt"/>
                <a:ea typeface="+mn-ea"/>
                <a:cs typeface="+mn-ea"/>
              </a:rPr>
              <a:t>E</a:t>
            </a:r>
            <a:r>
              <a:rPr kumimoji="0" lang="zh-CN" altLang="en-US" sz="3200" b="1" i="0" u="none" strike="noStrike" kern="0" cap="none" spc="0" normalizeH="0" baseline="0" noProof="0" dirty="0">
                <a:ln>
                  <a:noFill/>
                </a:ln>
                <a:solidFill>
                  <a:srgbClr val="3C3C5A"/>
                </a:solidFill>
                <a:effectLst/>
                <a:uLnTx/>
                <a:uFillTx/>
                <a:latin typeface="+mn-lt"/>
                <a:ea typeface="+mn-ea"/>
                <a:cs typeface="+mn-ea"/>
              </a:rPr>
              <a:t>的边</a:t>
            </a:r>
            <a:r>
              <a:rPr kumimoji="0" lang="en-US" altLang="zh-CN" sz="3200" b="1" i="0" u="none" strike="noStrike" kern="0" cap="none" spc="0" normalizeH="0" baseline="0" noProof="0" dirty="0" err="1">
                <a:ln>
                  <a:noFill/>
                </a:ln>
                <a:solidFill>
                  <a:srgbClr val="3C3C5A"/>
                </a:solidFill>
                <a:effectLst/>
                <a:uLnTx/>
                <a:uFillTx/>
                <a:latin typeface="+mn-lt"/>
                <a:ea typeface="+mn-ea"/>
                <a:cs typeface="+mn-ea"/>
              </a:rPr>
              <a:t>e</a:t>
            </a:r>
            <a:r>
              <a:rPr kumimoji="0" lang="en-US" altLang="zh-CN" sz="1800" b="1" i="0" u="none" strike="noStrike" kern="0" cap="none" spc="0" normalizeH="0" baseline="0" noProof="0" dirty="0" err="1">
                <a:ln>
                  <a:noFill/>
                </a:ln>
                <a:solidFill>
                  <a:srgbClr val="3C3C5A"/>
                </a:solidFill>
                <a:effectLst/>
                <a:uLnTx/>
                <a:uFillTx/>
                <a:latin typeface="+mn-lt"/>
                <a:ea typeface="+mn-ea"/>
                <a:cs typeface="+mn-ea"/>
              </a:rPr>
              <a:t>k</a:t>
            </a:r>
            <a:r>
              <a:rPr kumimoji="0" lang="en-US" altLang="zh-CN" sz="3200" b="1" i="0" u="none" strike="noStrike" kern="0" cap="none" spc="0" normalizeH="0" baseline="0" noProof="0" dirty="0">
                <a:ln>
                  <a:noFill/>
                </a:ln>
                <a:solidFill>
                  <a:srgbClr val="3C3C5A"/>
                </a:solidFill>
                <a:effectLst/>
                <a:uLnTx/>
                <a:uFillTx/>
                <a:latin typeface="+mn-lt"/>
                <a:ea typeface="+mn-ea"/>
                <a:cs typeface="+mn-ea"/>
              </a:rPr>
              <a:t>,</a:t>
            </a:r>
            <a:r>
              <a:rPr kumimoji="0" lang="zh-CN" altLang="en-US" sz="3200" b="1" i="0" u="none" strike="noStrike" kern="0" cap="none" spc="0" normalizeH="0" baseline="0" noProof="0" dirty="0">
                <a:ln>
                  <a:noFill/>
                </a:ln>
                <a:solidFill>
                  <a:srgbClr val="3C3C5A"/>
                </a:solidFill>
                <a:effectLst/>
                <a:uLnTx/>
                <a:uFillTx/>
                <a:latin typeface="+mn-lt"/>
                <a:ea typeface="+mn-ea"/>
                <a:cs typeface="+mn-ea"/>
              </a:rPr>
              <a:t>有</a:t>
            </a:r>
            <a:r>
              <a:rPr kumimoji="0" lang="en-US" altLang="zh-CN" sz="3200" b="1" i="0" u="none" strike="noStrike" kern="0" cap="none" spc="0" normalizeH="0" baseline="0" noProof="0" dirty="0">
                <a:ln>
                  <a:noFill/>
                </a:ln>
                <a:solidFill>
                  <a:srgbClr val="3C3C5A"/>
                </a:solidFill>
                <a:effectLst/>
                <a:uLnTx/>
                <a:uFillTx/>
                <a:latin typeface="+mn-lt"/>
                <a:ea typeface="+mn-ea"/>
                <a:cs typeface="+mn-ea"/>
              </a:rPr>
              <a:t>V</a:t>
            </a:r>
            <a:r>
              <a:rPr kumimoji="0" lang="zh-CN" altLang="en-US" sz="3200" b="1" i="0" u="none" strike="noStrike" kern="0" cap="none" spc="0" normalizeH="0" baseline="0" noProof="0" dirty="0">
                <a:ln>
                  <a:noFill/>
                </a:ln>
                <a:solidFill>
                  <a:srgbClr val="3C3C5A"/>
                </a:solidFill>
                <a:effectLst/>
                <a:uLnTx/>
                <a:uFillTx/>
                <a:latin typeface="+mn-lt"/>
                <a:ea typeface="+mn-ea"/>
                <a:cs typeface="+mn-ea"/>
              </a:rPr>
              <a:t>中的一个</a:t>
            </a:r>
            <a:r>
              <a:rPr kumimoji="0" lang="zh-CN" altLang="en-US" sz="3200" b="1" i="0" u="none" strike="noStrike" kern="0" cap="none" spc="0" normalizeH="0" baseline="0" noProof="0" dirty="0">
                <a:ln>
                  <a:noFill/>
                </a:ln>
                <a:solidFill>
                  <a:srgbClr val="FF0000"/>
                </a:solidFill>
                <a:effectLst/>
                <a:uLnTx/>
                <a:uFillTx/>
                <a:latin typeface="+mn-lt"/>
                <a:ea typeface="+mn-ea"/>
                <a:cs typeface="+mn-ea"/>
              </a:rPr>
              <a:t>点对</a:t>
            </a:r>
            <a:r>
              <a:rPr kumimoji="0" lang="en-US" altLang="zh-CN" sz="3200" b="1" i="0" u="none" strike="noStrike" kern="0" cap="none" spc="0" normalizeH="0" baseline="0" noProof="0" dirty="0">
                <a:ln>
                  <a:noFill/>
                </a:ln>
                <a:solidFill>
                  <a:srgbClr val="3C3C5A"/>
                </a:solidFill>
                <a:effectLst/>
                <a:uLnTx/>
                <a:uFillTx/>
                <a:latin typeface="+mn-lt"/>
                <a:ea typeface="+mn-ea"/>
                <a:cs typeface="+mn-ea"/>
              </a:rPr>
              <a:t>(v</a:t>
            </a:r>
            <a:r>
              <a:rPr kumimoji="0" lang="en-US" altLang="zh-CN" sz="1800" b="1" i="0" u="none" strike="noStrike" kern="0" cap="none" spc="0" normalizeH="0" baseline="0" noProof="0" dirty="0">
                <a:ln>
                  <a:noFill/>
                </a:ln>
                <a:solidFill>
                  <a:srgbClr val="3C3C5A"/>
                </a:solidFill>
                <a:effectLst/>
                <a:uLnTx/>
                <a:uFillTx/>
                <a:latin typeface="+mn-lt"/>
                <a:ea typeface="+mn-ea"/>
                <a:cs typeface="+mn-ea"/>
              </a:rPr>
              <a:t>i</a:t>
            </a:r>
            <a:r>
              <a:rPr kumimoji="0" lang="en-US" altLang="zh-CN" sz="3200" b="1" i="0" u="none" strike="noStrike" kern="0" cap="none" spc="0" normalizeH="0" baseline="0" noProof="0" dirty="0">
                <a:ln>
                  <a:noFill/>
                </a:ln>
                <a:solidFill>
                  <a:srgbClr val="3C3C5A"/>
                </a:solidFill>
                <a:effectLst/>
                <a:uLnTx/>
                <a:uFillTx/>
                <a:latin typeface="+mn-lt"/>
                <a:ea typeface="+mn-ea"/>
                <a:cs typeface="+mn-ea"/>
              </a:rPr>
              <a:t>, </a:t>
            </a:r>
            <a:r>
              <a:rPr kumimoji="0" lang="en-US" altLang="zh-CN" sz="3200" b="1" i="0" u="none" strike="noStrike" kern="0" cap="none" spc="0" normalizeH="0" baseline="0" noProof="0" dirty="0" err="1">
                <a:ln>
                  <a:noFill/>
                </a:ln>
                <a:solidFill>
                  <a:srgbClr val="3C3C5A"/>
                </a:solidFill>
                <a:effectLst/>
                <a:uLnTx/>
                <a:uFillTx/>
                <a:latin typeface="+mn-lt"/>
                <a:ea typeface="+mn-ea"/>
                <a:cs typeface="+mn-ea"/>
              </a:rPr>
              <a:t>v</a:t>
            </a:r>
            <a:r>
              <a:rPr kumimoji="0" lang="en-US" altLang="zh-CN" sz="1800" b="1" i="0" u="none" strike="noStrike" kern="0" cap="none" spc="0" normalizeH="0" baseline="0" noProof="0" dirty="0" err="1">
                <a:ln>
                  <a:noFill/>
                </a:ln>
                <a:solidFill>
                  <a:srgbClr val="3C3C5A"/>
                </a:solidFill>
                <a:effectLst/>
                <a:uLnTx/>
                <a:uFillTx/>
                <a:latin typeface="+mn-lt"/>
                <a:ea typeface="+mn-ea"/>
                <a:cs typeface="+mn-ea"/>
              </a:rPr>
              <a:t>j</a:t>
            </a:r>
            <a:r>
              <a:rPr kumimoji="0" lang="en-US" altLang="zh-CN" sz="3200" b="1" i="0" u="none" strike="noStrike" kern="0" cap="none" spc="0" normalizeH="0" baseline="0" noProof="0" dirty="0">
                <a:ln>
                  <a:noFill/>
                </a:ln>
                <a:solidFill>
                  <a:srgbClr val="3C3C5A"/>
                </a:solidFill>
                <a:effectLst/>
                <a:uLnTx/>
                <a:uFillTx/>
                <a:latin typeface="+mn-lt"/>
                <a:ea typeface="+mn-ea"/>
                <a:cs typeface="+mn-ea"/>
              </a:rPr>
              <a:t>)</a:t>
            </a:r>
            <a:r>
              <a:rPr kumimoji="0" lang="zh-CN" altLang="en-US" sz="3200" b="1" i="0" u="none" strike="noStrike" kern="0" cap="none" spc="0" normalizeH="0" baseline="0" noProof="0" dirty="0">
                <a:ln>
                  <a:noFill/>
                </a:ln>
                <a:solidFill>
                  <a:srgbClr val="3C3C5A"/>
                </a:solidFill>
                <a:effectLst/>
                <a:uLnTx/>
                <a:uFillTx/>
                <a:latin typeface="+mn-lt"/>
                <a:ea typeface="+mn-ea"/>
                <a:cs typeface="+mn-ea"/>
              </a:rPr>
              <a:t>与之对应，则图可用有序二元组</a:t>
            </a:r>
            <a:r>
              <a:rPr kumimoji="0" lang="en-US" altLang="zh-CN" sz="3200" b="1" i="0" u="none" strike="noStrike" kern="0" cap="none" spc="0" normalizeH="0" baseline="0" noProof="0" dirty="0">
                <a:ln>
                  <a:noFill/>
                </a:ln>
                <a:solidFill>
                  <a:srgbClr val="3C3C5A"/>
                </a:solidFill>
                <a:effectLst/>
                <a:uLnTx/>
                <a:uFillTx/>
                <a:latin typeface="+mn-lt"/>
                <a:ea typeface="+mn-ea"/>
                <a:cs typeface="+mn-ea"/>
              </a:rPr>
              <a:t>(V,E)</a:t>
            </a:r>
            <a:r>
              <a:rPr kumimoji="0" lang="zh-CN" altLang="en-US" sz="3200" b="1" i="0" u="none" strike="noStrike" kern="0" cap="none" spc="0" normalizeH="0" baseline="0" noProof="0" dirty="0">
                <a:ln>
                  <a:noFill/>
                </a:ln>
                <a:solidFill>
                  <a:srgbClr val="3C3C5A"/>
                </a:solidFill>
                <a:effectLst/>
                <a:uLnTx/>
                <a:uFillTx/>
                <a:latin typeface="+mn-lt"/>
                <a:ea typeface="+mn-ea"/>
                <a:cs typeface="+mn-ea"/>
              </a:rPr>
              <a:t>表示，记为  </a:t>
            </a:r>
            <a:r>
              <a:rPr kumimoji="0" lang="en-US" altLang="zh-CN" sz="3200" b="1" i="0" u="none" strike="noStrike" kern="0" cap="none" spc="0" normalizeH="0" baseline="0" noProof="0" dirty="0">
                <a:ln>
                  <a:noFill/>
                </a:ln>
                <a:solidFill>
                  <a:srgbClr val="3C3C5A"/>
                </a:solidFill>
                <a:effectLst/>
                <a:uLnTx/>
                <a:uFillTx/>
                <a:latin typeface="+mn-lt"/>
                <a:ea typeface="+mn-ea"/>
                <a:cs typeface="+mn-ea"/>
              </a:rPr>
              <a:t>G = (V,E)</a:t>
            </a:r>
          </a:p>
        </p:txBody>
      </p:sp>
      <p:sp>
        <p:nvSpPr>
          <p:cNvPr id="6" name="PA-矩形 2"/>
          <p:cNvSpPr>
            <a:spLocks noGrp="1" noRot="1" noChangeArrowheads="1"/>
          </p:cNvSpPr>
          <p:nvPr>
            <p:ph type="title"/>
            <p:custDataLst>
              <p:tags r:id="rId3"/>
            </p:custDataLst>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0" cap="none" spc="0" normalizeH="0" baseline="0" noProof="0" dirty="0">
                <a:ln>
                  <a:noFill/>
                </a:ln>
                <a:solidFill>
                  <a:schemeClr val="tx2"/>
                </a:solidFill>
                <a:effectLst>
                  <a:outerShdw blurRad="38100" dist="38100" dir="2700000" algn="tl">
                    <a:srgbClr val="C0C0C0"/>
                  </a:outerShdw>
                </a:effectLst>
                <a:uLnTx/>
                <a:uFillTx/>
                <a:latin typeface="+mj-lt"/>
                <a:ea typeface="+mj-ea"/>
                <a:cs typeface="+mj-cs"/>
                <a:sym typeface="+mn-ea"/>
              </a:rPr>
              <a:t>2.</a:t>
            </a:r>
            <a:r>
              <a:rPr kumimoji="0" lang="zh-CN" altLang="en-US" sz="4000" b="1" i="0" u="none" strike="noStrike" kern="0" cap="none" spc="0" normalizeH="0" baseline="0" noProof="0" dirty="0">
                <a:ln>
                  <a:noFill/>
                </a:ln>
                <a:solidFill>
                  <a:schemeClr val="tx2"/>
                </a:solidFill>
                <a:effectLst>
                  <a:outerShdw blurRad="38100" dist="38100" dir="2700000" algn="tl">
                    <a:srgbClr val="C0C0C0"/>
                  </a:outerShdw>
                </a:effectLst>
                <a:uLnTx/>
                <a:uFillTx/>
                <a:latin typeface="+mj-lt"/>
                <a:ea typeface="+mj-ea"/>
                <a:cs typeface="+mj-cs"/>
                <a:sym typeface="+mn-ea"/>
              </a:rPr>
              <a:t>图的定义</a:t>
            </a:r>
            <a:endParaRPr kumimoji="0" lang="zh-CN" altLang="en-US" sz="4000" b="1" i="0" u="none" strike="noStrike" kern="0" cap="none" spc="0" normalizeH="0" baseline="0" noProof="0" dirty="0">
              <a:ln>
                <a:noFill/>
              </a:ln>
              <a:solidFill>
                <a:schemeClr val="tx2"/>
              </a:solidFill>
              <a:effectLst>
                <a:outerShdw blurRad="38100" dist="38100" dir="2700000" algn="tl">
                  <a:srgbClr val="C0C0C0"/>
                </a:outerShdw>
              </a:effectLst>
              <a:uLnTx/>
              <a:uFillTx/>
              <a:latin typeface="+mj-lt"/>
              <a:ea typeface="+mj-ea"/>
              <a:cs typeface="+mj-cs"/>
            </a:endParaRPr>
          </a:p>
        </p:txBody>
      </p:sp>
      <p:pic>
        <p:nvPicPr>
          <p:cNvPr id="48131" name="PA-图片 2" descr="http://www.cdkjx.com/uploadfile/20103210130254.jpg"/>
          <p:cNvPicPr>
            <a:picLocks noChangeAspect="1"/>
          </p:cNvPicPr>
          <p:nvPr>
            <p:custDataLst>
              <p:tags r:id="rId4"/>
            </p:custDataLst>
          </p:nvPr>
        </p:nvPicPr>
        <p:blipFill>
          <a:blip r:embed="rId7"/>
          <a:stretch>
            <a:fillRect/>
          </a:stretch>
        </p:blipFill>
        <p:spPr>
          <a:xfrm>
            <a:off x="4427538" y="3644900"/>
            <a:ext cx="2843212" cy="2608263"/>
          </a:xfrm>
          <a:prstGeom prst="rect">
            <a:avLst/>
          </a:prstGeom>
          <a:noFill/>
          <a:ln w="9525">
            <a:noFill/>
          </a:ln>
        </p:spPr>
      </p:pic>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1.5"/>
                                          </p:val>
                                        </p:tav>
                                      </p:tavLst>
                                    </p:anim>
                                    <p:anim calcmode="lin" valueType="num">
                                      <p:cBhvr>
                                        <p:cTn id="8" dur="500" fill="hold"/>
                                        <p:tgtEl>
                                          <p:spTgt spid="6"/>
                                        </p:tgtEl>
                                        <p:attrNameLst>
                                          <p:attrName>ppt_h</p:attrName>
                                        </p:attrNameLst>
                                      </p:cBhvr>
                                      <p:tavLst>
                                        <p:tav tm="0">
                                          <p:val>
                                            <p:fltVal val="0"/>
                                          </p:val>
                                        </p:tav>
                                        <p:tav tm="100000">
                                          <p:val>
                                            <p:strVal val="#ppt_h*1.5"/>
                                          </p:val>
                                        </p:tav>
                                      </p:tavLst>
                                    </p:anim>
                                    <p:animEffect transition="in" filter="fade">
                                      <p:cBhvr>
                                        <p:cTn id="9" dur="500"/>
                                        <p:tgtEl>
                                          <p:spTgt spid="6"/>
                                        </p:tgtEl>
                                      </p:cBhvr>
                                    </p:animEffect>
                                    <p:anim calcmode="lin" valueType="num">
                                      <p:cBhvr>
                                        <p:cTn id="10" dur="500" fill="hold">
                                          <p:stCondLst>
                                            <p:cond delay="0"/>
                                          </p:stCondLst>
                                        </p:cTn>
                                        <p:tgtEl>
                                          <p:spTgt spid="6"/>
                                        </p:tgtEl>
                                        <p:attrNameLst>
                                          <p:attrName>ppt_x</p:attrName>
                                        </p:attrNameLst>
                                      </p:cBhvr>
                                      <p:tavLst>
                                        <p:tav tm="0">
                                          <p:val>
                                            <p:strVal val="#ppt_x"/>
                                          </p:val>
                                        </p:tav>
                                        <p:tav tm="100000">
                                          <p:val>
                                            <p:fltVal val="0.5"/>
                                          </p:val>
                                        </p:tav>
                                      </p:tavLst>
                                    </p:anim>
                                    <p:anim calcmode="lin" valueType="num">
                                      <p:cBhvr>
                                        <p:cTn id="11" dur="500" fill="hold">
                                          <p:stCondLst>
                                            <p:cond delay="0"/>
                                          </p:stCondLst>
                                        </p:cTn>
                                        <p:tgtEl>
                                          <p:spTgt spid="6"/>
                                        </p:tgtEl>
                                        <p:attrNameLst>
                                          <p:attrName>ppt_y</p:attrName>
                                        </p:attrNameLst>
                                      </p:cBhvr>
                                      <p:tavLst>
                                        <p:tav tm="0">
                                          <p:val>
                                            <p:strVal val="#ppt_y"/>
                                          </p:val>
                                        </p:tav>
                                        <p:tav tm="100000">
                                          <p:val>
                                            <p:fltVal val="0.5"/>
                                          </p:val>
                                        </p:tav>
                                      </p:tavLst>
                                    </p:anim>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1" nodeType="click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strVal val="#ppt_w*1.5"/>
                                          </p:val>
                                        </p:tav>
                                        <p:tav tm="100000">
                                          <p:val>
                                            <p:strVal val="#ppt_w"/>
                                          </p:val>
                                        </p:tav>
                                      </p:tavLst>
                                    </p:anim>
                                    <p:anim calcmode="lin" valueType="num">
                                      <p:cBhvr>
                                        <p:cTn id="17" dur="500" fill="hold"/>
                                        <p:tgtEl>
                                          <p:spTgt spid="6"/>
                                        </p:tgtEl>
                                        <p:attrNameLst>
                                          <p:attrName>ppt_h</p:attrName>
                                        </p:attrNameLst>
                                      </p:cBhvr>
                                      <p:tavLst>
                                        <p:tav tm="0">
                                          <p:val>
                                            <p:strVal val="#ppt_h*1.5"/>
                                          </p:val>
                                        </p:tav>
                                        <p:tav tm="100000">
                                          <p:val>
                                            <p:strVal val="#ppt_h"/>
                                          </p:val>
                                        </p:tav>
                                      </p:tavLst>
                                    </p:anim>
                                    <p:animEffect transition="in" filter="fade">
                                      <p:cBhvr>
                                        <p:cTn id="18" dur="500"/>
                                        <p:tgtEl>
                                          <p:spTgt spid="6"/>
                                        </p:tgtEl>
                                      </p:cBhvr>
                                    </p:animEffect>
                                    <p:anim calcmode="lin" valueType="num">
                                      <p:cBhvr>
                                        <p:cTn id="19" dur="500" fill="hold">
                                          <p:stCondLst>
                                            <p:cond delay="0"/>
                                          </p:stCondLst>
                                        </p:cTn>
                                        <p:tgtEl>
                                          <p:spTgt spid="6"/>
                                        </p:tgtEl>
                                        <p:attrNameLst>
                                          <p:attrName>ppt_x</p:attrName>
                                        </p:attrNameLst>
                                      </p:cBhvr>
                                      <p:tavLst>
                                        <p:tav tm="0">
                                          <p:val>
                                            <p:fltVal val="0.5"/>
                                          </p:val>
                                        </p:tav>
                                        <p:tav tm="100000">
                                          <p:val>
                                            <p:strVal val="#ppt_x"/>
                                          </p:val>
                                        </p:tav>
                                      </p:tavLst>
                                    </p:anim>
                                    <p:anim calcmode="lin" valueType="num">
                                      <p:cBhvr>
                                        <p:cTn id="20" dur="500" fill="hold">
                                          <p:stCondLst>
                                            <p:cond delay="0"/>
                                          </p:stCondLst>
                                        </p:cTn>
                                        <p:tgtEl>
                                          <p:spTgt spid="6"/>
                                        </p:tgtEl>
                                        <p:attrNameLst>
                                          <p:attrName>ppt_y</p:attrName>
                                        </p:attrNameLst>
                                      </p:cBhvr>
                                      <p:tavLst>
                                        <p:tav tm="0">
                                          <p:val>
                                            <p:fltVal val="0.5"/>
                                          </p:val>
                                        </p:tav>
                                        <p:tav tm="100000">
                                          <p:val>
                                            <p:strVal val="#ppt_y"/>
                                          </p:val>
                                        </p:tav>
                                      </p:tavLst>
                                    </p:anim>
                                  </p:childTnLst>
                                </p:cTn>
                              </p:par>
                              <p:par>
                                <p:cTn id="21" presetID="12" presetClass="entr" presetSubtype="4" fill="hold" grpId="0" nodeType="withEffect">
                                  <p:stCondLst>
                                    <p:cond delay="0"/>
                                  </p:stCondLst>
                                  <p:childTnLst>
                                    <p:set>
                                      <p:cBhvr>
                                        <p:cTn id="22" dur="1" fill="hold">
                                          <p:stCondLst>
                                            <p:cond delay="0"/>
                                          </p:stCondLst>
                                        </p:cTn>
                                        <p:tgtEl>
                                          <p:spTgt spid="46083"/>
                                        </p:tgtEl>
                                        <p:attrNameLst>
                                          <p:attrName>style.visibility</p:attrName>
                                        </p:attrNameLst>
                                      </p:cBhvr>
                                      <p:to>
                                        <p:strVal val="visible"/>
                                      </p:to>
                                    </p:set>
                                    <p:anim calcmode="lin" valueType="num">
                                      <p:cBhvr additive="base">
                                        <p:cTn id="23" dur="500"/>
                                        <p:tgtEl>
                                          <p:spTgt spid="46083"/>
                                        </p:tgtEl>
                                        <p:attrNameLst>
                                          <p:attrName>ppt_y</p:attrName>
                                        </p:attrNameLst>
                                      </p:cBhvr>
                                      <p:tavLst>
                                        <p:tav tm="0">
                                          <p:val>
                                            <p:strVal val="#ppt_y+#ppt_h*1.125000"/>
                                          </p:val>
                                        </p:tav>
                                        <p:tav tm="100000">
                                          <p:val>
                                            <p:strVal val="#ppt_y"/>
                                          </p:val>
                                        </p:tav>
                                      </p:tavLst>
                                    </p:anim>
                                    <p:animEffect transition="in" filter="wipe(up)">
                                      <p:cBhvr>
                                        <p:cTn id="24" dur="500"/>
                                        <p:tgtEl>
                                          <p:spTgt spid="46083"/>
                                        </p:tgtEl>
                                      </p:cBhvr>
                                    </p:animEffect>
                                  </p:childTnLst>
                                </p:cTn>
                              </p:par>
                              <p:par>
                                <p:cTn id="25" presetID="12" presetClass="entr" presetSubtype="4" fill="hold" nodeType="withEffect">
                                  <p:stCondLst>
                                    <p:cond delay="0"/>
                                  </p:stCondLst>
                                  <p:childTnLst>
                                    <p:set>
                                      <p:cBhvr>
                                        <p:cTn id="26" dur="1" fill="hold">
                                          <p:stCondLst>
                                            <p:cond delay="0"/>
                                          </p:stCondLst>
                                        </p:cTn>
                                        <p:tgtEl>
                                          <p:spTgt spid="48131"/>
                                        </p:tgtEl>
                                        <p:attrNameLst>
                                          <p:attrName>style.visibility</p:attrName>
                                        </p:attrNameLst>
                                      </p:cBhvr>
                                      <p:to>
                                        <p:strVal val="visible"/>
                                      </p:to>
                                    </p:set>
                                    <p:anim calcmode="lin" valueType="num">
                                      <p:cBhvr additive="base">
                                        <p:cTn id="27" dur="500"/>
                                        <p:tgtEl>
                                          <p:spTgt spid="48131"/>
                                        </p:tgtEl>
                                        <p:attrNameLst>
                                          <p:attrName>ppt_y</p:attrName>
                                        </p:attrNameLst>
                                      </p:cBhvr>
                                      <p:tavLst>
                                        <p:tav tm="0">
                                          <p:val>
                                            <p:strVal val="#ppt_y+#ppt_h*1.125000"/>
                                          </p:val>
                                        </p:tav>
                                        <p:tav tm="100000">
                                          <p:val>
                                            <p:strVal val="#ppt_y"/>
                                          </p:val>
                                        </p:tav>
                                      </p:tavLst>
                                    </p:anim>
                                    <p:animEffect transition="in" filter="wipe(up)">
                                      <p:cBhvr>
                                        <p:cTn id="28" dur="500"/>
                                        <p:tgtEl>
                                          <p:spTgt spid="48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bldLvl="0" animBg="1"/>
      <p:bldP spid="6" grpId="0" bldLvl="0" animBg="1"/>
      <p:bldP spid="6" grpId="1" bldLvl="0" animBg="1"/>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5" name="Rectangle 3"/>
          <p:cNvSpPr>
            <a:spLocks noGrp="1" noRot="1"/>
          </p:cNvSpPr>
          <p:nvPr>
            <p:ph idx="1"/>
          </p:nvPr>
        </p:nvSpPr>
        <p:spPr>
          <a:xfrm>
            <a:off x="1125538" y="839788"/>
            <a:ext cx="6407150" cy="590550"/>
          </a:xfrm>
        </p:spPr>
        <p:txBody>
          <a:bodyPr vert="horz" wrap="square" lIns="91440" tIns="45720" rIns="91440" bIns="45720" anchor="t"/>
          <a:lstStyle/>
          <a:p>
            <a:pPr eaLnBrk="1" hangingPunct="1">
              <a:buClr>
                <a:srgbClr val="956B21"/>
              </a:buClr>
              <a:buSzPct val="50000"/>
            </a:pPr>
            <a:r>
              <a:rPr lang="zh-CN" altLang="en-US" sz="2400" kern="1200" dirty="0">
                <a:solidFill>
                  <a:srgbClr val="634816"/>
                </a:solidFill>
                <a:latin typeface="方正粗黑宋简体" panose="02000000000000000000" pitchFamily="2" charset="-122"/>
                <a:ea typeface="方正粗黑宋简体" panose="02000000000000000000" pitchFamily="2" charset="-122"/>
                <a:cs typeface="+mn-cs"/>
              </a:rPr>
              <a:t>平方距离的情况</a:t>
            </a:r>
          </a:p>
        </p:txBody>
      </p:sp>
      <p:graphicFrame>
        <p:nvGraphicFramePr>
          <p:cNvPr id="330755" name="Object 4"/>
          <p:cNvGraphicFramePr>
            <a:graphicFrameLocks noChangeAspect="1"/>
          </p:cNvGraphicFramePr>
          <p:nvPr/>
        </p:nvGraphicFramePr>
        <p:xfrm>
          <a:off x="2195513" y="2293938"/>
          <a:ext cx="2617787" cy="850900"/>
        </p:xfrm>
        <a:graphic>
          <a:graphicData uri="http://schemas.openxmlformats.org/presentationml/2006/ole">
            <mc:AlternateContent xmlns:mc="http://schemas.openxmlformats.org/markup-compatibility/2006">
              <mc:Choice xmlns:v="urn:schemas-microsoft-com:vml" Requires="v">
                <p:oleObj spid="_x0000_s415271" r:id="rId3" imgW="2425700" imgH="787400" progId="Equation.3">
                  <p:embed/>
                </p:oleObj>
              </mc:Choice>
              <mc:Fallback>
                <p:oleObj r:id="rId3" imgW="2425700" imgH="787400" progId="Equation.3">
                  <p:embed/>
                  <p:pic>
                    <p:nvPicPr>
                      <p:cNvPr id="0" name="图片 3309"/>
                      <p:cNvPicPr/>
                      <p:nvPr/>
                    </p:nvPicPr>
                    <p:blipFill>
                      <a:blip r:embed="rId4"/>
                      <a:stretch>
                        <a:fillRect/>
                      </a:stretch>
                    </p:blipFill>
                    <p:spPr>
                      <a:xfrm>
                        <a:off x="2195513" y="2293938"/>
                        <a:ext cx="2617787" cy="850900"/>
                      </a:xfrm>
                      <a:prstGeom prst="rect">
                        <a:avLst/>
                      </a:prstGeom>
                      <a:noFill/>
                      <a:ln w="38100">
                        <a:noFill/>
                        <a:miter/>
                      </a:ln>
                    </p:spPr>
                  </p:pic>
                </p:oleObj>
              </mc:Fallback>
            </mc:AlternateContent>
          </a:graphicData>
        </a:graphic>
      </p:graphicFrame>
      <p:graphicFrame>
        <p:nvGraphicFramePr>
          <p:cNvPr id="330756" name="Object 5"/>
          <p:cNvGraphicFramePr>
            <a:graphicFrameLocks noChangeAspect="1"/>
          </p:cNvGraphicFramePr>
          <p:nvPr/>
        </p:nvGraphicFramePr>
        <p:xfrm>
          <a:off x="2047875" y="3233738"/>
          <a:ext cx="2598738" cy="876300"/>
        </p:xfrm>
        <a:graphic>
          <a:graphicData uri="http://schemas.openxmlformats.org/presentationml/2006/ole">
            <mc:AlternateContent xmlns:mc="http://schemas.openxmlformats.org/markup-compatibility/2006">
              <mc:Choice xmlns:v="urn:schemas-microsoft-com:vml" Requires="v">
                <p:oleObj spid="_x0000_s415272" r:id="rId5" imgW="1244600" imgH="419100" progId="Equation.DSMT4">
                  <p:embed/>
                </p:oleObj>
              </mc:Choice>
              <mc:Fallback>
                <p:oleObj r:id="rId5" imgW="1244600" imgH="419100" progId="Equation.DSMT4">
                  <p:embed/>
                  <p:pic>
                    <p:nvPicPr>
                      <p:cNvPr id="0" name="图片 3308"/>
                      <p:cNvPicPr/>
                      <p:nvPr/>
                    </p:nvPicPr>
                    <p:blipFill>
                      <a:blip r:embed="rId6"/>
                      <a:stretch>
                        <a:fillRect/>
                      </a:stretch>
                    </p:blipFill>
                    <p:spPr>
                      <a:xfrm>
                        <a:off x="2047875" y="3233738"/>
                        <a:ext cx="2598738" cy="876300"/>
                      </a:xfrm>
                      <a:prstGeom prst="rect">
                        <a:avLst/>
                      </a:prstGeom>
                      <a:noFill/>
                      <a:ln w="38100">
                        <a:noFill/>
                        <a:miter/>
                      </a:ln>
                    </p:spPr>
                  </p:pic>
                </p:oleObj>
              </mc:Fallback>
            </mc:AlternateContent>
          </a:graphicData>
        </a:graphic>
      </p:graphicFrame>
      <p:graphicFrame>
        <p:nvGraphicFramePr>
          <p:cNvPr id="330757" name="Object 6"/>
          <p:cNvGraphicFramePr>
            <a:graphicFrameLocks noChangeAspect="1"/>
          </p:cNvGraphicFramePr>
          <p:nvPr/>
        </p:nvGraphicFramePr>
        <p:xfrm>
          <a:off x="2141538" y="4346575"/>
          <a:ext cx="903287" cy="804863"/>
        </p:xfrm>
        <a:graphic>
          <a:graphicData uri="http://schemas.openxmlformats.org/presentationml/2006/ole">
            <mc:AlternateContent xmlns:mc="http://schemas.openxmlformats.org/markup-compatibility/2006">
              <mc:Choice xmlns:v="urn:schemas-microsoft-com:vml" Requires="v">
                <p:oleObj spid="_x0000_s415273" r:id="rId7" imgW="469900" imgH="419100" progId="Equation.3">
                  <p:embed/>
                </p:oleObj>
              </mc:Choice>
              <mc:Fallback>
                <p:oleObj r:id="rId7" imgW="469900" imgH="419100" progId="Equation.3">
                  <p:embed/>
                  <p:pic>
                    <p:nvPicPr>
                      <p:cNvPr id="0" name="图片 3310"/>
                      <p:cNvPicPr/>
                      <p:nvPr/>
                    </p:nvPicPr>
                    <p:blipFill>
                      <a:blip r:embed="rId8"/>
                      <a:stretch>
                        <a:fillRect/>
                      </a:stretch>
                    </p:blipFill>
                    <p:spPr>
                      <a:xfrm>
                        <a:off x="2141538" y="4346575"/>
                        <a:ext cx="903287" cy="804863"/>
                      </a:xfrm>
                      <a:prstGeom prst="rect">
                        <a:avLst/>
                      </a:prstGeom>
                      <a:noFill/>
                      <a:ln w="38100">
                        <a:noFill/>
                        <a:miter/>
                      </a:ln>
                    </p:spPr>
                  </p:pic>
                </p:oleObj>
              </mc:Fallback>
            </mc:AlternateContent>
          </a:graphicData>
        </a:graphic>
      </p:graphicFrame>
      <p:graphicFrame>
        <p:nvGraphicFramePr>
          <p:cNvPr id="330758" name="Object 7"/>
          <p:cNvGraphicFramePr>
            <a:graphicFrameLocks noChangeAspect="1"/>
          </p:cNvGraphicFramePr>
          <p:nvPr/>
        </p:nvGraphicFramePr>
        <p:xfrm>
          <a:off x="3492500" y="4346575"/>
          <a:ext cx="901700" cy="804863"/>
        </p:xfrm>
        <a:graphic>
          <a:graphicData uri="http://schemas.openxmlformats.org/presentationml/2006/ole">
            <mc:AlternateContent xmlns:mc="http://schemas.openxmlformats.org/markup-compatibility/2006">
              <mc:Choice xmlns:v="urn:schemas-microsoft-com:vml" Requires="v">
                <p:oleObj spid="_x0000_s415274" r:id="rId9" imgW="469900" imgH="419100" progId="Equation.3">
                  <p:embed/>
                </p:oleObj>
              </mc:Choice>
              <mc:Fallback>
                <p:oleObj r:id="rId9" imgW="469900" imgH="419100" progId="Equation.3">
                  <p:embed/>
                  <p:pic>
                    <p:nvPicPr>
                      <p:cNvPr id="0" name="图片 3311"/>
                      <p:cNvPicPr/>
                      <p:nvPr/>
                    </p:nvPicPr>
                    <p:blipFill>
                      <a:blip r:embed="rId10"/>
                      <a:stretch>
                        <a:fillRect/>
                      </a:stretch>
                    </p:blipFill>
                    <p:spPr>
                      <a:xfrm>
                        <a:off x="3492500" y="4346575"/>
                        <a:ext cx="901700" cy="804863"/>
                      </a:xfrm>
                      <a:prstGeom prst="rect">
                        <a:avLst/>
                      </a:prstGeom>
                      <a:noFill/>
                      <a:ln w="38100">
                        <a:noFill/>
                        <a:miter/>
                      </a:ln>
                    </p:spPr>
                  </p:pic>
                </p:oleObj>
              </mc:Fallback>
            </mc:AlternateContent>
          </a:graphicData>
        </a:graphic>
      </p:graphicFrame>
      <p:graphicFrame>
        <p:nvGraphicFramePr>
          <p:cNvPr id="330759" name="Object 8"/>
          <p:cNvGraphicFramePr>
            <a:graphicFrameLocks noChangeAspect="1"/>
          </p:cNvGraphicFramePr>
          <p:nvPr/>
        </p:nvGraphicFramePr>
        <p:xfrm>
          <a:off x="5830888" y="2446338"/>
          <a:ext cx="1700212" cy="904875"/>
        </p:xfrm>
        <a:graphic>
          <a:graphicData uri="http://schemas.openxmlformats.org/presentationml/2006/ole">
            <mc:AlternateContent xmlns:mc="http://schemas.openxmlformats.org/markup-compatibility/2006">
              <mc:Choice xmlns:v="urn:schemas-microsoft-com:vml" Requires="v">
                <p:oleObj spid="_x0000_s415275" r:id="rId11" imgW="1384300" imgH="736600" progId="Equation.3">
                  <p:embed/>
                </p:oleObj>
              </mc:Choice>
              <mc:Fallback>
                <p:oleObj r:id="rId11" imgW="1384300" imgH="736600" progId="Equation.3">
                  <p:embed/>
                  <p:pic>
                    <p:nvPicPr>
                      <p:cNvPr id="0" name="图片 3312"/>
                      <p:cNvPicPr/>
                      <p:nvPr/>
                    </p:nvPicPr>
                    <p:blipFill>
                      <a:blip r:embed="rId12"/>
                      <a:stretch>
                        <a:fillRect/>
                      </a:stretch>
                    </p:blipFill>
                    <p:spPr>
                      <a:xfrm>
                        <a:off x="5830888" y="2446338"/>
                        <a:ext cx="1700212" cy="904875"/>
                      </a:xfrm>
                      <a:prstGeom prst="rect">
                        <a:avLst/>
                      </a:prstGeom>
                      <a:noFill/>
                      <a:ln w="38100">
                        <a:noFill/>
                        <a:miter/>
                      </a:ln>
                    </p:spPr>
                  </p:pic>
                </p:oleObj>
              </mc:Fallback>
            </mc:AlternateContent>
          </a:graphicData>
        </a:graphic>
      </p:graphicFrame>
      <p:graphicFrame>
        <p:nvGraphicFramePr>
          <p:cNvPr id="330760" name="Object 9"/>
          <p:cNvGraphicFramePr>
            <a:graphicFrameLocks noChangeAspect="1"/>
          </p:cNvGraphicFramePr>
          <p:nvPr/>
        </p:nvGraphicFramePr>
        <p:xfrm>
          <a:off x="5767388" y="3806825"/>
          <a:ext cx="1719262" cy="931863"/>
        </p:xfrm>
        <a:graphic>
          <a:graphicData uri="http://schemas.openxmlformats.org/presentationml/2006/ole">
            <mc:AlternateContent xmlns:mc="http://schemas.openxmlformats.org/markup-compatibility/2006">
              <mc:Choice xmlns:v="urn:schemas-microsoft-com:vml" Requires="v">
                <p:oleObj spid="_x0000_s415276" r:id="rId13" imgW="1358900" imgH="736600" progId="Equation.3">
                  <p:embed/>
                </p:oleObj>
              </mc:Choice>
              <mc:Fallback>
                <p:oleObj r:id="rId13" imgW="1358900" imgH="736600" progId="Equation.3">
                  <p:embed/>
                  <p:pic>
                    <p:nvPicPr>
                      <p:cNvPr id="0" name="图片 3313"/>
                      <p:cNvPicPr/>
                      <p:nvPr/>
                    </p:nvPicPr>
                    <p:blipFill>
                      <a:blip r:embed="rId14"/>
                      <a:stretch>
                        <a:fillRect/>
                      </a:stretch>
                    </p:blipFill>
                    <p:spPr>
                      <a:xfrm>
                        <a:off x="5767388" y="3806825"/>
                        <a:ext cx="1719262" cy="931863"/>
                      </a:xfrm>
                      <a:prstGeom prst="rect">
                        <a:avLst/>
                      </a:prstGeom>
                      <a:noFill/>
                      <a:ln w="38100">
                        <a:noFill/>
                        <a:miter/>
                      </a:ln>
                    </p:spPr>
                  </p:pic>
                </p:oleObj>
              </mc:Fallback>
            </mc:AlternateContent>
          </a:graphicData>
        </a:graphic>
      </p:graphicFrame>
      <p:sp>
        <p:nvSpPr>
          <p:cNvPr id="330761" name="AutoShape 10"/>
          <p:cNvSpPr>
            <a:spLocks noChangeArrowheads="1"/>
          </p:cNvSpPr>
          <p:nvPr/>
        </p:nvSpPr>
        <p:spPr bwMode="auto">
          <a:xfrm>
            <a:off x="4811713" y="3536950"/>
            <a:ext cx="595313" cy="269875"/>
          </a:xfrm>
          <a:prstGeom prst="rightArrow">
            <a:avLst>
              <a:gd name="adj1" fmla="val 50000"/>
              <a:gd name="adj2" fmla="val 55168"/>
            </a:avLst>
          </a:prstGeom>
          <a:solidFill>
            <a:schemeClr val="accent1"/>
          </a:solidFill>
          <a:ln w="9525">
            <a:solidFill>
              <a:schemeClr val="tx1"/>
            </a:solidFill>
            <a:miter lim="800000"/>
          </a:ln>
        </p:spPr>
        <p:txBody>
          <a:bodyPr wrap="none" anchor="ct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l" eaLnBrk="1" fontAlgn="base" hangingPunct="1">
              <a:lnSpc>
                <a:spcPct val="100000"/>
              </a:lnSpc>
              <a:spcBef>
                <a:spcPct val="0"/>
              </a:spcBef>
              <a:spcAft>
                <a:spcPct val="0"/>
              </a:spcAft>
              <a:buClrTx/>
              <a:buSzTx/>
              <a:buFontTx/>
              <a:buNone/>
            </a:pPr>
            <a:endParaRPr lang="zh-CN" altLang="en-US" sz="1350" b="0" strike="noStrike" noProof="1">
              <a:solidFill>
                <a:srgbClr val="494B4D"/>
              </a:solidFill>
              <a:latin typeface="Arial" panose="020B0604020202020204" pitchFamily="34" charset="0"/>
              <a:ea typeface="宋体" panose="02010600030101010101" pitchFamily="2" charset="-122"/>
            </a:endParaRPr>
          </a:p>
        </p:txBody>
      </p:sp>
      <p:graphicFrame>
        <p:nvGraphicFramePr>
          <p:cNvPr id="330762" name="对象 1"/>
          <p:cNvGraphicFramePr>
            <a:graphicFrameLocks noChangeAspect="1"/>
          </p:cNvGraphicFramePr>
          <p:nvPr/>
        </p:nvGraphicFramePr>
        <p:xfrm>
          <a:off x="4306888" y="982663"/>
          <a:ext cx="3394075" cy="520700"/>
        </p:xfrm>
        <a:graphic>
          <a:graphicData uri="http://schemas.openxmlformats.org/presentationml/2006/ole">
            <mc:AlternateContent xmlns:mc="http://schemas.openxmlformats.org/markup-compatibility/2006">
              <mc:Choice xmlns:v="urn:schemas-microsoft-com:vml" Requires="v">
                <p:oleObj spid="_x0000_s415277" r:id="rId15" imgW="3238500" imgH="495300" progId="Equation.3">
                  <p:embed/>
                </p:oleObj>
              </mc:Choice>
              <mc:Fallback>
                <p:oleObj r:id="rId15" imgW="3238500" imgH="495300" progId="Equation.3">
                  <p:embed/>
                  <p:pic>
                    <p:nvPicPr>
                      <p:cNvPr id="0" name="图片 3314"/>
                      <p:cNvPicPr/>
                      <p:nvPr/>
                    </p:nvPicPr>
                    <p:blipFill>
                      <a:blip r:embed="rId16"/>
                      <a:stretch>
                        <a:fillRect/>
                      </a:stretch>
                    </p:blipFill>
                    <p:spPr>
                      <a:xfrm>
                        <a:off x="4306888" y="982663"/>
                        <a:ext cx="3394075" cy="520700"/>
                      </a:xfrm>
                      <a:prstGeom prst="rect">
                        <a:avLst/>
                      </a:prstGeom>
                      <a:noFill/>
                      <a:ln w="38100">
                        <a:noFill/>
                        <a:miter/>
                      </a:ln>
                    </p:spPr>
                  </p:pic>
                </p:oleObj>
              </mc:Fallback>
            </mc:AlternateContent>
          </a:graphicData>
        </a:graphic>
      </p:graphicFrame>
      <p:graphicFrame>
        <p:nvGraphicFramePr>
          <p:cNvPr id="330763" name="对象 12"/>
          <p:cNvGraphicFramePr>
            <a:graphicFrameLocks noChangeAspect="1"/>
          </p:cNvGraphicFramePr>
          <p:nvPr/>
        </p:nvGraphicFramePr>
        <p:xfrm>
          <a:off x="4154488" y="1592263"/>
          <a:ext cx="1587500" cy="704850"/>
        </p:xfrm>
        <a:graphic>
          <a:graphicData uri="http://schemas.openxmlformats.org/presentationml/2006/ole">
            <mc:AlternateContent xmlns:mc="http://schemas.openxmlformats.org/markup-compatibility/2006">
              <mc:Choice xmlns:v="urn:schemas-microsoft-com:vml" Requires="v">
                <p:oleObj spid="_x0000_s415278" r:id="rId17" imgW="774065" imgH="342900" progId="Equation.3">
                  <p:embed/>
                </p:oleObj>
              </mc:Choice>
              <mc:Fallback>
                <p:oleObj r:id="rId17" imgW="774065" imgH="342900" progId="Equation.3">
                  <p:embed/>
                  <p:pic>
                    <p:nvPicPr>
                      <p:cNvPr id="0" name="图片 3315"/>
                      <p:cNvPicPr/>
                      <p:nvPr/>
                    </p:nvPicPr>
                    <p:blipFill>
                      <a:blip r:embed="rId18"/>
                      <a:stretch>
                        <a:fillRect/>
                      </a:stretch>
                    </p:blipFill>
                    <p:spPr>
                      <a:xfrm>
                        <a:off x="4154488" y="1592263"/>
                        <a:ext cx="1587500" cy="704850"/>
                      </a:xfrm>
                      <a:prstGeom prst="rect">
                        <a:avLst/>
                      </a:prstGeom>
                      <a:noFill/>
                      <a:ln w="38100">
                        <a:noFill/>
                        <a:miter/>
                      </a:ln>
                    </p:spPr>
                  </p:pic>
                </p:oleObj>
              </mc:Fallback>
            </mc:AlternateContent>
          </a:graphicData>
        </a:graphic>
      </p:graphicFrame>
      <p:sp>
        <p:nvSpPr>
          <p:cNvPr id="14" name="左大括号 13"/>
          <p:cNvSpPr/>
          <p:nvPr/>
        </p:nvSpPr>
        <p:spPr>
          <a:xfrm>
            <a:off x="4029075" y="1173163"/>
            <a:ext cx="269875" cy="809625"/>
          </a:xfrm>
          <a:prstGeom prst="leftBrace">
            <a:avLst/>
          </a:prstGeom>
          <a:ln w="444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base">
              <a:spcBef>
                <a:spcPct val="0"/>
              </a:spcBef>
              <a:spcAft>
                <a:spcPct val="0"/>
              </a:spcAft>
              <a:defRPr/>
            </a:pPr>
            <a:endParaRPr lang="zh-CN" altLang="en-US" sz="1350" strike="noStrike" noProof="1">
              <a:solidFill>
                <a:srgbClr val="494B4D"/>
              </a:solidFill>
            </a:endParaRPr>
          </a:p>
        </p:txBody>
      </p:sp>
      <p:sp>
        <p:nvSpPr>
          <p:cNvPr id="10" name="左大括号 13"/>
          <p:cNvSpPr/>
          <p:nvPr/>
        </p:nvSpPr>
        <p:spPr>
          <a:xfrm>
            <a:off x="1709738" y="2563813"/>
            <a:ext cx="431800" cy="2216150"/>
          </a:xfrm>
          <a:prstGeom prst="leftBrace">
            <a:avLst>
              <a:gd name="adj1" fmla="val 0"/>
              <a:gd name="adj2" fmla="val 50000"/>
            </a:avLst>
          </a:prstGeom>
          <a:ln w="4445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fontAlgn="base">
              <a:spcBef>
                <a:spcPct val="0"/>
              </a:spcBef>
              <a:spcAft>
                <a:spcPct val="0"/>
              </a:spcAft>
              <a:defRPr/>
            </a:pPr>
            <a:endParaRPr lang="zh-CN" altLang="en-US" sz="1350" strike="noStrike" noProof="1">
              <a:solidFill>
                <a:srgbClr val="494B4D"/>
              </a:solidFill>
            </a:endParaRPr>
          </a:p>
        </p:txBody>
      </p:sp>
      <p:sp>
        <p:nvSpPr>
          <p:cNvPr id="11" name="左大括号 13"/>
          <p:cNvSpPr/>
          <p:nvPr/>
        </p:nvSpPr>
        <p:spPr>
          <a:xfrm>
            <a:off x="5568950" y="2889250"/>
            <a:ext cx="215900" cy="1241425"/>
          </a:xfrm>
          <a:prstGeom prst="leftBrace">
            <a:avLst>
              <a:gd name="adj1" fmla="val 0"/>
              <a:gd name="adj2" fmla="val 50000"/>
            </a:avLst>
          </a:prstGeom>
          <a:ln w="4445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fontAlgn="base">
              <a:spcBef>
                <a:spcPct val="0"/>
              </a:spcBef>
              <a:spcAft>
                <a:spcPct val="0"/>
              </a:spcAft>
              <a:defRPr/>
            </a:pPr>
            <a:endParaRPr lang="zh-CN" altLang="en-US" sz="1350" strike="noStrike" noProof="1">
              <a:solidFill>
                <a:srgbClr val="494B4D"/>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30762"/>
                                        </p:tgtEl>
                                        <p:attrNameLst>
                                          <p:attrName>style.visibility</p:attrName>
                                        </p:attrNameLst>
                                      </p:cBhvr>
                                      <p:to>
                                        <p:strVal val="visible"/>
                                      </p:to>
                                    </p:set>
                                    <p:animEffect transition="in" filter="fade">
                                      <p:cBhvr>
                                        <p:cTn id="7" dur="1000"/>
                                        <p:tgtEl>
                                          <p:spTgt spid="330762"/>
                                        </p:tgtEl>
                                      </p:cBhvr>
                                    </p:animEffect>
                                    <p:anim calcmode="lin" valueType="num">
                                      <p:cBhvr>
                                        <p:cTn id="8" dur="1000" fill="hold"/>
                                        <p:tgtEl>
                                          <p:spTgt spid="330762"/>
                                        </p:tgtEl>
                                        <p:attrNameLst>
                                          <p:attrName>ppt_x</p:attrName>
                                        </p:attrNameLst>
                                      </p:cBhvr>
                                      <p:tavLst>
                                        <p:tav tm="0">
                                          <p:val>
                                            <p:strVal val="#ppt_x"/>
                                          </p:val>
                                        </p:tav>
                                        <p:tav tm="100000">
                                          <p:val>
                                            <p:strVal val="#ppt_x"/>
                                          </p:val>
                                        </p:tav>
                                      </p:tavLst>
                                    </p:anim>
                                    <p:anim calcmode="lin" valueType="num">
                                      <p:cBhvr>
                                        <p:cTn id="9" dur="1000" fill="hold"/>
                                        <p:tgtEl>
                                          <p:spTgt spid="33076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30763"/>
                                        </p:tgtEl>
                                        <p:attrNameLst>
                                          <p:attrName>style.visibility</p:attrName>
                                        </p:attrNameLst>
                                      </p:cBhvr>
                                      <p:to>
                                        <p:strVal val="visible"/>
                                      </p:to>
                                    </p:set>
                                    <p:animEffect transition="in" filter="fade">
                                      <p:cBhvr>
                                        <p:cTn id="12" dur="1000"/>
                                        <p:tgtEl>
                                          <p:spTgt spid="330763"/>
                                        </p:tgtEl>
                                      </p:cBhvr>
                                    </p:animEffect>
                                    <p:anim calcmode="lin" valueType="num">
                                      <p:cBhvr>
                                        <p:cTn id="13" dur="1000" fill="hold"/>
                                        <p:tgtEl>
                                          <p:spTgt spid="330763"/>
                                        </p:tgtEl>
                                        <p:attrNameLst>
                                          <p:attrName>ppt_x</p:attrName>
                                        </p:attrNameLst>
                                      </p:cBhvr>
                                      <p:tavLst>
                                        <p:tav tm="0">
                                          <p:val>
                                            <p:strVal val="#ppt_x"/>
                                          </p:val>
                                        </p:tav>
                                        <p:tav tm="100000">
                                          <p:val>
                                            <p:strVal val="#ppt_x"/>
                                          </p:val>
                                        </p:tav>
                                      </p:tavLst>
                                    </p:anim>
                                    <p:anim calcmode="lin" valueType="num">
                                      <p:cBhvr>
                                        <p:cTn id="14" dur="1000" fill="hold"/>
                                        <p:tgtEl>
                                          <p:spTgt spid="33076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330755"/>
                                        </p:tgtEl>
                                        <p:attrNameLst>
                                          <p:attrName>style.visibility</p:attrName>
                                        </p:attrNameLst>
                                      </p:cBhvr>
                                      <p:to>
                                        <p:strVal val="visible"/>
                                      </p:to>
                                    </p:set>
                                    <p:animEffect transition="in" filter="wipe(down)">
                                      <p:cBhvr>
                                        <p:cTn id="24" dur="500"/>
                                        <p:tgtEl>
                                          <p:spTgt spid="330755"/>
                                        </p:tgtEl>
                                      </p:cBhvr>
                                    </p:animEffect>
                                  </p:childTnLst>
                                </p:cTn>
                              </p:par>
                              <p:par>
                                <p:cTn id="25" presetID="22" presetClass="entr" presetSubtype="4" fill="hold" nodeType="withEffect">
                                  <p:stCondLst>
                                    <p:cond delay="0"/>
                                  </p:stCondLst>
                                  <p:childTnLst>
                                    <p:set>
                                      <p:cBhvr>
                                        <p:cTn id="26" dur="1" fill="hold">
                                          <p:stCondLst>
                                            <p:cond delay="0"/>
                                          </p:stCondLst>
                                        </p:cTn>
                                        <p:tgtEl>
                                          <p:spTgt spid="330756"/>
                                        </p:tgtEl>
                                        <p:attrNameLst>
                                          <p:attrName>style.visibility</p:attrName>
                                        </p:attrNameLst>
                                      </p:cBhvr>
                                      <p:to>
                                        <p:strVal val="visible"/>
                                      </p:to>
                                    </p:set>
                                    <p:animEffect transition="in" filter="wipe(down)">
                                      <p:cBhvr>
                                        <p:cTn id="27" dur="500"/>
                                        <p:tgtEl>
                                          <p:spTgt spid="330756"/>
                                        </p:tgtEl>
                                      </p:cBhvr>
                                    </p:animEffect>
                                  </p:childTnLst>
                                </p:cTn>
                              </p:par>
                              <p:par>
                                <p:cTn id="28" presetID="22" presetClass="entr" presetSubtype="4" fill="hold" nodeType="withEffect">
                                  <p:stCondLst>
                                    <p:cond delay="0"/>
                                  </p:stCondLst>
                                  <p:childTnLst>
                                    <p:set>
                                      <p:cBhvr>
                                        <p:cTn id="29" dur="1" fill="hold">
                                          <p:stCondLst>
                                            <p:cond delay="0"/>
                                          </p:stCondLst>
                                        </p:cTn>
                                        <p:tgtEl>
                                          <p:spTgt spid="330757"/>
                                        </p:tgtEl>
                                        <p:attrNameLst>
                                          <p:attrName>style.visibility</p:attrName>
                                        </p:attrNameLst>
                                      </p:cBhvr>
                                      <p:to>
                                        <p:strVal val="visible"/>
                                      </p:to>
                                    </p:set>
                                    <p:animEffect transition="in" filter="wipe(down)">
                                      <p:cBhvr>
                                        <p:cTn id="30" dur="500"/>
                                        <p:tgtEl>
                                          <p:spTgt spid="330757"/>
                                        </p:tgtEl>
                                      </p:cBhvr>
                                    </p:animEffect>
                                  </p:childTnLst>
                                </p:cTn>
                              </p:par>
                              <p:par>
                                <p:cTn id="31" presetID="22" presetClass="entr" presetSubtype="4" fill="hold" nodeType="withEffect">
                                  <p:stCondLst>
                                    <p:cond delay="0"/>
                                  </p:stCondLst>
                                  <p:childTnLst>
                                    <p:set>
                                      <p:cBhvr>
                                        <p:cTn id="32" dur="1" fill="hold">
                                          <p:stCondLst>
                                            <p:cond delay="0"/>
                                          </p:stCondLst>
                                        </p:cTn>
                                        <p:tgtEl>
                                          <p:spTgt spid="330758"/>
                                        </p:tgtEl>
                                        <p:attrNameLst>
                                          <p:attrName>style.visibility</p:attrName>
                                        </p:attrNameLst>
                                      </p:cBhvr>
                                      <p:to>
                                        <p:strVal val="visible"/>
                                      </p:to>
                                    </p:set>
                                    <p:animEffect transition="in" filter="wipe(down)">
                                      <p:cBhvr>
                                        <p:cTn id="33" dur="500"/>
                                        <p:tgtEl>
                                          <p:spTgt spid="330758"/>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grpId="0" nodeType="clickEffect">
                                  <p:stCondLst>
                                    <p:cond delay="0"/>
                                  </p:stCondLst>
                                  <p:childTnLst>
                                    <p:set>
                                      <p:cBhvr>
                                        <p:cTn id="37" dur="1" fill="hold">
                                          <p:stCondLst>
                                            <p:cond delay="0"/>
                                          </p:stCondLst>
                                        </p:cTn>
                                        <p:tgtEl>
                                          <p:spTgt spid="330761"/>
                                        </p:tgtEl>
                                        <p:attrNameLst>
                                          <p:attrName>style.visibility</p:attrName>
                                        </p:attrNameLst>
                                      </p:cBhvr>
                                      <p:to>
                                        <p:strVal val="visible"/>
                                      </p:to>
                                    </p:set>
                                    <p:animEffect transition="in" filter="circle(in)">
                                      <p:cBhvr>
                                        <p:cTn id="38" dur="2000"/>
                                        <p:tgtEl>
                                          <p:spTgt spid="330761"/>
                                        </p:tgtEl>
                                      </p:cBhvr>
                                    </p:animEffect>
                                  </p:childTnLst>
                                </p:cTn>
                              </p:par>
                            </p:childTnLst>
                          </p:cTn>
                        </p:par>
                      </p:childTnLst>
                    </p:cTn>
                  </p:par>
                  <p:par>
                    <p:cTn id="39" fill="hold">
                      <p:stCondLst>
                        <p:cond delay="indefinite"/>
                      </p:stCondLst>
                      <p:childTnLst>
                        <p:par>
                          <p:cTn id="40" fill="hold">
                            <p:stCondLst>
                              <p:cond delay="0"/>
                            </p:stCondLst>
                            <p:childTnLst>
                              <p:par>
                                <p:cTn id="41" presetID="21" presetClass="entr" presetSubtype="1" fill="hold" nodeType="clickEffect">
                                  <p:stCondLst>
                                    <p:cond delay="0"/>
                                  </p:stCondLst>
                                  <p:childTnLst>
                                    <p:set>
                                      <p:cBhvr>
                                        <p:cTn id="42" dur="1" fill="hold">
                                          <p:stCondLst>
                                            <p:cond delay="0"/>
                                          </p:stCondLst>
                                        </p:cTn>
                                        <p:tgtEl>
                                          <p:spTgt spid="330759"/>
                                        </p:tgtEl>
                                        <p:attrNameLst>
                                          <p:attrName>style.visibility</p:attrName>
                                        </p:attrNameLst>
                                      </p:cBhvr>
                                      <p:to>
                                        <p:strVal val="visible"/>
                                      </p:to>
                                    </p:set>
                                    <p:animEffect transition="in" filter="wheel(1)">
                                      <p:cBhvr>
                                        <p:cTn id="43" dur="2000"/>
                                        <p:tgtEl>
                                          <p:spTgt spid="330759"/>
                                        </p:tgtEl>
                                      </p:cBhvr>
                                    </p:animEffect>
                                  </p:childTnLst>
                                </p:cTn>
                              </p:par>
                              <p:par>
                                <p:cTn id="44" presetID="21" presetClass="entr" presetSubtype="1" fill="hold" nodeType="withEffect">
                                  <p:stCondLst>
                                    <p:cond delay="0"/>
                                  </p:stCondLst>
                                  <p:childTnLst>
                                    <p:set>
                                      <p:cBhvr>
                                        <p:cTn id="45" dur="1" fill="hold">
                                          <p:stCondLst>
                                            <p:cond delay="0"/>
                                          </p:stCondLst>
                                        </p:cTn>
                                        <p:tgtEl>
                                          <p:spTgt spid="330760"/>
                                        </p:tgtEl>
                                        <p:attrNameLst>
                                          <p:attrName>style.visibility</p:attrName>
                                        </p:attrNameLst>
                                      </p:cBhvr>
                                      <p:to>
                                        <p:strVal val="visible"/>
                                      </p:to>
                                    </p:set>
                                    <p:animEffect transition="in" filter="wheel(1)">
                                      <p:cBhvr>
                                        <p:cTn id="46" dur="2000"/>
                                        <p:tgtEl>
                                          <p:spTgt spid="3307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761" grpId="0" bldLvl="0" animBg="1"/>
      <p:bldP spid="14" grpId="0" bldLvl="0" animBg="1"/>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7" name="Rectangle 3"/>
          <p:cNvSpPr>
            <a:spLocks noGrp="1" noRot="1"/>
          </p:cNvSpPr>
          <p:nvPr>
            <p:ph idx="1"/>
          </p:nvPr>
        </p:nvSpPr>
        <p:spPr>
          <a:xfrm>
            <a:off x="1200150" y="965200"/>
            <a:ext cx="6642100" cy="544513"/>
          </a:xfrm>
        </p:spPr>
        <p:txBody>
          <a:bodyPr vert="horz" wrap="square" lIns="91440" tIns="45720" rIns="91440" bIns="45720" anchor="t"/>
          <a:lstStyle/>
          <a:p>
            <a:pPr eaLnBrk="1" hangingPunct="1">
              <a:buClr>
                <a:srgbClr val="956B21"/>
              </a:buClr>
              <a:buSzPct val="50000"/>
            </a:pPr>
            <a:r>
              <a:rPr lang="zh-CN" altLang="en-US" sz="2400" kern="1200" dirty="0">
                <a:solidFill>
                  <a:srgbClr val="0000FF"/>
                </a:solidFill>
                <a:latin typeface="方正粗黑宋简体" panose="02000000000000000000" pitchFamily="2" charset="-122"/>
                <a:ea typeface="方正粗黑宋简体" panose="02000000000000000000" pitchFamily="2" charset="-122"/>
                <a:cs typeface="+mn-cs"/>
              </a:rPr>
              <a:t>矩形线距离的情况</a:t>
            </a:r>
          </a:p>
          <a:p>
            <a:pPr lvl="1" eaLnBrk="1" hangingPunct="1">
              <a:buClr>
                <a:srgbClr val="E2BD7B"/>
              </a:buClr>
            </a:pPr>
            <a:endParaRPr lang="en-US" altLang="zh-CN" sz="2400" kern="1200" dirty="0">
              <a:solidFill>
                <a:srgbClr val="0000FF"/>
              </a:solidFill>
              <a:latin typeface="方正粗黑宋简体" panose="02000000000000000000" pitchFamily="2" charset="-122"/>
              <a:ea typeface="方正粗黑宋简体" panose="02000000000000000000" pitchFamily="2" charset="-122"/>
              <a:cs typeface="+mn-cs"/>
            </a:endParaRPr>
          </a:p>
          <a:p>
            <a:pPr lvl="1" eaLnBrk="1" hangingPunct="1">
              <a:buClr>
                <a:srgbClr val="E2BD7B"/>
              </a:buClr>
            </a:pPr>
            <a:endParaRPr lang="en-US" altLang="zh-CN" sz="2400" kern="1200" dirty="0">
              <a:solidFill>
                <a:srgbClr val="0000FF"/>
              </a:solidFill>
              <a:latin typeface="方正粗黑宋简体" panose="02000000000000000000" pitchFamily="2" charset="-122"/>
              <a:ea typeface="方正粗黑宋简体" panose="02000000000000000000" pitchFamily="2" charset="-122"/>
              <a:cs typeface="+mn-cs"/>
            </a:endParaRPr>
          </a:p>
        </p:txBody>
      </p:sp>
      <p:graphicFrame>
        <p:nvGraphicFramePr>
          <p:cNvPr id="331780" name="对象 5"/>
          <p:cNvGraphicFramePr>
            <a:graphicFrameLocks noChangeAspect="1"/>
          </p:cNvGraphicFramePr>
          <p:nvPr/>
        </p:nvGraphicFramePr>
        <p:xfrm>
          <a:off x="201613" y="2451100"/>
          <a:ext cx="8740775" cy="2198688"/>
        </p:xfrm>
        <a:graphic>
          <a:graphicData uri="http://schemas.openxmlformats.org/presentationml/2006/ole">
            <mc:AlternateContent xmlns:mc="http://schemas.openxmlformats.org/markup-compatibility/2006">
              <mc:Choice xmlns:v="urn:schemas-microsoft-com:vml" Requires="v">
                <p:oleObj spid="_x0000_s416023" r:id="rId4" imgW="3937000" imgH="736600" progId="Equation.3">
                  <p:embed/>
                </p:oleObj>
              </mc:Choice>
              <mc:Fallback>
                <p:oleObj r:id="rId4" imgW="3937000" imgH="736600" progId="Equation.3">
                  <p:embed/>
                  <p:pic>
                    <p:nvPicPr>
                      <p:cNvPr id="0" name="图片 3317"/>
                      <p:cNvPicPr/>
                      <p:nvPr/>
                    </p:nvPicPr>
                    <p:blipFill>
                      <a:blip r:embed="rId5"/>
                      <a:stretch>
                        <a:fillRect/>
                      </a:stretch>
                    </p:blipFill>
                    <p:spPr>
                      <a:xfrm>
                        <a:off x="201613" y="2451100"/>
                        <a:ext cx="8740775" cy="2198688"/>
                      </a:xfrm>
                      <a:prstGeom prst="rect">
                        <a:avLst/>
                      </a:prstGeom>
                      <a:noFill/>
                      <a:ln w="38100">
                        <a:noFill/>
                        <a:miter/>
                      </a:ln>
                    </p:spPr>
                  </p:pic>
                </p:oleObj>
              </mc:Fallback>
            </mc:AlternateContent>
          </a:graphicData>
        </a:graphic>
      </p:graphicFrame>
      <p:sp>
        <p:nvSpPr>
          <p:cNvPr id="7" name="左大括号 6"/>
          <p:cNvSpPr/>
          <p:nvPr/>
        </p:nvSpPr>
        <p:spPr>
          <a:xfrm>
            <a:off x="4275138" y="1189038"/>
            <a:ext cx="269875" cy="809625"/>
          </a:xfrm>
          <a:prstGeom prst="leftBrace">
            <a:avLst/>
          </a:prstGeom>
          <a:ln w="444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base">
              <a:spcBef>
                <a:spcPct val="0"/>
              </a:spcBef>
              <a:spcAft>
                <a:spcPct val="0"/>
              </a:spcAft>
              <a:defRPr/>
            </a:pPr>
            <a:endParaRPr lang="zh-CN" altLang="en-US" sz="1350" strike="noStrike" noProof="1">
              <a:solidFill>
                <a:srgbClr val="494B4D"/>
              </a:solidFill>
            </a:endParaRPr>
          </a:p>
        </p:txBody>
      </p:sp>
      <p:graphicFrame>
        <p:nvGraphicFramePr>
          <p:cNvPr id="331782" name="对象 1"/>
          <p:cNvGraphicFramePr>
            <a:graphicFrameLocks noChangeAspect="1"/>
          </p:cNvGraphicFramePr>
          <p:nvPr/>
        </p:nvGraphicFramePr>
        <p:xfrm>
          <a:off x="4438650" y="1049338"/>
          <a:ext cx="4262438" cy="698500"/>
        </p:xfrm>
        <a:graphic>
          <a:graphicData uri="http://schemas.openxmlformats.org/presentationml/2006/ole">
            <mc:AlternateContent xmlns:mc="http://schemas.openxmlformats.org/markup-compatibility/2006">
              <mc:Choice xmlns:v="urn:schemas-microsoft-com:vml" Requires="v">
                <p:oleObj spid="_x0000_s416024" r:id="rId6" imgW="1473200" imgH="241300" progId="Equation.3">
                  <p:embed/>
                </p:oleObj>
              </mc:Choice>
              <mc:Fallback>
                <p:oleObj r:id="rId6" imgW="1473200" imgH="241300" progId="Equation.3">
                  <p:embed/>
                  <p:pic>
                    <p:nvPicPr>
                      <p:cNvPr id="0" name="图片 3318"/>
                      <p:cNvPicPr/>
                      <p:nvPr/>
                    </p:nvPicPr>
                    <p:blipFill>
                      <a:blip r:embed="rId7"/>
                      <a:stretch>
                        <a:fillRect/>
                      </a:stretch>
                    </p:blipFill>
                    <p:spPr>
                      <a:xfrm>
                        <a:off x="4438650" y="1049338"/>
                        <a:ext cx="4262438" cy="698500"/>
                      </a:xfrm>
                      <a:prstGeom prst="rect">
                        <a:avLst/>
                      </a:prstGeom>
                      <a:noFill/>
                      <a:ln w="38100">
                        <a:noFill/>
                        <a:miter/>
                      </a:ln>
                    </p:spPr>
                  </p:pic>
                </p:oleObj>
              </mc:Fallback>
            </mc:AlternateContent>
          </a:graphicData>
        </a:graphic>
      </p:graphicFrame>
      <p:graphicFrame>
        <p:nvGraphicFramePr>
          <p:cNvPr id="330763" name="对象 12"/>
          <p:cNvGraphicFramePr>
            <a:graphicFrameLocks noChangeAspect="1"/>
          </p:cNvGraphicFramePr>
          <p:nvPr/>
        </p:nvGraphicFramePr>
        <p:xfrm>
          <a:off x="4545013" y="1747838"/>
          <a:ext cx="1587500" cy="703262"/>
        </p:xfrm>
        <a:graphic>
          <a:graphicData uri="http://schemas.openxmlformats.org/presentationml/2006/ole">
            <mc:AlternateContent xmlns:mc="http://schemas.openxmlformats.org/markup-compatibility/2006">
              <mc:Choice xmlns:v="urn:schemas-microsoft-com:vml" Requires="v">
                <p:oleObj spid="_x0000_s416025" r:id="rId8" imgW="774065" imgH="342900" progId="Equation.3">
                  <p:embed/>
                </p:oleObj>
              </mc:Choice>
              <mc:Fallback>
                <p:oleObj r:id="rId8" imgW="774065" imgH="342900" progId="Equation.3">
                  <p:embed/>
                  <p:pic>
                    <p:nvPicPr>
                      <p:cNvPr id="0" name="图片 3319"/>
                      <p:cNvPicPr/>
                      <p:nvPr/>
                    </p:nvPicPr>
                    <p:blipFill>
                      <a:blip r:embed="rId9"/>
                      <a:stretch>
                        <a:fillRect/>
                      </a:stretch>
                    </p:blipFill>
                    <p:spPr>
                      <a:xfrm>
                        <a:off x="4545013" y="1747838"/>
                        <a:ext cx="1587500" cy="703262"/>
                      </a:xfrm>
                      <a:prstGeom prst="rect">
                        <a:avLst/>
                      </a:prstGeom>
                      <a:noFill/>
                      <a:ln w="38100">
                        <a:noFill/>
                        <a:miter/>
                      </a:ln>
                    </p:spPr>
                  </p:pic>
                </p:oleObj>
              </mc:Fallback>
            </mc:AlternateContent>
          </a:graphicData>
        </a:graphic>
      </p:graphicFrame>
      <p:graphicFrame>
        <p:nvGraphicFramePr>
          <p:cNvPr id="332812" name="对象 1"/>
          <p:cNvGraphicFramePr>
            <a:graphicFrameLocks noChangeAspect="1"/>
          </p:cNvGraphicFramePr>
          <p:nvPr/>
        </p:nvGraphicFramePr>
        <p:xfrm>
          <a:off x="2174875" y="4765675"/>
          <a:ext cx="4251969" cy="1543645"/>
        </p:xfrm>
        <a:graphic>
          <a:graphicData uri="http://schemas.openxmlformats.org/presentationml/2006/ole">
            <mc:AlternateContent xmlns:mc="http://schemas.openxmlformats.org/markup-compatibility/2006">
              <mc:Choice xmlns:v="urn:schemas-microsoft-com:vml" Requires="v">
                <p:oleObj spid="_x0000_s416026" r:id="rId10" imgW="3606800" imgH="1308100" progId="Equation.3">
                  <p:embed/>
                </p:oleObj>
              </mc:Choice>
              <mc:Fallback>
                <p:oleObj r:id="rId10" imgW="3606800" imgH="1308100" progId="Equation.3">
                  <p:embed/>
                  <p:pic>
                    <p:nvPicPr>
                      <p:cNvPr id="0" name="图片 3320"/>
                      <p:cNvPicPr/>
                      <p:nvPr/>
                    </p:nvPicPr>
                    <p:blipFill>
                      <a:blip r:embed="rId11"/>
                      <a:stretch>
                        <a:fillRect/>
                      </a:stretch>
                    </p:blipFill>
                    <p:spPr>
                      <a:xfrm>
                        <a:off x="2174875" y="4765675"/>
                        <a:ext cx="4251969" cy="154364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31780"/>
                                        </p:tgtEl>
                                        <p:attrNameLst>
                                          <p:attrName>style.visibility</p:attrName>
                                        </p:attrNameLst>
                                      </p:cBhvr>
                                      <p:to>
                                        <p:strVal val="visible"/>
                                      </p:to>
                                    </p:set>
                                    <p:animEffect transition="in" filter="wipe(down)">
                                      <p:cBhvr>
                                        <p:cTn id="7" dur="500"/>
                                        <p:tgtEl>
                                          <p:spTgt spid="33178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nodeType="withEffect">
                                  <p:stCondLst>
                                    <p:cond delay="0"/>
                                  </p:stCondLst>
                                  <p:childTnLst>
                                    <p:set>
                                      <p:cBhvr>
                                        <p:cTn id="12" dur="1" fill="hold">
                                          <p:stCondLst>
                                            <p:cond delay="0"/>
                                          </p:stCondLst>
                                        </p:cTn>
                                        <p:tgtEl>
                                          <p:spTgt spid="331782"/>
                                        </p:tgtEl>
                                        <p:attrNameLst>
                                          <p:attrName>style.visibility</p:attrName>
                                        </p:attrNameLst>
                                      </p:cBhvr>
                                      <p:to>
                                        <p:strVal val="visible"/>
                                      </p:to>
                                    </p:set>
                                    <p:animEffect transition="in" filter="wipe(down)">
                                      <p:cBhvr>
                                        <p:cTn id="13" dur="500"/>
                                        <p:tgtEl>
                                          <p:spTgt spid="33178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374787">
                                            <p:txEl>
                                              <p:pRg st="0" end="0"/>
                                            </p:txEl>
                                          </p:spTgt>
                                        </p:tgtEl>
                                        <p:attrNameLst>
                                          <p:attrName>style.visibility</p:attrName>
                                        </p:attrNameLst>
                                      </p:cBhvr>
                                      <p:to>
                                        <p:strVal val="visible"/>
                                      </p:to>
                                    </p:set>
                                    <p:animEffect transition="in" filter="wipe(down)">
                                      <p:cBhvr>
                                        <p:cTn id="18" dur="500"/>
                                        <p:tgtEl>
                                          <p:spTgt spid="374787">
                                            <p:txEl>
                                              <p:pRg st="0" end="0"/>
                                            </p:txEl>
                                          </p:spTgt>
                                        </p:tgtEl>
                                      </p:cBhvr>
                                    </p:animEffect>
                                  </p:childTnLst>
                                </p:cTn>
                              </p:par>
                              <p:par>
                                <p:cTn id="19" presetID="42" presetClass="entr" presetSubtype="0" fill="hold" nodeType="withEffect">
                                  <p:stCondLst>
                                    <p:cond delay="0"/>
                                  </p:stCondLst>
                                  <p:childTnLst>
                                    <p:set>
                                      <p:cBhvr>
                                        <p:cTn id="20" dur="1" fill="hold">
                                          <p:stCondLst>
                                            <p:cond delay="0"/>
                                          </p:stCondLst>
                                        </p:cTn>
                                        <p:tgtEl>
                                          <p:spTgt spid="330763"/>
                                        </p:tgtEl>
                                        <p:attrNameLst>
                                          <p:attrName>style.visibility</p:attrName>
                                        </p:attrNameLst>
                                      </p:cBhvr>
                                      <p:to>
                                        <p:strVal val="visible"/>
                                      </p:to>
                                    </p:set>
                                    <p:animEffect transition="in" filter="fade">
                                      <p:cBhvr>
                                        <p:cTn id="21" dur="1000"/>
                                        <p:tgtEl>
                                          <p:spTgt spid="330763"/>
                                        </p:tgtEl>
                                      </p:cBhvr>
                                    </p:animEffect>
                                    <p:anim calcmode="lin" valueType="num">
                                      <p:cBhvr>
                                        <p:cTn id="22" dur="1000" fill="hold"/>
                                        <p:tgtEl>
                                          <p:spTgt spid="330763"/>
                                        </p:tgtEl>
                                        <p:attrNameLst>
                                          <p:attrName>ppt_x</p:attrName>
                                        </p:attrNameLst>
                                      </p:cBhvr>
                                      <p:tavLst>
                                        <p:tav tm="0">
                                          <p:val>
                                            <p:strVal val="#ppt_x"/>
                                          </p:val>
                                        </p:tav>
                                        <p:tav tm="100000">
                                          <p:val>
                                            <p:strVal val="#ppt_x"/>
                                          </p:val>
                                        </p:tav>
                                      </p:tavLst>
                                    </p:anim>
                                    <p:anim calcmode="lin" valueType="num">
                                      <p:cBhvr>
                                        <p:cTn id="23" dur="1000" fill="hold"/>
                                        <p:tgtEl>
                                          <p:spTgt spid="330763"/>
                                        </p:tgtEl>
                                        <p:attrNameLst>
                                          <p:attrName>ppt_y</p:attrName>
                                        </p:attrNameLst>
                                      </p:cBhvr>
                                      <p:tavLst>
                                        <p:tav tm="0">
                                          <p:val>
                                            <p:strVal val="#ppt_y+.1"/>
                                          </p:val>
                                        </p:tav>
                                        <p:tav tm="100000">
                                          <p:val>
                                            <p:strVal val="#ppt_y"/>
                                          </p:val>
                                        </p:tav>
                                      </p:tavLst>
                                    </p:anim>
                                  </p:childTnLst>
                                </p:cTn>
                              </p:par>
                              <p:par>
                                <p:cTn id="24" presetID="1" presetClass="entr" presetSubtype="0" fill="hold" nodeType="withEffect">
                                  <p:stCondLst>
                                    <p:cond delay="0"/>
                                  </p:stCondLst>
                                  <p:childTnLst>
                                    <p:set>
                                      <p:cBhvr>
                                        <p:cTn id="25" dur="1" fill="hold">
                                          <p:stCondLst>
                                            <p:cond delay="0"/>
                                          </p:stCondLst>
                                        </p:cTn>
                                        <p:tgtEl>
                                          <p:spTgt spid="3328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787" grpId="0" build="p"/>
      <p:bldP spid="7" grpId="0" bldLvl="0" animBg="1"/>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2802" name="Object 4"/>
          <p:cNvGraphicFramePr>
            <a:graphicFrameLocks noChangeAspect="1"/>
          </p:cNvGraphicFramePr>
          <p:nvPr/>
        </p:nvGraphicFramePr>
        <p:xfrm>
          <a:off x="1331913" y="3321050"/>
          <a:ext cx="2690812" cy="839788"/>
        </p:xfrm>
        <a:graphic>
          <a:graphicData uri="http://schemas.openxmlformats.org/presentationml/2006/ole">
            <mc:AlternateContent xmlns:mc="http://schemas.openxmlformats.org/markup-compatibility/2006">
              <mc:Choice xmlns:v="urn:schemas-microsoft-com:vml" Requires="v">
                <p:oleObj spid="_x0000_s417251" r:id="rId3" imgW="2565400" imgH="800100" progId="Equation.3">
                  <p:embed/>
                </p:oleObj>
              </mc:Choice>
              <mc:Fallback>
                <p:oleObj r:id="rId3" imgW="2565400" imgH="800100" progId="Equation.3">
                  <p:embed/>
                  <p:pic>
                    <p:nvPicPr>
                      <p:cNvPr id="0" name="图片 3316"/>
                      <p:cNvPicPr/>
                      <p:nvPr/>
                    </p:nvPicPr>
                    <p:blipFill>
                      <a:blip r:embed="rId4"/>
                      <a:stretch>
                        <a:fillRect/>
                      </a:stretch>
                    </p:blipFill>
                    <p:spPr>
                      <a:xfrm>
                        <a:off x="1331913" y="3321050"/>
                        <a:ext cx="2690812" cy="839788"/>
                      </a:xfrm>
                      <a:prstGeom prst="rect">
                        <a:avLst/>
                      </a:prstGeom>
                      <a:noFill/>
                      <a:ln w="38100">
                        <a:noFill/>
                        <a:miter/>
                      </a:ln>
                    </p:spPr>
                  </p:pic>
                </p:oleObj>
              </mc:Fallback>
            </mc:AlternateContent>
          </a:graphicData>
        </a:graphic>
      </p:graphicFrame>
      <p:graphicFrame>
        <p:nvGraphicFramePr>
          <p:cNvPr id="332803" name="Object 6"/>
          <p:cNvGraphicFramePr>
            <a:graphicFrameLocks noChangeAspect="1"/>
          </p:cNvGraphicFramePr>
          <p:nvPr/>
        </p:nvGraphicFramePr>
        <p:xfrm>
          <a:off x="1320800" y="5194300"/>
          <a:ext cx="901700" cy="804863"/>
        </p:xfrm>
        <a:graphic>
          <a:graphicData uri="http://schemas.openxmlformats.org/presentationml/2006/ole">
            <mc:AlternateContent xmlns:mc="http://schemas.openxmlformats.org/markup-compatibility/2006">
              <mc:Choice xmlns:v="urn:schemas-microsoft-com:vml" Requires="v">
                <p:oleObj spid="_x0000_s417252" r:id="rId5" imgW="469900" imgH="419100" progId="Equation.3">
                  <p:embed/>
                </p:oleObj>
              </mc:Choice>
              <mc:Fallback>
                <p:oleObj r:id="rId5" imgW="469900" imgH="419100" progId="Equation.3">
                  <p:embed/>
                  <p:pic>
                    <p:nvPicPr>
                      <p:cNvPr id="0" name="图片 3307"/>
                      <p:cNvPicPr/>
                      <p:nvPr/>
                    </p:nvPicPr>
                    <p:blipFill>
                      <a:blip r:embed="rId6"/>
                      <a:stretch>
                        <a:fillRect/>
                      </a:stretch>
                    </p:blipFill>
                    <p:spPr>
                      <a:xfrm>
                        <a:off x="1320800" y="5194300"/>
                        <a:ext cx="901700" cy="804863"/>
                      </a:xfrm>
                      <a:prstGeom prst="rect">
                        <a:avLst/>
                      </a:prstGeom>
                      <a:noFill/>
                      <a:ln w="38100">
                        <a:noFill/>
                        <a:miter/>
                      </a:ln>
                    </p:spPr>
                  </p:pic>
                </p:oleObj>
              </mc:Fallback>
            </mc:AlternateContent>
          </a:graphicData>
        </a:graphic>
      </p:graphicFrame>
      <p:graphicFrame>
        <p:nvGraphicFramePr>
          <p:cNvPr id="332804" name="Object 7"/>
          <p:cNvGraphicFramePr>
            <a:graphicFrameLocks noChangeAspect="1"/>
          </p:cNvGraphicFramePr>
          <p:nvPr/>
        </p:nvGraphicFramePr>
        <p:xfrm>
          <a:off x="2670175" y="5200650"/>
          <a:ext cx="903288" cy="804863"/>
        </p:xfrm>
        <a:graphic>
          <a:graphicData uri="http://schemas.openxmlformats.org/presentationml/2006/ole">
            <mc:AlternateContent xmlns:mc="http://schemas.openxmlformats.org/markup-compatibility/2006">
              <mc:Choice xmlns:v="urn:schemas-microsoft-com:vml" Requires="v">
                <p:oleObj spid="_x0000_s417253" r:id="rId7" imgW="469900" imgH="419100" progId="Equation.3">
                  <p:embed/>
                </p:oleObj>
              </mc:Choice>
              <mc:Fallback>
                <p:oleObj r:id="rId7" imgW="469900" imgH="419100" progId="Equation.3">
                  <p:embed/>
                  <p:pic>
                    <p:nvPicPr>
                      <p:cNvPr id="0" name="图片 3322"/>
                      <p:cNvPicPr/>
                      <p:nvPr/>
                    </p:nvPicPr>
                    <p:blipFill>
                      <a:blip r:embed="rId8"/>
                      <a:stretch>
                        <a:fillRect/>
                      </a:stretch>
                    </p:blipFill>
                    <p:spPr>
                      <a:xfrm>
                        <a:off x="2670175" y="5200650"/>
                        <a:ext cx="903288" cy="804863"/>
                      </a:xfrm>
                      <a:prstGeom prst="rect">
                        <a:avLst/>
                      </a:prstGeom>
                      <a:noFill/>
                      <a:ln w="38100">
                        <a:noFill/>
                        <a:miter/>
                      </a:ln>
                    </p:spPr>
                  </p:pic>
                </p:oleObj>
              </mc:Fallback>
            </mc:AlternateContent>
          </a:graphicData>
        </a:graphic>
      </p:graphicFrame>
      <p:graphicFrame>
        <p:nvGraphicFramePr>
          <p:cNvPr id="332805" name="Object 8"/>
          <p:cNvGraphicFramePr>
            <a:graphicFrameLocks noChangeAspect="1"/>
          </p:cNvGraphicFramePr>
          <p:nvPr/>
        </p:nvGraphicFramePr>
        <p:xfrm>
          <a:off x="1331913" y="4238625"/>
          <a:ext cx="2509837" cy="793750"/>
        </p:xfrm>
        <a:graphic>
          <a:graphicData uri="http://schemas.openxmlformats.org/presentationml/2006/ole">
            <mc:AlternateContent xmlns:mc="http://schemas.openxmlformats.org/markup-compatibility/2006">
              <mc:Choice xmlns:v="urn:schemas-microsoft-com:vml" Requires="v">
                <p:oleObj spid="_x0000_s417254" r:id="rId9" imgW="2527300" imgH="800100" progId="Equation.3">
                  <p:embed/>
                </p:oleObj>
              </mc:Choice>
              <mc:Fallback>
                <p:oleObj r:id="rId9" imgW="2527300" imgH="800100" progId="Equation.3">
                  <p:embed/>
                  <p:pic>
                    <p:nvPicPr>
                      <p:cNvPr id="0" name="图片 3323"/>
                      <p:cNvPicPr/>
                      <p:nvPr/>
                    </p:nvPicPr>
                    <p:blipFill>
                      <a:blip r:embed="rId10"/>
                      <a:stretch>
                        <a:fillRect/>
                      </a:stretch>
                    </p:blipFill>
                    <p:spPr>
                      <a:xfrm>
                        <a:off x="1331913" y="4238625"/>
                        <a:ext cx="2509837" cy="793750"/>
                      </a:xfrm>
                      <a:prstGeom prst="rect">
                        <a:avLst/>
                      </a:prstGeom>
                      <a:noFill/>
                      <a:ln w="38100">
                        <a:noFill/>
                        <a:miter/>
                      </a:ln>
                    </p:spPr>
                  </p:pic>
                </p:oleObj>
              </mc:Fallback>
            </mc:AlternateContent>
          </a:graphicData>
        </a:graphic>
      </p:graphicFrame>
      <p:sp>
        <p:nvSpPr>
          <p:cNvPr id="332806" name="AutoShape 9"/>
          <p:cNvSpPr>
            <a:spLocks noChangeArrowheads="1"/>
          </p:cNvSpPr>
          <p:nvPr/>
        </p:nvSpPr>
        <p:spPr bwMode="auto">
          <a:xfrm>
            <a:off x="3924300" y="4437063"/>
            <a:ext cx="541338" cy="269875"/>
          </a:xfrm>
          <a:prstGeom prst="rightArrow">
            <a:avLst>
              <a:gd name="adj1" fmla="val 50000"/>
              <a:gd name="adj2" fmla="val 49972"/>
            </a:avLst>
          </a:prstGeom>
          <a:solidFill>
            <a:srgbClr val="FF0000"/>
          </a:solidFill>
          <a:ln w="9525">
            <a:solidFill>
              <a:srgbClr val="FF0000"/>
            </a:solidFill>
            <a:miter lim="800000"/>
          </a:ln>
        </p:spPr>
        <p:txBody>
          <a:bodyPr wrap="none" anchor="ct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l" eaLnBrk="1" fontAlgn="base" hangingPunct="1">
              <a:lnSpc>
                <a:spcPct val="100000"/>
              </a:lnSpc>
              <a:spcBef>
                <a:spcPct val="0"/>
              </a:spcBef>
              <a:spcAft>
                <a:spcPct val="0"/>
              </a:spcAft>
              <a:buClrTx/>
              <a:buSzTx/>
              <a:buFontTx/>
              <a:buNone/>
            </a:pPr>
            <a:endParaRPr lang="zh-CN" altLang="en-US" sz="1350" b="0" strike="noStrike" noProof="1">
              <a:solidFill>
                <a:srgbClr val="494B4D"/>
              </a:solidFill>
              <a:latin typeface="Arial" panose="020B0604020202020204" pitchFamily="34" charset="0"/>
              <a:ea typeface="宋体" panose="02010600030101010101" pitchFamily="2" charset="-122"/>
            </a:endParaRPr>
          </a:p>
        </p:txBody>
      </p:sp>
      <p:graphicFrame>
        <p:nvGraphicFramePr>
          <p:cNvPr id="332807" name="Object 11"/>
          <p:cNvGraphicFramePr>
            <a:graphicFrameLocks noChangeAspect="1"/>
          </p:cNvGraphicFramePr>
          <p:nvPr/>
        </p:nvGraphicFramePr>
        <p:xfrm>
          <a:off x="4841875" y="3602309"/>
          <a:ext cx="3402533" cy="817292"/>
        </p:xfrm>
        <a:graphic>
          <a:graphicData uri="http://schemas.openxmlformats.org/presentationml/2006/ole">
            <mc:AlternateContent xmlns:mc="http://schemas.openxmlformats.org/markup-compatibility/2006">
              <mc:Choice xmlns:v="urn:schemas-microsoft-com:vml" Requires="v">
                <p:oleObj spid="_x0000_s417255" r:id="rId11" imgW="3390900" imgH="812800" progId="Equation.3">
                  <p:embed/>
                </p:oleObj>
              </mc:Choice>
              <mc:Fallback>
                <p:oleObj r:id="rId11" imgW="3390900" imgH="812800" progId="Equation.3">
                  <p:embed/>
                  <p:pic>
                    <p:nvPicPr>
                      <p:cNvPr id="0" name="图片 3324"/>
                      <p:cNvPicPr/>
                      <p:nvPr/>
                    </p:nvPicPr>
                    <p:blipFill>
                      <a:blip r:embed="rId12"/>
                      <a:stretch>
                        <a:fillRect/>
                      </a:stretch>
                    </p:blipFill>
                    <p:spPr>
                      <a:xfrm>
                        <a:off x="4841875" y="3602309"/>
                        <a:ext cx="3402533" cy="817292"/>
                      </a:xfrm>
                      <a:prstGeom prst="rect">
                        <a:avLst/>
                      </a:prstGeom>
                      <a:noFill/>
                      <a:ln w="38100">
                        <a:noFill/>
                        <a:miter/>
                      </a:ln>
                    </p:spPr>
                  </p:pic>
                </p:oleObj>
              </mc:Fallback>
            </mc:AlternateContent>
          </a:graphicData>
        </a:graphic>
      </p:graphicFrame>
      <p:graphicFrame>
        <p:nvGraphicFramePr>
          <p:cNvPr id="332808" name="Object 12"/>
          <p:cNvGraphicFramePr>
            <a:graphicFrameLocks noChangeAspect="1"/>
          </p:cNvGraphicFramePr>
          <p:nvPr/>
        </p:nvGraphicFramePr>
        <p:xfrm>
          <a:off x="4779962" y="4757738"/>
          <a:ext cx="3729139" cy="903510"/>
        </p:xfrm>
        <a:graphic>
          <a:graphicData uri="http://schemas.openxmlformats.org/presentationml/2006/ole">
            <mc:AlternateContent xmlns:mc="http://schemas.openxmlformats.org/markup-compatibility/2006">
              <mc:Choice xmlns:v="urn:schemas-microsoft-com:vml" Requires="v">
                <p:oleObj spid="_x0000_s417256" r:id="rId13" imgW="3352800" imgH="812800" progId="Equation.3">
                  <p:embed/>
                </p:oleObj>
              </mc:Choice>
              <mc:Fallback>
                <p:oleObj r:id="rId13" imgW="3352800" imgH="812800" progId="Equation.3">
                  <p:embed/>
                  <p:pic>
                    <p:nvPicPr>
                      <p:cNvPr id="0" name="图片 3325"/>
                      <p:cNvPicPr/>
                      <p:nvPr/>
                    </p:nvPicPr>
                    <p:blipFill>
                      <a:blip r:embed="rId14"/>
                      <a:stretch>
                        <a:fillRect/>
                      </a:stretch>
                    </p:blipFill>
                    <p:spPr>
                      <a:xfrm>
                        <a:off x="4779962" y="4757738"/>
                        <a:ext cx="3729139" cy="903510"/>
                      </a:xfrm>
                      <a:prstGeom prst="rect">
                        <a:avLst/>
                      </a:prstGeom>
                      <a:noFill/>
                      <a:ln w="38100">
                        <a:noFill/>
                        <a:miter/>
                      </a:ln>
                    </p:spPr>
                  </p:pic>
                </p:oleObj>
              </mc:Fallback>
            </mc:AlternateContent>
          </a:graphicData>
        </a:graphic>
      </p:graphicFrame>
      <p:sp>
        <p:nvSpPr>
          <p:cNvPr id="332813" name="AutoShape 9"/>
          <p:cNvSpPr>
            <a:spLocks noChangeArrowheads="1"/>
          </p:cNvSpPr>
          <p:nvPr/>
        </p:nvSpPr>
        <p:spPr bwMode="auto">
          <a:xfrm rot="5400000">
            <a:off x="2319338" y="2808288"/>
            <a:ext cx="539750" cy="269875"/>
          </a:xfrm>
          <a:prstGeom prst="rightArrow">
            <a:avLst>
              <a:gd name="adj1" fmla="val 50000"/>
              <a:gd name="adj2" fmla="val 49972"/>
            </a:avLst>
          </a:prstGeom>
          <a:solidFill>
            <a:srgbClr val="FF0000"/>
          </a:solidFill>
          <a:ln w="9525">
            <a:solidFill>
              <a:srgbClr val="FF0000"/>
            </a:solidFill>
            <a:miter lim="800000"/>
          </a:ln>
        </p:spPr>
        <p:txBody>
          <a:bodyPr wrap="none" anchor="ct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l" eaLnBrk="1" fontAlgn="base" hangingPunct="1">
              <a:lnSpc>
                <a:spcPct val="100000"/>
              </a:lnSpc>
              <a:spcBef>
                <a:spcPct val="0"/>
              </a:spcBef>
              <a:spcAft>
                <a:spcPct val="0"/>
              </a:spcAft>
              <a:buClrTx/>
              <a:buSzTx/>
              <a:buFontTx/>
              <a:buNone/>
            </a:pPr>
            <a:endParaRPr lang="zh-CN" altLang="en-US" sz="1350" b="0" strike="noStrike" noProof="1">
              <a:solidFill>
                <a:srgbClr val="494B4D"/>
              </a:solidFill>
              <a:latin typeface="Arial" panose="020B0604020202020204" pitchFamily="34" charset="0"/>
              <a:ea typeface="宋体" panose="02010600030101010101" pitchFamily="2" charset="-122"/>
            </a:endParaRPr>
          </a:p>
        </p:txBody>
      </p:sp>
      <p:sp>
        <p:nvSpPr>
          <p:cNvPr id="15" name="左大括号 14"/>
          <p:cNvSpPr/>
          <p:nvPr/>
        </p:nvSpPr>
        <p:spPr>
          <a:xfrm>
            <a:off x="1062038" y="3952875"/>
            <a:ext cx="269875" cy="1641475"/>
          </a:xfrm>
          <a:prstGeom prst="leftBrace">
            <a:avLst/>
          </a:prstGeom>
          <a:ln w="444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base">
              <a:spcBef>
                <a:spcPct val="0"/>
              </a:spcBef>
              <a:spcAft>
                <a:spcPct val="0"/>
              </a:spcAft>
              <a:defRPr/>
            </a:pPr>
            <a:endParaRPr lang="zh-CN" altLang="en-US" sz="1350" strike="noStrike" noProof="1">
              <a:solidFill>
                <a:srgbClr val="494B4D"/>
              </a:solidFill>
            </a:endParaRPr>
          </a:p>
        </p:txBody>
      </p:sp>
      <p:sp>
        <p:nvSpPr>
          <p:cNvPr id="16" name="左大括号 15"/>
          <p:cNvSpPr/>
          <p:nvPr/>
        </p:nvSpPr>
        <p:spPr>
          <a:xfrm>
            <a:off x="4572000" y="4022725"/>
            <a:ext cx="215900" cy="1095375"/>
          </a:xfrm>
          <a:prstGeom prst="leftBrace">
            <a:avLst/>
          </a:prstGeom>
          <a:ln w="444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base">
              <a:spcBef>
                <a:spcPct val="0"/>
              </a:spcBef>
              <a:spcAft>
                <a:spcPct val="0"/>
              </a:spcAft>
              <a:defRPr/>
            </a:pPr>
            <a:endParaRPr lang="zh-CN" altLang="en-US" sz="1350" strike="noStrike" noProof="1">
              <a:solidFill>
                <a:srgbClr val="494B4D"/>
              </a:solidFill>
            </a:endParaRPr>
          </a:p>
        </p:txBody>
      </p:sp>
      <p:sp>
        <p:nvSpPr>
          <p:cNvPr id="17" name="Rectangle 3"/>
          <p:cNvSpPr txBox="1">
            <a:spLocks noRot="1" noChangeArrowheads="1"/>
          </p:cNvSpPr>
          <p:nvPr/>
        </p:nvSpPr>
        <p:spPr bwMode="auto">
          <a:xfrm>
            <a:off x="153988" y="1533525"/>
            <a:ext cx="657225" cy="431800"/>
          </a:xfrm>
          <a:prstGeom prst="rect">
            <a:avLst/>
          </a:prstGeom>
          <a:noFill/>
          <a:ln>
            <a:noFill/>
          </a:ln>
          <a:effectLst/>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600" b="1">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3200">
                <a:solidFill>
                  <a:srgbClr val="3C3C5A"/>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800">
                <a:solidFill>
                  <a:schemeClr val="tx2"/>
                </a:solidFill>
                <a:latin typeface="+mn-lt"/>
                <a:ea typeface="+mn-ea"/>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4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9pPr>
          </a:lstStyle>
          <a:p>
            <a:pPr marL="0" marR="0" indent="0" algn="l" defTabSz="914400" rtl="0" eaLnBrk="1" fontAlgn="base" latinLnBrk="0" hangingPunct="1">
              <a:lnSpc>
                <a:spcPct val="100000"/>
              </a:lnSpc>
              <a:spcBef>
                <a:spcPct val="20000"/>
              </a:spcBef>
              <a:spcAft>
                <a:spcPct val="0"/>
              </a:spcAft>
              <a:buClr>
                <a:srgbClr val="00B0F0"/>
              </a:buClr>
              <a:buSzPct val="75000"/>
              <a:buFont typeface="Wingdings" panose="05000000000000000000" pitchFamily="2" charset="2"/>
              <a:buNone/>
              <a:defRPr/>
            </a:pPr>
            <a:r>
              <a:rPr kumimoji="0" lang="zh-CN" altLang="en-US" sz="2700" b="1" i="0" u="none" strike="noStrike" kern="1200" cap="none" spc="0" normalizeH="0" baseline="0" noProof="1">
                <a:solidFill>
                  <a:srgbClr val="0000FF"/>
                </a:solidFill>
                <a:effectLst>
                  <a:outerShdw blurRad="38100" dist="38100" dir="2700000" algn="tl">
                    <a:srgbClr val="C0C0C0"/>
                  </a:outerShdw>
                </a:effectLst>
                <a:latin typeface="方正粗黑宋简体" panose="02000000000000000000" pitchFamily="2" charset="-122"/>
                <a:ea typeface="方正粗黑宋简体" panose="02000000000000000000" pitchFamily="2" charset="-122"/>
                <a:cs typeface="+mn-cs"/>
              </a:rPr>
              <a:t>矩形线距离的情况</a:t>
            </a:r>
          </a:p>
        </p:txBody>
      </p:sp>
      <p:graphicFrame>
        <p:nvGraphicFramePr>
          <p:cNvPr id="331780" name="对象 5"/>
          <p:cNvGraphicFramePr>
            <a:graphicFrameLocks noChangeAspect="1"/>
          </p:cNvGraphicFramePr>
          <p:nvPr/>
        </p:nvGraphicFramePr>
        <p:xfrm>
          <a:off x="1162050" y="857250"/>
          <a:ext cx="7780338" cy="1957388"/>
        </p:xfrm>
        <a:graphic>
          <a:graphicData uri="http://schemas.openxmlformats.org/presentationml/2006/ole">
            <mc:AlternateContent xmlns:mc="http://schemas.openxmlformats.org/markup-compatibility/2006">
              <mc:Choice xmlns:v="urn:schemas-microsoft-com:vml" Requires="v">
                <p:oleObj spid="_x0000_s417257" r:id="rId15" imgW="3937000" imgH="736600" progId="Equation.3">
                  <p:embed/>
                </p:oleObj>
              </mc:Choice>
              <mc:Fallback>
                <p:oleObj r:id="rId15" imgW="3937000" imgH="736600" progId="Equation.3">
                  <p:embed/>
                  <p:pic>
                    <p:nvPicPr>
                      <p:cNvPr id="0" name="图片 3326"/>
                      <p:cNvPicPr/>
                      <p:nvPr/>
                    </p:nvPicPr>
                    <p:blipFill>
                      <a:blip r:embed="rId16"/>
                      <a:stretch>
                        <a:fillRect/>
                      </a:stretch>
                    </p:blipFill>
                    <p:spPr>
                      <a:xfrm>
                        <a:off x="1162050" y="857250"/>
                        <a:ext cx="7780338" cy="1957388"/>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28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17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280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280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280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280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280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280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280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806" grpId="0" animBg="1"/>
      <p:bldP spid="332813" grpId="0" animBg="1"/>
      <p:bldP spid="15" grpId="0" animBg="1"/>
      <p:bldP spid="16" grpId="0" animBg="1"/>
      <p:bldP spid="17" grpId="0"/>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2802" name="Object 4"/>
          <p:cNvGraphicFramePr>
            <a:graphicFrameLocks noChangeAspect="1"/>
          </p:cNvGraphicFramePr>
          <p:nvPr/>
        </p:nvGraphicFramePr>
        <p:xfrm>
          <a:off x="1331913" y="3321050"/>
          <a:ext cx="2690812" cy="839788"/>
        </p:xfrm>
        <a:graphic>
          <a:graphicData uri="http://schemas.openxmlformats.org/presentationml/2006/ole">
            <mc:AlternateContent xmlns:mc="http://schemas.openxmlformats.org/markup-compatibility/2006">
              <mc:Choice xmlns:v="urn:schemas-microsoft-com:vml" Requires="v">
                <p:oleObj spid="_x0000_s418411" r:id="rId3" imgW="2565400" imgH="800100" progId="Equation.3">
                  <p:embed/>
                </p:oleObj>
              </mc:Choice>
              <mc:Fallback>
                <p:oleObj r:id="rId3" imgW="2565400" imgH="800100" progId="Equation.3">
                  <p:embed/>
                  <p:pic>
                    <p:nvPicPr>
                      <p:cNvPr id="0" name="图片 3321"/>
                      <p:cNvPicPr/>
                      <p:nvPr/>
                    </p:nvPicPr>
                    <p:blipFill>
                      <a:blip r:embed="rId4"/>
                      <a:stretch>
                        <a:fillRect/>
                      </a:stretch>
                    </p:blipFill>
                    <p:spPr>
                      <a:xfrm>
                        <a:off x="1331913" y="3321050"/>
                        <a:ext cx="2690812" cy="839788"/>
                      </a:xfrm>
                      <a:prstGeom prst="rect">
                        <a:avLst/>
                      </a:prstGeom>
                      <a:noFill/>
                      <a:ln w="38100">
                        <a:noFill/>
                        <a:miter/>
                      </a:ln>
                    </p:spPr>
                  </p:pic>
                </p:oleObj>
              </mc:Fallback>
            </mc:AlternateContent>
          </a:graphicData>
        </a:graphic>
      </p:graphicFrame>
      <p:graphicFrame>
        <p:nvGraphicFramePr>
          <p:cNvPr id="332803" name="Object 6"/>
          <p:cNvGraphicFramePr>
            <a:graphicFrameLocks noChangeAspect="1"/>
          </p:cNvGraphicFramePr>
          <p:nvPr/>
        </p:nvGraphicFramePr>
        <p:xfrm>
          <a:off x="1320800" y="5194300"/>
          <a:ext cx="901700" cy="804863"/>
        </p:xfrm>
        <a:graphic>
          <a:graphicData uri="http://schemas.openxmlformats.org/presentationml/2006/ole">
            <mc:AlternateContent xmlns:mc="http://schemas.openxmlformats.org/markup-compatibility/2006">
              <mc:Choice xmlns:v="urn:schemas-microsoft-com:vml" Requires="v">
                <p:oleObj spid="_x0000_s418412" r:id="rId5" imgW="469900" imgH="419100" progId="Equation.3">
                  <p:embed/>
                </p:oleObj>
              </mc:Choice>
              <mc:Fallback>
                <p:oleObj r:id="rId5" imgW="469900" imgH="419100" progId="Equation.3">
                  <p:embed/>
                  <p:pic>
                    <p:nvPicPr>
                      <p:cNvPr id="0" name="图片 3327"/>
                      <p:cNvPicPr/>
                      <p:nvPr/>
                    </p:nvPicPr>
                    <p:blipFill>
                      <a:blip r:embed="rId6"/>
                      <a:stretch>
                        <a:fillRect/>
                      </a:stretch>
                    </p:blipFill>
                    <p:spPr>
                      <a:xfrm>
                        <a:off x="1320800" y="5194300"/>
                        <a:ext cx="901700" cy="804863"/>
                      </a:xfrm>
                      <a:prstGeom prst="rect">
                        <a:avLst/>
                      </a:prstGeom>
                      <a:noFill/>
                      <a:ln w="38100">
                        <a:noFill/>
                        <a:miter/>
                      </a:ln>
                    </p:spPr>
                  </p:pic>
                </p:oleObj>
              </mc:Fallback>
            </mc:AlternateContent>
          </a:graphicData>
        </a:graphic>
      </p:graphicFrame>
      <p:graphicFrame>
        <p:nvGraphicFramePr>
          <p:cNvPr id="332804" name="Object 7"/>
          <p:cNvGraphicFramePr>
            <a:graphicFrameLocks noChangeAspect="1"/>
          </p:cNvGraphicFramePr>
          <p:nvPr/>
        </p:nvGraphicFramePr>
        <p:xfrm>
          <a:off x="2670175" y="5200650"/>
          <a:ext cx="903288" cy="804863"/>
        </p:xfrm>
        <a:graphic>
          <a:graphicData uri="http://schemas.openxmlformats.org/presentationml/2006/ole">
            <mc:AlternateContent xmlns:mc="http://schemas.openxmlformats.org/markup-compatibility/2006">
              <mc:Choice xmlns:v="urn:schemas-microsoft-com:vml" Requires="v">
                <p:oleObj spid="_x0000_s418413" r:id="rId7" imgW="469900" imgH="419100" progId="Equation.3">
                  <p:embed/>
                </p:oleObj>
              </mc:Choice>
              <mc:Fallback>
                <p:oleObj r:id="rId7" imgW="469900" imgH="419100" progId="Equation.3">
                  <p:embed/>
                  <p:pic>
                    <p:nvPicPr>
                      <p:cNvPr id="0" name="图片 3328"/>
                      <p:cNvPicPr/>
                      <p:nvPr/>
                    </p:nvPicPr>
                    <p:blipFill>
                      <a:blip r:embed="rId8"/>
                      <a:stretch>
                        <a:fillRect/>
                      </a:stretch>
                    </p:blipFill>
                    <p:spPr>
                      <a:xfrm>
                        <a:off x="2670175" y="5200650"/>
                        <a:ext cx="903288" cy="804863"/>
                      </a:xfrm>
                      <a:prstGeom prst="rect">
                        <a:avLst/>
                      </a:prstGeom>
                      <a:noFill/>
                      <a:ln w="38100">
                        <a:noFill/>
                        <a:miter/>
                      </a:ln>
                    </p:spPr>
                  </p:pic>
                </p:oleObj>
              </mc:Fallback>
            </mc:AlternateContent>
          </a:graphicData>
        </a:graphic>
      </p:graphicFrame>
      <p:graphicFrame>
        <p:nvGraphicFramePr>
          <p:cNvPr id="332805" name="Object 8"/>
          <p:cNvGraphicFramePr>
            <a:graphicFrameLocks noChangeAspect="1"/>
          </p:cNvGraphicFramePr>
          <p:nvPr/>
        </p:nvGraphicFramePr>
        <p:xfrm>
          <a:off x="1331913" y="4238625"/>
          <a:ext cx="2509837" cy="793750"/>
        </p:xfrm>
        <a:graphic>
          <a:graphicData uri="http://schemas.openxmlformats.org/presentationml/2006/ole">
            <mc:AlternateContent xmlns:mc="http://schemas.openxmlformats.org/markup-compatibility/2006">
              <mc:Choice xmlns:v="urn:schemas-microsoft-com:vml" Requires="v">
                <p:oleObj spid="_x0000_s418414" r:id="rId9" imgW="2527300" imgH="800100" progId="Equation.3">
                  <p:embed/>
                </p:oleObj>
              </mc:Choice>
              <mc:Fallback>
                <p:oleObj r:id="rId9" imgW="2527300" imgH="800100" progId="Equation.3">
                  <p:embed/>
                  <p:pic>
                    <p:nvPicPr>
                      <p:cNvPr id="0" name="图片 3329"/>
                      <p:cNvPicPr/>
                      <p:nvPr/>
                    </p:nvPicPr>
                    <p:blipFill>
                      <a:blip r:embed="rId10"/>
                      <a:stretch>
                        <a:fillRect/>
                      </a:stretch>
                    </p:blipFill>
                    <p:spPr>
                      <a:xfrm>
                        <a:off x="1331913" y="4238625"/>
                        <a:ext cx="2509837" cy="793750"/>
                      </a:xfrm>
                      <a:prstGeom prst="rect">
                        <a:avLst/>
                      </a:prstGeom>
                      <a:noFill/>
                      <a:ln w="38100">
                        <a:noFill/>
                        <a:miter/>
                      </a:ln>
                    </p:spPr>
                  </p:pic>
                </p:oleObj>
              </mc:Fallback>
            </mc:AlternateContent>
          </a:graphicData>
        </a:graphic>
      </p:graphicFrame>
      <p:sp>
        <p:nvSpPr>
          <p:cNvPr id="332806" name="AutoShape 9"/>
          <p:cNvSpPr>
            <a:spLocks noChangeArrowheads="1"/>
          </p:cNvSpPr>
          <p:nvPr/>
        </p:nvSpPr>
        <p:spPr bwMode="auto">
          <a:xfrm>
            <a:off x="3924300" y="4437063"/>
            <a:ext cx="541338" cy="269875"/>
          </a:xfrm>
          <a:prstGeom prst="rightArrow">
            <a:avLst>
              <a:gd name="adj1" fmla="val 50000"/>
              <a:gd name="adj2" fmla="val 49972"/>
            </a:avLst>
          </a:prstGeom>
          <a:solidFill>
            <a:srgbClr val="FF0000"/>
          </a:solidFill>
          <a:ln w="9525">
            <a:solidFill>
              <a:srgbClr val="FF0000"/>
            </a:solidFill>
            <a:miter lim="800000"/>
          </a:ln>
        </p:spPr>
        <p:txBody>
          <a:bodyPr wrap="none" anchor="ct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l" eaLnBrk="1" fontAlgn="base" hangingPunct="1">
              <a:lnSpc>
                <a:spcPct val="100000"/>
              </a:lnSpc>
              <a:spcBef>
                <a:spcPct val="0"/>
              </a:spcBef>
              <a:spcAft>
                <a:spcPct val="0"/>
              </a:spcAft>
              <a:buClrTx/>
              <a:buSzTx/>
              <a:buFontTx/>
              <a:buNone/>
            </a:pPr>
            <a:endParaRPr lang="zh-CN" altLang="en-US" sz="1350" b="0" strike="noStrike" noProof="1">
              <a:solidFill>
                <a:srgbClr val="494B4D"/>
              </a:solidFill>
              <a:latin typeface="Arial" panose="020B0604020202020204" pitchFamily="34" charset="0"/>
              <a:ea typeface="宋体" panose="02010600030101010101" pitchFamily="2" charset="-122"/>
            </a:endParaRPr>
          </a:p>
        </p:txBody>
      </p:sp>
      <p:graphicFrame>
        <p:nvGraphicFramePr>
          <p:cNvPr id="332807" name="Object 11"/>
          <p:cNvGraphicFramePr>
            <a:graphicFrameLocks noChangeAspect="1"/>
          </p:cNvGraphicFramePr>
          <p:nvPr/>
        </p:nvGraphicFramePr>
        <p:xfrm>
          <a:off x="4841875" y="3660775"/>
          <a:ext cx="3159125" cy="758825"/>
        </p:xfrm>
        <a:graphic>
          <a:graphicData uri="http://schemas.openxmlformats.org/presentationml/2006/ole">
            <mc:AlternateContent xmlns:mc="http://schemas.openxmlformats.org/markup-compatibility/2006">
              <mc:Choice xmlns:v="urn:schemas-microsoft-com:vml" Requires="v">
                <p:oleObj spid="_x0000_s418415" r:id="rId11" imgW="3390900" imgH="812800" progId="Equation.3">
                  <p:embed/>
                </p:oleObj>
              </mc:Choice>
              <mc:Fallback>
                <p:oleObj r:id="rId11" imgW="3390900" imgH="812800" progId="Equation.3">
                  <p:embed/>
                  <p:pic>
                    <p:nvPicPr>
                      <p:cNvPr id="0" name="图片 3330"/>
                      <p:cNvPicPr/>
                      <p:nvPr/>
                    </p:nvPicPr>
                    <p:blipFill>
                      <a:blip r:embed="rId12"/>
                      <a:stretch>
                        <a:fillRect/>
                      </a:stretch>
                    </p:blipFill>
                    <p:spPr>
                      <a:xfrm>
                        <a:off x="4841875" y="3660775"/>
                        <a:ext cx="3159125" cy="758825"/>
                      </a:xfrm>
                      <a:prstGeom prst="rect">
                        <a:avLst/>
                      </a:prstGeom>
                      <a:noFill/>
                      <a:ln w="38100">
                        <a:noFill/>
                        <a:miter/>
                      </a:ln>
                    </p:spPr>
                  </p:pic>
                </p:oleObj>
              </mc:Fallback>
            </mc:AlternateContent>
          </a:graphicData>
        </a:graphic>
      </p:graphicFrame>
      <p:graphicFrame>
        <p:nvGraphicFramePr>
          <p:cNvPr id="332808" name="Object 12"/>
          <p:cNvGraphicFramePr>
            <a:graphicFrameLocks noChangeAspect="1"/>
          </p:cNvGraphicFramePr>
          <p:nvPr/>
        </p:nvGraphicFramePr>
        <p:xfrm>
          <a:off x="4779963" y="4757738"/>
          <a:ext cx="3086100" cy="747712"/>
        </p:xfrm>
        <a:graphic>
          <a:graphicData uri="http://schemas.openxmlformats.org/presentationml/2006/ole">
            <mc:AlternateContent xmlns:mc="http://schemas.openxmlformats.org/markup-compatibility/2006">
              <mc:Choice xmlns:v="urn:schemas-microsoft-com:vml" Requires="v">
                <p:oleObj spid="_x0000_s418416" r:id="rId13" imgW="3352800" imgH="812800" progId="Equation.3">
                  <p:embed/>
                </p:oleObj>
              </mc:Choice>
              <mc:Fallback>
                <p:oleObj r:id="rId13" imgW="3352800" imgH="812800" progId="Equation.3">
                  <p:embed/>
                  <p:pic>
                    <p:nvPicPr>
                      <p:cNvPr id="0" name="图片 3331"/>
                      <p:cNvPicPr/>
                      <p:nvPr/>
                    </p:nvPicPr>
                    <p:blipFill>
                      <a:blip r:embed="rId14"/>
                      <a:stretch>
                        <a:fillRect/>
                      </a:stretch>
                    </p:blipFill>
                    <p:spPr>
                      <a:xfrm>
                        <a:off x="4779963" y="4757738"/>
                        <a:ext cx="3086100" cy="747712"/>
                      </a:xfrm>
                      <a:prstGeom prst="rect">
                        <a:avLst/>
                      </a:prstGeom>
                      <a:noFill/>
                      <a:ln w="38100">
                        <a:noFill/>
                        <a:miter/>
                      </a:ln>
                    </p:spPr>
                  </p:pic>
                </p:oleObj>
              </mc:Fallback>
            </mc:AlternateContent>
          </a:graphicData>
        </a:graphic>
      </p:graphicFrame>
      <p:graphicFrame>
        <p:nvGraphicFramePr>
          <p:cNvPr id="332809" name="对象 9"/>
          <p:cNvGraphicFramePr>
            <a:graphicFrameLocks noChangeAspect="1"/>
          </p:cNvGraphicFramePr>
          <p:nvPr/>
        </p:nvGraphicFramePr>
        <p:xfrm>
          <a:off x="1817688" y="1325563"/>
          <a:ext cx="1512887" cy="639762"/>
        </p:xfrm>
        <a:graphic>
          <a:graphicData uri="http://schemas.openxmlformats.org/presentationml/2006/ole">
            <mc:AlternateContent xmlns:mc="http://schemas.openxmlformats.org/markup-compatibility/2006">
              <mc:Choice xmlns:v="urn:schemas-microsoft-com:vml" Requires="v">
                <p:oleObj spid="_x0000_s418417" r:id="rId15" imgW="1054100" imgH="444500" progId="Equation.3">
                  <p:embed/>
                </p:oleObj>
              </mc:Choice>
              <mc:Fallback>
                <p:oleObj r:id="rId15" imgW="1054100" imgH="444500" progId="Equation.3">
                  <p:embed/>
                  <p:pic>
                    <p:nvPicPr>
                      <p:cNvPr id="0" name="图片 3332"/>
                      <p:cNvPicPr/>
                      <p:nvPr/>
                    </p:nvPicPr>
                    <p:blipFill>
                      <a:blip r:embed="rId16"/>
                      <a:stretch>
                        <a:fillRect/>
                      </a:stretch>
                    </p:blipFill>
                    <p:spPr>
                      <a:xfrm>
                        <a:off x="1817688" y="1325563"/>
                        <a:ext cx="1512887" cy="639762"/>
                      </a:xfrm>
                      <a:prstGeom prst="rect">
                        <a:avLst/>
                      </a:prstGeom>
                      <a:noFill/>
                      <a:ln w="38100">
                        <a:noFill/>
                        <a:miter/>
                      </a:ln>
                    </p:spPr>
                  </p:pic>
                </p:oleObj>
              </mc:Fallback>
            </mc:AlternateContent>
          </a:graphicData>
        </a:graphic>
      </p:graphicFrame>
      <p:sp>
        <p:nvSpPr>
          <p:cNvPr id="11" name="左大括号 10"/>
          <p:cNvSpPr/>
          <p:nvPr/>
        </p:nvSpPr>
        <p:spPr>
          <a:xfrm>
            <a:off x="1547813" y="893763"/>
            <a:ext cx="269875" cy="1641475"/>
          </a:xfrm>
          <a:prstGeom prst="leftBrace">
            <a:avLst/>
          </a:prstGeom>
          <a:ln w="444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base">
              <a:spcBef>
                <a:spcPct val="0"/>
              </a:spcBef>
              <a:spcAft>
                <a:spcPct val="0"/>
              </a:spcAft>
              <a:defRPr/>
            </a:pPr>
            <a:endParaRPr lang="zh-CN" altLang="en-US" sz="1350" strike="noStrike" noProof="1">
              <a:solidFill>
                <a:srgbClr val="494B4D"/>
              </a:solidFill>
            </a:endParaRPr>
          </a:p>
        </p:txBody>
      </p:sp>
      <p:graphicFrame>
        <p:nvGraphicFramePr>
          <p:cNvPr id="332811" name="对象 11"/>
          <p:cNvGraphicFramePr>
            <a:graphicFrameLocks noChangeAspect="1"/>
          </p:cNvGraphicFramePr>
          <p:nvPr/>
        </p:nvGraphicFramePr>
        <p:xfrm>
          <a:off x="1828800" y="846138"/>
          <a:ext cx="2878138" cy="403225"/>
        </p:xfrm>
        <a:graphic>
          <a:graphicData uri="http://schemas.openxmlformats.org/presentationml/2006/ole">
            <mc:AlternateContent xmlns:mc="http://schemas.openxmlformats.org/markup-compatibility/2006">
              <mc:Choice xmlns:v="urn:schemas-microsoft-com:vml" Requires="v">
                <p:oleObj spid="_x0000_s418418" r:id="rId17" imgW="2895600" imgH="406400" progId="Equation.3">
                  <p:embed/>
                </p:oleObj>
              </mc:Choice>
              <mc:Fallback>
                <p:oleObj r:id="rId17" imgW="2895600" imgH="406400" progId="Equation.3">
                  <p:embed/>
                  <p:pic>
                    <p:nvPicPr>
                      <p:cNvPr id="0" name="图片 3333"/>
                      <p:cNvPicPr/>
                      <p:nvPr/>
                    </p:nvPicPr>
                    <p:blipFill>
                      <a:blip r:embed="rId18"/>
                      <a:stretch>
                        <a:fillRect/>
                      </a:stretch>
                    </p:blipFill>
                    <p:spPr>
                      <a:xfrm>
                        <a:off x="1828800" y="846138"/>
                        <a:ext cx="2878138" cy="403225"/>
                      </a:xfrm>
                      <a:prstGeom prst="rect">
                        <a:avLst/>
                      </a:prstGeom>
                      <a:noFill/>
                      <a:ln w="38100">
                        <a:noFill/>
                        <a:miter/>
                      </a:ln>
                    </p:spPr>
                  </p:pic>
                </p:oleObj>
              </mc:Fallback>
            </mc:AlternateContent>
          </a:graphicData>
        </a:graphic>
      </p:graphicFrame>
      <p:graphicFrame>
        <p:nvGraphicFramePr>
          <p:cNvPr id="332812" name="对象 1"/>
          <p:cNvGraphicFramePr>
            <a:graphicFrameLocks noChangeAspect="1"/>
          </p:cNvGraphicFramePr>
          <p:nvPr/>
        </p:nvGraphicFramePr>
        <p:xfrm>
          <a:off x="1817688" y="1754188"/>
          <a:ext cx="3403600" cy="1235075"/>
        </p:xfrm>
        <a:graphic>
          <a:graphicData uri="http://schemas.openxmlformats.org/presentationml/2006/ole">
            <mc:AlternateContent xmlns:mc="http://schemas.openxmlformats.org/markup-compatibility/2006">
              <mc:Choice xmlns:v="urn:schemas-microsoft-com:vml" Requires="v">
                <p:oleObj spid="_x0000_s418419" r:id="rId19" imgW="3606800" imgH="1308100" progId="Equation.3">
                  <p:embed/>
                </p:oleObj>
              </mc:Choice>
              <mc:Fallback>
                <p:oleObj r:id="rId19" imgW="3606800" imgH="1308100" progId="Equation.3">
                  <p:embed/>
                  <p:pic>
                    <p:nvPicPr>
                      <p:cNvPr id="0" name="图片 3334"/>
                      <p:cNvPicPr/>
                      <p:nvPr/>
                    </p:nvPicPr>
                    <p:blipFill>
                      <a:blip r:embed="rId20"/>
                      <a:stretch>
                        <a:fillRect/>
                      </a:stretch>
                    </p:blipFill>
                    <p:spPr>
                      <a:xfrm>
                        <a:off x="1817688" y="1754188"/>
                        <a:ext cx="3403600" cy="1235075"/>
                      </a:xfrm>
                      <a:prstGeom prst="rect">
                        <a:avLst/>
                      </a:prstGeom>
                      <a:noFill/>
                      <a:ln w="38100">
                        <a:noFill/>
                        <a:miter/>
                      </a:ln>
                    </p:spPr>
                  </p:pic>
                </p:oleObj>
              </mc:Fallback>
            </mc:AlternateContent>
          </a:graphicData>
        </a:graphic>
      </p:graphicFrame>
      <p:sp>
        <p:nvSpPr>
          <p:cNvPr id="332813" name="AutoShape 9"/>
          <p:cNvSpPr>
            <a:spLocks noChangeArrowheads="1"/>
          </p:cNvSpPr>
          <p:nvPr/>
        </p:nvSpPr>
        <p:spPr bwMode="auto">
          <a:xfrm rot="5400000">
            <a:off x="2319338" y="2808288"/>
            <a:ext cx="539750" cy="269875"/>
          </a:xfrm>
          <a:prstGeom prst="rightArrow">
            <a:avLst>
              <a:gd name="adj1" fmla="val 50000"/>
              <a:gd name="adj2" fmla="val 49972"/>
            </a:avLst>
          </a:prstGeom>
          <a:solidFill>
            <a:srgbClr val="FF0000"/>
          </a:solidFill>
          <a:ln w="9525">
            <a:solidFill>
              <a:srgbClr val="FF0000"/>
            </a:solidFill>
            <a:miter lim="800000"/>
          </a:ln>
        </p:spPr>
        <p:txBody>
          <a:bodyPr wrap="none" anchor="ct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l" eaLnBrk="1" fontAlgn="base" hangingPunct="1">
              <a:lnSpc>
                <a:spcPct val="100000"/>
              </a:lnSpc>
              <a:spcBef>
                <a:spcPct val="0"/>
              </a:spcBef>
              <a:spcAft>
                <a:spcPct val="0"/>
              </a:spcAft>
              <a:buClrTx/>
              <a:buSzTx/>
              <a:buFontTx/>
              <a:buNone/>
            </a:pPr>
            <a:endParaRPr lang="zh-CN" altLang="en-US" sz="1350" b="0" strike="noStrike" noProof="1">
              <a:solidFill>
                <a:srgbClr val="494B4D"/>
              </a:solidFill>
              <a:latin typeface="Arial" panose="020B0604020202020204" pitchFamily="34" charset="0"/>
              <a:ea typeface="宋体" panose="02010600030101010101" pitchFamily="2" charset="-122"/>
            </a:endParaRPr>
          </a:p>
        </p:txBody>
      </p:sp>
      <p:sp>
        <p:nvSpPr>
          <p:cNvPr id="15" name="左大括号 14"/>
          <p:cNvSpPr/>
          <p:nvPr/>
        </p:nvSpPr>
        <p:spPr>
          <a:xfrm>
            <a:off x="1062038" y="3952875"/>
            <a:ext cx="269875" cy="1641475"/>
          </a:xfrm>
          <a:prstGeom prst="leftBrace">
            <a:avLst/>
          </a:prstGeom>
          <a:ln w="444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base">
              <a:spcBef>
                <a:spcPct val="0"/>
              </a:spcBef>
              <a:spcAft>
                <a:spcPct val="0"/>
              </a:spcAft>
              <a:defRPr/>
            </a:pPr>
            <a:endParaRPr lang="zh-CN" altLang="en-US" sz="1350" strike="noStrike" noProof="1">
              <a:solidFill>
                <a:srgbClr val="494B4D"/>
              </a:solidFill>
            </a:endParaRPr>
          </a:p>
        </p:txBody>
      </p:sp>
      <p:sp>
        <p:nvSpPr>
          <p:cNvPr id="16" name="左大括号 15"/>
          <p:cNvSpPr/>
          <p:nvPr/>
        </p:nvSpPr>
        <p:spPr>
          <a:xfrm>
            <a:off x="4572000" y="4022725"/>
            <a:ext cx="215900" cy="1095375"/>
          </a:xfrm>
          <a:prstGeom prst="leftBrace">
            <a:avLst/>
          </a:prstGeom>
          <a:ln w="444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base">
              <a:spcBef>
                <a:spcPct val="0"/>
              </a:spcBef>
              <a:spcAft>
                <a:spcPct val="0"/>
              </a:spcAft>
              <a:defRPr/>
            </a:pPr>
            <a:endParaRPr lang="zh-CN" altLang="en-US" sz="1350" strike="noStrike" noProof="1">
              <a:solidFill>
                <a:srgbClr val="494B4D"/>
              </a:solidFill>
            </a:endParaRPr>
          </a:p>
        </p:txBody>
      </p:sp>
      <p:sp>
        <p:nvSpPr>
          <p:cNvPr id="17" name="Rectangle 3"/>
          <p:cNvSpPr txBox="1">
            <a:spLocks noRot="1" noChangeArrowheads="1"/>
          </p:cNvSpPr>
          <p:nvPr/>
        </p:nvSpPr>
        <p:spPr bwMode="auto">
          <a:xfrm>
            <a:off x="153988" y="1533525"/>
            <a:ext cx="657225" cy="431800"/>
          </a:xfrm>
          <a:prstGeom prst="rect">
            <a:avLst/>
          </a:prstGeom>
          <a:noFill/>
          <a:ln>
            <a:noFill/>
          </a:ln>
          <a:effectLst/>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600" b="1">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3200">
                <a:solidFill>
                  <a:srgbClr val="3C3C5A"/>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800">
                <a:solidFill>
                  <a:schemeClr val="tx2"/>
                </a:solidFill>
                <a:latin typeface="+mn-lt"/>
                <a:ea typeface="+mn-ea"/>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4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9pPr>
          </a:lstStyle>
          <a:p>
            <a:pPr marL="0" marR="0" indent="0" algn="l" defTabSz="914400" rtl="0" eaLnBrk="1" fontAlgn="base" latinLnBrk="0" hangingPunct="1">
              <a:lnSpc>
                <a:spcPct val="100000"/>
              </a:lnSpc>
              <a:spcBef>
                <a:spcPct val="20000"/>
              </a:spcBef>
              <a:spcAft>
                <a:spcPct val="0"/>
              </a:spcAft>
              <a:buClr>
                <a:srgbClr val="00B0F0"/>
              </a:buClr>
              <a:buSzPct val="75000"/>
              <a:buFont typeface="Wingdings" panose="05000000000000000000" pitchFamily="2" charset="2"/>
              <a:buNone/>
              <a:defRPr/>
            </a:pPr>
            <a:r>
              <a:rPr kumimoji="0" lang="zh-CN" altLang="en-US" sz="2700" b="1" i="0" u="none" strike="noStrike" kern="1200" cap="none" spc="0" normalizeH="0" baseline="0" noProof="1">
                <a:solidFill>
                  <a:srgbClr val="0000FF"/>
                </a:solidFill>
                <a:effectLst>
                  <a:outerShdw blurRad="38100" dist="38100" dir="2700000" algn="tl">
                    <a:srgbClr val="C0C0C0"/>
                  </a:outerShdw>
                </a:effectLst>
                <a:latin typeface="方正粗黑宋简体" panose="02000000000000000000" pitchFamily="2" charset="-122"/>
                <a:ea typeface="方正粗黑宋简体" panose="02000000000000000000" pitchFamily="2" charset="-122"/>
                <a:cs typeface="+mn-cs"/>
              </a:rPr>
              <a:t>矩形线距离的情况</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280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28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28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28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32802"/>
                                        </p:tgtEl>
                                        <p:attrNameLst>
                                          <p:attrName>style.visibility</p:attrName>
                                        </p:attrNameLst>
                                      </p:cBhvr>
                                      <p:to>
                                        <p:strVal val="visible"/>
                                      </p:to>
                                    </p:set>
                                    <p:anim calcmode="lin" valueType="num">
                                      <p:cBhvr>
                                        <p:cTn id="19" dur="500" fill="hold"/>
                                        <p:tgtEl>
                                          <p:spTgt spid="332802"/>
                                        </p:tgtEl>
                                        <p:attrNameLst>
                                          <p:attrName>ppt_x</p:attrName>
                                        </p:attrNameLst>
                                      </p:cBhvr>
                                      <p:tavLst>
                                        <p:tav tm="0">
                                          <p:val>
                                            <p:strVal val="#ppt_x"/>
                                          </p:val>
                                        </p:tav>
                                        <p:tav tm="100000">
                                          <p:val>
                                            <p:strVal val="#ppt_x"/>
                                          </p:val>
                                        </p:tav>
                                      </p:tavLst>
                                    </p:anim>
                                    <p:anim calcmode="lin" valueType="num">
                                      <p:cBhvr>
                                        <p:cTn id="20" dur="500" fill="hold"/>
                                        <p:tgtEl>
                                          <p:spTgt spid="33280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32803"/>
                                        </p:tgtEl>
                                        <p:attrNameLst>
                                          <p:attrName>style.visibility</p:attrName>
                                        </p:attrNameLst>
                                      </p:cBhvr>
                                      <p:to>
                                        <p:strVal val="visible"/>
                                      </p:to>
                                    </p:set>
                                    <p:anim calcmode="lin" valueType="num">
                                      <p:cBhvr>
                                        <p:cTn id="23" dur="500" fill="hold"/>
                                        <p:tgtEl>
                                          <p:spTgt spid="332803"/>
                                        </p:tgtEl>
                                        <p:attrNameLst>
                                          <p:attrName>ppt_x</p:attrName>
                                        </p:attrNameLst>
                                      </p:cBhvr>
                                      <p:tavLst>
                                        <p:tav tm="0">
                                          <p:val>
                                            <p:strVal val="#ppt_x"/>
                                          </p:val>
                                        </p:tav>
                                        <p:tav tm="100000">
                                          <p:val>
                                            <p:strVal val="#ppt_x"/>
                                          </p:val>
                                        </p:tav>
                                      </p:tavLst>
                                    </p:anim>
                                    <p:anim calcmode="lin" valueType="num">
                                      <p:cBhvr>
                                        <p:cTn id="24" dur="500" fill="hold"/>
                                        <p:tgtEl>
                                          <p:spTgt spid="33280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32804"/>
                                        </p:tgtEl>
                                        <p:attrNameLst>
                                          <p:attrName>style.visibility</p:attrName>
                                        </p:attrNameLst>
                                      </p:cBhvr>
                                      <p:to>
                                        <p:strVal val="visible"/>
                                      </p:to>
                                    </p:set>
                                    <p:anim calcmode="lin" valueType="num">
                                      <p:cBhvr>
                                        <p:cTn id="27" dur="500" fill="hold"/>
                                        <p:tgtEl>
                                          <p:spTgt spid="332804"/>
                                        </p:tgtEl>
                                        <p:attrNameLst>
                                          <p:attrName>ppt_x</p:attrName>
                                        </p:attrNameLst>
                                      </p:cBhvr>
                                      <p:tavLst>
                                        <p:tav tm="0">
                                          <p:val>
                                            <p:strVal val="#ppt_x"/>
                                          </p:val>
                                        </p:tav>
                                        <p:tav tm="100000">
                                          <p:val>
                                            <p:strVal val="#ppt_x"/>
                                          </p:val>
                                        </p:tav>
                                      </p:tavLst>
                                    </p:anim>
                                    <p:anim calcmode="lin" valueType="num">
                                      <p:cBhvr>
                                        <p:cTn id="28" dur="500" fill="hold"/>
                                        <p:tgtEl>
                                          <p:spTgt spid="33280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32805"/>
                                        </p:tgtEl>
                                        <p:attrNameLst>
                                          <p:attrName>style.visibility</p:attrName>
                                        </p:attrNameLst>
                                      </p:cBhvr>
                                      <p:to>
                                        <p:strVal val="visible"/>
                                      </p:to>
                                    </p:set>
                                    <p:anim calcmode="lin" valueType="num">
                                      <p:cBhvr>
                                        <p:cTn id="31" dur="500" fill="hold"/>
                                        <p:tgtEl>
                                          <p:spTgt spid="332805"/>
                                        </p:tgtEl>
                                        <p:attrNameLst>
                                          <p:attrName>ppt_x</p:attrName>
                                        </p:attrNameLst>
                                      </p:cBhvr>
                                      <p:tavLst>
                                        <p:tav tm="0">
                                          <p:val>
                                            <p:strVal val="#ppt_x"/>
                                          </p:val>
                                        </p:tav>
                                        <p:tav tm="100000">
                                          <p:val>
                                            <p:strVal val="#ppt_x"/>
                                          </p:val>
                                        </p:tav>
                                      </p:tavLst>
                                    </p:anim>
                                    <p:anim calcmode="lin" valueType="num">
                                      <p:cBhvr>
                                        <p:cTn id="32" dur="500" fill="hold"/>
                                        <p:tgtEl>
                                          <p:spTgt spid="33280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32806"/>
                                        </p:tgtEl>
                                        <p:attrNameLst>
                                          <p:attrName>style.visibility</p:attrName>
                                        </p:attrNameLst>
                                      </p:cBhvr>
                                      <p:to>
                                        <p:strVal val="visible"/>
                                      </p:to>
                                    </p:set>
                                    <p:animEffect transition="in" filter="wipe(down)">
                                      <p:cBhvr>
                                        <p:cTn id="37" dur="500"/>
                                        <p:tgtEl>
                                          <p:spTgt spid="332806"/>
                                        </p:tgtEl>
                                      </p:cBhvr>
                                    </p:animEffect>
                                  </p:childTnLst>
                                </p:cTn>
                              </p:par>
                              <p:par>
                                <p:cTn id="38" presetID="2" presetClass="entr" presetSubtype="4"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p:cTn id="40" dur="500" fill="hold"/>
                                        <p:tgtEl>
                                          <p:spTgt spid="15"/>
                                        </p:tgtEl>
                                        <p:attrNameLst>
                                          <p:attrName>ppt_x</p:attrName>
                                        </p:attrNameLst>
                                      </p:cBhvr>
                                      <p:tavLst>
                                        <p:tav tm="0">
                                          <p:val>
                                            <p:strVal val="#ppt_x"/>
                                          </p:val>
                                        </p:tav>
                                        <p:tav tm="100000">
                                          <p:val>
                                            <p:strVal val="#ppt_x"/>
                                          </p:val>
                                        </p:tav>
                                      </p:tavLst>
                                    </p:anim>
                                    <p:anim calcmode="lin" valueType="num">
                                      <p:cBhvr>
                                        <p:cTn id="41" dur="500" fill="hold"/>
                                        <p:tgtEl>
                                          <p:spTgt spid="15"/>
                                        </p:tgtEl>
                                        <p:attrNameLst>
                                          <p:attrName>ppt_y</p:attrName>
                                        </p:attrNameLst>
                                      </p:cBhvr>
                                      <p:tavLst>
                                        <p:tav tm="0">
                                          <p:val>
                                            <p:strVal val="1+#ppt_h/2"/>
                                          </p:val>
                                        </p:tav>
                                        <p:tav tm="100000">
                                          <p:val>
                                            <p:strVal val="#ppt_y"/>
                                          </p:val>
                                        </p:tav>
                                      </p:tavLst>
                                    </p:anim>
                                  </p:childTnLst>
                                </p:cTn>
                              </p:par>
                              <p:par>
                                <p:cTn id="42" presetID="22" presetClass="entr" presetSubtype="4" fill="hold" nodeType="withEffect">
                                  <p:stCondLst>
                                    <p:cond delay="0"/>
                                  </p:stCondLst>
                                  <p:childTnLst>
                                    <p:set>
                                      <p:cBhvr>
                                        <p:cTn id="43" dur="1" fill="hold">
                                          <p:stCondLst>
                                            <p:cond delay="0"/>
                                          </p:stCondLst>
                                        </p:cTn>
                                        <p:tgtEl>
                                          <p:spTgt spid="332807"/>
                                        </p:tgtEl>
                                        <p:attrNameLst>
                                          <p:attrName>style.visibility</p:attrName>
                                        </p:attrNameLst>
                                      </p:cBhvr>
                                      <p:to>
                                        <p:strVal val="visible"/>
                                      </p:to>
                                    </p:set>
                                    <p:animEffect transition="in" filter="wipe(down)">
                                      <p:cBhvr>
                                        <p:cTn id="44" dur="500"/>
                                        <p:tgtEl>
                                          <p:spTgt spid="332807"/>
                                        </p:tgtEl>
                                      </p:cBhvr>
                                    </p:animEffect>
                                  </p:childTnLst>
                                </p:cTn>
                              </p:par>
                              <p:par>
                                <p:cTn id="45" presetID="22" presetClass="entr" presetSubtype="4" fill="hold" nodeType="withEffect">
                                  <p:stCondLst>
                                    <p:cond delay="0"/>
                                  </p:stCondLst>
                                  <p:childTnLst>
                                    <p:set>
                                      <p:cBhvr>
                                        <p:cTn id="46" dur="1" fill="hold">
                                          <p:stCondLst>
                                            <p:cond delay="0"/>
                                          </p:stCondLst>
                                        </p:cTn>
                                        <p:tgtEl>
                                          <p:spTgt spid="332808"/>
                                        </p:tgtEl>
                                        <p:attrNameLst>
                                          <p:attrName>style.visibility</p:attrName>
                                        </p:attrNameLst>
                                      </p:cBhvr>
                                      <p:to>
                                        <p:strVal val="visible"/>
                                      </p:to>
                                    </p:set>
                                    <p:animEffect transition="in" filter="wipe(down)">
                                      <p:cBhvr>
                                        <p:cTn id="47" dur="500"/>
                                        <p:tgtEl>
                                          <p:spTgt spid="332808"/>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down)">
                                      <p:cBhvr>
                                        <p:cTn id="5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806" grpId="0" bldLvl="0" animBg="1"/>
      <p:bldP spid="11" grpId="0" bldLvl="0" animBg="1"/>
      <p:bldP spid="332813" grpId="0" bldLvl="0" animBg="1"/>
      <p:bldP spid="15" grpId="0" bldLvl="0" animBg="1"/>
      <p:bldP spid="16" grpId="0" bldLvl="0" animBg="1"/>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5" name="Rectangle 3"/>
          <p:cNvSpPr>
            <a:spLocks noGrp="1" noRot="1"/>
          </p:cNvSpPr>
          <p:nvPr>
            <p:ph idx="1"/>
          </p:nvPr>
        </p:nvSpPr>
        <p:spPr>
          <a:xfrm>
            <a:off x="1382713" y="2822575"/>
            <a:ext cx="6534150" cy="2659063"/>
          </a:xfrm>
        </p:spPr>
        <p:txBody>
          <a:bodyPr vert="horz" wrap="square" lIns="91440" tIns="45720" rIns="91440" bIns="45720" anchor="t"/>
          <a:lstStyle/>
          <a:p>
            <a:pPr lvl="1" eaLnBrk="1" hangingPunct="1">
              <a:buClr>
                <a:srgbClr val="E2BD7B"/>
              </a:buClr>
            </a:pPr>
            <a:endParaRPr lang="en-US" altLang="zh-CN" kern="1200">
              <a:latin typeface="方正粗黑宋简体" panose="02000000000000000000" pitchFamily="2" charset="-122"/>
              <a:ea typeface="方正粗黑宋简体" panose="02000000000000000000" pitchFamily="2" charset="-122"/>
              <a:cs typeface="+mn-cs"/>
            </a:endParaRPr>
          </a:p>
          <a:p>
            <a:pPr lvl="1" eaLnBrk="1" hangingPunct="1">
              <a:buClr>
                <a:srgbClr val="E2BD7B"/>
              </a:buClr>
            </a:pPr>
            <a:endParaRPr lang="en-US" altLang="zh-CN" kern="1200">
              <a:latin typeface="方正粗黑宋简体" panose="02000000000000000000" pitchFamily="2" charset="-122"/>
              <a:ea typeface="方正粗黑宋简体" panose="02000000000000000000" pitchFamily="2" charset="-122"/>
              <a:cs typeface="+mn-cs"/>
            </a:endParaRPr>
          </a:p>
          <a:p>
            <a:pPr lvl="1" eaLnBrk="1" hangingPunct="1">
              <a:buClr>
                <a:srgbClr val="E2BD7B"/>
              </a:buClr>
            </a:pPr>
            <a:endParaRPr lang="en-US" altLang="zh-CN" kern="1200">
              <a:latin typeface="方正粗黑宋简体" panose="02000000000000000000" pitchFamily="2" charset="-122"/>
              <a:ea typeface="方正粗黑宋简体" panose="02000000000000000000" pitchFamily="2" charset="-122"/>
              <a:cs typeface="+mn-cs"/>
            </a:endParaRPr>
          </a:p>
          <a:p>
            <a:pPr lvl="1" eaLnBrk="1" hangingPunct="1">
              <a:buClr>
                <a:srgbClr val="E2BD7B"/>
              </a:buClr>
            </a:pPr>
            <a:r>
              <a:rPr lang="zh-CN" altLang="en-US" sz="2400" kern="1200">
                <a:solidFill>
                  <a:srgbClr val="FF0000"/>
                </a:solidFill>
                <a:latin typeface="方正粗黑宋简体" panose="02000000000000000000" pitchFamily="2" charset="-122"/>
                <a:ea typeface="方正粗黑宋简体" panose="02000000000000000000" pitchFamily="2" charset="-122"/>
                <a:cs typeface="+mn-cs"/>
              </a:rPr>
              <a:t>上式的含义是：</a:t>
            </a:r>
            <a:r>
              <a:rPr lang="en-US" altLang="zh-CN" sz="2400" kern="1200">
                <a:latin typeface="方正粗黑宋简体" panose="02000000000000000000" pitchFamily="2" charset="-122"/>
                <a:ea typeface="方正粗黑宋简体" panose="02000000000000000000" pitchFamily="2" charset="-122"/>
                <a:cs typeface="+mn-cs"/>
              </a:rPr>
              <a:t>x</a:t>
            </a:r>
            <a:r>
              <a:rPr lang="en-US" altLang="zh-CN" sz="2400" kern="1200" baseline="-25000">
                <a:latin typeface="方正粗黑宋简体" panose="02000000000000000000" pitchFamily="2" charset="-122"/>
                <a:ea typeface="方正粗黑宋简体" panose="02000000000000000000" pitchFamily="2" charset="-122"/>
                <a:cs typeface="+mn-cs"/>
              </a:rPr>
              <a:t>q</a:t>
            </a:r>
            <a:r>
              <a:rPr lang="zh-CN" altLang="en-US" sz="2400" kern="1200">
                <a:latin typeface="方正粗黑宋简体" panose="02000000000000000000" pitchFamily="2" charset="-122"/>
                <a:ea typeface="方正粗黑宋简体" panose="02000000000000000000" pitchFamily="2" charset="-122"/>
                <a:cs typeface="+mn-cs"/>
              </a:rPr>
              <a:t>的选择应能使</a:t>
            </a:r>
            <a:r>
              <a:rPr lang="en-US" altLang="zh-CN" sz="2400" kern="1200">
                <a:latin typeface="方正粗黑宋简体" panose="02000000000000000000" pitchFamily="2" charset="-122"/>
                <a:ea typeface="方正粗黑宋简体" panose="02000000000000000000" pitchFamily="2" charset="-122"/>
                <a:cs typeface="+mn-cs"/>
              </a:rPr>
              <a:t>x</a:t>
            </a:r>
            <a:r>
              <a:rPr lang="en-US" altLang="zh-CN" sz="2400" kern="1200" baseline="-25000">
                <a:latin typeface="方正粗黑宋简体" panose="02000000000000000000" pitchFamily="2" charset="-122"/>
                <a:ea typeface="方正粗黑宋简体" panose="02000000000000000000" pitchFamily="2" charset="-122"/>
                <a:cs typeface="+mn-cs"/>
              </a:rPr>
              <a:t>q</a:t>
            </a:r>
            <a:r>
              <a:rPr lang="zh-CN" altLang="en-US" sz="2400" kern="1200">
                <a:latin typeface="方正粗黑宋简体" panose="02000000000000000000" pitchFamily="2" charset="-122"/>
                <a:ea typeface="方正粗黑宋简体" panose="02000000000000000000" pitchFamily="2" charset="-122"/>
                <a:cs typeface="+mn-cs"/>
              </a:rPr>
              <a:t>的右边所有点的权之和等于它左边的所有点的权之和，或各等于所有点（除与</a:t>
            </a:r>
            <a:r>
              <a:rPr lang="en-US" altLang="zh-CN" sz="2400" kern="1200">
                <a:latin typeface="方正粗黑宋简体" panose="02000000000000000000" pitchFamily="2" charset="-122"/>
                <a:ea typeface="方正粗黑宋简体" panose="02000000000000000000" pitchFamily="2" charset="-122"/>
                <a:cs typeface="+mn-cs"/>
              </a:rPr>
              <a:t>x</a:t>
            </a:r>
            <a:r>
              <a:rPr lang="en-US" altLang="zh-CN" sz="2400" kern="1200" baseline="-25000">
                <a:latin typeface="方正粗黑宋简体" panose="02000000000000000000" pitchFamily="2" charset="-122"/>
                <a:ea typeface="方正粗黑宋简体" panose="02000000000000000000" pitchFamily="2" charset="-122"/>
                <a:cs typeface="+mn-cs"/>
              </a:rPr>
              <a:t>q</a:t>
            </a:r>
            <a:r>
              <a:rPr lang="zh-CN" altLang="en-US" sz="2400" kern="1200">
                <a:latin typeface="方正粗黑宋简体" panose="02000000000000000000" pitchFamily="2" charset="-122"/>
                <a:ea typeface="方正粗黑宋简体" panose="02000000000000000000" pitchFamily="2" charset="-122"/>
                <a:cs typeface="+mn-cs"/>
              </a:rPr>
              <a:t>有同样横坐标值的点之外）的权之和的一半。 </a:t>
            </a:r>
            <a:r>
              <a:rPr lang="en-US" altLang="zh-CN" sz="2400" kern="1200">
                <a:latin typeface="方正粗黑宋简体" panose="02000000000000000000" pitchFamily="2" charset="-122"/>
                <a:ea typeface="方正粗黑宋简体" panose="02000000000000000000" pitchFamily="2" charset="-122"/>
                <a:cs typeface="+mn-cs"/>
              </a:rPr>
              <a:t>y</a:t>
            </a:r>
            <a:r>
              <a:rPr lang="en-US" altLang="zh-CN" sz="2400" kern="1200" baseline="-25000">
                <a:latin typeface="方正粗黑宋简体" panose="02000000000000000000" pitchFamily="2" charset="-122"/>
                <a:ea typeface="方正粗黑宋简体" panose="02000000000000000000" pitchFamily="2" charset="-122"/>
                <a:cs typeface="+mn-cs"/>
              </a:rPr>
              <a:t>q</a:t>
            </a:r>
            <a:r>
              <a:rPr lang="zh-CN" altLang="en-US" sz="2400" kern="1200">
                <a:latin typeface="方正粗黑宋简体" panose="02000000000000000000" pitchFamily="2" charset="-122"/>
                <a:ea typeface="方正粗黑宋简体" panose="02000000000000000000" pitchFamily="2" charset="-122"/>
                <a:cs typeface="+mn-cs"/>
              </a:rPr>
              <a:t>按类似方式确定。</a:t>
            </a:r>
          </a:p>
        </p:txBody>
      </p:sp>
      <p:graphicFrame>
        <p:nvGraphicFramePr>
          <p:cNvPr id="441346" name="Object 11"/>
          <p:cNvGraphicFramePr>
            <a:graphicFrameLocks noChangeAspect="1"/>
          </p:cNvGraphicFramePr>
          <p:nvPr/>
        </p:nvGraphicFramePr>
        <p:xfrm>
          <a:off x="2195513" y="1376363"/>
          <a:ext cx="3997325" cy="958850"/>
        </p:xfrm>
        <a:graphic>
          <a:graphicData uri="http://schemas.openxmlformats.org/presentationml/2006/ole">
            <mc:AlternateContent xmlns:mc="http://schemas.openxmlformats.org/markup-compatibility/2006">
              <mc:Choice xmlns:v="urn:schemas-microsoft-com:vml" Requires="v">
                <p:oleObj spid="_x0000_s418959" r:id="rId3" imgW="3390900" imgH="812800" progId="Equation.3">
                  <p:embed/>
                </p:oleObj>
              </mc:Choice>
              <mc:Fallback>
                <p:oleObj r:id="rId3" imgW="3390900" imgH="812800" progId="Equation.3">
                  <p:embed/>
                  <p:pic>
                    <p:nvPicPr>
                      <p:cNvPr id="0" name="图片 3336"/>
                      <p:cNvPicPr/>
                      <p:nvPr/>
                    </p:nvPicPr>
                    <p:blipFill>
                      <a:blip r:embed="rId4"/>
                      <a:stretch>
                        <a:fillRect/>
                      </a:stretch>
                    </p:blipFill>
                    <p:spPr>
                      <a:xfrm>
                        <a:off x="2195513" y="1376363"/>
                        <a:ext cx="3997325" cy="958850"/>
                      </a:xfrm>
                      <a:prstGeom prst="rect">
                        <a:avLst/>
                      </a:prstGeom>
                      <a:noFill/>
                      <a:ln w="38100">
                        <a:noFill/>
                        <a:miter/>
                      </a:ln>
                    </p:spPr>
                  </p:pic>
                </p:oleObj>
              </mc:Fallback>
            </mc:AlternateContent>
          </a:graphicData>
        </a:graphic>
      </p:graphicFrame>
      <p:graphicFrame>
        <p:nvGraphicFramePr>
          <p:cNvPr id="441347" name="Object 12"/>
          <p:cNvGraphicFramePr>
            <a:graphicFrameLocks noChangeAspect="1"/>
          </p:cNvGraphicFramePr>
          <p:nvPr/>
        </p:nvGraphicFramePr>
        <p:xfrm>
          <a:off x="2195513" y="2403475"/>
          <a:ext cx="4483100" cy="1084263"/>
        </p:xfrm>
        <a:graphic>
          <a:graphicData uri="http://schemas.openxmlformats.org/presentationml/2006/ole">
            <mc:AlternateContent xmlns:mc="http://schemas.openxmlformats.org/markup-compatibility/2006">
              <mc:Choice xmlns:v="urn:schemas-microsoft-com:vml" Requires="v">
                <p:oleObj spid="_x0000_s418960" r:id="rId5" imgW="3352800" imgH="812800" progId="Equation.3">
                  <p:embed/>
                </p:oleObj>
              </mc:Choice>
              <mc:Fallback>
                <p:oleObj r:id="rId5" imgW="3352800" imgH="812800" progId="Equation.3">
                  <p:embed/>
                  <p:pic>
                    <p:nvPicPr>
                      <p:cNvPr id="0" name="图片 3335"/>
                      <p:cNvPicPr/>
                      <p:nvPr/>
                    </p:nvPicPr>
                    <p:blipFill>
                      <a:blip r:embed="rId6"/>
                      <a:stretch>
                        <a:fillRect/>
                      </a:stretch>
                    </p:blipFill>
                    <p:spPr>
                      <a:xfrm>
                        <a:off x="2195513" y="2403475"/>
                        <a:ext cx="4483100" cy="1084263"/>
                      </a:xfrm>
                      <a:prstGeom prst="rect">
                        <a:avLst/>
                      </a:prstGeom>
                      <a:noFill/>
                      <a:ln w="38100">
                        <a:noFill/>
                        <a:miter/>
                      </a:ln>
                    </p:spPr>
                  </p:pic>
                </p:oleObj>
              </mc:Fallback>
            </mc:AlternateContent>
          </a:graphicData>
        </a:graphic>
      </p:graphicFrame>
      <p:sp>
        <p:nvSpPr>
          <p:cNvPr id="14" name="Rectangle 3"/>
          <p:cNvSpPr txBox="1">
            <a:spLocks noRot="1" noChangeArrowheads="1"/>
          </p:cNvSpPr>
          <p:nvPr/>
        </p:nvSpPr>
        <p:spPr bwMode="auto">
          <a:xfrm>
            <a:off x="1382713" y="865188"/>
            <a:ext cx="6645275" cy="433388"/>
          </a:xfrm>
          <a:prstGeom prst="rect">
            <a:avLst/>
          </a:prstGeom>
          <a:noFill/>
          <a:ln>
            <a:noFill/>
          </a:ln>
          <a:effectLst/>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600" b="1">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3200">
                <a:solidFill>
                  <a:srgbClr val="3C3C5A"/>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800">
                <a:solidFill>
                  <a:schemeClr val="tx2"/>
                </a:solidFill>
                <a:latin typeface="+mn-lt"/>
                <a:ea typeface="+mn-ea"/>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4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9pPr>
          </a:lstStyle>
          <a:p>
            <a:pPr marL="342900" marR="0" indent="-342900" algn="ctr" defTabSz="914400" rtl="0" eaLnBrk="1" fontAlgn="base" latinLnBrk="0" hangingPunct="1">
              <a:lnSpc>
                <a:spcPct val="100000"/>
              </a:lnSpc>
              <a:spcBef>
                <a:spcPct val="20000"/>
              </a:spcBef>
              <a:spcAft>
                <a:spcPct val="0"/>
              </a:spcAft>
              <a:buClr>
                <a:srgbClr val="00B0F0"/>
              </a:buClr>
              <a:buSzPct val="75000"/>
              <a:buFont typeface="Wingdings" panose="05000000000000000000" pitchFamily="2" charset="2"/>
              <a:buChar char="v"/>
              <a:defRPr/>
            </a:pPr>
            <a:r>
              <a:rPr kumimoji="0" lang="zh-CN" altLang="en-US" sz="2700" b="1" i="0" u="none" strike="noStrike" kern="1200" cap="none" spc="0" normalizeH="0" baseline="0" noProof="1">
                <a:solidFill>
                  <a:srgbClr val="0000FF"/>
                </a:solidFill>
                <a:effectLst>
                  <a:outerShdw blurRad="38100" dist="38100" dir="2700000" algn="tl">
                    <a:srgbClr val="C0C0C0"/>
                  </a:outerShdw>
                </a:effectLst>
                <a:latin typeface="方正粗黑宋简体" panose="02000000000000000000" pitchFamily="2" charset="-122"/>
                <a:ea typeface="方正粗黑宋简体" panose="02000000000000000000" pitchFamily="2" charset="-122"/>
                <a:cs typeface="+mn-cs"/>
              </a:rPr>
              <a:t>矩形线距离的情况</a:t>
            </a:r>
          </a:p>
        </p:txBody>
      </p:sp>
      <p:sp>
        <p:nvSpPr>
          <p:cNvPr id="15" name="左大括号 14"/>
          <p:cNvSpPr/>
          <p:nvPr/>
        </p:nvSpPr>
        <p:spPr>
          <a:xfrm>
            <a:off x="1979613" y="1863725"/>
            <a:ext cx="215900" cy="1095375"/>
          </a:xfrm>
          <a:prstGeom prst="leftBrace">
            <a:avLst/>
          </a:prstGeom>
          <a:ln w="444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base">
              <a:spcBef>
                <a:spcPct val="0"/>
              </a:spcBef>
              <a:spcAft>
                <a:spcPct val="0"/>
              </a:spcAft>
              <a:defRPr/>
            </a:pPr>
            <a:endParaRPr lang="zh-CN" altLang="en-US" sz="1350" strike="noStrike" noProof="1">
              <a:solidFill>
                <a:srgbClr val="494B4D"/>
              </a:solidFill>
            </a:endParaRP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Grp="1" noRot="1" noChangeArrowheads="1"/>
          </p:cNvSpPr>
          <p:nvPr>
            <p:ph type="title"/>
          </p:nvPr>
        </p:nvSpPr>
        <p:spPr>
          <a:xfrm>
            <a:off x="1360943" y="45075"/>
            <a:ext cx="6173391" cy="523876"/>
          </a:xfrm>
        </p:spPr>
        <p:txBody>
          <a:bodyPr rtlCol="0" anchor="t"/>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600" b="1">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3200">
                <a:solidFill>
                  <a:srgbClr val="3C3C5A"/>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800">
                <a:solidFill>
                  <a:schemeClr val="tx2"/>
                </a:solidFill>
                <a:latin typeface="+mn-lt"/>
                <a:ea typeface="+mn-ea"/>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4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9pPr>
          </a:lstStyle>
          <a:p>
            <a:pPr algn="ctr" eaLnBrk="1" hangingPunct="1">
              <a:defRPr/>
            </a:pPr>
            <a:r>
              <a:rPr lang="zh-CN" altLang="en-US" sz="4000" dirty="0">
                <a:solidFill>
                  <a:srgbClr val="0000FF"/>
                </a:solidFill>
                <a:latin typeface="方正粗黑宋简体" panose="02000000000000000000" pitchFamily="2" charset="-122"/>
                <a:ea typeface="方正粗黑宋简体" panose="02000000000000000000" pitchFamily="2" charset="-122"/>
              </a:rPr>
              <a:t>矩形线距离的情况</a:t>
            </a:r>
          </a:p>
        </p:txBody>
      </p:sp>
      <mc:AlternateContent xmlns:mc="http://schemas.openxmlformats.org/markup-compatibility/2006" xmlns:a14="http://schemas.microsoft.com/office/drawing/2010/main">
        <mc:Choice Requires="a14">
          <p:sp>
            <p:nvSpPr>
              <p:cNvPr id="334851" name="Rectangle 3"/>
              <p:cNvSpPr>
                <a:spLocks noGrp="1" noRot="1" noChangeArrowheads="1"/>
              </p:cNvSpPr>
              <p:nvPr>
                <p:ph idx="1"/>
              </p:nvPr>
            </p:nvSpPr>
            <p:spPr>
              <a:xfrm>
                <a:off x="118110" y="765175"/>
                <a:ext cx="8928100" cy="1156335"/>
              </a:xfrm>
            </p:spPr>
            <p:txBody>
              <a:bodyPr/>
              <a:lstStyle/>
              <a:p>
                <a:pPr lvl="1" eaLnBrk="1" hangingPunct="1">
                  <a:buClr>
                    <a:srgbClr val="E2BD7B"/>
                  </a:buClr>
                </a:pPr>
                <a:r>
                  <a:rPr lang="zh-CN" altLang="en-US" sz="3200" dirty="0">
                    <a:latin typeface="方正粗黑宋简体" panose="02000000000000000000" pitchFamily="2" charset="-122"/>
                    <a:ea typeface="方正粗黑宋简体" panose="02000000000000000000" pitchFamily="2" charset="-122"/>
                  </a:rPr>
                  <a:t>当</a:t>
                </a:r>
                <a14:m>
                  <m:oMath xmlns:m="http://schemas.openxmlformats.org/officeDocument/2006/math">
                    <m:nary>
                      <m:naryPr>
                        <m:chr m:val="∑"/>
                        <m:subHide m:val="on"/>
                        <m:supHide m:val="on"/>
                        <m:ctrlPr>
                          <a:rPr lang="en-US" altLang="zh-CN" sz="3200" i="1" smtClean="0">
                            <a:solidFill>
                              <a:srgbClr val="FF0000"/>
                            </a:solidFill>
                            <a:latin typeface="Cambria Math" panose="02040503050406030204" pitchFamily="18" charset="0"/>
                            <a:ea typeface="方正粗黑宋简体" panose="02000000000000000000" pitchFamily="2" charset="-122"/>
                          </a:rPr>
                        </m:ctrlPr>
                      </m:naryPr>
                      <m:sub/>
                      <m:sup/>
                      <m:e>
                        <m:r>
                          <m:rPr>
                            <m:nor/>
                          </m:rPr>
                          <a:rPr lang="en-US" altLang="zh-CN" sz="3200">
                            <a:solidFill>
                              <a:srgbClr val="FF0000"/>
                            </a:solidFill>
                            <a:latin typeface="方正粗黑宋简体" panose="02000000000000000000" pitchFamily="2" charset="-122"/>
                            <a:ea typeface="方正粗黑宋简体" panose="02000000000000000000" pitchFamily="2" charset="-122"/>
                          </a:rPr>
                          <m:t>w</m:t>
                        </m:r>
                        <m:r>
                          <m:rPr>
                            <m:nor/>
                          </m:rPr>
                          <a:rPr lang="en-US" altLang="zh-CN" sz="3200" baseline="-25000">
                            <a:solidFill>
                              <a:srgbClr val="FF0000"/>
                            </a:solidFill>
                            <a:latin typeface="方正粗黑宋简体" panose="02000000000000000000" pitchFamily="2" charset="-122"/>
                            <a:ea typeface="方正粗黑宋简体" panose="02000000000000000000" pitchFamily="2" charset="-122"/>
                          </a:rPr>
                          <m:t>i</m:t>
                        </m:r>
                      </m:e>
                    </m:nary>
                  </m:oMath>
                </a14:m>
                <a:r>
                  <a:rPr lang="zh-CN" altLang="en-US" sz="3200" dirty="0">
                    <a:latin typeface="方正粗黑宋简体" panose="02000000000000000000" pitchFamily="2" charset="-122"/>
                    <a:ea typeface="方正粗黑宋简体" panose="02000000000000000000" pitchFamily="2" charset="-122"/>
                  </a:rPr>
                  <a:t>是</a:t>
                </a:r>
                <a:r>
                  <a:rPr lang="zh-CN" altLang="en-US" sz="3200" dirty="0">
                    <a:solidFill>
                      <a:srgbClr val="FF0000"/>
                    </a:solidFill>
                    <a:latin typeface="方正粗黑宋简体" panose="02000000000000000000" pitchFamily="2" charset="-122"/>
                    <a:ea typeface="方正粗黑宋简体" panose="02000000000000000000" pitchFamily="2" charset="-122"/>
                  </a:rPr>
                  <a:t>偶数</a:t>
                </a:r>
                <a:r>
                  <a:rPr lang="zh-CN" altLang="en-US" sz="3200" dirty="0">
                    <a:latin typeface="方正粗黑宋简体" panose="02000000000000000000" pitchFamily="2" charset="-122"/>
                    <a:ea typeface="方正粗黑宋简体" panose="02000000000000000000" pitchFamily="2" charset="-122"/>
                  </a:rPr>
                  <a:t>，且在上下和左右均可分割成相等的两部分时，可用上述式来求中点。这时解并不唯一。</a:t>
                </a:r>
              </a:p>
              <a:p>
                <a:pPr lvl="2" eaLnBrk="1" hangingPunct="1"/>
                <a:r>
                  <a:rPr lang="zh-CN" altLang="en-US" sz="3200" b="1" dirty="0">
                    <a:latin typeface="方正粗黑宋简体" panose="02000000000000000000" pitchFamily="2" charset="-122"/>
                    <a:ea typeface="方正粗黑宋简体" panose="02000000000000000000" pitchFamily="2" charset="-122"/>
                  </a:rPr>
                  <a:t>如图示，中点可为长方形</a:t>
                </a:r>
                <a:r>
                  <a:rPr lang="en-US" altLang="zh-CN" sz="3200" b="1" dirty="0">
                    <a:latin typeface="方正粗黑宋简体" panose="02000000000000000000" pitchFamily="2" charset="-122"/>
                    <a:ea typeface="方正粗黑宋简体" panose="02000000000000000000" pitchFamily="2" charset="-122"/>
                  </a:rPr>
                  <a:t>ABCD</a:t>
                </a:r>
                <a:r>
                  <a:rPr lang="zh-CN" altLang="en-US" sz="3200" b="1" dirty="0">
                    <a:latin typeface="方正粗黑宋简体" panose="02000000000000000000" pitchFamily="2" charset="-122"/>
                    <a:ea typeface="方正粗黑宋简体" panose="02000000000000000000" pitchFamily="2" charset="-122"/>
                  </a:rPr>
                  <a:t>内的任一点。</a:t>
                </a:r>
              </a:p>
            </p:txBody>
          </p:sp>
        </mc:Choice>
        <mc:Fallback xmlns="">
          <p:sp>
            <p:nvSpPr>
              <p:cNvPr id="334851" name="Rectangle 3"/>
              <p:cNvSpPr>
                <a:spLocks noRot="1" noChangeAspect="1" noMove="1" noResize="1" noEditPoints="1" noAdjustHandles="1" noChangeArrowheads="1" noChangeShapeType="1" noTextEdit="1"/>
              </p:cNvSpPr>
              <p:nvPr>
                <p:ph idx="1"/>
              </p:nvPr>
            </p:nvSpPr>
            <p:spPr>
              <a:xfrm>
                <a:off x="118110" y="765175"/>
                <a:ext cx="8928100" cy="1156335"/>
              </a:xfrm>
              <a:blipFill rotWithShape="1">
                <a:blip r:embed="rId2"/>
                <a:stretch>
                  <a:fillRect r="-1835" b="-79132"/>
                </a:stretch>
              </a:blipFill>
            </p:spPr>
            <p:txBody>
              <a:bodyPr/>
              <a:lstStyle/>
              <a:p>
                <a:r>
                  <a:rPr lang="zh-CN" altLang="en-US">
                    <a:noFill/>
                  </a:rPr>
                  <a:t> </a:t>
                </a:r>
                <a:endParaRPr lang="zh-CN" altLang="en-US">
                  <a:noFill/>
                </a:endParaRPr>
              </a:p>
            </p:txBody>
          </p:sp>
        </mc:Fallback>
      </mc:AlternateContent>
      <p:pic>
        <p:nvPicPr>
          <p:cNvPr id="3348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530" y="3213100"/>
            <a:ext cx="4547870" cy="3309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Grp="1" noRot="1" noChangeArrowheads="1"/>
          </p:cNvSpPr>
          <p:nvPr>
            <p:ph type="title"/>
          </p:nvPr>
        </p:nvSpPr>
        <p:spPr>
          <a:xfrm>
            <a:off x="1404144" y="189310"/>
            <a:ext cx="6173391" cy="52387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noAutofit/>
          </a:bodyPr>
          <a:lstStyle/>
          <a:p>
            <a:pPr marL="342900" indent="-342900" eaLnBrk="1" hangingPunct="1">
              <a:spcBef>
                <a:spcPct val="20000"/>
              </a:spcBef>
              <a:buClr>
                <a:schemeClr val="hlink"/>
              </a:buClr>
              <a:buSzPct val="75000"/>
              <a:buFont typeface="Wingdings" panose="05000000000000000000" pitchFamily="2" charset="2"/>
              <a:buChar char="v"/>
            </a:pPr>
            <a:r>
              <a:rPr lang="zh-CN" altLang="en-US" sz="3200" dirty="0">
                <a:solidFill>
                  <a:srgbClr val="0000FF"/>
                </a:solidFill>
                <a:effectLst>
                  <a:outerShdw blurRad="38100" dist="38100" dir="2700000" algn="tl">
                    <a:srgbClr val="C0C0C0"/>
                  </a:outerShdw>
                </a:effectLst>
                <a:latin typeface="方正粗黑宋简体" panose="02000000000000000000" pitchFamily="2" charset="-122"/>
                <a:ea typeface="方正粗黑宋简体" panose="02000000000000000000" pitchFamily="2" charset="-122"/>
                <a:cs typeface="+mn-cs"/>
              </a:rPr>
              <a:t>矩形线距离的情况</a:t>
            </a:r>
          </a:p>
        </p:txBody>
      </p:sp>
      <mc:AlternateContent xmlns:mc="http://schemas.openxmlformats.org/markup-compatibility/2006" xmlns:a14="http://schemas.microsoft.com/office/drawing/2010/main">
        <mc:Choice Requires="a14">
          <p:sp>
            <p:nvSpPr>
              <p:cNvPr id="335875" name="Rectangle 3"/>
              <p:cNvSpPr>
                <a:spLocks noGrp="1" noRot="1" noChangeArrowheads="1"/>
              </p:cNvSpPr>
              <p:nvPr>
                <p:ph idx="1"/>
              </p:nvPr>
            </p:nvSpPr>
            <p:spPr>
              <a:xfrm>
                <a:off x="475615" y="909320"/>
                <a:ext cx="7845425" cy="3959860"/>
              </a:xfrm>
            </p:spPr>
            <p:txBody>
              <a:bodyPr/>
              <a:lstStyle/>
              <a:p>
                <a:pPr lvl="1" eaLnBrk="1" hangingPunct="1">
                  <a:buClr>
                    <a:srgbClr val="E2BD7B"/>
                  </a:buClr>
                </a:pPr>
                <a:r>
                  <a:rPr lang="zh-CN" altLang="en-US" sz="3200">
                    <a:latin typeface="方正粗黑宋简体" panose="02000000000000000000" pitchFamily="2" charset="-122"/>
                    <a:ea typeface="方正粗黑宋简体" panose="02000000000000000000" pitchFamily="2" charset="-122"/>
                  </a:rPr>
                  <a:t>若</a:t>
                </a:r>
                <a14:m>
                  <m:oMath xmlns:m="http://schemas.openxmlformats.org/officeDocument/2006/math">
                    <m:nary>
                      <m:naryPr>
                        <m:chr m:val="∑"/>
                        <m:subHide m:val="on"/>
                        <m:supHide m:val="on"/>
                        <m:ctrlPr>
                          <a:rPr lang="en-US" altLang="zh-CN" sz="3200" i="1">
                            <a:solidFill>
                              <a:srgbClr val="FF0000"/>
                            </a:solidFill>
                            <a:latin typeface="Cambria Math" panose="02040503050406030204" pitchFamily="18" charset="0"/>
                            <a:ea typeface="方正粗黑宋简体" panose="02000000000000000000" pitchFamily="2" charset="-122"/>
                          </a:rPr>
                        </m:ctrlPr>
                      </m:naryPr>
                      <m:sub/>
                      <m:sup/>
                      <m:e>
                        <m:r>
                          <m:rPr>
                            <m:nor/>
                          </m:rPr>
                          <a:rPr lang="en-US" altLang="zh-CN" sz="3200">
                            <a:solidFill>
                              <a:srgbClr val="FF0000"/>
                            </a:solidFill>
                            <a:latin typeface="方正粗黑宋简体" panose="02000000000000000000" pitchFamily="2" charset="-122"/>
                            <a:ea typeface="方正粗黑宋简体" panose="02000000000000000000" pitchFamily="2" charset="-122"/>
                          </a:rPr>
                          <m:t>w</m:t>
                        </m:r>
                        <m:r>
                          <m:rPr>
                            <m:nor/>
                          </m:rPr>
                          <a:rPr lang="en-US" altLang="zh-CN" sz="3200" baseline="-25000">
                            <a:solidFill>
                              <a:srgbClr val="FF0000"/>
                            </a:solidFill>
                            <a:latin typeface="方正粗黑宋简体" panose="02000000000000000000" pitchFamily="2" charset="-122"/>
                            <a:ea typeface="方正粗黑宋简体" panose="02000000000000000000" pitchFamily="2" charset="-122"/>
                          </a:rPr>
                          <m:t>i</m:t>
                        </m:r>
                      </m:e>
                    </m:nary>
                  </m:oMath>
                </a14:m>
                <a:r>
                  <a:rPr lang="zh-CN" altLang="en-US" sz="3200">
                    <a:latin typeface="方正粗黑宋简体" panose="02000000000000000000" pitchFamily="2" charset="-122"/>
                    <a:ea typeface="方正粗黑宋简体" panose="02000000000000000000" pitchFamily="2" charset="-122"/>
                  </a:rPr>
                  <a:t>是</a:t>
                </a:r>
                <a:r>
                  <a:rPr lang="zh-CN" altLang="en-US" sz="3200">
                    <a:solidFill>
                      <a:srgbClr val="FF0000"/>
                    </a:solidFill>
                    <a:latin typeface="方正粗黑宋简体" panose="02000000000000000000" pitchFamily="2" charset="-122"/>
                    <a:ea typeface="方正粗黑宋简体" panose="02000000000000000000" pitchFamily="2" charset="-122"/>
                  </a:rPr>
                  <a:t>奇数</a:t>
                </a:r>
                <a:r>
                  <a:rPr lang="zh-CN" altLang="en-US" sz="3200">
                    <a:latin typeface="方正粗黑宋简体" panose="02000000000000000000" pitchFamily="2" charset="-122"/>
                    <a:ea typeface="方正粗黑宋简体" panose="02000000000000000000" pitchFamily="2" charset="-122"/>
                  </a:rPr>
                  <a:t>，或虽为偶数但不能均分，则</a:t>
                </a:r>
                <a:r>
                  <a:rPr lang="en-US" altLang="zh-CN" sz="3200">
                    <a:latin typeface="方正粗黑宋简体" panose="02000000000000000000" pitchFamily="2" charset="-122"/>
                    <a:ea typeface="方正粗黑宋简体" panose="02000000000000000000" pitchFamily="2" charset="-122"/>
                  </a:rPr>
                  <a:t>x</a:t>
                </a:r>
                <a:r>
                  <a:rPr lang="en-US" altLang="zh-CN" sz="3200" baseline="-25000">
                    <a:latin typeface="方正粗黑宋简体" panose="02000000000000000000" pitchFamily="2" charset="-122"/>
                    <a:ea typeface="方正粗黑宋简体" panose="02000000000000000000" pitchFamily="2" charset="-122"/>
                  </a:rPr>
                  <a:t>q</a:t>
                </a:r>
                <a:r>
                  <a:rPr lang="zh-CN" altLang="en-US" sz="3200">
                    <a:latin typeface="方正粗黑宋简体" panose="02000000000000000000" pitchFamily="2" charset="-122"/>
                    <a:ea typeface="方正粗黑宋简体" panose="02000000000000000000" pitchFamily="2" charset="-122"/>
                  </a:rPr>
                  <a:t>必与某些</a:t>
                </a:r>
                <a:r>
                  <a:rPr lang="en-US" altLang="zh-CN" sz="3200">
                    <a:latin typeface="方正粗黑宋简体" panose="02000000000000000000" pitchFamily="2" charset="-122"/>
                    <a:ea typeface="方正粗黑宋简体" panose="02000000000000000000" pitchFamily="2" charset="-122"/>
                  </a:rPr>
                  <a:t>x</a:t>
                </a:r>
                <a:r>
                  <a:rPr lang="en-US" altLang="zh-CN" sz="3200" baseline="-25000">
                    <a:latin typeface="方正粗黑宋简体" panose="02000000000000000000" pitchFamily="2" charset="-122"/>
                    <a:ea typeface="方正粗黑宋简体" panose="02000000000000000000" pitchFamily="2" charset="-122"/>
                  </a:rPr>
                  <a:t>i</a:t>
                </a:r>
                <a:r>
                  <a:rPr lang="zh-CN" altLang="en-US" sz="3200">
                    <a:latin typeface="方正粗黑宋简体" panose="02000000000000000000" pitchFamily="2" charset="-122"/>
                    <a:ea typeface="方正粗黑宋简体" panose="02000000000000000000" pitchFamily="2" charset="-122"/>
                  </a:rPr>
                  <a:t>相同，</a:t>
                </a:r>
                <a:r>
                  <a:rPr lang="en-US" altLang="zh-CN" sz="3200">
                    <a:latin typeface="方正粗黑宋简体" panose="02000000000000000000" pitchFamily="2" charset="-122"/>
                    <a:ea typeface="方正粗黑宋简体" panose="02000000000000000000" pitchFamily="2" charset="-122"/>
                  </a:rPr>
                  <a:t>y</a:t>
                </a:r>
                <a:r>
                  <a:rPr lang="en-US" altLang="zh-CN" sz="3200" baseline="-25000">
                    <a:latin typeface="方正粗黑宋简体" panose="02000000000000000000" pitchFamily="2" charset="-122"/>
                    <a:ea typeface="方正粗黑宋简体" panose="02000000000000000000" pitchFamily="2" charset="-122"/>
                  </a:rPr>
                  <a:t>q</a:t>
                </a:r>
                <a:r>
                  <a:rPr lang="zh-CN" altLang="en-US" sz="3200">
                    <a:latin typeface="方正粗黑宋简体" panose="02000000000000000000" pitchFamily="2" charset="-122"/>
                    <a:ea typeface="方正粗黑宋简体" panose="02000000000000000000" pitchFamily="2" charset="-122"/>
                  </a:rPr>
                  <a:t>也是这样。</a:t>
                </a:r>
              </a:p>
              <a:p>
                <a:pPr lvl="2" eaLnBrk="1" hangingPunct="1"/>
                <a:r>
                  <a:rPr lang="zh-CN" altLang="en-US" sz="2800" b="1">
                    <a:latin typeface="方正粗黑宋简体" panose="02000000000000000000" pitchFamily="2" charset="-122"/>
                    <a:ea typeface="方正粗黑宋简体" panose="02000000000000000000" pitchFamily="2" charset="-122"/>
                  </a:rPr>
                  <a:t>有时，中点可在一条线上的任一点，也可能有一点作为中点。</a:t>
                </a:r>
              </a:p>
            </p:txBody>
          </p:sp>
        </mc:Choice>
        <mc:Fallback xmlns="">
          <p:sp>
            <p:nvSpPr>
              <p:cNvPr id="335875" name="Rectangle 3"/>
              <p:cNvSpPr>
                <a:spLocks noRot="1" noChangeAspect="1" noMove="1" noResize="1" noEditPoints="1" noAdjustHandles="1" noChangeArrowheads="1" noChangeShapeType="1" noTextEdit="1"/>
              </p:cNvSpPr>
              <p:nvPr>
                <p:ph idx="1"/>
              </p:nvPr>
            </p:nvSpPr>
            <p:spPr>
              <a:xfrm>
                <a:off x="475615" y="909320"/>
                <a:ext cx="7845425" cy="3959860"/>
              </a:xfrm>
              <a:blipFill rotWithShape="1">
                <a:blip r:embed="rId2"/>
                <a:stretch>
                  <a:fillRect/>
                </a:stretch>
              </a:blipFill>
            </p:spPr>
            <p:txBody>
              <a:bodyPr/>
              <a:lstStyle/>
              <a:p>
                <a:r>
                  <a:rPr lang="zh-CN" altLang="en-US">
                    <a:noFill/>
                  </a:rPr>
                  <a:t> </a:t>
                </a:r>
                <a:endParaRPr lang="zh-CN" altLang="en-US">
                  <a:noFill/>
                </a:endParaRPr>
              </a:p>
            </p:txBody>
          </p:sp>
        </mc:Fallback>
      </mc:AlternateContent>
      <p:grpSp>
        <p:nvGrpSpPr>
          <p:cNvPr id="335876" name="Group 8"/>
          <p:cNvGrpSpPr>
            <a:grpSpLocks noChangeAspect="1"/>
          </p:cNvGrpSpPr>
          <p:nvPr/>
        </p:nvGrpSpPr>
        <p:grpSpPr bwMode="auto">
          <a:xfrm>
            <a:off x="1405890" y="3320415"/>
            <a:ext cx="3273425" cy="2771140"/>
            <a:chOff x="793" y="2069"/>
            <a:chExt cx="2177" cy="1843"/>
          </a:xfrm>
        </p:grpSpPr>
        <p:sp>
          <p:nvSpPr>
            <p:cNvPr id="335899" name="AutoShape 7"/>
            <p:cNvSpPr>
              <a:spLocks noChangeAspect="1" noChangeArrowheads="1" noTextEdit="1"/>
            </p:cNvSpPr>
            <p:nvPr/>
          </p:nvSpPr>
          <p:spPr bwMode="auto">
            <a:xfrm>
              <a:off x="793" y="2069"/>
              <a:ext cx="2177" cy="1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sz="1350">
                <a:solidFill>
                  <a:srgbClr val="494B4D"/>
                </a:solidFill>
                <a:latin typeface="Arial" panose="020B0604020202020204" pitchFamily="34" charset="0"/>
                <a:ea typeface="宋体" panose="02010600030101010101" pitchFamily="2" charset="-122"/>
              </a:endParaRPr>
            </a:p>
          </p:txBody>
        </p:sp>
        <p:sp>
          <p:nvSpPr>
            <p:cNvPr id="335900" name="Freeform 9"/>
            <p:cNvSpPr>
              <a:spLocks noEditPoints="1" noChangeArrowheads="1"/>
            </p:cNvSpPr>
            <p:nvPr/>
          </p:nvSpPr>
          <p:spPr bwMode="auto">
            <a:xfrm>
              <a:off x="807" y="2760"/>
              <a:ext cx="2141" cy="15"/>
            </a:xfrm>
            <a:custGeom>
              <a:avLst/>
              <a:gdLst>
                <a:gd name="T0" fmla="*/ 72 w 2141"/>
                <a:gd name="T1" fmla="*/ 7 h 15"/>
                <a:gd name="T2" fmla="*/ 0 w 2141"/>
                <a:gd name="T3" fmla="*/ 7 h 15"/>
                <a:gd name="T4" fmla="*/ 166 w 2141"/>
                <a:gd name="T5" fmla="*/ 0 h 15"/>
                <a:gd name="T6" fmla="*/ 108 w 2141"/>
                <a:gd name="T7" fmla="*/ 15 h 15"/>
                <a:gd name="T8" fmla="*/ 209 w 2141"/>
                <a:gd name="T9" fmla="*/ 0 h 15"/>
                <a:gd name="T10" fmla="*/ 273 w 2141"/>
                <a:gd name="T11" fmla="*/ 15 h 15"/>
                <a:gd name="T12" fmla="*/ 209 w 2141"/>
                <a:gd name="T13" fmla="*/ 0 h 15"/>
                <a:gd name="T14" fmla="*/ 381 w 2141"/>
                <a:gd name="T15" fmla="*/ 7 h 15"/>
                <a:gd name="T16" fmla="*/ 309 w 2141"/>
                <a:gd name="T17" fmla="*/ 7 h 15"/>
                <a:gd name="T18" fmla="*/ 482 w 2141"/>
                <a:gd name="T19" fmla="*/ 0 h 15"/>
                <a:gd name="T20" fmla="*/ 417 w 2141"/>
                <a:gd name="T21" fmla="*/ 15 h 15"/>
                <a:gd name="T22" fmla="*/ 525 w 2141"/>
                <a:gd name="T23" fmla="*/ 0 h 15"/>
                <a:gd name="T24" fmla="*/ 582 w 2141"/>
                <a:gd name="T25" fmla="*/ 15 h 15"/>
                <a:gd name="T26" fmla="*/ 525 w 2141"/>
                <a:gd name="T27" fmla="*/ 0 h 15"/>
                <a:gd name="T28" fmla="*/ 690 w 2141"/>
                <a:gd name="T29" fmla="*/ 7 h 15"/>
                <a:gd name="T30" fmla="*/ 618 w 2141"/>
                <a:gd name="T31" fmla="*/ 7 h 15"/>
                <a:gd name="T32" fmla="*/ 791 w 2141"/>
                <a:gd name="T33" fmla="*/ 0 h 15"/>
                <a:gd name="T34" fmla="*/ 726 w 2141"/>
                <a:gd name="T35" fmla="*/ 15 h 15"/>
                <a:gd name="T36" fmla="*/ 834 w 2141"/>
                <a:gd name="T37" fmla="*/ 0 h 15"/>
                <a:gd name="T38" fmla="*/ 891 w 2141"/>
                <a:gd name="T39" fmla="*/ 15 h 15"/>
                <a:gd name="T40" fmla="*/ 834 w 2141"/>
                <a:gd name="T41" fmla="*/ 0 h 15"/>
                <a:gd name="T42" fmla="*/ 999 w 2141"/>
                <a:gd name="T43" fmla="*/ 7 h 15"/>
                <a:gd name="T44" fmla="*/ 934 w 2141"/>
                <a:gd name="T45" fmla="*/ 7 h 15"/>
                <a:gd name="T46" fmla="*/ 1100 w 2141"/>
                <a:gd name="T47" fmla="*/ 0 h 15"/>
                <a:gd name="T48" fmla="*/ 1042 w 2141"/>
                <a:gd name="T49" fmla="*/ 15 h 15"/>
                <a:gd name="T50" fmla="*/ 1143 w 2141"/>
                <a:gd name="T51" fmla="*/ 0 h 15"/>
                <a:gd name="T52" fmla="*/ 1200 w 2141"/>
                <a:gd name="T53" fmla="*/ 15 h 15"/>
                <a:gd name="T54" fmla="*/ 1143 w 2141"/>
                <a:gd name="T55" fmla="*/ 0 h 15"/>
                <a:gd name="T56" fmla="*/ 1308 w 2141"/>
                <a:gd name="T57" fmla="*/ 7 h 15"/>
                <a:gd name="T58" fmla="*/ 1243 w 2141"/>
                <a:gd name="T59" fmla="*/ 7 h 15"/>
                <a:gd name="T60" fmla="*/ 1409 w 2141"/>
                <a:gd name="T61" fmla="*/ 0 h 15"/>
                <a:gd name="T62" fmla="*/ 1351 w 2141"/>
                <a:gd name="T63" fmla="*/ 15 h 15"/>
                <a:gd name="T64" fmla="*/ 1452 w 2141"/>
                <a:gd name="T65" fmla="*/ 0 h 15"/>
                <a:gd name="T66" fmla="*/ 1516 w 2141"/>
                <a:gd name="T67" fmla="*/ 15 h 15"/>
                <a:gd name="T68" fmla="*/ 1452 w 2141"/>
                <a:gd name="T69" fmla="*/ 0 h 15"/>
                <a:gd name="T70" fmla="*/ 1624 w 2141"/>
                <a:gd name="T71" fmla="*/ 7 h 15"/>
                <a:gd name="T72" fmla="*/ 1552 w 2141"/>
                <a:gd name="T73" fmla="*/ 7 h 15"/>
                <a:gd name="T74" fmla="*/ 1718 w 2141"/>
                <a:gd name="T75" fmla="*/ 0 h 15"/>
                <a:gd name="T76" fmla="*/ 1660 w 2141"/>
                <a:gd name="T77" fmla="*/ 15 h 15"/>
                <a:gd name="T78" fmla="*/ 1761 w 2141"/>
                <a:gd name="T79" fmla="*/ 0 h 15"/>
                <a:gd name="T80" fmla="*/ 1825 w 2141"/>
                <a:gd name="T81" fmla="*/ 15 h 15"/>
                <a:gd name="T82" fmla="*/ 1761 w 2141"/>
                <a:gd name="T83" fmla="*/ 0 h 15"/>
                <a:gd name="T84" fmla="*/ 1933 w 2141"/>
                <a:gd name="T85" fmla="*/ 7 h 15"/>
                <a:gd name="T86" fmla="*/ 1861 w 2141"/>
                <a:gd name="T87" fmla="*/ 7 h 15"/>
                <a:gd name="T88" fmla="*/ 2034 w 2141"/>
                <a:gd name="T89" fmla="*/ 0 h 15"/>
                <a:gd name="T90" fmla="*/ 1969 w 2141"/>
                <a:gd name="T91" fmla="*/ 15 h 15"/>
                <a:gd name="T92" fmla="*/ 2077 w 2141"/>
                <a:gd name="T93" fmla="*/ 0 h 15"/>
                <a:gd name="T94" fmla="*/ 2134 w 2141"/>
                <a:gd name="T95" fmla="*/ 15 h 15"/>
                <a:gd name="T96" fmla="*/ 2077 w 2141"/>
                <a:gd name="T97" fmla="*/ 0 h 1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141" h="15">
                  <a:moveTo>
                    <a:pt x="8" y="0"/>
                  </a:moveTo>
                  <a:lnTo>
                    <a:pt x="65" y="0"/>
                  </a:lnTo>
                  <a:lnTo>
                    <a:pt x="72" y="7"/>
                  </a:lnTo>
                  <a:lnTo>
                    <a:pt x="65" y="15"/>
                  </a:lnTo>
                  <a:lnTo>
                    <a:pt x="8" y="15"/>
                  </a:lnTo>
                  <a:lnTo>
                    <a:pt x="0" y="7"/>
                  </a:lnTo>
                  <a:lnTo>
                    <a:pt x="8" y="0"/>
                  </a:lnTo>
                  <a:close/>
                  <a:moveTo>
                    <a:pt x="108" y="0"/>
                  </a:moveTo>
                  <a:lnTo>
                    <a:pt x="166" y="0"/>
                  </a:lnTo>
                  <a:lnTo>
                    <a:pt x="173" y="7"/>
                  </a:lnTo>
                  <a:lnTo>
                    <a:pt x="166" y="15"/>
                  </a:lnTo>
                  <a:lnTo>
                    <a:pt x="108" y="15"/>
                  </a:lnTo>
                  <a:lnTo>
                    <a:pt x="101" y="7"/>
                  </a:lnTo>
                  <a:lnTo>
                    <a:pt x="108" y="0"/>
                  </a:lnTo>
                  <a:close/>
                  <a:moveTo>
                    <a:pt x="209" y="0"/>
                  </a:moveTo>
                  <a:lnTo>
                    <a:pt x="273" y="0"/>
                  </a:lnTo>
                  <a:lnTo>
                    <a:pt x="273" y="7"/>
                  </a:lnTo>
                  <a:lnTo>
                    <a:pt x="273" y="15"/>
                  </a:lnTo>
                  <a:lnTo>
                    <a:pt x="209" y="15"/>
                  </a:lnTo>
                  <a:lnTo>
                    <a:pt x="209" y="7"/>
                  </a:lnTo>
                  <a:lnTo>
                    <a:pt x="209" y="0"/>
                  </a:lnTo>
                  <a:close/>
                  <a:moveTo>
                    <a:pt x="317" y="0"/>
                  </a:moveTo>
                  <a:lnTo>
                    <a:pt x="374" y="0"/>
                  </a:lnTo>
                  <a:lnTo>
                    <a:pt x="381" y="7"/>
                  </a:lnTo>
                  <a:lnTo>
                    <a:pt x="374" y="15"/>
                  </a:lnTo>
                  <a:lnTo>
                    <a:pt x="317" y="15"/>
                  </a:lnTo>
                  <a:lnTo>
                    <a:pt x="309" y="7"/>
                  </a:lnTo>
                  <a:lnTo>
                    <a:pt x="317" y="0"/>
                  </a:lnTo>
                  <a:close/>
                  <a:moveTo>
                    <a:pt x="417" y="0"/>
                  </a:moveTo>
                  <a:lnTo>
                    <a:pt x="482" y="0"/>
                  </a:lnTo>
                  <a:lnTo>
                    <a:pt x="482" y="7"/>
                  </a:lnTo>
                  <a:lnTo>
                    <a:pt x="482" y="15"/>
                  </a:lnTo>
                  <a:lnTo>
                    <a:pt x="417" y="15"/>
                  </a:lnTo>
                  <a:lnTo>
                    <a:pt x="417" y="7"/>
                  </a:lnTo>
                  <a:lnTo>
                    <a:pt x="417" y="0"/>
                  </a:lnTo>
                  <a:close/>
                  <a:moveTo>
                    <a:pt x="525" y="0"/>
                  </a:moveTo>
                  <a:lnTo>
                    <a:pt x="582" y="0"/>
                  </a:lnTo>
                  <a:lnTo>
                    <a:pt x="590" y="7"/>
                  </a:lnTo>
                  <a:lnTo>
                    <a:pt x="582" y="15"/>
                  </a:lnTo>
                  <a:lnTo>
                    <a:pt x="525" y="15"/>
                  </a:lnTo>
                  <a:lnTo>
                    <a:pt x="518" y="7"/>
                  </a:lnTo>
                  <a:lnTo>
                    <a:pt x="525" y="0"/>
                  </a:lnTo>
                  <a:close/>
                  <a:moveTo>
                    <a:pt x="625" y="0"/>
                  </a:moveTo>
                  <a:lnTo>
                    <a:pt x="683" y="0"/>
                  </a:lnTo>
                  <a:lnTo>
                    <a:pt x="690" y="7"/>
                  </a:lnTo>
                  <a:lnTo>
                    <a:pt x="683" y="15"/>
                  </a:lnTo>
                  <a:lnTo>
                    <a:pt x="625" y="15"/>
                  </a:lnTo>
                  <a:lnTo>
                    <a:pt x="618" y="7"/>
                  </a:lnTo>
                  <a:lnTo>
                    <a:pt x="625" y="0"/>
                  </a:lnTo>
                  <a:close/>
                  <a:moveTo>
                    <a:pt x="726" y="0"/>
                  </a:moveTo>
                  <a:lnTo>
                    <a:pt x="791" y="0"/>
                  </a:lnTo>
                  <a:lnTo>
                    <a:pt x="791" y="7"/>
                  </a:lnTo>
                  <a:lnTo>
                    <a:pt x="791" y="15"/>
                  </a:lnTo>
                  <a:lnTo>
                    <a:pt x="726" y="15"/>
                  </a:lnTo>
                  <a:lnTo>
                    <a:pt x="726" y="7"/>
                  </a:lnTo>
                  <a:lnTo>
                    <a:pt x="726" y="0"/>
                  </a:lnTo>
                  <a:close/>
                  <a:moveTo>
                    <a:pt x="834" y="0"/>
                  </a:moveTo>
                  <a:lnTo>
                    <a:pt x="891" y="0"/>
                  </a:lnTo>
                  <a:lnTo>
                    <a:pt x="898" y="7"/>
                  </a:lnTo>
                  <a:lnTo>
                    <a:pt x="891" y="15"/>
                  </a:lnTo>
                  <a:lnTo>
                    <a:pt x="834" y="15"/>
                  </a:lnTo>
                  <a:lnTo>
                    <a:pt x="827" y="7"/>
                  </a:lnTo>
                  <a:lnTo>
                    <a:pt x="834" y="0"/>
                  </a:lnTo>
                  <a:close/>
                  <a:moveTo>
                    <a:pt x="934" y="0"/>
                  </a:moveTo>
                  <a:lnTo>
                    <a:pt x="999" y="0"/>
                  </a:lnTo>
                  <a:lnTo>
                    <a:pt x="999" y="7"/>
                  </a:lnTo>
                  <a:lnTo>
                    <a:pt x="999" y="15"/>
                  </a:lnTo>
                  <a:lnTo>
                    <a:pt x="934" y="15"/>
                  </a:lnTo>
                  <a:lnTo>
                    <a:pt x="934" y="7"/>
                  </a:lnTo>
                  <a:lnTo>
                    <a:pt x="934" y="0"/>
                  </a:lnTo>
                  <a:close/>
                  <a:moveTo>
                    <a:pt x="1042" y="0"/>
                  </a:moveTo>
                  <a:lnTo>
                    <a:pt x="1100" y="0"/>
                  </a:lnTo>
                  <a:lnTo>
                    <a:pt x="1107" y="7"/>
                  </a:lnTo>
                  <a:lnTo>
                    <a:pt x="1100" y="15"/>
                  </a:lnTo>
                  <a:lnTo>
                    <a:pt x="1042" y="15"/>
                  </a:lnTo>
                  <a:lnTo>
                    <a:pt x="1035" y="7"/>
                  </a:lnTo>
                  <a:lnTo>
                    <a:pt x="1042" y="0"/>
                  </a:lnTo>
                  <a:close/>
                  <a:moveTo>
                    <a:pt x="1143" y="0"/>
                  </a:moveTo>
                  <a:lnTo>
                    <a:pt x="1200" y="0"/>
                  </a:lnTo>
                  <a:lnTo>
                    <a:pt x="1207" y="7"/>
                  </a:lnTo>
                  <a:lnTo>
                    <a:pt x="1200" y="15"/>
                  </a:lnTo>
                  <a:lnTo>
                    <a:pt x="1143" y="15"/>
                  </a:lnTo>
                  <a:lnTo>
                    <a:pt x="1136" y="7"/>
                  </a:lnTo>
                  <a:lnTo>
                    <a:pt x="1143" y="0"/>
                  </a:lnTo>
                  <a:close/>
                  <a:moveTo>
                    <a:pt x="1243" y="0"/>
                  </a:moveTo>
                  <a:lnTo>
                    <a:pt x="1308" y="0"/>
                  </a:lnTo>
                  <a:lnTo>
                    <a:pt x="1308" y="7"/>
                  </a:lnTo>
                  <a:lnTo>
                    <a:pt x="1308" y="15"/>
                  </a:lnTo>
                  <a:lnTo>
                    <a:pt x="1243" y="15"/>
                  </a:lnTo>
                  <a:lnTo>
                    <a:pt x="1243" y="7"/>
                  </a:lnTo>
                  <a:lnTo>
                    <a:pt x="1243" y="0"/>
                  </a:lnTo>
                  <a:close/>
                  <a:moveTo>
                    <a:pt x="1351" y="0"/>
                  </a:moveTo>
                  <a:lnTo>
                    <a:pt x="1409" y="0"/>
                  </a:lnTo>
                  <a:lnTo>
                    <a:pt x="1416" y="7"/>
                  </a:lnTo>
                  <a:lnTo>
                    <a:pt x="1409" y="15"/>
                  </a:lnTo>
                  <a:lnTo>
                    <a:pt x="1351" y="15"/>
                  </a:lnTo>
                  <a:lnTo>
                    <a:pt x="1344" y="7"/>
                  </a:lnTo>
                  <a:lnTo>
                    <a:pt x="1351" y="0"/>
                  </a:lnTo>
                  <a:close/>
                  <a:moveTo>
                    <a:pt x="1452" y="0"/>
                  </a:moveTo>
                  <a:lnTo>
                    <a:pt x="1516" y="0"/>
                  </a:lnTo>
                  <a:lnTo>
                    <a:pt x="1516" y="7"/>
                  </a:lnTo>
                  <a:lnTo>
                    <a:pt x="1516" y="15"/>
                  </a:lnTo>
                  <a:lnTo>
                    <a:pt x="1452" y="15"/>
                  </a:lnTo>
                  <a:lnTo>
                    <a:pt x="1452" y="7"/>
                  </a:lnTo>
                  <a:lnTo>
                    <a:pt x="1452" y="0"/>
                  </a:lnTo>
                  <a:close/>
                  <a:moveTo>
                    <a:pt x="1559" y="0"/>
                  </a:moveTo>
                  <a:lnTo>
                    <a:pt x="1617" y="0"/>
                  </a:lnTo>
                  <a:lnTo>
                    <a:pt x="1624" y="7"/>
                  </a:lnTo>
                  <a:lnTo>
                    <a:pt x="1617" y="15"/>
                  </a:lnTo>
                  <a:lnTo>
                    <a:pt x="1559" y="15"/>
                  </a:lnTo>
                  <a:lnTo>
                    <a:pt x="1552" y="7"/>
                  </a:lnTo>
                  <a:lnTo>
                    <a:pt x="1559" y="0"/>
                  </a:lnTo>
                  <a:close/>
                  <a:moveTo>
                    <a:pt x="1660" y="0"/>
                  </a:moveTo>
                  <a:lnTo>
                    <a:pt x="1718" y="0"/>
                  </a:lnTo>
                  <a:lnTo>
                    <a:pt x="1725" y="7"/>
                  </a:lnTo>
                  <a:lnTo>
                    <a:pt x="1718" y="15"/>
                  </a:lnTo>
                  <a:lnTo>
                    <a:pt x="1660" y="15"/>
                  </a:lnTo>
                  <a:lnTo>
                    <a:pt x="1653" y="7"/>
                  </a:lnTo>
                  <a:lnTo>
                    <a:pt x="1660" y="0"/>
                  </a:lnTo>
                  <a:close/>
                  <a:moveTo>
                    <a:pt x="1761" y="0"/>
                  </a:moveTo>
                  <a:lnTo>
                    <a:pt x="1825" y="0"/>
                  </a:lnTo>
                  <a:lnTo>
                    <a:pt x="1825" y="7"/>
                  </a:lnTo>
                  <a:lnTo>
                    <a:pt x="1825" y="15"/>
                  </a:lnTo>
                  <a:lnTo>
                    <a:pt x="1761" y="15"/>
                  </a:lnTo>
                  <a:lnTo>
                    <a:pt x="1761" y="7"/>
                  </a:lnTo>
                  <a:lnTo>
                    <a:pt x="1761" y="0"/>
                  </a:lnTo>
                  <a:close/>
                  <a:moveTo>
                    <a:pt x="1868" y="0"/>
                  </a:moveTo>
                  <a:lnTo>
                    <a:pt x="1926" y="0"/>
                  </a:lnTo>
                  <a:lnTo>
                    <a:pt x="1933" y="7"/>
                  </a:lnTo>
                  <a:lnTo>
                    <a:pt x="1926" y="15"/>
                  </a:lnTo>
                  <a:lnTo>
                    <a:pt x="1868" y="15"/>
                  </a:lnTo>
                  <a:lnTo>
                    <a:pt x="1861" y="7"/>
                  </a:lnTo>
                  <a:lnTo>
                    <a:pt x="1868" y="0"/>
                  </a:lnTo>
                  <a:close/>
                  <a:moveTo>
                    <a:pt x="1969" y="0"/>
                  </a:moveTo>
                  <a:lnTo>
                    <a:pt x="2034" y="0"/>
                  </a:lnTo>
                  <a:lnTo>
                    <a:pt x="2034" y="7"/>
                  </a:lnTo>
                  <a:lnTo>
                    <a:pt x="2034" y="15"/>
                  </a:lnTo>
                  <a:lnTo>
                    <a:pt x="1969" y="15"/>
                  </a:lnTo>
                  <a:lnTo>
                    <a:pt x="1969" y="7"/>
                  </a:lnTo>
                  <a:lnTo>
                    <a:pt x="1969" y="0"/>
                  </a:lnTo>
                  <a:close/>
                  <a:moveTo>
                    <a:pt x="2077" y="0"/>
                  </a:moveTo>
                  <a:lnTo>
                    <a:pt x="2134" y="0"/>
                  </a:lnTo>
                  <a:lnTo>
                    <a:pt x="2141" y="7"/>
                  </a:lnTo>
                  <a:lnTo>
                    <a:pt x="2134" y="15"/>
                  </a:lnTo>
                  <a:lnTo>
                    <a:pt x="2077" y="15"/>
                  </a:lnTo>
                  <a:lnTo>
                    <a:pt x="2070" y="7"/>
                  </a:lnTo>
                  <a:lnTo>
                    <a:pt x="2077" y="0"/>
                  </a:lnTo>
                  <a:close/>
                </a:path>
              </a:pathLst>
            </a:custGeom>
            <a:solidFill>
              <a:srgbClr val="000000"/>
            </a:solidFill>
            <a:ln w="11113">
              <a:solidFill>
                <a:srgbClr val="000000"/>
              </a:solidFill>
              <a:round/>
            </a:ln>
          </p:spPr>
          <p:txBody>
            <a:bodyPr/>
            <a:lstStyle/>
            <a:p>
              <a:pPr fontAlgn="base">
                <a:spcBef>
                  <a:spcPct val="0"/>
                </a:spcBef>
                <a:spcAft>
                  <a:spcPct val="0"/>
                </a:spcAft>
              </a:pPr>
              <a:endParaRPr lang="zh-CN" altLang="en-US" sz="1350">
                <a:solidFill>
                  <a:srgbClr val="494B4D"/>
                </a:solidFill>
                <a:latin typeface="Arial" panose="020B0604020202020204" pitchFamily="34" charset="0"/>
                <a:ea typeface="宋体" panose="02010600030101010101" pitchFamily="2" charset="-122"/>
              </a:endParaRPr>
            </a:p>
          </p:txBody>
        </p:sp>
        <p:sp>
          <p:nvSpPr>
            <p:cNvPr id="335901" name="Freeform 10"/>
            <p:cNvSpPr>
              <a:spLocks noEditPoints="1" noChangeArrowheads="1"/>
            </p:cNvSpPr>
            <p:nvPr/>
          </p:nvSpPr>
          <p:spPr bwMode="auto">
            <a:xfrm>
              <a:off x="807" y="3271"/>
              <a:ext cx="2034" cy="7"/>
            </a:xfrm>
            <a:custGeom>
              <a:avLst/>
              <a:gdLst>
                <a:gd name="T0" fmla="*/ 65 w 2034"/>
                <a:gd name="T1" fmla="*/ 0 h 7"/>
                <a:gd name="T2" fmla="*/ 65 w 2034"/>
                <a:gd name="T3" fmla="*/ 7 h 7"/>
                <a:gd name="T4" fmla="*/ 0 w 2034"/>
                <a:gd name="T5" fmla="*/ 7 h 7"/>
                <a:gd name="T6" fmla="*/ 108 w 2034"/>
                <a:gd name="T7" fmla="*/ 0 h 7"/>
                <a:gd name="T8" fmla="*/ 173 w 2034"/>
                <a:gd name="T9" fmla="*/ 7 h 7"/>
                <a:gd name="T10" fmla="*/ 108 w 2034"/>
                <a:gd name="T11" fmla="*/ 7 h 7"/>
                <a:gd name="T12" fmla="*/ 108 w 2034"/>
                <a:gd name="T13" fmla="*/ 0 h 7"/>
                <a:gd name="T14" fmla="*/ 273 w 2034"/>
                <a:gd name="T15" fmla="*/ 0 h 7"/>
                <a:gd name="T16" fmla="*/ 209 w 2034"/>
                <a:gd name="T17" fmla="*/ 7 h 7"/>
                <a:gd name="T18" fmla="*/ 317 w 2034"/>
                <a:gd name="T19" fmla="*/ 0 h 7"/>
                <a:gd name="T20" fmla="*/ 381 w 2034"/>
                <a:gd name="T21" fmla="*/ 7 h 7"/>
                <a:gd name="T22" fmla="*/ 317 w 2034"/>
                <a:gd name="T23" fmla="*/ 7 h 7"/>
                <a:gd name="T24" fmla="*/ 317 w 2034"/>
                <a:gd name="T25" fmla="*/ 0 h 7"/>
                <a:gd name="T26" fmla="*/ 482 w 2034"/>
                <a:gd name="T27" fmla="*/ 0 h 7"/>
                <a:gd name="T28" fmla="*/ 417 w 2034"/>
                <a:gd name="T29" fmla="*/ 7 h 7"/>
                <a:gd name="T30" fmla="*/ 525 w 2034"/>
                <a:gd name="T31" fmla="*/ 0 h 7"/>
                <a:gd name="T32" fmla="*/ 590 w 2034"/>
                <a:gd name="T33" fmla="*/ 7 h 7"/>
                <a:gd name="T34" fmla="*/ 525 w 2034"/>
                <a:gd name="T35" fmla="*/ 7 h 7"/>
                <a:gd name="T36" fmla="*/ 525 w 2034"/>
                <a:gd name="T37" fmla="*/ 0 h 7"/>
                <a:gd name="T38" fmla="*/ 683 w 2034"/>
                <a:gd name="T39" fmla="*/ 0 h 7"/>
                <a:gd name="T40" fmla="*/ 683 w 2034"/>
                <a:gd name="T41" fmla="*/ 7 h 7"/>
                <a:gd name="T42" fmla="*/ 618 w 2034"/>
                <a:gd name="T43" fmla="*/ 7 h 7"/>
                <a:gd name="T44" fmla="*/ 726 w 2034"/>
                <a:gd name="T45" fmla="*/ 0 h 7"/>
                <a:gd name="T46" fmla="*/ 791 w 2034"/>
                <a:gd name="T47" fmla="*/ 7 h 7"/>
                <a:gd name="T48" fmla="*/ 726 w 2034"/>
                <a:gd name="T49" fmla="*/ 0 h 7"/>
                <a:gd name="T50" fmla="*/ 891 w 2034"/>
                <a:gd name="T51" fmla="*/ 0 h 7"/>
                <a:gd name="T52" fmla="*/ 891 w 2034"/>
                <a:gd name="T53" fmla="*/ 7 h 7"/>
                <a:gd name="T54" fmla="*/ 827 w 2034"/>
                <a:gd name="T55" fmla="*/ 7 h 7"/>
                <a:gd name="T56" fmla="*/ 934 w 2034"/>
                <a:gd name="T57" fmla="*/ 0 h 7"/>
                <a:gd name="T58" fmla="*/ 999 w 2034"/>
                <a:gd name="T59" fmla="*/ 7 h 7"/>
                <a:gd name="T60" fmla="*/ 934 w 2034"/>
                <a:gd name="T61" fmla="*/ 0 h 7"/>
                <a:gd name="T62" fmla="*/ 1100 w 2034"/>
                <a:gd name="T63" fmla="*/ 0 h 7"/>
                <a:gd name="T64" fmla="*/ 1100 w 2034"/>
                <a:gd name="T65" fmla="*/ 7 h 7"/>
                <a:gd name="T66" fmla="*/ 1035 w 2034"/>
                <a:gd name="T67" fmla="*/ 7 h 7"/>
                <a:gd name="T68" fmla="*/ 1143 w 2034"/>
                <a:gd name="T69" fmla="*/ 0 h 7"/>
                <a:gd name="T70" fmla="*/ 1207 w 2034"/>
                <a:gd name="T71" fmla="*/ 7 h 7"/>
                <a:gd name="T72" fmla="*/ 1143 w 2034"/>
                <a:gd name="T73" fmla="*/ 7 h 7"/>
                <a:gd name="T74" fmla="*/ 1143 w 2034"/>
                <a:gd name="T75" fmla="*/ 0 h 7"/>
                <a:gd name="T76" fmla="*/ 1308 w 2034"/>
                <a:gd name="T77" fmla="*/ 0 h 7"/>
                <a:gd name="T78" fmla="*/ 1243 w 2034"/>
                <a:gd name="T79" fmla="*/ 7 h 7"/>
                <a:gd name="T80" fmla="*/ 1351 w 2034"/>
                <a:gd name="T81" fmla="*/ 0 h 7"/>
                <a:gd name="T82" fmla="*/ 1416 w 2034"/>
                <a:gd name="T83" fmla="*/ 7 h 7"/>
                <a:gd name="T84" fmla="*/ 1351 w 2034"/>
                <a:gd name="T85" fmla="*/ 7 h 7"/>
                <a:gd name="T86" fmla="*/ 1351 w 2034"/>
                <a:gd name="T87" fmla="*/ 0 h 7"/>
                <a:gd name="T88" fmla="*/ 1516 w 2034"/>
                <a:gd name="T89" fmla="*/ 0 h 7"/>
                <a:gd name="T90" fmla="*/ 1452 w 2034"/>
                <a:gd name="T91" fmla="*/ 7 h 7"/>
                <a:gd name="T92" fmla="*/ 1559 w 2034"/>
                <a:gd name="T93" fmla="*/ 0 h 7"/>
                <a:gd name="T94" fmla="*/ 1624 w 2034"/>
                <a:gd name="T95" fmla="*/ 7 h 7"/>
                <a:gd name="T96" fmla="*/ 1559 w 2034"/>
                <a:gd name="T97" fmla="*/ 7 h 7"/>
                <a:gd name="T98" fmla="*/ 1559 w 2034"/>
                <a:gd name="T99" fmla="*/ 0 h 7"/>
                <a:gd name="T100" fmla="*/ 1718 w 2034"/>
                <a:gd name="T101" fmla="*/ 0 h 7"/>
                <a:gd name="T102" fmla="*/ 1718 w 2034"/>
                <a:gd name="T103" fmla="*/ 7 h 7"/>
                <a:gd name="T104" fmla="*/ 1653 w 2034"/>
                <a:gd name="T105" fmla="*/ 7 h 7"/>
                <a:gd name="T106" fmla="*/ 1761 w 2034"/>
                <a:gd name="T107" fmla="*/ 0 h 7"/>
                <a:gd name="T108" fmla="*/ 1825 w 2034"/>
                <a:gd name="T109" fmla="*/ 7 h 7"/>
                <a:gd name="T110" fmla="*/ 1761 w 2034"/>
                <a:gd name="T111" fmla="*/ 0 h 7"/>
                <a:gd name="T112" fmla="*/ 1926 w 2034"/>
                <a:gd name="T113" fmla="*/ 0 h 7"/>
                <a:gd name="T114" fmla="*/ 1926 w 2034"/>
                <a:gd name="T115" fmla="*/ 7 h 7"/>
                <a:gd name="T116" fmla="*/ 1861 w 2034"/>
                <a:gd name="T117" fmla="*/ 7 h 7"/>
                <a:gd name="T118" fmla="*/ 1969 w 2034"/>
                <a:gd name="T119" fmla="*/ 0 h 7"/>
                <a:gd name="T120" fmla="*/ 2034 w 2034"/>
                <a:gd name="T121" fmla="*/ 7 h 7"/>
                <a:gd name="T122" fmla="*/ 1969 w 2034"/>
                <a:gd name="T123" fmla="*/ 0 h 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034" h="7">
                  <a:moveTo>
                    <a:pt x="8" y="0"/>
                  </a:moveTo>
                  <a:lnTo>
                    <a:pt x="65" y="0"/>
                  </a:lnTo>
                  <a:lnTo>
                    <a:pt x="72" y="7"/>
                  </a:lnTo>
                  <a:lnTo>
                    <a:pt x="65" y="7"/>
                  </a:lnTo>
                  <a:lnTo>
                    <a:pt x="8" y="7"/>
                  </a:lnTo>
                  <a:lnTo>
                    <a:pt x="0" y="7"/>
                  </a:lnTo>
                  <a:lnTo>
                    <a:pt x="8" y="0"/>
                  </a:lnTo>
                  <a:close/>
                  <a:moveTo>
                    <a:pt x="108" y="0"/>
                  </a:moveTo>
                  <a:lnTo>
                    <a:pt x="166" y="0"/>
                  </a:lnTo>
                  <a:lnTo>
                    <a:pt x="173" y="7"/>
                  </a:lnTo>
                  <a:lnTo>
                    <a:pt x="166" y="7"/>
                  </a:lnTo>
                  <a:lnTo>
                    <a:pt x="108" y="7"/>
                  </a:lnTo>
                  <a:lnTo>
                    <a:pt x="101" y="7"/>
                  </a:lnTo>
                  <a:lnTo>
                    <a:pt x="108" y="0"/>
                  </a:lnTo>
                  <a:close/>
                  <a:moveTo>
                    <a:pt x="209" y="0"/>
                  </a:moveTo>
                  <a:lnTo>
                    <a:pt x="273" y="0"/>
                  </a:lnTo>
                  <a:lnTo>
                    <a:pt x="273" y="7"/>
                  </a:lnTo>
                  <a:lnTo>
                    <a:pt x="209" y="7"/>
                  </a:lnTo>
                  <a:lnTo>
                    <a:pt x="209" y="0"/>
                  </a:lnTo>
                  <a:close/>
                  <a:moveTo>
                    <a:pt x="317" y="0"/>
                  </a:moveTo>
                  <a:lnTo>
                    <a:pt x="374" y="0"/>
                  </a:lnTo>
                  <a:lnTo>
                    <a:pt x="381" y="7"/>
                  </a:lnTo>
                  <a:lnTo>
                    <a:pt x="374" y="7"/>
                  </a:lnTo>
                  <a:lnTo>
                    <a:pt x="317" y="7"/>
                  </a:lnTo>
                  <a:lnTo>
                    <a:pt x="309" y="7"/>
                  </a:lnTo>
                  <a:lnTo>
                    <a:pt x="317" y="0"/>
                  </a:lnTo>
                  <a:close/>
                  <a:moveTo>
                    <a:pt x="417" y="0"/>
                  </a:moveTo>
                  <a:lnTo>
                    <a:pt x="482" y="0"/>
                  </a:lnTo>
                  <a:lnTo>
                    <a:pt x="482" y="7"/>
                  </a:lnTo>
                  <a:lnTo>
                    <a:pt x="417" y="7"/>
                  </a:lnTo>
                  <a:lnTo>
                    <a:pt x="417" y="0"/>
                  </a:lnTo>
                  <a:close/>
                  <a:moveTo>
                    <a:pt x="525" y="0"/>
                  </a:moveTo>
                  <a:lnTo>
                    <a:pt x="582" y="0"/>
                  </a:lnTo>
                  <a:lnTo>
                    <a:pt x="590" y="7"/>
                  </a:lnTo>
                  <a:lnTo>
                    <a:pt x="582" y="7"/>
                  </a:lnTo>
                  <a:lnTo>
                    <a:pt x="525" y="7"/>
                  </a:lnTo>
                  <a:lnTo>
                    <a:pt x="518" y="7"/>
                  </a:lnTo>
                  <a:lnTo>
                    <a:pt x="525" y="0"/>
                  </a:lnTo>
                  <a:close/>
                  <a:moveTo>
                    <a:pt x="625" y="0"/>
                  </a:moveTo>
                  <a:lnTo>
                    <a:pt x="683" y="0"/>
                  </a:lnTo>
                  <a:lnTo>
                    <a:pt x="690" y="7"/>
                  </a:lnTo>
                  <a:lnTo>
                    <a:pt x="683" y="7"/>
                  </a:lnTo>
                  <a:lnTo>
                    <a:pt x="625" y="7"/>
                  </a:lnTo>
                  <a:lnTo>
                    <a:pt x="618" y="7"/>
                  </a:lnTo>
                  <a:lnTo>
                    <a:pt x="625" y="0"/>
                  </a:lnTo>
                  <a:close/>
                  <a:moveTo>
                    <a:pt x="726" y="0"/>
                  </a:moveTo>
                  <a:lnTo>
                    <a:pt x="791" y="0"/>
                  </a:lnTo>
                  <a:lnTo>
                    <a:pt x="791" y="7"/>
                  </a:lnTo>
                  <a:lnTo>
                    <a:pt x="726" y="7"/>
                  </a:lnTo>
                  <a:lnTo>
                    <a:pt x="726" y="0"/>
                  </a:lnTo>
                  <a:close/>
                  <a:moveTo>
                    <a:pt x="834" y="0"/>
                  </a:moveTo>
                  <a:lnTo>
                    <a:pt x="891" y="0"/>
                  </a:lnTo>
                  <a:lnTo>
                    <a:pt x="898" y="7"/>
                  </a:lnTo>
                  <a:lnTo>
                    <a:pt x="891" y="7"/>
                  </a:lnTo>
                  <a:lnTo>
                    <a:pt x="834" y="7"/>
                  </a:lnTo>
                  <a:lnTo>
                    <a:pt x="827" y="7"/>
                  </a:lnTo>
                  <a:lnTo>
                    <a:pt x="834" y="0"/>
                  </a:lnTo>
                  <a:close/>
                  <a:moveTo>
                    <a:pt x="934" y="0"/>
                  </a:moveTo>
                  <a:lnTo>
                    <a:pt x="999" y="0"/>
                  </a:lnTo>
                  <a:lnTo>
                    <a:pt x="999" y="7"/>
                  </a:lnTo>
                  <a:lnTo>
                    <a:pt x="934" y="7"/>
                  </a:lnTo>
                  <a:lnTo>
                    <a:pt x="934" y="0"/>
                  </a:lnTo>
                  <a:close/>
                  <a:moveTo>
                    <a:pt x="1042" y="0"/>
                  </a:moveTo>
                  <a:lnTo>
                    <a:pt x="1100" y="0"/>
                  </a:lnTo>
                  <a:lnTo>
                    <a:pt x="1107" y="7"/>
                  </a:lnTo>
                  <a:lnTo>
                    <a:pt x="1100" y="7"/>
                  </a:lnTo>
                  <a:lnTo>
                    <a:pt x="1042" y="7"/>
                  </a:lnTo>
                  <a:lnTo>
                    <a:pt x="1035" y="7"/>
                  </a:lnTo>
                  <a:lnTo>
                    <a:pt x="1042" y="0"/>
                  </a:lnTo>
                  <a:close/>
                  <a:moveTo>
                    <a:pt x="1143" y="0"/>
                  </a:moveTo>
                  <a:lnTo>
                    <a:pt x="1200" y="0"/>
                  </a:lnTo>
                  <a:lnTo>
                    <a:pt x="1207" y="7"/>
                  </a:lnTo>
                  <a:lnTo>
                    <a:pt x="1200" y="7"/>
                  </a:lnTo>
                  <a:lnTo>
                    <a:pt x="1143" y="7"/>
                  </a:lnTo>
                  <a:lnTo>
                    <a:pt x="1136" y="7"/>
                  </a:lnTo>
                  <a:lnTo>
                    <a:pt x="1143" y="0"/>
                  </a:lnTo>
                  <a:close/>
                  <a:moveTo>
                    <a:pt x="1243" y="0"/>
                  </a:moveTo>
                  <a:lnTo>
                    <a:pt x="1308" y="0"/>
                  </a:lnTo>
                  <a:lnTo>
                    <a:pt x="1308" y="7"/>
                  </a:lnTo>
                  <a:lnTo>
                    <a:pt x="1243" y="7"/>
                  </a:lnTo>
                  <a:lnTo>
                    <a:pt x="1243" y="0"/>
                  </a:lnTo>
                  <a:close/>
                  <a:moveTo>
                    <a:pt x="1351" y="0"/>
                  </a:moveTo>
                  <a:lnTo>
                    <a:pt x="1409" y="0"/>
                  </a:lnTo>
                  <a:lnTo>
                    <a:pt x="1416" y="7"/>
                  </a:lnTo>
                  <a:lnTo>
                    <a:pt x="1409" y="7"/>
                  </a:lnTo>
                  <a:lnTo>
                    <a:pt x="1351" y="7"/>
                  </a:lnTo>
                  <a:lnTo>
                    <a:pt x="1344" y="7"/>
                  </a:lnTo>
                  <a:lnTo>
                    <a:pt x="1351" y="0"/>
                  </a:lnTo>
                  <a:close/>
                  <a:moveTo>
                    <a:pt x="1452" y="0"/>
                  </a:moveTo>
                  <a:lnTo>
                    <a:pt x="1516" y="0"/>
                  </a:lnTo>
                  <a:lnTo>
                    <a:pt x="1516" y="7"/>
                  </a:lnTo>
                  <a:lnTo>
                    <a:pt x="1452" y="7"/>
                  </a:lnTo>
                  <a:lnTo>
                    <a:pt x="1452" y="0"/>
                  </a:lnTo>
                  <a:close/>
                  <a:moveTo>
                    <a:pt x="1559" y="0"/>
                  </a:moveTo>
                  <a:lnTo>
                    <a:pt x="1617" y="0"/>
                  </a:lnTo>
                  <a:lnTo>
                    <a:pt x="1624" y="7"/>
                  </a:lnTo>
                  <a:lnTo>
                    <a:pt x="1617" y="7"/>
                  </a:lnTo>
                  <a:lnTo>
                    <a:pt x="1559" y="7"/>
                  </a:lnTo>
                  <a:lnTo>
                    <a:pt x="1552" y="7"/>
                  </a:lnTo>
                  <a:lnTo>
                    <a:pt x="1559" y="0"/>
                  </a:lnTo>
                  <a:close/>
                  <a:moveTo>
                    <a:pt x="1660" y="0"/>
                  </a:moveTo>
                  <a:lnTo>
                    <a:pt x="1718" y="0"/>
                  </a:lnTo>
                  <a:lnTo>
                    <a:pt x="1725" y="7"/>
                  </a:lnTo>
                  <a:lnTo>
                    <a:pt x="1718" y="7"/>
                  </a:lnTo>
                  <a:lnTo>
                    <a:pt x="1660" y="7"/>
                  </a:lnTo>
                  <a:lnTo>
                    <a:pt x="1653" y="7"/>
                  </a:lnTo>
                  <a:lnTo>
                    <a:pt x="1660" y="0"/>
                  </a:lnTo>
                  <a:close/>
                  <a:moveTo>
                    <a:pt x="1761" y="0"/>
                  </a:moveTo>
                  <a:lnTo>
                    <a:pt x="1825" y="0"/>
                  </a:lnTo>
                  <a:lnTo>
                    <a:pt x="1825" y="7"/>
                  </a:lnTo>
                  <a:lnTo>
                    <a:pt x="1761" y="7"/>
                  </a:lnTo>
                  <a:lnTo>
                    <a:pt x="1761" y="0"/>
                  </a:lnTo>
                  <a:close/>
                  <a:moveTo>
                    <a:pt x="1868" y="0"/>
                  </a:moveTo>
                  <a:lnTo>
                    <a:pt x="1926" y="0"/>
                  </a:lnTo>
                  <a:lnTo>
                    <a:pt x="1933" y="7"/>
                  </a:lnTo>
                  <a:lnTo>
                    <a:pt x="1926" y="7"/>
                  </a:lnTo>
                  <a:lnTo>
                    <a:pt x="1868" y="7"/>
                  </a:lnTo>
                  <a:lnTo>
                    <a:pt x="1861" y="7"/>
                  </a:lnTo>
                  <a:lnTo>
                    <a:pt x="1868" y="0"/>
                  </a:lnTo>
                  <a:close/>
                  <a:moveTo>
                    <a:pt x="1969" y="0"/>
                  </a:moveTo>
                  <a:lnTo>
                    <a:pt x="2034" y="0"/>
                  </a:lnTo>
                  <a:lnTo>
                    <a:pt x="2034" y="7"/>
                  </a:lnTo>
                  <a:lnTo>
                    <a:pt x="1969" y="7"/>
                  </a:lnTo>
                  <a:lnTo>
                    <a:pt x="1969" y="0"/>
                  </a:lnTo>
                  <a:close/>
                </a:path>
              </a:pathLst>
            </a:custGeom>
            <a:solidFill>
              <a:srgbClr val="000000"/>
            </a:solidFill>
            <a:ln w="11113">
              <a:solidFill>
                <a:srgbClr val="000000"/>
              </a:solidFill>
              <a:round/>
            </a:ln>
          </p:spPr>
          <p:txBody>
            <a:bodyPr/>
            <a:lstStyle/>
            <a:p>
              <a:pPr fontAlgn="base">
                <a:spcBef>
                  <a:spcPct val="0"/>
                </a:spcBef>
                <a:spcAft>
                  <a:spcPct val="0"/>
                </a:spcAft>
              </a:pPr>
              <a:endParaRPr lang="zh-CN" altLang="en-US" sz="1350">
                <a:solidFill>
                  <a:srgbClr val="494B4D"/>
                </a:solidFill>
                <a:latin typeface="Arial" panose="020B0604020202020204" pitchFamily="34" charset="0"/>
                <a:ea typeface="宋体" panose="02010600030101010101" pitchFamily="2" charset="-122"/>
              </a:endParaRPr>
            </a:p>
          </p:txBody>
        </p:sp>
        <p:sp>
          <p:nvSpPr>
            <p:cNvPr id="335902" name="Freeform 11"/>
            <p:cNvSpPr>
              <a:spLocks noEditPoints="1" noChangeArrowheads="1"/>
            </p:cNvSpPr>
            <p:nvPr/>
          </p:nvSpPr>
          <p:spPr bwMode="auto">
            <a:xfrm>
              <a:off x="1483" y="2083"/>
              <a:ext cx="14" cy="1707"/>
            </a:xfrm>
            <a:custGeom>
              <a:avLst/>
              <a:gdLst>
                <a:gd name="T0" fmla="*/ 14 w 14"/>
                <a:gd name="T1" fmla="*/ 65 h 1707"/>
                <a:gd name="T2" fmla="*/ 0 w 14"/>
                <a:gd name="T3" fmla="*/ 65 h 1707"/>
                <a:gd name="T4" fmla="*/ 7 w 14"/>
                <a:gd name="T5" fmla="*/ 0 h 1707"/>
                <a:gd name="T6" fmla="*/ 14 w 14"/>
                <a:gd name="T7" fmla="*/ 108 h 1707"/>
                <a:gd name="T8" fmla="*/ 7 w 14"/>
                <a:gd name="T9" fmla="*/ 173 h 1707"/>
                <a:gd name="T10" fmla="*/ 0 w 14"/>
                <a:gd name="T11" fmla="*/ 108 h 1707"/>
                <a:gd name="T12" fmla="*/ 14 w 14"/>
                <a:gd name="T13" fmla="*/ 108 h 1707"/>
                <a:gd name="T14" fmla="*/ 14 w 14"/>
                <a:gd name="T15" fmla="*/ 274 h 1707"/>
                <a:gd name="T16" fmla="*/ 0 w 14"/>
                <a:gd name="T17" fmla="*/ 274 h 1707"/>
                <a:gd name="T18" fmla="*/ 7 w 14"/>
                <a:gd name="T19" fmla="*/ 209 h 1707"/>
                <a:gd name="T20" fmla="*/ 14 w 14"/>
                <a:gd name="T21" fmla="*/ 317 h 1707"/>
                <a:gd name="T22" fmla="*/ 7 w 14"/>
                <a:gd name="T23" fmla="*/ 382 h 1707"/>
                <a:gd name="T24" fmla="*/ 0 w 14"/>
                <a:gd name="T25" fmla="*/ 317 h 1707"/>
                <a:gd name="T26" fmla="*/ 14 w 14"/>
                <a:gd name="T27" fmla="*/ 317 h 1707"/>
                <a:gd name="T28" fmla="*/ 14 w 14"/>
                <a:gd name="T29" fmla="*/ 483 h 1707"/>
                <a:gd name="T30" fmla="*/ 0 w 14"/>
                <a:gd name="T31" fmla="*/ 483 h 1707"/>
                <a:gd name="T32" fmla="*/ 7 w 14"/>
                <a:gd name="T33" fmla="*/ 418 h 1707"/>
                <a:gd name="T34" fmla="*/ 14 w 14"/>
                <a:gd name="T35" fmla="*/ 526 h 1707"/>
                <a:gd name="T36" fmla="*/ 7 w 14"/>
                <a:gd name="T37" fmla="*/ 591 h 1707"/>
                <a:gd name="T38" fmla="*/ 0 w 14"/>
                <a:gd name="T39" fmla="*/ 526 h 1707"/>
                <a:gd name="T40" fmla="*/ 14 w 14"/>
                <a:gd name="T41" fmla="*/ 526 h 1707"/>
                <a:gd name="T42" fmla="*/ 14 w 14"/>
                <a:gd name="T43" fmla="*/ 684 h 1707"/>
                <a:gd name="T44" fmla="*/ 0 w 14"/>
                <a:gd name="T45" fmla="*/ 684 h 1707"/>
                <a:gd name="T46" fmla="*/ 7 w 14"/>
                <a:gd name="T47" fmla="*/ 620 h 1707"/>
                <a:gd name="T48" fmla="*/ 14 w 14"/>
                <a:gd name="T49" fmla="*/ 728 h 1707"/>
                <a:gd name="T50" fmla="*/ 7 w 14"/>
                <a:gd name="T51" fmla="*/ 792 h 1707"/>
                <a:gd name="T52" fmla="*/ 0 w 14"/>
                <a:gd name="T53" fmla="*/ 728 h 1707"/>
                <a:gd name="T54" fmla="*/ 14 w 14"/>
                <a:gd name="T55" fmla="*/ 728 h 1707"/>
                <a:gd name="T56" fmla="*/ 14 w 14"/>
                <a:gd name="T57" fmla="*/ 893 h 1707"/>
                <a:gd name="T58" fmla="*/ 0 w 14"/>
                <a:gd name="T59" fmla="*/ 893 h 1707"/>
                <a:gd name="T60" fmla="*/ 7 w 14"/>
                <a:gd name="T61" fmla="*/ 828 h 1707"/>
                <a:gd name="T62" fmla="*/ 14 w 14"/>
                <a:gd name="T63" fmla="*/ 936 h 1707"/>
                <a:gd name="T64" fmla="*/ 7 w 14"/>
                <a:gd name="T65" fmla="*/ 1001 h 1707"/>
                <a:gd name="T66" fmla="*/ 0 w 14"/>
                <a:gd name="T67" fmla="*/ 936 h 1707"/>
                <a:gd name="T68" fmla="*/ 14 w 14"/>
                <a:gd name="T69" fmla="*/ 936 h 1707"/>
                <a:gd name="T70" fmla="*/ 14 w 14"/>
                <a:gd name="T71" fmla="*/ 1102 h 1707"/>
                <a:gd name="T72" fmla="*/ 0 w 14"/>
                <a:gd name="T73" fmla="*/ 1102 h 1707"/>
                <a:gd name="T74" fmla="*/ 7 w 14"/>
                <a:gd name="T75" fmla="*/ 1037 h 1707"/>
                <a:gd name="T76" fmla="*/ 14 w 14"/>
                <a:gd name="T77" fmla="*/ 1145 h 1707"/>
                <a:gd name="T78" fmla="*/ 7 w 14"/>
                <a:gd name="T79" fmla="*/ 1210 h 1707"/>
                <a:gd name="T80" fmla="*/ 0 w 14"/>
                <a:gd name="T81" fmla="*/ 1145 h 1707"/>
                <a:gd name="T82" fmla="*/ 14 w 14"/>
                <a:gd name="T83" fmla="*/ 1145 h 1707"/>
                <a:gd name="T84" fmla="*/ 14 w 14"/>
                <a:gd name="T85" fmla="*/ 1311 h 1707"/>
                <a:gd name="T86" fmla="*/ 0 w 14"/>
                <a:gd name="T87" fmla="*/ 1311 h 1707"/>
                <a:gd name="T88" fmla="*/ 7 w 14"/>
                <a:gd name="T89" fmla="*/ 1246 h 1707"/>
                <a:gd name="T90" fmla="*/ 14 w 14"/>
                <a:gd name="T91" fmla="*/ 1354 h 1707"/>
                <a:gd name="T92" fmla="*/ 7 w 14"/>
                <a:gd name="T93" fmla="*/ 1419 h 1707"/>
                <a:gd name="T94" fmla="*/ 0 w 14"/>
                <a:gd name="T95" fmla="*/ 1354 h 1707"/>
                <a:gd name="T96" fmla="*/ 14 w 14"/>
                <a:gd name="T97" fmla="*/ 1354 h 1707"/>
                <a:gd name="T98" fmla="*/ 14 w 14"/>
                <a:gd name="T99" fmla="*/ 1519 h 1707"/>
                <a:gd name="T100" fmla="*/ 0 w 14"/>
                <a:gd name="T101" fmla="*/ 1519 h 1707"/>
                <a:gd name="T102" fmla="*/ 7 w 14"/>
                <a:gd name="T103" fmla="*/ 1455 h 1707"/>
                <a:gd name="T104" fmla="*/ 14 w 14"/>
                <a:gd name="T105" fmla="*/ 1563 h 1707"/>
                <a:gd name="T106" fmla="*/ 7 w 14"/>
                <a:gd name="T107" fmla="*/ 1627 h 1707"/>
                <a:gd name="T108" fmla="*/ 0 w 14"/>
                <a:gd name="T109" fmla="*/ 1563 h 1707"/>
                <a:gd name="T110" fmla="*/ 14 w 14"/>
                <a:gd name="T111" fmla="*/ 1563 h 1707"/>
                <a:gd name="T112" fmla="*/ 14 w 14"/>
                <a:gd name="T113" fmla="*/ 1707 h 1707"/>
                <a:gd name="T114" fmla="*/ 0 w 14"/>
                <a:gd name="T115" fmla="*/ 1707 h 1707"/>
                <a:gd name="T116" fmla="*/ 7 w 14"/>
                <a:gd name="T117" fmla="*/ 1656 h 170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4" h="1707">
                  <a:moveTo>
                    <a:pt x="14" y="8"/>
                  </a:moveTo>
                  <a:lnTo>
                    <a:pt x="14" y="65"/>
                  </a:lnTo>
                  <a:lnTo>
                    <a:pt x="7" y="72"/>
                  </a:lnTo>
                  <a:lnTo>
                    <a:pt x="0" y="65"/>
                  </a:lnTo>
                  <a:lnTo>
                    <a:pt x="0" y="8"/>
                  </a:lnTo>
                  <a:lnTo>
                    <a:pt x="7" y="0"/>
                  </a:lnTo>
                  <a:lnTo>
                    <a:pt x="14" y="8"/>
                  </a:lnTo>
                  <a:close/>
                  <a:moveTo>
                    <a:pt x="14" y="108"/>
                  </a:moveTo>
                  <a:lnTo>
                    <a:pt x="14" y="166"/>
                  </a:lnTo>
                  <a:lnTo>
                    <a:pt x="7" y="173"/>
                  </a:lnTo>
                  <a:lnTo>
                    <a:pt x="0" y="166"/>
                  </a:lnTo>
                  <a:lnTo>
                    <a:pt x="0" y="108"/>
                  </a:lnTo>
                  <a:lnTo>
                    <a:pt x="7" y="101"/>
                  </a:lnTo>
                  <a:lnTo>
                    <a:pt x="14" y="108"/>
                  </a:lnTo>
                  <a:close/>
                  <a:moveTo>
                    <a:pt x="14" y="209"/>
                  </a:moveTo>
                  <a:lnTo>
                    <a:pt x="14" y="274"/>
                  </a:lnTo>
                  <a:lnTo>
                    <a:pt x="7" y="274"/>
                  </a:lnTo>
                  <a:lnTo>
                    <a:pt x="0" y="274"/>
                  </a:lnTo>
                  <a:lnTo>
                    <a:pt x="0" y="209"/>
                  </a:lnTo>
                  <a:lnTo>
                    <a:pt x="7" y="209"/>
                  </a:lnTo>
                  <a:lnTo>
                    <a:pt x="14" y="209"/>
                  </a:lnTo>
                  <a:close/>
                  <a:moveTo>
                    <a:pt x="14" y="317"/>
                  </a:moveTo>
                  <a:lnTo>
                    <a:pt x="14" y="375"/>
                  </a:lnTo>
                  <a:lnTo>
                    <a:pt x="7" y="382"/>
                  </a:lnTo>
                  <a:lnTo>
                    <a:pt x="0" y="375"/>
                  </a:lnTo>
                  <a:lnTo>
                    <a:pt x="0" y="317"/>
                  </a:lnTo>
                  <a:lnTo>
                    <a:pt x="7" y="310"/>
                  </a:lnTo>
                  <a:lnTo>
                    <a:pt x="14" y="317"/>
                  </a:lnTo>
                  <a:close/>
                  <a:moveTo>
                    <a:pt x="14" y="418"/>
                  </a:moveTo>
                  <a:lnTo>
                    <a:pt x="14" y="483"/>
                  </a:lnTo>
                  <a:lnTo>
                    <a:pt x="7" y="483"/>
                  </a:lnTo>
                  <a:lnTo>
                    <a:pt x="0" y="483"/>
                  </a:lnTo>
                  <a:lnTo>
                    <a:pt x="0" y="418"/>
                  </a:lnTo>
                  <a:lnTo>
                    <a:pt x="7" y="418"/>
                  </a:lnTo>
                  <a:lnTo>
                    <a:pt x="14" y="418"/>
                  </a:lnTo>
                  <a:close/>
                  <a:moveTo>
                    <a:pt x="14" y="526"/>
                  </a:moveTo>
                  <a:lnTo>
                    <a:pt x="14" y="584"/>
                  </a:lnTo>
                  <a:lnTo>
                    <a:pt x="7" y="591"/>
                  </a:lnTo>
                  <a:lnTo>
                    <a:pt x="0" y="584"/>
                  </a:lnTo>
                  <a:lnTo>
                    <a:pt x="0" y="526"/>
                  </a:lnTo>
                  <a:lnTo>
                    <a:pt x="7" y="519"/>
                  </a:lnTo>
                  <a:lnTo>
                    <a:pt x="14" y="526"/>
                  </a:lnTo>
                  <a:close/>
                  <a:moveTo>
                    <a:pt x="14" y="627"/>
                  </a:moveTo>
                  <a:lnTo>
                    <a:pt x="14" y="684"/>
                  </a:lnTo>
                  <a:lnTo>
                    <a:pt x="7" y="692"/>
                  </a:lnTo>
                  <a:lnTo>
                    <a:pt x="0" y="684"/>
                  </a:lnTo>
                  <a:lnTo>
                    <a:pt x="0" y="627"/>
                  </a:lnTo>
                  <a:lnTo>
                    <a:pt x="7" y="620"/>
                  </a:lnTo>
                  <a:lnTo>
                    <a:pt x="14" y="627"/>
                  </a:lnTo>
                  <a:close/>
                  <a:moveTo>
                    <a:pt x="14" y="728"/>
                  </a:moveTo>
                  <a:lnTo>
                    <a:pt x="14" y="792"/>
                  </a:lnTo>
                  <a:lnTo>
                    <a:pt x="7" y="792"/>
                  </a:lnTo>
                  <a:lnTo>
                    <a:pt x="0" y="792"/>
                  </a:lnTo>
                  <a:lnTo>
                    <a:pt x="0" y="728"/>
                  </a:lnTo>
                  <a:lnTo>
                    <a:pt x="7" y="728"/>
                  </a:lnTo>
                  <a:lnTo>
                    <a:pt x="14" y="728"/>
                  </a:lnTo>
                  <a:close/>
                  <a:moveTo>
                    <a:pt x="14" y="836"/>
                  </a:moveTo>
                  <a:lnTo>
                    <a:pt x="14" y="893"/>
                  </a:lnTo>
                  <a:lnTo>
                    <a:pt x="7" y="900"/>
                  </a:lnTo>
                  <a:lnTo>
                    <a:pt x="0" y="893"/>
                  </a:lnTo>
                  <a:lnTo>
                    <a:pt x="0" y="836"/>
                  </a:lnTo>
                  <a:lnTo>
                    <a:pt x="7" y="828"/>
                  </a:lnTo>
                  <a:lnTo>
                    <a:pt x="14" y="836"/>
                  </a:lnTo>
                  <a:close/>
                  <a:moveTo>
                    <a:pt x="14" y="936"/>
                  </a:moveTo>
                  <a:lnTo>
                    <a:pt x="14" y="1001"/>
                  </a:lnTo>
                  <a:lnTo>
                    <a:pt x="7" y="1001"/>
                  </a:lnTo>
                  <a:lnTo>
                    <a:pt x="0" y="1001"/>
                  </a:lnTo>
                  <a:lnTo>
                    <a:pt x="0" y="936"/>
                  </a:lnTo>
                  <a:lnTo>
                    <a:pt x="7" y="936"/>
                  </a:lnTo>
                  <a:lnTo>
                    <a:pt x="14" y="936"/>
                  </a:lnTo>
                  <a:close/>
                  <a:moveTo>
                    <a:pt x="14" y="1044"/>
                  </a:moveTo>
                  <a:lnTo>
                    <a:pt x="14" y="1102"/>
                  </a:lnTo>
                  <a:lnTo>
                    <a:pt x="7" y="1109"/>
                  </a:lnTo>
                  <a:lnTo>
                    <a:pt x="0" y="1102"/>
                  </a:lnTo>
                  <a:lnTo>
                    <a:pt x="0" y="1044"/>
                  </a:lnTo>
                  <a:lnTo>
                    <a:pt x="7" y="1037"/>
                  </a:lnTo>
                  <a:lnTo>
                    <a:pt x="14" y="1044"/>
                  </a:lnTo>
                  <a:close/>
                  <a:moveTo>
                    <a:pt x="14" y="1145"/>
                  </a:moveTo>
                  <a:lnTo>
                    <a:pt x="14" y="1203"/>
                  </a:lnTo>
                  <a:lnTo>
                    <a:pt x="7" y="1210"/>
                  </a:lnTo>
                  <a:lnTo>
                    <a:pt x="0" y="1203"/>
                  </a:lnTo>
                  <a:lnTo>
                    <a:pt x="0" y="1145"/>
                  </a:lnTo>
                  <a:lnTo>
                    <a:pt x="7" y="1138"/>
                  </a:lnTo>
                  <a:lnTo>
                    <a:pt x="14" y="1145"/>
                  </a:lnTo>
                  <a:close/>
                  <a:moveTo>
                    <a:pt x="14" y="1246"/>
                  </a:moveTo>
                  <a:lnTo>
                    <a:pt x="14" y="1311"/>
                  </a:lnTo>
                  <a:lnTo>
                    <a:pt x="7" y="1311"/>
                  </a:lnTo>
                  <a:lnTo>
                    <a:pt x="0" y="1311"/>
                  </a:lnTo>
                  <a:lnTo>
                    <a:pt x="0" y="1246"/>
                  </a:lnTo>
                  <a:lnTo>
                    <a:pt x="7" y="1246"/>
                  </a:lnTo>
                  <a:lnTo>
                    <a:pt x="14" y="1246"/>
                  </a:lnTo>
                  <a:close/>
                  <a:moveTo>
                    <a:pt x="14" y="1354"/>
                  </a:moveTo>
                  <a:lnTo>
                    <a:pt x="14" y="1411"/>
                  </a:lnTo>
                  <a:lnTo>
                    <a:pt x="7" y="1419"/>
                  </a:lnTo>
                  <a:lnTo>
                    <a:pt x="0" y="1411"/>
                  </a:lnTo>
                  <a:lnTo>
                    <a:pt x="0" y="1354"/>
                  </a:lnTo>
                  <a:lnTo>
                    <a:pt x="7" y="1347"/>
                  </a:lnTo>
                  <a:lnTo>
                    <a:pt x="14" y="1354"/>
                  </a:lnTo>
                  <a:close/>
                  <a:moveTo>
                    <a:pt x="14" y="1455"/>
                  </a:moveTo>
                  <a:lnTo>
                    <a:pt x="14" y="1519"/>
                  </a:lnTo>
                  <a:lnTo>
                    <a:pt x="7" y="1519"/>
                  </a:lnTo>
                  <a:lnTo>
                    <a:pt x="0" y="1519"/>
                  </a:lnTo>
                  <a:lnTo>
                    <a:pt x="0" y="1455"/>
                  </a:lnTo>
                  <a:lnTo>
                    <a:pt x="7" y="1455"/>
                  </a:lnTo>
                  <a:lnTo>
                    <a:pt x="14" y="1455"/>
                  </a:lnTo>
                  <a:close/>
                  <a:moveTo>
                    <a:pt x="14" y="1563"/>
                  </a:moveTo>
                  <a:lnTo>
                    <a:pt x="14" y="1620"/>
                  </a:lnTo>
                  <a:lnTo>
                    <a:pt x="7" y="1627"/>
                  </a:lnTo>
                  <a:lnTo>
                    <a:pt x="0" y="1620"/>
                  </a:lnTo>
                  <a:lnTo>
                    <a:pt x="0" y="1563"/>
                  </a:lnTo>
                  <a:lnTo>
                    <a:pt x="7" y="1555"/>
                  </a:lnTo>
                  <a:lnTo>
                    <a:pt x="14" y="1563"/>
                  </a:lnTo>
                  <a:close/>
                  <a:moveTo>
                    <a:pt x="14" y="1663"/>
                  </a:moveTo>
                  <a:lnTo>
                    <a:pt x="14" y="1707"/>
                  </a:lnTo>
                  <a:lnTo>
                    <a:pt x="7" y="1707"/>
                  </a:lnTo>
                  <a:lnTo>
                    <a:pt x="0" y="1707"/>
                  </a:lnTo>
                  <a:lnTo>
                    <a:pt x="0" y="1663"/>
                  </a:lnTo>
                  <a:lnTo>
                    <a:pt x="7" y="1656"/>
                  </a:lnTo>
                  <a:lnTo>
                    <a:pt x="14" y="1663"/>
                  </a:lnTo>
                  <a:close/>
                </a:path>
              </a:pathLst>
            </a:custGeom>
            <a:solidFill>
              <a:srgbClr val="000000"/>
            </a:solidFill>
            <a:ln w="11113">
              <a:solidFill>
                <a:srgbClr val="000000"/>
              </a:solidFill>
              <a:round/>
            </a:ln>
          </p:spPr>
          <p:txBody>
            <a:bodyPr/>
            <a:lstStyle/>
            <a:p>
              <a:pPr fontAlgn="base">
                <a:spcBef>
                  <a:spcPct val="0"/>
                </a:spcBef>
                <a:spcAft>
                  <a:spcPct val="0"/>
                </a:spcAft>
              </a:pPr>
              <a:endParaRPr lang="zh-CN" altLang="en-US" sz="1350">
                <a:solidFill>
                  <a:srgbClr val="494B4D"/>
                </a:solidFill>
                <a:latin typeface="Arial" panose="020B0604020202020204" pitchFamily="34" charset="0"/>
                <a:ea typeface="宋体" panose="02010600030101010101" pitchFamily="2" charset="-122"/>
              </a:endParaRPr>
            </a:p>
          </p:txBody>
        </p:sp>
        <p:sp>
          <p:nvSpPr>
            <p:cNvPr id="335903" name="Freeform 12"/>
            <p:cNvSpPr>
              <a:spLocks noEditPoints="1" noChangeArrowheads="1"/>
            </p:cNvSpPr>
            <p:nvPr/>
          </p:nvSpPr>
          <p:spPr bwMode="auto">
            <a:xfrm>
              <a:off x="2165" y="2083"/>
              <a:ext cx="7" cy="1707"/>
            </a:xfrm>
            <a:custGeom>
              <a:avLst/>
              <a:gdLst>
                <a:gd name="T0" fmla="*/ 7 w 7"/>
                <a:gd name="T1" fmla="*/ 65 h 1707"/>
                <a:gd name="T2" fmla="*/ 0 w 7"/>
                <a:gd name="T3" fmla="*/ 65 h 1707"/>
                <a:gd name="T4" fmla="*/ 7 w 7"/>
                <a:gd name="T5" fmla="*/ 0 h 1707"/>
                <a:gd name="T6" fmla="*/ 7 w 7"/>
                <a:gd name="T7" fmla="*/ 108 h 1707"/>
                <a:gd name="T8" fmla="*/ 7 w 7"/>
                <a:gd name="T9" fmla="*/ 173 h 1707"/>
                <a:gd name="T10" fmla="*/ 0 w 7"/>
                <a:gd name="T11" fmla="*/ 108 h 1707"/>
                <a:gd name="T12" fmla="*/ 7 w 7"/>
                <a:gd name="T13" fmla="*/ 108 h 1707"/>
                <a:gd name="T14" fmla="*/ 7 w 7"/>
                <a:gd name="T15" fmla="*/ 274 h 1707"/>
                <a:gd name="T16" fmla="*/ 0 w 7"/>
                <a:gd name="T17" fmla="*/ 209 h 1707"/>
                <a:gd name="T18" fmla="*/ 7 w 7"/>
                <a:gd name="T19" fmla="*/ 317 h 1707"/>
                <a:gd name="T20" fmla="*/ 7 w 7"/>
                <a:gd name="T21" fmla="*/ 382 h 1707"/>
                <a:gd name="T22" fmla="*/ 0 w 7"/>
                <a:gd name="T23" fmla="*/ 317 h 1707"/>
                <a:gd name="T24" fmla="*/ 7 w 7"/>
                <a:gd name="T25" fmla="*/ 317 h 1707"/>
                <a:gd name="T26" fmla="*/ 7 w 7"/>
                <a:gd name="T27" fmla="*/ 483 h 1707"/>
                <a:gd name="T28" fmla="*/ 0 w 7"/>
                <a:gd name="T29" fmla="*/ 418 h 1707"/>
                <a:gd name="T30" fmla="*/ 7 w 7"/>
                <a:gd name="T31" fmla="*/ 526 h 1707"/>
                <a:gd name="T32" fmla="*/ 7 w 7"/>
                <a:gd name="T33" fmla="*/ 591 h 1707"/>
                <a:gd name="T34" fmla="*/ 0 w 7"/>
                <a:gd name="T35" fmla="*/ 526 h 1707"/>
                <a:gd name="T36" fmla="*/ 7 w 7"/>
                <a:gd name="T37" fmla="*/ 526 h 1707"/>
                <a:gd name="T38" fmla="*/ 7 w 7"/>
                <a:gd name="T39" fmla="*/ 684 h 1707"/>
                <a:gd name="T40" fmla="*/ 0 w 7"/>
                <a:gd name="T41" fmla="*/ 684 h 1707"/>
                <a:gd name="T42" fmla="*/ 7 w 7"/>
                <a:gd name="T43" fmla="*/ 620 h 1707"/>
                <a:gd name="T44" fmla="*/ 7 w 7"/>
                <a:gd name="T45" fmla="*/ 728 h 1707"/>
                <a:gd name="T46" fmla="*/ 0 w 7"/>
                <a:gd name="T47" fmla="*/ 792 h 1707"/>
                <a:gd name="T48" fmla="*/ 7 w 7"/>
                <a:gd name="T49" fmla="*/ 728 h 1707"/>
                <a:gd name="T50" fmla="*/ 7 w 7"/>
                <a:gd name="T51" fmla="*/ 893 h 1707"/>
                <a:gd name="T52" fmla="*/ 0 w 7"/>
                <a:gd name="T53" fmla="*/ 893 h 1707"/>
                <a:gd name="T54" fmla="*/ 7 w 7"/>
                <a:gd name="T55" fmla="*/ 828 h 1707"/>
                <a:gd name="T56" fmla="*/ 7 w 7"/>
                <a:gd name="T57" fmla="*/ 936 h 1707"/>
                <a:gd name="T58" fmla="*/ 0 w 7"/>
                <a:gd name="T59" fmla="*/ 1001 h 1707"/>
                <a:gd name="T60" fmla="*/ 7 w 7"/>
                <a:gd name="T61" fmla="*/ 936 h 1707"/>
                <a:gd name="T62" fmla="*/ 7 w 7"/>
                <a:gd name="T63" fmla="*/ 1102 h 1707"/>
                <a:gd name="T64" fmla="*/ 0 w 7"/>
                <a:gd name="T65" fmla="*/ 1102 h 1707"/>
                <a:gd name="T66" fmla="*/ 7 w 7"/>
                <a:gd name="T67" fmla="*/ 1037 h 1707"/>
                <a:gd name="T68" fmla="*/ 7 w 7"/>
                <a:gd name="T69" fmla="*/ 1145 h 1707"/>
                <a:gd name="T70" fmla="*/ 7 w 7"/>
                <a:gd name="T71" fmla="*/ 1210 h 1707"/>
                <a:gd name="T72" fmla="*/ 0 w 7"/>
                <a:gd name="T73" fmla="*/ 1145 h 1707"/>
                <a:gd name="T74" fmla="*/ 7 w 7"/>
                <a:gd name="T75" fmla="*/ 1145 h 1707"/>
                <a:gd name="T76" fmla="*/ 7 w 7"/>
                <a:gd name="T77" fmla="*/ 1311 h 1707"/>
                <a:gd name="T78" fmla="*/ 0 w 7"/>
                <a:gd name="T79" fmla="*/ 1246 h 1707"/>
                <a:gd name="T80" fmla="*/ 7 w 7"/>
                <a:gd name="T81" fmla="*/ 1354 h 1707"/>
                <a:gd name="T82" fmla="*/ 7 w 7"/>
                <a:gd name="T83" fmla="*/ 1419 h 1707"/>
                <a:gd name="T84" fmla="*/ 0 w 7"/>
                <a:gd name="T85" fmla="*/ 1354 h 1707"/>
                <a:gd name="T86" fmla="*/ 7 w 7"/>
                <a:gd name="T87" fmla="*/ 1354 h 1707"/>
                <a:gd name="T88" fmla="*/ 7 w 7"/>
                <a:gd name="T89" fmla="*/ 1519 h 1707"/>
                <a:gd name="T90" fmla="*/ 0 w 7"/>
                <a:gd name="T91" fmla="*/ 1455 h 1707"/>
                <a:gd name="T92" fmla="*/ 7 w 7"/>
                <a:gd name="T93" fmla="*/ 1563 h 1707"/>
                <a:gd name="T94" fmla="*/ 7 w 7"/>
                <a:gd name="T95" fmla="*/ 1627 h 1707"/>
                <a:gd name="T96" fmla="*/ 0 w 7"/>
                <a:gd name="T97" fmla="*/ 1563 h 1707"/>
                <a:gd name="T98" fmla="*/ 7 w 7"/>
                <a:gd name="T99" fmla="*/ 1563 h 1707"/>
                <a:gd name="T100" fmla="*/ 7 w 7"/>
                <a:gd name="T101" fmla="*/ 1707 h 1707"/>
                <a:gd name="T102" fmla="*/ 0 w 7"/>
                <a:gd name="T103" fmla="*/ 1663 h 1707"/>
                <a:gd name="T104" fmla="*/ 7 w 7"/>
                <a:gd name="T105" fmla="*/ 1663 h 170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7" h="1707">
                  <a:moveTo>
                    <a:pt x="7" y="8"/>
                  </a:moveTo>
                  <a:lnTo>
                    <a:pt x="7" y="65"/>
                  </a:lnTo>
                  <a:lnTo>
                    <a:pt x="7" y="72"/>
                  </a:lnTo>
                  <a:lnTo>
                    <a:pt x="0" y="65"/>
                  </a:lnTo>
                  <a:lnTo>
                    <a:pt x="0" y="8"/>
                  </a:lnTo>
                  <a:lnTo>
                    <a:pt x="7" y="0"/>
                  </a:lnTo>
                  <a:lnTo>
                    <a:pt x="7" y="8"/>
                  </a:lnTo>
                  <a:close/>
                  <a:moveTo>
                    <a:pt x="7" y="108"/>
                  </a:moveTo>
                  <a:lnTo>
                    <a:pt x="7" y="166"/>
                  </a:lnTo>
                  <a:lnTo>
                    <a:pt x="7" y="173"/>
                  </a:lnTo>
                  <a:lnTo>
                    <a:pt x="0" y="166"/>
                  </a:lnTo>
                  <a:lnTo>
                    <a:pt x="0" y="108"/>
                  </a:lnTo>
                  <a:lnTo>
                    <a:pt x="7" y="101"/>
                  </a:lnTo>
                  <a:lnTo>
                    <a:pt x="7" y="108"/>
                  </a:lnTo>
                  <a:close/>
                  <a:moveTo>
                    <a:pt x="7" y="209"/>
                  </a:moveTo>
                  <a:lnTo>
                    <a:pt x="7" y="274"/>
                  </a:lnTo>
                  <a:lnTo>
                    <a:pt x="0" y="274"/>
                  </a:lnTo>
                  <a:lnTo>
                    <a:pt x="0" y="209"/>
                  </a:lnTo>
                  <a:lnTo>
                    <a:pt x="7" y="209"/>
                  </a:lnTo>
                  <a:close/>
                  <a:moveTo>
                    <a:pt x="7" y="317"/>
                  </a:moveTo>
                  <a:lnTo>
                    <a:pt x="7" y="375"/>
                  </a:lnTo>
                  <a:lnTo>
                    <a:pt x="7" y="382"/>
                  </a:lnTo>
                  <a:lnTo>
                    <a:pt x="0" y="375"/>
                  </a:lnTo>
                  <a:lnTo>
                    <a:pt x="0" y="317"/>
                  </a:lnTo>
                  <a:lnTo>
                    <a:pt x="7" y="310"/>
                  </a:lnTo>
                  <a:lnTo>
                    <a:pt x="7" y="317"/>
                  </a:lnTo>
                  <a:close/>
                  <a:moveTo>
                    <a:pt x="7" y="418"/>
                  </a:moveTo>
                  <a:lnTo>
                    <a:pt x="7" y="483"/>
                  </a:lnTo>
                  <a:lnTo>
                    <a:pt x="0" y="483"/>
                  </a:lnTo>
                  <a:lnTo>
                    <a:pt x="0" y="418"/>
                  </a:lnTo>
                  <a:lnTo>
                    <a:pt x="7" y="418"/>
                  </a:lnTo>
                  <a:close/>
                  <a:moveTo>
                    <a:pt x="7" y="526"/>
                  </a:moveTo>
                  <a:lnTo>
                    <a:pt x="7" y="584"/>
                  </a:lnTo>
                  <a:lnTo>
                    <a:pt x="7" y="591"/>
                  </a:lnTo>
                  <a:lnTo>
                    <a:pt x="0" y="584"/>
                  </a:lnTo>
                  <a:lnTo>
                    <a:pt x="0" y="526"/>
                  </a:lnTo>
                  <a:lnTo>
                    <a:pt x="7" y="519"/>
                  </a:lnTo>
                  <a:lnTo>
                    <a:pt x="7" y="526"/>
                  </a:lnTo>
                  <a:close/>
                  <a:moveTo>
                    <a:pt x="7" y="627"/>
                  </a:moveTo>
                  <a:lnTo>
                    <a:pt x="7" y="684"/>
                  </a:lnTo>
                  <a:lnTo>
                    <a:pt x="7" y="692"/>
                  </a:lnTo>
                  <a:lnTo>
                    <a:pt x="0" y="684"/>
                  </a:lnTo>
                  <a:lnTo>
                    <a:pt x="0" y="627"/>
                  </a:lnTo>
                  <a:lnTo>
                    <a:pt x="7" y="620"/>
                  </a:lnTo>
                  <a:lnTo>
                    <a:pt x="7" y="627"/>
                  </a:lnTo>
                  <a:close/>
                  <a:moveTo>
                    <a:pt x="7" y="728"/>
                  </a:moveTo>
                  <a:lnTo>
                    <a:pt x="7" y="792"/>
                  </a:lnTo>
                  <a:lnTo>
                    <a:pt x="0" y="792"/>
                  </a:lnTo>
                  <a:lnTo>
                    <a:pt x="0" y="728"/>
                  </a:lnTo>
                  <a:lnTo>
                    <a:pt x="7" y="728"/>
                  </a:lnTo>
                  <a:close/>
                  <a:moveTo>
                    <a:pt x="7" y="836"/>
                  </a:moveTo>
                  <a:lnTo>
                    <a:pt x="7" y="893"/>
                  </a:lnTo>
                  <a:lnTo>
                    <a:pt x="7" y="900"/>
                  </a:lnTo>
                  <a:lnTo>
                    <a:pt x="0" y="893"/>
                  </a:lnTo>
                  <a:lnTo>
                    <a:pt x="0" y="836"/>
                  </a:lnTo>
                  <a:lnTo>
                    <a:pt x="7" y="828"/>
                  </a:lnTo>
                  <a:lnTo>
                    <a:pt x="7" y="836"/>
                  </a:lnTo>
                  <a:close/>
                  <a:moveTo>
                    <a:pt x="7" y="936"/>
                  </a:moveTo>
                  <a:lnTo>
                    <a:pt x="7" y="1001"/>
                  </a:lnTo>
                  <a:lnTo>
                    <a:pt x="0" y="1001"/>
                  </a:lnTo>
                  <a:lnTo>
                    <a:pt x="0" y="936"/>
                  </a:lnTo>
                  <a:lnTo>
                    <a:pt x="7" y="936"/>
                  </a:lnTo>
                  <a:close/>
                  <a:moveTo>
                    <a:pt x="7" y="1044"/>
                  </a:moveTo>
                  <a:lnTo>
                    <a:pt x="7" y="1102"/>
                  </a:lnTo>
                  <a:lnTo>
                    <a:pt x="7" y="1109"/>
                  </a:lnTo>
                  <a:lnTo>
                    <a:pt x="0" y="1102"/>
                  </a:lnTo>
                  <a:lnTo>
                    <a:pt x="0" y="1044"/>
                  </a:lnTo>
                  <a:lnTo>
                    <a:pt x="7" y="1037"/>
                  </a:lnTo>
                  <a:lnTo>
                    <a:pt x="7" y="1044"/>
                  </a:lnTo>
                  <a:close/>
                  <a:moveTo>
                    <a:pt x="7" y="1145"/>
                  </a:moveTo>
                  <a:lnTo>
                    <a:pt x="7" y="1203"/>
                  </a:lnTo>
                  <a:lnTo>
                    <a:pt x="7" y="1210"/>
                  </a:lnTo>
                  <a:lnTo>
                    <a:pt x="0" y="1203"/>
                  </a:lnTo>
                  <a:lnTo>
                    <a:pt x="0" y="1145"/>
                  </a:lnTo>
                  <a:lnTo>
                    <a:pt x="7" y="1138"/>
                  </a:lnTo>
                  <a:lnTo>
                    <a:pt x="7" y="1145"/>
                  </a:lnTo>
                  <a:close/>
                  <a:moveTo>
                    <a:pt x="7" y="1246"/>
                  </a:moveTo>
                  <a:lnTo>
                    <a:pt x="7" y="1311"/>
                  </a:lnTo>
                  <a:lnTo>
                    <a:pt x="0" y="1311"/>
                  </a:lnTo>
                  <a:lnTo>
                    <a:pt x="0" y="1246"/>
                  </a:lnTo>
                  <a:lnTo>
                    <a:pt x="7" y="1246"/>
                  </a:lnTo>
                  <a:close/>
                  <a:moveTo>
                    <a:pt x="7" y="1354"/>
                  </a:moveTo>
                  <a:lnTo>
                    <a:pt x="7" y="1411"/>
                  </a:lnTo>
                  <a:lnTo>
                    <a:pt x="7" y="1419"/>
                  </a:lnTo>
                  <a:lnTo>
                    <a:pt x="0" y="1411"/>
                  </a:lnTo>
                  <a:lnTo>
                    <a:pt x="0" y="1354"/>
                  </a:lnTo>
                  <a:lnTo>
                    <a:pt x="7" y="1347"/>
                  </a:lnTo>
                  <a:lnTo>
                    <a:pt x="7" y="1354"/>
                  </a:lnTo>
                  <a:close/>
                  <a:moveTo>
                    <a:pt x="7" y="1455"/>
                  </a:moveTo>
                  <a:lnTo>
                    <a:pt x="7" y="1519"/>
                  </a:lnTo>
                  <a:lnTo>
                    <a:pt x="0" y="1519"/>
                  </a:lnTo>
                  <a:lnTo>
                    <a:pt x="0" y="1455"/>
                  </a:lnTo>
                  <a:lnTo>
                    <a:pt x="7" y="1455"/>
                  </a:lnTo>
                  <a:close/>
                  <a:moveTo>
                    <a:pt x="7" y="1563"/>
                  </a:moveTo>
                  <a:lnTo>
                    <a:pt x="7" y="1620"/>
                  </a:lnTo>
                  <a:lnTo>
                    <a:pt x="7" y="1627"/>
                  </a:lnTo>
                  <a:lnTo>
                    <a:pt x="0" y="1620"/>
                  </a:lnTo>
                  <a:lnTo>
                    <a:pt x="0" y="1563"/>
                  </a:lnTo>
                  <a:lnTo>
                    <a:pt x="7" y="1555"/>
                  </a:lnTo>
                  <a:lnTo>
                    <a:pt x="7" y="1563"/>
                  </a:lnTo>
                  <a:close/>
                  <a:moveTo>
                    <a:pt x="7" y="1663"/>
                  </a:moveTo>
                  <a:lnTo>
                    <a:pt x="7" y="1707"/>
                  </a:lnTo>
                  <a:lnTo>
                    <a:pt x="0" y="1707"/>
                  </a:lnTo>
                  <a:lnTo>
                    <a:pt x="0" y="1663"/>
                  </a:lnTo>
                  <a:lnTo>
                    <a:pt x="7" y="1656"/>
                  </a:lnTo>
                  <a:lnTo>
                    <a:pt x="7" y="1663"/>
                  </a:lnTo>
                  <a:close/>
                </a:path>
              </a:pathLst>
            </a:custGeom>
            <a:solidFill>
              <a:srgbClr val="000000"/>
            </a:solidFill>
            <a:ln w="11113">
              <a:solidFill>
                <a:srgbClr val="000000"/>
              </a:solidFill>
              <a:round/>
            </a:ln>
          </p:spPr>
          <p:txBody>
            <a:bodyPr/>
            <a:lstStyle/>
            <a:p>
              <a:pPr fontAlgn="base">
                <a:spcBef>
                  <a:spcPct val="0"/>
                </a:spcBef>
                <a:spcAft>
                  <a:spcPct val="0"/>
                </a:spcAft>
              </a:pPr>
              <a:endParaRPr lang="zh-CN" altLang="en-US" sz="1350">
                <a:solidFill>
                  <a:srgbClr val="494B4D"/>
                </a:solidFill>
                <a:latin typeface="Arial" panose="020B0604020202020204" pitchFamily="34" charset="0"/>
                <a:ea typeface="宋体" panose="02010600030101010101" pitchFamily="2" charset="-122"/>
              </a:endParaRPr>
            </a:p>
          </p:txBody>
        </p:sp>
        <p:sp>
          <p:nvSpPr>
            <p:cNvPr id="335904" name="Freeform 13"/>
            <p:cNvSpPr>
              <a:spLocks noChangeArrowheads="1"/>
            </p:cNvSpPr>
            <p:nvPr/>
          </p:nvSpPr>
          <p:spPr bwMode="auto">
            <a:xfrm>
              <a:off x="1454" y="2465"/>
              <a:ext cx="72" cy="65"/>
            </a:xfrm>
            <a:custGeom>
              <a:avLst/>
              <a:gdLst>
                <a:gd name="T0" fmla="*/ 72 w 72"/>
                <a:gd name="T1" fmla="*/ 29 h 65"/>
                <a:gd name="T2" fmla="*/ 57 w 72"/>
                <a:gd name="T3" fmla="*/ 7 h 65"/>
                <a:gd name="T4" fmla="*/ 36 w 72"/>
                <a:gd name="T5" fmla="*/ 0 h 65"/>
                <a:gd name="T6" fmla="*/ 14 w 72"/>
                <a:gd name="T7" fmla="*/ 7 h 65"/>
                <a:gd name="T8" fmla="*/ 0 w 72"/>
                <a:gd name="T9" fmla="*/ 29 h 65"/>
                <a:gd name="T10" fmla="*/ 14 w 72"/>
                <a:gd name="T11" fmla="*/ 58 h 65"/>
                <a:gd name="T12" fmla="*/ 36 w 72"/>
                <a:gd name="T13" fmla="*/ 65 h 65"/>
                <a:gd name="T14" fmla="*/ 57 w 72"/>
                <a:gd name="T15" fmla="*/ 58 h 65"/>
                <a:gd name="T16" fmla="*/ 72 w 72"/>
                <a:gd name="T17" fmla="*/ 29 h 6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2" h="65">
                  <a:moveTo>
                    <a:pt x="72" y="29"/>
                  </a:moveTo>
                  <a:lnTo>
                    <a:pt x="57" y="7"/>
                  </a:lnTo>
                  <a:lnTo>
                    <a:pt x="36" y="0"/>
                  </a:lnTo>
                  <a:lnTo>
                    <a:pt x="14" y="7"/>
                  </a:lnTo>
                  <a:lnTo>
                    <a:pt x="0" y="29"/>
                  </a:lnTo>
                  <a:lnTo>
                    <a:pt x="14" y="58"/>
                  </a:lnTo>
                  <a:lnTo>
                    <a:pt x="36" y="65"/>
                  </a:lnTo>
                  <a:lnTo>
                    <a:pt x="57" y="58"/>
                  </a:lnTo>
                  <a:lnTo>
                    <a:pt x="72" y="2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350">
                <a:solidFill>
                  <a:srgbClr val="494B4D"/>
                </a:solidFill>
                <a:latin typeface="Arial" panose="020B0604020202020204" pitchFamily="34" charset="0"/>
                <a:ea typeface="宋体" panose="02010600030101010101" pitchFamily="2" charset="-122"/>
              </a:endParaRPr>
            </a:p>
          </p:txBody>
        </p:sp>
        <p:sp>
          <p:nvSpPr>
            <p:cNvPr id="335905" name="Freeform 14"/>
            <p:cNvSpPr>
              <a:spLocks noChangeArrowheads="1"/>
            </p:cNvSpPr>
            <p:nvPr/>
          </p:nvSpPr>
          <p:spPr bwMode="auto">
            <a:xfrm>
              <a:off x="1454" y="2465"/>
              <a:ext cx="72" cy="65"/>
            </a:xfrm>
            <a:custGeom>
              <a:avLst/>
              <a:gdLst>
                <a:gd name="T0" fmla="*/ 72 w 72"/>
                <a:gd name="T1" fmla="*/ 29 h 65"/>
                <a:gd name="T2" fmla="*/ 57 w 72"/>
                <a:gd name="T3" fmla="*/ 7 h 65"/>
                <a:gd name="T4" fmla="*/ 36 w 72"/>
                <a:gd name="T5" fmla="*/ 0 h 65"/>
                <a:gd name="T6" fmla="*/ 14 w 72"/>
                <a:gd name="T7" fmla="*/ 7 h 65"/>
                <a:gd name="T8" fmla="*/ 0 w 72"/>
                <a:gd name="T9" fmla="*/ 29 h 65"/>
                <a:gd name="T10" fmla="*/ 14 w 72"/>
                <a:gd name="T11" fmla="*/ 58 h 65"/>
                <a:gd name="T12" fmla="*/ 36 w 72"/>
                <a:gd name="T13" fmla="*/ 65 h 65"/>
                <a:gd name="T14" fmla="*/ 57 w 72"/>
                <a:gd name="T15" fmla="*/ 58 h 65"/>
                <a:gd name="T16" fmla="*/ 72 w 72"/>
                <a:gd name="T17" fmla="*/ 29 h 6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2" h="65">
                  <a:moveTo>
                    <a:pt x="72" y="29"/>
                  </a:moveTo>
                  <a:lnTo>
                    <a:pt x="57" y="7"/>
                  </a:lnTo>
                  <a:lnTo>
                    <a:pt x="36" y="0"/>
                  </a:lnTo>
                  <a:lnTo>
                    <a:pt x="14" y="7"/>
                  </a:lnTo>
                  <a:lnTo>
                    <a:pt x="0" y="29"/>
                  </a:lnTo>
                  <a:lnTo>
                    <a:pt x="14" y="58"/>
                  </a:lnTo>
                  <a:lnTo>
                    <a:pt x="36" y="65"/>
                  </a:lnTo>
                  <a:lnTo>
                    <a:pt x="57" y="58"/>
                  </a:lnTo>
                  <a:lnTo>
                    <a:pt x="72" y="29"/>
                  </a:lnTo>
                </a:path>
              </a:pathLst>
            </a:custGeom>
            <a:noFill/>
            <a:ln w="11113">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350">
                <a:solidFill>
                  <a:srgbClr val="494B4D"/>
                </a:solidFill>
                <a:latin typeface="Arial" panose="020B0604020202020204" pitchFamily="34" charset="0"/>
                <a:ea typeface="宋体" panose="02010600030101010101" pitchFamily="2" charset="-122"/>
              </a:endParaRPr>
            </a:p>
          </p:txBody>
        </p:sp>
        <p:sp>
          <p:nvSpPr>
            <p:cNvPr id="335906" name="Freeform 15"/>
            <p:cNvSpPr>
              <a:spLocks noChangeArrowheads="1"/>
            </p:cNvSpPr>
            <p:nvPr/>
          </p:nvSpPr>
          <p:spPr bwMode="auto">
            <a:xfrm>
              <a:off x="1080" y="2731"/>
              <a:ext cx="72" cy="72"/>
            </a:xfrm>
            <a:custGeom>
              <a:avLst/>
              <a:gdLst>
                <a:gd name="T0" fmla="*/ 72 w 72"/>
                <a:gd name="T1" fmla="*/ 36 h 72"/>
                <a:gd name="T2" fmla="*/ 58 w 72"/>
                <a:gd name="T3" fmla="*/ 15 h 72"/>
                <a:gd name="T4" fmla="*/ 36 w 72"/>
                <a:gd name="T5" fmla="*/ 0 h 72"/>
                <a:gd name="T6" fmla="*/ 15 w 72"/>
                <a:gd name="T7" fmla="*/ 15 h 72"/>
                <a:gd name="T8" fmla="*/ 0 w 72"/>
                <a:gd name="T9" fmla="*/ 36 h 72"/>
                <a:gd name="T10" fmla="*/ 15 w 72"/>
                <a:gd name="T11" fmla="*/ 58 h 72"/>
                <a:gd name="T12" fmla="*/ 36 w 72"/>
                <a:gd name="T13" fmla="*/ 72 h 72"/>
                <a:gd name="T14" fmla="*/ 58 w 72"/>
                <a:gd name="T15" fmla="*/ 58 h 72"/>
                <a:gd name="T16" fmla="*/ 72 w 72"/>
                <a:gd name="T17" fmla="*/ 36 h 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2" h="72">
                  <a:moveTo>
                    <a:pt x="72" y="36"/>
                  </a:moveTo>
                  <a:lnTo>
                    <a:pt x="58" y="15"/>
                  </a:lnTo>
                  <a:lnTo>
                    <a:pt x="36" y="0"/>
                  </a:lnTo>
                  <a:lnTo>
                    <a:pt x="15" y="15"/>
                  </a:lnTo>
                  <a:lnTo>
                    <a:pt x="0" y="36"/>
                  </a:lnTo>
                  <a:lnTo>
                    <a:pt x="15" y="58"/>
                  </a:lnTo>
                  <a:lnTo>
                    <a:pt x="36" y="72"/>
                  </a:lnTo>
                  <a:lnTo>
                    <a:pt x="58" y="58"/>
                  </a:lnTo>
                  <a:lnTo>
                    <a:pt x="72" y="3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350">
                <a:solidFill>
                  <a:srgbClr val="494B4D"/>
                </a:solidFill>
                <a:latin typeface="Arial" panose="020B0604020202020204" pitchFamily="34" charset="0"/>
                <a:ea typeface="宋体" panose="02010600030101010101" pitchFamily="2" charset="-122"/>
              </a:endParaRPr>
            </a:p>
          </p:txBody>
        </p:sp>
        <p:sp>
          <p:nvSpPr>
            <p:cNvPr id="335907" name="Freeform 16"/>
            <p:cNvSpPr>
              <a:spLocks noChangeArrowheads="1"/>
            </p:cNvSpPr>
            <p:nvPr/>
          </p:nvSpPr>
          <p:spPr bwMode="auto">
            <a:xfrm>
              <a:off x="1080" y="2731"/>
              <a:ext cx="72" cy="72"/>
            </a:xfrm>
            <a:custGeom>
              <a:avLst/>
              <a:gdLst>
                <a:gd name="T0" fmla="*/ 72 w 72"/>
                <a:gd name="T1" fmla="*/ 36 h 72"/>
                <a:gd name="T2" fmla="*/ 58 w 72"/>
                <a:gd name="T3" fmla="*/ 15 h 72"/>
                <a:gd name="T4" fmla="*/ 36 w 72"/>
                <a:gd name="T5" fmla="*/ 0 h 72"/>
                <a:gd name="T6" fmla="*/ 15 w 72"/>
                <a:gd name="T7" fmla="*/ 15 h 72"/>
                <a:gd name="T8" fmla="*/ 0 w 72"/>
                <a:gd name="T9" fmla="*/ 36 h 72"/>
                <a:gd name="T10" fmla="*/ 15 w 72"/>
                <a:gd name="T11" fmla="*/ 58 h 72"/>
                <a:gd name="T12" fmla="*/ 36 w 72"/>
                <a:gd name="T13" fmla="*/ 72 h 72"/>
                <a:gd name="T14" fmla="*/ 58 w 72"/>
                <a:gd name="T15" fmla="*/ 58 h 72"/>
                <a:gd name="T16" fmla="*/ 72 w 72"/>
                <a:gd name="T17" fmla="*/ 36 h 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2" h="72">
                  <a:moveTo>
                    <a:pt x="72" y="36"/>
                  </a:moveTo>
                  <a:lnTo>
                    <a:pt x="58" y="15"/>
                  </a:lnTo>
                  <a:lnTo>
                    <a:pt x="36" y="0"/>
                  </a:lnTo>
                  <a:lnTo>
                    <a:pt x="15" y="15"/>
                  </a:lnTo>
                  <a:lnTo>
                    <a:pt x="0" y="36"/>
                  </a:lnTo>
                  <a:lnTo>
                    <a:pt x="15" y="58"/>
                  </a:lnTo>
                  <a:lnTo>
                    <a:pt x="36" y="72"/>
                  </a:lnTo>
                  <a:lnTo>
                    <a:pt x="58" y="58"/>
                  </a:lnTo>
                  <a:lnTo>
                    <a:pt x="72" y="36"/>
                  </a:lnTo>
                </a:path>
              </a:pathLst>
            </a:custGeom>
            <a:noFill/>
            <a:ln w="11113">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350">
                <a:solidFill>
                  <a:srgbClr val="494B4D"/>
                </a:solidFill>
                <a:latin typeface="Arial" panose="020B0604020202020204" pitchFamily="34" charset="0"/>
                <a:ea typeface="宋体" panose="02010600030101010101" pitchFamily="2" charset="-122"/>
              </a:endParaRPr>
            </a:p>
          </p:txBody>
        </p:sp>
        <p:sp>
          <p:nvSpPr>
            <p:cNvPr id="335908" name="Freeform 17"/>
            <p:cNvSpPr>
              <a:spLocks noChangeArrowheads="1"/>
            </p:cNvSpPr>
            <p:nvPr/>
          </p:nvSpPr>
          <p:spPr bwMode="auto">
            <a:xfrm>
              <a:off x="1188" y="3480"/>
              <a:ext cx="65" cy="72"/>
            </a:xfrm>
            <a:custGeom>
              <a:avLst/>
              <a:gdLst>
                <a:gd name="T0" fmla="*/ 65 w 65"/>
                <a:gd name="T1" fmla="*/ 36 h 72"/>
                <a:gd name="T2" fmla="*/ 58 w 65"/>
                <a:gd name="T3" fmla="*/ 14 h 72"/>
                <a:gd name="T4" fmla="*/ 29 w 65"/>
                <a:gd name="T5" fmla="*/ 0 h 72"/>
                <a:gd name="T6" fmla="*/ 7 w 65"/>
                <a:gd name="T7" fmla="*/ 14 h 72"/>
                <a:gd name="T8" fmla="*/ 0 w 65"/>
                <a:gd name="T9" fmla="*/ 36 h 72"/>
                <a:gd name="T10" fmla="*/ 7 w 65"/>
                <a:gd name="T11" fmla="*/ 58 h 72"/>
                <a:gd name="T12" fmla="*/ 29 w 65"/>
                <a:gd name="T13" fmla="*/ 72 h 72"/>
                <a:gd name="T14" fmla="*/ 58 w 65"/>
                <a:gd name="T15" fmla="*/ 58 h 72"/>
                <a:gd name="T16" fmla="*/ 65 w 65"/>
                <a:gd name="T17" fmla="*/ 36 h 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72">
                  <a:moveTo>
                    <a:pt x="65" y="36"/>
                  </a:moveTo>
                  <a:lnTo>
                    <a:pt x="58" y="14"/>
                  </a:lnTo>
                  <a:lnTo>
                    <a:pt x="29" y="0"/>
                  </a:lnTo>
                  <a:lnTo>
                    <a:pt x="7" y="14"/>
                  </a:lnTo>
                  <a:lnTo>
                    <a:pt x="0" y="36"/>
                  </a:lnTo>
                  <a:lnTo>
                    <a:pt x="7" y="58"/>
                  </a:lnTo>
                  <a:lnTo>
                    <a:pt x="29" y="72"/>
                  </a:lnTo>
                  <a:lnTo>
                    <a:pt x="58" y="58"/>
                  </a:lnTo>
                  <a:lnTo>
                    <a:pt x="65" y="3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350">
                <a:solidFill>
                  <a:srgbClr val="494B4D"/>
                </a:solidFill>
                <a:latin typeface="Arial" panose="020B0604020202020204" pitchFamily="34" charset="0"/>
                <a:ea typeface="宋体" panose="02010600030101010101" pitchFamily="2" charset="-122"/>
              </a:endParaRPr>
            </a:p>
          </p:txBody>
        </p:sp>
        <p:sp>
          <p:nvSpPr>
            <p:cNvPr id="335909" name="Freeform 18"/>
            <p:cNvSpPr>
              <a:spLocks noChangeArrowheads="1"/>
            </p:cNvSpPr>
            <p:nvPr/>
          </p:nvSpPr>
          <p:spPr bwMode="auto">
            <a:xfrm>
              <a:off x="1188" y="3480"/>
              <a:ext cx="65" cy="72"/>
            </a:xfrm>
            <a:custGeom>
              <a:avLst/>
              <a:gdLst>
                <a:gd name="T0" fmla="*/ 65 w 65"/>
                <a:gd name="T1" fmla="*/ 36 h 72"/>
                <a:gd name="T2" fmla="*/ 58 w 65"/>
                <a:gd name="T3" fmla="*/ 14 h 72"/>
                <a:gd name="T4" fmla="*/ 29 w 65"/>
                <a:gd name="T5" fmla="*/ 0 h 72"/>
                <a:gd name="T6" fmla="*/ 7 w 65"/>
                <a:gd name="T7" fmla="*/ 14 h 72"/>
                <a:gd name="T8" fmla="*/ 0 w 65"/>
                <a:gd name="T9" fmla="*/ 36 h 72"/>
                <a:gd name="T10" fmla="*/ 7 w 65"/>
                <a:gd name="T11" fmla="*/ 58 h 72"/>
                <a:gd name="T12" fmla="*/ 29 w 65"/>
                <a:gd name="T13" fmla="*/ 72 h 72"/>
                <a:gd name="T14" fmla="*/ 58 w 65"/>
                <a:gd name="T15" fmla="*/ 58 h 72"/>
                <a:gd name="T16" fmla="*/ 65 w 65"/>
                <a:gd name="T17" fmla="*/ 36 h 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72">
                  <a:moveTo>
                    <a:pt x="65" y="36"/>
                  </a:moveTo>
                  <a:lnTo>
                    <a:pt x="58" y="14"/>
                  </a:lnTo>
                  <a:lnTo>
                    <a:pt x="29" y="0"/>
                  </a:lnTo>
                  <a:lnTo>
                    <a:pt x="7" y="14"/>
                  </a:lnTo>
                  <a:lnTo>
                    <a:pt x="0" y="36"/>
                  </a:lnTo>
                  <a:lnTo>
                    <a:pt x="7" y="58"/>
                  </a:lnTo>
                  <a:lnTo>
                    <a:pt x="29" y="72"/>
                  </a:lnTo>
                  <a:lnTo>
                    <a:pt x="58" y="58"/>
                  </a:lnTo>
                  <a:lnTo>
                    <a:pt x="65" y="36"/>
                  </a:lnTo>
                </a:path>
              </a:pathLst>
            </a:custGeom>
            <a:noFill/>
            <a:ln w="11113">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350">
                <a:solidFill>
                  <a:srgbClr val="494B4D"/>
                </a:solidFill>
                <a:latin typeface="Arial" panose="020B0604020202020204" pitchFamily="34" charset="0"/>
                <a:ea typeface="宋体" panose="02010600030101010101" pitchFamily="2" charset="-122"/>
              </a:endParaRPr>
            </a:p>
          </p:txBody>
        </p:sp>
        <p:sp>
          <p:nvSpPr>
            <p:cNvPr id="335910" name="Freeform 19"/>
            <p:cNvSpPr>
              <a:spLocks noChangeArrowheads="1"/>
            </p:cNvSpPr>
            <p:nvPr/>
          </p:nvSpPr>
          <p:spPr bwMode="auto">
            <a:xfrm>
              <a:off x="1828" y="3581"/>
              <a:ext cx="71" cy="72"/>
            </a:xfrm>
            <a:custGeom>
              <a:avLst/>
              <a:gdLst>
                <a:gd name="T0" fmla="*/ 71 w 71"/>
                <a:gd name="T1" fmla="*/ 36 h 72"/>
                <a:gd name="T2" fmla="*/ 57 w 71"/>
                <a:gd name="T3" fmla="*/ 14 h 72"/>
                <a:gd name="T4" fmla="*/ 36 w 71"/>
                <a:gd name="T5" fmla="*/ 0 h 72"/>
                <a:gd name="T6" fmla="*/ 14 w 71"/>
                <a:gd name="T7" fmla="*/ 14 h 72"/>
                <a:gd name="T8" fmla="*/ 0 w 71"/>
                <a:gd name="T9" fmla="*/ 36 h 72"/>
                <a:gd name="T10" fmla="*/ 14 w 71"/>
                <a:gd name="T11" fmla="*/ 57 h 72"/>
                <a:gd name="T12" fmla="*/ 36 w 71"/>
                <a:gd name="T13" fmla="*/ 72 h 72"/>
                <a:gd name="T14" fmla="*/ 57 w 71"/>
                <a:gd name="T15" fmla="*/ 57 h 72"/>
                <a:gd name="T16" fmla="*/ 71 w 71"/>
                <a:gd name="T17" fmla="*/ 36 h 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1" h="72">
                  <a:moveTo>
                    <a:pt x="71" y="36"/>
                  </a:moveTo>
                  <a:lnTo>
                    <a:pt x="57" y="14"/>
                  </a:lnTo>
                  <a:lnTo>
                    <a:pt x="36" y="0"/>
                  </a:lnTo>
                  <a:lnTo>
                    <a:pt x="14" y="14"/>
                  </a:lnTo>
                  <a:lnTo>
                    <a:pt x="0" y="36"/>
                  </a:lnTo>
                  <a:lnTo>
                    <a:pt x="14" y="57"/>
                  </a:lnTo>
                  <a:lnTo>
                    <a:pt x="36" y="72"/>
                  </a:lnTo>
                  <a:lnTo>
                    <a:pt x="57" y="57"/>
                  </a:lnTo>
                  <a:lnTo>
                    <a:pt x="71" y="3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350">
                <a:solidFill>
                  <a:srgbClr val="494B4D"/>
                </a:solidFill>
                <a:latin typeface="Arial" panose="020B0604020202020204" pitchFamily="34" charset="0"/>
                <a:ea typeface="宋体" panose="02010600030101010101" pitchFamily="2" charset="-122"/>
              </a:endParaRPr>
            </a:p>
          </p:txBody>
        </p:sp>
        <p:sp>
          <p:nvSpPr>
            <p:cNvPr id="335911" name="Freeform 20"/>
            <p:cNvSpPr>
              <a:spLocks noChangeArrowheads="1"/>
            </p:cNvSpPr>
            <p:nvPr/>
          </p:nvSpPr>
          <p:spPr bwMode="auto">
            <a:xfrm>
              <a:off x="1828" y="3581"/>
              <a:ext cx="71" cy="72"/>
            </a:xfrm>
            <a:custGeom>
              <a:avLst/>
              <a:gdLst>
                <a:gd name="T0" fmla="*/ 71 w 71"/>
                <a:gd name="T1" fmla="*/ 36 h 72"/>
                <a:gd name="T2" fmla="*/ 57 w 71"/>
                <a:gd name="T3" fmla="*/ 14 h 72"/>
                <a:gd name="T4" fmla="*/ 36 w 71"/>
                <a:gd name="T5" fmla="*/ 0 h 72"/>
                <a:gd name="T6" fmla="*/ 14 w 71"/>
                <a:gd name="T7" fmla="*/ 14 h 72"/>
                <a:gd name="T8" fmla="*/ 0 w 71"/>
                <a:gd name="T9" fmla="*/ 36 h 72"/>
                <a:gd name="T10" fmla="*/ 14 w 71"/>
                <a:gd name="T11" fmla="*/ 57 h 72"/>
                <a:gd name="T12" fmla="*/ 36 w 71"/>
                <a:gd name="T13" fmla="*/ 72 h 72"/>
                <a:gd name="T14" fmla="*/ 57 w 71"/>
                <a:gd name="T15" fmla="*/ 57 h 72"/>
                <a:gd name="T16" fmla="*/ 71 w 71"/>
                <a:gd name="T17" fmla="*/ 36 h 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1" h="72">
                  <a:moveTo>
                    <a:pt x="71" y="36"/>
                  </a:moveTo>
                  <a:lnTo>
                    <a:pt x="57" y="14"/>
                  </a:lnTo>
                  <a:lnTo>
                    <a:pt x="36" y="0"/>
                  </a:lnTo>
                  <a:lnTo>
                    <a:pt x="14" y="14"/>
                  </a:lnTo>
                  <a:lnTo>
                    <a:pt x="0" y="36"/>
                  </a:lnTo>
                  <a:lnTo>
                    <a:pt x="14" y="57"/>
                  </a:lnTo>
                  <a:lnTo>
                    <a:pt x="36" y="72"/>
                  </a:lnTo>
                  <a:lnTo>
                    <a:pt x="57" y="57"/>
                  </a:lnTo>
                  <a:lnTo>
                    <a:pt x="71" y="36"/>
                  </a:lnTo>
                </a:path>
              </a:pathLst>
            </a:custGeom>
            <a:noFill/>
            <a:ln w="11113">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350">
                <a:solidFill>
                  <a:srgbClr val="494B4D"/>
                </a:solidFill>
                <a:latin typeface="Arial" panose="020B0604020202020204" pitchFamily="34" charset="0"/>
                <a:ea typeface="宋体" panose="02010600030101010101" pitchFamily="2" charset="-122"/>
              </a:endParaRPr>
            </a:p>
          </p:txBody>
        </p:sp>
        <p:sp>
          <p:nvSpPr>
            <p:cNvPr id="335912" name="Freeform 21"/>
            <p:cNvSpPr>
              <a:spLocks noChangeArrowheads="1"/>
            </p:cNvSpPr>
            <p:nvPr/>
          </p:nvSpPr>
          <p:spPr bwMode="auto">
            <a:xfrm>
              <a:off x="2410" y="3242"/>
              <a:ext cx="64" cy="72"/>
            </a:xfrm>
            <a:custGeom>
              <a:avLst/>
              <a:gdLst>
                <a:gd name="T0" fmla="*/ 64 w 64"/>
                <a:gd name="T1" fmla="*/ 36 h 72"/>
                <a:gd name="T2" fmla="*/ 57 w 64"/>
                <a:gd name="T3" fmla="*/ 15 h 72"/>
                <a:gd name="T4" fmla="*/ 28 w 64"/>
                <a:gd name="T5" fmla="*/ 0 h 72"/>
                <a:gd name="T6" fmla="*/ 7 w 64"/>
                <a:gd name="T7" fmla="*/ 15 h 72"/>
                <a:gd name="T8" fmla="*/ 0 w 64"/>
                <a:gd name="T9" fmla="*/ 36 h 72"/>
                <a:gd name="T10" fmla="*/ 7 w 64"/>
                <a:gd name="T11" fmla="*/ 58 h 72"/>
                <a:gd name="T12" fmla="*/ 28 w 64"/>
                <a:gd name="T13" fmla="*/ 72 h 72"/>
                <a:gd name="T14" fmla="*/ 57 w 64"/>
                <a:gd name="T15" fmla="*/ 58 h 72"/>
                <a:gd name="T16" fmla="*/ 64 w 64"/>
                <a:gd name="T17" fmla="*/ 36 h 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 h="72">
                  <a:moveTo>
                    <a:pt x="64" y="36"/>
                  </a:moveTo>
                  <a:lnTo>
                    <a:pt x="57" y="15"/>
                  </a:lnTo>
                  <a:lnTo>
                    <a:pt x="28" y="0"/>
                  </a:lnTo>
                  <a:lnTo>
                    <a:pt x="7" y="15"/>
                  </a:lnTo>
                  <a:lnTo>
                    <a:pt x="0" y="36"/>
                  </a:lnTo>
                  <a:lnTo>
                    <a:pt x="7" y="58"/>
                  </a:lnTo>
                  <a:lnTo>
                    <a:pt x="28" y="72"/>
                  </a:lnTo>
                  <a:lnTo>
                    <a:pt x="57" y="58"/>
                  </a:lnTo>
                  <a:lnTo>
                    <a:pt x="64" y="3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350">
                <a:solidFill>
                  <a:srgbClr val="494B4D"/>
                </a:solidFill>
                <a:latin typeface="Arial" panose="020B0604020202020204" pitchFamily="34" charset="0"/>
                <a:ea typeface="宋体" panose="02010600030101010101" pitchFamily="2" charset="-122"/>
              </a:endParaRPr>
            </a:p>
          </p:txBody>
        </p:sp>
        <p:sp>
          <p:nvSpPr>
            <p:cNvPr id="335913" name="Freeform 22"/>
            <p:cNvSpPr>
              <a:spLocks noChangeArrowheads="1"/>
            </p:cNvSpPr>
            <p:nvPr/>
          </p:nvSpPr>
          <p:spPr bwMode="auto">
            <a:xfrm>
              <a:off x="2410" y="3242"/>
              <a:ext cx="64" cy="72"/>
            </a:xfrm>
            <a:custGeom>
              <a:avLst/>
              <a:gdLst>
                <a:gd name="T0" fmla="*/ 64 w 64"/>
                <a:gd name="T1" fmla="*/ 36 h 72"/>
                <a:gd name="T2" fmla="*/ 57 w 64"/>
                <a:gd name="T3" fmla="*/ 15 h 72"/>
                <a:gd name="T4" fmla="*/ 28 w 64"/>
                <a:gd name="T5" fmla="*/ 0 h 72"/>
                <a:gd name="T6" fmla="*/ 7 w 64"/>
                <a:gd name="T7" fmla="*/ 15 h 72"/>
                <a:gd name="T8" fmla="*/ 0 w 64"/>
                <a:gd name="T9" fmla="*/ 36 h 72"/>
                <a:gd name="T10" fmla="*/ 7 w 64"/>
                <a:gd name="T11" fmla="*/ 58 h 72"/>
                <a:gd name="T12" fmla="*/ 28 w 64"/>
                <a:gd name="T13" fmla="*/ 72 h 72"/>
                <a:gd name="T14" fmla="*/ 57 w 64"/>
                <a:gd name="T15" fmla="*/ 58 h 72"/>
                <a:gd name="T16" fmla="*/ 64 w 64"/>
                <a:gd name="T17" fmla="*/ 36 h 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 h="72">
                  <a:moveTo>
                    <a:pt x="64" y="36"/>
                  </a:moveTo>
                  <a:lnTo>
                    <a:pt x="57" y="15"/>
                  </a:lnTo>
                  <a:lnTo>
                    <a:pt x="28" y="0"/>
                  </a:lnTo>
                  <a:lnTo>
                    <a:pt x="7" y="15"/>
                  </a:lnTo>
                  <a:lnTo>
                    <a:pt x="0" y="36"/>
                  </a:lnTo>
                  <a:lnTo>
                    <a:pt x="7" y="58"/>
                  </a:lnTo>
                  <a:lnTo>
                    <a:pt x="28" y="72"/>
                  </a:lnTo>
                  <a:lnTo>
                    <a:pt x="57" y="58"/>
                  </a:lnTo>
                  <a:lnTo>
                    <a:pt x="64" y="36"/>
                  </a:lnTo>
                </a:path>
              </a:pathLst>
            </a:custGeom>
            <a:noFill/>
            <a:ln w="11113">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350">
                <a:solidFill>
                  <a:srgbClr val="494B4D"/>
                </a:solidFill>
                <a:latin typeface="Arial" panose="020B0604020202020204" pitchFamily="34" charset="0"/>
                <a:ea typeface="宋体" panose="02010600030101010101" pitchFamily="2" charset="-122"/>
              </a:endParaRPr>
            </a:p>
          </p:txBody>
        </p:sp>
        <p:sp>
          <p:nvSpPr>
            <p:cNvPr id="335914" name="Freeform 23"/>
            <p:cNvSpPr>
              <a:spLocks noChangeArrowheads="1"/>
            </p:cNvSpPr>
            <p:nvPr/>
          </p:nvSpPr>
          <p:spPr bwMode="auto">
            <a:xfrm>
              <a:off x="2539" y="3552"/>
              <a:ext cx="72" cy="65"/>
            </a:xfrm>
            <a:custGeom>
              <a:avLst/>
              <a:gdLst>
                <a:gd name="T0" fmla="*/ 72 w 72"/>
                <a:gd name="T1" fmla="*/ 29 h 65"/>
                <a:gd name="T2" fmla="*/ 65 w 72"/>
                <a:gd name="T3" fmla="*/ 7 h 65"/>
                <a:gd name="T4" fmla="*/ 36 w 72"/>
                <a:gd name="T5" fmla="*/ 0 h 65"/>
                <a:gd name="T6" fmla="*/ 14 w 72"/>
                <a:gd name="T7" fmla="*/ 7 h 65"/>
                <a:gd name="T8" fmla="*/ 0 w 72"/>
                <a:gd name="T9" fmla="*/ 29 h 65"/>
                <a:gd name="T10" fmla="*/ 14 w 72"/>
                <a:gd name="T11" fmla="*/ 58 h 65"/>
                <a:gd name="T12" fmla="*/ 36 w 72"/>
                <a:gd name="T13" fmla="*/ 65 h 65"/>
                <a:gd name="T14" fmla="*/ 65 w 72"/>
                <a:gd name="T15" fmla="*/ 58 h 65"/>
                <a:gd name="T16" fmla="*/ 72 w 72"/>
                <a:gd name="T17" fmla="*/ 29 h 6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2" h="65">
                  <a:moveTo>
                    <a:pt x="72" y="29"/>
                  </a:moveTo>
                  <a:lnTo>
                    <a:pt x="65" y="7"/>
                  </a:lnTo>
                  <a:lnTo>
                    <a:pt x="36" y="0"/>
                  </a:lnTo>
                  <a:lnTo>
                    <a:pt x="14" y="7"/>
                  </a:lnTo>
                  <a:lnTo>
                    <a:pt x="0" y="29"/>
                  </a:lnTo>
                  <a:lnTo>
                    <a:pt x="14" y="58"/>
                  </a:lnTo>
                  <a:lnTo>
                    <a:pt x="36" y="65"/>
                  </a:lnTo>
                  <a:lnTo>
                    <a:pt x="65" y="58"/>
                  </a:lnTo>
                  <a:lnTo>
                    <a:pt x="72" y="2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350">
                <a:solidFill>
                  <a:srgbClr val="494B4D"/>
                </a:solidFill>
                <a:latin typeface="Arial" panose="020B0604020202020204" pitchFamily="34" charset="0"/>
                <a:ea typeface="宋体" panose="02010600030101010101" pitchFamily="2" charset="-122"/>
              </a:endParaRPr>
            </a:p>
          </p:txBody>
        </p:sp>
        <p:sp>
          <p:nvSpPr>
            <p:cNvPr id="335915" name="Freeform 24"/>
            <p:cNvSpPr>
              <a:spLocks noChangeArrowheads="1"/>
            </p:cNvSpPr>
            <p:nvPr/>
          </p:nvSpPr>
          <p:spPr bwMode="auto">
            <a:xfrm>
              <a:off x="2539" y="3552"/>
              <a:ext cx="72" cy="65"/>
            </a:xfrm>
            <a:custGeom>
              <a:avLst/>
              <a:gdLst>
                <a:gd name="T0" fmla="*/ 72 w 72"/>
                <a:gd name="T1" fmla="*/ 29 h 65"/>
                <a:gd name="T2" fmla="*/ 65 w 72"/>
                <a:gd name="T3" fmla="*/ 7 h 65"/>
                <a:gd name="T4" fmla="*/ 36 w 72"/>
                <a:gd name="T5" fmla="*/ 0 h 65"/>
                <a:gd name="T6" fmla="*/ 14 w 72"/>
                <a:gd name="T7" fmla="*/ 7 h 65"/>
                <a:gd name="T8" fmla="*/ 0 w 72"/>
                <a:gd name="T9" fmla="*/ 29 h 65"/>
                <a:gd name="T10" fmla="*/ 14 w 72"/>
                <a:gd name="T11" fmla="*/ 58 h 65"/>
                <a:gd name="T12" fmla="*/ 36 w 72"/>
                <a:gd name="T13" fmla="*/ 65 h 65"/>
                <a:gd name="T14" fmla="*/ 65 w 72"/>
                <a:gd name="T15" fmla="*/ 58 h 65"/>
                <a:gd name="T16" fmla="*/ 72 w 72"/>
                <a:gd name="T17" fmla="*/ 29 h 6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2" h="65">
                  <a:moveTo>
                    <a:pt x="72" y="29"/>
                  </a:moveTo>
                  <a:lnTo>
                    <a:pt x="65" y="7"/>
                  </a:lnTo>
                  <a:lnTo>
                    <a:pt x="36" y="0"/>
                  </a:lnTo>
                  <a:lnTo>
                    <a:pt x="14" y="7"/>
                  </a:lnTo>
                  <a:lnTo>
                    <a:pt x="0" y="29"/>
                  </a:lnTo>
                  <a:lnTo>
                    <a:pt x="14" y="58"/>
                  </a:lnTo>
                  <a:lnTo>
                    <a:pt x="36" y="65"/>
                  </a:lnTo>
                  <a:lnTo>
                    <a:pt x="65" y="58"/>
                  </a:lnTo>
                  <a:lnTo>
                    <a:pt x="72" y="29"/>
                  </a:lnTo>
                </a:path>
              </a:pathLst>
            </a:custGeom>
            <a:noFill/>
            <a:ln w="11113">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350">
                <a:solidFill>
                  <a:srgbClr val="494B4D"/>
                </a:solidFill>
                <a:latin typeface="Arial" panose="020B0604020202020204" pitchFamily="34" charset="0"/>
                <a:ea typeface="宋体" panose="02010600030101010101" pitchFamily="2" charset="-122"/>
              </a:endParaRPr>
            </a:p>
          </p:txBody>
        </p:sp>
        <p:sp>
          <p:nvSpPr>
            <p:cNvPr id="335916" name="Rectangle 25"/>
            <p:cNvSpPr>
              <a:spLocks noChangeArrowheads="1"/>
            </p:cNvSpPr>
            <p:nvPr/>
          </p:nvSpPr>
          <p:spPr bwMode="auto">
            <a:xfrm>
              <a:off x="1359" y="2350"/>
              <a:ext cx="108"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2025" b="0">
                  <a:solidFill>
                    <a:srgbClr val="000000"/>
                  </a:solidFill>
                  <a:latin typeface="Times New Roman" panose="02020603050405020304" pitchFamily="18" charset="0"/>
                  <a:ea typeface="宋体" panose="02010600030101010101" pitchFamily="2" charset="-122"/>
                </a:rPr>
                <a:t>2</a:t>
              </a:r>
              <a:endParaRPr lang="en-US" altLang="zh-CN" sz="1350" b="0">
                <a:solidFill>
                  <a:srgbClr val="494B4D"/>
                </a:solidFill>
                <a:latin typeface="Arial" panose="020B0604020202020204" pitchFamily="34" charset="0"/>
                <a:ea typeface="宋体" panose="02010600030101010101" pitchFamily="2" charset="-122"/>
              </a:endParaRPr>
            </a:p>
          </p:txBody>
        </p:sp>
        <p:sp>
          <p:nvSpPr>
            <p:cNvPr id="335917" name="Rectangle 26"/>
            <p:cNvSpPr>
              <a:spLocks noChangeArrowheads="1"/>
            </p:cNvSpPr>
            <p:nvPr/>
          </p:nvSpPr>
          <p:spPr bwMode="auto">
            <a:xfrm>
              <a:off x="1108" y="2501"/>
              <a:ext cx="108"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2025" b="0">
                  <a:solidFill>
                    <a:srgbClr val="000000"/>
                  </a:solidFill>
                  <a:latin typeface="Times New Roman" panose="02020603050405020304" pitchFamily="18" charset="0"/>
                  <a:ea typeface="宋体" panose="02010600030101010101" pitchFamily="2" charset="-122"/>
                </a:rPr>
                <a:t>2</a:t>
              </a:r>
              <a:endParaRPr lang="en-US" altLang="zh-CN" sz="1350" b="0">
                <a:solidFill>
                  <a:srgbClr val="494B4D"/>
                </a:solidFill>
                <a:latin typeface="Arial" panose="020B0604020202020204" pitchFamily="34" charset="0"/>
                <a:ea typeface="宋体" panose="02010600030101010101" pitchFamily="2" charset="-122"/>
              </a:endParaRPr>
            </a:p>
          </p:txBody>
        </p:sp>
        <p:sp>
          <p:nvSpPr>
            <p:cNvPr id="335918" name="Rectangle 27"/>
            <p:cNvSpPr>
              <a:spLocks noChangeArrowheads="1"/>
            </p:cNvSpPr>
            <p:nvPr/>
          </p:nvSpPr>
          <p:spPr bwMode="auto">
            <a:xfrm>
              <a:off x="1122" y="3473"/>
              <a:ext cx="108"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2025" b="0">
                  <a:solidFill>
                    <a:srgbClr val="000000"/>
                  </a:solidFill>
                  <a:latin typeface="Times New Roman" panose="02020603050405020304" pitchFamily="18" charset="0"/>
                  <a:ea typeface="宋体" panose="02010600030101010101" pitchFamily="2" charset="-122"/>
                </a:rPr>
                <a:t>1</a:t>
              </a:r>
              <a:endParaRPr lang="en-US" altLang="zh-CN" sz="1350" b="0">
                <a:solidFill>
                  <a:srgbClr val="494B4D"/>
                </a:solidFill>
                <a:latin typeface="Arial" panose="020B0604020202020204" pitchFamily="34" charset="0"/>
                <a:ea typeface="宋体" panose="02010600030101010101" pitchFamily="2" charset="-122"/>
              </a:endParaRPr>
            </a:p>
          </p:txBody>
        </p:sp>
        <p:sp>
          <p:nvSpPr>
            <p:cNvPr id="335919" name="Rectangle 28"/>
            <p:cNvSpPr>
              <a:spLocks noChangeArrowheads="1"/>
            </p:cNvSpPr>
            <p:nvPr/>
          </p:nvSpPr>
          <p:spPr bwMode="auto">
            <a:xfrm>
              <a:off x="1848" y="3639"/>
              <a:ext cx="108"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2025" b="0">
                  <a:solidFill>
                    <a:srgbClr val="000000"/>
                  </a:solidFill>
                  <a:latin typeface="Times New Roman" panose="02020603050405020304" pitchFamily="18" charset="0"/>
                  <a:ea typeface="宋体" panose="02010600030101010101" pitchFamily="2" charset="-122"/>
                </a:rPr>
                <a:t>1</a:t>
              </a:r>
              <a:endParaRPr lang="en-US" altLang="zh-CN" sz="1350" b="0">
                <a:solidFill>
                  <a:srgbClr val="494B4D"/>
                </a:solidFill>
                <a:latin typeface="Arial" panose="020B0604020202020204" pitchFamily="34" charset="0"/>
                <a:ea typeface="宋体" panose="02010600030101010101" pitchFamily="2" charset="-122"/>
              </a:endParaRPr>
            </a:p>
          </p:txBody>
        </p:sp>
        <p:sp>
          <p:nvSpPr>
            <p:cNvPr id="335920" name="Rectangle 29"/>
            <p:cNvSpPr>
              <a:spLocks noChangeArrowheads="1"/>
            </p:cNvSpPr>
            <p:nvPr/>
          </p:nvSpPr>
          <p:spPr bwMode="auto">
            <a:xfrm>
              <a:off x="2545" y="3185"/>
              <a:ext cx="108"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2025" b="0">
                  <a:solidFill>
                    <a:srgbClr val="000000"/>
                  </a:solidFill>
                  <a:latin typeface="Times New Roman" panose="02020603050405020304" pitchFamily="18" charset="0"/>
                  <a:ea typeface="宋体" panose="02010600030101010101" pitchFamily="2" charset="-122"/>
                </a:rPr>
                <a:t>1</a:t>
              </a:r>
              <a:endParaRPr lang="en-US" altLang="zh-CN" sz="1350" b="0">
                <a:solidFill>
                  <a:srgbClr val="494B4D"/>
                </a:solidFill>
                <a:latin typeface="Arial" panose="020B0604020202020204" pitchFamily="34" charset="0"/>
                <a:ea typeface="宋体" panose="02010600030101010101" pitchFamily="2" charset="-122"/>
              </a:endParaRPr>
            </a:p>
          </p:txBody>
        </p:sp>
        <p:sp>
          <p:nvSpPr>
            <p:cNvPr id="335921" name="Rectangle 30"/>
            <p:cNvSpPr>
              <a:spLocks noChangeArrowheads="1"/>
            </p:cNvSpPr>
            <p:nvPr/>
          </p:nvSpPr>
          <p:spPr bwMode="auto">
            <a:xfrm>
              <a:off x="2667" y="3502"/>
              <a:ext cx="108"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2025" b="0">
                  <a:solidFill>
                    <a:srgbClr val="000000"/>
                  </a:solidFill>
                  <a:latin typeface="Times New Roman" panose="02020603050405020304" pitchFamily="18" charset="0"/>
                  <a:ea typeface="宋体" panose="02010600030101010101" pitchFamily="2" charset="-122"/>
                </a:rPr>
                <a:t>1</a:t>
              </a:r>
              <a:endParaRPr lang="en-US" altLang="zh-CN" sz="1350" b="0">
                <a:solidFill>
                  <a:srgbClr val="494B4D"/>
                </a:solidFill>
                <a:latin typeface="Arial" panose="020B0604020202020204" pitchFamily="34" charset="0"/>
                <a:ea typeface="宋体" panose="02010600030101010101" pitchFamily="2" charset="-122"/>
              </a:endParaRPr>
            </a:p>
          </p:txBody>
        </p:sp>
        <p:sp>
          <p:nvSpPr>
            <p:cNvPr id="335922" name="Line 31"/>
            <p:cNvSpPr>
              <a:spLocks noChangeShapeType="1"/>
            </p:cNvSpPr>
            <p:nvPr/>
          </p:nvSpPr>
          <p:spPr bwMode="auto">
            <a:xfrm>
              <a:off x="1490" y="2767"/>
              <a:ext cx="1" cy="511"/>
            </a:xfrm>
            <a:prstGeom prst="line">
              <a:avLst/>
            </a:prstGeom>
            <a:noFill/>
            <a:ln w="46038">
              <a:solidFill>
                <a:srgbClr val="FF0000"/>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a:solidFill>
                  <a:srgbClr val="494B4D"/>
                </a:solidFill>
                <a:latin typeface="Arial" panose="020B0604020202020204" pitchFamily="34" charset="0"/>
                <a:ea typeface="宋体" panose="02010600030101010101" pitchFamily="2" charset="-122"/>
              </a:endParaRPr>
            </a:p>
          </p:txBody>
        </p:sp>
        <p:sp>
          <p:nvSpPr>
            <p:cNvPr id="335923" name="Rectangle 32"/>
            <p:cNvSpPr>
              <a:spLocks noChangeArrowheads="1"/>
            </p:cNvSpPr>
            <p:nvPr/>
          </p:nvSpPr>
          <p:spPr bwMode="auto">
            <a:xfrm>
              <a:off x="1545" y="2624"/>
              <a:ext cx="15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2025" b="0">
                  <a:solidFill>
                    <a:srgbClr val="000000"/>
                  </a:solidFill>
                  <a:latin typeface="Times New Roman" panose="02020603050405020304" pitchFamily="18" charset="0"/>
                  <a:ea typeface="宋体" panose="02010600030101010101" pitchFamily="2" charset="-122"/>
                </a:rPr>
                <a:t>A</a:t>
              </a:r>
              <a:endParaRPr lang="en-US" altLang="zh-CN" sz="1350" b="0">
                <a:solidFill>
                  <a:srgbClr val="494B4D"/>
                </a:solidFill>
                <a:latin typeface="Arial" panose="020B0604020202020204" pitchFamily="34" charset="0"/>
                <a:ea typeface="宋体" panose="02010600030101010101" pitchFamily="2" charset="-122"/>
              </a:endParaRPr>
            </a:p>
          </p:txBody>
        </p:sp>
        <p:sp>
          <p:nvSpPr>
            <p:cNvPr id="335924" name="Rectangle 33"/>
            <p:cNvSpPr>
              <a:spLocks noChangeArrowheads="1"/>
            </p:cNvSpPr>
            <p:nvPr/>
          </p:nvSpPr>
          <p:spPr bwMode="auto">
            <a:xfrm>
              <a:off x="1561" y="3185"/>
              <a:ext cx="145"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2025" b="0">
                  <a:solidFill>
                    <a:srgbClr val="000000"/>
                  </a:solidFill>
                  <a:latin typeface="Times New Roman" panose="02020603050405020304" pitchFamily="18" charset="0"/>
                  <a:ea typeface="宋体" panose="02010600030101010101" pitchFamily="2" charset="-122"/>
                </a:rPr>
                <a:t>B</a:t>
              </a:r>
              <a:endParaRPr lang="en-US" altLang="zh-CN" sz="1350" b="0">
                <a:solidFill>
                  <a:srgbClr val="494B4D"/>
                </a:solidFill>
                <a:latin typeface="Arial" panose="020B0604020202020204" pitchFamily="34" charset="0"/>
                <a:ea typeface="宋体" panose="02010600030101010101" pitchFamily="2" charset="-122"/>
              </a:endParaRPr>
            </a:p>
          </p:txBody>
        </p:sp>
      </p:grpSp>
      <p:grpSp>
        <p:nvGrpSpPr>
          <p:cNvPr id="335877" name="Group 34"/>
          <p:cNvGrpSpPr>
            <a:grpSpLocks noChangeAspect="1"/>
          </p:cNvGrpSpPr>
          <p:nvPr/>
        </p:nvGrpSpPr>
        <p:grpSpPr bwMode="auto">
          <a:xfrm>
            <a:off x="5278755" y="2930525"/>
            <a:ext cx="2811780" cy="3187065"/>
            <a:chOff x="3470" y="2115"/>
            <a:chExt cx="1703" cy="1930"/>
          </a:xfrm>
        </p:grpSpPr>
        <p:sp>
          <p:nvSpPr>
            <p:cNvPr id="335878" name="AutoShape 33"/>
            <p:cNvSpPr>
              <a:spLocks noChangeAspect="1" noChangeArrowheads="1" noTextEdit="1"/>
            </p:cNvSpPr>
            <p:nvPr/>
          </p:nvSpPr>
          <p:spPr bwMode="auto">
            <a:xfrm>
              <a:off x="3470" y="2115"/>
              <a:ext cx="1703" cy="1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sz="1350">
                <a:solidFill>
                  <a:srgbClr val="494B4D"/>
                </a:solidFill>
                <a:latin typeface="Arial" panose="020B0604020202020204" pitchFamily="34" charset="0"/>
                <a:ea typeface="宋体" panose="02010600030101010101" pitchFamily="2" charset="-122"/>
              </a:endParaRPr>
            </a:p>
          </p:txBody>
        </p:sp>
        <p:sp>
          <p:nvSpPr>
            <p:cNvPr id="335879" name="Freeform 35"/>
            <p:cNvSpPr>
              <a:spLocks noEditPoints="1" noChangeArrowheads="1"/>
            </p:cNvSpPr>
            <p:nvPr/>
          </p:nvSpPr>
          <p:spPr bwMode="auto">
            <a:xfrm>
              <a:off x="3486" y="3116"/>
              <a:ext cx="1671" cy="8"/>
            </a:xfrm>
            <a:custGeom>
              <a:avLst/>
              <a:gdLst>
                <a:gd name="T0" fmla="*/ 72 w 1671"/>
                <a:gd name="T1" fmla="*/ 0 h 8"/>
                <a:gd name="T2" fmla="*/ 72 w 1671"/>
                <a:gd name="T3" fmla="*/ 8 h 8"/>
                <a:gd name="T4" fmla="*/ 0 w 1671"/>
                <a:gd name="T5" fmla="*/ 0 h 8"/>
                <a:gd name="T6" fmla="*/ 120 w 1671"/>
                <a:gd name="T7" fmla="*/ 0 h 8"/>
                <a:gd name="T8" fmla="*/ 192 w 1671"/>
                <a:gd name="T9" fmla="*/ 0 h 8"/>
                <a:gd name="T10" fmla="*/ 120 w 1671"/>
                <a:gd name="T11" fmla="*/ 8 h 8"/>
                <a:gd name="T12" fmla="*/ 120 w 1671"/>
                <a:gd name="T13" fmla="*/ 0 h 8"/>
                <a:gd name="T14" fmla="*/ 304 w 1671"/>
                <a:gd name="T15" fmla="*/ 0 h 8"/>
                <a:gd name="T16" fmla="*/ 232 w 1671"/>
                <a:gd name="T17" fmla="*/ 8 h 8"/>
                <a:gd name="T18" fmla="*/ 352 w 1671"/>
                <a:gd name="T19" fmla="*/ 0 h 8"/>
                <a:gd name="T20" fmla="*/ 424 w 1671"/>
                <a:gd name="T21" fmla="*/ 0 h 8"/>
                <a:gd name="T22" fmla="*/ 352 w 1671"/>
                <a:gd name="T23" fmla="*/ 8 h 8"/>
                <a:gd name="T24" fmla="*/ 352 w 1671"/>
                <a:gd name="T25" fmla="*/ 0 h 8"/>
                <a:gd name="T26" fmla="*/ 536 w 1671"/>
                <a:gd name="T27" fmla="*/ 0 h 8"/>
                <a:gd name="T28" fmla="*/ 464 w 1671"/>
                <a:gd name="T29" fmla="*/ 8 h 8"/>
                <a:gd name="T30" fmla="*/ 584 w 1671"/>
                <a:gd name="T31" fmla="*/ 0 h 8"/>
                <a:gd name="T32" fmla="*/ 656 w 1671"/>
                <a:gd name="T33" fmla="*/ 0 h 8"/>
                <a:gd name="T34" fmla="*/ 584 w 1671"/>
                <a:gd name="T35" fmla="*/ 8 h 8"/>
                <a:gd name="T36" fmla="*/ 584 w 1671"/>
                <a:gd name="T37" fmla="*/ 0 h 8"/>
                <a:gd name="T38" fmla="*/ 760 w 1671"/>
                <a:gd name="T39" fmla="*/ 0 h 8"/>
                <a:gd name="T40" fmla="*/ 760 w 1671"/>
                <a:gd name="T41" fmla="*/ 8 h 8"/>
                <a:gd name="T42" fmla="*/ 688 w 1671"/>
                <a:gd name="T43" fmla="*/ 0 h 8"/>
                <a:gd name="T44" fmla="*/ 808 w 1671"/>
                <a:gd name="T45" fmla="*/ 0 h 8"/>
                <a:gd name="T46" fmla="*/ 879 w 1671"/>
                <a:gd name="T47" fmla="*/ 8 h 8"/>
                <a:gd name="T48" fmla="*/ 808 w 1671"/>
                <a:gd name="T49" fmla="*/ 0 h 8"/>
                <a:gd name="T50" fmla="*/ 991 w 1671"/>
                <a:gd name="T51" fmla="*/ 0 h 8"/>
                <a:gd name="T52" fmla="*/ 991 w 1671"/>
                <a:gd name="T53" fmla="*/ 8 h 8"/>
                <a:gd name="T54" fmla="*/ 919 w 1671"/>
                <a:gd name="T55" fmla="*/ 0 h 8"/>
                <a:gd name="T56" fmla="*/ 1039 w 1671"/>
                <a:gd name="T57" fmla="*/ 0 h 8"/>
                <a:gd name="T58" fmla="*/ 1111 w 1671"/>
                <a:gd name="T59" fmla="*/ 8 h 8"/>
                <a:gd name="T60" fmla="*/ 1039 w 1671"/>
                <a:gd name="T61" fmla="*/ 0 h 8"/>
                <a:gd name="T62" fmla="*/ 1223 w 1671"/>
                <a:gd name="T63" fmla="*/ 0 h 8"/>
                <a:gd name="T64" fmla="*/ 1223 w 1671"/>
                <a:gd name="T65" fmla="*/ 8 h 8"/>
                <a:gd name="T66" fmla="*/ 1151 w 1671"/>
                <a:gd name="T67" fmla="*/ 0 h 8"/>
                <a:gd name="T68" fmla="*/ 1271 w 1671"/>
                <a:gd name="T69" fmla="*/ 0 h 8"/>
                <a:gd name="T70" fmla="*/ 1343 w 1671"/>
                <a:gd name="T71" fmla="*/ 0 h 8"/>
                <a:gd name="T72" fmla="*/ 1271 w 1671"/>
                <a:gd name="T73" fmla="*/ 8 h 8"/>
                <a:gd name="T74" fmla="*/ 1271 w 1671"/>
                <a:gd name="T75" fmla="*/ 0 h 8"/>
                <a:gd name="T76" fmla="*/ 1455 w 1671"/>
                <a:gd name="T77" fmla="*/ 0 h 8"/>
                <a:gd name="T78" fmla="*/ 1383 w 1671"/>
                <a:gd name="T79" fmla="*/ 8 h 8"/>
                <a:gd name="T80" fmla="*/ 1503 w 1671"/>
                <a:gd name="T81" fmla="*/ 0 h 8"/>
                <a:gd name="T82" fmla="*/ 1575 w 1671"/>
                <a:gd name="T83" fmla="*/ 0 h 8"/>
                <a:gd name="T84" fmla="*/ 1503 w 1671"/>
                <a:gd name="T85" fmla="*/ 8 h 8"/>
                <a:gd name="T86" fmla="*/ 1503 w 1671"/>
                <a:gd name="T87" fmla="*/ 0 h 8"/>
                <a:gd name="T88" fmla="*/ 1663 w 1671"/>
                <a:gd name="T89" fmla="*/ 0 h 8"/>
                <a:gd name="T90" fmla="*/ 1663 w 1671"/>
                <a:gd name="T91" fmla="*/ 8 h 8"/>
                <a:gd name="T92" fmla="*/ 1615 w 1671"/>
                <a:gd name="T93" fmla="*/ 0 h 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71" h="8">
                  <a:moveTo>
                    <a:pt x="8" y="0"/>
                  </a:moveTo>
                  <a:lnTo>
                    <a:pt x="72" y="0"/>
                  </a:lnTo>
                  <a:lnTo>
                    <a:pt x="80" y="0"/>
                  </a:lnTo>
                  <a:lnTo>
                    <a:pt x="72" y="8"/>
                  </a:lnTo>
                  <a:lnTo>
                    <a:pt x="8" y="8"/>
                  </a:lnTo>
                  <a:lnTo>
                    <a:pt x="0" y="0"/>
                  </a:lnTo>
                  <a:lnTo>
                    <a:pt x="8" y="0"/>
                  </a:lnTo>
                  <a:close/>
                  <a:moveTo>
                    <a:pt x="120" y="0"/>
                  </a:moveTo>
                  <a:lnTo>
                    <a:pt x="184" y="0"/>
                  </a:lnTo>
                  <a:lnTo>
                    <a:pt x="192" y="0"/>
                  </a:lnTo>
                  <a:lnTo>
                    <a:pt x="184" y="8"/>
                  </a:lnTo>
                  <a:lnTo>
                    <a:pt x="120" y="8"/>
                  </a:lnTo>
                  <a:lnTo>
                    <a:pt x="112" y="0"/>
                  </a:lnTo>
                  <a:lnTo>
                    <a:pt x="120" y="0"/>
                  </a:lnTo>
                  <a:close/>
                  <a:moveTo>
                    <a:pt x="232" y="0"/>
                  </a:moveTo>
                  <a:lnTo>
                    <a:pt x="304" y="0"/>
                  </a:lnTo>
                  <a:lnTo>
                    <a:pt x="304" y="8"/>
                  </a:lnTo>
                  <a:lnTo>
                    <a:pt x="232" y="8"/>
                  </a:lnTo>
                  <a:lnTo>
                    <a:pt x="232" y="0"/>
                  </a:lnTo>
                  <a:close/>
                  <a:moveTo>
                    <a:pt x="352" y="0"/>
                  </a:moveTo>
                  <a:lnTo>
                    <a:pt x="416" y="0"/>
                  </a:lnTo>
                  <a:lnTo>
                    <a:pt x="424" y="0"/>
                  </a:lnTo>
                  <a:lnTo>
                    <a:pt x="416" y="8"/>
                  </a:lnTo>
                  <a:lnTo>
                    <a:pt x="352" y="8"/>
                  </a:lnTo>
                  <a:lnTo>
                    <a:pt x="344" y="0"/>
                  </a:lnTo>
                  <a:lnTo>
                    <a:pt x="352" y="0"/>
                  </a:lnTo>
                  <a:close/>
                  <a:moveTo>
                    <a:pt x="464" y="0"/>
                  </a:moveTo>
                  <a:lnTo>
                    <a:pt x="536" y="0"/>
                  </a:lnTo>
                  <a:lnTo>
                    <a:pt x="536" y="8"/>
                  </a:lnTo>
                  <a:lnTo>
                    <a:pt x="464" y="8"/>
                  </a:lnTo>
                  <a:lnTo>
                    <a:pt x="464" y="0"/>
                  </a:lnTo>
                  <a:close/>
                  <a:moveTo>
                    <a:pt x="584" y="0"/>
                  </a:moveTo>
                  <a:lnTo>
                    <a:pt x="648" y="0"/>
                  </a:lnTo>
                  <a:lnTo>
                    <a:pt x="656" y="0"/>
                  </a:lnTo>
                  <a:lnTo>
                    <a:pt x="648" y="8"/>
                  </a:lnTo>
                  <a:lnTo>
                    <a:pt x="584" y="8"/>
                  </a:lnTo>
                  <a:lnTo>
                    <a:pt x="576" y="0"/>
                  </a:lnTo>
                  <a:lnTo>
                    <a:pt x="584" y="0"/>
                  </a:lnTo>
                  <a:close/>
                  <a:moveTo>
                    <a:pt x="696" y="0"/>
                  </a:moveTo>
                  <a:lnTo>
                    <a:pt x="760" y="0"/>
                  </a:lnTo>
                  <a:lnTo>
                    <a:pt x="768" y="0"/>
                  </a:lnTo>
                  <a:lnTo>
                    <a:pt x="760" y="8"/>
                  </a:lnTo>
                  <a:lnTo>
                    <a:pt x="696" y="8"/>
                  </a:lnTo>
                  <a:lnTo>
                    <a:pt x="688" y="0"/>
                  </a:lnTo>
                  <a:lnTo>
                    <a:pt x="696" y="0"/>
                  </a:lnTo>
                  <a:close/>
                  <a:moveTo>
                    <a:pt x="808" y="0"/>
                  </a:moveTo>
                  <a:lnTo>
                    <a:pt x="879" y="0"/>
                  </a:lnTo>
                  <a:lnTo>
                    <a:pt x="879" y="8"/>
                  </a:lnTo>
                  <a:lnTo>
                    <a:pt x="808" y="8"/>
                  </a:lnTo>
                  <a:lnTo>
                    <a:pt x="808" y="0"/>
                  </a:lnTo>
                  <a:close/>
                  <a:moveTo>
                    <a:pt x="927" y="0"/>
                  </a:moveTo>
                  <a:lnTo>
                    <a:pt x="991" y="0"/>
                  </a:lnTo>
                  <a:lnTo>
                    <a:pt x="999" y="0"/>
                  </a:lnTo>
                  <a:lnTo>
                    <a:pt x="991" y="8"/>
                  </a:lnTo>
                  <a:lnTo>
                    <a:pt x="927" y="8"/>
                  </a:lnTo>
                  <a:lnTo>
                    <a:pt x="919" y="0"/>
                  </a:lnTo>
                  <a:lnTo>
                    <a:pt x="927" y="0"/>
                  </a:lnTo>
                  <a:close/>
                  <a:moveTo>
                    <a:pt x="1039" y="0"/>
                  </a:moveTo>
                  <a:lnTo>
                    <a:pt x="1111" y="0"/>
                  </a:lnTo>
                  <a:lnTo>
                    <a:pt x="1111" y="8"/>
                  </a:lnTo>
                  <a:lnTo>
                    <a:pt x="1039" y="8"/>
                  </a:lnTo>
                  <a:lnTo>
                    <a:pt x="1039" y="0"/>
                  </a:lnTo>
                  <a:close/>
                  <a:moveTo>
                    <a:pt x="1159" y="0"/>
                  </a:moveTo>
                  <a:lnTo>
                    <a:pt x="1223" y="0"/>
                  </a:lnTo>
                  <a:lnTo>
                    <a:pt x="1231" y="0"/>
                  </a:lnTo>
                  <a:lnTo>
                    <a:pt x="1223" y="8"/>
                  </a:lnTo>
                  <a:lnTo>
                    <a:pt x="1159" y="8"/>
                  </a:lnTo>
                  <a:lnTo>
                    <a:pt x="1151" y="0"/>
                  </a:lnTo>
                  <a:lnTo>
                    <a:pt x="1159" y="0"/>
                  </a:lnTo>
                  <a:close/>
                  <a:moveTo>
                    <a:pt x="1271" y="0"/>
                  </a:moveTo>
                  <a:lnTo>
                    <a:pt x="1335" y="0"/>
                  </a:lnTo>
                  <a:lnTo>
                    <a:pt x="1343" y="0"/>
                  </a:lnTo>
                  <a:lnTo>
                    <a:pt x="1335" y="8"/>
                  </a:lnTo>
                  <a:lnTo>
                    <a:pt x="1271" y="8"/>
                  </a:lnTo>
                  <a:lnTo>
                    <a:pt x="1263" y="0"/>
                  </a:lnTo>
                  <a:lnTo>
                    <a:pt x="1271" y="0"/>
                  </a:lnTo>
                  <a:close/>
                  <a:moveTo>
                    <a:pt x="1383" y="0"/>
                  </a:moveTo>
                  <a:lnTo>
                    <a:pt x="1455" y="0"/>
                  </a:lnTo>
                  <a:lnTo>
                    <a:pt x="1455" y="8"/>
                  </a:lnTo>
                  <a:lnTo>
                    <a:pt x="1383" y="8"/>
                  </a:lnTo>
                  <a:lnTo>
                    <a:pt x="1383" y="0"/>
                  </a:lnTo>
                  <a:close/>
                  <a:moveTo>
                    <a:pt x="1503" y="0"/>
                  </a:moveTo>
                  <a:lnTo>
                    <a:pt x="1567" y="0"/>
                  </a:lnTo>
                  <a:lnTo>
                    <a:pt x="1575" y="0"/>
                  </a:lnTo>
                  <a:lnTo>
                    <a:pt x="1567" y="8"/>
                  </a:lnTo>
                  <a:lnTo>
                    <a:pt x="1503" y="8"/>
                  </a:lnTo>
                  <a:lnTo>
                    <a:pt x="1495" y="0"/>
                  </a:lnTo>
                  <a:lnTo>
                    <a:pt x="1503" y="0"/>
                  </a:lnTo>
                  <a:close/>
                  <a:moveTo>
                    <a:pt x="1615" y="0"/>
                  </a:moveTo>
                  <a:lnTo>
                    <a:pt x="1663" y="0"/>
                  </a:lnTo>
                  <a:lnTo>
                    <a:pt x="1671" y="0"/>
                  </a:lnTo>
                  <a:lnTo>
                    <a:pt x="1663" y="8"/>
                  </a:lnTo>
                  <a:lnTo>
                    <a:pt x="1615" y="8"/>
                  </a:lnTo>
                  <a:lnTo>
                    <a:pt x="1615" y="0"/>
                  </a:lnTo>
                  <a:close/>
                </a:path>
              </a:pathLst>
            </a:custGeom>
            <a:solidFill>
              <a:srgbClr val="000000"/>
            </a:solidFill>
            <a:ln w="12700">
              <a:solidFill>
                <a:srgbClr val="000000"/>
              </a:solidFill>
              <a:round/>
            </a:ln>
          </p:spPr>
          <p:txBody>
            <a:bodyPr/>
            <a:lstStyle/>
            <a:p>
              <a:pPr fontAlgn="base">
                <a:spcBef>
                  <a:spcPct val="0"/>
                </a:spcBef>
                <a:spcAft>
                  <a:spcPct val="0"/>
                </a:spcAft>
              </a:pPr>
              <a:endParaRPr lang="zh-CN" altLang="en-US" sz="1350">
                <a:solidFill>
                  <a:srgbClr val="494B4D"/>
                </a:solidFill>
                <a:latin typeface="Arial" panose="020B0604020202020204" pitchFamily="34" charset="0"/>
                <a:ea typeface="宋体" panose="02010600030101010101" pitchFamily="2" charset="-122"/>
              </a:endParaRPr>
            </a:p>
          </p:txBody>
        </p:sp>
        <p:sp>
          <p:nvSpPr>
            <p:cNvPr id="335880" name="Freeform 36"/>
            <p:cNvSpPr>
              <a:spLocks noEditPoints="1" noChangeArrowheads="1"/>
            </p:cNvSpPr>
            <p:nvPr/>
          </p:nvSpPr>
          <p:spPr bwMode="auto">
            <a:xfrm>
              <a:off x="4238" y="2131"/>
              <a:ext cx="16" cy="1898"/>
            </a:xfrm>
            <a:custGeom>
              <a:avLst/>
              <a:gdLst>
                <a:gd name="T0" fmla="*/ 16 w 16"/>
                <a:gd name="T1" fmla="*/ 72 h 1898"/>
                <a:gd name="T2" fmla="*/ 0 w 16"/>
                <a:gd name="T3" fmla="*/ 72 h 1898"/>
                <a:gd name="T4" fmla="*/ 8 w 16"/>
                <a:gd name="T5" fmla="*/ 0 h 1898"/>
                <a:gd name="T6" fmla="*/ 16 w 16"/>
                <a:gd name="T7" fmla="*/ 120 h 1898"/>
                <a:gd name="T8" fmla="*/ 8 w 16"/>
                <a:gd name="T9" fmla="*/ 192 h 1898"/>
                <a:gd name="T10" fmla="*/ 0 w 16"/>
                <a:gd name="T11" fmla="*/ 120 h 1898"/>
                <a:gd name="T12" fmla="*/ 16 w 16"/>
                <a:gd name="T13" fmla="*/ 120 h 1898"/>
                <a:gd name="T14" fmla="*/ 16 w 16"/>
                <a:gd name="T15" fmla="*/ 304 h 1898"/>
                <a:gd name="T16" fmla="*/ 0 w 16"/>
                <a:gd name="T17" fmla="*/ 304 h 1898"/>
                <a:gd name="T18" fmla="*/ 8 w 16"/>
                <a:gd name="T19" fmla="*/ 232 h 1898"/>
                <a:gd name="T20" fmla="*/ 16 w 16"/>
                <a:gd name="T21" fmla="*/ 352 h 1898"/>
                <a:gd name="T22" fmla="*/ 8 w 16"/>
                <a:gd name="T23" fmla="*/ 424 h 1898"/>
                <a:gd name="T24" fmla="*/ 0 w 16"/>
                <a:gd name="T25" fmla="*/ 352 h 1898"/>
                <a:gd name="T26" fmla="*/ 16 w 16"/>
                <a:gd name="T27" fmla="*/ 352 h 1898"/>
                <a:gd name="T28" fmla="*/ 16 w 16"/>
                <a:gd name="T29" fmla="*/ 537 h 1898"/>
                <a:gd name="T30" fmla="*/ 0 w 16"/>
                <a:gd name="T31" fmla="*/ 537 h 1898"/>
                <a:gd name="T32" fmla="*/ 8 w 16"/>
                <a:gd name="T33" fmla="*/ 464 h 1898"/>
                <a:gd name="T34" fmla="*/ 16 w 16"/>
                <a:gd name="T35" fmla="*/ 585 h 1898"/>
                <a:gd name="T36" fmla="*/ 8 w 16"/>
                <a:gd name="T37" fmla="*/ 657 h 1898"/>
                <a:gd name="T38" fmla="*/ 0 w 16"/>
                <a:gd name="T39" fmla="*/ 585 h 1898"/>
                <a:gd name="T40" fmla="*/ 16 w 16"/>
                <a:gd name="T41" fmla="*/ 585 h 1898"/>
                <a:gd name="T42" fmla="*/ 16 w 16"/>
                <a:gd name="T43" fmla="*/ 761 h 1898"/>
                <a:gd name="T44" fmla="*/ 0 w 16"/>
                <a:gd name="T45" fmla="*/ 761 h 1898"/>
                <a:gd name="T46" fmla="*/ 8 w 16"/>
                <a:gd name="T47" fmla="*/ 689 h 1898"/>
                <a:gd name="T48" fmla="*/ 16 w 16"/>
                <a:gd name="T49" fmla="*/ 809 h 1898"/>
                <a:gd name="T50" fmla="*/ 8 w 16"/>
                <a:gd name="T51" fmla="*/ 881 h 1898"/>
                <a:gd name="T52" fmla="*/ 0 w 16"/>
                <a:gd name="T53" fmla="*/ 809 h 1898"/>
                <a:gd name="T54" fmla="*/ 16 w 16"/>
                <a:gd name="T55" fmla="*/ 809 h 1898"/>
                <a:gd name="T56" fmla="*/ 16 w 16"/>
                <a:gd name="T57" fmla="*/ 993 h 1898"/>
                <a:gd name="T58" fmla="*/ 0 w 16"/>
                <a:gd name="T59" fmla="*/ 993 h 1898"/>
                <a:gd name="T60" fmla="*/ 8 w 16"/>
                <a:gd name="T61" fmla="*/ 921 h 1898"/>
                <a:gd name="T62" fmla="*/ 16 w 16"/>
                <a:gd name="T63" fmla="*/ 1041 h 1898"/>
                <a:gd name="T64" fmla="*/ 8 w 16"/>
                <a:gd name="T65" fmla="*/ 1113 h 1898"/>
                <a:gd name="T66" fmla="*/ 0 w 16"/>
                <a:gd name="T67" fmla="*/ 1041 h 1898"/>
                <a:gd name="T68" fmla="*/ 16 w 16"/>
                <a:gd name="T69" fmla="*/ 1041 h 1898"/>
                <a:gd name="T70" fmla="*/ 16 w 16"/>
                <a:gd name="T71" fmla="*/ 1225 h 1898"/>
                <a:gd name="T72" fmla="*/ 0 w 16"/>
                <a:gd name="T73" fmla="*/ 1225 h 1898"/>
                <a:gd name="T74" fmla="*/ 8 w 16"/>
                <a:gd name="T75" fmla="*/ 1153 h 1898"/>
                <a:gd name="T76" fmla="*/ 16 w 16"/>
                <a:gd name="T77" fmla="*/ 1273 h 1898"/>
                <a:gd name="T78" fmla="*/ 8 w 16"/>
                <a:gd name="T79" fmla="*/ 1345 h 1898"/>
                <a:gd name="T80" fmla="*/ 0 w 16"/>
                <a:gd name="T81" fmla="*/ 1273 h 1898"/>
                <a:gd name="T82" fmla="*/ 16 w 16"/>
                <a:gd name="T83" fmla="*/ 1273 h 1898"/>
                <a:gd name="T84" fmla="*/ 16 w 16"/>
                <a:gd name="T85" fmla="*/ 1458 h 1898"/>
                <a:gd name="T86" fmla="*/ 0 w 16"/>
                <a:gd name="T87" fmla="*/ 1458 h 1898"/>
                <a:gd name="T88" fmla="*/ 8 w 16"/>
                <a:gd name="T89" fmla="*/ 1385 h 1898"/>
                <a:gd name="T90" fmla="*/ 16 w 16"/>
                <a:gd name="T91" fmla="*/ 1506 h 1898"/>
                <a:gd name="T92" fmla="*/ 8 w 16"/>
                <a:gd name="T93" fmla="*/ 1578 h 1898"/>
                <a:gd name="T94" fmla="*/ 0 w 16"/>
                <a:gd name="T95" fmla="*/ 1506 h 1898"/>
                <a:gd name="T96" fmla="*/ 16 w 16"/>
                <a:gd name="T97" fmla="*/ 1506 h 1898"/>
                <a:gd name="T98" fmla="*/ 16 w 16"/>
                <a:gd name="T99" fmla="*/ 1690 h 1898"/>
                <a:gd name="T100" fmla="*/ 0 w 16"/>
                <a:gd name="T101" fmla="*/ 1690 h 1898"/>
                <a:gd name="T102" fmla="*/ 8 w 16"/>
                <a:gd name="T103" fmla="*/ 1618 h 1898"/>
                <a:gd name="T104" fmla="*/ 16 w 16"/>
                <a:gd name="T105" fmla="*/ 1738 h 1898"/>
                <a:gd name="T106" fmla="*/ 8 w 16"/>
                <a:gd name="T107" fmla="*/ 1810 h 1898"/>
                <a:gd name="T108" fmla="*/ 0 w 16"/>
                <a:gd name="T109" fmla="*/ 1738 h 1898"/>
                <a:gd name="T110" fmla="*/ 16 w 16"/>
                <a:gd name="T111" fmla="*/ 1738 h 1898"/>
                <a:gd name="T112" fmla="*/ 16 w 16"/>
                <a:gd name="T113" fmla="*/ 1898 h 1898"/>
                <a:gd name="T114" fmla="*/ 0 w 16"/>
                <a:gd name="T115" fmla="*/ 1898 h 1898"/>
                <a:gd name="T116" fmla="*/ 8 w 16"/>
                <a:gd name="T117" fmla="*/ 1842 h 189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6" h="1898">
                  <a:moveTo>
                    <a:pt x="16" y="8"/>
                  </a:moveTo>
                  <a:lnTo>
                    <a:pt x="16" y="72"/>
                  </a:lnTo>
                  <a:lnTo>
                    <a:pt x="8" y="80"/>
                  </a:lnTo>
                  <a:lnTo>
                    <a:pt x="0" y="72"/>
                  </a:lnTo>
                  <a:lnTo>
                    <a:pt x="0" y="8"/>
                  </a:lnTo>
                  <a:lnTo>
                    <a:pt x="8" y="0"/>
                  </a:lnTo>
                  <a:lnTo>
                    <a:pt x="16" y="8"/>
                  </a:lnTo>
                  <a:close/>
                  <a:moveTo>
                    <a:pt x="16" y="120"/>
                  </a:moveTo>
                  <a:lnTo>
                    <a:pt x="16" y="184"/>
                  </a:lnTo>
                  <a:lnTo>
                    <a:pt x="8" y="192"/>
                  </a:lnTo>
                  <a:lnTo>
                    <a:pt x="0" y="184"/>
                  </a:lnTo>
                  <a:lnTo>
                    <a:pt x="0" y="120"/>
                  </a:lnTo>
                  <a:lnTo>
                    <a:pt x="8" y="112"/>
                  </a:lnTo>
                  <a:lnTo>
                    <a:pt x="16" y="120"/>
                  </a:lnTo>
                  <a:close/>
                  <a:moveTo>
                    <a:pt x="16" y="232"/>
                  </a:moveTo>
                  <a:lnTo>
                    <a:pt x="16" y="304"/>
                  </a:lnTo>
                  <a:lnTo>
                    <a:pt x="8" y="304"/>
                  </a:lnTo>
                  <a:lnTo>
                    <a:pt x="0" y="304"/>
                  </a:lnTo>
                  <a:lnTo>
                    <a:pt x="0" y="232"/>
                  </a:lnTo>
                  <a:lnTo>
                    <a:pt x="8" y="232"/>
                  </a:lnTo>
                  <a:lnTo>
                    <a:pt x="16" y="232"/>
                  </a:lnTo>
                  <a:close/>
                  <a:moveTo>
                    <a:pt x="16" y="352"/>
                  </a:moveTo>
                  <a:lnTo>
                    <a:pt x="16" y="416"/>
                  </a:lnTo>
                  <a:lnTo>
                    <a:pt x="8" y="424"/>
                  </a:lnTo>
                  <a:lnTo>
                    <a:pt x="0" y="416"/>
                  </a:lnTo>
                  <a:lnTo>
                    <a:pt x="0" y="352"/>
                  </a:lnTo>
                  <a:lnTo>
                    <a:pt x="8" y="344"/>
                  </a:lnTo>
                  <a:lnTo>
                    <a:pt x="16" y="352"/>
                  </a:lnTo>
                  <a:close/>
                  <a:moveTo>
                    <a:pt x="16" y="464"/>
                  </a:moveTo>
                  <a:lnTo>
                    <a:pt x="16" y="537"/>
                  </a:lnTo>
                  <a:lnTo>
                    <a:pt x="8" y="537"/>
                  </a:lnTo>
                  <a:lnTo>
                    <a:pt x="0" y="537"/>
                  </a:lnTo>
                  <a:lnTo>
                    <a:pt x="0" y="464"/>
                  </a:lnTo>
                  <a:lnTo>
                    <a:pt x="8" y="464"/>
                  </a:lnTo>
                  <a:lnTo>
                    <a:pt x="16" y="464"/>
                  </a:lnTo>
                  <a:close/>
                  <a:moveTo>
                    <a:pt x="16" y="585"/>
                  </a:moveTo>
                  <a:lnTo>
                    <a:pt x="16" y="649"/>
                  </a:lnTo>
                  <a:lnTo>
                    <a:pt x="8" y="657"/>
                  </a:lnTo>
                  <a:lnTo>
                    <a:pt x="0" y="649"/>
                  </a:lnTo>
                  <a:lnTo>
                    <a:pt x="0" y="585"/>
                  </a:lnTo>
                  <a:lnTo>
                    <a:pt x="8" y="577"/>
                  </a:lnTo>
                  <a:lnTo>
                    <a:pt x="16" y="585"/>
                  </a:lnTo>
                  <a:close/>
                  <a:moveTo>
                    <a:pt x="16" y="697"/>
                  </a:moveTo>
                  <a:lnTo>
                    <a:pt x="16" y="761"/>
                  </a:lnTo>
                  <a:lnTo>
                    <a:pt x="8" y="769"/>
                  </a:lnTo>
                  <a:lnTo>
                    <a:pt x="0" y="761"/>
                  </a:lnTo>
                  <a:lnTo>
                    <a:pt x="0" y="697"/>
                  </a:lnTo>
                  <a:lnTo>
                    <a:pt x="8" y="689"/>
                  </a:lnTo>
                  <a:lnTo>
                    <a:pt x="16" y="697"/>
                  </a:lnTo>
                  <a:close/>
                  <a:moveTo>
                    <a:pt x="16" y="809"/>
                  </a:moveTo>
                  <a:lnTo>
                    <a:pt x="16" y="881"/>
                  </a:lnTo>
                  <a:lnTo>
                    <a:pt x="8" y="881"/>
                  </a:lnTo>
                  <a:lnTo>
                    <a:pt x="0" y="881"/>
                  </a:lnTo>
                  <a:lnTo>
                    <a:pt x="0" y="809"/>
                  </a:lnTo>
                  <a:lnTo>
                    <a:pt x="8" y="809"/>
                  </a:lnTo>
                  <a:lnTo>
                    <a:pt x="16" y="809"/>
                  </a:lnTo>
                  <a:close/>
                  <a:moveTo>
                    <a:pt x="16" y="929"/>
                  </a:moveTo>
                  <a:lnTo>
                    <a:pt x="16" y="993"/>
                  </a:lnTo>
                  <a:lnTo>
                    <a:pt x="8" y="1001"/>
                  </a:lnTo>
                  <a:lnTo>
                    <a:pt x="0" y="993"/>
                  </a:lnTo>
                  <a:lnTo>
                    <a:pt x="0" y="929"/>
                  </a:lnTo>
                  <a:lnTo>
                    <a:pt x="8" y="921"/>
                  </a:lnTo>
                  <a:lnTo>
                    <a:pt x="16" y="929"/>
                  </a:lnTo>
                  <a:close/>
                  <a:moveTo>
                    <a:pt x="16" y="1041"/>
                  </a:moveTo>
                  <a:lnTo>
                    <a:pt x="16" y="1113"/>
                  </a:lnTo>
                  <a:lnTo>
                    <a:pt x="8" y="1113"/>
                  </a:lnTo>
                  <a:lnTo>
                    <a:pt x="0" y="1113"/>
                  </a:lnTo>
                  <a:lnTo>
                    <a:pt x="0" y="1041"/>
                  </a:lnTo>
                  <a:lnTo>
                    <a:pt x="8" y="1041"/>
                  </a:lnTo>
                  <a:lnTo>
                    <a:pt x="16" y="1041"/>
                  </a:lnTo>
                  <a:close/>
                  <a:moveTo>
                    <a:pt x="16" y="1161"/>
                  </a:moveTo>
                  <a:lnTo>
                    <a:pt x="16" y="1225"/>
                  </a:lnTo>
                  <a:lnTo>
                    <a:pt x="8" y="1233"/>
                  </a:lnTo>
                  <a:lnTo>
                    <a:pt x="0" y="1225"/>
                  </a:lnTo>
                  <a:lnTo>
                    <a:pt x="0" y="1161"/>
                  </a:lnTo>
                  <a:lnTo>
                    <a:pt x="8" y="1153"/>
                  </a:lnTo>
                  <a:lnTo>
                    <a:pt x="16" y="1161"/>
                  </a:lnTo>
                  <a:close/>
                  <a:moveTo>
                    <a:pt x="16" y="1273"/>
                  </a:moveTo>
                  <a:lnTo>
                    <a:pt x="16" y="1337"/>
                  </a:lnTo>
                  <a:lnTo>
                    <a:pt x="8" y="1345"/>
                  </a:lnTo>
                  <a:lnTo>
                    <a:pt x="0" y="1337"/>
                  </a:lnTo>
                  <a:lnTo>
                    <a:pt x="0" y="1273"/>
                  </a:lnTo>
                  <a:lnTo>
                    <a:pt x="8" y="1265"/>
                  </a:lnTo>
                  <a:lnTo>
                    <a:pt x="16" y="1273"/>
                  </a:lnTo>
                  <a:close/>
                  <a:moveTo>
                    <a:pt x="16" y="1385"/>
                  </a:moveTo>
                  <a:lnTo>
                    <a:pt x="16" y="1458"/>
                  </a:lnTo>
                  <a:lnTo>
                    <a:pt x="8" y="1458"/>
                  </a:lnTo>
                  <a:lnTo>
                    <a:pt x="0" y="1458"/>
                  </a:lnTo>
                  <a:lnTo>
                    <a:pt x="0" y="1385"/>
                  </a:lnTo>
                  <a:lnTo>
                    <a:pt x="8" y="1385"/>
                  </a:lnTo>
                  <a:lnTo>
                    <a:pt x="16" y="1385"/>
                  </a:lnTo>
                  <a:close/>
                  <a:moveTo>
                    <a:pt x="16" y="1506"/>
                  </a:moveTo>
                  <a:lnTo>
                    <a:pt x="16" y="1570"/>
                  </a:lnTo>
                  <a:lnTo>
                    <a:pt x="8" y="1578"/>
                  </a:lnTo>
                  <a:lnTo>
                    <a:pt x="0" y="1570"/>
                  </a:lnTo>
                  <a:lnTo>
                    <a:pt x="0" y="1506"/>
                  </a:lnTo>
                  <a:lnTo>
                    <a:pt x="8" y="1498"/>
                  </a:lnTo>
                  <a:lnTo>
                    <a:pt x="16" y="1506"/>
                  </a:lnTo>
                  <a:close/>
                  <a:moveTo>
                    <a:pt x="16" y="1618"/>
                  </a:moveTo>
                  <a:lnTo>
                    <a:pt x="16" y="1690"/>
                  </a:lnTo>
                  <a:lnTo>
                    <a:pt x="8" y="1690"/>
                  </a:lnTo>
                  <a:lnTo>
                    <a:pt x="0" y="1690"/>
                  </a:lnTo>
                  <a:lnTo>
                    <a:pt x="0" y="1618"/>
                  </a:lnTo>
                  <a:lnTo>
                    <a:pt x="8" y="1618"/>
                  </a:lnTo>
                  <a:lnTo>
                    <a:pt x="16" y="1618"/>
                  </a:lnTo>
                  <a:close/>
                  <a:moveTo>
                    <a:pt x="16" y="1738"/>
                  </a:moveTo>
                  <a:lnTo>
                    <a:pt x="16" y="1802"/>
                  </a:lnTo>
                  <a:lnTo>
                    <a:pt x="8" y="1810"/>
                  </a:lnTo>
                  <a:lnTo>
                    <a:pt x="0" y="1802"/>
                  </a:lnTo>
                  <a:lnTo>
                    <a:pt x="0" y="1738"/>
                  </a:lnTo>
                  <a:lnTo>
                    <a:pt x="8" y="1730"/>
                  </a:lnTo>
                  <a:lnTo>
                    <a:pt x="16" y="1738"/>
                  </a:lnTo>
                  <a:close/>
                  <a:moveTo>
                    <a:pt x="16" y="1850"/>
                  </a:moveTo>
                  <a:lnTo>
                    <a:pt x="16" y="1898"/>
                  </a:lnTo>
                  <a:lnTo>
                    <a:pt x="8" y="1898"/>
                  </a:lnTo>
                  <a:lnTo>
                    <a:pt x="0" y="1898"/>
                  </a:lnTo>
                  <a:lnTo>
                    <a:pt x="0" y="1850"/>
                  </a:lnTo>
                  <a:lnTo>
                    <a:pt x="8" y="1842"/>
                  </a:lnTo>
                  <a:lnTo>
                    <a:pt x="16" y="1850"/>
                  </a:lnTo>
                  <a:close/>
                </a:path>
              </a:pathLst>
            </a:custGeom>
            <a:solidFill>
              <a:srgbClr val="000000"/>
            </a:solidFill>
            <a:ln w="12700">
              <a:solidFill>
                <a:srgbClr val="000000"/>
              </a:solidFill>
              <a:round/>
            </a:ln>
          </p:spPr>
          <p:txBody>
            <a:bodyPr/>
            <a:lstStyle/>
            <a:p>
              <a:pPr fontAlgn="base">
                <a:spcBef>
                  <a:spcPct val="0"/>
                </a:spcBef>
                <a:spcAft>
                  <a:spcPct val="0"/>
                </a:spcAft>
              </a:pPr>
              <a:endParaRPr lang="zh-CN" altLang="en-US" sz="1350">
                <a:solidFill>
                  <a:srgbClr val="494B4D"/>
                </a:solidFill>
                <a:latin typeface="Arial" panose="020B0604020202020204" pitchFamily="34" charset="0"/>
                <a:ea typeface="宋体" panose="02010600030101010101" pitchFamily="2" charset="-122"/>
              </a:endParaRPr>
            </a:p>
          </p:txBody>
        </p:sp>
        <p:sp>
          <p:nvSpPr>
            <p:cNvPr id="335881" name="Freeform 37"/>
            <p:cNvSpPr>
              <a:spLocks noChangeArrowheads="1"/>
            </p:cNvSpPr>
            <p:nvPr/>
          </p:nvSpPr>
          <p:spPr bwMode="auto">
            <a:xfrm>
              <a:off x="4206" y="3084"/>
              <a:ext cx="80" cy="72"/>
            </a:xfrm>
            <a:custGeom>
              <a:avLst/>
              <a:gdLst>
                <a:gd name="T0" fmla="*/ 80 w 80"/>
                <a:gd name="T1" fmla="*/ 32 h 72"/>
                <a:gd name="T2" fmla="*/ 64 w 80"/>
                <a:gd name="T3" fmla="*/ 8 h 72"/>
                <a:gd name="T4" fmla="*/ 40 w 80"/>
                <a:gd name="T5" fmla="*/ 0 h 72"/>
                <a:gd name="T6" fmla="*/ 16 w 80"/>
                <a:gd name="T7" fmla="*/ 8 h 72"/>
                <a:gd name="T8" fmla="*/ 0 w 80"/>
                <a:gd name="T9" fmla="*/ 32 h 72"/>
                <a:gd name="T10" fmla="*/ 16 w 80"/>
                <a:gd name="T11" fmla="*/ 64 h 72"/>
                <a:gd name="T12" fmla="*/ 40 w 80"/>
                <a:gd name="T13" fmla="*/ 72 h 72"/>
                <a:gd name="T14" fmla="*/ 64 w 80"/>
                <a:gd name="T15" fmla="*/ 64 h 72"/>
                <a:gd name="T16" fmla="*/ 80 w 80"/>
                <a:gd name="T17" fmla="*/ 32 h 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72">
                  <a:moveTo>
                    <a:pt x="80" y="32"/>
                  </a:moveTo>
                  <a:lnTo>
                    <a:pt x="64" y="8"/>
                  </a:lnTo>
                  <a:lnTo>
                    <a:pt x="40" y="0"/>
                  </a:lnTo>
                  <a:lnTo>
                    <a:pt x="16" y="8"/>
                  </a:lnTo>
                  <a:lnTo>
                    <a:pt x="0" y="32"/>
                  </a:lnTo>
                  <a:lnTo>
                    <a:pt x="16" y="64"/>
                  </a:lnTo>
                  <a:lnTo>
                    <a:pt x="40" y="72"/>
                  </a:lnTo>
                  <a:lnTo>
                    <a:pt x="64" y="64"/>
                  </a:lnTo>
                  <a:lnTo>
                    <a:pt x="80" y="3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350">
                <a:solidFill>
                  <a:srgbClr val="494B4D"/>
                </a:solidFill>
                <a:latin typeface="Arial" panose="020B0604020202020204" pitchFamily="34" charset="0"/>
                <a:ea typeface="宋体" panose="02010600030101010101" pitchFamily="2" charset="-122"/>
              </a:endParaRPr>
            </a:p>
          </p:txBody>
        </p:sp>
        <p:sp>
          <p:nvSpPr>
            <p:cNvPr id="335882" name="Freeform 38"/>
            <p:cNvSpPr>
              <a:spLocks noChangeArrowheads="1"/>
            </p:cNvSpPr>
            <p:nvPr/>
          </p:nvSpPr>
          <p:spPr bwMode="auto">
            <a:xfrm>
              <a:off x="4206" y="3084"/>
              <a:ext cx="80" cy="72"/>
            </a:xfrm>
            <a:custGeom>
              <a:avLst/>
              <a:gdLst>
                <a:gd name="T0" fmla="*/ 80 w 80"/>
                <a:gd name="T1" fmla="*/ 32 h 72"/>
                <a:gd name="T2" fmla="*/ 64 w 80"/>
                <a:gd name="T3" fmla="*/ 8 h 72"/>
                <a:gd name="T4" fmla="*/ 40 w 80"/>
                <a:gd name="T5" fmla="*/ 0 h 72"/>
                <a:gd name="T6" fmla="*/ 16 w 80"/>
                <a:gd name="T7" fmla="*/ 8 h 72"/>
                <a:gd name="T8" fmla="*/ 0 w 80"/>
                <a:gd name="T9" fmla="*/ 32 h 72"/>
                <a:gd name="T10" fmla="*/ 16 w 80"/>
                <a:gd name="T11" fmla="*/ 64 h 72"/>
                <a:gd name="T12" fmla="*/ 40 w 80"/>
                <a:gd name="T13" fmla="*/ 72 h 72"/>
                <a:gd name="T14" fmla="*/ 64 w 80"/>
                <a:gd name="T15" fmla="*/ 64 h 72"/>
                <a:gd name="T16" fmla="*/ 80 w 80"/>
                <a:gd name="T17" fmla="*/ 32 h 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72">
                  <a:moveTo>
                    <a:pt x="80" y="32"/>
                  </a:moveTo>
                  <a:lnTo>
                    <a:pt x="64" y="8"/>
                  </a:lnTo>
                  <a:lnTo>
                    <a:pt x="40" y="0"/>
                  </a:lnTo>
                  <a:lnTo>
                    <a:pt x="16" y="8"/>
                  </a:lnTo>
                  <a:lnTo>
                    <a:pt x="0" y="32"/>
                  </a:lnTo>
                  <a:lnTo>
                    <a:pt x="16" y="64"/>
                  </a:lnTo>
                  <a:lnTo>
                    <a:pt x="40" y="72"/>
                  </a:lnTo>
                  <a:lnTo>
                    <a:pt x="64" y="64"/>
                  </a:lnTo>
                  <a:lnTo>
                    <a:pt x="80" y="32"/>
                  </a:lnTo>
                </a:path>
              </a:pathLst>
            </a:custGeom>
            <a:solidFill>
              <a:srgbClr val="FF0000"/>
            </a:solidFill>
            <a:ln w="12700">
              <a:solidFill>
                <a:srgbClr val="000000"/>
              </a:solidFill>
              <a:round/>
            </a:ln>
          </p:spPr>
          <p:txBody>
            <a:bodyPr/>
            <a:lstStyle/>
            <a:p>
              <a:pPr fontAlgn="base">
                <a:spcBef>
                  <a:spcPct val="0"/>
                </a:spcBef>
                <a:spcAft>
                  <a:spcPct val="0"/>
                </a:spcAft>
              </a:pPr>
              <a:endParaRPr lang="zh-CN" altLang="en-US" sz="1350">
                <a:solidFill>
                  <a:srgbClr val="494B4D"/>
                </a:solidFill>
                <a:latin typeface="Arial" panose="020B0604020202020204" pitchFamily="34" charset="0"/>
                <a:ea typeface="宋体" panose="02010600030101010101" pitchFamily="2" charset="-122"/>
              </a:endParaRPr>
            </a:p>
          </p:txBody>
        </p:sp>
        <p:sp>
          <p:nvSpPr>
            <p:cNvPr id="335883" name="Freeform 39"/>
            <p:cNvSpPr>
              <a:spLocks noChangeArrowheads="1"/>
            </p:cNvSpPr>
            <p:nvPr/>
          </p:nvSpPr>
          <p:spPr bwMode="auto">
            <a:xfrm>
              <a:off x="3678" y="2587"/>
              <a:ext cx="80" cy="81"/>
            </a:xfrm>
            <a:custGeom>
              <a:avLst/>
              <a:gdLst>
                <a:gd name="T0" fmla="*/ 80 w 80"/>
                <a:gd name="T1" fmla="*/ 41 h 81"/>
                <a:gd name="T2" fmla="*/ 64 w 80"/>
                <a:gd name="T3" fmla="*/ 17 h 81"/>
                <a:gd name="T4" fmla="*/ 40 w 80"/>
                <a:gd name="T5" fmla="*/ 0 h 81"/>
                <a:gd name="T6" fmla="*/ 16 w 80"/>
                <a:gd name="T7" fmla="*/ 17 h 81"/>
                <a:gd name="T8" fmla="*/ 0 w 80"/>
                <a:gd name="T9" fmla="*/ 41 h 81"/>
                <a:gd name="T10" fmla="*/ 16 w 80"/>
                <a:gd name="T11" fmla="*/ 65 h 81"/>
                <a:gd name="T12" fmla="*/ 40 w 80"/>
                <a:gd name="T13" fmla="*/ 81 h 81"/>
                <a:gd name="T14" fmla="*/ 64 w 80"/>
                <a:gd name="T15" fmla="*/ 65 h 81"/>
                <a:gd name="T16" fmla="*/ 80 w 80"/>
                <a:gd name="T17" fmla="*/ 41 h 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81">
                  <a:moveTo>
                    <a:pt x="80" y="41"/>
                  </a:moveTo>
                  <a:lnTo>
                    <a:pt x="64" y="17"/>
                  </a:lnTo>
                  <a:lnTo>
                    <a:pt x="40" y="0"/>
                  </a:lnTo>
                  <a:lnTo>
                    <a:pt x="16" y="17"/>
                  </a:lnTo>
                  <a:lnTo>
                    <a:pt x="0" y="41"/>
                  </a:lnTo>
                  <a:lnTo>
                    <a:pt x="16" y="65"/>
                  </a:lnTo>
                  <a:lnTo>
                    <a:pt x="40" y="81"/>
                  </a:lnTo>
                  <a:lnTo>
                    <a:pt x="64" y="65"/>
                  </a:lnTo>
                  <a:lnTo>
                    <a:pt x="80" y="4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350">
                <a:solidFill>
                  <a:srgbClr val="494B4D"/>
                </a:solidFill>
                <a:latin typeface="Arial" panose="020B0604020202020204" pitchFamily="34" charset="0"/>
                <a:ea typeface="宋体" panose="02010600030101010101" pitchFamily="2" charset="-122"/>
              </a:endParaRPr>
            </a:p>
          </p:txBody>
        </p:sp>
        <p:sp>
          <p:nvSpPr>
            <p:cNvPr id="335884" name="Freeform 40"/>
            <p:cNvSpPr>
              <a:spLocks noChangeArrowheads="1"/>
            </p:cNvSpPr>
            <p:nvPr/>
          </p:nvSpPr>
          <p:spPr bwMode="auto">
            <a:xfrm>
              <a:off x="3678" y="2587"/>
              <a:ext cx="80" cy="81"/>
            </a:xfrm>
            <a:custGeom>
              <a:avLst/>
              <a:gdLst>
                <a:gd name="T0" fmla="*/ 80 w 80"/>
                <a:gd name="T1" fmla="*/ 41 h 81"/>
                <a:gd name="T2" fmla="*/ 64 w 80"/>
                <a:gd name="T3" fmla="*/ 17 h 81"/>
                <a:gd name="T4" fmla="*/ 40 w 80"/>
                <a:gd name="T5" fmla="*/ 0 h 81"/>
                <a:gd name="T6" fmla="*/ 16 w 80"/>
                <a:gd name="T7" fmla="*/ 17 h 81"/>
                <a:gd name="T8" fmla="*/ 0 w 80"/>
                <a:gd name="T9" fmla="*/ 41 h 81"/>
                <a:gd name="T10" fmla="*/ 16 w 80"/>
                <a:gd name="T11" fmla="*/ 65 h 81"/>
                <a:gd name="T12" fmla="*/ 40 w 80"/>
                <a:gd name="T13" fmla="*/ 81 h 81"/>
                <a:gd name="T14" fmla="*/ 64 w 80"/>
                <a:gd name="T15" fmla="*/ 65 h 81"/>
                <a:gd name="T16" fmla="*/ 80 w 80"/>
                <a:gd name="T17" fmla="*/ 41 h 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81">
                  <a:moveTo>
                    <a:pt x="80" y="41"/>
                  </a:moveTo>
                  <a:lnTo>
                    <a:pt x="64" y="17"/>
                  </a:lnTo>
                  <a:lnTo>
                    <a:pt x="40" y="0"/>
                  </a:lnTo>
                  <a:lnTo>
                    <a:pt x="16" y="17"/>
                  </a:lnTo>
                  <a:lnTo>
                    <a:pt x="0" y="41"/>
                  </a:lnTo>
                  <a:lnTo>
                    <a:pt x="16" y="65"/>
                  </a:lnTo>
                  <a:lnTo>
                    <a:pt x="40" y="81"/>
                  </a:lnTo>
                  <a:lnTo>
                    <a:pt x="64" y="65"/>
                  </a:lnTo>
                  <a:lnTo>
                    <a:pt x="80" y="41"/>
                  </a:lnTo>
                </a:path>
              </a:pathLst>
            </a:cu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350">
                <a:solidFill>
                  <a:srgbClr val="494B4D"/>
                </a:solidFill>
                <a:latin typeface="Arial" panose="020B0604020202020204" pitchFamily="34" charset="0"/>
                <a:ea typeface="宋体" panose="02010600030101010101" pitchFamily="2" charset="-122"/>
              </a:endParaRPr>
            </a:p>
          </p:txBody>
        </p:sp>
        <p:sp>
          <p:nvSpPr>
            <p:cNvPr id="335885" name="Freeform 41"/>
            <p:cNvSpPr>
              <a:spLocks noChangeArrowheads="1"/>
            </p:cNvSpPr>
            <p:nvPr/>
          </p:nvSpPr>
          <p:spPr bwMode="auto">
            <a:xfrm>
              <a:off x="3790" y="3500"/>
              <a:ext cx="80" cy="73"/>
            </a:xfrm>
            <a:custGeom>
              <a:avLst/>
              <a:gdLst>
                <a:gd name="T0" fmla="*/ 80 w 80"/>
                <a:gd name="T1" fmla="*/ 32 h 73"/>
                <a:gd name="T2" fmla="*/ 64 w 80"/>
                <a:gd name="T3" fmla="*/ 8 h 73"/>
                <a:gd name="T4" fmla="*/ 40 w 80"/>
                <a:gd name="T5" fmla="*/ 0 h 73"/>
                <a:gd name="T6" fmla="*/ 16 w 80"/>
                <a:gd name="T7" fmla="*/ 8 h 73"/>
                <a:gd name="T8" fmla="*/ 0 w 80"/>
                <a:gd name="T9" fmla="*/ 32 h 73"/>
                <a:gd name="T10" fmla="*/ 16 w 80"/>
                <a:gd name="T11" fmla="*/ 65 h 73"/>
                <a:gd name="T12" fmla="*/ 40 w 80"/>
                <a:gd name="T13" fmla="*/ 73 h 73"/>
                <a:gd name="T14" fmla="*/ 64 w 80"/>
                <a:gd name="T15" fmla="*/ 65 h 73"/>
                <a:gd name="T16" fmla="*/ 80 w 80"/>
                <a:gd name="T17" fmla="*/ 32 h 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73">
                  <a:moveTo>
                    <a:pt x="80" y="32"/>
                  </a:moveTo>
                  <a:lnTo>
                    <a:pt x="64" y="8"/>
                  </a:lnTo>
                  <a:lnTo>
                    <a:pt x="40" y="0"/>
                  </a:lnTo>
                  <a:lnTo>
                    <a:pt x="16" y="8"/>
                  </a:lnTo>
                  <a:lnTo>
                    <a:pt x="0" y="32"/>
                  </a:lnTo>
                  <a:lnTo>
                    <a:pt x="16" y="65"/>
                  </a:lnTo>
                  <a:lnTo>
                    <a:pt x="40" y="73"/>
                  </a:lnTo>
                  <a:lnTo>
                    <a:pt x="64" y="65"/>
                  </a:lnTo>
                  <a:lnTo>
                    <a:pt x="80" y="3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350">
                <a:solidFill>
                  <a:srgbClr val="494B4D"/>
                </a:solidFill>
                <a:latin typeface="Arial" panose="020B0604020202020204" pitchFamily="34" charset="0"/>
                <a:ea typeface="宋体" panose="02010600030101010101" pitchFamily="2" charset="-122"/>
              </a:endParaRPr>
            </a:p>
          </p:txBody>
        </p:sp>
        <p:sp>
          <p:nvSpPr>
            <p:cNvPr id="335886" name="Freeform 42"/>
            <p:cNvSpPr>
              <a:spLocks noChangeArrowheads="1"/>
            </p:cNvSpPr>
            <p:nvPr/>
          </p:nvSpPr>
          <p:spPr bwMode="auto">
            <a:xfrm>
              <a:off x="3790" y="3500"/>
              <a:ext cx="80" cy="73"/>
            </a:xfrm>
            <a:custGeom>
              <a:avLst/>
              <a:gdLst>
                <a:gd name="T0" fmla="*/ 80 w 80"/>
                <a:gd name="T1" fmla="*/ 32 h 73"/>
                <a:gd name="T2" fmla="*/ 64 w 80"/>
                <a:gd name="T3" fmla="*/ 8 h 73"/>
                <a:gd name="T4" fmla="*/ 40 w 80"/>
                <a:gd name="T5" fmla="*/ 0 h 73"/>
                <a:gd name="T6" fmla="*/ 16 w 80"/>
                <a:gd name="T7" fmla="*/ 8 h 73"/>
                <a:gd name="T8" fmla="*/ 0 w 80"/>
                <a:gd name="T9" fmla="*/ 32 h 73"/>
                <a:gd name="T10" fmla="*/ 16 w 80"/>
                <a:gd name="T11" fmla="*/ 65 h 73"/>
                <a:gd name="T12" fmla="*/ 40 w 80"/>
                <a:gd name="T13" fmla="*/ 73 h 73"/>
                <a:gd name="T14" fmla="*/ 64 w 80"/>
                <a:gd name="T15" fmla="*/ 65 h 73"/>
                <a:gd name="T16" fmla="*/ 80 w 80"/>
                <a:gd name="T17" fmla="*/ 32 h 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73">
                  <a:moveTo>
                    <a:pt x="80" y="32"/>
                  </a:moveTo>
                  <a:lnTo>
                    <a:pt x="64" y="8"/>
                  </a:lnTo>
                  <a:lnTo>
                    <a:pt x="40" y="0"/>
                  </a:lnTo>
                  <a:lnTo>
                    <a:pt x="16" y="8"/>
                  </a:lnTo>
                  <a:lnTo>
                    <a:pt x="0" y="32"/>
                  </a:lnTo>
                  <a:lnTo>
                    <a:pt x="16" y="65"/>
                  </a:lnTo>
                  <a:lnTo>
                    <a:pt x="40" y="73"/>
                  </a:lnTo>
                  <a:lnTo>
                    <a:pt x="64" y="65"/>
                  </a:lnTo>
                  <a:lnTo>
                    <a:pt x="80" y="32"/>
                  </a:lnTo>
                </a:path>
              </a:pathLst>
            </a:cu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350">
                <a:solidFill>
                  <a:srgbClr val="494B4D"/>
                </a:solidFill>
                <a:latin typeface="Arial" panose="020B0604020202020204" pitchFamily="34" charset="0"/>
                <a:ea typeface="宋体" panose="02010600030101010101" pitchFamily="2" charset="-122"/>
              </a:endParaRPr>
            </a:p>
          </p:txBody>
        </p:sp>
        <p:sp>
          <p:nvSpPr>
            <p:cNvPr id="335887" name="Freeform 43"/>
            <p:cNvSpPr>
              <a:spLocks noChangeArrowheads="1"/>
            </p:cNvSpPr>
            <p:nvPr/>
          </p:nvSpPr>
          <p:spPr bwMode="auto">
            <a:xfrm>
              <a:off x="4701" y="3613"/>
              <a:ext cx="72" cy="72"/>
            </a:xfrm>
            <a:custGeom>
              <a:avLst/>
              <a:gdLst>
                <a:gd name="T0" fmla="*/ 72 w 72"/>
                <a:gd name="T1" fmla="*/ 40 h 72"/>
                <a:gd name="T2" fmla="*/ 64 w 72"/>
                <a:gd name="T3" fmla="*/ 8 h 72"/>
                <a:gd name="T4" fmla="*/ 32 w 72"/>
                <a:gd name="T5" fmla="*/ 0 h 72"/>
                <a:gd name="T6" fmla="*/ 8 w 72"/>
                <a:gd name="T7" fmla="*/ 8 h 72"/>
                <a:gd name="T8" fmla="*/ 0 w 72"/>
                <a:gd name="T9" fmla="*/ 40 h 72"/>
                <a:gd name="T10" fmla="*/ 8 w 72"/>
                <a:gd name="T11" fmla="*/ 64 h 72"/>
                <a:gd name="T12" fmla="*/ 32 w 72"/>
                <a:gd name="T13" fmla="*/ 72 h 72"/>
                <a:gd name="T14" fmla="*/ 64 w 72"/>
                <a:gd name="T15" fmla="*/ 64 h 72"/>
                <a:gd name="T16" fmla="*/ 72 w 72"/>
                <a:gd name="T17" fmla="*/ 40 h 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2" h="72">
                  <a:moveTo>
                    <a:pt x="72" y="40"/>
                  </a:moveTo>
                  <a:lnTo>
                    <a:pt x="64" y="8"/>
                  </a:lnTo>
                  <a:lnTo>
                    <a:pt x="32" y="0"/>
                  </a:lnTo>
                  <a:lnTo>
                    <a:pt x="8" y="8"/>
                  </a:lnTo>
                  <a:lnTo>
                    <a:pt x="0" y="40"/>
                  </a:lnTo>
                  <a:lnTo>
                    <a:pt x="8" y="64"/>
                  </a:lnTo>
                  <a:lnTo>
                    <a:pt x="32" y="72"/>
                  </a:lnTo>
                  <a:lnTo>
                    <a:pt x="64" y="64"/>
                  </a:lnTo>
                  <a:lnTo>
                    <a:pt x="72" y="4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350">
                <a:solidFill>
                  <a:srgbClr val="494B4D"/>
                </a:solidFill>
                <a:latin typeface="Arial" panose="020B0604020202020204" pitchFamily="34" charset="0"/>
                <a:ea typeface="宋体" panose="02010600030101010101" pitchFamily="2" charset="-122"/>
              </a:endParaRPr>
            </a:p>
          </p:txBody>
        </p:sp>
        <p:sp>
          <p:nvSpPr>
            <p:cNvPr id="335888" name="Freeform 44"/>
            <p:cNvSpPr>
              <a:spLocks noChangeArrowheads="1"/>
            </p:cNvSpPr>
            <p:nvPr/>
          </p:nvSpPr>
          <p:spPr bwMode="auto">
            <a:xfrm>
              <a:off x="4701" y="3613"/>
              <a:ext cx="72" cy="72"/>
            </a:xfrm>
            <a:custGeom>
              <a:avLst/>
              <a:gdLst>
                <a:gd name="T0" fmla="*/ 72 w 72"/>
                <a:gd name="T1" fmla="*/ 40 h 72"/>
                <a:gd name="T2" fmla="*/ 64 w 72"/>
                <a:gd name="T3" fmla="*/ 8 h 72"/>
                <a:gd name="T4" fmla="*/ 32 w 72"/>
                <a:gd name="T5" fmla="*/ 0 h 72"/>
                <a:gd name="T6" fmla="*/ 8 w 72"/>
                <a:gd name="T7" fmla="*/ 8 h 72"/>
                <a:gd name="T8" fmla="*/ 0 w 72"/>
                <a:gd name="T9" fmla="*/ 40 h 72"/>
                <a:gd name="T10" fmla="*/ 8 w 72"/>
                <a:gd name="T11" fmla="*/ 64 h 72"/>
                <a:gd name="T12" fmla="*/ 32 w 72"/>
                <a:gd name="T13" fmla="*/ 72 h 72"/>
                <a:gd name="T14" fmla="*/ 64 w 72"/>
                <a:gd name="T15" fmla="*/ 64 h 72"/>
                <a:gd name="T16" fmla="*/ 72 w 72"/>
                <a:gd name="T17" fmla="*/ 40 h 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2" h="72">
                  <a:moveTo>
                    <a:pt x="72" y="40"/>
                  </a:moveTo>
                  <a:lnTo>
                    <a:pt x="64" y="8"/>
                  </a:lnTo>
                  <a:lnTo>
                    <a:pt x="32" y="0"/>
                  </a:lnTo>
                  <a:lnTo>
                    <a:pt x="8" y="8"/>
                  </a:lnTo>
                  <a:lnTo>
                    <a:pt x="0" y="40"/>
                  </a:lnTo>
                  <a:lnTo>
                    <a:pt x="8" y="64"/>
                  </a:lnTo>
                  <a:lnTo>
                    <a:pt x="32" y="72"/>
                  </a:lnTo>
                  <a:lnTo>
                    <a:pt x="64" y="64"/>
                  </a:lnTo>
                  <a:lnTo>
                    <a:pt x="72" y="40"/>
                  </a:lnTo>
                </a:path>
              </a:pathLst>
            </a:cu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350">
                <a:solidFill>
                  <a:srgbClr val="494B4D"/>
                </a:solidFill>
                <a:latin typeface="Arial" panose="020B0604020202020204" pitchFamily="34" charset="0"/>
                <a:ea typeface="宋体" panose="02010600030101010101" pitchFamily="2" charset="-122"/>
              </a:endParaRPr>
            </a:p>
          </p:txBody>
        </p:sp>
        <p:sp>
          <p:nvSpPr>
            <p:cNvPr id="335889" name="Rectangle 45"/>
            <p:cNvSpPr>
              <a:spLocks noChangeArrowheads="1"/>
            </p:cNvSpPr>
            <p:nvPr/>
          </p:nvSpPr>
          <p:spPr bwMode="auto">
            <a:xfrm>
              <a:off x="3550" y="2500"/>
              <a:ext cx="120"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2250" b="0">
                  <a:solidFill>
                    <a:srgbClr val="000000"/>
                  </a:solidFill>
                  <a:latin typeface="Times New Roman" panose="02020603050405020304" pitchFamily="18" charset="0"/>
                  <a:ea typeface="宋体" panose="02010600030101010101" pitchFamily="2" charset="-122"/>
                </a:rPr>
                <a:t>1</a:t>
              </a:r>
              <a:endParaRPr lang="en-US" altLang="zh-CN" sz="1350" b="0">
                <a:solidFill>
                  <a:srgbClr val="494B4D"/>
                </a:solidFill>
                <a:latin typeface="Arial" panose="020B0604020202020204" pitchFamily="34" charset="0"/>
                <a:ea typeface="宋体" panose="02010600030101010101" pitchFamily="2" charset="-122"/>
              </a:endParaRPr>
            </a:p>
          </p:txBody>
        </p:sp>
        <p:sp>
          <p:nvSpPr>
            <p:cNvPr id="335890" name="Rectangle 46"/>
            <p:cNvSpPr>
              <a:spLocks noChangeArrowheads="1"/>
            </p:cNvSpPr>
            <p:nvPr/>
          </p:nvSpPr>
          <p:spPr bwMode="auto">
            <a:xfrm>
              <a:off x="3646" y="3445"/>
              <a:ext cx="120"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2250" b="0">
                  <a:solidFill>
                    <a:srgbClr val="000000"/>
                  </a:solidFill>
                  <a:latin typeface="Times New Roman" panose="02020603050405020304" pitchFamily="18" charset="0"/>
                  <a:ea typeface="宋体" panose="02010600030101010101" pitchFamily="2" charset="-122"/>
                </a:rPr>
                <a:t>1</a:t>
              </a:r>
              <a:endParaRPr lang="en-US" altLang="zh-CN" sz="1350" b="0">
                <a:solidFill>
                  <a:srgbClr val="494B4D"/>
                </a:solidFill>
                <a:latin typeface="Arial" panose="020B0604020202020204" pitchFamily="34" charset="0"/>
                <a:ea typeface="宋体" panose="02010600030101010101" pitchFamily="2" charset="-122"/>
              </a:endParaRPr>
            </a:p>
          </p:txBody>
        </p:sp>
        <p:sp>
          <p:nvSpPr>
            <p:cNvPr id="335891" name="Rectangle 47"/>
            <p:cNvSpPr>
              <a:spLocks noChangeArrowheads="1"/>
            </p:cNvSpPr>
            <p:nvPr/>
          </p:nvSpPr>
          <p:spPr bwMode="auto">
            <a:xfrm>
              <a:off x="4853" y="3597"/>
              <a:ext cx="120"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2250" b="0">
                  <a:solidFill>
                    <a:srgbClr val="000000"/>
                  </a:solidFill>
                  <a:latin typeface="Times New Roman" panose="02020603050405020304" pitchFamily="18" charset="0"/>
                  <a:ea typeface="宋体" panose="02010600030101010101" pitchFamily="2" charset="-122"/>
                </a:rPr>
                <a:t>1</a:t>
              </a:r>
              <a:endParaRPr lang="en-US" altLang="zh-CN" sz="1350" b="0">
                <a:solidFill>
                  <a:srgbClr val="494B4D"/>
                </a:solidFill>
                <a:latin typeface="Arial" panose="020B0604020202020204" pitchFamily="34" charset="0"/>
                <a:ea typeface="宋体" panose="02010600030101010101" pitchFamily="2" charset="-122"/>
              </a:endParaRPr>
            </a:p>
          </p:txBody>
        </p:sp>
        <p:sp>
          <p:nvSpPr>
            <p:cNvPr id="335892" name="Freeform 48"/>
            <p:cNvSpPr>
              <a:spLocks noChangeArrowheads="1"/>
            </p:cNvSpPr>
            <p:nvPr/>
          </p:nvSpPr>
          <p:spPr bwMode="auto">
            <a:xfrm>
              <a:off x="4853" y="3084"/>
              <a:ext cx="72" cy="72"/>
            </a:xfrm>
            <a:custGeom>
              <a:avLst/>
              <a:gdLst>
                <a:gd name="T0" fmla="*/ 72 w 72"/>
                <a:gd name="T1" fmla="*/ 32 h 72"/>
                <a:gd name="T2" fmla="*/ 64 w 72"/>
                <a:gd name="T3" fmla="*/ 8 h 72"/>
                <a:gd name="T4" fmla="*/ 32 w 72"/>
                <a:gd name="T5" fmla="*/ 0 h 72"/>
                <a:gd name="T6" fmla="*/ 8 w 72"/>
                <a:gd name="T7" fmla="*/ 8 h 72"/>
                <a:gd name="T8" fmla="*/ 0 w 72"/>
                <a:gd name="T9" fmla="*/ 32 h 72"/>
                <a:gd name="T10" fmla="*/ 8 w 72"/>
                <a:gd name="T11" fmla="*/ 64 h 72"/>
                <a:gd name="T12" fmla="*/ 32 w 72"/>
                <a:gd name="T13" fmla="*/ 72 h 72"/>
                <a:gd name="T14" fmla="*/ 64 w 72"/>
                <a:gd name="T15" fmla="*/ 64 h 72"/>
                <a:gd name="T16" fmla="*/ 72 w 72"/>
                <a:gd name="T17" fmla="*/ 32 h 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2" h="72">
                  <a:moveTo>
                    <a:pt x="72" y="32"/>
                  </a:moveTo>
                  <a:lnTo>
                    <a:pt x="64" y="8"/>
                  </a:lnTo>
                  <a:lnTo>
                    <a:pt x="32" y="0"/>
                  </a:lnTo>
                  <a:lnTo>
                    <a:pt x="8" y="8"/>
                  </a:lnTo>
                  <a:lnTo>
                    <a:pt x="0" y="32"/>
                  </a:lnTo>
                  <a:lnTo>
                    <a:pt x="8" y="64"/>
                  </a:lnTo>
                  <a:lnTo>
                    <a:pt x="32" y="72"/>
                  </a:lnTo>
                  <a:lnTo>
                    <a:pt x="64" y="64"/>
                  </a:lnTo>
                  <a:lnTo>
                    <a:pt x="72" y="3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350">
                <a:solidFill>
                  <a:srgbClr val="494B4D"/>
                </a:solidFill>
                <a:latin typeface="Arial" panose="020B0604020202020204" pitchFamily="34" charset="0"/>
                <a:ea typeface="宋体" panose="02010600030101010101" pitchFamily="2" charset="-122"/>
              </a:endParaRPr>
            </a:p>
          </p:txBody>
        </p:sp>
        <p:sp>
          <p:nvSpPr>
            <p:cNvPr id="335893" name="Freeform 49"/>
            <p:cNvSpPr>
              <a:spLocks noChangeArrowheads="1"/>
            </p:cNvSpPr>
            <p:nvPr/>
          </p:nvSpPr>
          <p:spPr bwMode="auto">
            <a:xfrm>
              <a:off x="4853" y="3084"/>
              <a:ext cx="72" cy="72"/>
            </a:xfrm>
            <a:custGeom>
              <a:avLst/>
              <a:gdLst>
                <a:gd name="T0" fmla="*/ 72 w 72"/>
                <a:gd name="T1" fmla="*/ 32 h 72"/>
                <a:gd name="T2" fmla="*/ 64 w 72"/>
                <a:gd name="T3" fmla="*/ 8 h 72"/>
                <a:gd name="T4" fmla="*/ 32 w 72"/>
                <a:gd name="T5" fmla="*/ 0 h 72"/>
                <a:gd name="T6" fmla="*/ 8 w 72"/>
                <a:gd name="T7" fmla="*/ 8 h 72"/>
                <a:gd name="T8" fmla="*/ 0 w 72"/>
                <a:gd name="T9" fmla="*/ 32 h 72"/>
                <a:gd name="T10" fmla="*/ 8 w 72"/>
                <a:gd name="T11" fmla="*/ 64 h 72"/>
                <a:gd name="T12" fmla="*/ 32 w 72"/>
                <a:gd name="T13" fmla="*/ 72 h 72"/>
                <a:gd name="T14" fmla="*/ 64 w 72"/>
                <a:gd name="T15" fmla="*/ 64 h 72"/>
                <a:gd name="T16" fmla="*/ 72 w 72"/>
                <a:gd name="T17" fmla="*/ 32 h 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2" h="72">
                  <a:moveTo>
                    <a:pt x="72" y="32"/>
                  </a:moveTo>
                  <a:lnTo>
                    <a:pt x="64" y="8"/>
                  </a:lnTo>
                  <a:lnTo>
                    <a:pt x="32" y="0"/>
                  </a:lnTo>
                  <a:lnTo>
                    <a:pt x="8" y="8"/>
                  </a:lnTo>
                  <a:lnTo>
                    <a:pt x="0" y="32"/>
                  </a:lnTo>
                  <a:lnTo>
                    <a:pt x="8" y="64"/>
                  </a:lnTo>
                  <a:lnTo>
                    <a:pt x="32" y="72"/>
                  </a:lnTo>
                  <a:lnTo>
                    <a:pt x="64" y="64"/>
                  </a:lnTo>
                  <a:lnTo>
                    <a:pt x="72" y="32"/>
                  </a:lnTo>
                </a:path>
              </a:pathLst>
            </a:cu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350">
                <a:solidFill>
                  <a:srgbClr val="494B4D"/>
                </a:solidFill>
                <a:latin typeface="Arial" panose="020B0604020202020204" pitchFamily="34" charset="0"/>
                <a:ea typeface="宋体" panose="02010600030101010101" pitchFamily="2" charset="-122"/>
              </a:endParaRPr>
            </a:p>
          </p:txBody>
        </p:sp>
        <p:sp>
          <p:nvSpPr>
            <p:cNvPr id="335894" name="Rectangle 50"/>
            <p:cNvSpPr>
              <a:spLocks noChangeArrowheads="1"/>
            </p:cNvSpPr>
            <p:nvPr/>
          </p:nvSpPr>
          <p:spPr bwMode="auto">
            <a:xfrm>
              <a:off x="4973" y="2996"/>
              <a:ext cx="120"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2250" b="0">
                  <a:solidFill>
                    <a:srgbClr val="000000"/>
                  </a:solidFill>
                  <a:latin typeface="Times New Roman" panose="02020603050405020304" pitchFamily="18" charset="0"/>
                  <a:ea typeface="宋体" panose="02010600030101010101" pitchFamily="2" charset="-122"/>
                </a:rPr>
                <a:t>1</a:t>
              </a:r>
              <a:endParaRPr lang="en-US" altLang="zh-CN" sz="1350" b="0">
                <a:solidFill>
                  <a:srgbClr val="494B4D"/>
                </a:solidFill>
                <a:latin typeface="Arial" panose="020B0604020202020204" pitchFamily="34" charset="0"/>
                <a:ea typeface="宋体" panose="02010600030101010101" pitchFamily="2" charset="-122"/>
              </a:endParaRPr>
            </a:p>
          </p:txBody>
        </p:sp>
        <p:sp>
          <p:nvSpPr>
            <p:cNvPr id="335895" name="Freeform 51"/>
            <p:cNvSpPr>
              <a:spLocks noChangeArrowheads="1"/>
            </p:cNvSpPr>
            <p:nvPr/>
          </p:nvSpPr>
          <p:spPr bwMode="auto">
            <a:xfrm>
              <a:off x="4206" y="2323"/>
              <a:ext cx="80" cy="80"/>
            </a:xfrm>
            <a:custGeom>
              <a:avLst/>
              <a:gdLst>
                <a:gd name="T0" fmla="*/ 80 w 80"/>
                <a:gd name="T1" fmla="*/ 40 h 80"/>
                <a:gd name="T2" fmla="*/ 64 w 80"/>
                <a:gd name="T3" fmla="*/ 16 h 80"/>
                <a:gd name="T4" fmla="*/ 40 w 80"/>
                <a:gd name="T5" fmla="*/ 0 h 80"/>
                <a:gd name="T6" fmla="*/ 16 w 80"/>
                <a:gd name="T7" fmla="*/ 16 h 80"/>
                <a:gd name="T8" fmla="*/ 0 w 80"/>
                <a:gd name="T9" fmla="*/ 40 h 80"/>
                <a:gd name="T10" fmla="*/ 16 w 80"/>
                <a:gd name="T11" fmla="*/ 64 h 80"/>
                <a:gd name="T12" fmla="*/ 40 w 80"/>
                <a:gd name="T13" fmla="*/ 80 h 80"/>
                <a:gd name="T14" fmla="*/ 64 w 80"/>
                <a:gd name="T15" fmla="*/ 64 h 80"/>
                <a:gd name="T16" fmla="*/ 80 w 80"/>
                <a:gd name="T17" fmla="*/ 40 h 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80">
                  <a:moveTo>
                    <a:pt x="80" y="40"/>
                  </a:moveTo>
                  <a:lnTo>
                    <a:pt x="64" y="16"/>
                  </a:lnTo>
                  <a:lnTo>
                    <a:pt x="40" y="0"/>
                  </a:lnTo>
                  <a:lnTo>
                    <a:pt x="16" y="16"/>
                  </a:lnTo>
                  <a:lnTo>
                    <a:pt x="0" y="40"/>
                  </a:lnTo>
                  <a:lnTo>
                    <a:pt x="16" y="64"/>
                  </a:lnTo>
                  <a:lnTo>
                    <a:pt x="40" y="80"/>
                  </a:lnTo>
                  <a:lnTo>
                    <a:pt x="64" y="64"/>
                  </a:lnTo>
                  <a:lnTo>
                    <a:pt x="80" y="4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350">
                <a:solidFill>
                  <a:srgbClr val="494B4D"/>
                </a:solidFill>
                <a:latin typeface="Arial" panose="020B0604020202020204" pitchFamily="34" charset="0"/>
                <a:ea typeface="宋体" panose="02010600030101010101" pitchFamily="2" charset="-122"/>
              </a:endParaRPr>
            </a:p>
          </p:txBody>
        </p:sp>
        <p:sp>
          <p:nvSpPr>
            <p:cNvPr id="335896" name="Freeform 52"/>
            <p:cNvSpPr>
              <a:spLocks noChangeArrowheads="1"/>
            </p:cNvSpPr>
            <p:nvPr/>
          </p:nvSpPr>
          <p:spPr bwMode="auto">
            <a:xfrm>
              <a:off x="4206" y="2323"/>
              <a:ext cx="80" cy="80"/>
            </a:xfrm>
            <a:custGeom>
              <a:avLst/>
              <a:gdLst>
                <a:gd name="T0" fmla="*/ 80 w 80"/>
                <a:gd name="T1" fmla="*/ 40 h 80"/>
                <a:gd name="T2" fmla="*/ 64 w 80"/>
                <a:gd name="T3" fmla="*/ 16 h 80"/>
                <a:gd name="T4" fmla="*/ 40 w 80"/>
                <a:gd name="T5" fmla="*/ 0 h 80"/>
                <a:gd name="T6" fmla="*/ 16 w 80"/>
                <a:gd name="T7" fmla="*/ 16 h 80"/>
                <a:gd name="T8" fmla="*/ 0 w 80"/>
                <a:gd name="T9" fmla="*/ 40 h 80"/>
                <a:gd name="T10" fmla="*/ 16 w 80"/>
                <a:gd name="T11" fmla="*/ 64 h 80"/>
                <a:gd name="T12" fmla="*/ 40 w 80"/>
                <a:gd name="T13" fmla="*/ 80 h 80"/>
                <a:gd name="T14" fmla="*/ 64 w 80"/>
                <a:gd name="T15" fmla="*/ 64 h 80"/>
                <a:gd name="T16" fmla="*/ 80 w 80"/>
                <a:gd name="T17" fmla="*/ 40 h 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80">
                  <a:moveTo>
                    <a:pt x="80" y="40"/>
                  </a:moveTo>
                  <a:lnTo>
                    <a:pt x="64" y="16"/>
                  </a:lnTo>
                  <a:lnTo>
                    <a:pt x="40" y="0"/>
                  </a:lnTo>
                  <a:lnTo>
                    <a:pt x="16" y="16"/>
                  </a:lnTo>
                  <a:lnTo>
                    <a:pt x="0" y="40"/>
                  </a:lnTo>
                  <a:lnTo>
                    <a:pt x="16" y="64"/>
                  </a:lnTo>
                  <a:lnTo>
                    <a:pt x="40" y="80"/>
                  </a:lnTo>
                  <a:lnTo>
                    <a:pt x="64" y="64"/>
                  </a:lnTo>
                  <a:lnTo>
                    <a:pt x="80" y="40"/>
                  </a:lnTo>
                </a:path>
              </a:pathLst>
            </a:cu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350">
                <a:solidFill>
                  <a:srgbClr val="494B4D"/>
                </a:solidFill>
                <a:latin typeface="Arial" panose="020B0604020202020204" pitchFamily="34" charset="0"/>
                <a:ea typeface="宋体" panose="02010600030101010101" pitchFamily="2" charset="-122"/>
              </a:endParaRPr>
            </a:p>
          </p:txBody>
        </p:sp>
        <p:sp>
          <p:nvSpPr>
            <p:cNvPr id="335897" name="Rectangle 53"/>
            <p:cNvSpPr>
              <a:spLocks noChangeArrowheads="1"/>
            </p:cNvSpPr>
            <p:nvPr/>
          </p:nvSpPr>
          <p:spPr bwMode="auto">
            <a:xfrm>
              <a:off x="4366" y="2219"/>
              <a:ext cx="120"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2250" b="0">
                  <a:solidFill>
                    <a:srgbClr val="000000"/>
                  </a:solidFill>
                  <a:latin typeface="Times New Roman" panose="02020603050405020304" pitchFamily="18" charset="0"/>
                  <a:ea typeface="宋体" panose="02010600030101010101" pitchFamily="2" charset="-122"/>
                </a:rPr>
                <a:t>1</a:t>
              </a:r>
              <a:endParaRPr lang="en-US" altLang="zh-CN" sz="1350" b="0">
                <a:solidFill>
                  <a:srgbClr val="494B4D"/>
                </a:solidFill>
                <a:latin typeface="Arial" panose="020B0604020202020204" pitchFamily="34" charset="0"/>
                <a:ea typeface="宋体" panose="02010600030101010101" pitchFamily="2" charset="-122"/>
              </a:endParaRPr>
            </a:p>
          </p:txBody>
        </p:sp>
        <p:sp>
          <p:nvSpPr>
            <p:cNvPr id="335898" name="Rectangle 54"/>
            <p:cNvSpPr>
              <a:spLocks noChangeArrowheads="1"/>
            </p:cNvSpPr>
            <p:nvPr/>
          </p:nvSpPr>
          <p:spPr bwMode="auto">
            <a:xfrm>
              <a:off x="4364" y="2844"/>
              <a:ext cx="17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2250" b="0">
                  <a:solidFill>
                    <a:srgbClr val="000000"/>
                  </a:solidFill>
                  <a:latin typeface="Times New Roman" panose="02020603050405020304" pitchFamily="18" charset="0"/>
                  <a:ea typeface="宋体" panose="02010600030101010101" pitchFamily="2" charset="-122"/>
                </a:rPr>
                <a:t>A</a:t>
              </a:r>
              <a:endParaRPr lang="en-US" altLang="zh-CN" sz="1350" b="0">
                <a:solidFill>
                  <a:srgbClr val="494B4D"/>
                </a:solidFill>
                <a:latin typeface="Arial" panose="020B0604020202020204" pitchFamily="34" charset="0"/>
                <a:ea typeface="宋体" panose="02010600030101010101" pitchFamily="2" charset="-122"/>
              </a:endParaRPr>
            </a:p>
          </p:txBody>
        </p:sp>
      </p:gr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7" name="Rectangle 3"/>
          <p:cNvSpPr>
            <a:spLocks noGrp="1" noRot="1"/>
          </p:cNvSpPr>
          <p:nvPr>
            <p:ph idx="1"/>
          </p:nvPr>
        </p:nvSpPr>
        <p:spPr>
          <a:xfrm>
            <a:off x="1601788" y="998538"/>
            <a:ext cx="6165850" cy="3960812"/>
          </a:xfrm>
        </p:spPr>
        <p:txBody>
          <a:bodyPr vert="horz" wrap="square" lIns="91440" tIns="45720" rIns="91440" bIns="45720" anchor="t"/>
          <a:lstStyle/>
          <a:p>
            <a:pPr eaLnBrk="1" hangingPunct="1">
              <a:buClr>
                <a:srgbClr val="956B21"/>
              </a:buClr>
              <a:buSzPct val="50000"/>
            </a:pPr>
            <a:r>
              <a:rPr lang="zh-CN" altLang="en-US" sz="2700" kern="1200">
                <a:solidFill>
                  <a:srgbClr val="0000FF"/>
                </a:solidFill>
                <a:latin typeface="方正粗黑宋简体" panose="02000000000000000000" pitchFamily="2" charset="-122"/>
                <a:ea typeface="方正粗黑宋简体" panose="02000000000000000000" pitchFamily="2" charset="-122"/>
                <a:cs typeface="+mn-cs"/>
              </a:rPr>
              <a:t>用户点连续分布的情况</a:t>
            </a:r>
          </a:p>
          <a:p>
            <a:pPr lvl="1" eaLnBrk="1" hangingPunct="1">
              <a:buClr>
                <a:srgbClr val="E2BD7B"/>
              </a:buClr>
            </a:pPr>
            <a:endParaRPr lang="en-US" altLang="zh-CN" sz="2700" kern="1200">
              <a:latin typeface="方正粗黑宋简体" panose="02000000000000000000" pitchFamily="2" charset="-122"/>
              <a:ea typeface="方正粗黑宋简体" panose="02000000000000000000" pitchFamily="2" charset="-122"/>
              <a:cs typeface="+mn-cs"/>
            </a:endParaRPr>
          </a:p>
          <a:p>
            <a:pPr lvl="1" eaLnBrk="1" hangingPunct="1">
              <a:buClr>
                <a:srgbClr val="E2BD7B"/>
              </a:buClr>
            </a:pPr>
            <a:r>
              <a:rPr lang="zh-CN" altLang="en-US" sz="2700" kern="1200">
                <a:latin typeface="方正粗黑宋简体" panose="02000000000000000000" pitchFamily="2" charset="-122"/>
                <a:ea typeface="方正粗黑宋简体" panose="02000000000000000000" pitchFamily="2" charset="-122"/>
                <a:cs typeface="+mn-cs"/>
              </a:rPr>
              <a:t>欧氏距离情形（采用迭代求解）</a:t>
            </a:r>
          </a:p>
        </p:txBody>
      </p:sp>
      <p:graphicFrame>
        <p:nvGraphicFramePr>
          <p:cNvPr id="444418" name="Object 4"/>
          <p:cNvGraphicFramePr>
            <a:graphicFrameLocks noChangeAspect="1"/>
          </p:cNvGraphicFramePr>
          <p:nvPr/>
        </p:nvGraphicFramePr>
        <p:xfrm>
          <a:off x="1979613" y="2757488"/>
          <a:ext cx="4999037" cy="1023937"/>
        </p:xfrm>
        <a:graphic>
          <a:graphicData uri="http://schemas.openxmlformats.org/presentationml/2006/ole">
            <mc:AlternateContent xmlns:mc="http://schemas.openxmlformats.org/markup-compatibility/2006">
              <mc:Choice xmlns:v="urn:schemas-microsoft-com:vml" Requires="v">
                <p:oleObj spid="_x0000_s419983" r:id="rId4" imgW="2603500" imgH="533400" progId="Equation.3">
                  <p:embed/>
                </p:oleObj>
              </mc:Choice>
              <mc:Fallback>
                <p:oleObj r:id="rId4" imgW="2603500" imgH="533400" progId="Equation.3">
                  <p:embed/>
                  <p:pic>
                    <p:nvPicPr>
                      <p:cNvPr id="0" name="图片 3338"/>
                      <p:cNvPicPr/>
                      <p:nvPr/>
                    </p:nvPicPr>
                    <p:blipFill>
                      <a:blip r:embed="rId5"/>
                      <a:stretch>
                        <a:fillRect/>
                      </a:stretch>
                    </p:blipFill>
                    <p:spPr>
                      <a:xfrm>
                        <a:off x="1979613" y="2757488"/>
                        <a:ext cx="4999037" cy="1023937"/>
                      </a:xfrm>
                      <a:prstGeom prst="rect">
                        <a:avLst/>
                      </a:prstGeom>
                      <a:noFill/>
                      <a:ln w="38100">
                        <a:noFill/>
                        <a:miter/>
                      </a:ln>
                    </p:spPr>
                  </p:pic>
                </p:oleObj>
              </mc:Fallback>
            </mc:AlternateContent>
          </a:graphicData>
        </a:graphic>
      </p:graphicFrame>
      <p:graphicFrame>
        <p:nvGraphicFramePr>
          <p:cNvPr id="444419" name="Object 5"/>
          <p:cNvGraphicFramePr>
            <a:graphicFrameLocks noChangeAspect="1"/>
          </p:cNvGraphicFramePr>
          <p:nvPr/>
        </p:nvGraphicFramePr>
        <p:xfrm>
          <a:off x="2033588" y="3946525"/>
          <a:ext cx="5022850" cy="1023938"/>
        </p:xfrm>
        <a:graphic>
          <a:graphicData uri="http://schemas.openxmlformats.org/presentationml/2006/ole">
            <mc:AlternateContent xmlns:mc="http://schemas.openxmlformats.org/markup-compatibility/2006">
              <mc:Choice xmlns:v="urn:schemas-microsoft-com:vml" Requires="v">
                <p:oleObj spid="_x0000_s419984" r:id="rId6" imgW="2616200" imgH="533400" progId="Equation.3">
                  <p:embed/>
                </p:oleObj>
              </mc:Choice>
              <mc:Fallback>
                <p:oleObj r:id="rId6" imgW="2616200" imgH="533400" progId="Equation.3">
                  <p:embed/>
                  <p:pic>
                    <p:nvPicPr>
                      <p:cNvPr id="0" name="图片 3337"/>
                      <p:cNvPicPr/>
                      <p:nvPr/>
                    </p:nvPicPr>
                    <p:blipFill>
                      <a:blip r:embed="rId7"/>
                      <a:stretch>
                        <a:fillRect/>
                      </a:stretch>
                    </p:blipFill>
                    <p:spPr>
                      <a:xfrm>
                        <a:off x="2033588" y="3946525"/>
                        <a:ext cx="5022850" cy="1023938"/>
                      </a:xfrm>
                      <a:prstGeom prst="rect">
                        <a:avLst/>
                      </a:prstGeom>
                      <a:noFill/>
                      <a:ln w="38100">
                        <a:noFill/>
                        <a:miter/>
                      </a:ln>
                    </p:spPr>
                  </p:pic>
                </p:oleObj>
              </mc:Fallback>
            </mc:AlternateContent>
          </a:graphicData>
        </a:graphic>
      </p:graphicFrame>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5" name="Rectangle 2"/>
          <p:cNvSpPr>
            <a:spLocks noGrp="1" noRot="1"/>
          </p:cNvSpPr>
          <p:nvPr>
            <p:ph type="title"/>
          </p:nvPr>
        </p:nvSpPr>
        <p:spPr/>
        <p:txBody>
          <a:bodyPr vert="horz" wrap="square" lIns="91440" tIns="45720" rIns="91440" bIns="45720" anchor="b"/>
          <a:lstStyle/>
          <a:p>
            <a:pPr algn="l" eaLnBrk="1" hangingPunct="1"/>
            <a:r>
              <a:rPr lang="zh-CN" altLang="en-US" sz="2700" kern="1200">
                <a:solidFill>
                  <a:srgbClr val="0000FF"/>
                </a:solidFill>
                <a:latin typeface="方正粗黑宋简体" panose="02000000000000000000" pitchFamily="2" charset="-122"/>
                <a:ea typeface="方正粗黑宋简体" panose="02000000000000000000" pitchFamily="2" charset="-122"/>
                <a:cs typeface="+mj-cs"/>
              </a:rPr>
              <a:t>用户点连续分布的情况</a:t>
            </a:r>
          </a:p>
        </p:txBody>
      </p:sp>
      <p:sp>
        <p:nvSpPr>
          <p:cNvPr id="446466" name="Rectangle 3"/>
          <p:cNvSpPr>
            <a:spLocks noGrp="1" noRot="1"/>
          </p:cNvSpPr>
          <p:nvPr>
            <p:ph idx="1"/>
          </p:nvPr>
        </p:nvSpPr>
        <p:spPr/>
        <p:txBody>
          <a:bodyPr vert="horz" wrap="square" lIns="91440" tIns="45720" rIns="91440" bIns="45720" anchor="t"/>
          <a:lstStyle/>
          <a:p>
            <a:pPr lvl="1" eaLnBrk="1" hangingPunct="1">
              <a:buClr>
                <a:srgbClr val="E2BD7B"/>
              </a:buClr>
            </a:pPr>
            <a:r>
              <a:rPr lang="zh-CN" altLang="en-US" sz="2700" kern="1200">
                <a:latin typeface="方正粗黑宋简体" panose="02000000000000000000" pitchFamily="2" charset="-122"/>
                <a:ea typeface="方正粗黑宋简体" panose="02000000000000000000" pitchFamily="2" charset="-122"/>
                <a:cs typeface="+mn-cs"/>
              </a:rPr>
              <a:t>平方距离情形（即</a:t>
            </a:r>
            <a:r>
              <a:rPr lang="zh-CN" altLang="en-US" sz="2700" kern="1200">
                <a:solidFill>
                  <a:srgbClr val="FF0000"/>
                </a:solidFill>
                <a:latin typeface="方正粗黑宋简体" panose="02000000000000000000" pitchFamily="2" charset="-122"/>
                <a:ea typeface="方正粗黑宋简体" panose="02000000000000000000" pitchFamily="2" charset="-122"/>
                <a:cs typeface="+mn-cs"/>
              </a:rPr>
              <a:t>重心</a:t>
            </a:r>
            <a:r>
              <a:rPr lang="zh-CN" altLang="en-US" sz="2700" kern="1200">
                <a:latin typeface="方正粗黑宋简体" panose="02000000000000000000" pitchFamily="2" charset="-122"/>
                <a:ea typeface="方正粗黑宋简体" panose="02000000000000000000" pitchFamily="2" charset="-122"/>
                <a:cs typeface="+mn-cs"/>
              </a:rPr>
              <a:t>）</a:t>
            </a:r>
          </a:p>
        </p:txBody>
      </p:sp>
      <p:graphicFrame>
        <p:nvGraphicFramePr>
          <p:cNvPr id="337924" name="Object 4"/>
          <p:cNvGraphicFramePr>
            <a:graphicFrameLocks noChangeAspect="1"/>
          </p:cNvGraphicFramePr>
          <p:nvPr/>
        </p:nvGraphicFramePr>
        <p:xfrm>
          <a:off x="2421255" y="2023745"/>
          <a:ext cx="3490595" cy="1408430"/>
        </p:xfrm>
        <a:graphic>
          <a:graphicData uri="http://schemas.openxmlformats.org/presentationml/2006/ole">
            <mc:AlternateContent xmlns:mc="http://schemas.openxmlformats.org/markup-compatibility/2006">
              <mc:Choice xmlns:v="urn:schemas-microsoft-com:vml" Requires="v">
                <p:oleObj spid="_x0000_s421007" r:id="rId3" imgW="1257300" imgH="508000" progId="Equation.3">
                  <p:embed/>
                </p:oleObj>
              </mc:Choice>
              <mc:Fallback>
                <p:oleObj r:id="rId3" imgW="1257300" imgH="508000" progId="Equation.3">
                  <p:embed/>
                  <p:pic>
                    <p:nvPicPr>
                      <p:cNvPr id="0" name="图片 3339"/>
                      <p:cNvPicPr/>
                      <p:nvPr/>
                    </p:nvPicPr>
                    <p:blipFill>
                      <a:blip r:embed="rId4"/>
                      <a:stretch>
                        <a:fillRect/>
                      </a:stretch>
                    </p:blipFill>
                    <p:spPr>
                      <a:xfrm>
                        <a:off x="2421255" y="2023745"/>
                        <a:ext cx="3490595" cy="1408430"/>
                      </a:xfrm>
                      <a:prstGeom prst="rect">
                        <a:avLst/>
                      </a:prstGeom>
                      <a:noFill/>
                      <a:ln w="38100">
                        <a:noFill/>
                        <a:miter/>
                      </a:ln>
                    </p:spPr>
                  </p:pic>
                </p:oleObj>
              </mc:Fallback>
            </mc:AlternateContent>
          </a:graphicData>
        </a:graphic>
      </p:graphicFrame>
      <p:graphicFrame>
        <p:nvGraphicFramePr>
          <p:cNvPr id="337925" name="Object 5"/>
          <p:cNvGraphicFramePr>
            <a:graphicFrameLocks noChangeAspect="1"/>
          </p:cNvGraphicFramePr>
          <p:nvPr/>
        </p:nvGraphicFramePr>
        <p:xfrm>
          <a:off x="2465705" y="3590925"/>
          <a:ext cx="3656965" cy="1461135"/>
        </p:xfrm>
        <a:graphic>
          <a:graphicData uri="http://schemas.openxmlformats.org/presentationml/2006/ole">
            <mc:AlternateContent xmlns:mc="http://schemas.openxmlformats.org/markup-compatibility/2006">
              <mc:Choice xmlns:v="urn:schemas-microsoft-com:vml" Requires="v">
                <p:oleObj spid="_x0000_s421008" r:id="rId5" imgW="1270000" imgH="508000" progId="Equation.3">
                  <p:embed/>
                </p:oleObj>
              </mc:Choice>
              <mc:Fallback>
                <p:oleObj r:id="rId5" imgW="1270000" imgH="508000" progId="Equation.3">
                  <p:embed/>
                  <p:pic>
                    <p:nvPicPr>
                      <p:cNvPr id="0" name="图片 3340"/>
                      <p:cNvPicPr/>
                      <p:nvPr/>
                    </p:nvPicPr>
                    <p:blipFill>
                      <a:blip r:embed="rId6"/>
                      <a:stretch>
                        <a:fillRect/>
                      </a:stretch>
                    </p:blipFill>
                    <p:spPr>
                      <a:xfrm>
                        <a:off x="2465705" y="3590925"/>
                        <a:ext cx="3656965" cy="146113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37924"/>
                                        </p:tgtEl>
                                        <p:attrNameLst>
                                          <p:attrName>style.visibility</p:attrName>
                                        </p:attrNameLst>
                                      </p:cBhvr>
                                      <p:to>
                                        <p:strVal val="visible"/>
                                      </p:to>
                                    </p:set>
                                    <p:animEffect transition="in" filter="wheel(1)">
                                      <p:cBhvr>
                                        <p:cTn id="7" dur="2000"/>
                                        <p:tgtEl>
                                          <p:spTgt spid="33792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37925"/>
                                        </p:tgtEl>
                                        <p:attrNameLst>
                                          <p:attrName>style.visibility</p:attrName>
                                        </p:attrNameLst>
                                      </p:cBhvr>
                                      <p:to>
                                        <p:strVal val="visible"/>
                                      </p:to>
                                    </p:set>
                                    <p:animEffect transition="in" filter="circle(in)">
                                      <p:cBhvr>
                                        <p:cTn id="12" dur="2000"/>
                                        <p:tgtEl>
                                          <p:spTgt spid="3379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5" name="Rectangle 2"/>
          <p:cNvSpPr>
            <a:spLocks noGrp="1" noRot="1"/>
          </p:cNvSpPr>
          <p:nvPr>
            <p:ph type="title"/>
          </p:nvPr>
        </p:nvSpPr>
        <p:spPr/>
        <p:txBody>
          <a:bodyPr vert="horz" wrap="square" lIns="91440" tIns="45720" rIns="91440" bIns="45720" anchor="b"/>
          <a:lstStyle/>
          <a:p>
            <a:pPr algn="l" eaLnBrk="1" hangingPunct="1"/>
            <a:r>
              <a:rPr lang="zh-CN" altLang="en-US" sz="2700" kern="1200">
                <a:solidFill>
                  <a:srgbClr val="0000FF"/>
                </a:solidFill>
                <a:latin typeface="方正粗黑宋简体" panose="02000000000000000000" pitchFamily="2" charset="-122"/>
                <a:ea typeface="方正粗黑宋简体" panose="02000000000000000000" pitchFamily="2" charset="-122"/>
                <a:cs typeface="+mj-cs"/>
              </a:rPr>
              <a:t>用户点连续分布的情况</a:t>
            </a:r>
          </a:p>
        </p:txBody>
      </p:sp>
      <p:sp>
        <p:nvSpPr>
          <p:cNvPr id="446466" name="Rectangle 3"/>
          <p:cNvSpPr>
            <a:spLocks noGrp="1" noRot="1"/>
          </p:cNvSpPr>
          <p:nvPr>
            <p:ph idx="1"/>
          </p:nvPr>
        </p:nvSpPr>
        <p:spPr/>
        <p:txBody>
          <a:bodyPr vert="horz" wrap="square" lIns="91440" tIns="45720" rIns="91440" bIns="45720" anchor="t"/>
          <a:lstStyle/>
          <a:p>
            <a:pPr lvl="1" eaLnBrk="1" hangingPunct="1">
              <a:buClr>
                <a:srgbClr val="E2BD7B"/>
              </a:buClr>
            </a:pPr>
            <a:r>
              <a:rPr lang="zh-CN" altLang="en-US" sz="2700" kern="1200">
                <a:latin typeface="方正粗黑宋简体" panose="02000000000000000000" pitchFamily="2" charset="-122"/>
                <a:ea typeface="方正粗黑宋简体" panose="02000000000000000000" pitchFamily="2" charset="-122"/>
                <a:cs typeface="+mn-cs"/>
              </a:rPr>
              <a:t>矩形线距离情形有求解等式：</a:t>
            </a:r>
          </a:p>
        </p:txBody>
      </p:sp>
      <mc:AlternateContent xmlns:mc="http://schemas.openxmlformats.org/markup-compatibility/2006" xmlns:a14="http://schemas.microsoft.com/office/drawing/2010/main">
        <mc:Choice Requires="a14">
          <p:sp>
            <p:nvSpPr>
              <p:cNvPr id="2" name="文本框 1"/>
              <p:cNvSpPr txBox="1"/>
              <p:nvPr/>
            </p:nvSpPr>
            <p:spPr>
              <a:xfrm>
                <a:off x="971486" y="2204656"/>
                <a:ext cx="7983220" cy="1413510"/>
              </a:xfrm>
              <a:prstGeom prst="rect">
                <a:avLst/>
              </a:prstGeom>
              <a:noFill/>
            </p:spPr>
            <p:txBody>
              <a:bodyPr wrap="none" rtlCol="0" anchor="t">
                <a:spAutoFit/>
              </a:bodyPr>
              <a:lstStyle/>
              <a:p>
                <a:pPr algn="l">
                  <a:lnSpc>
                    <a:spcPct val="130000"/>
                  </a:lnSpc>
                </a:pPr>
                <a14:m>
                  <m:oMathPara xmlns:m="http://schemas.openxmlformats.org/officeDocument/2006/math">
                    <m:oMathParaPr>
                      <m:jc m:val="centerGroup"/>
                    </m:oMathParaPr>
                    <m:oMath xmlns:m="http://schemas.openxmlformats.org/officeDocument/2006/math">
                      <m:sSub>
                        <m:sSubPr>
                          <m:ctrlPr>
                            <a:rPr lang="en-US" altLang="zh-CN" sz="2800" b="1" i="1" dirty="0" smtClean="0">
                              <a:latin typeface="Cambria Math" panose="02040503050406030204" pitchFamily="18" charset="0"/>
                              <a:ea typeface="微软雅黑" panose="020B0503020204020204" pitchFamily="34" charset="-122"/>
                              <a:cs typeface="Cambria Math" panose="02040503050406030204" charset="0"/>
                            </a:rPr>
                          </m:ctrlPr>
                        </m:sSubPr>
                        <m:e>
                          <m:r>
                            <a:rPr lang="en-US" altLang="zh-CN" sz="2800" b="1" i="1" dirty="0" smtClean="0">
                              <a:latin typeface="Cambria Math" panose="02040503050406030204" charset="0"/>
                              <a:ea typeface="微软雅黑" panose="020B0503020204020204" pitchFamily="34" charset="-122"/>
                              <a:cs typeface="Cambria Math" panose="02040503050406030204" charset="0"/>
                            </a:rPr>
                            <m:t>𝒙</m:t>
                          </m:r>
                        </m:e>
                        <m:sub>
                          <m:r>
                            <a:rPr lang="en-US" altLang="zh-CN" sz="2800" b="1" i="1" dirty="0" smtClean="0">
                              <a:latin typeface="Cambria Math" panose="02040503050406030204" charset="0"/>
                              <a:ea typeface="微软雅黑" panose="020B0503020204020204" pitchFamily="34" charset="-122"/>
                              <a:cs typeface="Cambria Math" panose="02040503050406030204" charset="0"/>
                            </a:rPr>
                            <m:t>𝒒</m:t>
                          </m:r>
                        </m:sub>
                      </m:sSub>
                      <m:r>
                        <a:rPr lang="en-US" altLang="zh-CN" sz="2800" b="1" i="1" dirty="0" smtClean="0">
                          <a:latin typeface="Cambria Math" panose="02040503050406030204" charset="0"/>
                          <a:ea typeface="微软雅黑" panose="020B0503020204020204" pitchFamily="34" charset="-122"/>
                          <a:cs typeface="Cambria Math" panose="02040503050406030204" charset="0"/>
                        </a:rPr>
                        <m:t>：</m:t>
                      </m:r>
                      <m:nary>
                        <m:naryPr>
                          <m:limLoc m:val="subSup"/>
                          <m:ctrlPr>
                            <a:rPr lang="en-US" altLang="zh-CN" sz="2800" b="1" i="1" dirty="0" smtClean="0">
                              <a:latin typeface="Cambria Math" panose="02040503050406030204" pitchFamily="18" charset="0"/>
                              <a:ea typeface="微软雅黑" panose="020B0503020204020204" pitchFamily="34" charset="-122"/>
                              <a:cs typeface="Cambria Math" panose="02040503050406030204" charset="0"/>
                            </a:rPr>
                          </m:ctrlPr>
                        </m:naryPr>
                        <m:sub>
                          <m:r>
                            <a:rPr lang="en-US" altLang="zh-CN" sz="2800" b="1" i="1" dirty="0" smtClean="0">
                              <a:latin typeface="Cambria Math" panose="02040503050406030204" charset="0"/>
                              <a:ea typeface="微软雅黑" panose="020B0503020204020204" pitchFamily="34" charset="-122"/>
                              <a:cs typeface="Cambria Math" panose="02040503050406030204" charset="0"/>
                            </a:rPr>
                            <m:t>−∞</m:t>
                          </m:r>
                        </m:sub>
                        <m:sup>
                          <m:sSub>
                            <m:sSubPr>
                              <m:ctrlPr>
                                <a:rPr lang="en-US" altLang="zh-CN" sz="2800" b="1" i="1" dirty="0" smtClean="0">
                                  <a:latin typeface="Cambria Math" panose="02040503050406030204" pitchFamily="18" charset="0"/>
                                  <a:ea typeface="微软雅黑" panose="020B0503020204020204" pitchFamily="34" charset="-122"/>
                                  <a:cs typeface="Cambria Math" panose="02040503050406030204" charset="0"/>
                                </a:rPr>
                              </m:ctrlPr>
                            </m:sSubPr>
                            <m:e>
                              <m:r>
                                <a:rPr lang="en-US" altLang="zh-CN" sz="2800" b="1" i="1" dirty="0" smtClean="0">
                                  <a:latin typeface="Cambria Math" panose="02040503050406030204" charset="0"/>
                                  <a:ea typeface="微软雅黑" panose="020B0503020204020204" pitchFamily="34" charset="-122"/>
                                  <a:cs typeface="Cambria Math" panose="02040503050406030204" charset="0"/>
                                </a:rPr>
                                <m:t>𝒙</m:t>
                              </m:r>
                            </m:e>
                            <m:sub>
                              <m:r>
                                <a:rPr lang="en-US" altLang="zh-CN" sz="2800" b="1" i="1" dirty="0" smtClean="0">
                                  <a:latin typeface="Cambria Math" panose="02040503050406030204" charset="0"/>
                                  <a:ea typeface="微软雅黑" panose="020B0503020204020204" pitchFamily="34" charset="-122"/>
                                  <a:cs typeface="Cambria Math" panose="02040503050406030204" charset="0"/>
                                </a:rPr>
                                <m:t>𝒒</m:t>
                              </m:r>
                            </m:sub>
                          </m:sSub>
                        </m:sup>
                        <m:e>
                          <m:r>
                            <a:rPr lang="en-US" altLang="zh-CN" sz="2800" b="1" i="1" dirty="0" smtClean="0">
                              <a:latin typeface="Cambria Math" panose="02040503050406030204" charset="0"/>
                              <a:ea typeface="微软雅黑" panose="020B0503020204020204" pitchFamily="34" charset="-122"/>
                              <a:cs typeface="Cambria Math" panose="02040503050406030204" charset="0"/>
                            </a:rPr>
                            <m:t>𝒅𝒙</m:t>
                          </m:r>
                          <m:nary>
                            <m:naryPr>
                              <m:limLoc m:val="subSup"/>
                              <m:ctrlPr>
                                <a:rPr lang="en-US" altLang="zh-CN" sz="2800" b="1" i="1" dirty="0" smtClean="0">
                                  <a:latin typeface="Cambria Math" panose="02040503050406030204" pitchFamily="18" charset="0"/>
                                  <a:ea typeface="微软雅黑" panose="020B0503020204020204" pitchFamily="34" charset="-122"/>
                                  <a:cs typeface="Cambria Math" panose="02040503050406030204" charset="0"/>
                                </a:rPr>
                              </m:ctrlPr>
                            </m:naryPr>
                            <m:sub>
                              <m:r>
                                <a:rPr lang="en-US" altLang="zh-CN" sz="2800" b="1" i="1" dirty="0" smtClean="0">
                                  <a:latin typeface="Cambria Math" panose="02040503050406030204" charset="0"/>
                                  <a:ea typeface="微软雅黑" panose="020B0503020204020204" pitchFamily="34" charset="-122"/>
                                  <a:cs typeface="Cambria Math" panose="02040503050406030204" charset="0"/>
                                </a:rPr>
                                <m:t>−∞</m:t>
                              </m:r>
                            </m:sub>
                            <m:sup>
                              <m:r>
                                <a:rPr lang="en-US" altLang="zh-CN" sz="2800" b="1" i="1" dirty="0" smtClean="0">
                                  <a:latin typeface="Cambria Math" panose="02040503050406030204" charset="0"/>
                                  <a:ea typeface="微软雅黑" panose="020B0503020204020204" pitchFamily="34" charset="-122"/>
                                  <a:cs typeface="Cambria Math" panose="02040503050406030204" charset="0"/>
                                </a:rPr>
                                <m:t>∞</m:t>
                              </m:r>
                            </m:sup>
                            <m:e>
                              <m:r>
                                <a:rPr lang="en-US" altLang="zh-CN" sz="2800" b="1" i="1" dirty="0" smtClean="0">
                                  <a:latin typeface="Cambria Math" panose="02040503050406030204" charset="0"/>
                                  <a:ea typeface="微软雅黑" panose="020B0503020204020204" pitchFamily="34" charset="-122"/>
                                  <a:cs typeface="Cambria Math" panose="02040503050406030204" charset="0"/>
                                </a:rPr>
                                <m:t>𝝆</m:t>
                              </m:r>
                              <m:r>
                                <a:rPr lang="en-US" altLang="zh-CN" sz="2800" b="1" i="1" dirty="0" smtClean="0">
                                  <a:latin typeface="Cambria Math" panose="02040503050406030204" charset="0"/>
                                  <a:ea typeface="微软雅黑" panose="020B0503020204020204" pitchFamily="34" charset="-122"/>
                                  <a:cs typeface="Cambria Math" panose="02040503050406030204" charset="0"/>
                                </a:rPr>
                                <m:t>(</m:t>
                              </m:r>
                              <m:r>
                                <a:rPr lang="en-US" altLang="zh-CN" sz="2800" b="1" i="1" dirty="0" smtClean="0">
                                  <a:latin typeface="Cambria Math" panose="02040503050406030204" charset="0"/>
                                  <a:ea typeface="微软雅黑" panose="020B0503020204020204" pitchFamily="34" charset="-122"/>
                                  <a:cs typeface="Cambria Math" panose="02040503050406030204" charset="0"/>
                                </a:rPr>
                                <m:t>𝒙</m:t>
                              </m:r>
                              <m:r>
                                <a:rPr lang="en-US" altLang="zh-CN" sz="2800" b="1" i="1" dirty="0" smtClean="0">
                                  <a:latin typeface="Cambria Math" panose="02040503050406030204" charset="0"/>
                                  <a:ea typeface="微软雅黑" panose="020B0503020204020204" pitchFamily="34" charset="-122"/>
                                  <a:cs typeface="Cambria Math" panose="02040503050406030204" charset="0"/>
                                </a:rPr>
                                <m:t>,</m:t>
                              </m:r>
                              <m:r>
                                <a:rPr lang="en-US" altLang="zh-CN" sz="2800" b="1" i="1" dirty="0" smtClean="0">
                                  <a:latin typeface="Cambria Math" panose="02040503050406030204" charset="0"/>
                                  <a:ea typeface="微软雅黑" panose="020B0503020204020204" pitchFamily="34" charset="-122"/>
                                  <a:cs typeface="Cambria Math" panose="02040503050406030204" charset="0"/>
                                </a:rPr>
                                <m:t>𝒚</m:t>
                              </m:r>
                              <m:r>
                                <a:rPr lang="en-US" altLang="zh-CN" sz="2800" b="1" i="1" dirty="0" smtClean="0">
                                  <a:latin typeface="Cambria Math" panose="02040503050406030204" charset="0"/>
                                  <a:ea typeface="微软雅黑" panose="020B0503020204020204" pitchFamily="34" charset="-122"/>
                                  <a:cs typeface="Cambria Math" panose="02040503050406030204" charset="0"/>
                                </a:rPr>
                                <m:t>)</m:t>
                              </m:r>
                              <m:r>
                                <a:rPr lang="en-US" altLang="zh-CN" sz="2800" b="1" i="1" dirty="0" smtClean="0">
                                  <a:latin typeface="Cambria Math" panose="02040503050406030204" charset="0"/>
                                  <a:ea typeface="微软雅黑" panose="020B0503020204020204" pitchFamily="34" charset="-122"/>
                                  <a:cs typeface="Cambria Math" panose="02040503050406030204" charset="0"/>
                                </a:rPr>
                                <m:t>𝒅𝒚</m:t>
                              </m:r>
                              <m:r>
                                <a:rPr lang="en-US" altLang="zh-CN" sz="2800" b="1" i="1" dirty="0" smtClean="0">
                                  <a:latin typeface="Cambria Math" panose="02040503050406030204" charset="0"/>
                                  <a:ea typeface="微软雅黑" panose="020B0503020204020204" pitchFamily="34" charset="-122"/>
                                  <a:cs typeface="Cambria Math" panose="02040503050406030204" charset="0"/>
                                </a:rPr>
                                <m:t>=</m:t>
                              </m:r>
                              <m:nary>
                                <m:naryPr>
                                  <m:limLoc m:val="subSup"/>
                                  <m:ctrlPr>
                                    <a:rPr lang="en-US" altLang="zh-CN" sz="2800" b="1" i="1" dirty="0" smtClean="0">
                                      <a:latin typeface="Cambria Math" panose="02040503050406030204" pitchFamily="18" charset="0"/>
                                      <a:ea typeface="微软雅黑" panose="020B0503020204020204" pitchFamily="34" charset="-122"/>
                                      <a:cs typeface="Cambria Math" panose="02040503050406030204" charset="0"/>
                                    </a:rPr>
                                  </m:ctrlPr>
                                </m:naryPr>
                                <m:sub>
                                  <m:sSub>
                                    <m:sSubPr>
                                      <m:ctrlPr>
                                        <a:rPr lang="en-US" altLang="zh-CN" sz="2800" b="1" i="1" dirty="0" smtClean="0">
                                          <a:latin typeface="Cambria Math" panose="02040503050406030204" pitchFamily="18" charset="0"/>
                                          <a:ea typeface="微软雅黑" panose="020B0503020204020204" pitchFamily="34" charset="-122"/>
                                          <a:cs typeface="Cambria Math" panose="02040503050406030204" charset="0"/>
                                        </a:rPr>
                                      </m:ctrlPr>
                                    </m:sSubPr>
                                    <m:e>
                                      <m:r>
                                        <a:rPr lang="en-US" altLang="zh-CN" sz="2800" b="1" i="1" dirty="0" smtClean="0">
                                          <a:latin typeface="Cambria Math" panose="02040503050406030204" charset="0"/>
                                          <a:ea typeface="微软雅黑" panose="020B0503020204020204" pitchFamily="34" charset="-122"/>
                                          <a:cs typeface="Cambria Math" panose="02040503050406030204" charset="0"/>
                                        </a:rPr>
                                        <m:t>𝒙</m:t>
                                      </m:r>
                                    </m:e>
                                    <m:sub>
                                      <m:r>
                                        <a:rPr lang="en-US" altLang="zh-CN" sz="2800" b="1" i="1" dirty="0" smtClean="0">
                                          <a:latin typeface="Cambria Math" panose="02040503050406030204" charset="0"/>
                                          <a:ea typeface="微软雅黑" panose="020B0503020204020204" pitchFamily="34" charset="-122"/>
                                          <a:cs typeface="Cambria Math" panose="02040503050406030204" charset="0"/>
                                        </a:rPr>
                                        <m:t>𝒒</m:t>
                                      </m:r>
                                    </m:sub>
                                  </m:sSub>
                                </m:sub>
                                <m:sup>
                                  <m:r>
                                    <a:rPr lang="en-US" altLang="zh-CN" sz="2800" b="1" i="1" dirty="0" smtClean="0">
                                      <a:latin typeface="Cambria Math" panose="02040503050406030204" charset="0"/>
                                      <a:ea typeface="微软雅黑" panose="020B0503020204020204" pitchFamily="34" charset="-122"/>
                                      <a:cs typeface="Cambria Math" panose="02040503050406030204" charset="0"/>
                                    </a:rPr>
                                    <m:t>∞</m:t>
                                  </m:r>
                                </m:sup>
                                <m:e>
                                  <m:nary>
                                    <m:naryPr>
                                      <m:limLoc m:val="subSup"/>
                                      <m:ctrlPr>
                                        <a:rPr lang="en-US" altLang="zh-CN" sz="2800" b="1" i="1" dirty="0" smtClean="0">
                                          <a:latin typeface="Cambria Math" panose="02040503050406030204" pitchFamily="18" charset="0"/>
                                          <a:ea typeface="微软雅黑" panose="020B0503020204020204" pitchFamily="34" charset="-122"/>
                                          <a:cs typeface="Cambria Math" panose="02040503050406030204" charset="0"/>
                                        </a:rPr>
                                      </m:ctrlPr>
                                    </m:naryPr>
                                    <m:sub>
                                      <m:r>
                                        <a:rPr lang="en-US" altLang="zh-CN" sz="2800" b="1" i="1" dirty="0" smtClean="0">
                                          <a:latin typeface="Cambria Math" panose="02040503050406030204" charset="0"/>
                                          <a:ea typeface="微软雅黑" panose="020B0503020204020204" pitchFamily="34" charset="-122"/>
                                          <a:cs typeface="Cambria Math" panose="02040503050406030204" charset="0"/>
                                        </a:rPr>
                                        <m:t>−∞</m:t>
                                      </m:r>
                                    </m:sub>
                                    <m:sup>
                                      <m:r>
                                        <a:rPr lang="en-US" altLang="zh-CN" sz="2800" b="1" i="1" dirty="0" smtClean="0">
                                          <a:latin typeface="Cambria Math" panose="02040503050406030204" charset="0"/>
                                          <a:ea typeface="微软雅黑" panose="020B0503020204020204" pitchFamily="34" charset="-122"/>
                                          <a:cs typeface="Cambria Math" panose="02040503050406030204" charset="0"/>
                                        </a:rPr>
                                        <m:t>∞</m:t>
                                      </m:r>
                                    </m:sup>
                                    <m:e>
                                      <m:r>
                                        <a:rPr lang="en-US" altLang="zh-CN" sz="2800" b="1" i="1" dirty="0" smtClean="0">
                                          <a:latin typeface="Cambria Math" panose="02040503050406030204" charset="0"/>
                                          <a:ea typeface="微软雅黑" panose="020B0503020204020204" pitchFamily="34" charset="-122"/>
                                          <a:cs typeface="Cambria Math" panose="02040503050406030204" charset="0"/>
                                        </a:rPr>
                                        <m:t>𝒅𝒙</m:t>
                                      </m:r>
                                      <m:r>
                                        <a:rPr lang="en-US" altLang="zh-CN" sz="2800" b="1" i="1" dirty="0" smtClean="0">
                                          <a:latin typeface="Cambria Math" panose="02040503050406030204" charset="0"/>
                                          <a:ea typeface="微软雅黑" panose="020B0503020204020204" pitchFamily="34" charset="-122"/>
                                          <a:cs typeface="Cambria Math" panose="02040503050406030204" charset="0"/>
                                        </a:rPr>
                                        <m:t>𝝆</m:t>
                                      </m:r>
                                      <m:r>
                                        <a:rPr lang="en-US" altLang="zh-CN" sz="2800" b="1" i="1" dirty="0" smtClean="0">
                                          <a:latin typeface="Cambria Math" panose="02040503050406030204" charset="0"/>
                                          <a:ea typeface="微软雅黑" panose="020B0503020204020204" pitchFamily="34" charset="-122"/>
                                          <a:cs typeface="Cambria Math" panose="02040503050406030204" charset="0"/>
                                        </a:rPr>
                                        <m:t>(</m:t>
                                      </m:r>
                                      <m:r>
                                        <a:rPr lang="en-US" altLang="zh-CN" sz="2800" b="1" i="1" dirty="0" smtClean="0">
                                          <a:latin typeface="Cambria Math" panose="02040503050406030204" charset="0"/>
                                          <a:ea typeface="微软雅黑" panose="020B0503020204020204" pitchFamily="34" charset="-122"/>
                                          <a:cs typeface="Cambria Math" panose="02040503050406030204" charset="0"/>
                                        </a:rPr>
                                        <m:t>𝒙</m:t>
                                      </m:r>
                                      <m:r>
                                        <a:rPr lang="en-US" altLang="zh-CN" sz="2800" b="1" i="1" dirty="0" smtClean="0">
                                          <a:latin typeface="Cambria Math" panose="02040503050406030204" charset="0"/>
                                          <a:ea typeface="微软雅黑" panose="020B0503020204020204" pitchFamily="34" charset="-122"/>
                                          <a:cs typeface="Cambria Math" panose="02040503050406030204" charset="0"/>
                                        </a:rPr>
                                        <m:t>,</m:t>
                                      </m:r>
                                      <m:r>
                                        <a:rPr lang="en-US" altLang="zh-CN" sz="2800" b="1" i="1" dirty="0" smtClean="0">
                                          <a:latin typeface="Cambria Math" panose="02040503050406030204" charset="0"/>
                                          <a:ea typeface="微软雅黑" panose="020B0503020204020204" pitchFamily="34" charset="-122"/>
                                          <a:cs typeface="Cambria Math" panose="02040503050406030204" charset="0"/>
                                        </a:rPr>
                                        <m:t>𝒚</m:t>
                                      </m:r>
                                      <m:r>
                                        <a:rPr lang="en-US" altLang="zh-CN" sz="2800" b="1" i="1" dirty="0" smtClean="0">
                                          <a:latin typeface="Cambria Math" panose="02040503050406030204" charset="0"/>
                                          <a:ea typeface="微软雅黑" panose="020B0503020204020204" pitchFamily="34" charset="-122"/>
                                          <a:cs typeface="Cambria Math" panose="02040503050406030204" charset="0"/>
                                        </a:rPr>
                                        <m:t>)</m:t>
                                      </m:r>
                                      <m:r>
                                        <a:rPr lang="en-US" altLang="zh-CN" sz="2800" b="1" i="1" dirty="0" smtClean="0">
                                          <a:latin typeface="Cambria Math" panose="02040503050406030204" charset="0"/>
                                          <a:ea typeface="微软雅黑" panose="020B0503020204020204" pitchFamily="34" charset="-122"/>
                                          <a:cs typeface="Cambria Math" panose="02040503050406030204" charset="0"/>
                                        </a:rPr>
                                        <m:t>𝒅𝒚</m:t>
                                      </m:r>
                                    </m:e>
                                  </m:nary>
                                </m:e>
                              </m:nary>
                            </m:e>
                          </m:nary>
                        </m:e>
                      </m:nary>
                    </m:oMath>
                  </m:oMathPara>
                </a14:m>
                <a:endParaRPr lang="en-US" altLang="zh-CN" sz="2800" b="1" i="1" dirty="0">
                  <a:latin typeface="Cambria Math" panose="02040503050406030204" charset="0"/>
                  <a:ea typeface="微软雅黑" panose="020B0503020204020204" pitchFamily="34" charset="-122"/>
                  <a:cs typeface="Cambria Math" panose="02040503050406030204"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971486" y="2204656"/>
                <a:ext cx="7983220" cy="1413510"/>
              </a:xfrm>
              <a:prstGeom prst="rect">
                <a:avLst/>
              </a:prstGeom>
              <a:blipFill rotWithShape="1">
                <a:blip r:embed="rId2"/>
                <a:stretch>
                  <a:fillRect l="-7" t="-40" r="-88" b="4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971486" y="4077271"/>
                <a:ext cx="8051165" cy="1413510"/>
              </a:xfrm>
              <a:prstGeom prst="rect">
                <a:avLst/>
              </a:prstGeom>
              <a:noFill/>
            </p:spPr>
            <p:txBody>
              <a:bodyPr wrap="none" rtlCol="0" anchor="t">
                <a:spAutoFit/>
              </a:bodyPr>
              <a:lstStyle/>
              <a:p>
                <a:pPr algn="l">
                  <a:lnSpc>
                    <a:spcPct val="130000"/>
                  </a:lnSpc>
                </a:pPr>
                <a14:m>
                  <m:oMathPara xmlns:m="http://schemas.openxmlformats.org/officeDocument/2006/math">
                    <m:oMathParaPr>
                      <m:jc m:val="centerGroup"/>
                    </m:oMathParaPr>
                    <m:oMath xmlns:m="http://schemas.openxmlformats.org/officeDocument/2006/math">
                      <m:sSub>
                        <m:sSubPr>
                          <m:ctrlPr>
                            <a:rPr lang="en-US" altLang="zh-CN" sz="2800" b="1" i="1" dirty="0" smtClean="0">
                              <a:latin typeface="Cambria Math" panose="02040503050406030204" pitchFamily="18" charset="0"/>
                              <a:ea typeface="微软雅黑" panose="020B0503020204020204" pitchFamily="34" charset="-122"/>
                              <a:cs typeface="Cambria Math" panose="02040503050406030204" charset="0"/>
                            </a:rPr>
                          </m:ctrlPr>
                        </m:sSubPr>
                        <m:e>
                          <m:r>
                            <a:rPr lang="en-US" altLang="zh-CN" sz="2800" b="1" i="1" dirty="0" smtClean="0">
                              <a:latin typeface="Cambria Math" panose="02040503050406030204" charset="0"/>
                              <a:ea typeface="微软雅黑" panose="020B0503020204020204" pitchFamily="34" charset="-122"/>
                              <a:cs typeface="Cambria Math" panose="02040503050406030204" charset="0"/>
                            </a:rPr>
                            <m:t>𝒚</m:t>
                          </m:r>
                        </m:e>
                        <m:sub>
                          <m:r>
                            <a:rPr lang="en-US" altLang="zh-CN" sz="2800" b="1" i="1" dirty="0" smtClean="0">
                              <a:latin typeface="Cambria Math" panose="02040503050406030204" charset="0"/>
                              <a:ea typeface="微软雅黑" panose="020B0503020204020204" pitchFamily="34" charset="-122"/>
                              <a:cs typeface="Cambria Math" panose="02040503050406030204" charset="0"/>
                            </a:rPr>
                            <m:t>𝒒</m:t>
                          </m:r>
                        </m:sub>
                      </m:sSub>
                      <m:r>
                        <a:rPr lang="en-US" altLang="zh-CN" sz="2800" b="1" i="1" dirty="0" smtClean="0">
                          <a:latin typeface="Cambria Math" panose="02040503050406030204" charset="0"/>
                          <a:ea typeface="微软雅黑" panose="020B0503020204020204" pitchFamily="34" charset="-122"/>
                          <a:cs typeface="Cambria Math" panose="02040503050406030204" charset="0"/>
                        </a:rPr>
                        <m:t>：</m:t>
                      </m:r>
                      <m:nary>
                        <m:naryPr>
                          <m:limLoc m:val="subSup"/>
                          <m:ctrlPr>
                            <a:rPr lang="en-US" altLang="zh-CN" sz="2800" b="1" i="1" dirty="0" smtClean="0">
                              <a:latin typeface="Cambria Math" panose="02040503050406030204" pitchFamily="18" charset="0"/>
                              <a:ea typeface="微软雅黑" panose="020B0503020204020204" pitchFamily="34" charset="-122"/>
                              <a:cs typeface="Cambria Math" panose="02040503050406030204" charset="0"/>
                            </a:rPr>
                          </m:ctrlPr>
                        </m:naryPr>
                        <m:sub>
                          <m:r>
                            <a:rPr lang="en-US" altLang="zh-CN" sz="2800" b="1" i="1" dirty="0" smtClean="0">
                              <a:latin typeface="Cambria Math" panose="02040503050406030204" charset="0"/>
                              <a:ea typeface="微软雅黑" panose="020B0503020204020204" pitchFamily="34" charset="-122"/>
                              <a:cs typeface="Cambria Math" panose="02040503050406030204" charset="0"/>
                            </a:rPr>
                            <m:t>−∞</m:t>
                          </m:r>
                        </m:sub>
                        <m:sup>
                          <m:r>
                            <a:rPr lang="en-US" altLang="zh-CN" sz="2800" b="1" i="1" dirty="0" smtClean="0">
                              <a:latin typeface="Cambria Math" panose="02040503050406030204" charset="0"/>
                              <a:ea typeface="微软雅黑" panose="020B0503020204020204" pitchFamily="34" charset="-122"/>
                              <a:cs typeface="Cambria Math" panose="02040503050406030204" charset="0"/>
                            </a:rPr>
                            <m:t>∞</m:t>
                          </m:r>
                        </m:sup>
                        <m:e>
                          <m:r>
                            <a:rPr lang="en-US" altLang="zh-CN" sz="2800" b="1" i="1" dirty="0" smtClean="0">
                              <a:latin typeface="Cambria Math" panose="02040503050406030204" charset="0"/>
                              <a:ea typeface="微软雅黑" panose="020B0503020204020204" pitchFamily="34" charset="-122"/>
                              <a:cs typeface="Cambria Math" panose="02040503050406030204" charset="0"/>
                            </a:rPr>
                            <m:t>𝒅𝒙</m:t>
                          </m:r>
                          <m:nary>
                            <m:naryPr>
                              <m:limLoc m:val="subSup"/>
                              <m:ctrlPr>
                                <a:rPr lang="en-US" altLang="zh-CN" sz="2800" b="1" i="1" dirty="0" smtClean="0">
                                  <a:latin typeface="Cambria Math" panose="02040503050406030204" pitchFamily="18" charset="0"/>
                                  <a:ea typeface="微软雅黑" panose="020B0503020204020204" pitchFamily="34" charset="-122"/>
                                  <a:cs typeface="Cambria Math" panose="02040503050406030204" charset="0"/>
                                </a:rPr>
                              </m:ctrlPr>
                            </m:naryPr>
                            <m:sub>
                              <m:r>
                                <a:rPr lang="en-US" altLang="zh-CN" sz="2800" b="1" i="1" dirty="0" smtClean="0">
                                  <a:latin typeface="Cambria Math" panose="02040503050406030204" charset="0"/>
                                  <a:ea typeface="微软雅黑" panose="020B0503020204020204" pitchFamily="34" charset="-122"/>
                                  <a:cs typeface="Cambria Math" panose="02040503050406030204" charset="0"/>
                                </a:rPr>
                                <m:t>−∞</m:t>
                              </m:r>
                            </m:sub>
                            <m:sup>
                              <m:sSub>
                                <m:sSubPr>
                                  <m:ctrlPr>
                                    <a:rPr lang="en-US" altLang="zh-CN" sz="2800" b="1" i="1" dirty="0" smtClean="0">
                                      <a:latin typeface="Cambria Math" panose="02040503050406030204" pitchFamily="18" charset="0"/>
                                      <a:ea typeface="微软雅黑" panose="020B0503020204020204" pitchFamily="34" charset="-122"/>
                                      <a:cs typeface="Cambria Math" panose="02040503050406030204" charset="0"/>
                                    </a:rPr>
                                  </m:ctrlPr>
                                </m:sSubPr>
                                <m:e>
                                  <m:r>
                                    <a:rPr lang="en-US" altLang="zh-CN" sz="2800" b="1" i="1" dirty="0" smtClean="0">
                                      <a:latin typeface="Cambria Math" panose="02040503050406030204" charset="0"/>
                                      <a:ea typeface="微软雅黑" panose="020B0503020204020204" pitchFamily="34" charset="-122"/>
                                      <a:cs typeface="Cambria Math" panose="02040503050406030204" charset="0"/>
                                    </a:rPr>
                                    <m:t>𝒚</m:t>
                                  </m:r>
                                </m:e>
                                <m:sub>
                                  <m:r>
                                    <a:rPr lang="en-US" altLang="zh-CN" sz="2800" b="1" i="1" dirty="0" smtClean="0">
                                      <a:latin typeface="Cambria Math" panose="02040503050406030204" charset="0"/>
                                      <a:ea typeface="微软雅黑" panose="020B0503020204020204" pitchFamily="34" charset="-122"/>
                                      <a:cs typeface="Cambria Math" panose="02040503050406030204" charset="0"/>
                                    </a:rPr>
                                    <m:t>𝒒</m:t>
                                  </m:r>
                                </m:sub>
                              </m:sSub>
                            </m:sup>
                            <m:e>
                              <m:r>
                                <a:rPr lang="en-US" altLang="zh-CN" sz="2800" b="1" i="1" dirty="0" smtClean="0">
                                  <a:latin typeface="Cambria Math" panose="02040503050406030204" charset="0"/>
                                  <a:ea typeface="微软雅黑" panose="020B0503020204020204" pitchFamily="34" charset="-122"/>
                                  <a:cs typeface="Cambria Math" panose="02040503050406030204" charset="0"/>
                                </a:rPr>
                                <m:t>𝝆</m:t>
                              </m:r>
                              <m:r>
                                <a:rPr lang="en-US" altLang="zh-CN" sz="2800" b="1" i="1" dirty="0" smtClean="0">
                                  <a:latin typeface="Cambria Math" panose="02040503050406030204" charset="0"/>
                                  <a:ea typeface="微软雅黑" panose="020B0503020204020204" pitchFamily="34" charset="-122"/>
                                  <a:cs typeface="Cambria Math" panose="02040503050406030204" charset="0"/>
                                </a:rPr>
                                <m:t>(</m:t>
                              </m:r>
                              <m:r>
                                <a:rPr lang="en-US" altLang="zh-CN" sz="2800" b="1" i="1" dirty="0" smtClean="0">
                                  <a:latin typeface="Cambria Math" panose="02040503050406030204" charset="0"/>
                                  <a:ea typeface="微软雅黑" panose="020B0503020204020204" pitchFamily="34" charset="-122"/>
                                  <a:cs typeface="Cambria Math" panose="02040503050406030204" charset="0"/>
                                </a:rPr>
                                <m:t>𝒙</m:t>
                              </m:r>
                              <m:r>
                                <a:rPr lang="en-US" altLang="zh-CN" sz="2800" b="1" i="1" dirty="0" smtClean="0">
                                  <a:latin typeface="Cambria Math" panose="02040503050406030204" charset="0"/>
                                  <a:ea typeface="微软雅黑" panose="020B0503020204020204" pitchFamily="34" charset="-122"/>
                                  <a:cs typeface="Cambria Math" panose="02040503050406030204" charset="0"/>
                                </a:rPr>
                                <m:t>,</m:t>
                              </m:r>
                              <m:r>
                                <a:rPr lang="en-US" altLang="zh-CN" sz="2800" b="1" i="1" dirty="0" smtClean="0">
                                  <a:latin typeface="Cambria Math" panose="02040503050406030204" charset="0"/>
                                  <a:ea typeface="微软雅黑" panose="020B0503020204020204" pitchFamily="34" charset="-122"/>
                                  <a:cs typeface="Cambria Math" panose="02040503050406030204" charset="0"/>
                                </a:rPr>
                                <m:t>𝒚</m:t>
                              </m:r>
                              <m:r>
                                <a:rPr lang="en-US" altLang="zh-CN" sz="2800" b="1" i="1" dirty="0" smtClean="0">
                                  <a:latin typeface="Cambria Math" panose="02040503050406030204" charset="0"/>
                                  <a:ea typeface="微软雅黑" panose="020B0503020204020204" pitchFamily="34" charset="-122"/>
                                  <a:cs typeface="Cambria Math" panose="02040503050406030204" charset="0"/>
                                </a:rPr>
                                <m:t>)</m:t>
                              </m:r>
                              <m:r>
                                <a:rPr lang="en-US" altLang="zh-CN" sz="2800" b="1" i="1" dirty="0" smtClean="0">
                                  <a:latin typeface="Cambria Math" panose="02040503050406030204" charset="0"/>
                                  <a:ea typeface="微软雅黑" panose="020B0503020204020204" pitchFamily="34" charset="-122"/>
                                  <a:cs typeface="Cambria Math" panose="02040503050406030204" charset="0"/>
                                </a:rPr>
                                <m:t>𝒅𝒚</m:t>
                              </m:r>
                              <m:r>
                                <a:rPr lang="en-US" altLang="zh-CN" sz="2800" b="1" i="1" dirty="0" smtClean="0">
                                  <a:latin typeface="Cambria Math" panose="02040503050406030204" charset="0"/>
                                  <a:ea typeface="微软雅黑" panose="020B0503020204020204" pitchFamily="34" charset="-122"/>
                                  <a:cs typeface="Cambria Math" panose="02040503050406030204" charset="0"/>
                                </a:rPr>
                                <m:t>=</m:t>
                              </m:r>
                              <m:nary>
                                <m:naryPr>
                                  <m:limLoc m:val="subSup"/>
                                  <m:ctrlPr>
                                    <a:rPr lang="en-US" altLang="zh-CN" sz="2800" b="1" i="1" dirty="0" smtClean="0">
                                      <a:latin typeface="Cambria Math" panose="02040503050406030204" pitchFamily="18" charset="0"/>
                                      <a:ea typeface="微软雅黑" panose="020B0503020204020204" pitchFamily="34" charset="-122"/>
                                      <a:cs typeface="Cambria Math" panose="02040503050406030204" charset="0"/>
                                    </a:rPr>
                                  </m:ctrlPr>
                                </m:naryPr>
                                <m:sub>
                                  <m:r>
                                    <a:rPr lang="en-US" altLang="zh-CN" sz="2800" b="1" i="1" dirty="0" smtClean="0">
                                      <a:latin typeface="Cambria Math" panose="02040503050406030204" charset="0"/>
                                      <a:ea typeface="微软雅黑" panose="020B0503020204020204" pitchFamily="34" charset="-122"/>
                                      <a:cs typeface="Cambria Math" panose="02040503050406030204" charset="0"/>
                                    </a:rPr>
                                    <m:t>−∞</m:t>
                                  </m:r>
                                </m:sub>
                                <m:sup>
                                  <m:r>
                                    <a:rPr lang="en-US" altLang="zh-CN" sz="2800" b="1" i="1" dirty="0" smtClean="0">
                                      <a:latin typeface="Cambria Math" panose="02040503050406030204" charset="0"/>
                                      <a:ea typeface="微软雅黑" panose="020B0503020204020204" pitchFamily="34" charset="-122"/>
                                      <a:cs typeface="Cambria Math" panose="02040503050406030204" charset="0"/>
                                    </a:rPr>
                                    <m:t>∞</m:t>
                                  </m:r>
                                </m:sup>
                                <m:e>
                                  <m:r>
                                    <a:rPr lang="en-US" altLang="zh-CN" sz="2800" b="1" i="1" dirty="0" smtClean="0">
                                      <a:latin typeface="Cambria Math" panose="02040503050406030204" charset="0"/>
                                      <a:ea typeface="微软雅黑" panose="020B0503020204020204" pitchFamily="34" charset="-122"/>
                                      <a:cs typeface="Cambria Math" panose="02040503050406030204" charset="0"/>
                                    </a:rPr>
                                    <m:t>𝒅𝒙</m:t>
                                  </m:r>
                                  <m:nary>
                                    <m:naryPr>
                                      <m:limLoc m:val="subSup"/>
                                      <m:ctrlPr>
                                        <a:rPr lang="en-US" altLang="zh-CN" sz="2800" b="1" i="1" dirty="0" smtClean="0">
                                          <a:latin typeface="Cambria Math" panose="02040503050406030204" pitchFamily="18" charset="0"/>
                                          <a:ea typeface="微软雅黑" panose="020B0503020204020204" pitchFamily="34" charset="-122"/>
                                          <a:cs typeface="Cambria Math" panose="02040503050406030204" charset="0"/>
                                        </a:rPr>
                                      </m:ctrlPr>
                                    </m:naryPr>
                                    <m:sub>
                                      <m:sSub>
                                        <m:sSubPr>
                                          <m:ctrlPr>
                                            <a:rPr lang="en-US" altLang="zh-CN" sz="2800" b="1" i="1" dirty="0" smtClean="0">
                                              <a:latin typeface="Cambria Math" panose="02040503050406030204" pitchFamily="18" charset="0"/>
                                              <a:ea typeface="微软雅黑" panose="020B0503020204020204" pitchFamily="34" charset="-122"/>
                                              <a:cs typeface="Cambria Math" panose="02040503050406030204" charset="0"/>
                                            </a:rPr>
                                          </m:ctrlPr>
                                        </m:sSubPr>
                                        <m:e>
                                          <m:r>
                                            <a:rPr lang="en-US" altLang="zh-CN" sz="2800" b="1" i="1" dirty="0" smtClean="0">
                                              <a:latin typeface="Cambria Math" panose="02040503050406030204" charset="0"/>
                                              <a:ea typeface="微软雅黑" panose="020B0503020204020204" pitchFamily="34" charset="-122"/>
                                              <a:cs typeface="Cambria Math" panose="02040503050406030204" charset="0"/>
                                            </a:rPr>
                                            <m:t>𝒚</m:t>
                                          </m:r>
                                        </m:e>
                                        <m:sub>
                                          <m:r>
                                            <a:rPr lang="en-US" altLang="zh-CN" sz="2800" b="1" i="1" dirty="0" smtClean="0">
                                              <a:latin typeface="Cambria Math" panose="02040503050406030204" charset="0"/>
                                              <a:ea typeface="微软雅黑" panose="020B0503020204020204" pitchFamily="34" charset="-122"/>
                                              <a:cs typeface="Cambria Math" panose="02040503050406030204" charset="0"/>
                                            </a:rPr>
                                            <m:t>𝒒</m:t>
                                          </m:r>
                                        </m:sub>
                                      </m:sSub>
                                    </m:sub>
                                    <m:sup>
                                      <m:r>
                                        <a:rPr lang="en-US" altLang="zh-CN" sz="2800" b="1" i="1" dirty="0" smtClean="0">
                                          <a:latin typeface="Cambria Math" panose="02040503050406030204" charset="0"/>
                                          <a:ea typeface="微软雅黑" panose="020B0503020204020204" pitchFamily="34" charset="-122"/>
                                          <a:cs typeface="Cambria Math" panose="02040503050406030204" charset="0"/>
                                        </a:rPr>
                                        <m:t>∞</m:t>
                                      </m:r>
                                    </m:sup>
                                    <m:e>
                                      <m:r>
                                        <a:rPr lang="en-US" altLang="zh-CN" sz="2800" b="1" i="1" dirty="0" smtClean="0">
                                          <a:latin typeface="Cambria Math" panose="02040503050406030204" charset="0"/>
                                          <a:ea typeface="微软雅黑" panose="020B0503020204020204" pitchFamily="34" charset="-122"/>
                                          <a:cs typeface="Cambria Math" panose="02040503050406030204" charset="0"/>
                                        </a:rPr>
                                        <m:t>𝝆</m:t>
                                      </m:r>
                                      <m:r>
                                        <a:rPr lang="en-US" altLang="zh-CN" sz="2800" b="1" i="1" dirty="0" smtClean="0">
                                          <a:latin typeface="Cambria Math" panose="02040503050406030204" charset="0"/>
                                          <a:ea typeface="微软雅黑" panose="020B0503020204020204" pitchFamily="34" charset="-122"/>
                                          <a:cs typeface="Cambria Math" panose="02040503050406030204" charset="0"/>
                                        </a:rPr>
                                        <m:t>(</m:t>
                                      </m:r>
                                      <m:r>
                                        <a:rPr lang="en-US" altLang="zh-CN" sz="2800" b="1" i="1" dirty="0" smtClean="0">
                                          <a:latin typeface="Cambria Math" panose="02040503050406030204" charset="0"/>
                                          <a:ea typeface="微软雅黑" panose="020B0503020204020204" pitchFamily="34" charset="-122"/>
                                          <a:cs typeface="Cambria Math" panose="02040503050406030204" charset="0"/>
                                        </a:rPr>
                                        <m:t>𝒙</m:t>
                                      </m:r>
                                      <m:r>
                                        <a:rPr lang="en-US" altLang="zh-CN" sz="2800" b="1" i="1" dirty="0" smtClean="0">
                                          <a:latin typeface="Cambria Math" panose="02040503050406030204" charset="0"/>
                                          <a:ea typeface="微软雅黑" panose="020B0503020204020204" pitchFamily="34" charset="-122"/>
                                          <a:cs typeface="Cambria Math" panose="02040503050406030204" charset="0"/>
                                        </a:rPr>
                                        <m:t>,</m:t>
                                      </m:r>
                                      <m:r>
                                        <a:rPr lang="en-US" altLang="zh-CN" sz="2800" b="1" i="1" dirty="0" smtClean="0">
                                          <a:latin typeface="Cambria Math" panose="02040503050406030204" charset="0"/>
                                          <a:ea typeface="微软雅黑" panose="020B0503020204020204" pitchFamily="34" charset="-122"/>
                                          <a:cs typeface="Cambria Math" panose="02040503050406030204" charset="0"/>
                                        </a:rPr>
                                        <m:t>𝒚</m:t>
                                      </m:r>
                                      <m:r>
                                        <a:rPr lang="en-US" altLang="zh-CN" sz="2800" b="1" i="1" dirty="0" smtClean="0">
                                          <a:latin typeface="Cambria Math" panose="02040503050406030204" charset="0"/>
                                          <a:ea typeface="微软雅黑" panose="020B0503020204020204" pitchFamily="34" charset="-122"/>
                                          <a:cs typeface="Cambria Math" panose="02040503050406030204" charset="0"/>
                                        </a:rPr>
                                        <m:t>)</m:t>
                                      </m:r>
                                      <m:r>
                                        <a:rPr lang="en-US" altLang="zh-CN" sz="2800" b="1" i="1" dirty="0" smtClean="0">
                                          <a:latin typeface="Cambria Math" panose="02040503050406030204" charset="0"/>
                                          <a:ea typeface="微软雅黑" panose="020B0503020204020204" pitchFamily="34" charset="-122"/>
                                          <a:cs typeface="Cambria Math" panose="02040503050406030204" charset="0"/>
                                        </a:rPr>
                                        <m:t>𝒅𝒚</m:t>
                                      </m:r>
                                    </m:e>
                                  </m:nary>
                                </m:e>
                              </m:nary>
                            </m:e>
                          </m:nary>
                        </m:e>
                      </m:nary>
                    </m:oMath>
                  </m:oMathPara>
                </a14:m>
                <a:endParaRPr lang="en-US" altLang="zh-CN" sz="2800" b="1" i="1" dirty="0">
                  <a:latin typeface="Cambria Math" panose="02040503050406030204" charset="0"/>
                  <a:ea typeface="微软雅黑" panose="020B0503020204020204" pitchFamily="34" charset="-122"/>
                  <a:cs typeface="Cambria Math" panose="02040503050406030204" charset="0"/>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971486" y="4077271"/>
                <a:ext cx="8051165" cy="1413510"/>
              </a:xfrm>
              <a:prstGeom prst="rect">
                <a:avLst/>
              </a:prstGeom>
              <a:blipFill rotWithShape="1">
                <a:blip r:embed="rId3"/>
                <a:stretch>
                  <a:fillRect l="-7" t="-40" r="-88" b="40"/>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A-图片 2" descr="http://www.cdkjx.com/uploadfile/20103210130254.jpg"/>
          <p:cNvPicPr>
            <a:picLocks noChangeAspect="1"/>
          </p:cNvPicPr>
          <p:nvPr>
            <p:custDataLst>
              <p:tags r:id="rId3"/>
            </p:custDataLst>
          </p:nvPr>
        </p:nvPicPr>
        <p:blipFill>
          <a:blip r:embed="rId10"/>
          <a:stretch>
            <a:fillRect/>
          </a:stretch>
        </p:blipFill>
        <p:spPr>
          <a:xfrm>
            <a:off x="395605" y="3509645"/>
            <a:ext cx="2980690" cy="2734945"/>
          </a:xfrm>
          <a:prstGeom prst="rect">
            <a:avLst/>
          </a:prstGeom>
          <a:noFill/>
          <a:ln w="9525">
            <a:noFill/>
          </a:ln>
        </p:spPr>
      </p:pic>
      <p:sp>
        <p:nvSpPr>
          <p:cNvPr id="182275" name="PA-矩形 3"/>
          <p:cNvSpPr>
            <a:spLocks noGrp="1" noRot="1" noChangeArrowheads="1"/>
          </p:cNvSpPr>
          <p:nvPr>
            <p:ph type="body" sz="half" idx="1"/>
            <p:custDataLst>
              <p:tags r:id="rId4"/>
            </p:custDataLst>
          </p:nvPr>
        </p:nvSpPr>
        <p:spPr>
          <a:xfrm>
            <a:off x="323215" y="620713"/>
            <a:ext cx="8856663" cy="5761038"/>
          </a:xfrm>
        </p:spPr>
        <p:txBody>
          <a:bodyPr vert="horz" wrap="square" lIns="91440" tIns="45720" rIns="91440" bIns="45720" numCol="1" anchor="t" anchorCtr="0" compatLnSpc="1"/>
          <a:lstStyle/>
          <a:p>
            <a:pPr marL="742950" marR="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a:pPr>
            <a:r>
              <a:rPr kumimoji="0" lang="zh-CN" altLang="en-US" sz="2800" b="1" i="0" u="none" strike="noStrike" kern="0" cap="none" spc="0" normalizeH="0" baseline="0" noProof="0" dirty="0">
                <a:ln>
                  <a:noFill/>
                </a:ln>
                <a:solidFill>
                  <a:srgbClr val="FF0000"/>
                </a:solidFill>
                <a:effectLst/>
                <a:uLnTx/>
                <a:uFillTx/>
                <a:latin typeface="+mn-lt"/>
                <a:ea typeface="+mn-ea"/>
                <a:cs typeface="+mn-ea"/>
              </a:rPr>
              <a:t>定义</a:t>
            </a:r>
            <a:r>
              <a:rPr kumimoji="0" lang="en-US" altLang="zh-CN" sz="2800" b="1" i="0" u="none" strike="noStrike" kern="0" cap="none" spc="0" normalizeH="0" baseline="0" noProof="0" dirty="0">
                <a:ln>
                  <a:noFill/>
                </a:ln>
                <a:solidFill>
                  <a:srgbClr val="FF0000"/>
                </a:solidFill>
                <a:effectLst/>
                <a:uLnTx/>
                <a:uFillTx/>
                <a:latin typeface="+mn-lt"/>
                <a:ea typeface="+mn-ea"/>
                <a:cs typeface="+mn-ea"/>
              </a:rPr>
              <a:t>2:</a:t>
            </a:r>
            <a:r>
              <a:rPr kumimoji="0" lang="zh-CN" altLang="en-US" sz="2800" b="1" i="0" u="none" strike="noStrike" kern="0" cap="none" spc="0" normalizeH="0" baseline="0" noProof="0" dirty="0">
                <a:ln>
                  <a:noFill/>
                </a:ln>
                <a:solidFill>
                  <a:srgbClr val="3C3C5A"/>
                </a:solidFill>
                <a:effectLst/>
                <a:uLnTx/>
                <a:uFillTx/>
                <a:latin typeface="+mn-lt"/>
                <a:ea typeface="+mn-ea"/>
                <a:cs typeface="+mn-ea"/>
              </a:rPr>
              <a:t>设有端集：</a:t>
            </a:r>
            <a:r>
              <a:rPr kumimoji="0" lang="en-US" altLang="zh-CN" sz="2800" b="1" i="0" u="none" strike="noStrike" kern="0" cap="none" spc="0" normalizeH="0" baseline="0" noProof="0" dirty="0">
                <a:ln>
                  <a:noFill/>
                </a:ln>
                <a:solidFill>
                  <a:srgbClr val="3C3C5A"/>
                </a:solidFill>
                <a:effectLst/>
                <a:uLnTx/>
                <a:uFillTx/>
                <a:latin typeface="+mn-lt"/>
                <a:ea typeface="+mn-ea"/>
                <a:cs typeface="+mn-ea"/>
              </a:rPr>
              <a:t>V={v</a:t>
            </a:r>
            <a:r>
              <a:rPr kumimoji="0" lang="en-US" altLang="zh-CN" sz="2800" b="1" i="0" u="none" strike="noStrike" kern="0" cap="none" spc="0" normalizeH="0" baseline="-25000" noProof="0" dirty="0">
                <a:ln>
                  <a:noFill/>
                </a:ln>
                <a:solidFill>
                  <a:srgbClr val="3C3C5A"/>
                </a:solidFill>
                <a:effectLst/>
                <a:uLnTx/>
                <a:uFillTx/>
                <a:latin typeface="+mn-lt"/>
                <a:ea typeface="+mn-ea"/>
                <a:cs typeface="+mn-ea"/>
              </a:rPr>
              <a:t>1</a:t>
            </a:r>
            <a:r>
              <a:rPr kumimoji="0" lang="en-US" altLang="zh-CN" sz="2800" b="1" i="0" u="none" strike="noStrike" kern="0" cap="none" spc="0" normalizeH="0" baseline="0" noProof="0" dirty="0">
                <a:ln>
                  <a:noFill/>
                </a:ln>
                <a:solidFill>
                  <a:srgbClr val="3C3C5A"/>
                </a:solidFill>
                <a:effectLst/>
                <a:uLnTx/>
                <a:uFillTx/>
                <a:latin typeface="+mn-lt"/>
                <a:ea typeface="+mn-ea"/>
                <a:cs typeface="+mn-ea"/>
              </a:rPr>
              <a:t>,v</a:t>
            </a:r>
            <a:r>
              <a:rPr kumimoji="0" lang="en-US" altLang="zh-CN" sz="2800" b="1" i="0" u="none" strike="noStrike" kern="0" cap="none" spc="0" normalizeH="0" baseline="-25000" noProof="0" dirty="0">
                <a:ln>
                  <a:noFill/>
                </a:ln>
                <a:solidFill>
                  <a:srgbClr val="3C3C5A"/>
                </a:solidFill>
                <a:effectLst/>
                <a:uLnTx/>
                <a:uFillTx/>
                <a:latin typeface="+mn-lt"/>
                <a:ea typeface="+mn-ea"/>
                <a:cs typeface="+mn-ea"/>
              </a:rPr>
              <a:t>2</a:t>
            </a:r>
            <a:r>
              <a:rPr kumimoji="0" lang="en-US" altLang="zh-CN" sz="2800" b="1" i="0" u="none" strike="noStrike" kern="0" cap="none" spc="0" normalizeH="0" baseline="0" noProof="0" dirty="0">
                <a:ln>
                  <a:noFill/>
                </a:ln>
                <a:solidFill>
                  <a:srgbClr val="3C3C5A"/>
                </a:solidFill>
                <a:effectLst/>
                <a:uLnTx/>
                <a:uFillTx/>
                <a:latin typeface="+mn-lt"/>
                <a:ea typeface="+mn-ea"/>
                <a:cs typeface="+mn-ea"/>
              </a:rPr>
              <a:t>, …,</a:t>
            </a:r>
            <a:r>
              <a:rPr kumimoji="0" lang="en-US" altLang="zh-CN" sz="2800" b="1" i="0" u="none" strike="noStrike" kern="0" cap="none" spc="0" normalizeH="0" baseline="0" noProof="0" dirty="0" err="1">
                <a:ln>
                  <a:noFill/>
                </a:ln>
                <a:solidFill>
                  <a:srgbClr val="3C3C5A"/>
                </a:solidFill>
                <a:effectLst/>
                <a:uLnTx/>
                <a:uFillTx/>
                <a:latin typeface="+mn-lt"/>
                <a:ea typeface="+mn-ea"/>
                <a:cs typeface="+mn-ea"/>
              </a:rPr>
              <a:t>v</a:t>
            </a:r>
            <a:r>
              <a:rPr kumimoji="0" lang="en-US" altLang="zh-CN" sz="2800" b="1" i="0" u="none" strike="noStrike" kern="0" cap="none" spc="0" normalizeH="0" baseline="-25000" noProof="0" dirty="0" err="1">
                <a:ln>
                  <a:noFill/>
                </a:ln>
                <a:solidFill>
                  <a:srgbClr val="3C3C5A"/>
                </a:solidFill>
                <a:effectLst/>
                <a:uLnTx/>
                <a:uFillTx/>
                <a:latin typeface="+mn-lt"/>
                <a:ea typeface="+mn-ea"/>
                <a:cs typeface="+mn-ea"/>
              </a:rPr>
              <a:t>n</a:t>
            </a:r>
            <a:r>
              <a:rPr kumimoji="0" lang="en-US" altLang="zh-CN" sz="2800" b="1" i="0" u="none" strike="noStrike" kern="0" cap="none" spc="0" normalizeH="0" baseline="0" noProof="0" dirty="0">
                <a:ln>
                  <a:noFill/>
                </a:ln>
                <a:solidFill>
                  <a:srgbClr val="3C3C5A"/>
                </a:solidFill>
                <a:effectLst/>
                <a:uLnTx/>
                <a:uFillTx/>
                <a:latin typeface="+mn-lt"/>
                <a:ea typeface="+mn-ea"/>
                <a:cs typeface="+mn-ea"/>
              </a:rPr>
              <a:t>}</a:t>
            </a:r>
            <a:r>
              <a:rPr kumimoji="0" lang="zh-CN" altLang="en-US" sz="2800" b="1" i="0" u="none" strike="noStrike" kern="0" cap="none" spc="0" normalizeH="0" baseline="0" noProof="0" dirty="0">
                <a:ln>
                  <a:noFill/>
                </a:ln>
                <a:solidFill>
                  <a:srgbClr val="3C3C5A"/>
                </a:solidFill>
                <a:effectLst/>
                <a:uLnTx/>
                <a:uFillTx/>
                <a:latin typeface="+mn-lt"/>
                <a:ea typeface="+mn-ea"/>
                <a:cs typeface="+mn-ea"/>
              </a:rPr>
              <a:t>和边集： </a:t>
            </a:r>
            <a:r>
              <a:rPr kumimoji="0" lang="en-US" altLang="zh-CN" sz="2800" b="1" i="0" u="none" strike="noStrike" kern="0" cap="none" spc="0" normalizeH="0" baseline="0" noProof="0" dirty="0">
                <a:ln>
                  <a:noFill/>
                </a:ln>
                <a:solidFill>
                  <a:srgbClr val="3C3C5A"/>
                </a:solidFill>
                <a:effectLst/>
                <a:uLnTx/>
                <a:uFillTx/>
                <a:latin typeface="+mn-lt"/>
                <a:ea typeface="+mn-ea"/>
                <a:cs typeface="+mn-ea"/>
              </a:rPr>
              <a:t>E={e</a:t>
            </a:r>
            <a:r>
              <a:rPr kumimoji="0" lang="en-US" altLang="zh-CN" sz="2800" b="1" i="0" u="none" strike="noStrike" kern="0" cap="none" spc="0" normalizeH="0" baseline="-25000" noProof="0" dirty="0">
                <a:ln>
                  <a:noFill/>
                </a:ln>
                <a:solidFill>
                  <a:srgbClr val="3C3C5A"/>
                </a:solidFill>
                <a:effectLst/>
                <a:uLnTx/>
                <a:uFillTx/>
                <a:latin typeface="+mn-lt"/>
                <a:ea typeface="+mn-ea"/>
                <a:cs typeface="+mn-ea"/>
              </a:rPr>
              <a:t>1</a:t>
            </a:r>
            <a:r>
              <a:rPr kumimoji="0" lang="en-US" altLang="zh-CN" sz="2800" b="1" i="0" u="none" strike="noStrike" kern="0" cap="none" spc="0" normalizeH="0" baseline="0" noProof="0" dirty="0">
                <a:ln>
                  <a:noFill/>
                </a:ln>
                <a:solidFill>
                  <a:srgbClr val="3C3C5A"/>
                </a:solidFill>
                <a:effectLst/>
                <a:uLnTx/>
                <a:uFillTx/>
                <a:latin typeface="+mn-lt"/>
                <a:ea typeface="+mn-ea"/>
                <a:cs typeface="+mn-ea"/>
              </a:rPr>
              <a:t>,e</a:t>
            </a:r>
            <a:r>
              <a:rPr kumimoji="0" lang="en-US" altLang="zh-CN" sz="2800" b="1" i="0" u="none" strike="noStrike" kern="0" cap="none" spc="0" normalizeH="0" baseline="-25000" noProof="0" dirty="0">
                <a:ln>
                  <a:noFill/>
                </a:ln>
                <a:solidFill>
                  <a:srgbClr val="3C3C5A"/>
                </a:solidFill>
                <a:effectLst/>
                <a:uLnTx/>
                <a:uFillTx/>
                <a:latin typeface="+mn-lt"/>
                <a:ea typeface="+mn-ea"/>
                <a:cs typeface="+mn-ea"/>
              </a:rPr>
              <a:t>2</a:t>
            </a:r>
            <a:r>
              <a:rPr kumimoji="0" lang="en-US" altLang="zh-CN" sz="2800" b="1" i="0" u="none" strike="noStrike" kern="0" cap="none" spc="0" normalizeH="0" baseline="0" noProof="0" dirty="0">
                <a:ln>
                  <a:noFill/>
                </a:ln>
                <a:solidFill>
                  <a:srgbClr val="3C3C5A"/>
                </a:solidFill>
                <a:effectLst/>
                <a:uLnTx/>
                <a:uFillTx/>
                <a:latin typeface="+mn-lt"/>
                <a:ea typeface="+mn-ea"/>
                <a:cs typeface="+mn-ea"/>
              </a:rPr>
              <a:t>, …,</a:t>
            </a:r>
            <a:r>
              <a:rPr kumimoji="0" lang="en-US" altLang="zh-CN" sz="2800" b="1" i="0" u="none" strike="noStrike" kern="0" cap="none" spc="0" normalizeH="0" baseline="0" noProof="0" dirty="0" err="1">
                <a:ln>
                  <a:noFill/>
                </a:ln>
                <a:solidFill>
                  <a:srgbClr val="3C3C5A"/>
                </a:solidFill>
                <a:effectLst/>
                <a:uLnTx/>
                <a:uFillTx/>
                <a:latin typeface="+mn-lt"/>
                <a:ea typeface="+mn-ea"/>
                <a:cs typeface="+mn-ea"/>
              </a:rPr>
              <a:t>e</a:t>
            </a:r>
            <a:r>
              <a:rPr kumimoji="0" lang="en-US" altLang="zh-CN" sz="2800" b="1" i="0" u="none" strike="noStrike" kern="0" cap="none" spc="0" normalizeH="0" baseline="-25000" noProof="0" dirty="0" err="1">
                <a:ln>
                  <a:noFill/>
                </a:ln>
                <a:solidFill>
                  <a:srgbClr val="3C3C5A"/>
                </a:solidFill>
                <a:effectLst/>
                <a:uLnTx/>
                <a:uFillTx/>
                <a:latin typeface="+mn-lt"/>
                <a:ea typeface="+mn-ea"/>
                <a:cs typeface="+mn-ea"/>
              </a:rPr>
              <a:t>m</a:t>
            </a:r>
            <a:r>
              <a:rPr kumimoji="0" lang="en-US" altLang="zh-CN" sz="2800" b="1" i="0" u="none" strike="noStrike" kern="0" cap="none" spc="0" normalizeH="0" baseline="0" noProof="0" dirty="0">
                <a:ln>
                  <a:noFill/>
                </a:ln>
                <a:solidFill>
                  <a:srgbClr val="3C3C5A"/>
                </a:solidFill>
                <a:effectLst/>
                <a:uLnTx/>
                <a:uFillTx/>
                <a:latin typeface="+mn-lt"/>
                <a:ea typeface="+mn-ea"/>
                <a:cs typeface="+mn-ea"/>
              </a:rPr>
              <a:t>}</a:t>
            </a:r>
            <a:r>
              <a:rPr kumimoji="0" lang="zh-CN" altLang="en-US" sz="2800" b="1" i="0" u="none" strike="noStrike" kern="0" cap="none" spc="0" normalizeH="0" baseline="0" noProof="0" dirty="0">
                <a:ln>
                  <a:noFill/>
                </a:ln>
                <a:solidFill>
                  <a:srgbClr val="3C3C5A"/>
                </a:solidFill>
                <a:effectLst/>
                <a:uLnTx/>
                <a:uFillTx/>
                <a:latin typeface="+mn-lt"/>
                <a:ea typeface="+mn-ea"/>
                <a:cs typeface="+mn-ea"/>
              </a:rPr>
              <a:t>，当边集</a:t>
            </a:r>
            <a:r>
              <a:rPr kumimoji="0" lang="en-US" altLang="zh-CN" sz="2800" b="1" i="0" u="none" strike="noStrike" kern="0" cap="none" spc="0" normalizeH="0" baseline="0" noProof="0" dirty="0">
                <a:ln>
                  <a:noFill/>
                </a:ln>
                <a:solidFill>
                  <a:srgbClr val="3C3C5A"/>
                </a:solidFill>
                <a:effectLst/>
                <a:uLnTx/>
                <a:uFillTx/>
                <a:latin typeface="+mn-lt"/>
                <a:ea typeface="+mn-ea"/>
                <a:cs typeface="+mn-ea"/>
              </a:rPr>
              <a:t>E</a:t>
            </a:r>
            <a:r>
              <a:rPr kumimoji="0" lang="zh-CN" altLang="en-US" sz="2800" b="1" i="0" u="none" strike="noStrike" kern="0" cap="none" spc="0" normalizeH="0" baseline="0" noProof="0" dirty="0">
                <a:ln>
                  <a:noFill/>
                </a:ln>
                <a:solidFill>
                  <a:srgbClr val="3C3C5A"/>
                </a:solidFill>
                <a:effectLst/>
                <a:uLnTx/>
                <a:uFillTx/>
                <a:latin typeface="+mn-lt"/>
                <a:ea typeface="+mn-ea"/>
                <a:cs typeface="+mn-ea"/>
              </a:rPr>
              <a:t>是端集</a:t>
            </a:r>
            <a:r>
              <a:rPr kumimoji="0" lang="en-US" altLang="zh-CN" sz="2800" b="1" i="0" u="none" strike="noStrike" kern="0" cap="none" spc="0" normalizeH="0" baseline="0" noProof="0" dirty="0">
                <a:ln>
                  <a:noFill/>
                </a:ln>
                <a:solidFill>
                  <a:srgbClr val="3C3C5A"/>
                </a:solidFill>
                <a:effectLst/>
                <a:uLnTx/>
                <a:uFillTx/>
                <a:latin typeface="+mn-lt"/>
                <a:ea typeface="+mn-ea"/>
                <a:cs typeface="+mn-ea"/>
              </a:rPr>
              <a:t>V</a:t>
            </a:r>
            <a:r>
              <a:rPr kumimoji="0" lang="zh-CN" altLang="en-US" sz="2800" b="1" i="0" u="none" strike="noStrike" kern="0" cap="none" spc="0" normalizeH="0" baseline="0" noProof="0" dirty="0">
                <a:ln>
                  <a:noFill/>
                </a:ln>
                <a:solidFill>
                  <a:srgbClr val="3C3C5A"/>
                </a:solidFill>
                <a:effectLst/>
                <a:uLnTx/>
                <a:uFillTx/>
                <a:latin typeface="+mn-lt"/>
                <a:ea typeface="+mn-ea"/>
                <a:cs typeface="+mn-ea"/>
              </a:rPr>
              <a:t>中二个元的关系</a:t>
            </a:r>
            <a:r>
              <a:rPr kumimoji="0" lang="en-US" altLang="zh-CN" sz="2800" b="1" i="0" u="none" strike="noStrike" kern="0" cap="none" spc="0" normalizeH="0" baseline="0" noProof="0" dirty="0">
                <a:ln>
                  <a:noFill/>
                </a:ln>
                <a:solidFill>
                  <a:srgbClr val="3C3C5A"/>
                </a:solidFill>
                <a:effectLst/>
                <a:uLnTx/>
                <a:uFillTx/>
                <a:latin typeface="+mn-lt"/>
                <a:ea typeface="+mn-ea"/>
                <a:cs typeface="+mn-ea"/>
              </a:rPr>
              <a:t>R</a:t>
            </a:r>
            <a:r>
              <a:rPr kumimoji="0" lang="zh-CN" altLang="en-US" sz="2800" b="1" i="0" u="none" strike="noStrike" kern="0" cap="none" spc="0" normalizeH="0" baseline="0" noProof="0" dirty="0">
                <a:ln>
                  <a:noFill/>
                </a:ln>
                <a:solidFill>
                  <a:srgbClr val="3C3C5A"/>
                </a:solidFill>
                <a:effectLst/>
                <a:uLnTx/>
                <a:uFillTx/>
                <a:latin typeface="+mn-lt"/>
                <a:ea typeface="+mn-ea"/>
                <a:cs typeface="+mn-ea"/>
              </a:rPr>
              <a:t>，即                                 </a:t>
            </a:r>
            <a:endParaRPr kumimoji="0" lang="en-US" altLang="zh-CN" sz="2800" b="1" i="0" u="none" strike="noStrike" kern="0" cap="none" spc="0" normalizeH="0" baseline="0" noProof="0" dirty="0">
              <a:ln>
                <a:noFill/>
              </a:ln>
              <a:solidFill>
                <a:srgbClr val="3C3C5A"/>
              </a:solidFill>
              <a:effectLst/>
              <a:uLnTx/>
              <a:uFillTx/>
              <a:latin typeface="+mn-lt"/>
              <a:ea typeface="+mn-ea"/>
              <a:cs typeface="+mn-ea"/>
            </a:endParaRPr>
          </a:p>
          <a:p>
            <a:pPr marL="742950" marR="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a:pPr>
            <a:endParaRPr kumimoji="0" lang="en-US" altLang="zh-CN" sz="2800" b="1" i="0" u="none" strike="noStrike" kern="0" cap="none" spc="0" normalizeH="0" baseline="0" noProof="0" dirty="0">
              <a:ln>
                <a:noFill/>
              </a:ln>
              <a:solidFill>
                <a:srgbClr val="3C3C5A"/>
              </a:solidFill>
              <a:effectLst/>
              <a:uLnTx/>
              <a:uFillTx/>
              <a:latin typeface="+mn-lt"/>
              <a:ea typeface="+mn-ea"/>
              <a:cs typeface="+mn-ea"/>
            </a:endParaRPr>
          </a:p>
          <a:p>
            <a:pPr marL="457200" marR="0" lvl="1" indent="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None/>
              <a:defRPr/>
            </a:pPr>
            <a:r>
              <a:rPr kumimoji="0" lang="zh-CN" altLang="en-US" sz="2800" b="1" i="0" u="none" strike="noStrike" kern="0" cap="none" spc="0" normalizeH="0" baseline="0" noProof="0" dirty="0">
                <a:ln>
                  <a:noFill/>
                </a:ln>
                <a:solidFill>
                  <a:srgbClr val="3C3C5A"/>
                </a:solidFill>
                <a:effectLst/>
                <a:uLnTx/>
                <a:uFillTx/>
                <a:latin typeface="+mn-lt"/>
                <a:ea typeface="+mn-ea"/>
                <a:cs typeface="+mn-ea"/>
              </a:rPr>
              <a:t>时，则</a:t>
            </a:r>
            <a:r>
              <a:rPr kumimoji="0" lang="en-US" altLang="zh-CN" sz="2800" b="1" i="0" u="none" strike="noStrike" kern="0" cap="none" spc="0" normalizeH="0" baseline="0" noProof="0" dirty="0">
                <a:ln>
                  <a:noFill/>
                </a:ln>
                <a:solidFill>
                  <a:srgbClr val="3C3C5A"/>
                </a:solidFill>
                <a:effectLst/>
                <a:uLnTx/>
                <a:uFillTx/>
                <a:latin typeface="+mn-lt"/>
                <a:ea typeface="+mn-ea"/>
                <a:cs typeface="+mn-ea"/>
              </a:rPr>
              <a:t>V</a:t>
            </a:r>
            <a:r>
              <a:rPr kumimoji="0" lang="zh-CN" altLang="en-US" sz="2800" b="1" i="0" u="none" strike="noStrike" kern="0" cap="none" spc="0" normalizeH="0" baseline="0" noProof="0" dirty="0">
                <a:ln>
                  <a:noFill/>
                </a:ln>
                <a:solidFill>
                  <a:srgbClr val="3C3C5A"/>
                </a:solidFill>
                <a:effectLst/>
                <a:uLnTx/>
                <a:uFillTx/>
                <a:latin typeface="+mn-lt"/>
                <a:ea typeface="+mn-ea"/>
                <a:cs typeface="+mn-ea"/>
              </a:rPr>
              <a:t>和</a:t>
            </a:r>
            <a:r>
              <a:rPr kumimoji="0" lang="en-US" altLang="zh-CN" sz="2800" b="1" i="0" u="none" strike="noStrike" kern="0" cap="none" spc="0" normalizeH="0" baseline="0" noProof="0" dirty="0">
                <a:ln>
                  <a:noFill/>
                </a:ln>
                <a:solidFill>
                  <a:srgbClr val="3C3C5A"/>
                </a:solidFill>
                <a:effectLst/>
                <a:uLnTx/>
                <a:uFillTx/>
                <a:latin typeface="+mn-lt"/>
                <a:ea typeface="+mn-ea"/>
                <a:cs typeface="+mn-ea"/>
              </a:rPr>
              <a:t>E</a:t>
            </a:r>
            <a:r>
              <a:rPr kumimoji="0" lang="zh-CN" altLang="en-US" sz="2800" b="1" i="0" u="none" strike="noStrike" kern="0" cap="none" spc="0" normalizeH="0" baseline="0" noProof="0" dirty="0">
                <a:ln>
                  <a:noFill/>
                </a:ln>
                <a:solidFill>
                  <a:srgbClr val="3C3C5A"/>
                </a:solidFill>
                <a:effectLst/>
                <a:uLnTx/>
                <a:uFillTx/>
                <a:latin typeface="+mn-lt"/>
                <a:ea typeface="+mn-ea"/>
                <a:cs typeface="+mn-ea"/>
              </a:rPr>
              <a:t>组成图</a:t>
            </a:r>
            <a:r>
              <a:rPr kumimoji="0" lang="en-US" altLang="zh-CN" sz="2800" b="1" i="0" u="none" strike="noStrike" kern="0" cap="none" spc="0" normalizeH="0" baseline="0" noProof="0" dirty="0">
                <a:ln>
                  <a:noFill/>
                </a:ln>
                <a:solidFill>
                  <a:srgbClr val="3C3C5A"/>
                </a:solidFill>
                <a:effectLst/>
                <a:uLnTx/>
                <a:uFillTx/>
                <a:latin typeface="+mn-lt"/>
                <a:ea typeface="+mn-ea"/>
                <a:cs typeface="+mn-ea"/>
              </a:rPr>
              <a:t>G</a:t>
            </a:r>
            <a:r>
              <a:rPr kumimoji="0" lang="zh-CN" altLang="en-US" sz="2800" b="1" i="0" u="none" strike="noStrike" kern="0" cap="none" spc="0" normalizeH="0" baseline="0" noProof="0" dirty="0">
                <a:ln>
                  <a:noFill/>
                </a:ln>
                <a:solidFill>
                  <a:srgbClr val="3C3C5A"/>
                </a:solidFill>
                <a:effectLst/>
                <a:uLnTx/>
                <a:uFillTx/>
                <a:latin typeface="+mn-lt"/>
                <a:ea typeface="+mn-ea"/>
                <a:cs typeface="+mn-ea"/>
              </a:rPr>
              <a:t>，写成</a:t>
            </a:r>
            <a:r>
              <a:rPr kumimoji="0" lang="en-US" altLang="zh-CN" sz="2800" b="1" i="0" u="none" strike="noStrike" kern="0" cap="none" spc="0" normalizeH="0" baseline="0" noProof="0" dirty="0">
                <a:ln>
                  <a:noFill/>
                </a:ln>
                <a:solidFill>
                  <a:srgbClr val="3C3C5A"/>
                </a:solidFill>
                <a:effectLst/>
                <a:uLnTx/>
                <a:uFillTx/>
                <a:latin typeface="+mn-lt"/>
                <a:ea typeface="+mn-ea"/>
                <a:cs typeface="+mn-ea"/>
              </a:rPr>
              <a:t>G={V,E}</a:t>
            </a:r>
            <a:r>
              <a:rPr kumimoji="0" lang="zh-CN" altLang="en-US" sz="2800" b="1" i="0" u="none" strike="noStrike" kern="0" cap="none" spc="0" normalizeH="0" baseline="0" noProof="0" dirty="0">
                <a:ln>
                  <a:noFill/>
                </a:ln>
                <a:solidFill>
                  <a:srgbClr val="3C3C5A"/>
                </a:solidFill>
                <a:effectLst/>
                <a:uLnTx/>
                <a:uFillTx/>
                <a:latin typeface="+mn-lt"/>
                <a:ea typeface="+mn-ea"/>
                <a:cs typeface="+mn-ea"/>
              </a:rPr>
              <a:t>。</a:t>
            </a:r>
          </a:p>
        </p:txBody>
      </p:sp>
      <p:graphicFrame>
        <p:nvGraphicFramePr>
          <p:cNvPr id="122883" name="PA-Object 4"/>
          <p:cNvGraphicFramePr>
            <a:graphicFrameLocks noGrp="1" noChangeAspect="1"/>
          </p:cNvGraphicFramePr>
          <p:nvPr>
            <p:ph sz="half" idx="2"/>
            <p:custDataLst>
              <p:tags r:id="rId5"/>
            </p:custDataLst>
          </p:nvPr>
        </p:nvGraphicFramePr>
        <p:xfrm>
          <a:off x="2700020" y="1629410"/>
          <a:ext cx="2821305" cy="645160"/>
        </p:xfrm>
        <a:graphic>
          <a:graphicData uri="http://schemas.openxmlformats.org/presentationml/2006/ole">
            <mc:AlternateContent xmlns:mc="http://schemas.openxmlformats.org/markup-compatibility/2006">
              <mc:Choice xmlns:v="urn:schemas-microsoft-com:vml" Requires="v">
                <p:oleObj spid="_x0000_s10421" r:id="rId11" imgW="888365" imgH="203200" progId="Equation.3">
                  <p:embed/>
                </p:oleObj>
              </mc:Choice>
              <mc:Fallback>
                <p:oleObj r:id="rId11" imgW="888365" imgH="203200" progId="Equation.3">
                  <p:embed/>
                  <p:pic>
                    <p:nvPicPr>
                      <p:cNvPr id="0" name="图片 3108"/>
                      <p:cNvPicPr/>
                      <p:nvPr/>
                    </p:nvPicPr>
                    <p:blipFill>
                      <a:blip r:embed="rId12"/>
                      <a:stretch>
                        <a:fillRect/>
                      </a:stretch>
                    </p:blipFill>
                    <p:spPr>
                      <a:xfrm>
                        <a:off x="2700020" y="1629410"/>
                        <a:ext cx="2821305" cy="645160"/>
                      </a:xfrm>
                      <a:prstGeom prst="rect">
                        <a:avLst/>
                      </a:prstGeom>
                      <a:noFill/>
                      <a:ln w="38100">
                        <a:miter/>
                      </a:ln>
                    </p:spPr>
                  </p:pic>
                </p:oleObj>
              </mc:Fallback>
            </mc:AlternateContent>
          </a:graphicData>
        </a:graphic>
      </p:graphicFrame>
      <p:graphicFrame>
        <p:nvGraphicFramePr>
          <p:cNvPr id="50181" name="PA-对象 1"/>
          <p:cNvGraphicFramePr>
            <a:graphicFrameLocks noChangeAspect="1"/>
          </p:cNvGraphicFramePr>
          <p:nvPr>
            <p:custDataLst>
              <p:tags r:id="rId6"/>
            </p:custDataLst>
          </p:nvPr>
        </p:nvGraphicFramePr>
        <p:xfrm>
          <a:off x="3821430" y="3500755"/>
          <a:ext cx="5051425" cy="3023235"/>
        </p:xfrm>
        <a:graphic>
          <a:graphicData uri="http://schemas.openxmlformats.org/presentationml/2006/ole">
            <mc:AlternateContent xmlns:mc="http://schemas.openxmlformats.org/markup-compatibility/2006">
              <mc:Choice xmlns:v="urn:schemas-microsoft-com:vml" Requires="v">
                <p:oleObj spid="_x0000_s10422" r:id="rId13" imgW="3470275" imgH="1870075" progId="Visio.Drawing.11">
                  <p:embed/>
                </p:oleObj>
              </mc:Choice>
              <mc:Fallback>
                <p:oleObj r:id="rId13" imgW="3470275" imgH="1870075" progId="Visio.Drawing.11">
                  <p:embed/>
                  <p:pic>
                    <p:nvPicPr>
                      <p:cNvPr id="0" name="图片 3109"/>
                      <p:cNvPicPr/>
                      <p:nvPr/>
                    </p:nvPicPr>
                    <p:blipFill>
                      <a:blip r:embed="rId14"/>
                      <a:stretch>
                        <a:fillRect/>
                      </a:stretch>
                    </p:blipFill>
                    <p:spPr>
                      <a:xfrm>
                        <a:off x="3821430" y="3500755"/>
                        <a:ext cx="5051425" cy="3023235"/>
                      </a:xfrm>
                      <a:prstGeom prst="rect">
                        <a:avLst/>
                      </a:prstGeom>
                      <a:noFill/>
                      <a:ln w="38100">
                        <a:noFill/>
                        <a:miter/>
                      </a:ln>
                    </p:spPr>
                  </p:pic>
                </p:oleObj>
              </mc:Fallback>
            </mc:AlternateContent>
          </a:graphicData>
        </a:graphic>
      </p:graphicFrame>
      <p:sp>
        <p:nvSpPr>
          <p:cNvPr id="4" name="PA-标题 1"/>
          <p:cNvSpPr>
            <a:spLocks noGrp="1"/>
          </p:cNvSpPr>
          <p:nvPr>
            <p:ph type="title"/>
            <p:custDataLst>
              <p:tags r:id="rId7"/>
            </p:custDataLst>
          </p:nvPr>
        </p:nvSpPr>
        <p:spPr>
          <a:xfrm>
            <a:off x="587375" y="0"/>
            <a:ext cx="8540750" cy="720725"/>
          </a:xfrm>
        </p:spPr>
        <p:txBody>
          <a:bodyPr vert="horz" wrap="square" lIns="91440" tIns="45720" rIns="91440" bIns="45720" numCol="1" anchor="ctr" anchorCtr="0" compatLnSpc="1"/>
          <a:lstStyle/>
          <a:p>
            <a:pPr marL="0" marR="0" lvl="3" indent="0" algn="l" defTabSz="914400" rtl="0" eaLnBrk="0" fontAlgn="base" latinLnBrk="0" hangingPunct="0">
              <a:lnSpc>
                <a:spcPct val="100000"/>
              </a:lnSpc>
              <a:spcBef>
                <a:spcPct val="0"/>
              </a:spcBef>
              <a:spcAft>
                <a:spcPct val="0"/>
              </a:spcAft>
              <a:buClrTx/>
              <a:buSzTx/>
              <a:buFontTx/>
              <a:buNone/>
              <a:defRPr/>
            </a:pPr>
            <a:r>
              <a:rPr kumimoji="0" lang="zh-CN" altLang="en-US" sz="2800" b="1" i="0" u="none" strike="noStrike" kern="0" cap="none" spc="0" normalizeH="0" baseline="0" noProof="0" dirty="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ea"/>
              </a:rPr>
              <a:t>图的定义</a:t>
            </a:r>
          </a:p>
        </p:txBody>
      </p:sp>
    </p:spTree>
    <p:custDataLst>
      <p:tags r:id="rId2"/>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50177"/>
                                        </p:tgtEl>
                                        <p:attrNameLst>
                                          <p:attrName>style.visibility</p:attrName>
                                        </p:attrNameLst>
                                      </p:cBhvr>
                                      <p:to>
                                        <p:strVal val="visible"/>
                                      </p:to>
                                    </p:set>
                                    <p:animEffect transition="in" filter="fade">
                                      <p:cBhvr>
                                        <p:cTn id="7" dur="800" decel="100000"/>
                                        <p:tgtEl>
                                          <p:spTgt spid="50177"/>
                                        </p:tgtEl>
                                      </p:cBhvr>
                                    </p:animEffect>
                                    <p:anim calcmode="lin" valueType="num">
                                      <p:cBhvr>
                                        <p:cTn id="8" dur="800" decel="100000" fill="hold"/>
                                        <p:tgtEl>
                                          <p:spTgt spid="50177"/>
                                        </p:tgtEl>
                                        <p:attrNameLst>
                                          <p:attrName>style.rotation</p:attrName>
                                        </p:attrNameLst>
                                      </p:cBhvr>
                                      <p:tavLst>
                                        <p:tav tm="0">
                                          <p:val>
                                            <p:fltVal val="-90"/>
                                          </p:val>
                                        </p:tav>
                                        <p:tav tm="100000">
                                          <p:val>
                                            <p:fltVal val="0"/>
                                          </p:val>
                                        </p:tav>
                                      </p:tavLst>
                                    </p:anim>
                                    <p:anim calcmode="lin" valueType="num">
                                      <p:cBhvr>
                                        <p:cTn id="9" dur="800" decel="100000" fill="hold"/>
                                        <p:tgtEl>
                                          <p:spTgt spid="50177"/>
                                        </p:tgtEl>
                                        <p:attrNameLst>
                                          <p:attrName>ppt_x</p:attrName>
                                        </p:attrNameLst>
                                      </p:cBhvr>
                                      <p:tavLst>
                                        <p:tav tm="0">
                                          <p:val>
                                            <p:strVal val="#ppt_x+0.4"/>
                                          </p:val>
                                        </p:tav>
                                        <p:tav tm="100000">
                                          <p:val>
                                            <p:strVal val="#ppt_x-0.05"/>
                                          </p:val>
                                        </p:tav>
                                      </p:tavLst>
                                    </p:anim>
                                    <p:anim calcmode="lin" valueType="num">
                                      <p:cBhvr>
                                        <p:cTn id="10" dur="800" decel="100000" fill="hold"/>
                                        <p:tgtEl>
                                          <p:spTgt spid="50177"/>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50177"/>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50177"/>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30" presetClass="entr" presetSubtype="0" fill="hold" nodeType="afterEffect">
                                  <p:stCondLst>
                                    <p:cond delay="0"/>
                                  </p:stCondLst>
                                  <p:childTnLst>
                                    <p:set>
                                      <p:cBhvr>
                                        <p:cTn id="15" dur="1" fill="hold">
                                          <p:stCondLst>
                                            <p:cond delay="0"/>
                                          </p:stCondLst>
                                        </p:cTn>
                                        <p:tgtEl>
                                          <p:spTgt spid="50181"/>
                                        </p:tgtEl>
                                        <p:attrNameLst>
                                          <p:attrName>style.visibility</p:attrName>
                                        </p:attrNameLst>
                                      </p:cBhvr>
                                      <p:to>
                                        <p:strVal val="visible"/>
                                      </p:to>
                                    </p:set>
                                    <p:animEffect transition="in" filter="fade">
                                      <p:cBhvr>
                                        <p:cTn id="16" dur="800" decel="100000"/>
                                        <p:tgtEl>
                                          <p:spTgt spid="50181"/>
                                        </p:tgtEl>
                                      </p:cBhvr>
                                    </p:animEffect>
                                    <p:anim calcmode="lin" valueType="num">
                                      <p:cBhvr>
                                        <p:cTn id="17" dur="800" decel="100000" fill="hold"/>
                                        <p:tgtEl>
                                          <p:spTgt spid="50181"/>
                                        </p:tgtEl>
                                        <p:attrNameLst>
                                          <p:attrName>style.rotation</p:attrName>
                                        </p:attrNameLst>
                                      </p:cBhvr>
                                      <p:tavLst>
                                        <p:tav tm="0">
                                          <p:val>
                                            <p:fltVal val="-90"/>
                                          </p:val>
                                        </p:tav>
                                        <p:tav tm="100000">
                                          <p:val>
                                            <p:fltVal val="0"/>
                                          </p:val>
                                        </p:tav>
                                      </p:tavLst>
                                    </p:anim>
                                    <p:anim calcmode="lin" valueType="num">
                                      <p:cBhvr>
                                        <p:cTn id="18" dur="800" decel="100000" fill="hold"/>
                                        <p:tgtEl>
                                          <p:spTgt spid="50181"/>
                                        </p:tgtEl>
                                        <p:attrNameLst>
                                          <p:attrName>ppt_x</p:attrName>
                                        </p:attrNameLst>
                                      </p:cBhvr>
                                      <p:tavLst>
                                        <p:tav tm="0">
                                          <p:val>
                                            <p:strVal val="#ppt_x+0.4"/>
                                          </p:val>
                                        </p:tav>
                                        <p:tav tm="100000">
                                          <p:val>
                                            <p:strVal val="#ppt_x-0.05"/>
                                          </p:val>
                                        </p:tav>
                                      </p:tavLst>
                                    </p:anim>
                                    <p:anim calcmode="lin" valueType="num">
                                      <p:cBhvr>
                                        <p:cTn id="19" dur="800" decel="100000" fill="hold"/>
                                        <p:tgtEl>
                                          <p:spTgt spid="50181"/>
                                        </p:tgtEl>
                                        <p:attrNameLst>
                                          <p:attrName>ppt_y</p:attrName>
                                        </p:attrNameLst>
                                      </p:cBhvr>
                                      <p:tavLst>
                                        <p:tav tm="0">
                                          <p:val>
                                            <p:strVal val="#ppt_y-0.4"/>
                                          </p:val>
                                        </p:tav>
                                        <p:tav tm="100000">
                                          <p:val>
                                            <p:strVal val="#ppt_y+0.1"/>
                                          </p:val>
                                        </p:tav>
                                      </p:tavLst>
                                    </p:anim>
                                    <p:anim calcmode="lin" valueType="num">
                                      <p:cBhvr>
                                        <p:cTn id="20" dur="200" accel="100000" fill="hold">
                                          <p:stCondLst>
                                            <p:cond delay="800"/>
                                          </p:stCondLst>
                                        </p:cTn>
                                        <p:tgtEl>
                                          <p:spTgt spid="50181"/>
                                        </p:tgtEl>
                                        <p:attrNameLst>
                                          <p:attrName>ppt_x</p:attrName>
                                        </p:attrNameLst>
                                      </p:cBhvr>
                                      <p:tavLst>
                                        <p:tav tm="0">
                                          <p:val>
                                            <p:strVal val="#ppt_x-0.05"/>
                                          </p:val>
                                        </p:tav>
                                        <p:tav tm="100000">
                                          <p:val>
                                            <p:strVal val="#ppt_x"/>
                                          </p:val>
                                        </p:tav>
                                      </p:tavLst>
                                    </p:anim>
                                    <p:anim calcmode="lin" valueType="num">
                                      <p:cBhvr>
                                        <p:cTn id="21" dur="200" accel="100000" fill="hold">
                                          <p:stCondLst>
                                            <p:cond delay="800"/>
                                          </p:stCondLst>
                                        </p:cTn>
                                        <p:tgtEl>
                                          <p:spTgt spid="50181"/>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H_Others_1"/>
          <p:cNvSpPr txBox="1"/>
          <p:nvPr>
            <p:custDataLst>
              <p:tags r:id="rId1"/>
            </p:custDataLst>
          </p:nvPr>
        </p:nvSpPr>
        <p:spPr>
          <a:xfrm>
            <a:off x="3464560" y="2451100"/>
            <a:ext cx="1396365" cy="288925"/>
          </a:xfrm>
          <a:prstGeom prst="rect">
            <a:avLst/>
          </a:prstGeom>
          <a:noFill/>
        </p:spPr>
        <p:txBody>
          <a:bodyPr/>
          <a:lstStyle/>
          <a:p>
            <a:pPr>
              <a:defRPr/>
            </a:pPr>
            <a:r>
              <a:rPr lang="en-US" altLang="zh-CN" sz="1600" spc="300" noProof="1">
                <a:solidFill>
                  <a:srgbClr val="DFDEDD"/>
                </a:solidFill>
                <a:latin typeface="微软雅黑" panose="020B0503020204020204" pitchFamily="34" charset="-122"/>
                <a:ea typeface="微软雅黑" panose="020B0503020204020204" pitchFamily="34" charset="-122"/>
                <a:cs typeface="+mn-cs"/>
              </a:rPr>
              <a:t>CONTENTS</a:t>
            </a:r>
          </a:p>
        </p:txBody>
      </p:sp>
      <p:sp>
        <p:nvSpPr>
          <p:cNvPr id="5" name="MH_Others_2"/>
          <p:cNvSpPr txBox="1">
            <a:spLocks noChangeArrowheads="1"/>
          </p:cNvSpPr>
          <p:nvPr>
            <p:custDataLst>
              <p:tags r:id="rId2"/>
            </p:custDataLst>
          </p:nvPr>
        </p:nvSpPr>
        <p:spPr bwMode="auto">
          <a:xfrm>
            <a:off x="2915920" y="1917065"/>
            <a:ext cx="4032344" cy="588010"/>
          </a:xfrm>
          <a:prstGeom prst="rect">
            <a:avLst/>
          </a:prstGeom>
          <a:solidFill>
            <a:srgbClr val="FFFF00"/>
          </a:solidFill>
          <a:ln w="9525">
            <a:solidFill>
              <a:srgbClr val="000000"/>
            </a:solidFill>
            <a:miter lim="800000"/>
          </a:ln>
          <a:effectLst>
            <a:softEdge rad="63500"/>
          </a:effectLst>
          <a:scene3d>
            <a:camera prst="orthographicFront"/>
            <a:lightRig rig="threePt" dir="t"/>
          </a:scene3d>
          <a:sp3d>
            <a:bevelT prst="angle"/>
          </a:sp3d>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fontAlgn="base">
              <a:spcAft>
                <a:spcPct val="0"/>
              </a:spcAft>
              <a:buFont typeface="Arial" panose="020B0604020202020204" pitchFamily="34" charset="0"/>
              <a:buNone/>
              <a:defRPr/>
            </a:pPr>
            <a:r>
              <a:rPr lang="en-US" altLang="zh-CN" sz="3600" strike="noStrike" noProof="1">
                <a:solidFill>
                  <a:srgbClr val="5D2513"/>
                </a:solidFill>
                <a:latin typeface="方正粗黑宋简体" panose="02000000000000000000" pitchFamily="2" charset="-122"/>
                <a:ea typeface="方正粗黑宋简体" panose="02000000000000000000" pitchFamily="2" charset="-122"/>
                <a:cs typeface="+mn-cs"/>
              </a:rPr>
              <a:t>3.3 </a:t>
            </a:r>
            <a:r>
              <a:rPr lang="zh-CN" altLang="en-US" sz="3600" strike="noStrike" noProof="1">
                <a:solidFill>
                  <a:srgbClr val="5D2513"/>
                </a:solidFill>
                <a:latin typeface="方正粗黑宋简体" panose="02000000000000000000" pitchFamily="2" charset="-122"/>
                <a:ea typeface="方正粗黑宋简体" panose="02000000000000000000" pitchFamily="2" charset="-122"/>
                <a:cs typeface="+mn-cs"/>
              </a:rPr>
              <a:t>站址问题</a:t>
            </a:r>
          </a:p>
        </p:txBody>
      </p:sp>
      <p:cxnSp>
        <p:nvCxnSpPr>
          <p:cNvPr id="6" name="MH_Others_3"/>
          <p:cNvCxnSpPr/>
          <p:nvPr>
            <p:custDataLst>
              <p:tags r:id="rId3"/>
            </p:custDataLst>
          </p:nvPr>
        </p:nvCxnSpPr>
        <p:spPr>
          <a:xfrm>
            <a:off x="2961005" y="2441575"/>
            <a:ext cx="2193290" cy="0"/>
          </a:xfrm>
          <a:prstGeom prst="line">
            <a:avLst/>
          </a:prstGeom>
          <a:ln>
            <a:solidFill>
              <a:srgbClr val="EEEEEE"/>
            </a:solidFill>
          </a:ln>
        </p:spPr>
        <p:style>
          <a:lnRef idx="1">
            <a:schemeClr val="accent1"/>
          </a:lnRef>
          <a:fillRef idx="0">
            <a:schemeClr val="accent1"/>
          </a:fillRef>
          <a:effectRef idx="0">
            <a:schemeClr val="accent1"/>
          </a:effectRef>
          <a:fontRef idx="minor">
            <a:schemeClr val="tx1"/>
          </a:fontRef>
        </p:style>
      </p:cxnSp>
      <p:cxnSp>
        <p:nvCxnSpPr>
          <p:cNvPr id="7" name="MH_Others_4"/>
          <p:cNvCxnSpPr/>
          <p:nvPr>
            <p:custDataLst>
              <p:tags r:id="rId4"/>
            </p:custDataLst>
          </p:nvPr>
        </p:nvCxnSpPr>
        <p:spPr>
          <a:xfrm>
            <a:off x="2658251" y="2995613"/>
            <a:ext cx="2193925" cy="0"/>
          </a:xfrm>
          <a:prstGeom prst="line">
            <a:avLst/>
          </a:prstGeom>
          <a:ln>
            <a:solidFill>
              <a:srgbClr val="EEEEEE"/>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8" name="MH_Entry_1">
            <a:hlinkClick r:id="rId13" action="ppaction://hlinksldjump"/>
          </p:cNvPr>
          <p:cNvSpPr/>
          <p:nvPr>
            <p:custDataLst>
              <p:tags r:id="rId5"/>
            </p:custDataLst>
          </p:nvPr>
        </p:nvSpPr>
        <p:spPr>
          <a:xfrm>
            <a:off x="2343150" y="3161030"/>
            <a:ext cx="1362075" cy="951865"/>
          </a:xfrm>
          <a:custGeom>
            <a:avLst/>
            <a:gdLst>
              <a:gd name="connsiteX0" fmla="*/ 201298 w 1673525"/>
              <a:gd name="connsiteY0" fmla="*/ 89098 h 1138904"/>
              <a:gd name="connsiteX1" fmla="*/ 99204 w 1673525"/>
              <a:gd name="connsiteY1" fmla="*/ 191192 h 1138904"/>
              <a:gd name="connsiteX2" fmla="*/ 99204 w 1673525"/>
              <a:gd name="connsiteY2" fmla="*/ 947712 h 1138904"/>
              <a:gd name="connsiteX3" fmla="*/ 201298 w 1673525"/>
              <a:gd name="connsiteY3" fmla="*/ 1049806 h 1138904"/>
              <a:gd name="connsiteX4" fmla="*/ 1472227 w 1673525"/>
              <a:gd name="connsiteY4" fmla="*/ 1049806 h 1138904"/>
              <a:gd name="connsiteX5" fmla="*/ 1574321 w 1673525"/>
              <a:gd name="connsiteY5" fmla="*/ 947712 h 1138904"/>
              <a:gd name="connsiteX6" fmla="*/ 1574321 w 1673525"/>
              <a:gd name="connsiteY6" fmla="*/ 191192 h 1138904"/>
              <a:gd name="connsiteX7" fmla="*/ 1472227 w 1673525"/>
              <a:gd name="connsiteY7" fmla="*/ 89098 h 1138904"/>
              <a:gd name="connsiteX8" fmla="*/ 121031 w 1673525"/>
              <a:gd name="connsiteY8" fmla="*/ 0 h 1138904"/>
              <a:gd name="connsiteX9" fmla="*/ 1552494 w 1673525"/>
              <a:gd name="connsiteY9" fmla="*/ 0 h 1138904"/>
              <a:gd name="connsiteX10" fmla="*/ 1673525 w 1673525"/>
              <a:gd name="connsiteY10" fmla="*/ 121031 h 1138904"/>
              <a:gd name="connsiteX11" fmla="*/ 1673525 w 1673525"/>
              <a:gd name="connsiteY11" fmla="*/ 1017873 h 1138904"/>
              <a:gd name="connsiteX12" fmla="*/ 1552494 w 1673525"/>
              <a:gd name="connsiteY12" fmla="*/ 1138904 h 1138904"/>
              <a:gd name="connsiteX13" fmla="*/ 121031 w 1673525"/>
              <a:gd name="connsiteY13" fmla="*/ 1138904 h 1138904"/>
              <a:gd name="connsiteX14" fmla="*/ 0 w 1673525"/>
              <a:gd name="connsiteY14" fmla="*/ 1017873 h 1138904"/>
              <a:gd name="connsiteX15" fmla="*/ 0 w 1673525"/>
              <a:gd name="connsiteY15" fmla="*/ 121031 h 1138904"/>
              <a:gd name="connsiteX16" fmla="*/ 121031 w 1673525"/>
              <a:gd name="connsiteY16" fmla="*/ 0 h 11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3525" h="1138904">
                <a:moveTo>
                  <a:pt x="201298" y="89098"/>
                </a:moveTo>
                <a:cubicBezTo>
                  <a:pt x="144913" y="89098"/>
                  <a:pt x="99204" y="134807"/>
                  <a:pt x="99204" y="191192"/>
                </a:cubicBezTo>
                <a:lnTo>
                  <a:pt x="99204" y="947712"/>
                </a:lnTo>
                <a:cubicBezTo>
                  <a:pt x="99204" y="1004097"/>
                  <a:pt x="144913" y="1049806"/>
                  <a:pt x="201298" y="1049806"/>
                </a:cubicBezTo>
                <a:lnTo>
                  <a:pt x="1472227" y="1049806"/>
                </a:lnTo>
                <a:cubicBezTo>
                  <a:pt x="1528612" y="1049806"/>
                  <a:pt x="1574321" y="1004097"/>
                  <a:pt x="1574321" y="947712"/>
                </a:cubicBezTo>
                <a:lnTo>
                  <a:pt x="1574321" y="191192"/>
                </a:lnTo>
                <a:cubicBezTo>
                  <a:pt x="1574321" y="134807"/>
                  <a:pt x="1528612" y="89098"/>
                  <a:pt x="1472227" y="89098"/>
                </a:cubicBezTo>
                <a:close/>
                <a:moveTo>
                  <a:pt x="121031" y="0"/>
                </a:moveTo>
                <a:lnTo>
                  <a:pt x="1552494" y="0"/>
                </a:lnTo>
                <a:cubicBezTo>
                  <a:pt x="1619338" y="0"/>
                  <a:pt x="1673525" y="54187"/>
                  <a:pt x="1673525" y="121031"/>
                </a:cubicBezTo>
                <a:lnTo>
                  <a:pt x="1673525" y="1017873"/>
                </a:lnTo>
                <a:cubicBezTo>
                  <a:pt x="1673525" y="1084717"/>
                  <a:pt x="1619338" y="1138904"/>
                  <a:pt x="1552494" y="1138904"/>
                </a:cubicBezTo>
                <a:lnTo>
                  <a:pt x="121031" y="1138904"/>
                </a:lnTo>
                <a:cubicBezTo>
                  <a:pt x="54187" y="1138904"/>
                  <a:pt x="0" y="1084717"/>
                  <a:pt x="0" y="1017873"/>
                </a:cubicBezTo>
                <a:lnTo>
                  <a:pt x="0" y="121031"/>
                </a:lnTo>
                <a:cubicBezTo>
                  <a:pt x="0" y="54187"/>
                  <a:pt x="54187" y="0"/>
                  <a:pt x="121031" y="0"/>
                </a:cubicBezTo>
                <a:close/>
              </a:path>
            </a:pathLst>
          </a:custGeom>
          <a:solidFill>
            <a:schemeClr val="accent1">
              <a:lumMod val="60000"/>
              <a:lumOff val="40000"/>
            </a:schemeClr>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lIns="101250" rIns="101250" anchor="ctr"/>
          <a:lstStyle/>
          <a:p>
            <a:pPr algn="ctr" fontAlgn="base">
              <a:spcBef>
                <a:spcPct val="0"/>
              </a:spcBef>
              <a:spcAft>
                <a:spcPct val="0"/>
              </a:spcAft>
            </a:pPr>
            <a:r>
              <a:rPr lang="zh-CN" altLang="en-US" sz="2800" b="1" strike="noStrike" noProof="1">
                <a:solidFill>
                  <a:srgbClr val="0000FF"/>
                </a:solidFill>
                <a:latin typeface="方正粗黑宋简体" panose="02000000000000000000" pitchFamily="2" charset="-122"/>
                <a:ea typeface="方正粗黑宋简体" panose="02000000000000000000" pitchFamily="2" charset="-122"/>
              </a:rPr>
              <a:t>单中点问题</a:t>
            </a:r>
          </a:p>
        </p:txBody>
      </p:sp>
      <p:sp>
        <p:nvSpPr>
          <p:cNvPr id="9" name="MH_Number_1">
            <a:hlinkClick r:id="rId13" action="ppaction://hlinksldjump"/>
          </p:cNvPr>
          <p:cNvSpPr/>
          <p:nvPr>
            <p:custDataLst>
              <p:tags r:id="rId6"/>
            </p:custDataLst>
          </p:nvPr>
        </p:nvSpPr>
        <p:spPr>
          <a:xfrm>
            <a:off x="3499485" y="3448050"/>
            <a:ext cx="326390" cy="259715"/>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 tIns="0" rIns="0" bIns="0" anchor="ctr"/>
          <a:lstStyle/>
          <a:p>
            <a:pPr algn="ctr" fontAlgn="base">
              <a:spcBef>
                <a:spcPct val="0"/>
              </a:spcBef>
              <a:spcAft>
                <a:spcPct val="0"/>
              </a:spcAft>
              <a:defRPr/>
            </a:pPr>
            <a:r>
              <a:rPr lang="en-US" altLang="zh-CN" strike="noStrike" noProof="1">
                <a:solidFill>
                  <a:srgbClr val="FFFFFF"/>
                </a:solidFill>
                <a:ea typeface="Arial Unicode MS" panose="020B0604020202020204" charset="-122"/>
                <a:cs typeface="Arial Unicode MS" panose="020B0604020202020204" charset="-122"/>
              </a:rPr>
              <a:t>01</a:t>
            </a:r>
          </a:p>
        </p:txBody>
      </p:sp>
      <p:sp>
        <p:nvSpPr>
          <p:cNvPr id="10" name="MH_Entry_2">
            <a:hlinkClick r:id="rId13" action="ppaction://hlinksldjump"/>
          </p:cNvPr>
          <p:cNvSpPr/>
          <p:nvPr>
            <p:custDataLst>
              <p:tags r:id="rId7"/>
            </p:custDataLst>
          </p:nvPr>
        </p:nvSpPr>
        <p:spPr>
          <a:xfrm>
            <a:off x="4067810" y="3162300"/>
            <a:ext cx="1362075" cy="949960"/>
          </a:xfrm>
          <a:custGeom>
            <a:avLst/>
            <a:gdLst>
              <a:gd name="connsiteX0" fmla="*/ 201298 w 1673525"/>
              <a:gd name="connsiteY0" fmla="*/ 89098 h 1138904"/>
              <a:gd name="connsiteX1" fmla="*/ 99204 w 1673525"/>
              <a:gd name="connsiteY1" fmla="*/ 191192 h 1138904"/>
              <a:gd name="connsiteX2" fmla="*/ 99204 w 1673525"/>
              <a:gd name="connsiteY2" fmla="*/ 947712 h 1138904"/>
              <a:gd name="connsiteX3" fmla="*/ 201298 w 1673525"/>
              <a:gd name="connsiteY3" fmla="*/ 1049806 h 1138904"/>
              <a:gd name="connsiteX4" fmla="*/ 1472227 w 1673525"/>
              <a:gd name="connsiteY4" fmla="*/ 1049806 h 1138904"/>
              <a:gd name="connsiteX5" fmla="*/ 1574321 w 1673525"/>
              <a:gd name="connsiteY5" fmla="*/ 947712 h 1138904"/>
              <a:gd name="connsiteX6" fmla="*/ 1574321 w 1673525"/>
              <a:gd name="connsiteY6" fmla="*/ 191192 h 1138904"/>
              <a:gd name="connsiteX7" fmla="*/ 1472227 w 1673525"/>
              <a:gd name="connsiteY7" fmla="*/ 89098 h 1138904"/>
              <a:gd name="connsiteX8" fmla="*/ 121031 w 1673525"/>
              <a:gd name="connsiteY8" fmla="*/ 0 h 1138904"/>
              <a:gd name="connsiteX9" fmla="*/ 1552494 w 1673525"/>
              <a:gd name="connsiteY9" fmla="*/ 0 h 1138904"/>
              <a:gd name="connsiteX10" fmla="*/ 1673525 w 1673525"/>
              <a:gd name="connsiteY10" fmla="*/ 121031 h 1138904"/>
              <a:gd name="connsiteX11" fmla="*/ 1673525 w 1673525"/>
              <a:gd name="connsiteY11" fmla="*/ 1017873 h 1138904"/>
              <a:gd name="connsiteX12" fmla="*/ 1552494 w 1673525"/>
              <a:gd name="connsiteY12" fmla="*/ 1138904 h 1138904"/>
              <a:gd name="connsiteX13" fmla="*/ 121031 w 1673525"/>
              <a:gd name="connsiteY13" fmla="*/ 1138904 h 1138904"/>
              <a:gd name="connsiteX14" fmla="*/ 0 w 1673525"/>
              <a:gd name="connsiteY14" fmla="*/ 1017873 h 1138904"/>
              <a:gd name="connsiteX15" fmla="*/ 0 w 1673525"/>
              <a:gd name="connsiteY15" fmla="*/ 121031 h 1138904"/>
              <a:gd name="connsiteX16" fmla="*/ 121031 w 1673525"/>
              <a:gd name="connsiteY16" fmla="*/ 0 h 11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3525" h="1138904">
                <a:moveTo>
                  <a:pt x="201298" y="89098"/>
                </a:moveTo>
                <a:cubicBezTo>
                  <a:pt x="144913" y="89098"/>
                  <a:pt x="99204" y="134807"/>
                  <a:pt x="99204" y="191192"/>
                </a:cubicBezTo>
                <a:lnTo>
                  <a:pt x="99204" y="947712"/>
                </a:lnTo>
                <a:cubicBezTo>
                  <a:pt x="99204" y="1004097"/>
                  <a:pt x="144913" y="1049806"/>
                  <a:pt x="201298" y="1049806"/>
                </a:cubicBezTo>
                <a:lnTo>
                  <a:pt x="1472227" y="1049806"/>
                </a:lnTo>
                <a:cubicBezTo>
                  <a:pt x="1528612" y="1049806"/>
                  <a:pt x="1574321" y="1004097"/>
                  <a:pt x="1574321" y="947712"/>
                </a:cubicBezTo>
                <a:lnTo>
                  <a:pt x="1574321" y="191192"/>
                </a:lnTo>
                <a:cubicBezTo>
                  <a:pt x="1574321" y="134807"/>
                  <a:pt x="1528612" y="89098"/>
                  <a:pt x="1472227" y="89098"/>
                </a:cubicBezTo>
                <a:close/>
                <a:moveTo>
                  <a:pt x="121031" y="0"/>
                </a:moveTo>
                <a:lnTo>
                  <a:pt x="1552494" y="0"/>
                </a:lnTo>
                <a:cubicBezTo>
                  <a:pt x="1619338" y="0"/>
                  <a:pt x="1673525" y="54187"/>
                  <a:pt x="1673525" y="121031"/>
                </a:cubicBezTo>
                <a:lnTo>
                  <a:pt x="1673525" y="1017873"/>
                </a:lnTo>
                <a:cubicBezTo>
                  <a:pt x="1673525" y="1084717"/>
                  <a:pt x="1619338" y="1138904"/>
                  <a:pt x="1552494" y="1138904"/>
                </a:cubicBezTo>
                <a:lnTo>
                  <a:pt x="121031" y="1138904"/>
                </a:lnTo>
                <a:cubicBezTo>
                  <a:pt x="54187" y="1138904"/>
                  <a:pt x="0" y="1084717"/>
                  <a:pt x="0" y="1017873"/>
                </a:cubicBezTo>
                <a:lnTo>
                  <a:pt x="0" y="121031"/>
                </a:lnTo>
                <a:cubicBezTo>
                  <a:pt x="0" y="54187"/>
                  <a:pt x="54187" y="0"/>
                  <a:pt x="121031" y="0"/>
                </a:cubicBezTo>
                <a:close/>
              </a:path>
            </a:pathLst>
          </a:custGeom>
          <a:solidFill>
            <a:schemeClr val="accent1">
              <a:lumMod val="60000"/>
              <a:lumOff val="40000"/>
            </a:schemeClr>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lIns="101250" rIns="101250" anchor="ctr"/>
          <a:lstStyle/>
          <a:p>
            <a:pPr algn="ctr" fontAlgn="base">
              <a:spcBef>
                <a:spcPct val="0"/>
              </a:spcBef>
              <a:spcAft>
                <a:spcPct val="0"/>
              </a:spcAft>
            </a:pPr>
            <a:r>
              <a:rPr lang="en-US" altLang="zh-CN" sz="2800" b="1" strike="noStrike" noProof="1">
                <a:solidFill>
                  <a:srgbClr val="FF0000"/>
                </a:solidFill>
                <a:latin typeface="方正粗黑宋简体" panose="02000000000000000000" pitchFamily="2" charset="-122"/>
                <a:ea typeface="方正粗黑宋简体" panose="02000000000000000000" pitchFamily="2" charset="-122"/>
              </a:rPr>
              <a:t>k</a:t>
            </a:r>
            <a:r>
              <a:rPr lang="zh-CN" altLang="en-US" sz="2800" b="1" strike="noStrike" noProof="1">
                <a:solidFill>
                  <a:srgbClr val="FF0000"/>
                </a:solidFill>
                <a:latin typeface="方正粗黑宋简体" panose="02000000000000000000" pitchFamily="2" charset="-122"/>
                <a:ea typeface="方正粗黑宋简体" panose="02000000000000000000" pitchFamily="2" charset="-122"/>
              </a:rPr>
              <a:t>中点问题</a:t>
            </a:r>
          </a:p>
        </p:txBody>
      </p:sp>
      <p:sp>
        <p:nvSpPr>
          <p:cNvPr id="11" name="MH_Number_2">
            <a:hlinkClick r:id="rId13" action="ppaction://hlinksldjump"/>
          </p:cNvPr>
          <p:cNvSpPr/>
          <p:nvPr>
            <p:custDataLst>
              <p:tags r:id="rId8"/>
            </p:custDataLst>
          </p:nvPr>
        </p:nvSpPr>
        <p:spPr>
          <a:xfrm>
            <a:off x="5019040" y="3338830"/>
            <a:ext cx="326390" cy="259715"/>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 tIns="0" rIns="0" bIns="0" anchor="ctr"/>
          <a:lstStyle/>
          <a:p>
            <a:pPr algn="ctr" fontAlgn="base">
              <a:spcBef>
                <a:spcPct val="0"/>
              </a:spcBef>
              <a:spcAft>
                <a:spcPct val="0"/>
              </a:spcAft>
              <a:defRPr/>
            </a:pPr>
            <a:r>
              <a:rPr lang="en-US" altLang="zh-CN" strike="noStrike" noProof="1">
                <a:solidFill>
                  <a:srgbClr val="FFFFFF"/>
                </a:solidFill>
                <a:ea typeface="Arial Unicode MS" panose="020B0604020202020204" charset="-122"/>
                <a:cs typeface="Arial Unicode MS" panose="020B0604020202020204" charset="-122"/>
              </a:rPr>
              <a:t>02</a:t>
            </a:r>
          </a:p>
        </p:txBody>
      </p:sp>
      <p:sp>
        <p:nvSpPr>
          <p:cNvPr id="12" name="MH_Entry_2">
            <a:hlinkClick r:id="rId13" action="ppaction://hlinksldjump"/>
          </p:cNvPr>
          <p:cNvSpPr/>
          <p:nvPr>
            <p:custDataLst>
              <p:tags r:id="rId9"/>
            </p:custDataLst>
          </p:nvPr>
        </p:nvSpPr>
        <p:spPr>
          <a:xfrm>
            <a:off x="5796280" y="3141345"/>
            <a:ext cx="1360170" cy="951865"/>
          </a:xfrm>
          <a:custGeom>
            <a:avLst/>
            <a:gdLst>
              <a:gd name="connsiteX0" fmla="*/ 201298 w 1673525"/>
              <a:gd name="connsiteY0" fmla="*/ 89098 h 1138904"/>
              <a:gd name="connsiteX1" fmla="*/ 99204 w 1673525"/>
              <a:gd name="connsiteY1" fmla="*/ 191192 h 1138904"/>
              <a:gd name="connsiteX2" fmla="*/ 99204 w 1673525"/>
              <a:gd name="connsiteY2" fmla="*/ 947712 h 1138904"/>
              <a:gd name="connsiteX3" fmla="*/ 201298 w 1673525"/>
              <a:gd name="connsiteY3" fmla="*/ 1049806 h 1138904"/>
              <a:gd name="connsiteX4" fmla="*/ 1472227 w 1673525"/>
              <a:gd name="connsiteY4" fmla="*/ 1049806 h 1138904"/>
              <a:gd name="connsiteX5" fmla="*/ 1574321 w 1673525"/>
              <a:gd name="connsiteY5" fmla="*/ 947712 h 1138904"/>
              <a:gd name="connsiteX6" fmla="*/ 1574321 w 1673525"/>
              <a:gd name="connsiteY6" fmla="*/ 191192 h 1138904"/>
              <a:gd name="connsiteX7" fmla="*/ 1472227 w 1673525"/>
              <a:gd name="connsiteY7" fmla="*/ 89098 h 1138904"/>
              <a:gd name="connsiteX8" fmla="*/ 121031 w 1673525"/>
              <a:gd name="connsiteY8" fmla="*/ 0 h 1138904"/>
              <a:gd name="connsiteX9" fmla="*/ 1552494 w 1673525"/>
              <a:gd name="connsiteY9" fmla="*/ 0 h 1138904"/>
              <a:gd name="connsiteX10" fmla="*/ 1673525 w 1673525"/>
              <a:gd name="connsiteY10" fmla="*/ 121031 h 1138904"/>
              <a:gd name="connsiteX11" fmla="*/ 1673525 w 1673525"/>
              <a:gd name="connsiteY11" fmla="*/ 1017873 h 1138904"/>
              <a:gd name="connsiteX12" fmla="*/ 1552494 w 1673525"/>
              <a:gd name="connsiteY12" fmla="*/ 1138904 h 1138904"/>
              <a:gd name="connsiteX13" fmla="*/ 121031 w 1673525"/>
              <a:gd name="connsiteY13" fmla="*/ 1138904 h 1138904"/>
              <a:gd name="connsiteX14" fmla="*/ 0 w 1673525"/>
              <a:gd name="connsiteY14" fmla="*/ 1017873 h 1138904"/>
              <a:gd name="connsiteX15" fmla="*/ 0 w 1673525"/>
              <a:gd name="connsiteY15" fmla="*/ 121031 h 1138904"/>
              <a:gd name="connsiteX16" fmla="*/ 121031 w 1673525"/>
              <a:gd name="connsiteY16" fmla="*/ 0 h 11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3525" h="1138904">
                <a:moveTo>
                  <a:pt x="201298" y="89098"/>
                </a:moveTo>
                <a:cubicBezTo>
                  <a:pt x="144913" y="89098"/>
                  <a:pt x="99204" y="134807"/>
                  <a:pt x="99204" y="191192"/>
                </a:cubicBezTo>
                <a:lnTo>
                  <a:pt x="99204" y="947712"/>
                </a:lnTo>
                <a:cubicBezTo>
                  <a:pt x="99204" y="1004097"/>
                  <a:pt x="144913" y="1049806"/>
                  <a:pt x="201298" y="1049806"/>
                </a:cubicBezTo>
                <a:lnTo>
                  <a:pt x="1472227" y="1049806"/>
                </a:lnTo>
                <a:cubicBezTo>
                  <a:pt x="1528612" y="1049806"/>
                  <a:pt x="1574321" y="1004097"/>
                  <a:pt x="1574321" y="947712"/>
                </a:cubicBezTo>
                <a:lnTo>
                  <a:pt x="1574321" y="191192"/>
                </a:lnTo>
                <a:cubicBezTo>
                  <a:pt x="1574321" y="134807"/>
                  <a:pt x="1528612" y="89098"/>
                  <a:pt x="1472227" y="89098"/>
                </a:cubicBezTo>
                <a:close/>
                <a:moveTo>
                  <a:pt x="121031" y="0"/>
                </a:moveTo>
                <a:lnTo>
                  <a:pt x="1552494" y="0"/>
                </a:lnTo>
                <a:cubicBezTo>
                  <a:pt x="1619338" y="0"/>
                  <a:pt x="1673525" y="54187"/>
                  <a:pt x="1673525" y="121031"/>
                </a:cubicBezTo>
                <a:lnTo>
                  <a:pt x="1673525" y="1017873"/>
                </a:lnTo>
                <a:cubicBezTo>
                  <a:pt x="1673525" y="1084717"/>
                  <a:pt x="1619338" y="1138904"/>
                  <a:pt x="1552494" y="1138904"/>
                </a:cubicBezTo>
                <a:lnTo>
                  <a:pt x="121031" y="1138904"/>
                </a:lnTo>
                <a:cubicBezTo>
                  <a:pt x="54187" y="1138904"/>
                  <a:pt x="0" y="1084717"/>
                  <a:pt x="0" y="1017873"/>
                </a:cubicBezTo>
                <a:lnTo>
                  <a:pt x="0" y="121031"/>
                </a:lnTo>
                <a:cubicBezTo>
                  <a:pt x="0" y="54187"/>
                  <a:pt x="54187" y="0"/>
                  <a:pt x="121031" y="0"/>
                </a:cubicBezTo>
                <a:close/>
              </a:path>
            </a:pathLst>
          </a:custGeom>
          <a:solidFill>
            <a:schemeClr val="accent1">
              <a:lumMod val="60000"/>
              <a:lumOff val="40000"/>
            </a:schemeClr>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lIns="101250" rIns="101250" anchor="ctr"/>
          <a:lstStyle/>
          <a:p>
            <a:pPr algn="ctr" fontAlgn="base">
              <a:spcBef>
                <a:spcPct val="0"/>
              </a:spcBef>
              <a:spcAft>
                <a:spcPct val="0"/>
              </a:spcAft>
            </a:pPr>
            <a:r>
              <a:rPr lang="zh-CN" altLang="en-US" sz="2800" b="1" strike="noStrike" noProof="1">
                <a:solidFill>
                  <a:srgbClr val="0000FF"/>
                </a:solidFill>
                <a:latin typeface="方正粗黑宋简体" panose="02000000000000000000" pitchFamily="2" charset="-122"/>
                <a:ea typeface="方正粗黑宋简体" panose="02000000000000000000" pitchFamily="2" charset="-122"/>
              </a:rPr>
              <a:t>设站</a:t>
            </a:r>
            <a:endParaRPr lang="en-US" altLang="zh-CN" sz="2800" b="1" strike="noStrike" noProof="1">
              <a:solidFill>
                <a:srgbClr val="0000FF"/>
              </a:solidFill>
              <a:latin typeface="方正粗黑宋简体" panose="02000000000000000000" pitchFamily="2" charset="-122"/>
              <a:ea typeface="方正粗黑宋简体" panose="02000000000000000000" pitchFamily="2" charset="-122"/>
            </a:endParaRPr>
          </a:p>
          <a:p>
            <a:pPr algn="ctr" fontAlgn="base">
              <a:spcBef>
                <a:spcPct val="0"/>
              </a:spcBef>
              <a:spcAft>
                <a:spcPct val="0"/>
              </a:spcAft>
            </a:pPr>
            <a:r>
              <a:rPr lang="zh-CN" altLang="en-US" sz="2800" b="1" strike="noStrike" noProof="1">
                <a:solidFill>
                  <a:srgbClr val="0000FF"/>
                </a:solidFill>
                <a:latin typeface="方正粗黑宋简体" panose="02000000000000000000" pitchFamily="2" charset="-122"/>
                <a:ea typeface="方正粗黑宋简体" panose="02000000000000000000" pitchFamily="2" charset="-122"/>
              </a:rPr>
              <a:t>问题</a:t>
            </a:r>
          </a:p>
        </p:txBody>
      </p:sp>
      <p:sp>
        <p:nvSpPr>
          <p:cNvPr id="13" name="MH_Number_2">
            <a:hlinkClick r:id="rId13" action="ppaction://hlinksldjump"/>
          </p:cNvPr>
          <p:cNvSpPr/>
          <p:nvPr>
            <p:custDataLst>
              <p:tags r:id="rId10"/>
            </p:custDataLst>
          </p:nvPr>
        </p:nvSpPr>
        <p:spPr>
          <a:xfrm>
            <a:off x="6395085" y="3367405"/>
            <a:ext cx="326390" cy="257810"/>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0250" tIns="0" rIns="0" bIns="0" anchor="ctr"/>
          <a:lstStyle/>
          <a:p>
            <a:pPr algn="ctr" fontAlgn="base">
              <a:spcBef>
                <a:spcPct val="0"/>
              </a:spcBef>
              <a:spcAft>
                <a:spcPct val="0"/>
              </a:spcAft>
              <a:defRPr/>
            </a:pPr>
            <a:r>
              <a:rPr lang="en-US" altLang="zh-CN" strike="noStrike" noProof="1">
                <a:solidFill>
                  <a:srgbClr val="FFFFFF"/>
                </a:solidFill>
                <a:ea typeface="Arial Unicode MS" panose="020B0604020202020204" charset="-122"/>
                <a:cs typeface="Arial Unicode MS" panose="020B0604020202020204" charset="-122"/>
              </a:rPr>
              <a:t>03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bldLvl="0" animBg="1"/>
      <p:bldP spid="8" grpId="1" animBg="1"/>
      <p:bldP spid="9" grpId="0" bldLvl="0" animBg="1"/>
      <p:bldP spid="9" grpId="1" animBg="1"/>
      <p:bldP spid="10" grpId="0" bldLvl="0" animBg="1"/>
      <p:bldP spid="10" grpId="1" animBg="1"/>
      <p:bldP spid="11" grpId="0" bldLvl="0" animBg="1"/>
      <p:bldP spid="11" grpId="1" animBg="1"/>
      <p:bldP spid="12" grpId="0" bldLvl="0" animBg="1"/>
      <p:bldP spid="12" grpId="1" animBg="1"/>
      <p:bldP spid="13" grpId="0" bldLvl="0" animBg="1"/>
      <p:bldP spid="13" grpId="1" animBg="1"/>
    </p:bld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7" name="Rectangle 2"/>
          <p:cNvSpPr>
            <a:spLocks noGrp="1" noRot="1"/>
          </p:cNvSpPr>
          <p:nvPr>
            <p:ph type="title"/>
          </p:nvPr>
        </p:nvSpPr>
        <p:spPr/>
        <p:txBody>
          <a:bodyPr vert="horz" wrap="square" lIns="91440" tIns="45720" rIns="91440" bIns="45720" anchor="b"/>
          <a:lstStyle/>
          <a:p>
            <a:pPr eaLnBrk="1" hangingPunct="1"/>
            <a:r>
              <a:rPr lang="en-US" altLang="zh-CN" sz="3000" kern="1200">
                <a:solidFill>
                  <a:srgbClr val="5D2513"/>
                </a:solidFill>
                <a:latin typeface="方正粗黑宋简体" panose="02000000000000000000" pitchFamily="2" charset="-122"/>
                <a:ea typeface="方正粗黑宋简体" panose="02000000000000000000" pitchFamily="2" charset="-122"/>
                <a:cs typeface="+mj-cs"/>
              </a:rPr>
              <a:t>4.3.2 k</a:t>
            </a:r>
            <a:r>
              <a:rPr lang="zh-CN" altLang="en-US" sz="3000" kern="1200">
                <a:solidFill>
                  <a:srgbClr val="5D2513"/>
                </a:solidFill>
                <a:latin typeface="方正粗黑宋简体" panose="02000000000000000000" pitchFamily="2" charset="-122"/>
                <a:ea typeface="方正粗黑宋简体" panose="02000000000000000000" pitchFamily="2" charset="-122"/>
                <a:cs typeface="+mj-cs"/>
              </a:rPr>
              <a:t>中点问题</a:t>
            </a:r>
          </a:p>
        </p:txBody>
      </p:sp>
      <p:sp>
        <p:nvSpPr>
          <p:cNvPr id="392195" name="Rectangle 3"/>
          <p:cNvSpPr>
            <a:spLocks noGrp="1" noRot="1"/>
          </p:cNvSpPr>
          <p:nvPr>
            <p:ph idx="1"/>
          </p:nvPr>
        </p:nvSpPr>
        <p:spPr>
          <a:xfrm>
            <a:off x="461963" y="1757363"/>
            <a:ext cx="8221662" cy="3959225"/>
          </a:xfrm>
        </p:spPr>
        <p:txBody>
          <a:bodyPr vert="horz" wrap="square" lIns="91440" tIns="45720" rIns="91440" bIns="45720" anchor="t"/>
          <a:lstStyle/>
          <a:p>
            <a:pPr lvl="1" eaLnBrk="1" hangingPunct="1">
              <a:buClr>
                <a:srgbClr val="E2BD7B"/>
              </a:buClr>
            </a:pPr>
            <a:r>
              <a:rPr lang="zh-CN" altLang="en-US" sz="2800" kern="1200" dirty="0">
                <a:latin typeface="方正粗黑宋简体" panose="02000000000000000000" pitchFamily="2" charset="-122"/>
                <a:ea typeface="方正粗黑宋简体" panose="02000000000000000000" pitchFamily="2" charset="-122"/>
                <a:cs typeface="+mn-cs"/>
              </a:rPr>
              <a:t>单中点只解决用户点数目不十分大而分布范围不太广的情况下的选址问题。</a:t>
            </a:r>
          </a:p>
          <a:p>
            <a:pPr lvl="1" eaLnBrk="1" hangingPunct="1">
              <a:buClr>
                <a:srgbClr val="E2BD7B"/>
              </a:buClr>
            </a:pPr>
            <a:r>
              <a:rPr lang="zh-CN" altLang="en-US" sz="2800" kern="1200" dirty="0">
                <a:latin typeface="方正粗黑宋简体" panose="02000000000000000000" pitchFamily="2" charset="-122"/>
                <a:ea typeface="方正粗黑宋简体" panose="02000000000000000000" pitchFamily="2" charset="-122"/>
                <a:cs typeface="+mn-cs"/>
              </a:rPr>
              <a:t>当用户点数目增多或地理位置分散，</a:t>
            </a:r>
            <a:r>
              <a:rPr lang="zh-CN" altLang="en-US" sz="2800" kern="1200" dirty="0">
                <a:solidFill>
                  <a:srgbClr val="FF0000"/>
                </a:solidFill>
                <a:latin typeface="方正粗黑宋简体" panose="02000000000000000000" pitchFamily="2" charset="-122"/>
                <a:ea typeface="方正粗黑宋简体" panose="02000000000000000000" pitchFamily="2" charset="-122"/>
                <a:cs typeface="+mn-cs"/>
              </a:rPr>
              <a:t>往往要求分成几个群体，每个群体一个中点</a:t>
            </a:r>
            <a:r>
              <a:rPr lang="zh-CN" altLang="en-US" sz="2800" kern="1200" dirty="0">
                <a:latin typeface="方正粗黑宋简体" panose="02000000000000000000" pitchFamily="2" charset="-122"/>
                <a:ea typeface="方正粗黑宋简体" panose="02000000000000000000" pitchFamily="2" charset="-122"/>
                <a:cs typeface="+mn-cs"/>
              </a:rPr>
              <a:t>。</a:t>
            </a:r>
          </a:p>
          <a:p>
            <a:pPr eaLnBrk="1" hangingPunct="1">
              <a:buClr>
                <a:srgbClr val="956B21"/>
              </a:buClr>
              <a:buSzPct val="50000"/>
            </a:pPr>
            <a:r>
              <a:rPr lang="zh-CN" altLang="en-US" sz="2800" kern="1200" dirty="0">
                <a:solidFill>
                  <a:srgbClr val="634816"/>
                </a:solidFill>
                <a:latin typeface="方正粗黑宋简体" panose="02000000000000000000" pitchFamily="2" charset="-122"/>
                <a:ea typeface="方正粗黑宋简体" panose="02000000000000000000" pitchFamily="2" charset="-122"/>
                <a:cs typeface="+mn-cs"/>
              </a:rPr>
              <a:t>问题描述</a:t>
            </a:r>
          </a:p>
          <a:p>
            <a:pPr lvl="1" eaLnBrk="1" hangingPunct="1">
              <a:buClr>
                <a:srgbClr val="E2BD7B"/>
              </a:buClr>
            </a:pPr>
            <a:r>
              <a:rPr lang="zh-CN" altLang="en-US" sz="2800" kern="1200" dirty="0">
                <a:latin typeface="方正粗黑宋简体" panose="02000000000000000000" pitchFamily="2" charset="-122"/>
                <a:ea typeface="方正粗黑宋简体" panose="02000000000000000000" pitchFamily="2" charset="-122"/>
                <a:cs typeface="+mn-cs"/>
              </a:rPr>
              <a:t>一般所谓的</a:t>
            </a:r>
            <a:r>
              <a:rPr lang="en-US" altLang="zh-CN" sz="2800" kern="1200" dirty="0">
                <a:latin typeface="方正粗黑宋简体" panose="02000000000000000000" pitchFamily="2" charset="-122"/>
                <a:ea typeface="方正粗黑宋简体" panose="02000000000000000000" pitchFamily="2" charset="-122"/>
                <a:cs typeface="+mn-cs"/>
              </a:rPr>
              <a:t>k</a:t>
            </a:r>
            <a:r>
              <a:rPr lang="zh-CN" altLang="en-US" sz="2800" kern="1200" dirty="0">
                <a:latin typeface="方正粗黑宋简体" panose="02000000000000000000" pitchFamily="2" charset="-122"/>
                <a:ea typeface="方正粗黑宋简体" panose="02000000000000000000" pitchFamily="2" charset="-122"/>
                <a:cs typeface="+mn-cs"/>
              </a:rPr>
              <a:t>中点问题，是指</a:t>
            </a:r>
            <a:r>
              <a:rPr lang="en-US" altLang="zh-CN" sz="2800" kern="1200" dirty="0">
                <a:latin typeface="方正粗黑宋简体" panose="02000000000000000000" pitchFamily="2" charset="-122"/>
                <a:ea typeface="方正粗黑宋简体" panose="02000000000000000000" pitchFamily="2" charset="-122"/>
                <a:cs typeface="+mn-cs"/>
              </a:rPr>
              <a:t>k</a:t>
            </a:r>
            <a:r>
              <a:rPr lang="zh-CN" altLang="en-US" sz="2800" kern="1200" dirty="0">
                <a:latin typeface="方正粗黑宋简体" panose="02000000000000000000" pitchFamily="2" charset="-122"/>
                <a:ea typeface="方正粗黑宋简体" panose="02000000000000000000" pitchFamily="2" charset="-122"/>
                <a:cs typeface="+mn-cs"/>
              </a:rPr>
              <a:t>为预给值，不计各中点的中继线代价，求</a:t>
            </a:r>
            <a:r>
              <a:rPr lang="zh-CN" altLang="en-US" sz="2800" kern="1200" dirty="0">
                <a:solidFill>
                  <a:srgbClr val="FF0000"/>
                </a:solidFill>
                <a:latin typeface="方正粗黑宋简体" panose="02000000000000000000" pitchFamily="2" charset="-122"/>
                <a:ea typeface="方正粗黑宋简体" panose="02000000000000000000" pitchFamily="2" charset="-122"/>
                <a:cs typeface="+mn-cs"/>
              </a:rPr>
              <a:t>这些中点的位置，以使总代价最小</a:t>
            </a:r>
            <a:r>
              <a:rPr lang="zh-CN" altLang="en-US" sz="2800" kern="1200" dirty="0">
                <a:latin typeface="方正粗黑宋简体" panose="02000000000000000000" pitchFamily="2" charset="-122"/>
                <a:ea typeface="方正粗黑宋简体" panose="02000000000000000000" pitchFamily="2" charset="-122"/>
                <a:cs typeface="+mn-cs"/>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92195">
                                            <p:txEl>
                                              <p:pRg st="0" end="0"/>
                                            </p:txEl>
                                          </p:spTgt>
                                        </p:tgtEl>
                                        <p:attrNameLst>
                                          <p:attrName>style.visibility</p:attrName>
                                        </p:attrNameLst>
                                      </p:cBhvr>
                                      <p:to>
                                        <p:strVal val="visible"/>
                                      </p:to>
                                    </p:set>
                                    <p:animEffect transition="in" filter="wipe(down)">
                                      <p:cBhvr>
                                        <p:cTn id="7" dur="500"/>
                                        <p:tgtEl>
                                          <p:spTgt spid="392195">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92195">
                                            <p:txEl>
                                              <p:pRg st="1" end="1"/>
                                            </p:txEl>
                                          </p:spTgt>
                                        </p:tgtEl>
                                        <p:attrNameLst>
                                          <p:attrName>style.visibility</p:attrName>
                                        </p:attrNameLst>
                                      </p:cBhvr>
                                      <p:to>
                                        <p:strVal val="visible"/>
                                      </p:to>
                                    </p:set>
                                    <p:animEffect transition="in" filter="wipe(down)">
                                      <p:cBhvr>
                                        <p:cTn id="10" dur="500"/>
                                        <p:tgtEl>
                                          <p:spTgt spid="39219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92195">
                                            <p:txEl>
                                              <p:pRg st="2" end="2"/>
                                            </p:txEl>
                                          </p:spTgt>
                                        </p:tgtEl>
                                        <p:attrNameLst>
                                          <p:attrName>style.visibility</p:attrName>
                                        </p:attrNameLst>
                                      </p:cBhvr>
                                      <p:to>
                                        <p:strVal val="visible"/>
                                      </p:to>
                                    </p:set>
                                    <p:animEffect transition="in" filter="wipe(down)">
                                      <p:cBhvr>
                                        <p:cTn id="15" dur="500"/>
                                        <p:tgtEl>
                                          <p:spTgt spid="392195">
                                            <p:txEl>
                                              <p:pRg st="2" end="2"/>
                                            </p:tx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392195">
                                            <p:txEl>
                                              <p:pRg st="3" end="3"/>
                                            </p:txEl>
                                          </p:spTgt>
                                        </p:tgtEl>
                                        <p:attrNameLst>
                                          <p:attrName>style.visibility</p:attrName>
                                        </p:attrNameLst>
                                      </p:cBhvr>
                                      <p:to>
                                        <p:strVal val="visible"/>
                                      </p:to>
                                    </p:set>
                                    <p:animEffect transition="in" filter="wipe(down)">
                                      <p:cBhvr>
                                        <p:cTn id="18" dur="500"/>
                                        <p:tgtEl>
                                          <p:spTgt spid="39219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195" grpId="0" build="p"/>
    </p:bld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3"/>
          <p:cNvSpPr>
            <a:spLocks noGrp="1" noRot="1"/>
          </p:cNvSpPr>
          <p:nvPr>
            <p:ph idx="1"/>
          </p:nvPr>
        </p:nvSpPr>
        <p:spPr>
          <a:xfrm>
            <a:off x="509588" y="909003"/>
            <a:ext cx="8193087" cy="4319587"/>
          </a:xfrm>
        </p:spPr>
        <p:txBody>
          <a:bodyPr vert="horz" wrap="square" lIns="68580" tIns="34290" rIns="68580" bIns="34290" anchor="t"/>
          <a:lstStyle/>
          <a:p>
            <a:pPr eaLnBrk="1" hangingPunct="1">
              <a:buClr>
                <a:srgbClr val="956B21"/>
              </a:buClr>
              <a:buSzPct val="50000"/>
            </a:pPr>
            <a:r>
              <a:rPr lang="zh-CN" altLang="en-US" sz="2800" kern="1200">
                <a:solidFill>
                  <a:srgbClr val="634816"/>
                </a:solidFill>
                <a:latin typeface="方正粗黑宋简体" panose="02000000000000000000" pitchFamily="2" charset="-122"/>
                <a:ea typeface="方正粗黑宋简体" panose="02000000000000000000" pitchFamily="2" charset="-122"/>
                <a:cs typeface="+mn-cs"/>
              </a:rPr>
              <a:t>设有</a:t>
            </a:r>
            <a:r>
              <a:rPr lang="en-US" altLang="zh-CN" sz="2800" kern="1200">
                <a:solidFill>
                  <a:srgbClr val="634816"/>
                </a:solidFill>
                <a:latin typeface="方正粗黑宋简体" panose="02000000000000000000" pitchFamily="2" charset="-122"/>
                <a:ea typeface="方正粗黑宋简体" panose="02000000000000000000" pitchFamily="2" charset="-122"/>
                <a:cs typeface="+mn-cs"/>
              </a:rPr>
              <a:t>n</a:t>
            </a:r>
            <a:r>
              <a:rPr lang="zh-CN" altLang="en-US" sz="2800" kern="1200">
                <a:solidFill>
                  <a:srgbClr val="634816"/>
                </a:solidFill>
                <a:latin typeface="方正粗黑宋简体" panose="02000000000000000000" pitchFamily="2" charset="-122"/>
                <a:ea typeface="方正粗黑宋简体" panose="02000000000000000000" pitchFamily="2" charset="-122"/>
                <a:cs typeface="+mn-cs"/>
              </a:rPr>
              <a:t>个用户点（</a:t>
            </a:r>
            <a:r>
              <a:rPr lang="en-US" altLang="zh-CN" sz="2800" kern="1200">
                <a:solidFill>
                  <a:srgbClr val="634816"/>
                </a:solidFill>
                <a:latin typeface="方正粗黑宋简体" panose="02000000000000000000" pitchFamily="2" charset="-122"/>
                <a:ea typeface="方正粗黑宋简体" panose="02000000000000000000" pitchFamily="2" charset="-122"/>
                <a:cs typeface="+mn-cs"/>
              </a:rPr>
              <a:t>x</a:t>
            </a:r>
            <a:r>
              <a:rPr lang="en-US" altLang="zh-CN" sz="2800" kern="1200" baseline="-25000">
                <a:solidFill>
                  <a:srgbClr val="634816"/>
                </a:solidFill>
                <a:latin typeface="方正粗黑宋简体" panose="02000000000000000000" pitchFamily="2" charset="-122"/>
                <a:ea typeface="方正粗黑宋简体" panose="02000000000000000000" pitchFamily="2" charset="-122"/>
                <a:cs typeface="+mn-cs"/>
              </a:rPr>
              <a:t>j</a:t>
            </a:r>
            <a:r>
              <a:rPr lang="en-US" altLang="zh-CN" sz="2800" kern="1200">
                <a:solidFill>
                  <a:srgbClr val="634816"/>
                </a:solidFill>
                <a:latin typeface="方正粗黑宋简体" panose="02000000000000000000" pitchFamily="2" charset="-122"/>
                <a:ea typeface="方正粗黑宋简体" panose="02000000000000000000" pitchFamily="2" charset="-122"/>
                <a:cs typeface="+mn-cs"/>
              </a:rPr>
              <a:t>,y</a:t>
            </a:r>
            <a:r>
              <a:rPr lang="en-US" altLang="zh-CN" sz="2800" kern="1200" baseline="-25000">
                <a:solidFill>
                  <a:srgbClr val="634816"/>
                </a:solidFill>
                <a:latin typeface="方正粗黑宋简体" panose="02000000000000000000" pitchFamily="2" charset="-122"/>
                <a:ea typeface="方正粗黑宋简体" panose="02000000000000000000" pitchFamily="2" charset="-122"/>
                <a:cs typeface="+mn-cs"/>
              </a:rPr>
              <a:t>j</a:t>
            </a:r>
            <a:r>
              <a:rPr lang="en-US" altLang="zh-CN" sz="2800" kern="1200">
                <a:solidFill>
                  <a:srgbClr val="634816"/>
                </a:solidFill>
                <a:latin typeface="方正粗黑宋简体" panose="02000000000000000000" pitchFamily="2" charset="-122"/>
                <a:ea typeface="方正粗黑宋简体" panose="02000000000000000000" pitchFamily="2" charset="-122"/>
                <a:cs typeface="+mn-cs"/>
              </a:rPr>
              <a:t>,j=1,2,…,n</a:t>
            </a:r>
            <a:r>
              <a:rPr lang="zh-CN" altLang="en-US" sz="2800" kern="1200">
                <a:solidFill>
                  <a:srgbClr val="634816"/>
                </a:solidFill>
                <a:latin typeface="方正粗黑宋简体" panose="02000000000000000000" pitchFamily="2" charset="-122"/>
                <a:ea typeface="方正粗黑宋简体" panose="02000000000000000000" pitchFamily="2" charset="-122"/>
                <a:cs typeface="+mn-cs"/>
              </a:rPr>
              <a:t>） ，要求找</a:t>
            </a:r>
            <a:r>
              <a:rPr lang="en-US" altLang="zh-CN" sz="2800" kern="1200">
                <a:solidFill>
                  <a:srgbClr val="634816"/>
                </a:solidFill>
                <a:latin typeface="方正粗黑宋简体" panose="02000000000000000000" pitchFamily="2" charset="-122"/>
                <a:ea typeface="方正粗黑宋简体" panose="02000000000000000000" pitchFamily="2" charset="-122"/>
                <a:cs typeface="+mn-cs"/>
              </a:rPr>
              <a:t>k</a:t>
            </a:r>
            <a:r>
              <a:rPr lang="zh-CN" altLang="en-US" sz="2800" kern="1200">
                <a:solidFill>
                  <a:srgbClr val="634816"/>
                </a:solidFill>
                <a:latin typeface="方正粗黑宋简体" panose="02000000000000000000" pitchFamily="2" charset="-122"/>
                <a:ea typeface="方正粗黑宋简体" panose="02000000000000000000" pitchFamily="2" charset="-122"/>
                <a:cs typeface="+mn-cs"/>
              </a:rPr>
              <a:t>个交换点的位置（</a:t>
            </a:r>
            <a:r>
              <a:rPr lang="en-US" altLang="zh-CN" sz="2800" kern="1200">
                <a:solidFill>
                  <a:srgbClr val="634816"/>
                </a:solidFill>
                <a:latin typeface="方正粗黑宋简体" panose="02000000000000000000" pitchFamily="2" charset="-122"/>
                <a:ea typeface="方正粗黑宋简体" panose="02000000000000000000" pitchFamily="2" charset="-122"/>
                <a:cs typeface="+mn-cs"/>
              </a:rPr>
              <a:t>x</a:t>
            </a:r>
            <a:r>
              <a:rPr lang="en-US" altLang="zh-CN" sz="2800" kern="1200" baseline="-25000">
                <a:solidFill>
                  <a:srgbClr val="634816"/>
                </a:solidFill>
                <a:latin typeface="方正粗黑宋简体" panose="02000000000000000000" pitchFamily="2" charset="-122"/>
                <a:ea typeface="方正粗黑宋简体" panose="02000000000000000000" pitchFamily="2" charset="-122"/>
                <a:cs typeface="+mn-cs"/>
              </a:rPr>
              <a:t>qi</a:t>
            </a:r>
            <a:r>
              <a:rPr lang="en-US" altLang="zh-CN" sz="2800" kern="1200">
                <a:solidFill>
                  <a:srgbClr val="634816"/>
                </a:solidFill>
                <a:latin typeface="方正粗黑宋简体" panose="02000000000000000000" pitchFamily="2" charset="-122"/>
                <a:ea typeface="方正粗黑宋简体" panose="02000000000000000000" pitchFamily="2" charset="-122"/>
                <a:cs typeface="+mn-cs"/>
              </a:rPr>
              <a:t>,y</a:t>
            </a:r>
            <a:r>
              <a:rPr lang="en-US" altLang="zh-CN" sz="2800" kern="1200" baseline="-25000">
                <a:solidFill>
                  <a:srgbClr val="634816"/>
                </a:solidFill>
                <a:latin typeface="方正粗黑宋简体" panose="02000000000000000000" pitchFamily="2" charset="-122"/>
                <a:ea typeface="方正粗黑宋简体" panose="02000000000000000000" pitchFamily="2" charset="-122"/>
                <a:cs typeface="+mn-cs"/>
              </a:rPr>
              <a:t>qi</a:t>
            </a:r>
            <a:r>
              <a:rPr lang="en-US" altLang="zh-CN" sz="2800" kern="1200">
                <a:solidFill>
                  <a:srgbClr val="634816"/>
                </a:solidFill>
                <a:latin typeface="方正粗黑宋简体" panose="02000000000000000000" pitchFamily="2" charset="-122"/>
                <a:ea typeface="方正粗黑宋简体" panose="02000000000000000000" pitchFamily="2" charset="-122"/>
                <a:cs typeface="+mn-cs"/>
              </a:rPr>
              <a:t>,i=1,2,…,k</a:t>
            </a:r>
            <a:r>
              <a:rPr lang="zh-CN" altLang="en-US" sz="2800" kern="1200">
                <a:solidFill>
                  <a:srgbClr val="634816"/>
                </a:solidFill>
                <a:latin typeface="方正粗黑宋简体" panose="02000000000000000000" pitchFamily="2" charset="-122"/>
                <a:ea typeface="方正粗黑宋简体" panose="02000000000000000000" pitchFamily="2" charset="-122"/>
                <a:cs typeface="+mn-cs"/>
              </a:rPr>
              <a:t>），使下列</a:t>
            </a:r>
            <a:r>
              <a:rPr lang="en-US" altLang="zh-CN" sz="2800" kern="1200">
                <a:solidFill>
                  <a:srgbClr val="634816"/>
                </a:solidFill>
                <a:latin typeface="方正粗黑宋简体" panose="02000000000000000000" pitchFamily="2" charset="-122"/>
                <a:ea typeface="方正粗黑宋简体" panose="02000000000000000000" pitchFamily="2" charset="-122"/>
                <a:cs typeface="+mn-cs"/>
              </a:rPr>
              <a:t>L</a:t>
            </a:r>
            <a:r>
              <a:rPr lang="zh-CN" altLang="en-US" sz="2800" kern="1200">
                <a:solidFill>
                  <a:srgbClr val="634816"/>
                </a:solidFill>
                <a:latin typeface="方正粗黑宋简体" panose="02000000000000000000" pitchFamily="2" charset="-122"/>
                <a:ea typeface="方正粗黑宋简体" panose="02000000000000000000" pitchFamily="2" charset="-122"/>
                <a:cs typeface="+mn-cs"/>
              </a:rPr>
              <a:t>值最小：</a:t>
            </a:r>
          </a:p>
          <a:p>
            <a:pPr lvl="2"/>
            <a:endParaRPr lang="zh-CN" altLang="en-US" sz="2400"/>
          </a:p>
          <a:p>
            <a:pPr lvl="2"/>
            <a:endParaRPr lang="zh-CN" altLang="en-US" sz="2400"/>
          </a:p>
          <a:p>
            <a:pPr lvl="2"/>
            <a:endParaRPr lang="zh-CN" altLang="en-US" sz="2400"/>
          </a:p>
          <a:p>
            <a:pPr lvl="2"/>
            <a:endParaRPr lang="zh-CN" altLang="en-US" sz="2400"/>
          </a:p>
          <a:p>
            <a:pPr lvl="2"/>
            <a:endParaRPr lang="zh-CN" altLang="en-US" sz="2400"/>
          </a:p>
          <a:p>
            <a:pPr lvl="2"/>
            <a:endParaRPr lang="zh-CN" altLang="en-US" sz="2400"/>
          </a:p>
          <a:p>
            <a:pPr lvl="3"/>
            <a:endParaRPr lang="zh-CN" altLang="en-US" sz="2000"/>
          </a:p>
          <a:p>
            <a:pPr lvl="3"/>
            <a:endParaRPr lang="zh-CN" altLang="en-US" sz="2000"/>
          </a:p>
          <a:p>
            <a:pPr lvl="3"/>
            <a:endParaRPr lang="en-US" altLang="zh-CN" sz="2000"/>
          </a:p>
          <a:p>
            <a:pPr lvl="3"/>
            <a:endParaRPr lang="en-US" altLang="zh-CN" sz="2000"/>
          </a:p>
          <a:p>
            <a:pPr lvl="3"/>
            <a:endParaRPr lang="en-US" altLang="zh-CN" sz="2000"/>
          </a:p>
        </p:txBody>
      </p:sp>
      <p:graphicFrame>
        <p:nvGraphicFramePr>
          <p:cNvPr id="339971" name="Object 4"/>
          <p:cNvGraphicFramePr>
            <a:graphicFrameLocks noChangeAspect="1"/>
          </p:cNvGraphicFramePr>
          <p:nvPr/>
        </p:nvGraphicFramePr>
        <p:xfrm>
          <a:off x="3563303" y="2132965"/>
          <a:ext cx="2376487" cy="965200"/>
        </p:xfrm>
        <a:graphic>
          <a:graphicData uri="http://schemas.openxmlformats.org/presentationml/2006/ole">
            <mc:AlternateContent xmlns:mc="http://schemas.openxmlformats.org/markup-compatibility/2006">
              <mc:Choice xmlns:v="urn:schemas-microsoft-com:vml" Requires="v">
                <p:oleObj spid="_x0000_s422099" r:id="rId3" imgW="812165" imgH="330200" progId="Equation.3">
                  <p:embed/>
                </p:oleObj>
              </mc:Choice>
              <mc:Fallback>
                <p:oleObj r:id="rId3" imgW="812165" imgH="330200" progId="Equation.3">
                  <p:embed/>
                  <p:pic>
                    <p:nvPicPr>
                      <p:cNvPr id="0" name="图片 3341"/>
                      <p:cNvPicPr/>
                      <p:nvPr/>
                    </p:nvPicPr>
                    <p:blipFill>
                      <a:blip r:embed="rId4"/>
                      <a:stretch>
                        <a:fillRect/>
                      </a:stretch>
                    </p:blipFill>
                    <p:spPr>
                      <a:xfrm>
                        <a:off x="3563303" y="2132965"/>
                        <a:ext cx="2376487" cy="965200"/>
                      </a:xfrm>
                      <a:prstGeom prst="rect">
                        <a:avLst/>
                      </a:prstGeom>
                      <a:noFill/>
                      <a:ln w="38100">
                        <a:noFill/>
                        <a:miter/>
                      </a:ln>
                    </p:spPr>
                  </p:pic>
                </p:oleObj>
              </mc:Fallback>
            </mc:AlternateContent>
          </a:graphicData>
        </a:graphic>
      </p:graphicFrame>
      <p:graphicFrame>
        <p:nvGraphicFramePr>
          <p:cNvPr id="339972" name="Object 6"/>
          <p:cNvGraphicFramePr>
            <a:graphicFrameLocks noChangeAspect="1"/>
          </p:cNvGraphicFramePr>
          <p:nvPr/>
        </p:nvGraphicFramePr>
        <p:xfrm>
          <a:off x="2555875" y="3285490"/>
          <a:ext cx="5190490" cy="1126490"/>
        </p:xfrm>
        <a:graphic>
          <a:graphicData uri="http://schemas.openxmlformats.org/presentationml/2006/ole">
            <mc:AlternateContent xmlns:mc="http://schemas.openxmlformats.org/markup-compatibility/2006">
              <mc:Choice xmlns:v="urn:schemas-microsoft-com:vml" Requires="v">
                <p:oleObj spid="_x0000_s422100" r:id="rId5" imgW="2044700" imgH="444500" progId="Equation.3">
                  <p:embed/>
                </p:oleObj>
              </mc:Choice>
              <mc:Fallback>
                <p:oleObj r:id="rId5" imgW="2044700" imgH="444500" progId="Equation.3">
                  <p:embed/>
                  <p:pic>
                    <p:nvPicPr>
                      <p:cNvPr id="0" name="图片 3344"/>
                      <p:cNvPicPr/>
                      <p:nvPr/>
                    </p:nvPicPr>
                    <p:blipFill>
                      <a:blip r:embed="rId6"/>
                      <a:stretch>
                        <a:fillRect/>
                      </a:stretch>
                    </p:blipFill>
                    <p:spPr>
                      <a:xfrm>
                        <a:off x="2555875" y="3285490"/>
                        <a:ext cx="5190490" cy="1126490"/>
                      </a:xfrm>
                      <a:prstGeom prst="rect">
                        <a:avLst/>
                      </a:prstGeom>
                      <a:noFill/>
                      <a:ln w="38100">
                        <a:noFill/>
                        <a:miter/>
                      </a:ln>
                    </p:spPr>
                  </p:pic>
                </p:oleObj>
              </mc:Fallback>
            </mc:AlternateContent>
          </a:graphicData>
        </a:graphic>
      </p:graphicFrame>
      <p:graphicFrame>
        <p:nvGraphicFramePr>
          <p:cNvPr id="339973" name="Object 7"/>
          <p:cNvGraphicFramePr>
            <a:graphicFrameLocks noChangeAspect="1"/>
          </p:cNvGraphicFramePr>
          <p:nvPr/>
        </p:nvGraphicFramePr>
        <p:xfrm>
          <a:off x="2627630" y="4581525"/>
          <a:ext cx="5744845" cy="666750"/>
        </p:xfrm>
        <a:graphic>
          <a:graphicData uri="http://schemas.openxmlformats.org/presentationml/2006/ole">
            <mc:AlternateContent xmlns:mc="http://schemas.openxmlformats.org/markup-compatibility/2006">
              <mc:Choice xmlns:v="urn:schemas-microsoft-com:vml" Requires="v">
                <p:oleObj spid="_x0000_s422101" r:id="rId7" imgW="2070100" imgH="241300" progId="Equation.3">
                  <p:embed/>
                </p:oleObj>
              </mc:Choice>
              <mc:Fallback>
                <p:oleObj r:id="rId7" imgW="2070100" imgH="241300" progId="Equation.3">
                  <p:embed/>
                  <p:pic>
                    <p:nvPicPr>
                      <p:cNvPr id="0" name="图片 3345"/>
                      <p:cNvPicPr/>
                      <p:nvPr/>
                    </p:nvPicPr>
                    <p:blipFill>
                      <a:blip r:embed="rId8"/>
                      <a:stretch>
                        <a:fillRect/>
                      </a:stretch>
                    </p:blipFill>
                    <p:spPr>
                      <a:xfrm>
                        <a:off x="2627630" y="4581525"/>
                        <a:ext cx="5744845" cy="666750"/>
                      </a:xfrm>
                      <a:prstGeom prst="rect">
                        <a:avLst/>
                      </a:prstGeom>
                      <a:noFill/>
                      <a:ln w="38100">
                        <a:noFill/>
                        <a:miter/>
                      </a:ln>
                    </p:spPr>
                  </p:pic>
                </p:oleObj>
              </mc:Fallback>
            </mc:AlternateContent>
          </a:graphicData>
        </a:graphic>
      </p:graphicFrame>
      <p:sp>
        <p:nvSpPr>
          <p:cNvPr id="5" name="矩形 4"/>
          <p:cNvSpPr/>
          <p:nvPr/>
        </p:nvSpPr>
        <p:spPr>
          <a:xfrm>
            <a:off x="801370" y="5661660"/>
            <a:ext cx="7510780" cy="521970"/>
          </a:xfrm>
          <a:prstGeom prst="rect">
            <a:avLst/>
          </a:prstGeom>
          <a:noFill/>
          <a:ln w="9525">
            <a:noFill/>
          </a:ln>
        </p:spPr>
        <p:txBody>
          <a:bodyPr wrap="square" anchor="t">
            <a:spAutoFit/>
          </a:bodyPr>
          <a:lstStyle/>
          <a:p>
            <a:pPr lvl="1" indent="0">
              <a:spcAft>
                <a:spcPct val="0"/>
              </a:spcAft>
            </a:pPr>
            <a:r>
              <a:rPr lang="zh-CN" altLang="en-US" sz="2800">
                <a:solidFill>
                  <a:srgbClr val="494B4D"/>
                </a:solidFill>
                <a:latin typeface="方正粗黑宋简体" panose="02000000000000000000" pitchFamily="2" charset="-122"/>
                <a:ea typeface="方正粗黑宋简体" panose="02000000000000000000" pitchFamily="2" charset="-122"/>
              </a:rPr>
              <a:t>上述距离测度可以是欧氏距离或其他测度。</a:t>
            </a:r>
          </a:p>
        </p:txBody>
      </p:sp>
      <p:sp>
        <p:nvSpPr>
          <p:cNvPr id="6" name="文本框 5"/>
          <p:cNvSpPr txBox="1"/>
          <p:nvPr/>
        </p:nvSpPr>
        <p:spPr>
          <a:xfrm>
            <a:off x="827088" y="2997200"/>
            <a:ext cx="1808480" cy="521970"/>
          </a:xfrm>
          <a:prstGeom prst="rect">
            <a:avLst/>
          </a:prstGeom>
          <a:noFill/>
          <a:ln w="9525">
            <a:noFill/>
          </a:ln>
        </p:spPr>
        <p:txBody>
          <a:bodyPr wrap="none" anchor="t">
            <a:spAutoFit/>
          </a:bodyPr>
          <a:lstStyle/>
          <a:p>
            <a:pPr lvl="2" indent="0" algn="l"/>
            <a:r>
              <a:rPr lang="zh-CN" altLang="en-US" sz="2800">
                <a:latin typeface="方正粗黑宋简体" panose="02000000000000000000" pitchFamily="2" charset="-122"/>
                <a:ea typeface="方正粗黑宋简体" panose="02000000000000000000" pitchFamily="2" charset="-122"/>
                <a:sym typeface="华文新魏" panose="02010800040101010101" pitchFamily="2" charset="-122"/>
              </a:rPr>
              <a:t>其中</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9970">
                                            <p:txEl>
                                              <p:pRg st="0" end="0"/>
                                            </p:txEl>
                                          </p:spTgt>
                                        </p:tgtEl>
                                        <p:attrNameLst>
                                          <p:attrName>style.visibility</p:attrName>
                                        </p:attrNameLst>
                                      </p:cBhvr>
                                      <p:to>
                                        <p:strVal val="visible"/>
                                      </p:to>
                                    </p:set>
                                    <p:anim calcmode="lin" valueType="num">
                                      <p:cBhvr>
                                        <p:cTn id="7" dur="500" fill="hold"/>
                                        <p:tgtEl>
                                          <p:spTgt spid="339970">
                                            <p:txEl>
                                              <p:pRg st="0" end="0"/>
                                            </p:txEl>
                                          </p:spTgt>
                                        </p:tgtEl>
                                        <p:attrNameLst>
                                          <p:attrName>ppt_x</p:attrName>
                                        </p:attrNameLst>
                                      </p:cBhvr>
                                      <p:tavLst>
                                        <p:tav tm="0">
                                          <p:val>
                                            <p:strVal val="#ppt_x"/>
                                          </p:val>
                                        </p:tav>
                                        <p:tav tm="100000">
                                          <p:val>
                                            <p:strVal val="#ppt_x"/>
                                          </p:val>
                                        </p:tav>
                                      </p:tavLst>
                                    </p:anim>
                                    <p:anim calcmode="lin" valueType="num">
                                      <p:cBhvr>
                                        <p:cTn id="8" dur="500" fill="hold"/>
                                        <p:tgtEl>
                                          <p:spTgt spid="33997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nodeType="clickEffect">
                                  <p:stCondLst>
                                    <p:cond delay="0"/>
                                  </p:stCondLst>
                                  <p:childTnLst>
                                    <p:set>
                                      <p:cBhvr>
                                        <p:cTn id="12" dur="1" fill="hold">
                                          <p:stCondLst>
                                            <p:cond delay="0"/>
                                          </p:stCondLst>
                                        </p:cTn>
                                        <p:tgtEl>
                                          <p:spTgt spid="339971"/>
                                        </p:tgtEl>
                                        <p:attrNameLst>
                                          <p:attrName>style.visibility</p:attrName>
                                        </p:attrNameLst>
                                      </p:cBhvr>
                                      <p:to>
                                        <p:strVal val="visible"/>
                                      </p:to>
                                    </p:set>
                                    <p:animEffect transition="in" filter="diamond(in)">
                                      <p:cBhvr>
                                        <p:cTn id="13" dur="2000"/>
                                        <p:tgtEl>
                                          <p:spTgt spid="339971"/>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339972"/>
                                        </p:tgtEl>
                                        <p:attrNameLst>
                                          <p:attrName>style.visibility</p:attrName>
                                        </p:attrNameLst>
                                      </p:cBhvr>
                                      <p:to>
                                        <p:strVal val="visible"/>
                                      </p:to>
                                    </p:set>
                                    <p:animEffect transition="in" filter="circle(in)">
                                      <p:cBhvr>
                                        <p:cTn id="18" dur="2000"/>
                                        <p:tgtEl>
                                          <p:spTgt spid="339972"/>
                                        </p:tgtEl>
                                      </p:cBhvr>
                                    </p:animEffect>
                                  </p:childTnLst>
                                </p:cTn>
                              </p:par>
                            </p:childTnLst>
                          </p:cTn>
                        </p:par>
                      </p:childTnLst>
                    </p:cTn>
                  </p:par>
                  <p:par>
                    <p:cTn id="19" fill="hold">
                      <p:stCondLst>
                        <p:cond delay="indefinite"/>
                      </p:stCondLst>
                      <p:childTnLst>
                        <p:par>
                          <p:cTn id="20" fill="hold">
                            <p:stCondLst>
                              <p:cond delay="0"/>
                            </p:stCondLst>
                            <p:childTnLst>
                              <p:par>
                                <p:cTn id="21" presetID="20" presetClass="entr" presetSubtype="0" fill="hold" nodeType="clickEffect">
                                  <p:stCondLst>
                                    <p:cond delay="0"/>
                                  </p:stCondLst>
                                  <p:childTnLst>
                                    <p:set>
                                      <p:cBhvr>
                                        <p:cTn id="22" dur="1" fill="hold">
                                          <p:stCondLst>
                                            <p:cond delay="0"/>
                                          </p:stCondLst>
                                        </p:cTn>
                                        <p:tgtEl>
                                          <p:spTgt spid="339973"/>
                                        </p:tgtEl>
                                        <p:attrNameLst>
                                          <p:attrName>style.visibility</p:attrName>
                                        </p:attrNameLst>
                                      </p:cBhvr>
                                      <p:to>
                                        <p:strVal val="visible"/>
                                      </p:to>
                                    </p:set>
                                    <p:animEffect transition="in" filter="wedge">
                                      <p:cBhvr>
                                        <p:cTn id="23" dur="2000"/>
                                        <p:tgtEl>
                                          <p:spTgt spid="3399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970" grpId="0" uiExpand="1" build="p"/>
      <p:bldP spid="339970" grpId="1" build="p"/>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9971" name="Object 4"/>
          <p:cNvGraphicFramePr>
            <a:graphicFrameLocks noChangeAspect="1"/>
          </p:cNvGraphicFramePr>
          <p:nvPr/>
        </p:nvGraphicFramePr>
        <p:xfrm>
          <a:off x="538798" y="776605"/>
          <a:ext cx="2376487" cy="963613"/>
        </p:xfrm>
        <a:graphic>
          <a:graphicData uri="http://schemas.openxmlformats.org/presentationml/2006/ole">
            <mc:AlternateContent xmlns:mc="http://schemas.openxmlformats.org/markup-compatibility/2006">
              <mc:Choice xmlns:v="urn:schemas-microsoft-com:vml" Requires="v">
                <p:oleObj spid="_x0000_s423123" r:id="rId3" imgW="812165" imgH="330200" progId="Equation.3">
                  <p:embed/>
                </p:oleObj>
              </mc:Choice>
              <mc:Fallback>
                <p:oleObj r:id="rId3" imgW="812165" imgH="330200" progId="Equation.3">
                  <p:embed/>
                  <p:pic>
                    <p:nvPicPr>
                      <p:cNvPr id="0" name="图片 3343"/>
                      <p:cNvPicPr/>
                      <p:nvPr/>
                    </p:nvPicPr>
                    <p:blipFill>
                      <a:blip r:embed="rId4"/>
                      <a:stretch>
                        <a:fillRect/>
                      </a:stretch>
                    </p:blipFill>
                    <p:spPr>
                      <a:xfrm>
                        <a:off x="538798" y="776605"/>
                        <a:ext cx="2376487" cy="963613"/>
                      </a:xfrm>
                      <a:prstGeom prst="rect">
                        <a:avLst/>
                      </a:prstGeom>
                      <a:noFill/>
                      <a:ln w="38100">
                        <a:noFill/>
                        <a:miter/>
                      </a:ln>
                    </p:spPr>
                  </p:pic>
                </p:oleObj>
              </mc:Fallback>
            </mc:AlternateContent>
          </a:graphicData>
        </a:graphic>
      </p:graphicFrame>
      <p:graphicFrame>
        <p:nvGraphicFramePr>
          <p:cNvPr id="339972" name="Object 6"/>
          <p:cNvGraphicFramePr>
            <a:graphicFrameLocks noChangeAspect="1"/>
          </p:cNvGraphicFramePr>
          <p:nvPr/>
        </p:nvGraphicFramePr>
        <p:xfrm>
          <a:off x="3923348" y="765175"/>
          <a:ext cx="4427537" cy="960438"/>
        </p:xfrm>
        <a:graphic>
          <a:graphicData uri="http://schemas.openxmlformats.org/presentationml/2006/ole">
            <mc:AlternateContent xmlns:mc="http://schemas.openxmlformats.org/markup-compatibility/2006">
              <mc:Choice xmlns:v="urn:schemas-microsoft-com:vml" Requires="v">
                <p:oleObj spid="_x0000_s423124" r:id="rId5" imgW="2044700" imgH="444500" progId="Equation.3">
                  <p:embed/>
                </p:oleObj>
              </mc:Choice>
              <mc:Fallback>
                <p:oleObj r:id="rId5" imgW="2044700" imgH="444500" progId="Equation.3">
                  <p:embed/>
                  <p:pic>
                    <p:nvPicPr>
                      <p:cNvPr id="0" name="图片 3342"/>
                      <p:cNvPicPr/>
                      <p:nvPr/>
                    </p:nvPicPr>
                    <p:blipFill>
                      <a:blip r:embed="rId6"/>
                      <a:stretch>
                        <a:fillRect/>
                      </a:stretch>
                    </p:blipFill>
                    <p:spPr>
                      <a:xfrm>
                        <a:off x="3923348" y="765175"/>
                        <a:ext cx="4427537" cy="960438"/>
                      </a:xfrm>
                      <a:prstGeom prst="rect">
                        <a:avLst/>
                      </a:prstGeom>
                      <a:noFill/>
                      <a:ln w="38100">
                        <a:noFill/>
                        <a:miter/>
                      </a:ln>
                    </p:spPr>
                  </p:pic>
                </p:oleObj>
              </mc:Fallback>
            </mc:AlternateContent>
          </a:graphicData>
        </a:graphic>
      </p:graphicFrame>
      <p:sp>
        <p:nvSpPr>
          <p:cNvPr id="4" name="文本框 3"/>
          <p:cNvSpPr txBox="1"/>
          <p:nvPr/>
        </p:nvSpPr>
        <p:spPr>
          <a:xfrm>
            <a:off x="107950" y="1844993"/>
            <a:ext cx="8748713" cy="1938020"/>
          </a:xfrm>
          <a:prstGeom prst="rect">
            <a:avLst/>
          </a:prstGeom>
          <a:noFill/>
          <a:ln w="9525">
            <a:noFill/>
          </a:ln>
        </p:spPr>
        <p:txBody>
          <a:bodyPr wrap="square" anchor="t">
            <a:spAutoFit/>
          </a:bodyPr>
          <a:lstStyle/>
          <a:p>
            <a:pPr lvl="2" indent="0" algn="l"/>
            <a:r>
              <a:rPr lang="zh-CN" altLang="zh-CN" sz="2400" dirty="0">
                <a:solidFill>
                  <a:srgbClr val="FF0000"/>
                </a:solidFill>
                <a:latin typeface="方正粗黑宋简体" panose="02000000000000000000" pitchFamily="2" charset="-122"/>
                <a:ea typeface="方正粗黑宋简体" panose="02000000000000000000" pitchFamily="2" charset="-122"/>
                <a:sym typeface="华文新魏" panose="02010800040101010101" pitchFamily="2" charset="-122"/>
              </a:rPr>
              <a:t>例如，有</a:t>
            </a:r>
            <a:r>
              <a:rPr lang="en-US" altLang="zh-CN" sz="2400" dirty="0">
                <a:solidFill>
                  <a:srgbClr val="FF0000"/>
                </a:solidFill>
                <a:latin typeface="方正粗黑宋简体" panose="02000000000000000000" pitchFamily="2" charset="-122"/>
                <a:ea typeface="方正粗黑宋简体" panose="02000000000000000000" pitchFamily="2" charset="-122"/>
                <a:sym typeface="华文新魏" panose="02010800040101010101" pitchFamily="2" charset="-122"/>
              </a:rPr>
              <a:t>4</a:t>
            </a:r>
            <a:r>
              <a:rPr lang="zh-CN" altLang="en-US" sz="2400" dirty="0">
                <a:solidFill>
                  <a:srgbClr val="FF0000"/>
                </a:solidFill>
                <a:latin typeface="方正粗黑宋简体" panose="02000000000000000000" pitchFamily="2" charset="-122"/>
                <a:ea typeface="方正粗黑宋简体" panose="02000000000000000000" pitchFamily="2" charset="-122"/>
                <a:sym typeface="华文新魏" panose="02010800040101010101" pitchFamily="2" charset="-122"/>
              </a:rPr>
              <a:t>个用户，</a:t>
            </a:r>
            <a:r>
              <a:rPr lang="en-US" altLang="zh-CN" sz="2400" dirty="0">
                <a:solidFill>
                  <a:srgbClr val="FF0000"/>
                </a:solidFill>
                <a:latin typeface="方正粗黑宋简体" panose="02000000000000000000" pitchFamily="2" charset="-122"/>
                <a:ea typeface="方正粗黑宋简体" panose="02000000000000000000" pitchFamily="2" charset="-122"/>
                <a:sym typeface="华文新魏" panose="02010800040101010101" pitchFamily="2" charset="-122"/>
              </a:rPr>
              <a:t>3</a:t>
            </a:r>
            <a:r>
              <a:rPr lang="zh-CN" altLang="en-US" sz="2400" dirty="0">
                <a:solidFill>
                  <a:srgbClr val="FF0000"/>
                </a:solidFill>
                <a:latin typeface="方正粗黑宋简体" panose="02000000000000000000" pitchFamily="2" charset="-122"/>
                <a:ea typeface="方正粗黑宋简体" panose="02000000000000000000" pitchFamily="2" charset="-122"/>
                <a:sym typeface="华文新魏" panose="02010800040101010101" pitchFamily="2" charset="-122"/>
              </a:rPr>
              <a:t>个中点：</a:t>
            </a:r>
          </a:p>
          <a:p>
            <a:pPr lvl="2" indent="0" algn="l"/>
            <a:r>
              <a:rPr lang="zh-CN" altLang="zh-CN" sz="2400" dirty="0">
                <a:latin typeface="方正粗黑宋简体" panose="02000000000000000000" pitchFamily="2" charset="-122"/>
                <a:ea typeface="方正粗黑宋简体" panose="02000000000000000000" pitchFamily="2" charset="-122"/>
                <a:sym typeface="华文新魏" panose="02010800040101010101" pitchFamily="2" charset="-122"/>
              </a:rPr>
              <a:t>用户</a:t>
            </a:r>
            <a:r>
              <a:rPr lang="en-US" altLang="zh-CN" sz="2400" dirty="0">
                <a:latin typeface="方正粗黑宋简体" panose="02000000000000000000" pitchFamily="2" charset="-122"/>
                <a:ea typeface="方正粗黑宋简体" panose="02000000000000000000" pitchFamily="2" charset="-122"/>
                <a:sym typeface="华文新魏" panose="02010800040101010101" pitchFamily="2" charset="-122"/>
              </a:rPr>
              <a:t>1</a:t>
            </a:r>
            <a:r>
              <a:rPr lang="zh-CN" altLang="en-US" sz="2400" dirty="0">
                <a:latin typeface="方正粗黑宋简体" panose="02000000000000000000" pitchFamily="2" charset="-122"/>
                <a:ea typeface="方正粗黑宋简体" panose="02000000000000000000" pitchFamily="2" charset="-122"/>
                <a:sym typeface="华文新魏" panose="02010800040101010101" pitchFamily="2" charset="-122"/>
              </a:rPr>
              <a:t>跟第</a:t>
            </a:r>
            <a:r>
              <a:rPr lang="en-US" altLang="zh-CN" sz="2400" dirty="0">
                <a:latin typeface="方正粗黑宋简体" panose="02000000000000000000" pitchFamily="2" charset="-122"/>
                <a:ea typeface="方正粗黑宋简体" panose="02000000000000000000" pitchFamily="2" charset="-122"/>
                <a:sym typeface="华文新魏" panose="02010800040101010101" pitchFamily="2" charset="-122"/>
              </a:rPr>
              <a:t>1</a:t>
            </a:r>
            <a:r>
              <a:rPr lang="zh-CN" altLang="en-US" sz="2400" dirty="0">
                <a:latin typeface="方正粗黑宋简体" panose="02000000000000000000" pitchFamily="2" charset="-122"/>
                <a:ea typeface="方正粗黑宋简体" panose="02000000000000000000" pitchFamily="2" charset="-122"/>
                <a:sym typeface="华文新魏" panose="02010800040101010101" pitchFamily="2" charset="-122"/>
              </a:rPr>
              <a:t>个中点相连</a:t>
            </a:r>
            <a:r>
              <a:rPr lang="en-US" altLang="zh-CN" sz="2400" dirty="0">
                <a:latin typeface="方正粗黑宋简体" panose="02000000000000000000" pitchFamily="2" charset="-122"/>
                <a:ea typeface="方正粗黑宋简体" panose="02000000000000000000" pitchFamily="2" charset="-122"/>
                <a:sym typeface="华文新魏" panose="02010800040101010101" pitchFamily="2" charset="-122"/>
              </a:rPr>
              <a:t>:c</a:t>
            </a:r>
            <a:r>
              <a:rPr lang="en-US" altLang="zh-CN" sz="2400" baseline="-25000" dirty="0">
                <a:latin typeface="方正粗黑宋简体" panose="02000000000000000000" pitchFamily="2" charset="-122"/>
                <a:ea typeface="方正粗黑宋简体" panose="02000000000000000000" pitchFamily="2" charset="-122"/>
                <a:sym typeface="华文新魏" panose="02010800040101010101" pitchFamily="2" charset="-122"/>
              </a:rPr>
              <a:t>11</a:t>
            </a:r>
            <a:r>
              <a:rPr lang="en-US" altLang="zh-CN" sz="2400" dirty="0">
                <a:latin typeface="方正粗黑宋简体" panose="02000000000000000000" pitchFamily="2" charset="-122"/>
                <a:ea typeface="方正粗黑宋简体" panose="02000000000000000000" pitchFamily="2" charset="-122"/>
                <a:sym typeface="华文新魏" panose="02010800040101010101" pitchFamily="2" charset="-122"/>
              </a:rPr>
              <a:t>=1,c</a:t>
            </a:r>
            <a:r>
              <a:rPr lang="en-US" altLang="zh-CN" sz="2400" baseline="-25000" dirty="0">
                <a:latin typeface="方正粗黑宋简体" panose="02000000000000000000" pitchFamily="2" charset="-122"/>
                <a:ea typeface="方正粗黑宋简体" panose="02000000000000000000" pitchFamily="2" charset="-122"/>
                <a:sym typeface="华文新魏" panose="02010800040101010101" pitchFamily="2" charset="-122"/>
              </a:rPr>
              <a:t>21</a:t>
            </a:r>
            <a:r>
              <a:rPr lang="en-US" altLang="zh-CN" sz="2400" dirty="0">
                <a:latin typeface="方正粗黑宋简体" panose="02000000000000000000" pitchFamily="2" charset="-122"/>
                <a:ea typeface="方正粗黑宋简体" panose="02000000000000000000" pitchFamily="2" charset="-122"/>
                <a:sym typeface="华文新魏" panose="02010800040101010101" pitchFamily="2" charset="-122"/>
              </a:rPr>
              <a:t>=c</a:t>
            </a:r>
            <a:r>
              <a:rPr lang="en-US" altLang="zh-CN" sz="2400" baseline="-25000" dirty="0">
                <a:latin typeface="方正粗黑宋简体" panose="02000000000000000000" pitchFamily="2" charset="-122"/>
                <a:ea typeface="方正粗黑宋简体" panose="02000000000000000000" pitchFamily="2" charset="-122"/>
                <a:sym typeface="华文新魏" panose="02010800040101010101" pitchFamily="2" charset="-122"/>
              </a:rPr>
              <a:t>31</a:t>
            </a:r>
            <a:r>
              <a:rPr lang="en-US" altLang="zh-CN" sz="2400" dirty="0">
                <a:latin typeface="方正粗黑宋简体" panose="02000000000000000000" pitchFamily="2" charset="-122"/>
                <a:ea typeface="方正粗黑宋简体" panose="02000000000000000000" pitchFamily="2" charset="-122"/>
                <a:sym typeface="华文新魏" panose="02010800040101010101" pitchFamily="2" charset="-122"/>
              </a:rPr>
              <a:t>=0</a:t>
            </a:r>
            <a:endParaRPr lang="zh-CN" altLang="en-US" sz="2400" dirty="0">
              <a:latin typeface="方正粗黑宋简体" panose="02000000000000000000" pitchFamily="2" charset="-122"/>
              <a:ea typeface="方正粗黑宋简体" panose="02000000000000000000" pitchFamily="2" charset="-122"/>
              <a:sym typeface="华文新魏" panose="02010800040101010101" pitchFamily="2" charset="-122"/>
            </a:endParaRPr>
          </a:p>
          <a:p>
            <a:pPr lvl="2" indent="0" algn="l"/>
            <a:r>
              <a:rPr lang="zh-CN" altLang="en-US" sz="2400" dirty="0">
                <a:latin typeface="方正粗黑宋简体" panose="02000000000000000000" pitchFamily="2" charset="-122"/>
                <a:ea typeface="方正粗黑宋简体" panose="02000000000000000000" pitchFamily="2" charset="-122"/>
                <a:sym typeface="华文新魏" panose="02010800040101010101" pitchFamily="2" charset="-122"/>
              </a:rPr>
              <a:t>用户</a:t>
            </a:r>
            <a:r>
              <a:rPr lang="en-US" altLang="zh-CN" sz="2400" dirty="0">
                <a:latin typeface="方正粗黑宋简体" panose="02000000000000000000" pitchFamily="2" charset="-122"/>
                <a:ea typeface="方正粗黑宋简体" panose="02000000000000000000" pitchFamily="2" charset="-122"/>
                <a:sym typeface="华文新魏" panose="02010800040101010101" pitchFamily="2" charset="-122"/>
              </a:rPr>
              <a:t>2</a:t>
            </a:r>
            <a:r>
              <a:rPr lang="zh-CN" altLang="en-US" sz="2400" dirty="0">
                <a:latin typeface="方正粗黑宋简体" panose="02000000000000000000" pitchFamily="2" charset="-122"/>
                <a:ea typeface="方正粗黑宋简体" panose="02000000000000000000" pitchFamily="2" charset="-122"/>
                <a:sym typeface="华文新魏" panose="02010800040101010101" pitchFamily="2" charset="-122"/>
              </a:rPr>
              <a:t>跟第</a:t>
            </a:r>
            <a:r>
              <a:rPr lang="en-US" altLang="zh-CN" sz="2400" dirty="0">
                <a:latin typeface="方正粗黑宋简体" panose="02000000000000000000" pitchFamily="2" charset="-122"/>
                <a:ea typeface="方正粗黑宋简体" panose="02000000000000000000" pitchFamily="2" charset="-122"/>
                <a:sym typeface="华文新魏" panose="02010800040101010101" pitchFamily="2" charset="-122"/>
              </a:rPr>
              <a:t>1</a:t>
            </a:r>
            <a:r>
              <a:rPr lang="zh-CN" altLang="en-US" sz="2400" dirty="0">
                <a:latin typeface="方正粗黑宋简体" panose="02000000000000000000" pitchFamily="2" charset="-122"/>
                <a:ea typeface="方正粗黑宋简体" panose="02000000000000000000" pitchFamily="2" charset="-122"/>
                <a:sym typeface="华文新魏" panose="02010800040101010101" pitchFamily="2" charset="-122"/>
              </a:rPr>
              <a:t>个中点相连</a:t>
            </a:r>
            <a:r>
              <a:rPr lang="en-US" altLang="zh-CN" sz="2400" dirty="0">
                <a:latin typeface="方正粗黑宋简体" panose="02000000000000000000" pitchFamily="2" charset="-122"/>
                <a:ea typeface="方正粗黑宋简体" panose="02000000000000000000" pitchFamily="2" charset="-122"/>
                <a:sym typeface="华文新魏" panose="02010800040101010101" pitchFamily="2" charset="-122"/>
              </a:rPr>
              <a:t>:c</a:t>
            </a:r>
            <a:r>
              <a:rPr lang="en-US" altLang="zh-CN" sz="2400" baseline="-25000" dirty="0">
                <a:latin typeface="方正粗黑宋简体" panose="02000000000000000000" pitchFamily="2" charset="-122"/>
                <a:ea typeface="方正粗黑宋简体" panose="02000000000000000000" pitchFamily="2" charset="-122"/>
                <a:sym typeface="华文新魏" panose="02010800040101010101" pitchFamily="2" charset="-122"/>
              </a:rPr>
              <a:t>12</a:t>
            </a:r>
            <a:r>
              <a:rPr lang="en-US" altLang="zh-CN" sz="2400" dirty="0">
                <a:latin typeface="方正粗黑宋简体" panose="02000000000000000000" pitchFamily="2" charset="-122"/>
                <a:ea typeface="方正粗黑宋简体" panose="02000000000000000000" pitchFamily="2" charset="-122"/>
                <a:sym typeface="华文新魏" panose="02010800040101010101" pitchFamily="2" charset="-122"/>
              </a:rPr>
              <a:t>=1,c</a:t>
            </a:r>
            <a:r>
              <a:rPr lang="en-US" altLang="zh-CN" sz="2400" baseline="-25000" dirty="0">
                <a:latin typeface="方正粗黑宋简体" panose="02000000000000000000" pitchFamily="2" charset="-122"/>
                <a:ea typeface="方正粗黑宋简体" panose="02000000000000000000" pitchFamily="2" charset="-122"/>
                <a:sym typeface="华文新魏" panose="02010800040101010101" pitchFamily="2" charset="-122"/>
              </a:rPr>
              <a:t>22</a:t>
            </a:r>
            <a:r>
              <a:rPr lang="en-US" altLang="zh-CN" sz="2400" dirty="0">
                <a:latin typeface="方正粗黑宋简体" panose="02000000000000000000" pitchFamily="2" charset="-122"/>
                <a:ea typeface="方正粗黑宋简体" panose="02000000000000000000" pitchFamily="2" charset="-122"/>
                <a:sym typeface="华文新魏" panose="02010800040101010101" pitchFamily="2" charset="-122"/>
              </a:rPr>
              <a:t>=c</a:t>
            </a:r>
            <a:r>
              <a:rPr lang="en-US" altLang="zh-CN" sz="2400" baseline="-25000" dirty="0">
                <a:latin typeface="方正粗黑宋简体" panose="02000000000000000000" pitchFamily="2" charset="-122"/>
                <a:ea typeface="方正粗黑宋简体" panose="02000000000000000000" pitchFamily="2" charset="-122"/>
                <a:sym typeface="华文新魏" panose="02010800040101010101" pitchFamily="2" charset="-122"/>
              </a:rPr>
              <a:t>32</a:t>
            </a:r>
            <a:r>
              <a:rPr lang="en-US" altLang="zh-CN" sz="2400" dirty="0">
                <a:latin typeface="方正粗黑宋简体" panose="02000000000000000000" pitchFamily="2" charset="-122"/>
                <a:ea typeface="方正粗黑宋简体" panose="02000000000000000000" pitchFamily="2" charset="-122"/>
                <a:sym typeface="华文新魏" panose="02010800040101010101" pitchFamily="2" charset="-122"/>
              </a:rPr>
              <a:t>=0</a:t>
            </a:r>
            <a:endParaRPr lang="zh-CN" altLang="en-US" sz="2400" dirty="0">
              <a:latin typeface="方正粗黑宋简体" panose="02000000000000000000" pitchFamily="2" charset="-122"/>
              <a:ea typeface="方正粗黑宋简体" panose="02000000000000000000" pitchFamily="2" charset="-122"/>
              <a:sym typeface="华文新魏" panose="02010800040101010101" pitchFamily="2" charset="-122"/>
            </a:endParaRPr>
          </a:p>
          <a:p>
            <a:pPr lvl="2" indent="0" algn="l"/>
            <a:r>
              <a:rPr lang="zh-CN" altLang="en-US" sz="2400" dirty="0">
                <a:latin typeface="方正粗黑宋简体" panose="02000000000000000000" pitchFamily="2" charset="-122"/>
                <a:ea typeface="方正粗黑宋简体" panose="02000000000000000000" pitchFamily="2" charset="-122"/>
                <a:sym typeface="华文新魏" panose="02010800040101010101" pitchFamily="2" charset="-122"/>
              </a:rPr>
              <a:t>用户</a:t>
            </a:r>
            <a:r>
              <a:rPr lang="en-US" altLang="zh-CN" sz="2400" dirty="0">
                <a:latin typeface="方正粗黑宋简体" panose="02000000000000000000" pitchFamily="2" charset="-122"/>
                <a:ea typeface="方正粗黑宋简体" panose="02000000000000000000" pitchFamily="2" charset="-122"/>
                <a:sym typeface="华文新魏" panose="02010800040101010101" pitchFamily="2" charset="-122"/>
              </a:rPr>
              <a:t>3</a:t>
            </a:r>
            <a:r>
              <a:rPr lang="zh-CN" altLang="en-US" sz="2400" dirty="0">
                <a:latin typeface="方正粗黑宋简体" panose="02000000000000000000" pitchFamily="2" charset="-122"/>
                <a:ea typeface="方正粗黑宋简体" panose="02000000000000000000" pitchFamily="2" charset="-122"/>
                <a:sym typeface="华文新魏" panose="02010800040101010101" pitchFamily="2" charset="-122"/>
              </a:rPr>
              <a:t>跟第</a:t>
            </a:r>
            <a:r>
              <a:rPr lang="en-US" altLang="zh-CN" sz="2400" dirty="0">
                <a:latin typeface="方正粗黑宋简体" panose="02000000000000000000" pitchFamily="2" charset="-122"/>
                <a:ea typeface="方正粗黑宋简体" panose="02000000000000000000" pitchFamily="2" charset="-122"/>
                <a:sym typeface="华文新魏" panose="02010800040101010101" pitchFamily="2" charset="-122"/>
              </a:rPr>
              <a:t>2</a:t>
            </a:r>
            <a:r>
              <a:rPr lang="zh-CN" altLang="en-US" sz="2400" dirty="0">
                <a:latin typeface="方正粗黑宋简体" panose="02000000000000000000" pitchFamily="2" charset="-122"/>
                <a:ea typeface="方正粗黑宋简体" panose="02000000000000000000" pitchFamily="2" charset="-122"/>
                <a:sym typeface="华文新魏" panose="02010800040101010101" pitchFamily="2" charset="-122"/>
              </a:rPr>
              <a:t>个中点相连</a:t>
            </a:r>
            <a:r>
              <a:rPr lang="en-US" altLang="zh-CN" sz="2400" dirty="0">
                <a:latin typeface="方正粗黑宋简体" panose="02000000000000000000" pitchFamily="2" charset="-122"/>
                <a:ea typeface="方正粗黑宋简体" panose="02000000000000000000" pitchFamily="2" charset="-122"/>
                <a:sym typeface="华文新魏" panose="02010800040101010101" pitchFamily="2" charset="-122"/>
              </a:rPr>
              <a:t>:c</a:t>
            </a:r>
            <a:r>
              <a:rPr lang="en-US" altLang="zh-CN" sz="2400" baseline="-25000" dirty="0">
                <a:latin typeface="方正粗黑宋简体" panose="02000000000000000000" pitchFamily="2" charset="-122"/>
                <a:ea typeface="方正粗黑宋简体" panose="02000000000000000000" pitchFamily="2" charset="-122"/>
                <a:sym typeface="华文新魏" panose="02010800040101010101" pitchFamily="2" charset="-122"/>
              </a:rPr>
              <a:t>23</a:t>
            </a:r>
            <a:r>
              <a:rPr lang="en-US" altLang="zh-CN" sz="2400" dirty="0">
                <a:latin typeface="方正粗黑宋简体" panose="02000000000000000000" pitchFamily="2" charset="-122"/>
                <a:ea typeface="方正粗黑宋简体" panose="02000000000000000000" pitchFamily="2" charset="-122"/>
                <a:sym typeface="华文新魏" panose="02010800040101010101" pitchFamily="2" charset="-122"/>
              </a:rPr>
              <a:t>=1,c</a:t>
            </a:r>
            <a:r>
              <a:rPr lang="en-US" altLang="zh-CN" sz="2400" baseline="-25000" dirty="0">
                <a:latin typeface="方正粗黑宋简体" panose="02000000000000000000" pitchFamily="2" charset="-122"/>
                <a:ea typeface="方正粗黑宋简体" panose="02000000000000000000" pitchFamily="2" charset="-122"/>
                <a:sym typeface="华文新魏" panose="02010800040101010101" pitchFamily="2" charset="-122"/>
              </a:rPr>
              <a:t>13</a:t>
            </a:r>
            <a:r>
              <a:rPr lang="en-US" altLang="zh-CN" sz="2400" dirty="0">
                <a:latin typeface="方正粗黑宋简体" panose="02000000000000000000" pitchFamily="2" charset="-122"/>
                <a:ea typeface="方正粗黑宋简体" panose="02000000000000000000" pitchFamily="2" charset="-122"/>
                <a:sym typeface="华文新魏" panose="02010800040101010101" pitchFamily="2" charset="-122"/>
              </a:rPr>
              <a:t>=c</a:t>
            </a:r>
            <a:r>
              <a:rPr lang="en-US" altLang="zh-CN" sz="2400" baseline="-25000" dirty="0">
                <a:latin typeface="方正粗黑宋简体" panose="02000000000000000000" pitchFamily="2" charset="-122"/>
                <a:ea typeface="方正粗黑宋简体" panose="02000000000000000000" pitchFamily="2" charset="-122"/>
                <a:sym typeface="华文新魏" panose="02010800040101010101" pitchFamily="2" charset="-122"/>
              </a:rPr>
              <a:t>33</a:t>
            </a:r>
            <a:r>
              <a:rPr lang="en-US" altLang="zh-CN" sz="2400" dirty="0">
                <a:latin typeface="方正粗黑宋简体" panose="02000000000000000000" pitchFamily="2" charset="-122"/>
                <a:ea typeface="方正粗黑宋简体" panose="02000000000000000000" pitchFamily="2" charset="-122"/>
                <a:sym typeface="华文新魏" panose="02010800040101010101" pitchFamily="2" charset="-122"/>
              </a:rPr>
              <a:t>=0</a:t>
            </a:r>
            <a:endParaRPr lang="zh-CN" altLang="en-US" sz="2400" dirty="0">
              <a:latin typeface="方正粗黑宋简体" panose="02000000000000000000" pitchFamily="2" charset="-122"/>
              <a:ea typeface="方正粗黑宋简体" panose="02000000000000000000" pitchFamily="2" charset="-122"/>
              <a:sym typeface="华文新魏" panose="02010800040101010101" pitchFamily="2" charset="-122"/>
            </a:endParaRPr>
          </a:p>
          <a:p>
            <a:pPr lvl="2" indent="0" algn="l"/>
            <a:r>
              <a:rPr lang="zh-CN" altLang="en-US" sz="2400" dirty="0">
                <a:latin typeface="方正粗黑宋简体" panose="02000000000000000000" pitchFamily="2" charset="-122"/>
                <a:ea typeface="方正粗黑宋简体" panose="02000000000000000000" pitchFamily="2" charset="-122"/>
                <a:sym typeface="华文新魏" panose="02010800040101010101" pitchFamily="2" charset="-122"/>
              </a:rPr>
              <a:t>用户</a:t>
            </a:r>
            <a:r>
              <a:rPr lang="en-US" altLang="zh-CN" sz="2400" dirty="0">
                <a:latin typeface="方正粗黑宋简体" panose="02000000000000000000" pitchFamily="2" charset="-122"/>
                <a:ea typeface="方正粗黑宋简体" panose="02000000000000000000" pitchFamily="2" charset="-122"/>
                <a:sym typeface="华文新魏" panose="02010800040101010101" pitchFamily="2" charset="-122"/>
              </a:rPr>
              <a:t>4</a:t>
            </a:r>
            <a:r>
              <a:rPr lang="zh-CN" altLang="en-US" sz="2400" dirty="0">
                <a:latin typeface="方正粗黑宋简体" panose="02000000000000000000" pitchFamily="2" charset="-122"/>
                <a:ea typeface="方正粗黑宋简体" panose="02000000000000000000" pitchFamily="2" charset="-122"/>
                <a:sym typeface="华文新魏" panose="02010800040101010101" pitchFamily="2" charset="-122"/>
              </a:rPr>
              <a:t>跟第</a:t>
            </a:r>
            <a:r>
              <a:rPr lang="en-US" altLang="zh-CN" sz="2400" dirty="0">
                <a:latin typeface="方正粗黑宋简体" panose="02000000000000000000" pitchFamily="2" charset="-122"/>
                <a:ea typeface="方正粗黑宋简体" panose="02000000000000000000" pitchFamily="2" charset="-122"/>
                <a:sym typeface="华文新魏" panose="02010800040101010101" pitchFamily="2" charset="-122"/>
              </a:rPr>
              <a:t>3</a:t>
            </a:r>
            <a:r>
              <a:rPr lang="zh-CN" altLang="en-US" sz="2400" dirty="0">
                <a:latin typeface="方正粗黑宋简体" panose="02000000000000000000" pitchFamily="2" charset="-122"/>
                <a:ea typeface="方正粗黑宋简体" panose="02000000000000000000" pitchFamily="2" charset="-122"/>
                <a:sym typeface="华文新魏" panose="02010800040101010101" pitchFamily="2" charset="-122"/>
              </a:rPr>
              <a:t>个中点相连</a:t>
            </a:r>
            <a:r>
              <a:rPr lang="en-US" altLang="zh-CN" sz="2400" dirty="0">
                <a:latin typeface="方正粗黑宋简体" panose="02000000000000000000" pitchFamily="2" charset="-122"/>
                <a:ea typeface="方正粗黑宋简体" panose="02000000000000000000" pitchFamily="2" charset="-122"/>
                <a:sym typeface="华文新魏" panose="02010800040101010101" pitchFamily="2" charset="-122"/>
              </a:rPr>
              <a:t>:c</a:t>
            </a:r>
            <a:r>
              <a:rPr lang="en-US" altLang="zh-CN" sz="2400" baseline="-25000" dirty="0">
                <a:latin typeface="方正粗黑宋简体" panose="02000000000000000000" pitchFamily="2" charset="-122"/>
                <a:ea typeface="方正粗黑宋简体" panose="02000000000000000000" pitchFamily="2" charset="-122"/>
                <a:sym typeface="华文新魏" panose="02010800040101010101" pitchFamily="2" charset="-122"/>
              </a:rPr>
              <a:t>34</a:t>
            </a:r>
            <a:r>
              <a:rPr lang="en-US" altLang="zh-CN" sz="2400" dirty="0">
                <a:latin typeface="方正粗黑宋简体" panose="02000000000000000000" pitchFamily="2" charset="-122"/>
                <a:ea typeface="方正粗黑宋简体" panose="02000000000000000000" pitchFamily="2" charset="-122"/>
                <a:sym typeface="华文新魏" panose="02010800040101010101" pitchFamily="2" charset="-122"/>
              </a:rPr>
              <a:t>=1,c</a:t>
            </a:r>
            <a:r>
              <a:rPr lang="en-US" altLang="zh-CN" sz="2400" baseline="-25000" dirty="0">
                <a:latin typeface="方正粗黑宋简体" panose="02000000000000000000" pitchFamily="2" charset="-122"/>
                <a:ea typeface="方正粗黑宋简体" panose="02000000000000000000" pitchFamily="2" charset="-122"/>
                <a:sym typeface="华文新魏" panose="02010800040101010101" pitchFamily="2" charset="-122"/>
              </a:rPr>
              <a:t>14</a:t>
            </a:r>
            <a:r>
              <a:rPr lang="en-US" altLang="zh-CN" sz="2400" dirty="0">
                <a:latin typeface="方正粗黑宋简体" panose="02000000000000000000" pitchFamily="2" charset="-122"/>
                <a:ea typeface="方正粗黑宋简体" panose="02000000000000000000" pitchFamily="2" charset="-122"/>
                <a:sym typeface="华文新魏" panose="02010800040101010101" pitchFamily="2" charset="-122"/>
              </a:rPr>
              <a:t>=c</a:t>
            </a:r>
            <a:r>
              <a:rPr lang="en-US" altLang="zh-CN" sz="2400" baseline="-25000" dirty="0">
                <a:latin typeface="方正粗黑宋简体" panose="02000000000000000000" pitchFamily="2" charset="-122"/>
                <a:ea typeface="方正粗黑宋简体" panose="02000000000000000000" pitchFamily="2" charset="-122"/>
                <a:sym typeface="华文新魏" panose="02010800040101010101" pitchFamily="2" charset="-122"/>
              </a:rPr>
              <a:t>24</a:t>
            </a:r>
            <a:r>
              <a:rPr lang="en-US" altLang="zh-CN" sz="2400" dirty="0">
                <a:latin typeface="方正粗黑宋简体" panose="02000000000000000000" pitchFamily="2" charset="-122"/>
                <a:ea typeface="方正粗黑宋简体" panose="02000000000000000000" pitchFamily="2" charset="-122"/>
                <a:sym typeface="华文新魏" panose="02010800040101010101" pitchFamily="2" charset="-122"/>
              </a:rPr>
              <a:t>=0</a:t>
            </a:r>
          </a:p>
        </p:txBody>
      </p:sp>
      <p:graphicFrame>
        <p:nvGraphicFramePr>
          <p:cNvPr id="7" name="Object 4"/>
          <p:cNvGraphicFramePr>
            <a:graphicFrameLocks noChangeAspect="1"/>
          </p:cNvGraphicFramePr>
          <p:nvPr/>
        </p:nvGraphicFramePr>
        <p:xfrm>
          <a:off x="1547337" y="3887788"/>
          <a:ext cx="6310630" cy="2863850"/>
        </p:xfrm>
        <a:graphic>
          <a:graphicData uri="http://schemas.openxmlformats.org/presentationml/2006/ole">
            <mc:AlternateContent xmlns:mc="http://schemas.openxmlformats.org/markup-compatibility/2006">
              <mc:Choice xmlns:v="urn:schemas-microsoft-com:vml" Requires="v">
                <p:oleObj spid="_x0000_s423125" r:id="rId7" imgW="2819400" imgH="1282700" progId="Equation.3">
                  <p:embed/>
                </p:oleObj>
              </mc:Choice>
              <mc:Fallback>
                <p:oleObj r:id="rId7" imgW="2819400" imgH="1282700" progId="Equation.3">
                  <p:embed/>
                  <p:pic>
                    <p:nvPicPr>
                      <p:cNvPr id="0" name="图片 3346"/>
                      <p:cNvPicPr/>
                      <p:nvPr/>
                    </p:nvPicPr>
                    <p:blipFill>
                      <a:blip r:embed="rId8"/>
                      <a:stretch>
                        <a:fillRect/>
                      </a:stretch>
                    </p:blipFill>
                    <p:spPr>
                      <a:xfrm>
                        <a:off x="1547337" y="3887788"/>
                        <a:ext cx="6310630" cy="2863850"/>
                      </a:xfrm>
                      <a:prstGeom prst="rect">
                        <a:avLst/>
                      </a:prstGeom>
                      <a:solidFill>
                        <a:srgbClr val="EAE885"/>
                      </a:solid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339971"/>
                                        </p:tgtEl>
                                        <p:attrNameLst>
                                          <p:attrName>style.visibility</p:attrName>
                                        </p:attrNameLst>
                                      </p:cBhvr>
                                      <p:to>
                                        <p:strVal val="visible"/>
                                      </p:to>
                                    </p:set>
                                    <p:animEffect transition="in" filter="diamond(in)">
                                      <p:cBhvr>
                                        <p:cTn id="7" dur="2000"/>
                                        <p:tgtEl>
                                          <p:spTgt spid="339971"/>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39972"/>
                                        </p:tgtEl>
                                        <p:attrNameLst>
                                          <p:attrName>style.visibility</p:attrName>
                                        </p:attrNameLst>
                                      </p:cBhvr>
                                      <p:to>
                                        <p:strVal val="visible"/>
                                      </p:to>
                                    </p:set>
                                    <p:animEffect transition="in" filter="circle(in)">
                                      <p:cBhvr>
                                        <p:cTn id="12" dur="2000"/>
                                        <p:tgtEl>
                                          <p:spTgt spid="339972"/>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amond(in)">
                                      <p:cBhvr>
                                        <p:cTn id="1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3" name="Rectangle 3"/>
          <p:cNvSpPr>
            <a:spLocks noGrp="1" noRot="1"/>
          </p:cNvSpPr>
          <p:nvPr>
            <p:ph idx="1"/>
          </p:nvPr>
        </p:nvSpPr>
        <p:spPr>
          <a:xfrm>
            <a:off x="683895" y="1196975"/>
            <a:ext cx="7231380" cy="3888105"/>
          </a:xfrm>
        </p:spPr>
        <p:txBody>
          <a:bodyPr vert="horz" wrap="square" lIns="68580" tIns="34290" rIns="68580" bIns="34290" anchor="t"/>
          <a:lstStyle/>
          <a:p>
            <a:pPr eaLnBrk="1" hangingPunct="1">
              <a:buClr>
                <a:srgbClr val="956B21"/>
              </a:buClr>
              <a:buSzPct val="50000"/>
            </a:pPr>
            <a:r>
              <a:rPr lang="en-US" altLang="zh-CN" sz="2800" kern="1200" dirty="0">
                <a:solidFill>
                  <a:srgbClr val="634816"/>
                </a:solidFill>
                <a:latin typeface="方正粗黑宋简体" panose="02000000000000000000" pitchFamily="2" charset="-122"/>
                <a:ea typeface="方正粗黑宋简体" panose="02000000000000000000" pitchFamily="2" charset="-122"/>
                <a:cs typeface="+mn-cs"/>
              </a:rPr>
              <a:t>k</a:t>
            </a:r>
            <a:r>
              <a:rPr lang="zh-CN" altLang="en-US" sz="2800" kern="1200" dirty="0">
                <a:solidFill>
                  <a:srgbClr val="634816"/>
                </a:solidFill>
                <a:latin typeface="方正粗黑宋简体" panose="02000000000000000000" pitchFamily="2" charset="-122"/>
                <a:ea typeface="方正粗黑宋简体" panose="02000000000000000000" pitchFamily="2" charset="-122"/>
                <a:cs typeface="+mn-cs"/>
              </a:rPr>
              <a:t>中点问题解决方法</a:t>
            </a:r>
            <a:r>
              <a:rPr lang="en-US" altLang="zh-CN" sz="2800" kern="1200" dirty="0">
                <a:solidFill>
                  <a:srgbClr val="634816"/>
                </a:solidFill>
                <a:latin typeface="方正粗黑宋简体" panose="02000000000000000000" pitchFamily="2" charset="-122"/>
                <a:ea typeface="方正粗黑宋简体" panose="02000000000000000000" pitchFamily="2" charset="-122"/>
                <a:cs typeface="+mn-cs"/>
              </a:rPr>
              <a:t>(</a:t>
            </a:r>
            <a:r>
              <a:rPr lang="zh-CN" altLang="en-US" sz="2800" kern="1200" dirty="0">
                <a:solidFill>
                  <a:srgbClr val="634816"/>
                </a:solidFill>
                <a:latin typeface="方正粗黑宋简体" panose="02000000000000000000" pitchFamily="2" charset="-122"/>
                <a:ea typeface="方正粗黑宋简体" panose="02000000000000000000" pitchFamily="2" charset="-122"/>
                <a:cs typeface="+mn-cs"/>
              </a:rPr>
              <a:t>逐 次 递推</a:t>
            </a:r>
            <a:r>
              <a:rPr lang="en-US" altLang="zh-CN" sz="2800" kern="1200" dirty="0">
                <a:solidFill>
                  <a:srgbClr val="634816"/>
                </a:solidFill>
                <a:latin typeface="方正粗黑宋简体" panose="02000000000000000000" pitchFamily="2" charset="-122"/>
                <a:ea typeface="方正粗黑宋简体" panose="02000000000000000000" pitchFamily="2" charset="-122"/>
                <a:cs typeface="+mn-cs"/>
              </a:rPr>
              <a:t>)</a:t>
            </a:r>
          </a:p>
          <a:p>
            <a:pPr lvl="1" eaLnBrk="1" hangingPunct="1">
              <a:buClr>
                <a:srgbClr val="E2BD7B"/>
              </a:buClr>
            </a:pPr>
            <a:r>
              <a:rPr lang="en-US" altLang="zh-CN" sz="2800" kern="1200" dirty="0">
                <a:latin typeface="方正粗黑宋简体" panose="02000000000000000000" pitchFamily="2" charset="-122"/>
                <a:ea typeface="方正粗黑宋简体" panose="02000000000000000000" pitchFamily="2" charset="-122"/>
                <a:cs typeface="+mn-cs"/>
              </a:rPr>
              <a:t>(1) </a:t>
            </a:r>
            <a:r>
              <a:rPr lang="zh-CN" altLang="en-US" sz="2800" kern="1200" dirty="0">
                <a:latin typeface="方正粗黑宋简体" panose="02000000000000000000" pitchFamily="2" charset="-122"/>
                <a:ea typeface="方正粗黑宋简体" panose="02000000000000000000" pitchFamily="2" charset="-122"/>
                <a:cs typeface="+mn-cs"/>
              </a:rPr>
              <a:t>任取</a:t>
            </a:r>
            <a:r>
              <a:rPr lang="en-US" altLang="zh-CN" sz="2800" kern="1200" dirty="0">
                <a:latin typeface="方正粗黑宋简体" panose="02000000000000000000" pitchFamily="2" charset="-122"/>
                <a:ea typeface="方正粗黑宋简体" panose="02000000000000000000" pitchFamily="2" charset="-122"/>
                <a:cs typeface="+mn-cs"/>
              </a:rPr>
              <a:t>k</a:t>
            </a:r>
            <a:r>
              <a:rPr lang="zh-CN" altLang="en-US" sz="2800" kern="1200" dirty="0">
                <a:latin typeface="方正粗黑宋简体" panose="02000000000000000000" pitchFamily="2" charset="-122"/>
                <a:ea typeface="方正粗黑宋简体" panose="02000000000000000000" pitchFamily="2" charset="-122"/>
                <a:cs typeface="+mn-cs"/>
              </a:rPr>
              <a:t>个点作为中点。把所有端按最近距离的原则分给这些中点，计算总代价</a:t>
            </a:r>
            <a:r>
              <a:rPr lang="en-US" altLang="zh-CN" sz="2800" kern="1200" dirty="0">
                <a:latin typeface="方正粗黑宋简体" panose="02000000000000000000" pitchFamily="2" charset="-122"/>
                <a:ea typeface="方正粗黑宋简体" panose="02000000000000000000" pitchFamily="2" charset="-122"/>
                <a:cs typeface="+mn-cs"/>
              </a:rPr>
              <a:t>L</a:t>
            </a:r>
            <a:r>
              <a:rPr lang="zh-CN" altLang="en-US" sz="2800" kern="1200" dirty="0">
                <a:latin typeface="方正粗黑宋简体" panose="02000000000000000000" pitchFamily="2" charset="-122"/>
                <a:ea typeface="方正粗黑宋简体" panose="02000000000000000000" pitchFamily="2" charset="-122"/>
                <a:cs typeface="+mn-cs"/>
              </a:rPr>
              <a:t>；</a:t>
            </a:r>
          </a:p>
          <a:p>
            <a:pPr lvl="1" eaLnBrk="1" hangingPunct="1">
              <a:buClr>
                <a:srgbClr val="E2BD7B"/>
              </a:buClr>
            </a:pPr>
            <a:r>
              <a:rPr lang="en-US" altLang="zh-CN" sz="2800" kern="1200" dirty="0">
                <a:latin typeface="方正粗黑宋简体" panose="02000000000000000000" pitchFamily="2" charset="-122"/>
                <a:ea typeface="方正粗黑宋简体" panose="02000000000000000000" pitchFamily="2" charset="-122"/>
                <a:cs typeface="+mn-cs"/>
              </a:rPr>
              <a:t>(2) </a:t>
            </a:r>
            <a:r>
              <a:rPr lang="zh-CN" altLang="en-US" sz="2800" kern="1200" dirty="0">
                <a:latin typeface="方正粗黑宋简体" panose="02000000000000000000" pitchFamily="2" charset="-122"/>
                <a:ea typeface="方正粗黑宋简体" panose="02000000000000000000" pitchFamily="2" charset="-122"/>
                <a:cs typeface="+mn-cs"/>
              </a:rPr>
              <a:t>把归到每个中点的端作为一群，按单中点的方法求这群端的中点（这个中点当然可能与原定的不同），并计算总代价</a:t>
            </a:r>
            <a:r>
              <a:rPr lang="en-US" altLang="zh-CN" sz="2800" kern="1200" dirty="0">
                <a:latin typeface="方正粗黑宋简体" panose="02000000000000000000" pitchFamily="2" charset="-122"/>
                <a:ea typeface="方正粗黑宋简体" panose="02000000000000000000" pitchFamily="2" charset="-122"/>
                <a:cs typeface="+mn-cs"/>
              </a:rPr>
              <a:t>L'</a:t>
            </a:r>
            <a:r>
              <a:rPr lang="zh-CN" altLang="en-US" sz="2800" kern="1200" dirty="0">
                <a:latin typeface="方正粗黑宋简体" panose="02000000000000000000" pitchFamily="2" charset="-122"/>
                <a:ea typeface="方正粗黑宋简体" panose="02000000000000000000" pitchFamily="2" charset="-122"/>
                <a:cs typeface="+mn-cs"/>
              </a:rPr>
              <a:t>。</a:t>
            </a:r>
          </a:p>
          <a:p>
            <a:pPr lvl="2"/>
            <a:r>
              <a:rPr lang="zh-CN" altLang="en-US" sz="2800" dirty="0">
                <a:latin typeface="方正粗黑宋简体" panose="02000000000000000000" pitchFamily="2" charset="-122"/>
                <a:ea typeface="方正粗黑宋简体" panose="02000000000000000000" pitchFamily="2" charset="-122"/>
              </a:rPr>
              <a:t>若</a:t>
            </a:r>
            <a:r>
              <a:rPr lang="en-US" altLang="zh-CN" sz="2800" dirty="0">
                <a:latin typeface="方正粗黑宋简体" panose="02000000000000000000" pitchFamily="2" charset="-122"/>
                <a:ea typeface="方正粗黑宋简体" panose="02000000000000000000" pitchFamily="2" charset="-122"/>
              </a:rPr>
              <a:t>L</a:t>
            </a:r>
            <a:r>
              <a:rPr lang="zh-CN" altLang="en-US" sz="2800" dirty="0">
                <a:latin typeface="方正粗黑宋简体" panose="02000000000000000000" pitchFamily="2" charset="-122"/>
                <a:ea typeface="方正粗黑宋简体" panose="02000000000000000000" pitchFamily="2" charset="-122"/>
              </a:rPr>
              <a:t>与</a:t>
            </a:r>
            <a:r>
              <a:rPr lang="en-US" altLang="zh-CN" sz="2800" dirty="0">
                <a:latin typeface="方正粗黑宋简体" panose="02000000000000000000" pitchFamily="2" charset="-122"/>
                <a:ea typeface="方正粗黑宋简体" panose="02000000000000000000" pitchFamily="2" charset="-122"/>
              </a:rPr>
              <a:t>L '</a:t>
            </a:r>
            <a:r>
              <a:rPr lang="zh-CN" altLang="en-US" sz="2800" dirty="0">
                <a:latin typeface="方正粗黑宋简体" panose="02000000000000000000" pitchFamily="2" charset="-122"/>
                <a:ea typeface="方正粗黑宋简体" panose="02000000000000000000" pitchFamily="2" charset="-122"/>
              </a:rPr>
              <a:t>已相差不多，或已在容许的误差之内，就认为已得最后解；</a:t>
            </a:r>
          </a:p>
          <a:p>
            <a:pPr lvl="2"/>
            <a:r>
              <a:rPr lang="zh-CN" altLang="en-US" sz="2800" dirty="0">
                <a:latin typeface="方正粗黑宋简体" panose="02000000000000000000" pitchFamily="2" charset="-122"/>
                <a:ea typeface="方正粗黑宋简体" panose="02000000000000000000" pitchFamily="2" charset="-122"/>
              </a:rPr>
              <a:t>否则再进行步骤（</a:t>
            </a:r>
            <a:r>
              <a:rPr lang="en-US" altLang="zh-CN" sz="2800" dirty="0">
                <a:latin typeface="方正粗黑宋简体" panose="02000000000000000000" pitchFamily="2" charset="-122"/>
                <a:ea typeface="方正粗黑宋简体" panose="02000000000000000000" pitchFamily="2" charset="-122"/>
              </a:rPr>
              <a:t>1</a:t>
            </a:r>
            <a:r>
              <a:rPr lang="zh-CN" altLang="en-US" sz="2800" dirty="0">
                <a:latin typeface="方正粗黑宋简体" panose="02000000000000000000" pitchFamily="2" charset="-122"/>
                <a:ea typeface="方正粗黑宋简体" panose="02000000000000000000" pitchFamily="2" charset="-122"/>
              </a:rPr>
              <a:t>）和（</a:t>
            </a:r>
            <a:r>
              <a:rPr lang="en-US" altLang="zh-CN" sz="2800" dirty="0">
                <a:latin typeface="方正粗黑宋简体" panose="02000000000000000000" pitchFamily="2" charset="-122"/>
                <a:ea typeface="方正粗黑宋简体" panose="02000000000000000000" pitchFamily="2" charset="-122"/>
              </a:rPr>
              <a:t>2</a:t>
            </a:r>
            <a:r>
              <a:rPr lang="zh-CN" altLang="en-US" sz="2800" dirty="0">
                <a:latin typeface="方正粗黑宋简体" panose="02000000000000000000" pitchFamily="2" charset="-122"/>
                <a:ea typeface="方正粗黑宋简体" panose="02000000000000000000" pitchFamily="2" charset="-122"/>
              </a:rPr>
              <a:t>），这样下去，直到最后解。</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94243">
                                            <p:txEl>
                                              <p:pRg st="0" end="0"/>
                                            </p:txEl>
                                          </p:spTgt>
                                        </p:tgtEl>
                                        <p:attrNameLst>
                                          <p:attrName>style.visibility</p:attrName>
                                        </p:attrNameLst>
                                      </p:cBhvr>
                                      <p:to>
                                        <p:strVal val="visible"/>
                                      </p:to>
                                    </p:set>
                                    <p:animEffect transition="in" filter="wipe(down)">
                                      <p:cBhvr>
                                        <p:cTn id="7" dur="500"/>
                                        <p:tgtEl>
                                          <p:spTgt spid="394243">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94243">
                                            <p:txEl>
                                              <p:pRg st="1" end="1"/>
                                            </p:txEl>
                                          </p:spTgt>
                                        </p:tgtEl>
                                        <p:attrNameLst>
                                          <p:attrName>style.visibility</p:attrName>
                                        </p:attrNameLst>
                                      </p:cBhvr>
                                      <p:to>
                                        <p:strVal val="visible"/>
                                      </p:to>
                                    </p:set>
                                    <p:animEffect transition="in" filter="wipe(down)">
                                      <p:cBhvr>
                                        <p:cTn id="10" dur="500"/>
                                        <p:tgtEl>
                                          <p:spTgt spid="394243">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94243">
                                            <p:txEl>
                                              <p:pRg st="2" end="2"/>
                                            </p:txEl>
                                          </p:spTgt>
                                        </p:tgtEl>
                                        <p:attrNameLst>
                                          <p:attrName>style.visibility</p:attrName>
                                        </p:attrNameLst>
                                      </p:cBhvr>
                                      <p:to>
                                        <p:strVal val="visible"/>
                                      </p:to>
                                    </p:set>
                                    <p:animEffect transition="in" filter="wipe(down)">
                                      <p:cBhvr>
                                        <p:cTn id="13" dur="500"/>
                                        <p:tgtEl>
                                          <p:spTgt spid="394243">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94243">
                                            <p:txEl>
                                              <p:pRg st="3" end="3"/>
                                            </p:txEl>
                                          </p:spTgt>
                                        </p:tgtEl>
                                        <p:attrNameLst>
                                          <p:attrName>style.visibility</p:attrName>
                                        </p:attrNameLst>
                                      </p:cBhvr>
                                      <p:to>
                                        <p:strVal val="visible"/>
                                      </p:to>
                                    </p:set>
                                    <p:animEffect transition="in" filter="wipe(down)">
                                      <p:cBhvr>
                                        <p:cTn id="16" dur="500"/>
                                        <p:tgtEl>
                                          <p:spTgt spid="394243">
                                            <p:txEl>
                                              <p:pRg st="3" end="3"/>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94243">
                                            <p:txEl>
                                              <p:pRg st="4" end="4"/>
                                            </p:txEl>
                                          </p:spTgt>
                                        </p:tgtEl>
                                        <p:attrNameLst>
                                          <p:attrName>style.visibility</p:attrName>
                                        </p:attrNameLst>
                                      </p:cBhvr>
                                      <p:to>
                                        <p:strVal val="visible"/>
                                      </p:to>
                                    </p:set>
                                    <p:animEffect transition="in" filter="wipe(down)">
                                      <p:cBhvr>
                                        <p:cTn id="19" dur="500"/>
                                        <p:tgtEl>
                                          <p:spTgt spid="39424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243" grpId="0" build="p"/>
    </p:bld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3"/>
          <p:cNvSpPr>
            <a:spLocks noGrp="1" noRot="1"/>
          </p:cNvSpPr>
          <p:nvPr>
            <p:ph idx="1"/>
          </p:nvPr>
        </p:nvSpPr>
        <p:spPr>
          <a:xfrm>
            <a:off x="179070" y="692468"/>
            <a:ext cx="8177213" cy="3887787"/>
          </a:xfrm>
        </p:spPr>
        <p:txBody>
          <a:bodyPr vert="horz" wrap="square" lIns="68580" tIns="34290" rIns="68580" bIns="34290" anchor="t"/>
          <a:lstStyle/>
          <a:p>
            <a:pPr eaLnBrk="1" hangingPunct="1">
              <a:buClr>
                <a:srgbClr val="956B21"/>
              </a:buClr>
              <a:buSzPct val="50000"/>
            </a:pPr>
            <a:r>
              <a:rPr lang="zh-CN" altLang="en-US" sz="2800" kern="1200">
                <a:solidFill>
                  <a:srgbClr val="634816"/>
                </a:solidFill>
                <a:latin typeface="方正粗黑宋简体" panose="02000000000000000000" pitchFamily="2" charset="-122"/>
                <a:ea typeface="方正粗黑宋简体" panose="02000000000000000000" pitchFamily="2" charset="-122"/>
                <a:cs typeface="+mn-cs"/>
              </a:rPr>
              <a:t>这种解法与起始选择的</a:t>
            </a:r>
            <a:r>
              <a:rPr lang="en-US" altLang="zh-CN" sz="2800" kern="1200">
                <a:solidFill>
                  <a:srgbClr val="634816"/>
                </a:solidFill>
                <a:latin typeface="方正粗黑宋简体" panose="02000000000000000000" pitchFamily="2" charset="-122"/>
                <a:ea typeface="方正粗黑宋简体" panose="02000000000000000000" pitchFamily="2" charset="-122"/>
                <a:cs typeface="+mn-cs"/>
              </a:rPr>
              <a:t>k</a:t>
            </a:r>
            <a:r>
              <a:rPr lang="zh-CN" altLang="en-US" sz="2800" kern="1200">
                <a:solidFill>
                  <a:srgbClr val="634816"/>
                </a:solidFill>
                <a:latin typeface="方正粗黑宋简体" panose="02000000000000000000" pitchFamily="2" charset="-122"/>
                <a:ea typeface="方正粗黑宋简体" panose="02000000000000000000" pitchFamily="2" charset="-122"/>
                <a:cs typeface="+mn-cs"/>
              </a:rPr>
              <a:t>个中点位置关系很大，因此不能保证得最优解。一般应多换几种起始位置，分别求得最后解。比较后确定的最佳解才能认为是准最优解。</a:t>
            </a:r>
          </a:p>
          <a:p>
            <a:pPr lvl="1" eaLnBrk="1" hangingPunct="1">
              <a:buClr>
                <a:srgbClr val="E2BD7B"/>
              </a:buClr>
            </a:pPr>
            <a:r>
              <a:rPr lang="zh-CN" altLang="en-US" sz="2800" kern="1200">
                <a:latin typeface="方正粗黑宋简体" panose="02000000000000000000" pitchFamily="2" charset="-122"/>
                <a:ea typeface="方正粗黑宋简体" panose="02000000000000000000" pitchFamily="2" charset="-122"/>
                <a:cs typeface="+mn-cs"/>
              </a:rPr>
              <a:t>示例</a:t>
            </a:r>
          </a:p>
          <a:p>
            <a:pPr lvl="2"/>
            <a:r>
              <a:rPr lang="en-US" altLang="zh-CN" sz="3200">
                <a:latin typeface="方正粗黑宋简体" panose="02000000000000000000" pitchFamily="2" charset="-122"/>
                <a:ea typeface="方正粗黑宋简体" panose="02000000000000000000" pitchFamily="2" charset="-122"/>
              </a:rPr>
              <a:t>16</a:t>
            </a:r>
            <a:r>
              <a:rPr lang="zh-CN" altLang="en-US" sz="3200">
                <a:latin typeface="方正粗黑宋简体" panose="02000000000000000000" pitchFamily="2" charset="-122"/>
                <a:ea typeface="方正粗黑宋简体" panose="02000000000000000000" pitchFamily="2" charset="-122"/>
              </a:rPr>
              <a:t>个端点均匀地处于一正方形内；</a:t>
            </a:r>
          </a:p>
          <a:p>
            <a:pPr lvl="2"/>
            <a:r>
              <a:rPr lang="zh-CN" altLang="en-US" sz="3200">
                <a:latin typeface="方正粗黑宋简体" panose="02000000000000000000" pitchFamily="2" charset="-122"/>
                <a:ea typeface="方正粗黑宋简体" panose="02000000000000000000" pitchFamily="2" charset="-122"/>
              </a:rPr>
              <a:t>规定</a:t>
            </a:r>
            <a:r>
              <a:rPr lang="en-US" altLang="zh-CN" sz="3200">
                <a:latin typeface="方正粗黑宋简体" panose="02000000000000000000" pitchFamily="2" charset="-122"/>
                <a:ea typeface="方正粗黑宋简体" panose="02000000000000000000" pitchFamily="2" charset="-122"/>
              </a:rPr>
              <a:t>k=3</a:t>
            </a:r>
            <a:r>
              <a:rPr lang="zh-CN" altLang="en-US" sz="3200">
                <a:latin typeface="方正粗黑宋简体" panose="02000000000000000000" pitchFamily="2" charset="-122"/>
                <a:ea typeface="方正粗黑宋简体" panose="02000000000000000000" pitchFamily="2" charset="-122"/>
              </a:rPr>
              <a:t>；</a:t>
            </a:r>
          </a:p>
          <a:p>
            <a:pPr lvl="2"/>
            <a:r>
              <a:rPr lang="zh-CN" altLang="en-US" sz="3200">
                <a:latin typeface="方正粗黑宋简体" panose="02000000000000000000" pitchFamily="2" charset="-122"/>
                <a:ea typeface="方正粗黑宋简体" panose="02000000000000000000" pitchFamily="2" charset="-122"/>
              </a:rPr>
              <a:t>所用的距离测度为</a:t>
            </a:r>
          </a:p>
          <a:p>
            <a:pPr marL="685800" lvl="2" indent="0">
              <a:buNone/>
            </a:pPr>
            <a:r>
              <a:rPr lang="zh-CN" altLang="en-US" sz="3200">
                <a:latin typeface="方正粗黑宋简体" panose="02000000000000000000" pitchFamily="2" charset="-122"/>
                <a:ea typeface="方正粗黑宋简体" panose="02000000000000000000" pitchFamily="2" charset="-122"/>
              </a:rPr>
              <a:t>矩形线距离。</a:t>
            </a:r>
          </a:p>
        </p:txBody>
      </p:sp>
      <p:pic>
        <p:nvPicPr>
          <p:cNvPr id="342019" name="Picture 4"/>
          <p:cNvPicPr>
            <a:picLocks noChangeAspect="1"/>
          </p:cNvPicPr>
          <p:nvPr/>
        </p:nvPicPr>
        <p:blipFill>
          <a:blip r:embed="rId2"/>
          <a:stretch>
            <a:fillRect/>
          </a:stretch>
        </p:blipFill>
        <p:spPr>
          <a:xfrm>
            <a:off x="5795645" y="3573145"/>
            <a:ext cx="3055620" cy="3244850"/>
          </a:xfrm>
          <a:prstGeom prst="rect">
            <a:avLst/>
          </a:prstGeom>
          <a:solidFill>
            <a:srgbClr val="FFFF00"/>
          </a:solid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42018">
                                            <p:txEl>
                                              <p:pRg st="0" end="0"/>
                                            </p:txEl>
                                          </p:spTgt>
                                        </p:tgtEl>
                                        <p:attrNameLst>
                                          <p:attrName>style.visibility</p:attrName>
                                        </p:attrNameLst>
                                      </p:cBhvr>
                                      <p:to>
                                        <p:strVal val="visible"/>
                                      </p:to>
                                    </p:set>
                                    <p:animEffect transition="in" filter="circle(in)">
                                      <p:cBhvr>
                                        <p:cTn id="7" dur="2000"/>
                                        <p:tgtEl>
                                          <p:spTgt spid="342018">
                                            <p:txEl>
                                              <p:pRg st="0" end="0"/>
                                            </p:txEl>
                                          </p:spTgt>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342018">
                                            <p:txEl>
                                              <p:pRg st="1" end="1"/>
                                            </p:txEl>
                                          </p:spTgt>
                                        </p:tgtEl>
                                        <p:attrNameLst>
                                          <p:attrName>style.visibility</p:attrName>
                                        </p:attrNameLst>
                                      </p:cBhvr>
                                      <p:to>
                                        <p:strVal val="visible"/>
                                      </p:to>
                                    </p:set>
                                    <p:animEffect transition="in" filter="circle(in)">
                                      <p:cBhvr>
                                        <p:cTn id="10" dur="2000"/>
                                        <p:tgtEl>
                                          <p:spTgt spid="342018">
                                            <p:txEl>
                                              <p:pRg st="1" end="1"/>
                                            </p:txEl>
                                          </p:spTgt>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342018">
                                            <p:txEl>
                                              <p:pRg st="2" end="2"/>
                                            </p:txEl>
                                          </p:spTgt>
                                        </p:tgtEl>
                                        <p:attrNameLst>
                                          <p:attrName>style.visibility</p:attrName>
                                        </p:attrNameLst>
                                      </p:cBhvr>
                                      <p:to>
                                        <p:strVal val="visible"/>
                                      </p:to>
                                    </p:set>
                                    <p:animEffect transition="in" filter="circle(in)">
                                      <p:cBhvr>
                                        <p:cTn id="13" dur="2000"/>
                                        <p:tgtEl>
                                          <p:spTgt spid="342018">
                                            <p:txEl>
                                              <p:pRg st="2" end="2"/>
                                            </p:txEl>
                                          </p:spTgt>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342018">
                                            <p:txEl>
                                              <p:pRg st="3" end="3"/>
                                            </p:txEl>
                                          </p:spTgt>
                                        </p:tgtEl>
                                        <p:attrNameLst>
                                          <p:attrName>style.visibility</p:attrName>
                                        </p:attrNameLst>
                                      </p:cBhvr>
                                      <p:to>
                                        <p:strVal val="visible"/>
                                      </p:to>
                                    </p:set>
                                    <p:animEffect transition="in" filter="circle(in)">
                                      <p:cBhvr>
                                        <p:cTn id="16" dur="2000"/>
                                        <p:tgtEl>
                                          <p:spTgt spid="342018">
                                            <p:txEl>
                                              <p:pRg st="3" end="3"/>
                                            </p:txEl>
                                          </p:spTgt>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342018">
                                            <p:txEl>
                                              <p:pRg st="4" end="4"/>
                                            </p:txEl>
                                          </p:spTgt>
                                        </p:tgtEl>
                                        <p:attrNameLst>
                                          <p:attrName>style.visibility</p:attrName>
                                        </p:attrNameLst>
                                      </p:cBhvr>
                                      <p:to>
                                        <p:strVal val="visible"/>
                                      </p:to>
                                    </p:set>
                                    <p:animEffect transition="in" filter="circle(in)">
                                      <p:cBhvr>
                                        <p:cTn id="19" dur="2000"/>
                                        <p:tgtEl>
                                          <p:spTgt spid="342018">
                                            <p:txEl>
                                              <p:pRg st="4" end="4"/>
                                            </p:txEl>
                                          </p:spTgt>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342018">
                                            <p:txEl>
                                              <p:pRg st="5" end="5"/>
                                            </p:txEl>
                                          </p:spTgt>
                                        </p:tgtEl>
                                        <p:attrNameLst>
                                          <p:attrName>style.visibility</p:attrName>
                                        </p:attrNameLst>
                                      </p:cBhvr>
                                      <p:to>
                                        <p:strVal val="visible"/>
                                      </p:to>
                                    </p:set>
                                    <p:animEffect transition="in" filter="circle(in)">
                                      <p:cBhvr>
                                        <p:cTn id="22" dur="2000"/>
                                        <p:tgtEl>
                                          <p:spTgt spid="342018">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42019"/>
                                        </p:tgtEl>
                                        <p:attrNameLst>
                                          <p:attrName>style.visibility</p:attrName>
                                        </p:attrNameLst>
                                      </p:cBhvr>
                                      <p:to>
                                        <p:strVal val="visible"/>
                                      </p:to>
                                    </p:set>
                                    <p:animEffect transition="in" filter="wipe(down)">
                                      <p:cBhvr>
                                        <p:cTn id="27" dur="500"/>
                                        <p:tgtEl>
                                          <p:spTgt spid="3420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2018" grpId="0" build="p"/>
    </p:bld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9" name="Rectangle 3"/>
          <p:cNvSpPr>
            <a:spLocks noGrp="1" noRot="1"/>
          </p:cNvSpPr>
          <p:nvPr>
            <p:ph idx="1"/>
          </p:nvPr>
        </p:nvSpPr>
        <p:spPr>
          <a:xfrm>
            <a:off x="1146175" y="1269048"/>
            <a:ext cx="6835775" cy="3889375"/>
          </a:xfrm>
        </p:spPr>
        <p:txBody>
          <a:bodyPr vert="horz" wrap="square" lIns="91440" tIns="45720" rIns="91440" bIns="45720" anchor="t"/>
          <a:lstStyle/>
          <a:p>
            <a:pPr eaLnBrk="1" hangingPunct="1">
              <a:buClr>
                <a:srgbClr val="956B21"/>
              </a:buClr>
              <a:buSzPct val="50000"/>
            </a:pPr>
            <a:r>
              <a:rPr lang="zh-CN" altLang="en-US" sz="2400" kern="1200" dirty="0">
                <a:solidFill>
                  <a:srgbClr val="FF0000"/>
                </a:solidFill>
                <a:latin typeface="方正粗黑宋简体" panose="02000000000000000000" pitchFamily="2" charset="-122"/>
                <a:ea typeface="方正粗黑宋简体" panose="02000000000000000000" pitchFamily="2" charset="-122"/>
                <a:cs typeface="+mn-cs"/>
              </a:rPr>
              <a:t>第一种解：</a:t>
            </a:r>
            <a:r>
              <a:rPr lang="zh-CN" altLang="en-US" sz="2400" kern="1200" dirty="0">
                <a:solidFill>
                  <a:srgbClr val="634816"/>
                </a:solidFill>
                <a:latin typeface="方正粗黑宋简体" panose="02000000000000000000" pitchFamily="2" charset="-122"/>
                <a:ea typeface="方正粗黑宋简体" panose="02000000000000000000" pitchFamily="2" charset="-122"/>
                <a:cs typeface="+mn-cs"/>
              </a:rPr>
              <a:t>因初始中点取法任意</a:t>
            </a:r>
            <a:r>
              <a:rPr lang="en-US" altLang="zh-CN" sz="2400" kern="1200" dirty="0">
                <a:solidFill>
                  <a:srgbClr val="634816"/>
                </a:solidFill>
                <a:latin typeface="方正粗黑宋简体" panose="02000000000000000000" pitchFamily="2" charset="-122"/>
                <a:ea typeface="方正粗黑宋简体" panose="02000000000000000000" pitchFamily="2" charset="-122"/>
                <a:cs typeface="+mn-cs"/>
              </a:rPr>
              <a:t>,</a:t>
            </a:r>
            <a:r>
              <a:rPr lang="zh-CN" altLang="en-US" sz="2400" kern="1200" dirty="0">
                <a:solidFill>
                  <a:srgbClr val="634816"/>
                </a:solidFill>
                <a:latin typeface="方正粗黑宋简体" panose="02000000000000000000" pitchFamily="2" charset="-122"/>
                <a:ea typeface="方正粗黑宋简体" panose="02000000000000000000" pitchFamily="2" charset="-122"/>
                <a:cs typeface="+mn-cs"/>
              </a:rPr>
              <a:t>不妨取</a:t>
            </a:r>
            <a:r>
              <a:rPr lang="en-US" altLang="zh-CN" sz="2400" kern="1200" dirty="0">
                <a:solidFill>
                  <a:srgbClr val="634816"/>
                </a:solidFill>
                <a:latin typeface="方正粗黑宋简体" panose="02000000000000000000" pitchFamily="2" charset="-122"/>
                <a:ea typeface="方正粗黑宋简体" panose="02000000000000000000" pitchFamily="2" charset="-122"/>
                <a:cs typeface="+mn-cs"/>
              </a:rPr>
              <a:t>(0,2),(2,-1),(-2,-1).</a:t>
            </a:r>
            <a:r>
              <a:rPr lang="zh-CN" altLang="en-US" sz="2400" kern="1200" dirty="0">
                <a:solidFill>
                  <a:srgbClr val="0039E5"/>
                </a:solidFill>
                <a:latin typeface="方正粗黑宋简体" panose="02000000000000000000" pitchFamily="2" charset="-122"/>
                <a:ea typeface="方正粗黑宋简体" panose="02000000000000000000" pitchFamily="2" charset="-122"/>
                <a:cs typeface="+mn-cs"/>
              </a:rPr>
              <a:t>代价为</a:t>
            </a:r>
            <a:r>
              <a:rPr lang="en-US" altLang="zh-CN" sz="2400" kern="1200" dirty="0">
                <a:solidFill>
                  <a:srgbClr val="0039E5"/>
                </a:solidFill>
                <a:latin typeface="方正粗黑宋简体" panose="02000000000000000000" pitchFamily="2" charset="-122"/>
                <a:ea typeface="方正粗黑宋简体" panose="02000000000000000000" pitchFamily="2" charset="-122"/>
                <a:cs typeface="+mn-cs"/>
              </a:rPr>
              <a:t>L</a:t>
            </a:r>
            <a:r>
              <a:rPr lang="en-US" altLang="zh-CN" sz="2400" kern="1200" baseline="-25000" dirty="0">
                <a:solidFill>
                  <a:srgbClr val="0039E5"/>
                </a:solidFill>
                <a:latin typeface="方正粗黑宋简体" panose="02000000000000000000" pitchFamily="2" charset="-122"/>
                <a:ea typeface="方正粗黑宋简体" panose="02000000000000000000" pitchFamily="2" charset="-122"/>
                <a:cs typeface="+mn-cs"/>
              </a:rPr>
              <a:t>1</a:t>
            </a:r>
            <a:r>
              <a:rPr lang="en-US" altLang="zh-CN" sz="2400" kern="1200" dirty="0">
                <a:solidFill>
                  <a:srgbClr val="0039E5"/>
                </a:solidFill>
                <a:latin typeface="方正粗黑宋简体" panose="02000000000000000000" pitchFamily="2" charset="-122"/>
                <a:ea typeface="方正粗黑宋简体" panose="02000000000000000000" pitchFamily="2" charset="-122"/>
                <a:cs typeface="+mn-cs"/>
              </a:rPr>
              <a:t>=54</a:t>
            </a:r>
          </a:p>
        </p:txBody>
      </p:sp>
      <p:pic>
        <p:nvPicPr>
          <p:cNvPr id="343043" name="Picture 4"/>
          <p:cNvPicPr>
            <a:picLocks noChangeAspect="1"/>
          </p:cNvPicPr>
          <p:nvPr/>
        </p:nvPicPr>
        <p:blipFill>
          <a:blip r:embed="rId3"/>
          <a:stretch>
            <a:fillRect/>
          </a:stretch>
        </p:blipFill>
        <p:spPr>
          <a:xfrm>
            <a:off x="1710055" y="2240280"/>
            <a:ext cx="2442845" cy="2593975"/>
          </a:xfrm>
          <a:prstGeom prst="rect">
            <a:avLst/>
          </a:prstGeom>
          <a:solidFill>
            <a:srgbClr val="FFFF00"/>
          </a:solidFill>
          <a:ln w="9525">
            <a:noFill/>
          </a:ln>
        </p:spPr>
      </p:pic>
      <p:graphicFrame>
        <p:nvGraphicFramePr>
          <p:cNvPr id="343044" name="对象 5"/>
          <p:cNvGraphicFramePr>
            <a:graphicFrameLocks noChangeAspect="1"/>
          </p:cNvGraphicFramePr>
          <p:nvPr/>
        </p:nvGraphicFramePr>
        <p:xfrm>
          <a:off x="4932363" y="857250"/>
          <a:ext cx="1512887" cy="639763"/>
        </p:xfrm>
        <a:graphic>
          <a:graphicData uri="http://schemas.openxmlformats.org/presentationml/2006/ole">
            <mc:AlternateContent xmlns:mc="http://schemas.openxmlformats.org/markup-compatibility/2006">
              <mc:Choice xmlns:v="urn:schemas-microsoft-com:vml" Requires="v">
                <p:oleObj spid="_x0000_s424079" r:id="rId4" imgW="1054100" imgH="444500" progId="Equation.3">
                  <p:embed/>
                </p:oleObj>
              </mc:Choice>
              <mc:Fallback>
                <p:oleObj r:id="rId4" imgW="1054100" imgH="444500" progId="Equation.3">
                  <p:embed/>
                  <p:pic>
                    <p:nvPicPr>
                      <p:cNvPr id="0" name="图片 3347"/>
                      <p:cNvPicPr/>
                      <p:nvPr/>
                    </p:nvPicPr>
                    <p:blipFill>
                      <a:blip r:embed="rId5"/>
                      <a:stretch>
                        <a:fillRect/>
                      </a:stretch>
                    </p:blipFill>
                    <p:spPr>
                      <a:xfrm>
                        <a:off x="4932363" y="857250"/>
                        <a:ext cx="1512887" cy="639763"/>
                      </a:xfrm>
                      <a:prstGeom prst="rect">
                        <a:avLst/>
                      </a:prstGeom>
                      <a:noFill/>
                      <a:ln w="38100">
                        <a:noFill/>
                        <a:miter/>
                      </a:ln>
                    </p:spPr>
                  </p:pic>
                </p:oleObj>
              </mc:Fallback>
            </mc:AlternateContent>
          </a:graphicData>
        </a:graphic>
      </p:graphicFrame>
      <p:graphicFrame>
        <p:nvGraphicFramePr>
          <p:cNvPr id="343045" name="对象 1"/>
          <p:cNvGraphicFramePr>
            <a:graphicFrameLocks noChangeAspect="1"/>
          </p:cNvGraphicFramePr>
          <p:nvPr/>
        </p:nvGraphicFramePr>
        <p:xfrm>
          <a:off x="1165225" y="857250"/>
          <a:ext cx="3363913" cy="471488"/>
        </p:xfrm>
        <a:graphic>
          <a:graphicData uri="http://schemas.openxmlformats.org/presentationml/2006/ole">
            <mc:AlternateContent xmlns:mc="http://schemas.openxmlformats.org/markup-compatibility/2006">
              <mc:Choice xmlns:v="urn:schemas-microsoft-com:vml" Requires="v">
                <p:oleObj spid="_x0000_s424080" r:id="rId6" imgW="2895600" imgH="406400" progId="Equation.3">
                  <p:embed/>
                </p:oleObj>
              </mc:Choice>
              <mc:Fallback>
                <p:oleObj r:id="rId6" imgW="2895600" imgH="406400" progId="Equation.3">
                  <p:embed/>
                  <p:pic>
                    <p:nvPicPr>
                      <p:cNvPr id="0" name="图片 3348"/>
                      <p:cNvPicPr/>
                      <p:nvPr/>
                    </p:nvPicPr>
                    <p:blipFill>
                      <a:blip r:embed="rId7"/>
                      <a:stretch>
                        <a:fillRect/>
                      </a:stretch>
                    </p:blipFill>
                    <p:spPr>
                      <a:xfrm>
                        <a:off x="1165225" y="857250"/>
                        <a:ext cx="3363913" cy="471488"/>
                      </a:xfrm>
                      <a:prstGeom prst="rect">
                        <a:avLst/>
                      </a:prstGeom>
                      <a:noFill/>
                      <a:ln w="38100">
                        <a:noFill/>
                        <a:miter/>
                      </a:ln>
                    </p:spPr>
                  </p:pic>
                </p:oleObj>
              </mc:Fallback>
            </mc:AlternateContent>
          </a:graphicData>
        </a:graphic>
      </p:graphicFrame>
      <p:sp>
        <p:nvSpPr>
          <p:cNvPr id="343046" name="AutoShape 8"/>
          <p:cNvSpPr>
            <a:spLocks noChangeAspect="1" noChangeArrowheads="1" noTextEdit="1"/>
          </p:cNvSpPr>
          <p:nvPr/>
        </p:nvSpPr>
        <p:spPr bwMode="auto">
          <a:xfrm>
            <a:off x="4895850" y="2293938"/>
            <a:ext cx="2606675" cy="307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3047" name="Rectangle 103"/>
          <p:cNvSpPr/>
          <p:nvPr/>
        </p:nvSpPr>
        <p:spPr>
          <a:xfrm>
            <a:off x="212090" y="5157788"/>
            <a:ext cx="8703945" cy="738505"/>
          </a:xfrm>
          <a:prstGeom prst="rect">
            <a:avLst/>
          </a:prstGeom>
          <a:noFill/>
          <a:ln w="9525">
            <a:noFill/>
          </a:ln>
        </p:spPr>
        <p:txBody>
          <a:bodyPr wrap="none" lIns="0" tIns="0" rIns="0" bIns="0" anchor="t">
            <a:spAutoFit/>
          </a:bodyPr>
          <a:lstStyle/>
          <a:p>
            <a:pPr algn="ctr">
              <a:buSzTx/>
            </a:pPr>
            <a:r>
              <a:rPr lang="en-US" altLang="zh-CN" sz="2400" b="1">
                <a:solidFill>
                  <a:srgbClr val="0000FF"/>
                </a:solidFill>
                <a:latin typeface="Times New Roman" panose="02020603050405020304" pitchFamily="18" charset="0"/>
                <a:ea typeface="宋体" panose="02010600030101010101" pitchFamily="2" charset="-122"/>
              </a:rPr>
              <a:t>L</a:t>
            </a:r>
            <a:r>
              <a:rPr lang="en-US" altLang="zh-CN" sz="2400" b="1" baseline="-25000">
                <a:solidFill>
                  <a:srgbClr val="0000FF"/>
                </a:solidFill>
                <a:latin typeface="Times New Roman" panose="02020603050405020304" pitchFamily="18" charset="0"/>
                <a:ea typeface="宋体" panose="02010600030101010101" pitchFamily="2" charset="-122"/>
              </a:rPr>
              <a:t>1</a:t>
            </a:r>
            <a:r>
              <a:rPr lang="en-US" altLang="zh-CN" sz="2400" b="1">
                <a:solidFill>
                  <a:srgbClr val="0000FF"/>
                </a:solidFill>
                <a:latin typeface="Times New Roman" panose="02020603050405020304" pitchFamily="18" charset="0"/>
                <a:ea typeface="宋体" panose="02010600030101010101" pitchFamily="2" charset="-122"/>
              </a:rPr>
              <a:t>=10</a:t>
            </a:r>
            <a:r>
              <a:rPr lang="en-US" altLang="zh-CN" sz="2400" b="1">
                <a:solidFill>
                  <a:srgbClr val="0000FF"/>
                </a:solidFill>
                <a:latin typeface="Arial" panose="020B0604020202020204" pitchFamily="34" charset="0"/>
                <a:ea typeface="宋体" panose="02010600030101010101" pitchFamily="2" charset="-122"/>
              </a:rPr>
              <a:t>×1</a:t>
            </a:r>
            <a:r>
              <a:rPr lang="en-US" altLang="zh-CN" sz="2400" b="1">
                <a:solidFill>
                  <a:srgbClr val="0000FF"/>
                </a:solidFill>
                <a:latin typeface="Times New Roman" panose="02020603050405020304" pitchFamily="18" charset="0"/>
                <a:ea typeface="宋体" panose="02010600030101010101" pitchFamily="2" charset="-122"/>
              </a:rPr>
              <a:t>×1+</a:t>
            </a:r>
            <a:r>
              <a:rPr lang="en-US" altLang="zh-CN" sz="2400" b="1">
                <a:solidFill>
                  <a:srgbClr val="0000FF"/>
                </a:solidFill>
                <a:latin typeface="Arial" panose="020B0604020202020204" pitchFamily="34" charset="0"/>
                <a:ea typeface="宋体" panose="02010600030101010101" pitchFamily="2" charset="-122"/>
              </a:rPr>
              <a:t>6×1×2+4×1×0+</a:t>
            </a:r>
            <a:r>
              <a:rPr lang="en-US" altLang="zh-CN" sz="2400" b="1">
                <a:solidFill>
                  <a:srgbClr val="0000FF"/>
                </a:solidFill>
                <a:latin typeface="Times New Roman" panose="02020603050405020304" pitchFamily="18" charset="0"/>
                <a:ea typeface="宋体" panose="02010600030101010101" pitchFamily="2" charset="-122"/>
              </a:rPr>
              <a:t>4</a:t>
            </a:r>
            <a:r>
              <a:rPr lang="en-US" altLang="zh-CN" sz="2400" b="1">
                <a:solidFill>
                  <a:srgbClr val="0000FF"/>
                </a:solidFill>
                <a:latin typeface="Arial" panose="020B0604020202020204" pitchFamily="34" charset="0"/>
                <a:ea typeface="宋体" panose="02010600030101010101" pitchFamily="2" charset="-122"/>
              </a:rPr>
              <a:t>×2×1+2×2×3+6×2×1=54</a:t>
            </a:r>
          </a:p>
          <a:p>
            <a:pPr algn="ctr">
              <a:buSzTx/>
            </a:pPr>
            <a:endParaRPr lang="en-US" altLang="zh-CN" sz="2400" b="1">
              <a:solidFill>
                <a:srgbClr val="0000FF"/>
              </a:solidFill>
              <a:latin typeface="Arial" panose="020B0604020202020204" pitchFamily="34" charset="0"/>
              <a:ea typeface="宋体" panose="02010600030101010101" pitchFamily="2" charset="-122"/>
            </a:endParaRPr>
          </a:p>
        </p:txBody>
      </p:sp>
      <p:sp>
        <p:nvSpPr>
          <p:cNvPr id="343048" name="Line 10"/>
          <p:cNvSpPr>
            <a:spLocks noChangeShapeType="1"/>
          </p:cNvSpPr>
          <p:nvPr/>
        </p:nvSpPr>
        <p:spPr bwMode="auto">
          <a:xfrm>
            <a:off x="5165725" y="3579813"/>
            <a:ext cx="2235200" cy="1588"/>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3049" name="Freeform 11"/>
          <p:cNvSpPr>
            <a:spLocks noChangeArrowheads="1"/>
          </p:cNvSpPr>
          <p:nvPr/>
        </p:nvSpPr>
        <p:spPr bwMode="auto">
          <a:xfrm>
            <a:off x="7394575" y="3541713"/>
            <a:ext cx="103188" cy="71438"/>
          </a:xfrm>
          <a:custGeom>
            <a:avLst/>
            <a:gdLst>
              <a:gd name="T0" fmla="*/ 0 w 87"/>
              <a:gd name="T1" fmla="*/ 0 h 60"/>
              <a:gd name="T2" fmla="*/ 2147483647 w 87"/>
              <a:gd name="T3" fmla="*/ 2147483647 h 60"/>
              <a:gd name="T4" fmla="*/ 0 w 87"/>
              <a:gd name="T5" fmla="*/ 2147483647 h 60"/>
              <a:gd name="T6" fmla="*/ 0 w 87"/>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7" h="60">
                <a:moveTo>
                  <a:pt x="0" y="0"/>
                </a:moveTo>
                <a:lnTo>
                  <a:pt x="87" y="33"/>
                </a:lnTo>
                <a:lnTo>
                  <a:pt x="0" y="6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3050" name="Line 12"/>
          <p:cNvSpPr>
            <a:spLocks noChangeShapeType="1"/>
          </p:cNvSpPr>
          <p:nvPr/>
        </p:nvSpPr>
        <p:spPr bwMode="auto">
          <a:xfrm flipV="1">
            <a:off x="6270625" y="2506663"/>
            <a:ext cx="1588" cy="2297113"/>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3051" name="Freeform 13"/>
          <p:cNvSpPr>
            <a:spLocks noChangeArrowheads="1"/>
          </p:cNvSpPr>
          <p:nvPr/>
        </p:nvSpPr>
        <p:spPr bwMode="auto">
          <a:xfrm>
            <a:off x="6237288" y="2408238"/>
            <a:ext cx="66675" cy="104775"/>
          </a:xfrm>
          <a:custGeom>
            <a:avLst/>
            <a:gdLst>
              <a:gd name="T0" fmla="*/ 0 w 55"/>
              <a:gd name="T1" fmla="*/ 2147483647 h 87"/>
              <a:gd name="T2" fmla="*/ 2147483647 w 55"/>
              <a:gd name="T3" fmla="*/ 0 h 87"/>
              <a:gd name="T4" fmla="*/ 2147483647 w 55"/>
              <a:gd name="T5" fmla="*/ 2147483647 h 87"/>
              <a:gd name="T6" fmla="*/ 0 w 55"/>
              <a:gd name="T7" fmla="*/ 2147483647 h 8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5" h="87">
                <a:moveTo>
                  <a:pt x="0" y="87"/>
                </a:moveTo>
                <a:lnTo>
                  <a:pt x="28" y="0"/>
                </a:lnTo>
                <a:lnTo>
                  <a:pt x="55" y="87"/>
                </a:lnTo>
                <a:lnTo>
                  <a:pt x="0" y="8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3052" name="Rectangle 14"/>
          <p:cNvSpPr>
            <a:spLocks noChangeArrowheads="1"/>
          </p:cNvSpPr>
          <p:nvPr/>
        </p:nvSpPr>
        <p:spPr bwMode="auto">
          <a:xfrm>
            <a:off x="6135688" y="3579813"/>
            <a:ext cx="100013"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575" b="0" strike="noStrike" noProof="1">
                <a:solidFill>
                  <a:srgbClr val="000000"/>
                </a:solidFill>
                <a:latin typeface="Times New Roman" panose="02020603050405020304" pitchFamily="18" charset="0"/>
                <a:ea typeface="宋体" panose="02010600030101010101" pitchFamily="2" charset="-122"/>
                <a:cs typeface="+mn-cs"/>
              </a:rPr>
              <a:t>0</a:t>
            </a:r>
            <a:endParaRPr lang="en-US" altLang="zh-CN" sz="1350" b="0" strike="noStrike" noProof="1">
              <a:solidFill>
                <a:srgbClr val="494B4D"/>
              </a:solidFill>
              <a:latin typeface="Arial" panose="020B0604020202020204" pitchFamily="34" charset="0"/>
              <a:ea typeface="宋体" panose="02010600030101010101" pitchFamily="2" charset="-122"/>
            </a:endParaRPr>
          </a:p>
        </p:txBody>
      </p:sp>
      <p:sp>
        <p:nvSpPr>
          <p:cNvPr id="343053" name="Rectangle 15"/>
          <p:cNvSpPr>
            <a:spLocks noChangeArrowheads="1"/>
          </p:cNvSpPr>
          <p:nvPr/>
        </p:nvSpPr>
        <p:spPr bwMode="auto">
          <a:xfrm>
            <a:off x="7426325" y="3579813"/>
            <a:ext cx="100013"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575" b="0" strike="noStrike" noProof="1">
                <a:solidFill>
                  <a:srgbClr val="000000"/>
                </a:solidFill>
                <a:latin typeface="Times New Roman" panose="02020603050405020304" pitchFamily="18" charset="0"/>
                <a:ea typeface="宋体" panose="02010600030101010101" pitchFamily="2" charset="-122"/>
                <a:cs typeface="+mn-cs"/>
              </a:rPr>
              <a:t>x</a:t>
            </a:r>
            <a:endParaRPr lang="en-US" altLang="zh-CN" sz="1350" b="0" strike="noStrike" noProof="1">
              <a:solidFill>
                <a:srgbClr val="494B4D"/>
              </a:solidFill>
              <a:latin typeface="Arial" panose="020B0604020202020204" pitchFamily="34" charset="0"/>
              <a:ea typeface="宋体" panose="02010600030101010101" pitchFamily="2" charset="-122"/>
            </a:endParaRPr>
          </a:p>
        </p:txBody>
      </p:sp>
      <p:sp>
        <p:nvSpPr>
          <p:cNvPr id="343054" name="Rectangle 16"/>
          <p:cNvSpPr>
            <a:spLocks noChangeArrowheads="1"/>
          </p:cNvSpPr>
          <p:nvPr/>
        </p:nvSpPr>
        <p:spPr bwMode="auto">
          <a:xfrm>
            <a:off x="6378575" y="2349500"/>
            <a:ext cx="10160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575" b="0" strike="noStrike" noProof="1">
                <a:solidFill>
                  <a:srgbClr val="000000"/>
                </a:solidFill>
                <a:latin typeface="Times New Roman" panose="02020603050405020304" pitchFamily="18" charset="0"/>
                <a:ea typeface="宋体" panose="02010600030101010101" pitchFamily="2" charset="-122"/>
                <a:cs typeface="+mn-cs"/>
              </a:rPr>
              <a:t>y</a:t>
            </a:r>
            <a:endParaRPr lang="en-US" altLang="zh-CN" sz="1350" b="0" strike="noStrike" noProof="1">
              <a:solidFill>
                <a:srgbClr val="494B4D"/>
              </a:solidFill>
              <a:latin typeface="Arial" panose="020B0604020202020204" pitchFamily="34" charset="0"/>
              <a:ea typeface="宋体" panose="02010600030101010101" pitchFamily="2" charset="-122"/>
            </a:endParaRPr>
          </a:p>
        </p:txBody>
      </p:sp>
      <p:sp>
        <p:nvSpPr>
          <p:cNvPr id="343055" name="Rectangle 17"/>
          <p:cNvSpPr>
            <a:spLocks noChangeArrowheads="1"/>
          </p:cNvSpPr>
          <p:nvPr/>
        </p:nvSpPr>
        <p:spPr bwMode="auto">
          <a:xfrm>
            <a:off x="6135688" y="3151188"/>
            <a:ext cx="100013"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575" b="0" strike="noStrike" noProof="1">
                <a:solidFill>
                  <a:srgbClr val="000000"/>
                </a:solidFill>
                <a:latin typeface="Times New Roman" panose="02020603050405020304" pitchFamily="18" charset="0"/>
                <a:ea typeface="宋体" panose="02010600030101010101" pitchFamily="2" charset="-122"/>
                <a:cs typeface="+mn-cs"/>
              </a:rPr>
              <a:t>1</a:t>
            </a:r>
            <a:endParaRPr lang="en-US" altLang="zh-CN" sz="1350" b="0" strike="noStrike" noProof="1">
              <a:solidFill>
                <a:srgbClr val="494B4D"/>
              </a:solidFill>
              <a:latin typeface="Arial" panose="020B0604020202020204" pitchFamily="34" charset="0"/>
              <a:ea typeface="宋体" panose="02010600030101010101" pitchFamily="2" charset="-122"/>
            </a:endParaRPr>
          </a:p>
        </p:txBody>
      </p:sp>
      <p:sp>
        <p:nvSpPr>
          <p:cNvPr id="343056" name="Rectangle 18"/>
          <p:cNvSpPr>
            <a:spLocks noChangeArrowheads="1"/>
          </p:cNvSpPr>
          <p:nvPr/>
        </p:nvSpPr>
        <p:spPr bwMode="auto">
          <a:xfrm>
            <a:off x="6135688" y="2844800"/>
            <a:ext cx="100013"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575" b="0" strike="noStrike" noProof="1">
                <a:solidFill>
                  <a:srgbClr val="000000"/>
                </a:solidFill>
                <a:latin typeface="Times New Roman" panose="02020603050405020304" pitchFamily="18" charset="0"/>
                <a:ea typeface="宋体" panose="02010600030101010101" pitchFamily="2" charset="-122"/>
                <a:cs typeface="+mn-cs"/>
              </a:rPr>
              <a:t>2</a:t>
            </a:r>
            <a:endParaRPr lang="en-US" altLang="zh-CN" sz="1350" b="0" strike="noStrike" noProof="1">
              <a:solidFill>
                <a:srgbClr val="494B4D"/>
              </a:solidFill>
              <a:latin typeface="Arial" panose="020B0604020202020204" pitchFamily="34" charset="0"/>
              <a:ea typeface="宋体" panose="02010600030101010101" pitchFamily="2" charset="-122"/>
            </a:endParaRPr>
          </a:p>
        </p:txBody>
      </p:sp>
      <p:sp>
        <p:nvSpPr>
          <p:cNvPr id="343057" name="Rectangle 19"/>
          <p:cNvSpPr>
            <a:spLocks noChangeArrowheads="1"/>
          </p:cNvSpPr>
          <p:nvPr/>
        </p:nvSpPr>
        <p:spPr bwMode="auto">
          <a:xfrm>
            <a:off x="6135688" y="2538413"/>
            <a:ext cx="100013"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575" b="0" strike="noStrike" noProof="1">
                <a:solidFill>
                  <a:srgbClr val="000000"/>
                </a:solidFill>
                <a:latin typeface="Times New Roman" panose="02020603050405020304" pitchFamily="18" charset="0"/>
                <a:ea typeface="宋体" panose="02010600030101010101" pitchFamily="2" charset="-122"/>
                <a:cs typeface="+mn-cs"/>
              </a:rPr>
              <a:t>3</a:t>
            </a:r>
            <a:endParaRPr lang="en-US" altLang="zh-CN" sz="1350" b="0" strike="noStrike" noProof="1">
              <a:solidFill>
                <a:srgbClr val="494B4D"/>
              </a:solidFill>
              <a:latin typeface="Arial" panose="020B0604020202020204" pitchFamily="34" charset="0"/>
              <a:ea typeface="宋体" panose="02010600030101010101" pitchFamily="2" charset="-122"/>
            </a:endParaRPr>
          </a:p>
        </p:txBody>
      </p:sp>
      <p:sp>
        <p:nvSpPr>
          <p:cNvPr id="343058" name="Line 20"/>
          <p:cNvSpPr>
            <a:spLocks noChangeShapeType="1"/>
          </p:cNvSpPr>
          <p:nvPr/>
        </p:nvSpPr>
        <p:spPr bwMode="auto">
          <a:xfrm>
            <a:off x="6270625" y="3267075"/>
            <a:ext cx="58738" cy="1588"/>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3059" name="Line 21"/>
          <p:cNvSpPr>
            <a:spLocks noChangeShapeType="1"/>
          </p:cNvSpPr>
          <p:nvPr/>
        </p:nvSpPr>
        <p:spPr bwMode="auto">
          <a:xfrm>
            <a:off x="6270625" y="2962275"/>
            <a:ext cx="58738" cy="1588"/>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3060" name="Line 22"/>
          <p:cNvSpPr>
            <a:spLocks noChangeShapeType="1"/>
          </p:cNvSpPr>
          <p:nvPr/>
        </p:nvSpPr>
        <p:spPr bwMode="auto">
          <a:xfrm>
            <a:off x="6270625" y="2655888"/>
            <a:ext cx="58738" cy="1588"/>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3061" name="Line 23"/>
          <p:cNvSpPr>
            <a:spLocks noChangeShapeType="1"/>
          </p:cNvSpPr>
          <p:nvPr/>
        </p:nvSpPr>
        <p:spPr bwMode="auto">
          <a:xfrm>
            <a:off x="6270625" y="3886200"/>
            <a:ext cx="58738" cy="1588"/>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3062" name="Line 24"/>
          <p:cNvSpPr>
            <a:spLocks noChangeShapeType="1"/>
          </p:cNvSpPr>
          <p:nvPr/>
        </p:nvSpPr>
        <p:spPr bwMode="auto">
          <a:xfrm>
            <a:off x="6270625" y="4191000"/>
            <a:ext cx="58738" cy="1588"/>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3063" name="Line 25"/>
          <p:cNvSpPr>
            <a:spLocks noChangeShapeType="1"/>
          </p:cNvSpPr>
          <p:nvPr/>
        </p:nvSpPr>
        <p:spPr bwMode="auto">
          <a:xfrm>
            <a:off x="6270625" y="4497388"/>
            <a:ext cx="58738" cy="1588"/>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3064" name="Line 26"/>
          <p:cNvSpPr>
            <a:spLocks noChangeShapeType="1"/>
          </p:cNvSpPr>
          <p:nvPr/>
        </p:nvSpPr>
        <p:spPr bwMode="auto">
          <a:xfrm flipV="1">
            <a:off x="5964238" y="3514725"/>
            <a:ext cx="1588" cy="65088"/>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3065" name="Line 27"/>
          <p:cNvSpPr>
            <a:spLocks noChangeShapeType="1"/>
          </p:cNvSpPr>
          <p:nvPr/>
        </p:nvSpPr>
        <p:spPr bwMode="auto">
          <a:xfrm flipV="1">
            <a:off x="5653088" y="3514725"/>
            <a:ext cx="1588" cy="65088"/>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3066" name="Line 28"/>
          <p:cNvSpPr>
            <a:spLocks noChangeShapeType="1"/>
          </p:cNvSpPr>
          <p:nvPr/>
        </p:nvSpPr>
        <p:spPr bwMode="auto">
          <a:xfrm flipV="1">
            <a:off x="5346700" y="3514725"/>
            <a:ext cx="1588" cy="65088"/>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3067" name="Line 29"/>
          <p:cNvSpPr>
            <a:spLocks noChangeShapeType="1"/>
          </p:cNvSpPr>
          <p:nvPr/>
        </p:nvSpPr>
        <p:spPr bwMode="auto">
          <a:xfrm flipV="1">
            <a:off x="7192963" y="3514725"/>
            <a:ext cx="1588" cy="65088"/>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3068" name="Line 30"/>
          <p:cNvSpPr>
            <a:spLocks noChangeShapeType="1"/>
          </p:cNvSpPr>
          <p:nvPr/>
        </p:nvSpPr>
        <p:spPr bwMode="auto">
          <a:xfrm flipV="1">
            <a:off x="6881813" y="3514725"/>
            <a:ext cx="1588" cy="65088"/>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3069" name="Line 31"/>
          <p:cNvSpPr>
            <a:spLocks noChangeShapeType="1"/>
          </p:cNvSpPr>
          <p:nvPr/>
        </p:nvSpPr>
        <p:spPr bwMode="auto">
          <a:xfrm flipV="1">
            <a:off x="6575425" y="3514725"/>
            <a:ext cx="1588" cy="65088"/>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3070" name="Rectangle 32"/>
          <p:cNvSpPr>
            <a:spLocks noChangeArrowheads="1"/>
          </p:cNvSpPr>
          <p:nvPr/>
        </p:nvSpPr>
        <p:spPr bwMode="auto">
          <a:xfrm>
            <a:off x="6570663" y="3579813"/>
            <a:ext cx="100013"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575" b="0" strike="noStrike" noProof="1">
                <a:solidFill>
                  <a:srgbClr val="000000"/>
                </a:solidFill>
                <a:latin typeface="Times New Roman" panose="02020603050405020304" pitchFamily="18" charset="0"/>
                <a:ea typeface="宋体" panose="02010600030101010101" pitchFamily="2" charset="-122"/>
                <a:cs typeface="+mn-cs"/>
              </a:rPr>
              <a:t>1</a:t>
            </a:r>
            <a:endParaRPr lang="en-US" altLang="zh-CN" sz="1350" b="0" strike="noStrike" noProof="1">
              <a:solidFill>
                <a:srgbClr val="494B4D"/>
              </a:solidFill>
              <a:latin typeface="Arial" panose="020B0604020202020204" pitchFamily="34" charset="0"/>
              <a:ea typeface="宋体" panose="02010600030101010101" pitchFamily="2" charset="-122"/>
            </a:endParaRPr>
          </a:p>
        </p:txBody>
      </p:sp>
      <p:sp>
        <p:nvSpPr>
          <p:cNvPr id="343071" name="Rectangle 33"/>
          <p:cNvSpPr>
            <a:spLocks noChangeArrowheads="1"/>
          </p:cNvSpPr>
          <p:nvPr/>
        </p:nvSpPr>
        <p:spPr bwMode="auto">
          <a:xfrm>
            <a:off x="6877050" y="3579813"/>
            <a:ext cx="100013"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575" b="0" strike="noStrike" noProof="1">
                <a:solidFill>
                  <a:srgbClr val="000000"/>
                </a:solidFill>
                <a:latin typeface="Times New Roman" panose="02020603050405020304" pitchFamily="18" charset="0"/>
                <a:ea typeface="宋体" panose="02010600030101010101" pitchFamily="2" charset="-122"/>
                <a:cs typeface="+mn-cs"/>
              </a:rPr>
              <a:t>2</a:t>
            </a:r>
            <a:endParaRPr lang="en-US" altLang="zh-CN" sz="1350" b="0" strike="noStrike" noProof="1">
              <a:solidFill>
                <a:srgbClr val="494B4D"/>
              </a:solidFill>
              <a:latin typeface="Arial" panose="020B0604020202020204" pitchFamily="34" charset="0"/>
              <a:ea typeface="宋体" panose="02010600030101010101" pitchFamily="2" charset="-122"/>
            </a:endParaRPr>
          </a:p>
        </p:txBody>
      </p:sp>
      <p:sp>
        <p:nvSpPr>
          <p:cNvPr id="343072" name="Rectangle 34"/>
          <p:cNvSpPr>
            <a:spLocks noChangeArrowheads="1"/>
          </p:cNvSpPr>
          <p:nvPr/>
        </p:nvSpPr>
        <p:spPr bwMode="auto">
          <a:xfrm>
            <a:off x="7181850" y="3579813"/>
            <a:ext cx="100013"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575" b="0" strike="noStrike" noProof="1">
                <a:solidFill>
                  <a:srgbClr val="000000"/>
                </a:solidFill>
                <a:latin typeface="Times New Roman" panose="02020603050405020304" pitchFamily="18" charset="0"/>
                <a:ea typeface="宋体" panose="02010600030101010101" pitchFamily="2" charset="-122"/>
                <a:cs typeface="+mn-cs"/>
              </a:rPr>
              <a:t>3</a:t>
            </a:r>
            <a:endParaRPr lang="en-US" altLang="zh-CN" sz="1350" b="0" strike="noStrike" noProof="1">
              <a:solidFill>
                <a:srgbClr val="494B4D"/>
              </a:solidFill>
              <a:latin typeface="Arial" panose="020B0604020202020204" pitchFamily="34" charset="0"/>
              <a:ea typeface="宋体" panose="02010600030101010101" pitchFamily="2" charset="-122"/>
            </a:endParaRPr>
          </a:p>
        </p:txBody>
      </p:sp>
      <p:sp>
        <p:nvSpPr>
          <p:cNvPr id="343073" name="Rectangle 35"/>
          <p:cNvSpPr>
            <a:spLocks noChangeArrowheads="1"/>
          </p:cNvSpPr>
          <p:nvPr/>
        </p:nvSpPr>
        <p:spPr bwMode="auto">
          <a:xfrm>
            <a:off x="6100763" y="3794125"/>
            <a:ext cx="66675"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575" b="0" strike="noStrike" noProof="1">
                <a:solidFill>
                  <a:srgbClr val="000000"/>
                </a:solidFill>
                <a:latin typeface="Times New Roman" panose="02020603050405020304" pitchFamily="18" charset="0"/>
                <a:ea typeface="宋体" panose="02010600030101010101" pitchFamily="2" charset="-122"/>
                <a:cs typeface="+mn-cs"/>
              </a:rPr>
              <a:t>-</a:t>
            </a:r>
            <a:endParaRPr lang="en-US" altLang="zh-CN" sz="1350" b="0" strike="noStrike" noProof="1">
              <a:solidFill>
                <a:srgbClr val="494B4D"/>
              </a:solidFill>
              <a:latin typeface="Arial" panose="020B0604020202020204" pitchFamily="34" charset="0"/>
              <a:ea typeface="宋体" panose="02010600030101010101" pitchFamily="2" charset="-122"/>
            </a:endParaRPr>
          </a:p>
        </p:txBody>
      </p:sp>
      <p:sp>
        <p:nvSpPr>
          <p:cNvPr id="343074" name="Rectangle 36"/>
          <p:cNvSpPr>
            <a:spLocks noChangeArrowheads="1"/>
          </p:cNvSpPr>
          <p:nvPr/>
        </p:nvSpPr>
        <p:spPr bwMode="auto">
          <a:xfrm>
            <a:off x="6169025" y="3794125"/>
            <a:ext cx="100013"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575" b="0" strike="noStrike" noProof="1">
                <a:solidFill>
                  <a:srgbClr val="000000"/>
                </a:solidFill>
                <a:latin typeface="Times New Roman" panose="02020603050405020304" pitchFamily="18" charset="0"/>
                <a:ea typeface="宋体" panose="02010600030101010101" pitchFamily="2" charset="-122"/>
                <a:cs typeface="+mn-cs"/>
              </a:rPr>
              <a:t>1</a:t>
            </a:r>
            <a:endParaRPr lang="en-US" altLang="zh-CN" sz="1350" b="0" strike="noStrike" noProof="1">
              <a:solidFill>
                <a:srgbClr val="494B4D"/>
              </a:solidFill>
              <a:latin typeface="Arial" panose="020B0604020202020204" pitchFamily="34" charset="0"/>
              <a:ea typeface="宋体" panose="02010600030101010101" pitchFamily="2" charset="-122"/>
            </a:endParaRPr>
          </a:p>
        </p:txBody>
      </p:sp>
      <p:sp>
        <p:nvSpPr>
          <p:cNvPr id="343075" name="Rectangle 37"/>
          <p:cNvSpPr>
            <a:spLocks noChangeArrowheads="1"/>
          </p:cNvSpPr>
          <p:nvPr/>
        </p:nvSpPr>
        <p:spPr bwMode="auto">
          <a:xfrm>
            <a:off x="6100763" y="4075113"/>
            <a:ext cx="6667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575" b="0" strike="noStrike" noProof="1">
                <a:solidFill>
                  <a:srgbClr val="000000"/>
                </a:solidFill>
                <a:latin typeface="Times New Roman" panose="02020603050405020304" pitchFamily="18" charset="0"/>
                <a:ea typeface="宋体" panose="02010600030101010101" pitchFamily="2" charset="-122"/>
                <a:cs typeface="+mn-cs"/>
              </a:rPr>
              <a:t>-</a:t>
            </a:r>
            <a:endParaRPr lang="en-US" altLang="zh-CN" sz="1350" b="0" strike="noStrike" noProof="1">
              <a:solidFill>
                <a:srgbClr val="494B4D"/>
              </a:solidFill>
              <a:latin typeface="Arial" panose="020B0604020202020204" pitchFamily="34" charset="0"/>
              <a:ea typeface="宋体" panose="02010600030101010101" pitchFamily="2" charset="-122"/>
            </a:endParaRPr>
          </a:p>
        </p:txBody>
      </p:sp>
      <p:sp>
        <p:nvSpPr>
          <p:cNvPr id="343076" name="Rectangle 38"/>
          <p:cNvSpPr>
            <a:spLocks noChangeArrowheads="1"/>
          </p:cNvSpPr>
          <p:nvPr/>
        </p:nvSpPr>
        <p:spPr bwMode="auto">
          <a:xfrm>
            <a:off x="6169025" y="4075113"/>
            <a:ext cx="100013"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575" b="0" strike="noStrike" noProof="1">
                <a:solidFill>
                  <a:srgbClr val="000000"/>
                </a:solidFill>
                <a:latin typeface="Times New Roman" panose="02020603050405020304" pitchFamily="18" charset="0"/>
                <a:ea typeface="宋体" panose="02010600030101010101" pitchFamily="2" charset="-122"/>
                <a:cs typeface="+mn-cs"/>
              </a:rPr>
              <a:t>2</a:t>
            </a:r>
            <a:endParaRPr lang="en-US" altLang="zh-CN" sz="1350" b="0" strike="noStrike" noProof="1">
              <a:solidFill>
                <a:srgbClr val="494B4D"/>
              </a:solidFill>
              <a:latin typeface="Arial" panose="020B0604020202020204" pitchFamily="34" charset="0"/>
              <a:ea typeface="宋体" panose="02010600030101010101" pitchFamily="2" charset="-122"/>
            </a:endParaRPr>
          </a:p>
        </p:txBody>
      </p:sp>
      <p:sp>
        <p:nvSpPr>
          <p:cNvPr id="343077" name="Rectangle 39"/>
          <p:cNvSpPr>
            <a:spLocks noChangeArrowheads="1"/>
          </p:cNvSpPr>
          <p:nvPr/>
        </p:nvSpPr>
        <p:spPr bwMode="auto">
          <a:xfrm>
            <a:off x="6100763" y="4379913"/>
            <a:ext cx="6667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575" b="0" strike="noStrike" noProof="1">
                <a:solidFill>
                  <a:srgbClr val="000000"/>
                </a:solidFill>
                <a:latin typeface="Times New Roman" panose="02020603050405020304" pitchFamily="18" charset="0"/>
                <a:ea typeface="宋体" panose="02010600030101010101" pitchFamily="2" charset="-122"/>
                <a:cs typeface="+mn-cs"/>
              </a:rPr>
              <a:t>-</a:t>
            </a:r>
            <a:endParaRPr lang="en-US" altLang="zh-CN" sz="1350" b="0" strike="noStrike" noProof="1">
              <a:solidFill>
                <a:srgbClr val="494B4D"/>
              </a:solidFill>
              <a:latin typeface="Arial" panose="020B0604020202020204" pitchFamily="34" charset="0"/>
              <a:ea typeface="宋体" panose="02010600030101010101" pitchFamily="2" charset="-122"/>
            </a:endParaRPr>
          </a:p>
        </p:txBody>
      </p:sp>
      <p:sp>
        <p:nvSpPr>
          <p:cNvPr id="343078" name="Rectangle 40"/>
          <p:cNvSpPr>
            <a:spLocks noChangeArrowheads="1"/>
          </p:cNvSpPr>
          <p:nvPr/>
        </p:nvSpPr>
        <p:spPr bwMode="auto">
          <a:xfrm>
            <a:off x="6169025" y="4379913"/>
            <a:ext cx="100013"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575" b="0" strike="noStrike" noProof="1">
                <a:solidFill>
                  <a:srgbClr val="000000"/>
                </a:solidFill>
                <a:latin typeface="Times New Roman" panose="02020603050405020304" pitchFamily="18" charset="0"/>
                <a:ea typeface="宋体" panose="02010600030101010101" pitchFamily="2" charset="-122"/>
                <a:cs typeface="+mn-cs"/>
              </a:rPr>
              <a:t>3</a:t>
            </a:r>
            <a:endParaRPr lang="en-US" altLang="zh-CN" sz="1350" b="0" strike="noStrike" noProof="1">
              <a:solidFill>
                <a:srgbClr val="494B4D"/>
              </a:solidFill>
              <a:latin typeface="Arial" panose="020B0604020202020204" pitchFamily="34" charset="0"/>
              <a:ea typeface="宋体" panose="02010600030101010101" pitchFamily="2" charset="-122"/>
            </a:endParaRPr>
          </a:p>
        </p:txBody>
      </p:sp>
      <p:sp>
        <p:nvSpPr>
          <p:cNvPr id="343079" name="Rectangle 41"/>
          <p:cNvSpPr>
            <a:spLocks noChangeArrowheads="1"/>
          </p:cNvSpPr>
          <p:nvPr/>
        </p:nvSpPr>
        <p:spPr bwMode="auto">
          <a:xfrm>
            <a:off x="5918200" y="3579813"/>
            <a:ext cx="6667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575" b="0" strike="noStrike" noProof="1">
                <a:solidFill>
                  <a:srgbClr val="000000"/>
                </a:solidFill>
                <a:latin typeface="Times New Roman" panose="02020603050405020304" pitchFamily="18" charset="0"/>
                <a:ea typeface="宋体" panose="02010600030101010101" pitchFamily="2" charset="-122"/>
                <a:cs typeface="+mn-cs"/>
              </a:rPr>
              <a:t>-</a:t>
            </a:r>
            <a:endParaRPr lang="en-US" altLang="zh-CN" sz="1350" b="0" strike="noStrike" noProof="1">
              <a:solidFill>
                <a:srgbClr val="494B4D"/>
              </a:solidFill>
              <a:latin typeface="Arial" panose="020B0604020202020204" pitchFamily="34" charset="0"/>
              <a:ea typeface="宋体" panose="02010600030101010101" pitchFamily="2" charset="-122"/>
            </a:endParaRPr>
          </a:p>
        </p:txBody>
      </p:sp>
      <p:sp>
        <p:nvSpPr>
          <p:cNvPr id="343080" name="Rectangle 42"/>
          <p:cNvSpPr>
            <a:spLocks noChangeArrowheads="1"/>
          </p:cNvSpPr>
          <p:nvPr/>
        </p:nvSpPr>
        <p:spPr bwMode="auto">
          <a:xfrm>
            <a:off x="5986463" y="3579813"/>
            <a:ext cx="100013"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575" b="0" strike="noStrike" noProof="1">
                <a:solidFill>
                  <a:srgbClr val="000000"/>
                </a:solidFill>
                <a:latin typeface="Times New Roman" panose="02020603050405020304" pitchFamily="18" charset="0"/>
                <a:ea typeface="宋体" panose="02010600030101010101" pitchFamily="2" charset="-122"/>
                <a:cs typeface="+mn-cs"/>
              </a:rPr>
              <a:t>1</a:t>
            </a:r>
            <a:endParaRPr lang="en-US" altLang="zh-CN" sz="1350" b="0" strike="noStrike" noProof="1">
              <a:solidFill>
                <a:srgbClr val="494B4D"/>
              </a:solidFill>
              <a:latin typeface="Arial" panose="020B0604020202020204" pitchFamily="34" charset="0"/>
              <a:ea typeface="宋体" panose="02010600030101010101" pitchFamily="2" charset="-122"/>
            </a:endParaRPr>
          </a:p>
        </p:txBody>
      </p:sp>
      <p:sp>
        <p:nvSpPr>
          <p:cNvPr id="343081" name="Rectangle 43"/>
          <p:cNvSpPr>
            <a:spLocks noChangeArrowheads="1"/>
          </p:cNvSpPr>
          <p:nvPr/>
        </p:nvSpPr>
        <p:spPr bwMode="auto">
          <a:xfrm>
            <a:off x="5548313" y="3579813"/>
            <a:ext cx="6667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575" b="0" strike="noStrike" noProof="1">
                <a:solidFill>
                  <a:srgbClr val="000000"/>
                </a:solidFill>
                <a:latin typeface="Times New Roman" panose="02020603050405020304" pitchFamily="18" charset="0"/>
                <a:ea typeface="宋体" panose="02010600030101010101" pitchFamily="2" charset="-122"/>
                <a:cs typeface="+mn-cs"/>
              </a:rPr>
              <a:t>-</a:t>
            </a:r>
            <a:endParaRPr lang="en-US" altLang="zh-CN" sz="1350" b="0" strike="noStrike" noProof="1">
              <a:solidFill>
                <a:srgbClr val="494B4D"/>
              </a:solidFill>
              <a:latin typeface="Arial" panose="020B0604020202020204" pitchFamily="34" charset="0"/>
              <a:ea typeface="宋体" panose="02010600030101010101" pitchFamily="2" charset="-122"/>
            </a:endParaRPr>
          </a:p>
        </p:txBody>
      </p:sp>
      <p:sp>
        <p:nvSpPr>
          <p:cNvPr id="343082" name="Rectangle 44"/>
          <p:cNvSpPr>
            <a:spLocks noChangeArrowheads="1"/>
          </p:cNvSpPr>
          <p:nvPr/>
        </p:nvSpPr>
        <p:spPr bwMode="auto">
          <a:xfrm>
            <a:off x="5616575" y="3579813"/>
            <a:ext cx="100013"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575" b="0" strike="noStrike" noProof="1">
                <a:solidFill>
                  <a:srgbClr val="000000"/>
                </a:solidFill>
                <a:latin typeface="Times New Roman" panose="02020603050405020304" pitchFamily="18" charset="0"/>
                <a:ea typeface="宋体" panose="02010600030101010101" pitchFamily="2" charset="-122"/>
                <a:cs typeface="+mn-cs"/>
              </a:rPr>
              <a:t>2</a:t>
            </a:r>
            <a:endParaRPr lang="en-US" altLang="zh-CN" sz="1350" b="0" strike="noStrike" noProof="1">
              <a:solidFill>
                <a:srgbClr val="494B4D"/>
              </a:solidFill>
              <a:latin typeface="Arial" panose="020B0604020202020204" pitchFamily="34" charset="0"/>
              <a:ea typeface="宋体" panose="02010600030101010101" pitchFamily="2" charset="-122"/>
            </a:endParaRPr>
          </a:p>
        </p:txBody>
      </p:sp>
      <p:sp>
        <p:nvSpPr>
          <p:cNvPr id="343083" name="Rectangle 45"/>
          <p:cNvSpPr>
            <a:spLocks noChangeArrowheads="1"/>
          </p:cNvSpPr>
          <p:nvPr/>
        </p:nvSpPr>
        <p:spPr bwMode="auto">
          <a:xfrm>
            <a:off x="5307013" y="3579813"/>
            <a:ext cx="6667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575" b="0" strike="noStrike" noProof="1">
                <a:solidFill>
                  <a:srgbClr val="000000"/>
                </a:solidFill>
                <a:latin typeface="Times New Roman" panose="02020603050405020304" pitchFamily="18" charset="0"/>
                <a:ea typeface="宋体" panose="02010600030101010101" pitchFamily="2" charset="-122"/>
                <a:cs typeface="+mn-cs"/>
              </a:rPr>
              <a:t>-</a:t>
            </a:r>
            <a:endParaRPr lang="en-US" altLang="zh-CN" sz="1350" b="0" strike="noStrike" noProof="1">
              <a:solidFill>
                <a:srgbClr val="494B4D"/>
              </a:solidFill>
              <a:latin typeface="Arial" panose="020B0604020202020204" pitchFamily="34" charset="0"/>
              <a:ea typeface="宋体" panose="02010600030101010101" pitchFamily="2" charset="-122"/>
            </a:endParaRPr>
          </a:p>
        </p:txBody>
      </p:sp>
      <p:sp>
        <p:nvSpPr>
          <p:cNvPr id="343084" name="Rectangle 46"/>
          <p:cNvSpPr>
            <a:spLocks noChangeArrowheads="1"/>
          </p:cNvSpPr>
          <p:nvPr/>
        </p:nvSpPr>
        <p:spPr bwMode="auto">
          <a:xfrm>
            <a:off x="5375275" y="3579813"/>
            <a:ext cx="100013"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575" b="0" strike="noStrike" noProof="1">
                <a:solidFill>
                  <a:srgbClr val="000000"/>
                </a:solidFill>
                <a:latin typeface="Times New Roman" panose="02020603050405020304" pitchFamily="18" charset="0"/>
                <a:ea typeface="宋体" panose="02010600030101010101" pitchFamily="2" charset="-122"/>
                <a:cs typeface="+mn-cs"/>
              </a:rPr>
              <a:t>3</a:t>
            </a:r>
            <a:endParaRPr lang="en-US" altLang="zh-CN" sz="1350" b="0" strike="noStrike" noProof="1">
              <a:solidFill>
                <a:srgbClr val="494B4D"/>
              </a:solidFill>
              <a:latin typeface="Arial" panose="020B0604020202020204" pitchFamily="34" charset="0"/>
              <a:ea typeface="宋体" panose="02010600030101010101" pitchFamily="2" charset="-122"/>
            </a:endParaRPr>
          </a:p>
        </p:txBody>
      </p:sp>
      <p:sp>
        <p:nvSpPr>
          <p:cNvPr id="343085" name="Freeform 47"/>
          <p:cNvSpPr>
            <a:spLocks noChangeArrowheads="1"/>
          </p:cNvSpPr>
          <p:nvPr/>
        </p:nvSpPr>
        <p:spPr bwMode="auto">
          <a:xfrm>
            <a:off x="6537325" y="3241675"/>
            <a:ext cx="77788" cy="71438"/>
          </a:xfrm>
          <a:custGeom>
            <a:avLst/>
            <a:gdLst>
              <a:gd name="T0" fmla="*/ 2147483647 w 66"/>
              <a:gd name="T1" fmla="*/ 2147483647 h 60"/>
              <a:gd name="T2" fmla="*/ 2147483647 w 66"/>
              <a:gd name="T3" fmla="*/ 2147483647 h 60"/>
              <a:gd name="T4" fmla="*/ 2147483647 w 66"/>
              <a:gd name="T5" fmla="*/ 0 h 60"/>
              <a:gd name="T6" fmla="*/ 2147483647 w 66"/>
              <a:gd name="T7" fmla="*/ 2147483647 h 60"/>
              <a:gd name="T8" fmla="*/ 0 w 66"/>
              <a:gd name="T9" fmla="*/ 2147483647 h 60"/>
              <a:gd name="T10" fmla="*/ 2147483647 w 66"/>
              <a:gd name="T11" fmla="*/ 2147483647 h 60"/>
              <a:gd name="T12" fmla="*/ 2147483647 w 66"/>
              <a:gd name="T13" fmla="*/ 2147483647 h 60"/>
              <a:gd name="T14" fmla="*/ 2147483647 w 66"/>
              <a:gd name="T15" fmla="*/ 2147483647 h 60"/>
              <a:gd name="T16" fmla="*/ 2147483647 w 66"/>
              <a:gd name="T17" fmla="*/ 2147483647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60">
                <a:moveTo>
                  <a:pt x="66" y="27"/>
                </a:moveTo>
                <a:lnTo>
                  <a:pt x="55" y="5"/>
                </a:lnTo>
                <a:lnTo>
                  <a:pt x="33" y="0"/>
                </a:lnTo>
                <a:lnTo>
                  <a:pt x="11" y="5"/>
                </a:lnTo>
                <a:lnTo>
                  <a:pt x="0" y="27"/>
                </a:lnTo>
                <a:lnTo>
                  <a:pt x="11" y="49"/>
                </a:lnTo>
                <a:lnTo>
                  <a:pt x="33" y="60"/>
                </a:lnTo>
                <a:lnTo>
                  <a:pt x="55" y="49"/>
                </a:lnTo>
                <a:lnTo>
                  <a:pt x="66" y="2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3086" name="Freeform 48"/>
          <p:cNvSpPr>
            <a:spLocks noChangeArrowheads="1"/>
          </p:cNvSpPr>
          <p:nvPr/>
        </p:nvSpPr>
        <p:spPr bwMode="auto">
          <a:xfrm>
            <a:off x="6537325" y="3241675"/>
            <a:ext cx="77788" cy="71438"/>
          </a:xfrm>
          <a:custGeom>
            <a:avLst/>
            <a:gdLst>
              <a:gd name="T0" fmla="*/ 2147483647 w 66"/>
              <a:gd name="T1" fmla="*/ 2147483647 h 60"/>
              <a:gd name="T2" fmla="*/ 2147483647 w 66"/>
              <a:gd name="T3" fmla="*/ 2147483647 h 60"/>
              <a:gd name="T4" fmla="*/ 2147483647 w 66"/>
              <a:gd name="T5" fmla="*/ 0 h 60"/>
              <a:gd name="T6" fmla="*/ 2147483647 w 66"/>
              <a:gd name="T7" fmla="*/ 2147483647 h 60"/>
              <a:gd name="T8" fmla="*/ 0 w 66"/>
              <a:gd name="T9" fmla="*/ 2147483647 h 60"/>
              <a:gd name="T10" fmla="*/ 2147483647 w 66"/>
              <a:gd name="T11" fmla="*/ 2147483647 h 60"/>
              <a:gd name="T12" fmla="*/ 2147483647 w 66"/>
              <a:gd name="T13" fmla="*/ 2147483647 h 60"/>
              <a:gd name="T14" fmla="*/ 2147483647 w 66"/>
              <a:gd name="T15" fmla="*/ 2147483647 h 60"/>
              <a:gd name="T16" fmla="*/ 2147483647 w 66"/>
              <a:gd name="T17" fmla="*/ 2147483647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60">
                <a:moveTo>
                  <a:pt x="66" y="27"/>
                </a:moveTo>
                <a:lnTo>
                  <a:pt x="55" y="5"/>
                </a:lnTo>
                <a:lnTo>
                  <a:pt x="33" y="0"/>
                </a:lnTo>
                <a:lnTo>
                  <a:pt x="11" y="5"/>
                </a:lnTo>
                <a:lnTo>
                  <a:pt x="0" y="27"/>
                </a:lnTo>
                <a:lnTo>
                  <a:pt x="11" y="49"/>
                </a:lnTo>
                <a:lnTo>
                  <a:pt x="33" y="60"/>
                </a:lnTo>
                <a:lnTo>
                  <a:pt x="55" y="49"/>
                </a:lnTo>
                <a:lnTo>
                  <a:pt x="66" y="27"/>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3087" name="Freeform 49"/>
          <p:cNvSpPr>
            <a:spLocks noChangeArrowheads="1"/>
          </p:cNvSpPr>
          <p:nvPr/>
        </p:nvSpPr>
        <p:spPr bwMode="auto">
          <a:xfrm>
            <a:off x="5926138" y="3235325"/>
            <a:ext cx="77788" cy="71438"/>
          </a:xfrm>
          <a:custGeom>
            <a:avLst/>
            <a:gdLst>
              <a:gd name="T0" fmla="*/ 2147483647 w 66"/>
              <a:gd name="T1" fmla="*/ 2147483647 h 60"/>
              <a:gd name="T2" fmla="*/ 2147483647 w 66"/>
              <a:gd name="T3" fmla="*/ 2147483647 h 60"/>
              <a:gd name="T4" fmla="*/ 2147483647 w 66"/>
              <a:gd name="T5" fmla="*/ 0 h 60"/>
              <a:gd name="T6" fmla="*/ 2147483647 w 66"/>
              <a:gd name="T7" fmla="*/ 2147483647 h 60"/>
              <a:gd name="T8" fmla="*/ 0 w 66"/>
              <a:gd name="T9" fmla="*/ 2147483647 h 60"/>
              <a:gd name="T10" fmla="*/ 0 w 66"/>
              <a:gd name="T11" fmla="*/ 2147483647 h 60"/>
              <a:gd name="T12" fmla="*/ 0 w 66"/>
              <a:gd name="T13" fmla="*/ 2147483647 h 60"/>
              <a:gd name="T14" fmla="*/ 2147483647 w 66"/>
              <a:gd name="T15" fmla="*/ 2147483647 h 60"/>
              <a:gd name="T16" fmla="*/ 2147483647 w 66"/>
              <a:gd name="T17" fmla="*/ 2147483647 h 60"/>
              <a:gd name="T18" fmla="*/ 2147483647 w 66"/>
              <a:gd name="T19" fmla="*/ 2147483647 h 60"/>
              <a:gd name="T20" fmla="*/ 2147483647 w 66"/>
              <a:gd name="T21" fmla="*/ 2147483647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6" h="60">
                <a:moveTo>
                  <a:pt x="66" y="27"/>
                </a:moveTo>
                <a:lnTo>
                  <a:pt x="55" y="6"/>
                </a:lnTo>
                <a:lnTo>
                  <a:pt x="33" y="0"/>
                </a:lnTo>
                <a:lnTo>
                  <a:pt x="11" y="6"/>
                </a:lnTo>
                <a:lnTo>
                  <a:pt x="0" y="16"/>
                </a:lnTo>
                <a:lnTo>
                  <a:pt x="0" y="27"/>
                </a:lnTo>
                <a:lnTo>
                  <a:pt x="0" y="38"/>
                </a:lnTo>
                <a:lnTo>
                  <a:pt x="11" y="49"/>
                </a:lnTo>
                <a:lnTo>
                  <a:pt x="33" y="60"/>
                </a:lnTo>
                <a:lnTo>
                  <a:pt x="55" y="49"/>
                </a:lnTo>
                <a:lnTo>
                  <a:pt x="66" y="2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3088" name="Freeform 50"/>
          <p:cNvSpPr>
            <a:spLocks noChangeArrowheads="1"/>
          </p:cNvSpPr>
          <p:nvPr/>
        </p:nvSpPr>
        <p:spPr bwMode="auto">
          <a:xfrm>
            <a:off x="5926138" y="3235325"/>
            <a:ext cx="77788" cy="71438"/>
          </a:xfrm>
          <a:custGeom>
            <a:avLst/>
            <a:gdLst>
              <a:gd name="T0" fmla="*/ 2147483647 w 66"/>
              <a:gd name="T1" fmla="*/ 2147483647 h 60"/>
              <a:gd name="T2" fmla="*/ 2147483647 w 66"/>
              <a:gd name="T3" fmla="*/ 2147483647 h 60"/>
              <a:gd name="T4" fmla="*/ 2147483647 w 66"/>
              <a:gd name="T5" fmla="*/ 0 h 60"/>
              <a:gd name="T6" fmla="*/ 2147483647 w 66"/>
              <a:gd name="T7" fmla="*/ 2147483647 h 60"/>
              <a:gd name="T8" fmla="*/ 0 w 66"/>
              <a:gd name="T9" fmla="*/ 2147483647 h 60"/>
              <a:gd name="T10" fmla="*/ 0 w 66"/>
              <a:gd name="T11" fmla="*/ 2147483647 h 60"/>
              <a:gd name="T12" fmla="*/ 0 w 66"/>
              <a:gd name="T13" fmla="*/ 2147483647 h 60"/>
              <a:gd name="T14" fmla="*/ 2147483647 w 66"/>
              <a:gd name="T15" fmla="*/ 2147483647 h 60"/>
              <a:gd name="T16" fmla="*/ 2147483647 w 66"/>
              <a:gd name="T17" fmla="*/ 2147483647 h 60"/>
              <a:gd name="T18" fmla="*/ 2147483647 w 66"/>
              <a:gd name="T19" fmla="*/ 2147483647 h 60"/>
              <a:gd name="T20" fmla="*/ 2147483647 w 66"/>
              <a:gd name="T21" fmla="*/ 2147483647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6" h="60">
                <a:moveTo>
                  <a:pt x="66" y="27"/>
                </a:moveTo>
                <a:lnTo>
                  <a:pt x="55" y="6"/>
                </a:lnTo>
                <a:lnTo>
                  <a:pt x="33" y="0"/>
                </a:lnTo>
                <a:lnTo>
                  <a:pt x="11" y="6"/>
                </a:lnTo>
                <a:lnTo>
                  <a:pt x="0" y="16"/>
                </a:lnTo>
                <a:lnTo>
                  <a:pt x="0" y="27"/>
                </a:lnTo>
                <a:lnTo>
                  <a:pt x="0" y="38"/>
                </a:lnTo>
                <a:lnTo>
                  <a:pt x="11" y="49"/>
                </a:lnTo>
                <a:lnTo>
                  <a:pt x="33" y="60"/>
                </a:lnTo>
                <a:lnTo>
                  <a:pt x="55" y="49"/>
                </a:lnTo>
                <a:lnTo>
                  <a:pt x="66" y="27"/>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3089" name="Freeform 51"/>
          <p:cNvSpPr>
            <a:spLocks noChangeArrowheads="1"/>
          </p:cNvSpPr>
          <p:nvPr/>
        </p:nvSpPr>
        <p:spPr bwMode="auto">
          <a:xfrm>
            <a:off x="5926138" y="3846513"/>
            <a:ext cx="77788" cy="71438"/>
          </a:xfrm>
          <a:custGeom>
            <a:avLst/>
            <a:gdLst>
              <a:gd name="T0" fmla="*/ 2147483647 w 66"/>
              <a:gd name="T1" fmla="*/ 2147483647 h 60"/>
              <a:gd name="T2" fmla="*/ 2147483647 w 66"/>
              <a:gd name="T3" fmla="*/ 2147483647 h 60"/>
              <a:gd name="T4" fmla="*/ 2147483647 w 66"/>
              <a:gd name="T5" fmla="*/ 0 h 60"/>
              <a:gd name="T6" fmla="*/ 2147483647 w 66"/>
              <a:gd name="T7" fmla="*/ 2147483647 h 60"/>
              <a:gd name="T8" fmla="*/ 0 w 66"/>
              <a:gd name="T9" fmla="*/ 2147483647 h 60"/>
              <a:gd name="T10" fmla="*/ 0 w 66"/>
              <a:gd name="T11" fmla="*/ 2147483647 h 60"/>
              <a:gd name="T12" fmla="*/ 0 w 66"/>
              <a:gd name="T13" fmla="*/ 2147483647 h 60"/>
              <a:gd name="T14" fmla="*/ 2147483647 w 66"/>
              <a:gd name="T15" fmla="*/ 2147483647 h 60"/>
              <a:gd name="T16" fmla="*/ 2147483647 w 66"/>
              <a:gd name="T17" fmla="*/ 2147483647 h 60"/>
              <a:gd name="T18" fmla="*/ 2147483647 w 66"/>
              <a:gd name="T19" fmla="*/ 2147483647 h 60"/>
              <a:gd name="T20" fmla="*/ 2147483647 w 66"/>
              <a:gd name="T21" fmla="*/ 2147483647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6" h="60">
                <a:moveTo>
                  <a:pt x="66" y="33"/>
                </a:moveTo>
                <a:lnTo>
                  <a:pt x="55" y="11"/>
                </a:lnTo>
                <a:lnTo>
                  <a:pt x="33" y="0"/>
                </a:lnTo>
                <a:lnTo>
                  <a:pt x="11" y="11"/>
                </a:lnTo>
                <a:lnTo>
                  <a:pt x="0" y="22"/>
                </a:lnTo>
                <a:lnTo>
                  <a:pt x="0" y="33"/>
                </a:lnTo>
                <a:lnTo>
                  <a:pt x="0" y="43"/>
                </a:lnTo>
                <a:lnTo>
                  <a:pt x="11" y="54"/>
                </a:lnTo>
                <a:lnTo>
                  <a:pt x="33" y="60"/>
                </a:lnTo>
                <a:lnTo>
                  <a:pt x="55" y="54"/>
                </a:lnTo>
                <a:lnTo>
                  <a:pt x="66" y="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3090" name="Freeform 52"/>
          <p:cNvSpPr>
            <a:spLocks noChangeArrowheads="1"/>
          </p:cNvSpPr>
          <p:nvPr/>
        </p:nvSpPr>
        <p:spPr bwMode="auto">
          <a:xfrm>
            <a:off x="5926138" y="3846513"/>
            <a:ext cx="77788" cy="71438"/>
          </a:xfrm>
          <a:custGeom>
            <a:avLst/>
            <a:gdLst>
              <a:gd name="T0" fmla="*/ 2147483647 w 66"/>
              <a:gd name="T1" fmla="*/ 2147483647 h 60"/>
              <a:gd name="T2" fmla="*/ 2147483647 w 66"/>
              <a:gd name="T3" fmla="*/ 2147483647 h 60"/>
              <a:gd name="T4" fmla="*/ 2147483647 w 66"/>
              <a:gd name="T5" fmla="*/ 0 h 60"/>
              <a:gd name="T6" fmla="*/ 2147483647 w 66"/>
              <a:gd name="T7" fmla="*/ 2147483647 h 60"/>
              <a:gd name="T8" fmla="*/ 0 w 66"/>
              <a:gd name="T9" fmla="*/ 2147483647 h 60"/>
              <a:gd name="T10" fmla="*/ 0 w 66"/>
              <a:gd name="T11" fmla="*/ 2147483647 h 60"/>
              <a:gd name="T12" fmla="*/ 0 w 66"/>
              <a:gd name="T13" fmla="*/ 2147483647 h 60"/>
              <a:gd name="T14" fmla="*/ 2147483647 w 66"/>
              <a:gd name="T15" fmla="*/ 2147483647 h 60"/>
              <a:gd name="T16" fmla="*/ 2147483647 w 66"/>
              <a:gd name="T17" fmla="*/ 2147483647 h 60"/>
              <a:gd name="T18" fmla="*/ 2147483647 w 66"/>
              <a:gd name="T19" fmla="*/ 2147483647 h 60"/>
              <a:gd name="T20" fmla="*/ 2147483647 w 66"/>
              <a:gd name="T21" fmla="*/ 2147483647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6" h="60">
                <a:moveTo>
                  <a:pt x="66" y="33"/>
                </a:moveTo>
                <a:lnTo>
                  <a:pt x="55" y="11"/>
                </a:lnTo>
                <a:lnTo>
                  <a:pt x="33" y="0"/>
                </a:lnTo>
                <a:lnTo>
                  <a:pt x="11" y="11"/>
                </a:lnTo>
                <a:lnTo>
                  <a:pt x="0" y="22"/>
                </a:lnTo>
                <a:lnTo>
                  <a:pt x="0" y="33"/>
                </a:lnTo>
                <a:lnTo>
                  <a:pt x="0" y="43"/>
                </a:lnTo>
                <a:lnTo>
                  <a:pt x="11" y="54"/>
                </a:lnTo>
                <a:lnTo>
                  <a:pt x="33" y="60"/>
                </a:lnTo>
                <a:lnTo>
                  <a:pt x="55" y="54"/>
                </a:lnTo>
                <a:lnTo>
                  <a:pt x="66" y="33"/>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3091" name="Freeform 53"/>
          <p:cNvSpPr>
            <a:spLocks noChangeArrowheads="1"/>
          </p:cNvSpPr>
          <p:nvPr/>
        </p:nvSpPr>
        <p:spPr bwMode="auto">
          <a:xfrm>
            <a:off x="6537325" y="3846513"/>
            <a:ext cx="77788" cy="71438"/>
          </a:xfrm>
          <a:custGeom>
            <a:avLst/>
            <a:gdLst>
              <a:gd name="T0" fmla="*/ 2147483647 w 66"/>
              <a:gd name="T1" fmla="*/ 2147483647 h 60"/>
              <a:gd name="T2" fmla="*/ 2147483647 w 66"/>
              <a:gd name="T3" fmla="*/ 2147483647 h 60"/>
              <a:gd name="T4" fmla="*/ 2147483647 w 66"/>
              <a:gd name="T5" fmla="*/ 0 h 60"/>
              <a:gd name="T6" fmla="*/ 2147483647 w 66"/>
              <a:gd name="T7" fmla="*/ 2147483647 h 60"/>
              <a:gd name="T8" fmla="*/ 0 w 66"/>
              <a:gd name="T9" fmla="*/ 2147483647 h 60"/>
              <a:gd name="T10" fmla="*/ 2147483647 w 66"/>
              <a:gd name="T11" fmla="*/ 2147483647 h 60"/>
              <a:gd name="T12" fmla="*/ 2147483647 w 66"/>
              <a:gd name="T13" fmla="*/ 2147483647 h 60"/>
              <a:gd name="T14" fmla="*/ 2147483647 w 66"/>
              <a:gd name="T15" fmla="*/ 2147483647 h 60"/>
              <a:gd name="T16" fmla="*/ 2147483647 w 66"/>
              <a:gd name="T17" fmla="*/ 2147483647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60">
                <a:moveTo>
                  <a:pt x="66" y="33"/>
                </a:moveTo>
                <a:lnTo>
                  <a:pt x="55" y="11"/>
                </a:lnTo>
                <a:lnTo>
                  <a:pt x="33" y="0"/>
                </a:lnTo>
                <a:lnTo>
                  <a:pt x="11" y="11"/>
                </a:lnTo>
                <a:lnTo>
                  <a:pt x="0" y="33"/>
                </a:lnTo>
                <a:lnTo>
                  <a:pt x="11" y="54"/>
                </a:lnTo>
                <a:lnTo>
                  <a:pt x="33" y="60"/>
                </a:lnTo>
                <a:lnTo>
                  <a:pt x="55" y="54"/>
                </a:lnTo>
                <a:lnTo>
                  <a:pt x="66" y="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3092" name="Freeform 54"/>
          <p:cNvSpPr>
            <a:spLocks noChangeArrowheads="1"/>
          </p:cNvSpPr>
          <p:nvPr/>
        </p:nvSpPr>
        <p:spPr bwMode="auto">
          <a:xfrm>
            <a:off x="6537325" y="3846513"/>
            <a:ext cx="77788" cy="71438"/>
          </a:xfrm>
          <a:custGeom>
            <a:avLst/>
            <a:gdLst>
              <a:gd name="T0" fmla="*/ 2147483647 w 66"/>
              <a:gd name="T1" fmla="*/ 2147483647 h 60"/>
              <a:gd name="T2" fmla="*/ 2147483647 w 66"/>
              <a:gd name="T3" fmla="*/ 2147483647 h 60"/>
              <a:gd name="T4" fmla="*/ 2147483647 w 66"/>
              <a:gd name="T5" fmla="*/ 0 h 60"/>
              <a:gd name="T6" fmla="*/ 2147483647 w 66"/>
              <a:gd name="T7" fmla="*/ 2147483647 h 60"/>
              <a:gd name="T8" fmla="*/ 0 w 66"/>
              <a:gd name="T9" fmla="*/ 2147483647 h 60"/>
              <a:gd name="T10" fmla="*/ 2147483647 w 66"/>
              <a:gd name="T11" fmla="*/ 2147483647 h 60"/>
              <a:gd name="T12" fmla="*/ 2147483647 w 66"/>
              <a:gd name="T13" fmla="*/ 2147483647 h 60"/>
              <a:gd name="T14" fmla="*/ 2147483647 w 66"/>
              <a:gd name="T15" fmla="*/ 2147483647 h 60"/>
              <a:gd name="T16" fmla="*/ 2147483647 w 66"/>
              <a:gd name="T17" fmla="*/ 2147483647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60">
                <a:moveTo>
                  <a:pt x="66" y="33"/>
                </a:moveTo>
                <a:lnTo>
                  <a:pt x="55" y="11"/>
                </a:lnTo>
                <a:lnTo>
                  <a:pt x="33" y="0"/>
                </a:lnTo>
                <a:lnTo>
                  <a:pt x="11" y="11"/>
                </a:lnTo>
                <a:lnTo>
                  <a:pt x="0" y="33"/>
                </a:lnTo>
                <a:lnTo>
                  <a:pt x="11" y="54"/>
                </a:lnTo>
                <a:lnTo>
                  <a:pt x="33" y="60"/>
                </a:lnTo>
                <a:lnTo>
                  <a:pt x="55" y="54"/>
                </a:lnTo>
                <a:lnTo>
                  <a:pt x="66" y="33"/>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3093" name="Freeform 55"/>
          <p:cNvSpPr>
            <a:spLocks noChangeArrowheads="1"/>
          </p:cNvSpPr>
          <p:nvPr/>
        </p:nvSpPr>
        <p:spPr bwMode="auto">
          <a:xfrm>
            <a:off x="7154863" y="3241675"/>
            <a:ext cx="77788" cy="71438"/>
          </a:xfrm>
          <a:custGeom>
            <a:avLst/>
            <a:gdLst>
              <a:gd name="T0" fmla="*/ 2147483647 w 66"/>
              <a:gd name="T1" fmla="*/ 2147483647 h 60"/>
              <a:gd name="T2" fmla="*/ 2147483647 w 66"/>
              <a:gd name="T3" fmla="*/ 2147483647 h 60"/>
              <a:gd name="T4" fmla="*/ 2147483647 w 66"/>
              <a:gd name="T5" fmla="*/ 0 h 60"/>
              <a:gd name="T6" fmla="*/ 2147483647 w 66"/>
              <a:gd name="T7" fmla="*/ 2147483647 h 60"/>
              <a:gd name="T8" fmla="*/ 0 w 66"/>
              <a:gd name="T9" fmla="*/ 2147483647 h 60"/>
              <a:gd name="T10" fmla="*/ 2147483647 w 66"/>
              <a:gd name="T11" fmla="*/ 2147483647 h 60"/>
              <a:gd name="T12" fmla="*/ 2147483647 w 66"/>
              <a:gd name="T13" fmla="*/ 2147483647 h 60"/>
              <a:gd name="T14" fmla="*/ 2147483647 w 66"/>
              <a:gd name="T15" fmla="*/ 2147483647 h 60"/>
              <a:gd name="T16" fmla="*/ 2147483647 w 66"/>
              <a:gd name="T17" fmla="*/ 2147483647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60">
                <a:moveTo>
                  <a:pt x="66" y="27"/>
                </a:moveTo>
                <a:lnTo>
                  <a:pt x="55" y="5"/>
                </a:lnTo>
                <a:lnTo>
                  <a:pt x="33" y="0"/>
                </a:lnTo>
                <a:lnTo>
                  <a:pt x="11" y="5"/>
                </a:lnTo>
                <a:lnTo>
                  <a:pt x="0" y="27"/>
                </a:lnTo>
                <a:lnTo>
                  <a:pt x="11" y="49"/>
                </a:lnTo>
                <a:lnTo>
                  <a:pt x="33" y="60"/>
                </a:lnTo>
                <a:lnTo>
                  <a:pt x="55" y="49"/>
                </a:lnTo>
                <a:lnTo>
                  <a:pt x="66" y="2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3094" name="Freeform 56"/>
          <p:cNvSpPr>
            <a:spLocks noChangeArrowheads="1"/>
          </p:cNvSpPr>
          <p:nvPr/>
        </p:nvSpPr>
        <p:spPr bwMode="auto">
          <a:xfrm>
            <a:off x="7154863" y="3241675"/>
            <a:ext cx="77788" cy="71438"/>
          </a:xfrm>
          <a:custGeom>
            <a:avLst/>
            <a:gdLst>
              <a:gd name="T0" fmla="*/ 2147483647 w 66"/>
              <a:gd name="T1" fmla="*/ 2147483647 h 60"/>
              <a:gd name="T2" fmla="*/ 2147483647 w 66"/>
              <a:gd name="T3" fmla="*/ 2147483647 h 60"/>
              <a:gd name="T4" fmla="*/ 2147483647 w 66"/>
              <a:gd name="T5" fmla="*/ 0 h 60"/>
              <a:gd name="T6" fmla="*/ 2147483647 w 66"/>
              <a:gd name="T7" fmla="*/ 2147483647 h 60"/>
              <a:gd name="T8" fmla="*/ 0 w 66"/>
              <a:gd name="T9" fmla="*/ 2147483647 h 60"/>
              <a:gd name="T10" fmla="*/ 2147483647 w 66"/>
              <a:gd name="T11" fmla="*/ 2147483647 h 60"/>
              <a:gd name="T12" fmla="*/ 2147483647 w 66"/>
              <a:gd name="T13" fmla="*/ 2147483647 h 60"/>
              <a:gd name="T14" fmla="*/ 2147483647 w 66"/>
              <a:gd name="T15" fmla="*/ 2147483647 h 60"/>
              <a:gd name="T16" fmla="*/ 2147483647 w 66"/>
              <a:gd name="T17" fmla="*/ 2147483647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60">
                <a:moveTo>
                  <a:pt x="66" y="27"/>
                </a:moveTo>
                <a:lnTo>
                  <a:pt x="55" y="5"/>
                </a:lnTo>
                <a:lnTo>
                  <a:pt x="33" y="0"/>
                </a:lnTo>
                <a:lnTo>
                  <a:pt x="11" y="5"/>
                </a:lnTo>
                <a:lnTo>
                  <a:pt x="0" y="27"/>
                </a:lnTo>
                <a:lnTo>
                  <a:pt x="11" y="49"/>
                </a:lnTo>
                <a:lnTo>
                  <a:pt x="33" y="60"/>
                </a:lnTo>
                <a:lnTo>
                  <a:pt x="55" y="49"/>
                </a:lnTo>
                <a:lnTo>
                  <a:pt x="66" y="27"/>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3095" name="Freeform 57"/>
          <p:cNvSpPr>
            <a:spLocks noChangeArrowheads="1"/>
          </p:cNvSpPr>
          <p:nvPr/>
        </p:nvSpPr>
        <p:spPr bwMode="auto">
          <a:xfrm>
            <a:off x="7154863" y="2622550"/>
            <a:ext cx="77788" cy="71438"/>
          </a:xfrm>
          <a:custGeom>
            <a:avLst/>
            <a:gdLst>
              <a:gd name="T0" fmla="*/ 2147483647 w 66"/>
              <a:gd name="T1" fmla="*/ 2147483647 h 60"/>
              <a:gd name="T2" fmla="*/ 2147483647 w 66"/>
              <a:gd name="T3" fmla="*/ 2147483647 h 60"/>
              <a:gd name="T4" fmla="*/ 2147483647 w 66"/>
              <a:gd name="T5" fmla="*/ 0 h 60"/>
              <a:gd name="T6" fmla="*/ 2147483647 w 66"/>
              <a:gd name="T7" fmla="*/ 2147483647 h 60"/>
              <a:gd name="T8" fmla="*/ 0 w 66"/>
              <a:gd name="T9" fmla="*/ 2147483647 h 60"/>
              <a:gd name="T10" fmla="*/ 2147483647 w 66"/>
              <a:gd name="T11" fmla="*/ 2147483647 h 60"/>
              <a:gd name="T12" fmla="*/ 2147483647 w 66"/>
              <a:gd name="T13" fmla="*/ 2147483647 h 60"/>
              <a:gd name="T14" fmla="*/ 2147483647 w 66"/>
              <a:gd name="T15" fmla="*/ 2147483647 h 60"/>
              <a:gd name="T16" fmla="*/ 2147483647 w 66"/>
              <a:gd name="T17" fmla="*/ 2147483647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60">
                <a:moveTo>
                  <a:pt x="66" y="33"/>
                </a:moveTo>
                <a:lnTo>
                  <a:pt x="55" y="11"/>
                </a:lnTo>
                <a:lnTo>
                  <a:pt x="33" y="0"/>
                </a:lnTo>
                <a:lnTo>
                  <a:pt x="11" y="11"/>
                </a:lnTo>
                <a:lnTo>
                  <a:pt x="0" y="33"/>
                </a:lnTo>
                <a:lnTo>
                  <a:pt x="11" y="55"/>
                </a:lnTo>
                <a:lnTo>
                  <a:pt x="33" y="60"/>
                </a:lnTo>
                <a:lnTo>
                  <a:pt x="55" y="55"/>
                </a:lnTo>
                <a:lnTo>
                  <a:pt x="66" y="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3096" name="Freeform 58"/>
          <p:cNvSpPr>
            <a:spLocks noChangeArrowheads="1"/>
          </p:cNvSpPr>
          <p:nvPr/>
        </p:nvSpPr>
        <p:spPr bwMode="auto">
          <a:xfrm>
            <a:off x="7154863" y="2622550"/>
            <a:ext cx="77788" cy="71438"/>
          </a:xfrm>
          <a:custGeom>
            <a:avLst/>
            <a:gdLst>
              <a:gd name="T0" fmla="*/ 2147483647 w 66"/>
              <a:gd name="T1" fmla="*/ 2147483647 h 60"/>
              <a:gd name="T2" fmla="*/ 2147483647 w 66"/>
              <a:gd name="T3" fmla="*/ 2147483647 h 60"/>
              <a:gd name="T4" fmla="*/ 2147483647 w 66"/>
              <a:gd name="T5" fmla="*/ 0 h 60"/>
              <a:gd name="T6" fmla="*/ 2147483647 w 66"/>
              <a:gd name="T7" fmla="*/ 2147483647 h 60"/>
              <a:gd name="T8" fmla="*/ 0 w 66"/>
              <a:gd name="T9" fmla="*/ 2147483647 h 60"/>
              <a:gd name="T10" fmla="*/ 2147483647 w 66"/>
              <a:gd name="T11" fmla="*/ 2147483647 h 60"/>
              <a:gd name="T12" fmla="*/ 2147483647 w 66"/>
              <a:gd name="T13" fmla="*/ 2147483647 h 60"/>
              <a:gd name="T14" fmla="*/ 2147483647 w 66"/>
              <a:gd name="T15" fmla="*/ 2147483647 h 60"/>
              <a:gd name="T16" fmla="*/ 2147483647 w 66"/>
              <a:gd name="T17" fmla="*/ 2147483647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60">
                <a:moveTo>
                  <a:pt x="66" y="33"/>
                </a:moveTo>
                <a:lnTo>
                  <a:pt x="55" y="11"/>
                </a:lnTo>
                <a:lnTo>
                  <a:pt x="33" y="0"/>
                </a:lnTo>
                <a:lnTo>
                  <a:pt x="11" y="11"/>
                </a:lnTo>
                <a:lnTo>
                  <a:pt x="0" y="33"/>
                </a:lnTo>
                <a:lnTo>
                  <a:pt x="11" y="55"/>
                </a:lnTo>
                <a:lnTo>
                  <a:pt x="33" y="60"/>
                </a:lnTo>
                <a:lnTo>
                  <a:pt x="55" y="55"/>
                </a:lnTo>
                <a:lnTo>
                  <a:pt x="66" y="33"/>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3097" name="Freeform 59"/>
          <p:cNvSpPr>
            <a:spLocks noChangeArrowheads="1"/>
          </p:cNvSpPr>
          <p:nvPr/>
        </p:nvSpPr>
        <p:spPr bwMode="auto">
          <a:xfrm>
            <a:off x="6530975" y="2622550"/>
            <a:ext cx="77788" cy="71438"/>
          </a:xfrm>
          <a:custGeom>
            <a:avLst/>
            <a:gdLst>
              <a:gd name="T0" fmla="*/ 2147483647 w 66"/>
              <a:gd name="T1" fmla="*/ 2147483647 h 60"/>
              <a:gd name="T2" fmla="*/ 2147483647 w 66"/>
              <a:gd name="T3" fmla="*/ 2147483647 h 60"/>
              <a:gd name="T4" fmla="*/ 2147483647 w 66"/>
              <a:gd name="T5" fmla="*/ 0 h 60"/>
              <a:gd name="T6" fmla="*/ 2147483647 w 66"/>
              <a:gd name="T7" fmla="*/ 2147483647 h 60"/>
              <a:gd name="T8" fmla="*/ 2147483647 w 66"/>
              <a:gd name="T9" fmla="*/ 2147483647 h 60"/>
              <a:gd name="T10" fmla="*/ 0 w 66"/>
              <a:gd name="T11" fmla="*/ 2147483647 h 60"/>
              <a:gd name="T12" fmla="*/ 2147483647 w 66"/>
              <a:gd name="T13" fmla="*/ 2147483647 h 60"/>
              <a:gd name="T14" fmla="*/ 2147483647 w 66"/>
              <a:gd name="T15" fmla="*/ 2147483647 h 60"/>
              <a:gd name="T16" fmla="*/ 2147483647 w 66"/>
              <a:gd name="T17" fmla="*/ 2147483647 h 60"/>
              <a:gd name="T18" fmla="*/ 2147483647 w 66"/>
              <a:gd name="T19" fmla="*/ 2147483647 h 60"/>
              <a:gd name="T20" fmla="*/ 2147483647 w 66"/>
              <a:gd name="T21" fmla="*/ 2147483647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6" h="60">
                <a:moveTo>
                  <a:pt x="66" y="33"/>
                </a:moveTo>
                <a:lnTo>
                  <a:pt x="55" y="11"/>
                </a:lnTo>
                <a:lnTo>
                  <a:pt x="33" y="0"/>
                </a:lnTo>
                <a:lnTo>
                  <a:pt x="11" y="11"/>
                </a:lnTo>
                <a:lnTo>
                  <a:pt x="5" y="22"/>
                </a:lnTo>
                <a:lnTo>
                  <a:pt x="0" y="33"/>
                </a:lnTo>
                <a:lnTo>
                  <a:pt x="5" y="44"/>
                </a:lnTo>
                <a:lnTo>
                  <a:pt x="11" y="55"/>
                </a:lnTo>
                <a:lnTo>
                  <a:pt x="33" y="60"/>
                </a:lnTo>
                <a:lnTo>
                  <a:pt x="55" y="55"/>
                </a:lnTo>
                <a:lnTo>
                  <a:pt x="66" y="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3098" name="Freeform 60"/>
          <p:cNvSpPr>
            <a:spLocks noChangeArrowheads="1"/>
          </p:cNvSpPr>
          <p:nvPr/>
        </p:nvSpPr>
        <p:spPr bwMode="auto">
          <a:xfrm>
            <a:off x="6530975" y="2622550"/>
            <a:ext cx="77788" cy="71438"/>
          </a:xfrm>
          <a:custGeom>
            <a:avLst/>
            <a:gdLst>
              <a:gd name="T0" fmla="*/ 2147483647 w 66"/>
              <a:gd name="T1" fmla="*/ 2147483647 h 60"/>
              <a:gd name="T2" fmla="*/ 2147483647 w 66"/>
              <a:gd name="T3" fmla="*/ 2147483647 h 60"/>
              <a:gd name="T4" fmla="*/ 2147483647 w 66"/>
              <a:gd name="T5" fmla="*/ 0 h 60"/>
              <a:gd name="T6" fmla="*/ 2147483647 w 66"/>
              <a:gd name="T7" fmla="*/ 2147483647 h 60"/>
              <a:gd name="T8" fmla="*/ 2147483647 w 66"/>
              <a:gd name="T9" fmla="*/ 2147483647 h 60"/>
              <a:gd name="T10" fmla="*/ 0 w 66"/>
              <a:gd name="T11" fmla="*/ 2147483647 h 60"/>
              <a:gd name="T12" fmla="*/ 2147483647 w 66"/>
              <a:gd name="T13" fmla="*/ 2147483647 h 60"/>
              <a:gd name="T14" fmla="*/ 2147483647 w 66"/>
              <a:gd name="T15" fmla="*/ 2147483647 h 60"/>
              <a:gd name="T16" fmla="*/ 2147483647 w 66"/>
              <a:gd name="T17" fmla="*/ 2147483647 h 60"/>
              <a:gd name="T18" fmla="*/ 2147483647 w 66"/>
              <a:gd name="T19" fmla="*/ 2147483647 h 60"/>
              <a:gd name="T20" fmla="*/ 2147483647 w 66"/>
              <a:gd name="T21" fmla="*/ 2147483647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6" h="60">
                <a:moveTo>
                  <a:pt x="66" y="33"/>
                </a:moveTo>
                <a:lnTo>
                  <a:pt x="55" y="11"/>
                </a:lnTo>
                <a:lnTo>
                  <a:pt x="33" y="0"/>
                </a:lnTo>
                <a:lnTo>
                  <a:pt x="11" y="11"/>
                </a:lnTo>
                <a:lnTo>
                  <a:pt x="5" y="22"/>
                </a:lnTo>
                <a:lnTo>
                  <a:pt x="0" y="33"/>
                </a:lnTo>
                <a:lnTo>
                  <a:pt x="5" y="44"/>
                </a:lnTo>
                <a:lnTo>
                  <a:pt x="11" y="55"/>
                </a:lnTo>
                <a:lnTo>
                  <a:pt x="33" y="60"/>
                </a:lnTo>
                <a:lnTo>
                  <a:pt x="55" y="55"/>
                </a:lnTo>
                <a:lnTo>
                  <a:pt x="66" y="33"/>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3099" name="Freeform 61"/>
          <p:cNvSpPr>
            <a:spLocks noChangeArrowheads="1"/>
          </p:cNvSpPr>
          <p:nvPr/>
        </p:nvSpPr>
        <p:spPr bwMode="auto">
          <a:xfrm>
            <a:off x="5926138" y="2622550"/>
            <a:ext cx="77788" cy="71438"/>
          </a:xfrm>
          <a:custGeom>
            <a:avLst/>
            <a:gdLst>
              <a:gd name="T0" fmla="*/ 2147483647 w 66"/>
              <a:gd name="T1" fmla="*/ 2147483647 h 60"/>
              <a:gd name="T2" fmla="*/ 2147483647 w 66"/>
              <a:gd name="T3" fmla="*/ 2147483647 h 60"/>
              <a:gd name="T4" fmla="*/ 2147483647 w 66"/>
              <a:gd name="T5" fmla="*/ 0 h 60"/>
              <a:gd name="T6" fmla="*/ 2147483647 w 66"/>
              <a:gd name="T7" fmla="*/ 2147483647 h 60"/>
              <a:gd name="T8" fmla="*/ 0 w 66"/>
              <a:gd name="T9" fmla="*/ 2147483647 h 60"/>
              <a:gd name="T10" fmla="*/ 0 w 66"/>
              <a:gd name="T11" fmla="*/ 2147483647 h 60"/>
              <a:gd name="T12" fmla="*/ 0 w 66"/>
              <a:gd name="T13" fmla="*/ 2147483647 h 60"/>
              <a:gd name="T14" fmla="*/ 2147483647 w 66"/>
              <a:gd name="T15" fmla="*/ 2147483647 h 60"/>
              <a:gd name="T16" fmla="*/ 2147483647 w 66"/>
              <a:gd name="T17" fmla="*/ 2147483647 h 60"/>
              <a:gd name="T18" fmla="*/ 2147483647 w 66"/>
              <a:gd name="T19" fmla="*/ 2147483647 h 60"/>
              <a:gd name="T20" fmla="*/ 2147483647 w 66"/>
              <a:gd name="T21" fmla="*/ 2147483647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6" h="60">
                <a:moveTo>
                  <a:pt x="66" y="33"/>
                </a:moveTo>
                <a:lnTo>
                  <a:pt x="55" y="11"/>
                </a:lnTo>
                <a:lnTo>
                  <a:pt x="33" y="0"/>
                </a:lnTo>
                <a:lnTo>
                  <a:pt x="11" y="11"/>
                </a:lnTo>
                <a:lnTo>
                  <a:pt x="0" y="22"/>
                </a:lnTo>
                <a:lnTo>
                  <a:pt x="0" y="33"/>
                </a:lnTo>
                <a:lnTo>
                  <a:pt x="0" y="44"/>
                </a:lnTo>
                <a:lnTo>
                  <a:pt x="11" y="55"/>
                </a:lnTo>
                <a:lnTo>
                  <a:pt x="33" y="60"/>
                </a:lnTo>
                <a:lnTo>
                  <a:pt x="55" y="55"/>
                </a:lnTo>
                <a:lnTo>
                  <a:pt x="66" y="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3100" name="Freeform 62"/>
          <p:cNvSpPr>
            <a:spLocks noChangeArrowheads="1"/>
          </p:cNvSpPr>
          <p:nvPr/>
        </p:nvSpPr>
        <p:spPr bwMode="auto">
          <a:xfrm>
            <a:off x="5926138" y="2622550"/>
            <a:ext cx="77788" cy="71438"/>
          </a:xfrm>
          <a:custGeom>
            <a:avLst/>
            <a:gdLst>
              <a:gd name="T0" fmla="*/ 2147483647 w 66"/>
              <a:gd name="T1" fmla="*/ 2147483647 h 60"/>
              <a:gd name="T2" fmla="*/ 2147483647 w 66"/>
              <a:gd name="T3" fmla="*/ 2147483647 h 60"/>
              <a:gd name="T4" fmla="*/ 2147483647 w 66"/>
              <a:gd name="T5" fmla="*/ 0 h 60"/>
              <a:gd name="T6" fmla="*/ 2147483647 w 66"/>
              <a:gd name="T7" fmla="*/ 2147483647 h 60"/>
              <a:gd name="T8" fmla="*/ 0 w 66"/>
              <a:gd name="T9" fmla="*/ 2147483647 h 60"/>
              <a:gd name="T10" fmla="*/ 0 w 66"/>
              <a:gd name="T11" fmla="*/ 2147483647 h 60"/>
              <a:gd name="T12" fmla="*/ 0 w 66"/>
              <a:gd name="T13" fmla="*/ 2147483647 h 60"/>
              <a:gd name="T14" fmla="*/ 2147483647 w 66"/>
              <a:gd name="T15" fmla="*/ 2147483647 h 60"/>
              <a:gd name="T16" fmla="*/ 2147483647 w 66"/>
              <a:gd name="T17" fmla="*/ 2147483647 h 60"/>
              <a:gd name="T18" fmla="*/ 2147483647 w 66"/>
              <a:gd name="T19" fmla="*/ 2147483647 h 60"/>
              <a:gd name="T20" fmla="*/ 2147483647 w 66"/>
              <a:gd name="T21" fmla="*/ 2147483647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6" h="60">
                <a:moveTo>
                  <a:pt x="66" y="33"/>
                </a:moveTo>
                <a:lnTo>
                  <a:pt x="55" y="11"/>
                </a:lnTo>
                <a:lnTo>
                  <a:pt x="33" y="0"/>
                </a:lnTo>
                <a:lnTo>
                  <a:pt x="11" y="11"/>
                </a:lnTo>
                <a:lnTo>
                  <a:pt x="0" y="22"/>
                </a:lnTo>
                <a:lnTo>
                  <a:pt x="0" y="33"/>
                </a:lnTo>
                <a:lnTo>
                  <a:pt x="0" y="44"/>
                </a:lnTo>
                <a:lnTo>
                  <a:pt x="11" y="55"/>
                </a:lnTo>
                <a:lnTo>
                  <a:pt x="33" y="60"/>
                </a:lnTo>
                <a:lnTo>
                  <a:pt x="55" y="55"/>
                </a:lnTo>
                <a:lnTo>
                  <a:pt x="66" y="33"/>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3101" name="Freeform 63"/>
          <p:cNvSpPr>
            <a:spLocks noChangeArrowheads="1"/>
          </p:cNvSpPr>
          <p:nvPr/>
        </p:nvSpPr>
        <p:spPr bwMode="auto">
          <a:xfrm>
            <a:off x="5308600" y="2622550"/>
            <a:ext cx="77788" cy="71438"/>
          </a:xfrm>
          <a:custGeom>
            <a:avLst/>
            <a:gdLst>
              <a:gd name="T0" fmla="*/ 2147483647 w 65"/>
              <a:gd name="T1" fmla="*/ 2147483647 h 60"/>
              <a:gd name="T2" fmla="*/ 2147483647 w 65"/>
              <a:gd name="T3" fmla="*/ 2147483647 h 60"/>
              <a:gd name="T4" fmla="*/ 2147483647 w 65"/>
              <a:gd name="T5" fmla="*/ 0 h 60"/>
              <a:gd name="T6" fmla="*/ 2147483647 w 65"/>
              <a:gd name="T7" fmla="*/ 2147483647 h 60"/>
              <a:gd name="T8" fmla="*/ 2147483647 w 65"/>
              <a:gd name="T9" fmla="*/ 2147483647 h 60"/>
              <a:gd name="T10" fmla="*/ 0 w 65"/>
              <a:gd name="T11" fmla="*/ 2147483647 h 60"/>
              <a:gd name="T12" fmla="*/ 2147483647 w 65"/>
              <a:gd name="T13" fmla="*/ 2147483647 h 60"/>
              <a:gd name="T14" fmla="*/ 2147483647 w 65"/>
              <a:gd name="T15" fmla="*/ 2147483647 h 60"/>
              <a:gd name="T16" fmla="*/ 2147483647 w 65"/>
              <a:gd name="T17" fmla="*/ 2147483647 h 60"/>
              <a:gd name="T18" fmla="*/ 2147483647 w 65"/>
              <a:gd name="T19" fmla="*/ 2147483647 h 60"/>
              <a:gd name="T20" fmla="*/ 2147483647 w 65"/>
              <a:gd name="T21" fmla="*/ 2147483647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5" h="60">
                <a:moveTo>
                  <a:pt x="65" y="33"/>
                </a:moveTo>
                <a:lnTo>
                  <a:pt x="54" y="11"/>
                </a:lnTo>
                <a:lnTo>
                  <a:pt x="32" y="0"/>
                </a:lnTo>
                <a:lnTo>
                  <a:pt x="11" y="11"/>
                </a:lnTo>
                <a:lnTo>
                  <a:pt x="5" y="22"/>
                </a:lnTo>
                <a:lnTo>
                  <a:pt x="0" y="33"/>
                </a:lnTo>
                <a:lnTo>
                  <a:pt x="5" y="44"/>
                </a:lnTo>
                <a:lnTo>
                  <a:pt x="11" y="55"/>
                </a:lnTo>
                <a:lnTo>
                  <a:pt x="32" y="60"/>
                </a:lnTo>
                <a:lnTo>
                  <a:pt x="54" y="55"/>
                </a:lnTo>
                <a:lnTo>
                  <a:pt x="65" y="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3102" name="Freeform 64"/>
          <p:cNvSpPr>
            <a:spLocks noChangeArrowheads="1"/>
          </p:cNvSpPr>
          <p:nvPr/>
        </p:nvSpPr>
        <p:spPr bwMode="auto">
          <a:xfrm>
            <a:off x="5308600" y="2622550"/>
            <a:ext cx="77788" cy="71438"/>
          </a:xfrm>
          <a:custGeom>
            <a:avLst/>
            <a:gdLst>
              <a:gd name="T0" fmla="*/ 2147483647 w 65"/>
              <a:gd name="T1" fmla="*/ 2147483647 h 60"/>
              <a:gd name="T2" fmla="*/ 2147483647 w 65"/>
              <a:gd name="T3" fmla="*/ 2147483647 h 60"/>
              <a:gd name="T4" fmla="*/ 2147483647 w 65"/>
              <a:gd name="T5" fmla="*/ 0 h 60"/>
              <a:gd name="T6" fmla="*/ 2147483647 w 65"/>
              <a:gd name="T7" fmla="*/ 2147483647 h 60"/>
              <a:gd name="T8" fmla="*/ 2147483647 w 65"/>
              <a:gd name="T9" fmla="*/ 2147483647 h 60"/>
              <a:gd name="T10" fmla="*/ 0 w 65"/>
              <a:gd name="T11" fmla="*/ 2147483647 h 60"/>
              <a:gd name="T12" fmla="*/ 2147483647 w 65"/>
              <a:gd name="T13" fmla="*/ 2147483647 h 60"/>
              <a:gd name="T14" fmla="*/ 2147483647 w 65"/>
              <a:gd name="T15" fmla="*/ 2147483647 h 60"/>
              <a:gd name="T16" fmla="*/ 2147483647 w 65"/>
              <a:gd name="T17" fmla="*/ 2147483647 h 60"/>
              <a:gd name="T18" fmla="*/ 2147483647 w 65"/>
              <a:gd name="T19" fmla="*/ 2147483647 h 60"/>
              <a:gd name="T20" fmla="*/ 2147483647 w 65"/>
              <a:gd name="T21" fmla="*/ 2147483647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5" h="60">
                <a:moveTo>
                  <a:pt x="65" y="33"/>
                </a:moveTo>
                <a:lnTo>
                  <a:pt x="54" y="11"/>
                </a:lnTo>
                <a:lnTo>
                  <a:pt x="32" y="0"/>
                </a:lnTo>
                <a:lnTo>
                  <a:pt x="11" y="11"/>
                </a:lnTo>
                <a:lnTo>
                  <a:pt x="5" y="22"/>
                </a:lnTo>
                <a:lnTo>
                  <a:pt x="0" y="33"/>
                </a:lnTo>
                <a:lnTo>
                  <a:pt x="5" y="44"/>
                </a:lnTo>
                <a:lnTo>
                  <a:pt x="11" y="55"/>
                </a:lnTo>
                <a:lnTo>
                  <a:pt x="32" y="60"/>
                </a:lnTo>
                <a:lnTo>
                  <a:pt x="54" y="55"/>
                </a:lnTo>
                <a:lnTo>
                  <a:pt x="65" y="33"/>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3103" name="Freeform 65"/>
          <p:cNvSpPr>
            <a:spLocks noChangeArrowheads="1"/>
          </p:cNvSpPr>
          <p:nvPr/>
        </p:nvSpPr>
        <p:spPr bwMode="auto">
          <a:xfrm>
            <a:off x="5308600" y="3241675"/>
            <a:ext cx="77788" cy="71438"/>
          </a:xfrm>
          <a:custGeom>
            <a:avLst/>
            <a:gdLst>
              <a:gd name="T0" fmla="*/ 2147483647 w 65"/>
              <a:gd name="T1" fmla="*/ 2147483647 h 60"/>
              <a:gd name="T2" fmla="*/ 2147483647 w 65"/>
              <a:gd name="T3" fmla="*/ 2147483647 h 60"/>
              <a:gd name="T4" fmla="*/ 2147483647 w 65"/>
              <a:gd name="T5" fmla="*/ 0 h 60"/>
              <a:gd name="T6" fmla="*/ 2147483647 w 65"/>
              <a:gd name="T7" fmla="*/ 2147483647 h 60"/>
              <a:gd name="T8" fmla="*/ 2147483647 w 65"/>
              <a:gd name="T9" fmla="*/ 2147483647 h 60"/>
              <a:gd name="T10" fmla="*/ 0 w 65"/>
              <a:gd name="T11" fmla="*/ 2147483647 h 60"/>
              <a:gd name="T12" fmla="*/ 2147483647 w 65"/>
              <a:gd name="T13" fmla="*/ 2147483647 h 60"/>
              <a:gd name="T14" fmla="*/ 2147483647 w 65"/>
              <a:gd name="T15" fmla="*/ 2147483647 h 60"/>
              <a:gd name="T16" fmla="*/ 2147483647 w 65"/>
              <a:gd name="T17" fmla="*/ 2147483647 h 60"/>
              <a:gd name="T18" fmla="*/ 2147483647 w 65"/>
              <a:gd name="T19" fmla="*/ 2147483647 h 60"/>
              <a:gd name="T20" fmla="*/ 2147483647 w 65"/>
              <a:gd name="T21" fmla="*/ 2147483647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5" h="60">
                <a:moveTo>
                  <a:pt x="65" y="27"/>
                </a:moveTo>
                <a:lnTo>
                  <a:pt x="54" y="5"/>
                </a:lnTo>
                <a:lnTo>
                  <a:pt x="32" y="0"/>
                </a:lnTo>
                <a:lnTo>
                  <a:pt x="11" y="5"/>
                </a:lnTo>
                <a:lnTo>
                  <a:pt x="5" y="16"/>
                </a:lnTo>
                <a:lnTo>
                  <a:pt x="0" y="27"/>
                </a:lnTo>
                <a:lnTo>
                  <a:pt x="5" y="38"/>
                </a:lnTo>
                <a:lnTo>
                  <a:pt x="11" y="49"/>
                </a:lnTo>
                <a:lnTo>
                  <a:pt x="32" y="60"/>
                </a:lnTo>
                <a:lnTo>
                  <a:pt x="54" y="49"/>
                </a:lnTo>
                <a:lnTo>
                  <a:pt x="65" y="2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3104" name="Freeform 66"/>
          <p:cNvSpPr>
            <a:spLocks noChangeArrowheads="1"/>
          </p:cNvSpPr>
          <p:nvPr/>
        </p:nvSpPr>
        <p:spPr bwMode="auto">
          <a:xfrm>
            <a:off x="5308600" y="3241675"/>
            <a:ext cx="77788" cy="71438"/>
          </a:xfrm>
          <a:custGeom>
            <a:avLst/>
            <a:gdLst>
              <a:gd name="T0" fmla="*/ 2147483647 w 65"/>
              <a:gd name="T1" fmla="*/ 2147483647 h 60"/>
              <a:gd name="T2" fmla="*/ 2147483647 w 65"/>
              <a:gd name="T3" fmla="*/ 2147483647 h 60"/>
              <a:gd name="T4" fmla="*/ 2147483647 w 65"/>
              <a:gd name="T5" fmla="*/ 0 h 60"/>
              <a:gd name="T6" fmla="*/ 2147483647 w 65"/>
              <a:gd name="T7" fmla="*/ 2147483647 h 60"/>
              <a:gd name="T8" fmla="*/ 2147483647 w 65"/>
              <a:gd name="T9" fmla="*/ 2147483647 h 60"/>
              <a:gd name="T10" fmla="*/ 0 w 65"/>
              <a:gd name="T11" fmla="*/ 2147483647 h 60"/>
              <a:gd name="T12" fmla="*/ 2147483647 w 65"/>
              <a:gd name="T13" fmla="*/ 2147483647 h 60"/>
              <a:gd name="T14" fmla="*/ 2147483647 w 65"/>
              <a:gd name="T15" fmla="*/ 2147483647 h 60"/>
              <a:gd name="T16" fmla="*/ 2147483647 w 65"/>
              <a:gd name="T17" fmla="*/ 2147483647 h 60"/>
              <a:gd name="T18" fmla="*/ 2147483647 w 65"/>
              <a:gd name="T19" fmla="*/ 2147483647 h 60"/>
              <a:gd name="T20" fmla="*/ 2147483647 w 65"/>
              <a:gd name="T21" fmla="*/ 2147483647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5" h="60">
                <a:moveTo>
                  <a:pt x="65" y="27"/>
                </a:moveTo>
                <a:lnTo>
                  <a:pt x="54" y="5"/>
                </a:lnTo>
                <a:lnTo>
                  <a:pt x="32" y="0"/>
                </a:lnTo>
                <a:lnTo>
                  <a:pt x="11" y="5"/>
                </a:lnTo>
                <a:lnTo>
                  <a:pt x="5" y="16"/>
                </a:lnTo>
                <a:lnTo>
                  <a:pt x="0" y="27"/>
                </a:lnTo>
                <a:lnTo>
                  <a:pt x="5" y="38"/>
                </a:lnTo>
                <a:lnTo>
                  <a:pt x="11" y="49"/>
                </a:lnTo>
                <a:lnTo>
                  <a:pt x="32" y="60"/>
                </a:lnTo>
                <a:lnTo>
                  <a:pt x="54" y="49"/>
                </a:lnTo>
                <a:lnTo>
                  <a:pt x="65" y="27"/>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3105" name="Freeform 67"/>
          <p:cNvSpPr>
            <a:spLocks noChangeArrowheads="1"/>
          </p:cNvSpPr>
          <p:nvPr/>
        </p:nvSpPr>
        <p:spPr bwMode="auto">
          <a:xfrm>
            <a:off x="5308600" y="4465638"/>
            <a:ext cx="77788" cy="71438"/>
          </a:xfrm>
          <a:custGeom>
            <a:avLst/>
            <a:gdLst>
              <a:gd name="T0" fmla="*/ 2147483647 w 65"/>
              <a:gd name="T1" fmla="*/ 2147483647 h 60"/>
              <a:gd name="T2" fmla="*/ 2147483647 w 65"/>
              <a:gd name="T3" fmla="*/ 2147483647 h 60"/>
              <a:gd name="T4" fmla="*/ 2147483647 w 65"/>
              <a:gd name="T5" fmla="*/ 0 h 60"/>
              <a:gd name="T6" fmla="*/ 2147483647 w 65"/>
              <a:gd name="T7" fmla="*/ 2147483647 h 60"/>
              <a:gd name="T8" fmla="*/ 2147483647 w 65"/>
              <a:gd name="T9" fmla="*/ 2147483647 h 60"/>
              <a:gd name="T10" fmla="*/ 0 w 65"/>
              <a:gd name="T11" fmla="*/ 2147483647 h 60"/>
              <a:gd name="T12" fmla="*/ 2147483647 w 65"/>
              <a:gd name="T13" fmla="*/ 2147483647 h 60"/>
              <a:gd name="T14" fmla="*/ 2147483647 w 65"/>
              <a:gd name="T15" fmla="*/ 2147483647 h 60"/>
              <a:gd name="T16" fmla="*/ 2147483647 w 65"/>
              <a:gd name="T17" fmla="*/ 2147483647 h 60"/>
              <a:gd name="T18" fmla="*/ 2147483647 w 65"/>
              <a:gd name="T19" fmla="*/ 2147483647 h 60"/>
              <a:gd name="T20" fmla="*/ 2147483647 w 65"/>
              <a:gd name="T21" fmla="*/ 2147483647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5" h="60">
                <a:moveTo>
                  <a:pt x="65" y="27"/>
                </a:moveTo>
                <a:lnTo>
                  <a:pt x="54" y="5"/>
                </a:lnTo>
                <a:lnTo>
                  <a:pt x="32" y="0"/>
                </a:lnTo>
                <a:lnTo>
                  <a:pt x="11" y="5"/>
                </a:lnTo>
                <a:lnTo>
                  <a:pt x="5" y="16"/>
                </a:lnTo>
                <a:lnTo>
                  <a:pt x="0" y="27"/>
                </a:lnTo>
                <a:lnTo>
                  <a:pt x="5" y="38"/>
                </a:lnTo>
                <a:lnTo>
                  <a:pt x="11" y="49"/>
                </a:lnTo>
                <a:lnTo>
                  <a:pt x="32" y="60"/>
                </a:lnTo>
                <a:lnTo>
                  <a:pt x="54" y="49"/>
                </a:lnTo>
                <a:lnTo>
                  <a:pt x="65" y="2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3106" name="Freeform 68"/>
          <p:cNvSpPr>
            <a:spLocks noChangeArrowheads="1"/>
          </p:cNvSpPr>
          <p:nvPr/>
        </p:nvSpPr>
        <p:spPr bwMode="auto">
          <a:xfrm>
            <a:off x="5308600" y="4465638"/>
            <a:ext cx="77788" cy="71438"/>
          </a:xfrm>
          <a:custGeom>
            <a:avLst/>
            <a:gdLst>
              <a:gd name="T0" fmla="*/ 2147483647 w 65"/>
              <a:gd name="T1" fmla="*/ 2147483647 h 60"/>
              <a:gd name="T2" fmla="*/ 2147483647 w 65"/>
              <a:gd name="T3" fmla="*/ 2147483647 h 60"/>
              <a:gd name="T4" fmla="*/ 2147483647 w 65"/>
              <a:gd name="T5" fmla="*/ 0 h 60"/>
              <a:gd name="T6" fmla="*/ 2147483647 w 65"/>
              <a:gd name="T7" fmla="*/ 2147483647 h 60"/>
              <a:gd name="T8" fmla="*/ 2147483647 w 65"/>
              <a:gd name="T9" fmla="*/ 2147483647 h 60"/>
              <a:gd name="T10" fmla="*/ 0 w 65"/>
              <a:gd name="T11" fmla="*/ 2147483647 h 60"/>
              <a:gd name="T12" fmla="*/ 2147483647 w 65"/>
              <a:gd name="T13" fmla="*/ 2147483647 h 60"/>
              <a:gd name="T14" fmla="*/ 2147483647 w 65"/>
              <a:gd name="T15" fmla="*/ 2147483647 h 60"/>
              <a:gd name="T16" fmla="*/ 2147483647 w 65"/>
              <a:gd name="T17" fmla="*/ 2147483647 h 60"/>
              <a:gd name="T18" fmla="*/ 2147483647 w 65"/>
              <a:gd name="T19" fmla="*/ 2147483647 h 60"/>
              <a:gd name="T20" fmla="*/ 2147483647 w 65"/>
              <a:gd name="T21" fmla="*/ 2147483647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5" h="60">
                <a:moveTo>
                  <a:pt x="65" y="27"/>
                </a:moveTo>
                <a:lnTo>
                  <a:pt x="54" y="5"/>
                </a:lnTo>
                <a:lnTo>
                  <a:pt x="32" y="0"/>
                </a:lnTo>
                <a:lnTo>
                  <a:pt x="11" y="5"/>
                </a:lnTo>
                <a:lnTo>
                  <a:pt x="5" y="16"/>
                </a:lnTo>
                <a:lnTo>
                  <a:pt x="0" y="27"/>
                </a:lnTo>
                <a:lnTo>
                  <a:pt x="5" y="38"/>
                </a:lnTo>
                <a:lnTo>
                  <a:pt x="11" y="49"/>
                </a:lnTo>
                <a:lnTo>
                  <a:pt x="32" y="60"/>
                </a:lnTo>
                <a:lnTo>
                  <a:pt x="54" y="49"/>
                </a:lnTo>
                <a:lnTo>
                  <a:pt x="65" y="27"/>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3107" name="Freeform 69"/>
          <p:cNvSpPr>
            <a:spLocks noChangeArrowheads="1"/>
          </p:cNvSpPr>
          <p:nvPr/>
        </p:nvSpPr>
        <p:spPr bwMode="auto">
          <a:xfrm>
            <a:off x="5926138" y="4465638"/>
            <a:ext cx="77788" cy="71438"/>
          </a:xfrm>
          <a:custGeom>
            <a:avLst/>
            <a:gdLst>
              <a:gd name="T0" fmla="*/ 2147483647 w 66"/>
              <a:gd name="T1" fmla="*/ 2147483647 h 60"/>
              <a:gd name="T2" fmla="*/ 2147483647 w 66"/>
              <a:gd name="T3" fmla="*/ 2147483647 h 60"/>
              <a:gd name="T4" fmla="*/ 2147483647 w 66"/>
              <a:gd name="T5" fmla="*/ 0 h 60"/>
              <a:gd name="T6" fmla="*/ 2147483647 w 66"/>
              <a:gd name="T7" fmla="*/ 2147483647 h 60"/>
              <a:gd name="T8" fmla="*/ 0 w 66"/>
              <a:gd name="T9" fmla="*/ 2147483647 h 60"/>
              <a:gd name="T10" fmla="*/ 0 w 66"/>
              <a:gd name="T11" fmla="*/ 2147483647 h 60"/>
              <a:gd name="T12" fmla="*/ 0 w 66"/>
              <a:gd name="T13" fmla="*/ 2147483647 h 60"/>
              <a:gd name="T14" fmla="*/ 2147483647 w 66"/>
              <a:gd name="T15" fmla="*/ 2147483647 h 60"/>
              <a:gd name="T16" fmla="*/ 2147483647 w 66"/>
              <a:gd name="T17" fmla="*/ 2147483647 h 60"/>
              <a:gd name="T18" fmla="*/ 2147483647 w 66"/>
              <a:gd name="T19" fmla="*/ 2147483647 h 60"/>
              <a:gd name="T20" fmla="*/ 2147483647 w 66"/>
              <a:gd name="T21" fmla="*/ 2147483647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6" h="60">
                <a:moveTo>
                  <a:pt x="66" y="27"/>
                </a:moveTo>
                <a:lnTo>
                  <a:pt x="55" y="5"/>
                </a:lnTo>
                <a:lnTo>
                  <a:pt x="33" y="0"/>
                </a:lnTo>
                <a:lnTo>
                  <a:pt x="11" y="5"/>
                </a:lnTo>
                <a:lnTo>
                  <a:pt x="0" y="16"/>
                </a:lnTo>
                <a:lnTo>
                  <a:pt x="0" y="27"/>
                </a:lnTo>
                <a:lnTo>
                  <a:pt x="0" y="38"/>
                </a:lnTo>
                <a:lnTo>
                  <a:pt x="11" y="49"/>
                </a:lnTo>
                <a:lnTo>
                  <a:pt x="33" y="60"/>
                </a:lnTo>
                <a:lnTo>
                  <a:pt x="55" y="49"/>
                </a:lnTo>
                <a:lnTo>
                  <a:pt x="66" y="2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3108" name="Freeform 70"/>
          <p:cNvSpPr>
            <a:spLocks noChangeArrowheads="1"/>
          </p:cNvSpPr>
          <p:nvPr/>
        </p:nvSpPr>
        <p:spPr bwMode="auto">
          <a:xfrm>
            <a:off x="5926138" y="4465638"/>
            <a:ext cx="77788" cy="71438"/>
          </a:xfrm>
          <a:custGeom>
            <a:avLst/>
            <a:gdLst>
              <a:gd name="T0" fmla="*/ 2147483647 w 66"/>
              <a:gd name="T1" fmla="*/ 2147483647 h 60"/>
              <a:gd name="T2" fmla="*/ 2147483647 w 66"/>
              <a:gd name="T3" fmla="*/ 2147483647 h 60"/>
              <a:gd name="T4" fmla="*/ 2147483647 w 66"/>
              <a:gd name="T5" fmla="*/ 0 h 60"/>
              <a:gd name="T6" fmla="*/ 2147483647 w 66"/>
              <a:gd name="T7" fmla="*/ 2147483647 h 60"/>
              <a:gd name="T8" fmla="*/ 0 w 66"/>
              <a:gd name="T9" fmla="*/ 2147483647 h 60"/>
              <a:gd name="T10" fmla="*/ 0 w 66"/>
              <a:gd name="T11" fmla="*/ 2147483647 h 60"/>
              <a:gd name="T12" fmla="*/ 0 w 66"/>
              <a:gd name="T13" fmla="*/ 2147483647 h 60"/>
              <a:gd name="T14" fmla="*/ 2147483647 w 66"/>
              <a:gd name="T15" fmla="*/ 2147483647 h 60"/>
              <a:gd name="T16" fmla="*/ 2147483647 w 66"/>
              <a:gd name="T17" fmla="*/ 2147483647 h 60"/>
              <a:gd name="T18" fmla="*/ 2147483647 w 66"/>
              <a:gd name="T19" fmla="*/ 2147483647 h 60"/>
              <a:gd name="T20" fmla="*/ 2147483647 w 66"/>
              <a:gd name="T21" fmla="*/ 2147483647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6" h="60">
                <a:moveTo>
                  <a:pt x="66" y="27"/>
                </a:moveTo>
                <a:lnTo>
                  <a:pt x="55" y="5"/>
                </a:lnTo>
                <a:lnTo>
                  <a:pt x="33" y="0"/>
                </a:lnTo>
                <a:lnTo>
                  <a:pt x="11" y="5"/>
                </a:lnTo>
                <a:lnTo>
                  <a:pt x="0" y="16"/>
                </a:lnTo>
                <a:lnTo>
                  <a:pt x="0" y="27"/>
                </a:lnTo>
                <a:lnTo>
                  <a:pt x="0" y="38"/>
                </a:lnTo>
                <a:lnTo>
                  <a:pt x="11" y="49"/>
                </a:lnTo>
                <a:lnTo>
                  <a:pt x="33" y="60"/>
                </a:lnTo>
                <a:lnTo>
                  <a:pt x="55" y="49"/>
                </a:lnTo>
                <a:lnTo>
                  <a:pt x="66" y="27"/>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3109" name="Freeform 71"/>
          <p:cNvSpPr>
            <a:spLocks noChangeArrowheads="1"/>
          </p:cNvSpPr>
          <p:nvPr/>
        </p:nvSpPr>
        <p:spPr bwMode="auto">
          <a:xfrm>
            <a:off x="6537325" y="4457700"/>
            <a:ext cx="77788" cy="73025"/>
          </a:xfrm>
          <a:custGeom>
            <a:avLst/>
            <a:gdLst>
              <a:gd name="T0" fmla="*/ 2147483647 w 66"/>
              <a:gd name="T1" fmla="*/ 2147483647 h 61"/>
              <a:gd name="T2" fmla="*/ 2147483647 w 66"/>
              <a:gd name="T3" fmla="*/ 2147483647 h 61"/>
              <a:gd name="T4" fmla="*/ 2147483647 w 66"/>
              <a:gd name="T5" fmla="*/ 0 h 61"/>
              <a:gd name="T6" fmla="*/ 2147483647 w 66"/>
              <a:gd name="T7" fmla="*/ 2147483647 h 61"/>
              <a:gd name="T8" fmla="*/ 0 w 66"/>
              <a:gd name="T9" fmla="*/ 2147483647 h 61"/>
              <a:gd name="T10" fmla="*/ 2147483647 w 66"/>
              <a:gd name="T11" fmla="*/ 2147483647 h 61"/>
              <a:gd name="T12" fmla="*/ 2147483647 w 66"/>
              <a:gd name="T13" fmla="*/ 2147483647 h 61"/>
              <a:gd name="T14" fmla="*/ 2147483647 w 66"/>
              <a:gd name="T15" fmla="*/ 2147483647 h 61"/>
              <a:gd name="T16" fmla="*/ 2147483647 w 66"/>
              <a:gd name="T17" fmla="*/ 2147483647 h 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61">
                <a:moveTo>
                  <a:pt x="66" y="28"/>
                </a:moveTo>
                <a:lnTo>
                  <a:pt x="55" y="6"/>
                </a:lnTo>
                <a:lnTo>
                  <a:pt x="33" y="0"/>
                </a:lnTo>
                <a:lnTo>
                  <a:pt x="11" y="6"/>
                </a:lnTo>
                <a:lnTo>
                  <a:pt x="0" y="28"/>
                </a:lnTo>
                <a:lnTo>
                  <a:pt x="11" y="50"/>
                </a:lnTo>
                <a:lnTo>
                  <a:pt x="33" y="61"/>
                </a:lnTo>
                <a:lnTo>
                  <a:pt x="55" y="50"/>
                </a:lnTo>
                <a:lnTo>
                  <a:pt x="66" y="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3110" name="Freeform 72"/>
          <p:cNvSpPr>
            <a:spLocks noChangeArrowheads="1"/>
          </p:cNvSpPr>
          <p:nvPr/>
        </p:nvSpPr>
        <p:spPr bwMode="auto">
          <a:xfrm>
            <a:off x="6537325" y="4457700"/>
            <a:ext cx="77788" cy="73025"/>
          </a:xfrm>
          <a:custGeom>
            <a:avLst/>
            <a:gdLst>
              <a:gd name="T0" fmla="*/ 2147483647 w 66"/>
              <a:gd name="T1" fmla="*/ 2147483647 h 61"/>
              <a:gd name="T2" fmla="*/ 2147483647 w 66"/>
              <a:gd name="T3" fmla="*/ 2147483647 h 61"/>
              <a:gd name="T4" fmla="*/ 2147483647 w 66"/>
              <a:gd name="T5" fmla="*/ 0 h 61"/>
              <a:gd name="T6" fmla="*/ 2147483647 w 66"/>
              <a:gd name="T7" fmla="*/ 2147483647 h 61"/>
              <a:gd name="T8" fmla="*/ 0 w 66"/>
              <a:gd name="T9" fmla="*/ 2147483647 h 61"/>
              <a:gd name="T10" fmla="*/ 2147483647 w 66"/>
              <a:gd name="T11" fmla="*/ 2147483647 h 61"/>
              <a:gd name="T12" fmla="*/ 2147483647 w 66"/>
              <a:gd name="T13" fmla="*/ 2147483647 h 61"/>
              <a:gd name="T14" fmla="*/ 2147483647 w 66"/>
              <a:gd name="T15" fmla="*/ 2147483647 h 61"/>
              <a:gd name="T16" fmla="*/ 2147483647 w 66"/>
              <a:gd name="T17" fmla="*/ 2147483647 h 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61">
                <a:moveTo>
                  <a:pt x="66" y="28"/>
                </a:moveTo>
                <a:lnTo>
                  <a:pt x="55" y="6"/>
                </a:lnTo>
                <a:lnTo>
                  <a:pt x="33" y="0"/>
                </a:lnTo>
                <a:lnTo>
                  <a:pt x="11" y="6"/>
                </a:lnTo>
                <a:lnTo>
                  <a:pt x="0" y="28"/>
                </a:lnTo>
                <a:lnTo>
                  <a:pt x="11" y="50"/>
                </a:lnTo>
                <a:lnTo>
                  <a:pt x="33" y="61"/>
                </a:lnTo>
                <a:lnTo>
                  <a:pt x="55" y="50"/>
                </a:lnTo>
                <a:lnTo>
                  <a:pt x="66" y="28"/>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3111" name="Freeform 73"/>
          <p:cNvSpPr>
            <a:spLocks noChangeArrowheads="1"/>
          </p:cNvSpPr>
          <p:nvPr/>
        </p:nvSpPr>
        <p:spPr bwMode="auto">
          <a:xfrm>
            <a:off x="7154863" y="4465638"/>
            <a:ext cx="77788" cy="71438"/>
          </a:xfrm>
          <a:custGeom>
            <a:avLst/>
            <a:gdLst>
              <a:gd name="T0" fmla="*/ 2147483647 w 66"/>
              <a:gd name="T1" fmla="*/ 2147483647 h 60"/>
              <a:gd name="T2" fmla="*/ 2147483647 w 66"/>
              <a:gd name="T3" fmla="*/ 2147483647 h 60"/>
              <a:gd name="T4" fmla="*/ 2147483647 w 66"/>
              <a:gd name="T5" fmla="*/ 0 h 60"/>
              <a:gd name="T6" fmla="*/ 2147483647 w 66"/>
              <a:gd name="T7" fmla="*/ 2147483647 h 60"/>
              <a:gd name="T8" fmla="*/ 0 w 66"/>
              <a:gd name="T9" fmla="*/ 2147483647 h 60"/>
              <a:gd name="T10" fmla="*/ 2147483647 w 66"/>
              <a:gd name="T11" fmla="*/ 2147483647 h 60"/>
              <a:gd name="T12" fmla="*/ 2147483647 w 66"/>
              <a:gd name="T13" fmla="*/ 2147483647 h 60"/>
              <a:gd name="T14" fmla="*/ 2147483647 w 66"/>
              <a:gd name="T15" fmla="*/ 2147483647 h 60"/>
              <a:gd name="T16" fmla="*/ 2147483647 w 66"/>
              <a:gd name="T17" fmla="*/ 2147483647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60">
                <a:moveTo>
                  <a:pt x="66" y="27"/>
                </a:moveTo>
                <a:lnTo>
                  <a:pt x="55" y="5"/>
                </a:lnTo>
                <a:lnTo>
                  <a:pt x="33" y="0"/>
                </a:lnTo>
                <a:lnTo>
                  <a:pt x="11" y="5"/>
                </a:lnTo>
                <a:lnTo>
                  <a:pt x="0" y="27"/>
                </a:lnTo>
                <a:lnTo>
                  <a:pt x="11" y="49"/>
                </a:lnTo>
                <a:lnTo>
                  <a:pt x="33" y="60"/>
                </a:lnTo>
                <a:lnTo>
                  <a:pt x="55" y="49"/>
                </a:lnTo>
                <a:lnTo>
                  <a:pt x="66" y="2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3112" name="Freeform 74"/>
          <p:cNvSpPr>
            <a:spLocks noChangeArrowheads="1"/>
          </p:cNvSpPr>
          <p:nvPr/>
        </p:nvSpPr>
        <p:spPr bwMode="auto">
          <a:xfrm>
            <a:off x="7154863" y="4465638"/>
            <a:ext cx="77788" cy="71438"/>
          </a:xfrm>
          <a:custGeom>
            <a:avLst/>
            <a:gdLst>
              <a:gd name="T0" fmla="*/ 2147483647 w 66"/>
              <a:gd name="T1" fmla="*/ 2147483647 h 60"/>
              <a:gd name="T2" fmla="*/ 2147483647 w 66"/>
              <a:gd name="T3" fmla="*/ 2147483647 h 60"/>
              <a:gd name="T4" fmla="*/ 2147483647 w 66"/>
              <a:gd name="T5" fmla="*/ 0 h 60"/>
              <a:gd name="T6" fmla="*/ 2147483647 w 66"/>
              <a:gd name="T7" fmla="*/ 2147483647 h 60"/>
              <a:gd name="T8" fmla="*/ 0 w 66"/>
              <a:gd name="T9" fmla="*/ 2147483647 h 60"/>
              <a:gd name="T10" fmla="*/ 2147483647 w 66"/>
              <a:gd name="T11" fmla="*/ 2147483647 h 60"/>
              <a:gd name="T12" fmla="*/ 2147483647 w 66"/>
              <a:gd name="T13" fmla="*/ 2147483647 h 60"/>
              <a:gd name="T14" fmla="*/ 2147483647 w 66"/>
              <a:gd name="T15" fmla="*/ 2147483647 h 60"/>
              <a:gd name="T16" fmla="*/ 2147483647 w 66"/>
              <a:gd name="T17" fmla="*/ 2147483647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60">
                <a:moveTo>
                  <a:pt x="66" y="27"/>
                </a:moveTo>
                <a:lnTo>
                  <a:pt x="55" y="5"/>
                </a:lnTo>
                <a:lnTo>
                  <a:pt x="33" y="0"/>
                </a:lnTo>
                <a:lnTo>
                  <a:pt x="11" y="5"/>
                </a:lnTo>
                <a:lnTo>
                  <a:pt x="0" y="27"/>
                </a:lnTo>
                <a:lnTo>
                  <a:pt x="11" y="49"/>
                </a:lnTo>
                <a:lnTo>
                  <a:pt x="33" y="60"/>
                </a:lnTo>
                <a:lnTo>
                  <a:pt x="55" y="49"/>
                </a:lnTo>
                <a:lnTo>
                  <a:pt x="66" y="27"/>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3113" name="Rectangle 75"/>
          <p:cNvSpPr>
            <a:spLocks noChangeArrowheads="1"/>
          </p:cNvSpPr>
          <p:nvPr/>
        </p:nvSpPr>
        <p:spPr bwMode="auto">
          <a:xfrm>
            <a:off x="5341938" y="2414588"/>
            <a:ext cx="100013"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575" b="0" strike="noStrike" noProof="1">
                <a:solidFill>
                  <a:srgbClr val="000000"/>
                </a:solidFill>
                <a:latin typeface="Times New Roman" panose="02020603050405020304" pitchFamily="18" charset="0"/>
                <a:ea typeface="宋体" panose="02010600030101010101" pitchFamily="2" charset="-122"/>
                <a:cs typeface="+mn-cs"/>
              </a:rPr>
              <a:t>2</a:t>
            </a:r>
            <a:endParaRPr lang="en-US" altLang="zh-CN" sz="1350" b="0" strike="noStrike" noProof="1">
              <a:solidFill>
                <a:srgbClr val="494B4D"/>
              </a:solidFill>
              <a:latin typeface="Arial" panose="020B0604020202020204" pitchFamily="34" charset="0"/>
              <a:ea typeface="宋体" panose="02010600030101010101" pitchFamily="2" charset="-122"/>
            </a:endParaRPr>
          </a:p>
        </p:txBody>
      </p:sp>
      <p:sp>
        <p:nvSpPr>
          <p:cNvPr id="343114" name="Rectangle 76"/>
          <p:cNvSpPr>
            <a:spLocks noChangeArrowheads="1"/>
          </p:cNvSpPr>
          <p:nvPr/>
        </p:nvSpPr>
        <p:spPr bwMode="auto">
          <a:xfrm>
            <a:off x="5953125" y="2414588"/>
            <a:ext cx="100013"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575" b="0" strike="noStrike" noProof="1">
                <a:solidFill>
                  <a:srgbClr val="000000"/>
                </a:solidFill>
                <a:latin typeface="Times New Roman" panose="02020603050405020304" pitchFamily="18" charset="0"/>
                <a:ea typeface="宋体" panose="02010600030101010101" pitchFamily="2" charset="-122"/>
                <a:cs typeface="+mn-cs"/>
              </a:rPr>
              <a:t>2</a:t>
            </a:r>
            <a:endParaRPr lang="en-US" altLang="zh-CN" sz="1350" b="0" strike="noStrike" noProof="1">
              <a:solidFill>
                <a:srgbClr val="494B4D"/>
              </a:solidFill>
              <a:latin typeface="Arial" panose="020B0604020202020204" pitchFamily="34" charset="0"/>
              <a:ea typeface="宋体" panose="02010600030101010101" pitchFamily="2" charset="-122"/>
            </a:endParaRPr>
          </a:p>
        </p:txBody>
      </p:sp>
      <p:sp>
        <p:nvSpPr>
          <p:cNvPr id="343115" name="Rectangle 77"/>
          <p:cNvSpPr>
            <a:spLocks noChangeArrowheads="1"/>
          </p:cNvSpPr>
          <p:nvPr/>
        </p:nvSpPr>
        <p:spPr bwMode="auto">
          <a:xfrm>
            <a:off x="6570663" y="2414588"/>
            <a:ext cx="100013"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575" b="0" strike="noStrike" noProof="1">
                <a:solidFill>
                  <a:srgbClr val="000000"/>
                </a:solidFill>
                <a:latin typeface="Times New Roman" panose="02020603050405020304" pitchFamily="18" charset="0"/>
                <a:ea typeface="宋体" panose="02010600030101010101" pitchFamily="2" charset="-122"/>
                <a:cs typeface="+mn-cs"/>
              </a:rPr>
              <a:t>2</a:t>
            </a:r>
            <a:endParaRPr lang="en-US" altLang="zh-CN" sz="1350" b="0" strike="noStrike" noProof="1">
              <a:solidFill>
                <a:srgbClr val="494B4D"/>
              </a:solidFill>
              <a:latin typeface="Arial" panose="020B0604020202020204" pitchFamily="34" charset="0"/>
              <a:ea typeface="宋体" panose="02010600030101010101" pitchFamily="2" charset="-122"/>
            </a:endParaRPr>
          </a:p>
        </p:txBody>
      </p:sp>
      <p:sp>
        <p:nvSpPr>
          <p:cNvPr id="343116" name="Rectangle 78"/>
          <p:cNvSpPr>
            <a:spLocks noChangeArrowheads="1"/>
          </p:cNvSpPr>
          <p:nvPr/>
        </p:nvSpPr>
        <p:spPr bwMode="auto">
          <a:xfrm>
            <a:off x="7181850" y="2414588"/>
            <a:ext cx="100013"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575" b="0" strike="noStrike" noProof="1">
                <a:solidFill>
                  <a:srgbClr val="000000"/>
                </a:solidFill>
                <a:latin typeface="Times New Roman" panose="02020603050405020304" pitchFamily="18" charset="0"/>
                <a:ea typeface="宋体" panose="02010600030101010101" pitchFamily="2" charset="-122"/>
                <a:cs typeface="+mn-cs"/>
              </a:rPr>
              <a:t>2</a:t>
            </a:r>
            <a:endParaRPr lang="en-US" altLang="zh-CN" sz="1350" b="0" strike="noStrike" noProof="1">
              <a:solidFill>
                <a:srgbClr val="494B4D"/>
              </a:solidFill>
              <a:latin typeface="Arial" panose="020B0604020202020204" pitchFamily="34" charset="0"/>
              <a:ea typeface="宋体" panose="02010600030101010101" pitchFamily="2" charset="-122"/>
            </a:endParaRPr>
          </a:p>
        </p:txBody>
      </p:sp>
      <p:sp>
        <p:nvSpPr>
          <p:cNvPr id="343117" name="Rectangle 79"/>
          <p:cNvSpPr>
            <a:spLocks noChangeArrowheads="1"/>
          </p:cNvSpPr>
          <p:nvPr/>
        </p:nvSpPr>
        <p:spPr bwMode="auto">
          <a:xfrm>
            <a:off x="5953125" y="3027363"/>
            <a:ext cx="100013"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575" b="0" strike="noStrike" noProof="1">
                <a:solidFill>
                  <a:srgbClr val="000000"/>
                </a:solidFill>
                <a:latin typeface="Times New Roman" panose="02020603050405020304" pitchFamily="18" charset="0"/>
                <a:ea typeface="宋体" panose="02010600030101010101" pitchFamily="2" charset="-122"/>
                <a:cs typeface="+mn-cs"/>
              </a:rPr>
              <a:t>2</a:t>
            </a:r>
            <a:endParaRPr lang="en-US" altLang="zh-CN" sz="1350" b="0" strike="noStrike" noProof="1">
              <a:solidFill>
                <a:srgbClr val="494B4D"/>
              </a:solidFill>
              <a:latin typeface="Arial" panose="020B0604020202020204" pitchFamily="34" charset="0"/>
              <a:ea typeface="宋体" panose="02010600030101010101" pitchFamily="2" charset="-122"/>
            </a:endParaRPr>
          </a:p>
        </p:txBody>
      </p:sp>
      <p:sp>
        <p:nvSpPr>
          <p:cNvPr id="343118" name="Rectangle 80"/>
          <p:cNvSpPr>
            <a:spLocks noChangeArrowheads="1"/>
          </p:cNvSpPr>
          <p:nvPr/>
        </p:nvSpPr>
        <p:spPr bwMode="auto">
          <a:xfrm>
            <a:off x="6570663" y="3027363"/>
            <a:ext cx="100013"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575" b="0" strike="noStrike" noProof="1">
                <a:solidFill>
                  <a:srgbClr val="000000"/>
                </a:solidFill>
                <a:latin typeface="Times New Roman" panose="02020603050405020304" pitchFamily="18" charset="0"/>
                <a:ea typeface="宋体" panose="02010600030101010101" pitchFamily="2" charset="-122"/>
                <a:cs typeface="+mn-cs"/>
              </a:rPr>
              <a:t>2</a:t>
            </a:r>
            <a:endParaRPr lang="en-US" altLang="zh-CN" sz="1350" b="0" strike="noStrike" noProof="1">
              <a:solidFill>
                <a:srgbClr val="494B4D"/>
              </a:solidFill>
              <a:latin typeface="Arial" panose="020B0604020202020204" pitchFamily="34" charset="0"/>
              <a:ea typeface="宋体" panose="02010600030101010101" pitchFamily="2" charset="-122"/>
            </a:endParaRPr>
          </a:p>
        </p:txBody>
      </p:sp>
      <p:sp>
        <p:nvSpPr>
          <p:cNvPr id="343119" name="Rectangle 81"/>
          <p:cNvSpPr>
            <a:spLocks noChangeArrowheads="1"/>
          </p:cNvSpPr>
          <p:nvPr/>
        </p:nvSpPr>
        <p:spPr bwMode="auto">
          <a:xfrm>
            <a:off x="5341938" y="3027363"/>
            <a:ext cx="100013"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575" b="0" strike="noStrike" noProof="1">
                <a:solidFill>
                  <a:srgbClr val="000000"/>
                </a:solidFill>
                <a:latin typeface="Times New Roman" panose="02020603050405020304" pitchFamily="18" charset="0"/>
                <a:ea typeface="宋体" panose="02010600030101010101" pitchFamily="2" charset="-122"/>
                <a:cs typeface="+mn-cs"/>
              </a:rPr>
              <a:t>1</a:t>
            </a:r>
            <a:endParaRPr lang="en-US" altLang="zh-CN" sz="1350" b="0" strike="noStrike" noProof="1">
              <a:solidFill>
                <a:srgbClr val="494B4D"/>
              </a:solidFill>
              <a:latin typeface="Arial" panose="020B0604020202020204" pitchFamily="34" charset="0"/>
              <a:ea typeface="宋体" panose="02010600030101010101" pitchFamily="2" charset="-122"/>
            </a:endParaRPr>
          </a:p>
        </p:txBody>
      </p:sp>
      <p:sp>
        <p:nvSpPr>
          <p:cNvPr id="343120" name="Rectangle 82"/>
          <p:cNvSpPr>
            <a:spLocks noChangeArrowheads="1"/>
          </p:cNvSpPr>
          <p:nvPr/>
        </p:nvSpPr>
        <p:spPr bwMode="auto">
          <a:xfrm>
            <a:off x="7181850" y="3027363"/>
            <a:ext cx="100013"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575" b="0" strike="noStrike" noProof="1">
                <a:solidFill>
                  <a:srgbClr val="000000"/>
                </a:solidFill>
                <a:latin typeface="Times New Roman" panose="02020603050405020304" pitchFamily="18" charset="0"/>
                <a:ea typeface="宋体" panose="02010600030101010101" pitchFamily="2" charset="-122"/>
                <a:cs typeface="+mn-cs"/>
              </a:rPr>
              <a:t>1</a:t>
            </a:r>
            <a:endParaRPr lang="en-US" altLang="zh-CN" sz="1350" b="0" strike="noStrike" noProof="1">
              <a:solidFill>
                <a:srgbClr val="494B4D"/>
              </a:solidFill>
              <a:latin typeface="Arial" panose="020B0604020202020204" pitchFamily="34" charset="0"/>
              <a:ea typeface="宋体" panose="02010600030101010101" pitchFamily="2" charset="-122"/>
            </a:endParaRPr>
          </a:p>
        </p:txBody>
      </p:sp>
      <p:sp>
        <p:nvSpPr>
          <p:cNvPr id="343121" name="Rectangle 83"/>
          <p:cNvSpPr>
            <a:spLocks noChangeArrowheads="1"/>
          </p:cNvSpPr>
          <p:nvPr/>
        </p:nvSpPr>
        <p:spPr bwMode="auto">
          <a:xfrm>
            <a:off x="5341938" y="3892550"/>
            <a:ext cx="100013"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575" b="0" strike="noStrike" noProof="1">
                <a:solidFill>
                  <a:srgbClr val="000000"/>
                </a:solidFill>
                <a:latin typeface="Times New Roman" panose="02020603050405020304" pitchFamily="18" charset="0"/>
                <a:ea typeface="宋体" panose="02010600030101010101" pitchFamily="2" charset="-122"/>
                <a:cs typeface="+mn-cs"/>
              </a:rPr>
              <a:t>1</a:t>
            </a:r>
            <a:endParaRPr lang="en-US" altLang="zh-CN" sz="1350" b="0" strike="noStrike" noProof="1">
              <a:solidFill>
                <a:srgbClr val="494B4D"/>
              </a:solidFill>
              <a:latin typeface="Arial" panose="020B0604020202020204" pitchFamily="34" charset="0"/>
              <a:ea typeface="宋体" panose="02010600030101010101" pitchFamily="2" charset="-122"/>
            </a:endParaRPr>
          </a:p>
        </p:txBody>
      </p:sp>
      <p:sp>
        <p:nvSpPr>
          <p:cNvPr id="343122" name="Rectangle 84"/>
          <p:cNvSpPr>
            <a:spLocks noChangeArrowheads="1"/>
          </p:cNvSpPr>
          <p:nvPr/>
        </p:nvSpPr>
        <p:spPr bwMode="auto">
          <a:xfrm>
            <a:off x="5953125" y="3917950"/>
            <a:ext cx="100013"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575" b="0" strike="noStrike" noProof="1">
                <a:solidFill>
                  <a:srgbClr val="000000"/>
                </a:solidFill>
                <a:latin typeface="Times New Roman" panose="02020603050405020304" pitchFamily="18" charset="0"/>
                <a:ea typeface="宋体" panose="02010600030101010101" pitchFamily="2" charset="-122"/>
                <a:cs typeface="+mn-cs"/>
              </a:rPr>
              <a:t>1</a:t>
            </a:r>
            <a:endParaRPr lang="en-US" altLang="zh-CN" sz="1350" b="0" strike="noStrike" noProof="1">
              <a:solidFill>
                <a:srgbClr val="494B4D"/>
              </a:solidFill>
              <a:latin typeface="Arial" panose="020B0604020202020204" pitchFamily="34" charset="0"/>
              <a:ea typeface="宋体" panose="02010600030101010101" pitchFamily="2" charset="-122"/>
            </a:endParaRPr>
          </a:p>
        </p:txBody>
      </p:sp>
      <p:sp>
        <p:nvSpPr>
          <p:cNvPr id="343123" name="Rectangle 85"/>
          <p:cNvSpPr>
            <a:spLocks noChangeArrowheads="1"/>
          </p:cNvSpPr>
          <p:nvPr/>
        </p:nvSpPr>
        <p:spPr bwMode="auto">
          <a:xfrm>
            <a:off x="6570663" y="3917950"/>
            <a:ext cx="100013"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575" b="0" strike="noStrike" noProof="1">
                <a:solidFill>
                  <a:srgbClr val="000000"/>
                </a:solidFill>
                <a:latin typeface="Times New Roman" panose="02020603050405020304" pitchFamily="18" charset="0"/>
                <a:ea typeface="宋体" panose="02010600030101010101" pitchFamily="2" charset="-122"/>
                <a:cs typeface="+mn-cs"/>
              </a:rPr>
              <a:t>1</a:t>
            </a:r>
            <a:endParaRPr lang="en-US" altLang="zh-CN" sz="1350" b="0" strike="noStrike" noProof="1">
              <a:solidFill>
                <a:srgbClr val="494B4D"/>
              </a:solidFill>
              <a:latin typeface="Arial" panose="020B0604020202020204" pitchFamily="34" charset="0"/>
              <a:ea typeface="宋体" panose="02010600030101010101" pitchFamily="2" charset="-122"/>
            </a:endParaRPr>
          </a:p>
        </p:txBody>
      </p:sp>
      <p:sp>
        <p:nvSpPr>
          <p:cNvPr id="343124" name="Rectangle 86"/>
          <p:cNvSpPr>
            <a:spLocks noChangeArrowheads="1"/>
          </p:cNvSpPr>
          <p:nvPr/>
        </p:nvSpPr>
        <p:spPr bwMode="auto">
          <a:xfrm>
            <a:off x="7181850" y="3917950"/>
            <a:ext cx="100013"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575" b="0" strike="noStrike" noProof="1">
                <a:solidFill>
                  <a:srgbClr val="000000"/>
                </a:solidFill>
                <a:latin typeface="Times New Roman" panose="02020603050405020304" pitchFamily="18" charset="0"/>
                <a:ea typeface="宋体" panose="02010600030101010101" pitchFamily="2" charset="-122"/>
                <a:cs typeface="+mn-cs"/>
              </a:rPr>
              <a:t>1</a:t>
            </a:r>
            <a:endParaRPr lang="en-US" altLang="zh-CN" sz="1350" b="0" strike="noStrike" noProof="1">
              <a:solidFill>
                <a:srgbClr val="494B4D"/>
              </a:solidFill>
              <a:latin typeface="Arial" panose="020B0604020202020204" pitchFamily="34" charset="0"/>
              <a:ea typeface="宋体" panose="02010600030101010101" pitchFamily="2" charset="-122"/>
            </a:endParaRPr>
          </a:p>
        </p:txBody>
      </p:sp>
      <p:sp>
        <p:nvSpPr>
          <p:cNvPr id="343125" name="Rectangle 87"/>
          <p:cNvSpPr>
            <a:spLocks noChangeArrowheads="1"/>
          </p:cNvSpPr>
          <p:nvPr/>
        </p:nvSpPr>
        <p:spPr bwMode="auto">
          <a:xfrm>
            <a:off x="7181850" y="4537075"/>
            <a:ext cx="100013"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575" b="0" strike="noStrike" noProof="1">
                <a:solidFill>
                  <a:srgbClr val="000000"/>
                </a:solidFill>
                <a:latin typeface="Times New Roman" panose="02020603050405020304" pitchFamily="18" charset="0"/>
                <a:ea typeface="宋体" panose="02010600030101010101" pitchFamily="2" charset="-122"/>
                <a:cs typeface="+mn-cs"/>
              </a:rPr>
              <a:t>1</a:t>
            </a:r>
            <a:endParaRPr lang="en-US" altLang="zh-CN" sz="1350" b="0" strike="noStrike" noProof="1">
              <a:solidFill>
                <a:srgbClr val="494B4D"/>
              </a:solidFill>
              <a:latin typeface="Arial" panose="020B0604020202020204" pitchFamily="34" charset="0"/>
              <a:ea typeface="宋体" panose="02010600030101010101" pitchFamily="2" charset="-122"/>
            </a:endParaRPr>
          </a:p>
        </p:txBody>
      </p:sp>
      <p:sp>
        <p:nvSpPr>
          <p:cNvPr id="343126" name="Rectangle 88"/>
          <p:cNvSpPr>
            <a:spLocks noChangeArrowheads="1"/>
          </p:cNvSpPr>
          <p:nvPr/>
        </p:nvSpPr>
        <p:spPr bwMode="auto">
          <a:xfrm>
            <a:off x="6570663" y="4537075"/>
            <a:ext cx="100013"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575" b="0" strike="noStrike" noProof="1">
                <a:solidFill>
                  <a:srgbClr val="000000"/>
                </a:solidFill>
                <a:latin typeface="Times New Roman" panose="02020603050405020304" pitchFamily="18" charset="0"/>
                <a:ea typeface="宋体" panose="02010600030101010101" pitchFamily="2" charset="-122"/>
                <a:cs typeface="+mn-cs"/>
              </a:rPr>
              <a:t>1</a:t>
            </a:r>
            <a:endParaRPr lang="en-US" altLang="zh-CN" sz="1350" b="0" strike="noStrike" noProof="1">
              <a:solidFill>
                <a:srgbClr val="494B4D"/>
              </a:solidFill>
              <a:latin typeface="Arial" panose="020B0604020202020204" pitchFamily="34" charset="0"/>
              <a:ea typeface="宋体" panose="02010600030101010101" pitchFamily="2" charset="-122"/>
            </a:endParaRPr>
          </a:p>
        </p:txBody>
      </p:sp>
      <p:sp>
        <p:nvSpPr>
          <p:cNvPr id="343127" name="Rectangle 89"/>
          <p:cNvSpPr>
            <a:spLocks noChangeArrowheads="1"/>
          </p:cNvSpPr>
          <p:nvPr/>
        </p:nvSpPr>
        <p:spPr bwMode="auto">
          <a:xfrm>
            <a:off x="5341938" y="4537075"/>
            <a:ext cx="100013"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575" b="0" strike="noStrike" noProof="1">
                <a:solidFill>
                  <a:srgbClr val="000000"/>
                </a:solidFill>
                <a:latin typeface="Times New Roman" panose="02020603050405020304" pitchFamily="18" charset="0"/>
                <a:ea typeface="宋体" panose="02010600030101010101" pitchFamily="2" charset="-122"/>
                <a:cs typeface="+mn-cs"/>
              </a:rPr>
              <a:t>1</a:t>
            </a:r>
            <a:endParaRPr lang="en-US" altLang="zh-CN" sz="1350" b="0" strike="noStrike" noProof="1">
              <a:solidFill>
                <a:srgbClr val="494B4D"/>
              </a:solidFill>
              <a:latin typeface="Arial" panose="020B0604020202020204" pitchFamily="34" charset="0"/>
              <a:ea typeface="宋体" panose="02010600030101010101" pitchFamily="2" charset="-122"/>
            </a:endParaRPr>
          </a:p>
        </p:txBody>
      </p:sp>
      <p:sp>
        <p:nvSpPr>
          <p:cNvPr id="343128" name="Rectangle 90"/>
          <p:cNvSpPr>
            <a:spLocks noChangeArrowheads="1"/>
          </p:cNvSpPr>
          <p:nvPr/>
        </p:nvSpPr>
        <p:spPr bwMode="auto">
          <a:xfrm>
            <a:off x="5953125" y="4537075"/>
            <a:ext cx="100013"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575" b="0" strike="noStrike" noProof="1">
                <a:solidFill>
                  <a:srgbClr val="000000"/>
                </a:solidFill>
                <a:latin typeface="Times New Roman" panose="02020603050405020304" pitchFamily="18" charset="0"/>
                <a:ea typeface="宋体" panose="02010600030101010101" pitchFamily="2" charset="-122"/>
                <a:cs typeface="+mn-cs"/>
              </a:rPr>
              <a:t>1</a:t>
            </a:r>
            <a:endParaRPr lang="en-US" altLang="zh-CN" sz="1350" b="0" strike="noStrike" noProof="1">
              <a:solidFill>
                <a:srgbClr val="494B4D"/>
              </a:solidFill>
              <a:latin typeface="Arial" panose="020B0604020202020204" pitchFamily="34" charset="0"/>
              <a:ea typeface="宋体" panose="02010600030101010101" pitchFamily="2" charset="-122"/>
            </a:endParaRPr>
          </a:p>
        </p:txBody>
      </p:sp>
      <p:sp>
        <p:nvSpPr>
          <p:cNvPr id="343129" name="Freeform 91"/>
          <p:cNvSpPr>
            <a:spLocks noChangeArrowheads="1"/>
          </p:cNvSpPr>
          <p:nvPr/>
        </p:nvSpPr>
        <p:spPr bwMode="auto">
          <a:xfrm>
            <a:off x="6230938" y="2928938"/>
            <a:ext cx="77788" cy="79375"/>
          </a:xfrm>
          <a:custGeom>
            <a:avLst/>
            <a:gdLst>
              <a:gd name="T0" fmla="*/ 2147483647 w 65"/>
              <a:gd name="T1" fmla="*/ 2147483647 h 66"/>
              <a:gd name="T2" fmla="*/ 2147483647 w 65"/>
              <a:gd name="T3" fmla="*/ 2147483647 h 66"/>
              <a:gd name="T4" fmla="*/ 2147483647 w 65"/>
              <a:gd name="T5" fmla="*/ 0 h 66"/>
              <a:gd name="T6" fmla="*/ 2147483647 w 65"/>
              <a:gd name="T7" fmla="*/ 2147483647 h 66"/>
              <a:gd name="T8" fmla="*/ 2147483647 w 65"/>
              <a:gd name="T9" fmla="*/ 2147483647 h 66"/>
              <a:gd name="T10" fmla="*/ 0 w 65"/>
              <a:gd name="T11" fmla="*/ 2147483647 h 66"/>
              <a:gd name="T12" fmla="*/ 2147483647 w 65"/>
              <a:gd name="T13" fmla="*/ 2147483647 h 66"/>
              <a:gd name="T14" fmla="*/ 2147483647 w 65"/>
              <a:gd name="T15" fmla="*/ 2147483647 h 66"/>
              <a:gd name="T16" fmla="*/ 2147483647 w 65"/>
              <a:gd name="T17" fmla="*/ 2147483647 h 66"/>
              <a:gd name="T18" fmla="*/ 2147483647 w 65"/>
              <a:gd name="T19" fmla="*/ 2147483647 h 66"/>
              <a:gd name="T20" fmla="*/ 2147483647 w 65"/>
              <a:gd name="T21" fmla="*/ 2147483647 h 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5" h="66">
                <a:moveTo>
                  <a:pt x="65" y="33"/>
                </a:moveTo>
                <a:lnTo>
                  <a:pt x="54" y="11"/>
                </a:lnTo>
                <a:lnTo>
                  <a:pt x="33" y="0"/>
                </a:lnTo>
                <a:lnTo>
                  <a:pt x="11" y="11"/>
                </a:lnTo>
                <a:lnTo>
                  <a:pt x="5" y="22"/>
                </a:lnTo>
                <a:lnTo>
                  <a:pt x="0" y="33"/>
                </a:lnTo>
                <a:lnTo>
                  <a:pt x="5" y="44"/>
                </a:lnTo>
                <a:lnTo>
                  <a:pt x="11" y="55"/>
                </a:lnTo>
                <a:lnTo>
                  <a:pt x="33" y="66"/>
                </a:lnTo>
                <a:lnTo>
                  <a:pt x="54" y="55"/>
                </a:lnTo>
                <a:lnTo>
                  <a:pt x="65" y="33"/>
                </a:lnTo>
                <a:close/>
              </a:path>
            </a:pathLst>
          </a:custGeom>
          <a:solidFill>
            <a:srgbClr val="0000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3130" name="Freeform 92"/>
          <p:cNvSpPr>
            <a:spLocks noChangeArrowheads="1"/>
          </p:cNvSpPr>
          <p:nvPr/>
        </p:nvSpPr>
        <p:spPr bwMode="auto">
          <a:xfrm>
            <a:off x="6230938" y="2928938"/>
            <a:ext cx="77788" cy="79375"/>
          </a:xfrm>
          <a:custGeom>
            <a:avLst/>
            <a:gdLst>
              <a:gd name="T0" fmla="*/ 2147483647 w 65"/>
              <a:gd name="T1" fmla="*/ 2147483647 h 66"/>
              <a:gd name="T2" fmla="*/ 2147483647 w 65"/>
              <a:gd name="T3" fmla="*/ 2147483647 h 66"/>
              <a:gd name="T4" fmla="*/ 2147483647 w 65"/>
              <a:gd name="T5" fmla="*/ 0 h 66"/>
              <a:gd name="T6" fmla="*/ 2147483647 w 65"/>
              <a:gd name="T7" fmla="*/ 2147483647 h 66"/>
              <a:gd name="T8" fmla="*/ 2147483647 w 65"/>
              <a:gd name="T9" fmla="*/ 2147483647 h 66"/>
              <a:gd name="T10" fmla="*/ 0 w 65"/>
              <a:gd name="T11" fmla="*/ 2147483647 h 66"/>
              <a:gd name="T12" fmla="*/ 2147483647 w 65"/>
              <a:gd name="T13" fmla="*/ 2147483647 h 66"/>
              <a:gd name="T14" fmla="*/ 2147483647 w 65"/>
              <a:gd name="T15" fmla="*/ 2147483647 h 66"/>
              <a:gd name="T16" fmla="*/ 2147483647 w 65"/>
              <a:gd name="T17" fmla="*/ 2147483647 h 66"/>
              <a:gd name="T18" fmla="*/ 2147483647 w 65"/>
              <a:gd name="T19" fmla="*/ 2147483647 h 66"/>
              <a:gd name="T20" fmla="*/ 2147483647 w 65"/>
              <a:gd name="T21" fmla="*/ 2147483647 h 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5" h="66">
                <a:moveTo>
                  <a:pt x="65" y="33"/>
                </a:moveTo>
                <a:lnTo>
                  <a:pt x="54" y="11"/>
                </a:lnTo>
                <a:lnTo>
                  <a:pt x="33" y="0"/>
                </a:lnTo>
                <a:lnTo>
                  <a:pt x="11" y="11"/>
                </a:lnTo>
                <a:lnTo>
                  <a:pt x="5" y="22"/>
                </a:lnTo>
                <a:lnTo>
                  <a:pt x="0" y="33"/>
                </a:lnTo>
                <a:lnTo>
                  <a:pt x="5" y="44"/>
                </a:lnTo>
                <a:lnTo>
                  <a:pt x="11" y="55"/>
                </a:lnTo>
                <a:lnTo>
                  <a:pt x="33" y="66"/>
                </a:lnTo>
                <a:lnTo>
                  <a:pt x="54" y="55"/>
                </a:lnTo>
                <a:lnTo>
                  <a:pt x="65" y="33"/>
                </a:lnTo>
              </a:path>
            </a:pathLst>
          </a:custGeom>
          <a:noFill/>
          <a:ln w="7938">
            <a:solidFill>
              <a:srgbClr val="0000FF"/>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3131" name="Freeform 93"/>
          <p:cNvSpPr>
            <a:spLocks noChangeArrowheads="1"/>
          </p:cNvSpPr>
          <p:nvPr/>
        </p:nvSpPr>
        <p:spPr bwMode="auto">
          <a:xfrm>
            <a:off x="6856413" y="3846513"/>
            <a:ext cx="76200" cy="71438"/>
          </a:xfrm>
          <a:custGeom>
            <a:avLst/>
            <a:gdLst>
              <a:gd name="T0" fmla="*/ 2147483647 w 65"/>
              <a:gd name="T1" fmla="*/ 2147483647 h 60"/>
              <a:gd name="T2" fmla="*/ 2147483647 w 65"/>
              <a:gd name="T3" fmla="*/ 2147483647 h 60"/>
              <a:gd name="T4" fmla="*/ 2147483647 w 65"/>
              <a:gd name="T5" fmla="*/ 0 h 60"/>
              <a:gd name="T6" fmla="*/ 2147483647 w 65"/>
              <a:gd name="T7" fmla="*/ 2147483647 h 60"/>
              <a:gd name="T8" fmla="*/ 0 w 65"/>
              <a:gd name="T9" fmla="*/ 2147483647 h 60"/>
              <a:gd name="T10" fmla="*/ 2147483647 w 65"/>
              <a:gd name="T11" fmla="*/ 2147483647 h 60"/>
              <a:gd name="T12" fmla="*/ 2147483647 w 65"/>
              <a:gd name="T13" fmla="*/ 2147483647 h 60"/>
              <a:gd name="T14" fmla="*/ 2147483647 w 65"/>
              <a:gd name="T15" fmla="*/ 2147483647 h 60"/>
              <a:gd name="T16" fmla="*/ 2147483647 w 65"/>
              <a:gd name="T17" fmla="*/ 2147483647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60">
                <a:moveTo>
                  <a:pt x="65" y="33"/>
                </a:moveTo>
                <a:lnTo>
                  <a:pt x="55" y="11"/>
                </a:lnTo>
                <a:lnTo>
                  <a:pt x="33" y="0"/>
                </a:lnTo>
                <a:lnTo>
                  <a:pt x="5" y="11"/>
                </a:lnTo>
                <a:lnTo>
                  <a:pt x="0" y="33"/>
                </a:lnTo>
                <a:lnTo>
                  <a:pt x="5" y="54"/>
                </a:lnTo>
                <a:lnTo>
                  <a:pt x="33" y="60"/>
                </a:lnTo>
                <a:lnTo>
                  <a:pt x="55" y="54"/>
                </a:lnTo>
                <a:lnTo>
                  <a:pt x="65" y="33"/>
                </a:lnTo>
                <a:close/>
              </a:path>
            </a:pathLst>
          </a:custGeom>
          <a:solidFill>
            <a:srgbClr val="0000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3132" name="Freeform 94"/>
          <p:cNvSpPr>
            <a:spLocks noChangeArrowheads="1"/>
          </p:cNvSpPr>
          <p:nvPr/>
        </p:nvSpPr>
        <p:spPr bwMode="auto">
          <a:xfrm>
            <a:off x="6856413" y="3846513"/>
            <a:ext cx="76200" cy="71438"/>
          </a:xfrm>
          <a:custGeom>
            <a:avLst/>
            <a:gdLst>
              <a:gd name="T0" fmla="*/ 2147483647 w 65"/>
              <a:gd name="T1" fmla="*/ 2147483647 h 60"/>
              <a:gd name="T2" fmla="*/ 2147483647 w 65"/>
              <a:gd name="T3" fmla="*/ 2147483647 h 60"/>
              <a:gd name="T4" fmla="*/ 2147483647 w 65"/>
              <a:gd name="T5" fmla="*/ 0 h 60"/>
              <a:gd name="T6" fmla="*/ 2147483647 w 65"/>
              <a:gd name="T7" fmla="*/ 2147483647 h 60"/>
              <a:gd name="T8" fmla="*/ 0 w 65"/>
              <a:gd name="T9" fmla="*/ 2147483647 h 60"/>
              <a:gd name="T10" fmla="*/ 2147483647 w 65"/>
              <a:gd name="T11" fmla="*/ 2147483647 h 60"/>
              <a:gd name="T12" fmla="*/ 2147483647 w 65"/>
              <a:gd name="T13" fmla="*/ 2147483647 h 60"/>
              <a:gd name="T14" fmla="*/ 2147483647 w 65"/>
              <a:gd name="T15" fmla="*/ 2147483647 h 60"/>
              <a:gd name="T16" fmla="*/ 2147483647 w 65"/>
              <a:gd name="T17" fmla="*/ 2147483647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60">
                <a:moveTo>
                  <a:pt x="65" y="33"/>
                </a:moveTo>
                <a:lnTo>
                  <a:pt x="55" y="11"/>
                </a:lnTo>
                <a:lnTo>
                  <a:pt x="33" y="0"/>
                </a:lnTo>
                <a:lnTo>
                  <a:pt x="5" y="11"/>
                </a:lnTo>
                <a:lnTo>
                  <a:pt x="0" y="33"/>
                </a:lnTo>
                <a:lnTo>
                  <a:pt x="5" y="54"/>
                </a:lnTo>
                <a:lnTo>
                  <a:pt x="33" y="60"/>
                </a:lnTo>
                <a:lnTo>
                  <a:pt x="55" y="54"/>
                </a:lnTo>
                <a:lnTo>
                  <a:pt x="65" y="33"/>
                </a:lnTo>
              </a:path>
            </a:pathLst>
          </a:custGeom>
          <a:noFill/>
          <a:ln w="7938">
            <a:solidFill>
              <a:srgbClr val="0000FF"/>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3133" name="Freeform 95"/>
          <p:cNvSpPr>
            <a:spLocks noChangeArrowheads="1"/>
          </p:cNvSpPr>
          <p:nvPr/>
        </p:nvSpPr>
        <p:spPr bwMode="auto">
          <a:xfrm>
            <a:off x="5621338" y="3846513"/>
            <a:ext cx="71438" cy="71438"/>
          </a:xfrm>
          <a:custGeom>
            <a:avLst/>
            <a:gdLst>
              <a:gd name="T0" fmla="*/ 2147483647 w 60"/>
              <a:gd name="T1" fmla="*/ 2147483647 h 60"/>
              <a:gd name="T2" fmla="*/ 2147483647 w 60"/>
              <a:gd name="T3" fmla="*/ 2147483647 h 60"/>
              <a:gd name="T4" fmla="*/ 2147483647 w 60"/>
              <a:gd name="T5" fmla="*/ 0 h 60"/>
              <a:gd name="T6" fmla="*/ 2147483647 w 60"/>
              <a:gd name="T7" fmla="*/ 2147483647 h 60"/>
              <a:gd name="T8" fmla="*/ 0 w 60"/>
              <a:gd name="T9" fmla="*/ 2147483647 h 60"/>
              <a:gd name="T10" fmla="*/ 0 w 60"/>
              <a:gd name="T11" fmla="*/ 2147483647 h 60"/>
              <a:gd name="T12" fmla="*/ 0 w 60"/>
              <a:gd name="T13" fmla="*/ 2147483647 h 60"/>
              <a:gd name="T14" fmla="*/ 2147483647 w 60"/>
              <a:gd name="T15" fmla="*/ 2147483647 h 60"/>
              <a:gd name="T16" fmla="*/ 2147483647 w 60"/>
              <a:gd name="T17" fmla="*/ 2147483647 h 60"/>
              <a:gd name="T18" fmla="*/ 2147483647 w 60"/>
              <a:gd name="T19" fmla="*/ 2147483647 h 60"/>
              <a:gd name="T20" fmla="*/ 2147483647 w 60"/>
              <a:gd name="T21" fmla="*/ 2147483647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60">
                <a:moveTo>
                  <a:pt x="60" y="33"/>
                </a:moveTo>
                <a:lnTo>
                  <a:pt x="54" y="11"/>
                </a:lnTo>
                <a:lnTo>
                  <a:pt x="27" y="0"/>
                </a:lnTo>
                <a:lnTo>
                  <a:pt x="5" y="11"/>
                </a:lnTo>
                <a:lnTo>
                  <a:pt x="0" y="22"/>
                </a:lnTo>
                <a:lnTo>
                  <a:pt x="0" y="33"/>
                </a:lnTo>
                <a:lnTo>
                  <a:pt x="0" y="43"/>
                </a:lnTo>
                <a:lnTo>
                  <a:pt x="5" y="54"/>
                </a:lnTo>
                <a:lnTo>
                  <a:pt x="27" y="60"/>
                </a:lnTo>
                <a:lnTo>
                  <a:pt x="54" y="54"/>
                </a:lnTo>
                <a:lnTo>
                  <a:pt x="60" y="33"/>
                </a:lnTo>
                <a:close/>
              </a:path>
            </a:pathLst>
          </a:custGeom>
          <a:solidFill>
            <a:srgbClr val="0000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3134" name="Freeform 96"/>
          <p:cNvSpPr>
            <a:spLocks noChangeArrowheads="1"/>
          </p:cNvSpPr>
          <p:nvPr/>
        </p:nvSpPr>
        <p:spPr bwMode="auto">
          <a:xfrm>
            <a:off x="5621338" y="3846513"/>
            <a:ext cx="71438" cy="71438"/>
          </a:xfrm>
          <a:custGeom>
            <a:avLst/>
            <a:gdLst>
              <a:gd name="T0" fmla="*/ 2147483647 w 60"/>
              <a:gd name="T1" fmla="*/ 2147483647 h 60"/>
              <a:gd name="T2" fmla="*/ 2147483647 w 60"/>
              <a:gd name="T3" fmla="*/ 2147483647 h 60"/>
              <a:gd name="T4" fmla="*/ 2147483647 w 60"/>
              <a:gd name="T5" fmla="*/ 0 h 60"/>
              <a:gd name="T6" fmla="*/ 2147483647 w 60"/>
              <a:gd name="T7" fmla="*/ 2147483647 h 60"/>
              <a:gd name="T8" fmla="*/ 0 w 60"/>
              <a:gd name="T9" fmla="*/ 2147483647 h 60"/>
              <a:gd name="T10" fmla="*/ 0 w 60"/>
              <a:gd name="T11" fmla="*/ 2147483647 h 60"/>
              <a:gd name="T12" fmla="*/ 0 w 60"/>
              <a:gd name="T13" fmla="*/ 2147483647 h 60"/>
              <a:gd name="T14" fmla="*/ 2147483647 w 60"/>
              <a:gd name="T15" fmla="*/ 2147483647 h 60"/>
              <a:gd name="T16" fmla="*/ 2147483647 w 60"/>
              <a:gd name="T17" fmla="*/ 2147483647 h 60"/>
              <a:gd name="T18" fmla="*/ 2147483647 w 60"/>
              <a:gd name="T19" fmla="*/ 2147483647 h 60"/>
              <a:gd name="T20" fmla="*/ 2147483647 w 60"/>
              <a:gd name="T21" fmla="*/ 2147483647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60">
                <a:moveTo>
                  <a:pt x="60" y="33"/>
                </a:moveTo>
                <a:lnTo>
                  <a:pt x="54" y="11"/>
                </a:lnTo>
                <a:lnTo>
                  <a:pt x="27" y="0"/>
                </a:lnTo>
                <a:lnTo>
                  <a:pt x="5" y="11"/>
                </a:lnTo>
                <a:lnTo>
                  <a:pt x="0" y="22"/>
                </a:lnTo>
                <a:lnTo>
                  <a:pt x="0" y="33"/>
                </a:lnTo>
                <a:lnTo>
                  <a:pt x="0" y="43"/>
                </a:lnTo>
                <a:lnTo>
                  <a:pt x="5" y="54"/>
                </a:lnTo>
                <a:lnTo>
                  <a:pt x="27" y="60"/>
                </a:lnTo>
                <a:lnTo>
                  <a:pt x="54" y="54"/>
                </a:lnTo>
                <a:lnTo>
                  <a:pt x="60" y="33"/>
                </a:lnTo>
              </a:path>
            </a:pathLst>
          </a:custGeom>
          <a:noFill/>
          <a:ln w="7938">
            <a:solidFill>
              <a:srgbClr val="0000FF"/>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3135" name="Freeform 97"/>
          <p:cNvSpPr>
            <a:spLocks noEditPoints="1" noChangeArrowheads="1"/>
          </p:cNvSpPr>
          <p:nvPr/>
        </p:nvSpPr>
        <p:spPr bwMode="auto">
          <a:xfrm>
            <a:off x="5218113" y="2897188"/>
            <a:ext cx="442913" cy="12700"/>
          </a:xfrm>
          <a:custGeom>
            <a:avLst/>
            <a:gdLst>
              <a:gd name="T0" fmla="*/ 2147483647 w 372"/>
              <a:gd name="T1" fmla="*/ 0 h 11"/>
              <a:gd name="T2" fmla="*/ 2147483647 w 372"/>
              <a:gd name="T3" fmla="*/ 0 h 11"/>
              <a:gd name="T4" fmla="*/ 2147483647 w 372"/>
              <a:gd name="T5" fmla="*/ 2147483647 h 11"/>
              <a:gd name="T6" fmla="*/ 2147483647 w 372"/>
              <a:gd name="T7" fmla="*/ 2147483647 h 11"/>
              <a:gd name="T8" fmla="*/ 2147483647 w 372"/>
              <a:gd name="T9" fmla="*/ 2147483647 h 11"/>
              <a:gd name="T10" fmla="*/ 0 w 372"/>
              <a:gd name="T11" fmla="*/ 2147483647 h 11"/>
              <a:gd name="T12" fmla="*/ 2147483647 w 372"/>
              <a:gd name="T13" fmla="*/ 0 h 11"/>
              <a:gd name="T14" fmla="*/ 2147483647 w 372"/>
              <a:gd name="T15" fmla="*/ 0 h 11"/>
              <a:gd name="T16" fmla="*/ 2147483647 w 372"/>
              <a:gd name="T17" fmla="*/ 0 h 11"/>
              <a:gd name="T18" fmla="*/ 2147483647 w 372"/>
              <a:gd name="T19" fmla="*/ 2147483647 h 11"/>
              <a:gd name="T20" fmla="*/ 2147483647 w 372"/>
              <a:gd name="T21" fmla="*/ 2147483647 h 11"/>
              <a:gd name="T22" fmla="*/ 2147483647 w 372"/>
              <a:gd name="T23" fmla="*/ 2147483647 h 11"/>
              <a:gd name="T24" fmla="*/ 2147483647 w 372"/>
              <a:gd name="T25" fmla="*/ 2147483647 h 11"/>
              <a:gd name="T26" fmla="*/ 2147483647 w 372"/>
              <a:gd name="T27" fmla="*/ 0 h 1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72" h="11">
                <a:moveTo>
                  <a:pt x="6" y="0"/>
                </a:moveTo>
                <a:lnTo>
                  <a:pt x="170" y="0"/>
                </a:lnTo>
                <a:lnTo>
                  <a:pt x="175" y="5"/>
                </a:lnTo>
                <a:lnTo>
                  <a:pt x="170" y="11"/>
                </a:lnTo>
                <a:lnTo>
                  <a:pt x="6" y="11"/>
                </a:lnTo>
                <a:lnTo>
                  <a:pt x="0" y="5"/>
                </a:lnTo>
                <a:lnTo>
                  <a:pt x="6" y="0"/>
                </a:lnTo>
                <a:close/>
                <a:moveTo>
                  <a:pt x="268" y="0"/>
                </a:moveTo>
                <a:lnTo>
                  <a:pt x="366" y="0"/>
                </a:lnTo>
                <a:lnTo>
                  <a:pt x="372" y="5"/>
                </a:lnTo>
                <a:lnTo>
                  <a:pt x="366" y="11"/>
                </a:lnTo>
                <a:lnTo>
                  <a:pt x="268" y="11"/>
                </a:lnTo>
                <a:lnTo>
                  <a:pt x="262" y="5"/>
                </a:lnTo>
                <a:lnTo>
                  <a:pt x="268" y="0"/>
                </a:lnTo>
                <a:close/>
              </a:path>
            </a:pathLst>
          </a:custGeom>
          <a:solidFill>
            <a:srgbClr val="FF0000"/>
          </a:solidFill>
          <a:ln w="7938">
            <a:solidFill>
              <a:srgbClr val="FF0000"/>
            </a:solidFill>
            <a:round/>
          </a:ln>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3136" name="Freeform 98"/>
          <p:cNvSpPr>
            <a:spLocks noEditPoints="1" noChangeArrowheads="1"/>
          </p:cNvSpPr>
          <p:nvPr/>
        </p:nvSpPr>
        <p:spPr bwMode="auto">
          <a:xfrm>
            <a:off x="5646738" y="2897188"/>
            <a:ext cx="14288" cy="520700"/>
          </a:xfrm>
          <a:custGeom>
            <a:avLst/>
            <a:gdLst>
              <a:gd name="T0" fmla="*/ 2147483647 w 11"/>
              <a:gd name="T1" fmla="*/ 2147483647 h 437"/>
              <a:gd name="T2" fmla="*/ 2147483647 w 11"/>
              <a:gd name="T3" fmla="*/ 2147483647 h 437"/>
              <a:gd name="T4" fmla="*/ 2147483647 w 11"/>
              <a:gd name="T5" fmla="*/ 2147483647 h 437"/>
              <a:gd name="T6" fmla="*/ 0 w 11"/>
              <a:gd name="T7" fmla="*/ 2147483647 h 437"/>
              <a:gd name="T8" fmla="*/ 0 w 11"/>
              <a:gd name="T9" fmla="*/ 2147483647 h 437"/>
              <a:gd name="T10" fmla="*/ 2147483647 w 11"/>
              <a:gd name="T11" fmla="*/ 0 h 437"/>
              <a:gd name="T12" fmla="*/ 2147483647 w 11"/>
              <a:gd name="T13" fmla="*/ 2147483647 h 437"/>
              <a:gd name="T14" fmla="*/ 2147483647 w 11"/>
              <a:gd name="T15" fmla="*/ 2147483647 h 437"/>
              <a:gd name="T16" fmla="*/ 2147483647 w 11"/>
              <a:gd name="T17" fmla="*/ 2147483647 h 437"/>
              <a:gd name="T18" fmla="*/ 2147483647 w 11"/>
              <a:gd name="T19" fmla="*/ 2147483647 h 437"/>
              <a:gd name="T20" fmla="*/ 0 w 11"/>
              <a:gd name="T21" fmla="*/ 2147483647 h 437"/>
              <a:gd name="T22" fmla="*/ 0 w 11"/>
              <a:gd name="T23" fmla="*/ 2147483647 h 437"/>
              <a:gd name="T24" fmla="*/ 2147483647 w 11"/>
              <a:gd name="T25" fmla="*/ 2147483647 h 437"/>
              <a:gd name="T26" fmla="*/ 2147483647 w 11"/>
              <a:gd name="T27" fmla="*/ 2147483647 h 43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 h="437">
                <a:moveTo>
                  <a:pt x="11" y="5"/>
                </a:moveTo>
                <a:lnTo>
                  <a:pt x="11" y="169"/>
                </a:lnTo>
                <a:lnTo>
                  <a:pt x="5" y="175"/>
                </a:lnTo>
                <a:lnTo>
                  <a:pt x="0" y="169"/>
                </a:lnTo>
                <a:lnTo>
                  <a:pt x="0" y="5"/>
                </a:lnTo>
                <a:lnTo>
                  <a:pt x="5" y="0"/>
                </a:lnTo>
                <a:lnTo>
                  <a:pt x="11" y="5"/>
                </a:lnTo>
                <a:close/>
                <a:moveTo>
                  <a:pt x="11" y="268"/>
                </a:moveTo>
                <a:lnTo>
                  <a:pt x="11" y="432"/>
                </a:lnTo>
                <a:lnTo>
                  <a:pt x="5" y="437"/>
                </a:lnTo>
                <a:lnTo>
                  <a:pt x="0" y="432"/>
                </a:lnTo>
                <a:lnTo>
                  <a:pt x="0" y="268"/>
                </a:lnTo>
                <a:lnTo>
                  <a:pt x="5" y="262"/>
                </a:lnTo>
                <a:lnTo>
                  <a:pt x="11" y="268"/>
                </a:lnTo>
                <a:close/>
              </a:path>
            </a:pathLst>
          </a:custGeom>
          <a:solidFill>
            <a:srgbClr val="FF0000"/>
          </a:solidFill>
          <a:ln w="7938">
            <a:solidFill>
              <a:srgbClr val="FF0000"/>
            </a:solidFill>
            <a:round/>
          </a:ln>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3137" name="Freeform 99"/>
          <p:cNvSpPr>
            <a:spLocks noEditPoints="1" noChangeArrowheads="1"/>
          </p:cNvSpPr>
          <p:nvPr/>
        </p:nvSpPr>
        <p:spPr bwMode="auto">
          <a:xfrm>
            <a:off x="5678488" y="3449638"/>
            <a:ext cx="1144588" cy="12700"/>
          </a:xfrm>
          <a:custGeom>
            <a:avLst/>
            <a:gdLst>
              <a:gd name="T0" fmla="*/ 2147483647 w 961"/>
              <a:gd name="T1" fmla="*/ 0 h 11"/>
              <a:gd name="T2" fmla="*/ 2147483647 w 961"/>
              <a:gd name="T3" fmla="*/ 0 h 11"/>
              <a:gd name="T4" fmla="*/ 2147483647 w 961"/>
              <a:gd name="T5" fmla="*/ 2147483647 h 11"/>
              <a:gd name="T6" fmla="*/ 2147483647 w 961"/>
              <a:gd name="T7" fmla="*/ 2147483647 h 11"/>
              <a:gd name="T8" fmla="*/ 2147483647 w 961"/>
              <a:gd name="T9" fmla="*/ 2147483647 h 11"/>
              <a:gd name="T10" fmla="*/ 0 w 961"/>
              <a:gd name="T11" fmla="*/ 2147483647 h 11"/>
              <a:gd name="T12" fmla="*/ 2147483647 w 961"/>
              <a:gd name="T13" fmla="*/ 0 h 11"/>
              <a:gd name="T14" fmla="*/ 2147483647 w 961"/>
              <a:gd name="T15" fmla="*/ 0 h 11"/>
              <a:gd name="T16" fmla="*/ 2147483647 w 961"/>
              <a:gd name="T17" fmla="*/ 0 h 11"/>
              <a:gd name="T18" fmla="*/ 2147483647 w 961"/>
              <a:gd name="T19" fmla="*/ 2147483647 h 11"/>
              <a:gd name="T20" fmla="*/ 2147483647 w 961"/>
              <a:gd name="T21" fmla="*/ 2147483647 h 11"/>
              <a:gd name="T22" fmla="*/ 2147483647 w 961"/>
              <a:gd name="T23" fmla="*/ 2147483647 h 11"/>
              <a:gd name="T24" fmla="*/ 2147483647 w 961"/>
              <a:gd name="T25" fmla="*/ 2147483647 h 11"/>
              <a:gd name="T26" fmla="*/ 2147483647 w 961"/>
              <a:gd name="T27" fmla="*/ 0 h 11"/>
              <a:gd name="T28" fmla="*/ 2147483647 w 961"/>
              <a:gd name="T29" fmla="*/ 0 h 11"/>
              <a:gd name="T30" fmla="*/ 2147483647 w 961"/>
              <a:gd name="T31" fmla="*/ 0 h 11"/>
              <a:gd name="T32" fmla="*/ 2147483647 w 961"/>
              <a:gd name="T33" fmla="*/ 2147483647 h 11"/>
              <a:gd name="T34" fmla="*/ 2147483647 w 961"/>
              <a:gd name="T35" fmla="*/ 2147483647 h 11"/>
              <a:gd name="T36" fmla="*/ 2147483647 w 961"/>
              <a:gd name="T37" fmla="*/ 2147483647 h 11"/>
              <a:gd name="T38" fmla="*/ 2147483647 w 961"/>
              <a:gd name="T39" fmla="*/ 2147483647 h 11"/>
              <a:gd name="T40" fmla="*/ 2147483647 w 961"/>
              <a:gd name="T41" fmla="*/ 0 h 11"/>
              <a:gd name="T42" fmla="*/ 2147483647 w 961"/>
              <a:gd name="T43" fmla="*/ 0 h 11"/>
              <a:gd name="T44" fmla="*/ 2147483647 w 961"/>
              <a:gd name="T45" fmla="*/ 0 h 11"/>
              <a:gd name="T46" fmla="*/ 2147483647 w 961"/>
              <a:gd name="T47" fmla="*/ 2147483647 h 11"/>
              <a:gd name="T48" fmla="*/ 2147483647 w 961"/>
              <a:gd name="T49" fmla="*/ 2147483647 h 11"/>
              <a:gd name="T50" fmla="*/ 2147483647 w 961"/>
              <a:gd name="T51" fmla="*/ 2147483647 h 11"/>
              <a:gd name="T52" fmla="*/ 2147483647 w 961"/>
              <a:gd name="T53" fmla="*/ 2147483647 h 11"/>
              <a:gd name="T54" fmla="*/ 2147483647 w 961"/>
              <a:gd name="T55" fmla="*/ 0 h 1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961" h="11">
                <a:moveTo>
                  <a:pt x="5" y="0"/>
                </a:moveTo>
                <a:lnTo>
                  <a:pt x="169" y="0"/>
                </a:lnTo>
                <a:lnTo>
                  <a:pt x="175" y="6"/>
                </a:lnTo>
                <a:lnTo>
                  <a:pt x="169" y="11"/>
                </a:lnTo>
                <a:lnTo>
                  <a:pt x="5" y="11"/>
                </a:lnTo>
                <a:lnTo>
                  <a:pt x="0" y="6"/>
                </a:lnTo>
                <a:lnTo>
                  <a:pt x="5" y="0"/>
                </a:lnTo>
                <a:close/>
                <a:moveTo>
                  <a:pt x="267" y="0"/>
                </a:moveTo>
                <a:lnTo>
                  <a:pt x="431" y="0"/>
                </a:lnTo>
                <a:lnTo>
                  <a:pt x="437" y="6"/>
                </a:lnTo>
                <a:lnTo>
                  <a:pt x="431" y="11"/>
                </a:lnTo>
                <a:lnTo>
                  <a:pt x="267" y="11"/>
                </a:lnTo>
                <a:lnTo>
                  <a:pt x="262" y="6"/>
                </a:lnTo>
                <a:lnTo>
                  <a:pt x="267" y="0"/>
                </a:lnTo>
                <a:close/>
                <a:moveTo>
                  <a:pt x="529" y="0"/>
                </a:moveTo>
                <a:lnTo>
                  <a:pt x="693" y="0"/>
                </a:lnTo>
                <a:lnTo>
                  <a:pt x="699" y="6"/>
                </a:lnTo>
                <a:lnTo>
                  <a:pt x="693" y="11"/>
                </a:lnTo>
                <a:lnTo>
                  <a:pt x="529" y="11"/>
                </a:lnTo>
                <a:lnTo>
                  <a:pt x="524" y="6"/>
                </a:lnTo>
                <a:lnTo>
                  <a:pt x="529" y="0"/>
                </a:lnTo>
                <a:close/>
                <a:moveTo>
                  <a:pt x="791" y="0"/>
                </a:moveTo>
                <a:lnTo>
                  <a:pt x="955" y="0"/>
                </a:lnTo>
                <a:lnTo>
                  <a:pt x="961" y="6"/>
                </a:lnTo>
                <a:lnTo>
                  <a:pt x="955" y="11"/>
                </a:lnTo>
                <a:lnTo>
                  <a:pt x="791" y="11"/>
                </a:lnTo>
                <a:lnTo>
                  <a:pt x="786" y="6"/>
                </a:lnTo>
                <a:lnTo>
                  <a:pt x="791" y="0"/>
                </a:lnTo>
                <a:close/>
              </a:path>
            </a:pathLst>
          </a:custGeom>
          <a:solidFill>
            <a:srgbClr val="FF0000"/>
          </a:solidFill>
          <a:ln w="7938">
            <a:solidFill>
              <a:srgbClr val="FF0000"/>
            </a:solidFill>
            <a:round/>
          </a:ln>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3138" name="Freeform 100"/>
          <p:cNvSpPr>
            <a:spLocks noEditPoints="1" noChangeArrowheads="1"/>
          </p:cNvSpPr>
          <p:nvPr/>
        </p:nvSpPr>
        <p:spPr bwMode="auto">
          <a:xfrm>
            <a:off x="6875463" y="2897188"/>
            <a:ext cx="12700" cy="520700"/>
          </a:xfrm>
          <a:custGeom>
            <a:avLst/>
            <a:gdLst>
              <a:gd name="T0" fmla="*/ 2147483647 w 11"/>
              <a:gd name="T1" fmla="*/ 2147483647 h 437"/>
              <a:gd name="T2" fmla="*/ 2147483647 w 11"/>
              <a:gd name="T3" fmla="*/ 2147483647 h 437"/>
              <a:gd name="T4" fmla="*/ 2147483647 w 11"/>
              <a:gd name="T5" fmla="*/ 2147483647 h 437"/>
              <a:gd name="T6" fmla="*/ 0 w 11"/>
              <a:gd name="T7" fmla="*/ 2147483647 h 437"/>
              <a:gd name="T8" fmla="*/ 0 w 11"/>
              <a:gd name="T9" fmla="*/ 2147483647 h 437"/>
              <a:gd name="T10" fmla="*/ 2147483647 w 11"/>
              <a:gd name="T11" fmla="*/ 0 h 437"/>
              <a:gd name="T12" fmla="*/ 2147483647 w 11"/>
              <a:gd name="T13" fmla="*/ 2147483647 h 437"/>
              <a:gd name="T14" fmla="*/ 2147483647 w 11"/>
              <a:gd name="T15" fmla="*/ 2147483647 h 437"/>
              <a:gd name="T16" fmla="*/ 2147483647 w 11"/>
              <a:gd name="T17" fmla="*/ 2147483647 h 437"/>
              <a:gd name="T18" fmla="*/ 2147483647 w 11"/>
              <a:gd name="T19" fmla="*/ 2147483647 h 437"/>
              <a:gd name="T20" fmla="*/ 0 w 11"/>
              <a:gd name="T21" fmla="*/ 2147483647 h 437"/>
              <a:gd name="T22" fmla="*/ 0 w 11"/>
              <a:gd name="T23" fmla="*/ 2147483647 h 437"/>
              <a:gd name="T24" fmla="*/ 2147483647 w 11"/>
              <a:gd name="T25" fmla="*/ 2147483647 h 437"/>
              <a:gd name="T26" fmla="*/ 2147483647 w 11"/>
              <a:gd name="T27" fmla="*/ 2147483647 h 43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 h="437">
                <a:moveTo>
                  <a:pt x="11" y="5"/>
                </a:moveTo>
                <a:lnTo>
                  <a:pt x="11" y="169"/>
                </a:lnTo>
                <a:lnTo>
                  <a:pt x="6" y="175"/>
                </a:lnTo>
                <a:lnTo>
                  <a:pt x="0" y="169"/>
                </a:lnTo>
                <a:lnTo>
                  <a:pt x="0" y="5"/>
                </a:lnTo>
                <a:lnTo>
                  <a:pt x="6" y="0"/>
                </a:lnTo>
                <a:lnTo>
                  <a:pt x="11" y="5"/>
                </a:lnTo>
                <a:close/>
                <a:moveTo>
                  <a:pt x="11" y="268"/>
                </a:moveTo>
                <a:lnTo>
                  <a:pt x="11" y="432"/>
                </a:lnTo>
                <a:lnTo>
                  <a:pt x="6" y="437"/>
                </a:lnTo>
                <a:lnTo>
                  <a:pt x="0" y="432"/>
                </a:lnTo>
                <a:lnTo>
                  <a:pt x="0" y="268"/>
                </a:lnTo>
                <a:lnTo>
                  <a:pt x="6" y="262"/>
                </a:lnTo>
                <a:lnTo>
                  <a:pt x="11" y="268"/>
                </a:lnTo>
                <a:close/>
              </a:path>
            </a:pathLst>
          </a:custGeom>
          <a:solidFill>
            <a:srgbClr val="FF0000"/>
          </a:solidFill>
          <a:ln w="7938">
            <a:solidFill>
              <a:srgbClr val="FF0000"/>
            </a:solidFill>
            <a:round/>
          </a:ln>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3139" name="Freeform 101"/>
          <p:cNvSpPr>
            <a:spLocks noEditPoints="1" noChangeArrowheads="1"/>
          </p:cNvSpPr>
          <p:nvPr/>
        </p:nvSpPr>
        <p:spPr bwMode="auto">
          <a:xfrm>
            <a:off x="6875463" y="2897188"/>
            <a:ext cx="474663" cy="12700"/>
          </a:xfrm>
          <a:custGeom>
            <a:avLst/>
            <a:gdLst>
              <a:gd name="T0" fmla="*/ 2147483647 w 399"/>
              <a:gd name="T1" fmla="*/ 0 h 11"/>
              <a:gd name="T2" fmla="*/ 2147483647 w 399"/>
              <a:gd name="T3" fmla="*/ 0 h 11"/>
              <a:gd name="T4" fmla="*/ 2147483647 w 399"/>
              <a:gd name="T5" fmla="*/ 2147483647 h 11"/>
              <a:gd name="T6" fmla="*/ 2147483647 w 399"/>
              <a:gd name="T7" fmla="*/ 2147483647 h 11"/>
              <a:gd name="T8" fmla="*/ 2147483647 w 399"/>
              <a:gd name="T9" fmla="*/ 2147483647 h 11"/>
              <a:gd name="T10" fmla="*/ 0 w 399"/>
              <a:gd name="T11" fmla="*/ 2147483647 h 11"/>
              <a:gd name="T12" fmla="*/ 2147483647 w 399"/>
              <a:gd name="T13" fmla="*/ 0 h 11"/>
              <a:gd name="T14" fmla="*/ 2147483647 w 399"/>
              <a:gd name="T15" fmla="*/ 0 h 11"/>
              <a:gd name="T16" fmla="*/ 2147483647 w 399"/>
              <a:gd name="T17" fmla="*/ 0 h 11"/>
              <a:gd name="T18" fmla="*/ 2147483647 w 399"/>
              <a:gd name="T19" fmla="*/ 2147483647 h 11"/>
              <a:gd name="T20" fmla="*/ 2147483647 w 399"/>
              <a:gd name="T21" fmla="*/ 2147483647 h 11"/>
              <a:gd name="T22" fmla="*/ 2147483647 w 399"/>
              <a:gd name="T23" fmla="*/ 2147483647 h 11"/>
              <a:gd name="T24" fmla="*/ 2147483647 w 399"/>
              <a:gd name="T25" fmla="*/ 2147483647 h 11"/>
              <a:gd name="T26" fmla="*/ 2147483647 w 399"/>
              <a:gd name="T27" fmla="*/ 0 h 1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99" h="11">
                <a:moveTo>
                  <a:pt x="6" y="0"/>
                </a:moveTo>
                <a:lnTo>
                  <a:pt x="170" y="0"/>
                </a:lnTo>
                <a:lnTo>
                  <a:pt x="175" y="5"/>
                </a:lnTo>
                <a:lnTo>
                  <a:pt x="170" y="11"/>
                </a:lnTo>
                <a:lnTo>
                  <a:pt x="6" y="11"/>
                </a:lnTo>
                <a:lnTo>
                  <a:pt x="0" y="5"/>
                </a:lnTo>
                <a:lnTo>
                  <a:pt x="6" y="0"/>
                </a:lnTo>
                <a:close/>
                <a:moveTo>
                  <a:pt x="268" y="0"/>
                </a:moveTo>
                <a:lnTo>
                  <a:pt x="393" y="0"/>
                </a:lnTo>
                <a:lnTo>
                  <a:pt x="399" y="5"/>
                </a:lnTo>
                <a:lnTo>
                  <a:pt x="393" y="11"/>
                </a:lnTo>
                <a:lnTo>
                  <a:pt x="268" y="11"/>
                </a:lnTo>
                <a:lnTo>
                  <a:pt x="262" y="5"/>
                </a:lnTo>
                <a:lnTo>
                  <a:pt x="268" y="0"/>
                </a:lnTo>
                <a:close/>
              </a:path>
            </a:pathLst>
          </a:custGeom>
          <a:solidFill>
            <a:srgbClr val="FF0000"/>
          </a:solidFill>
          <a:ln w="7938">
            <a:solidFill>
              <a:srgbClr val="FF0000"/>
            </a:solidFill>
            <a:round/>
          </a:ln>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3140" name="Freeform 102"/>
          <p:cNvSpPr>
            <a:spLocks noEditPoints="1" noChangeArrowheads="1"/>
          </p:cNvSpPr>
          <p:nvPr/>
        </p:nvSpPr>
        <p:spPr bwMode="auto">
          <a:xfrm>
            <a:off x="6388100" y="3449638"/>
            <a:ext cx="12700" cy="1301750"/>
          </a:xfrm>
          <a:custGeom>
            <a:avLst/>
            <a:gdLst>
              <a:gd name="T0" fmla="*/ 0 w 11"/>
              <a:gd name="T1" fmla="*/ 2147483647 h 1093"/>
              <a:gd name="T2" fmla="*/ 0 w 11"/>
              <a:gd name="T3" fmla="*/ 2147483647 h 1093"/>
              <a:gd name="T4" fmla="*/ 2147483647 w 11"/>
              <a:gd name="T5" fmla="*/ 2147483647 h 1093"/>
              <a:gd name="T6" fmla="*/ 2147483647 w 11"/>
              <a:gd name="T7" fmla="*/ 2147483647 h 1093"/>
              <a:gd name="T8" fmla="*/ 2147483647 w 11"/>
              <a:gd name="T9" fmla="*/ 2147483647 h 1093"/>
              <a:gd name="T10" fmla="*/ 2147483647 w 11"/>
              <a:gd name="T11" fmla="*/ 2147483647 h 1093"/>
              <a:gd name="T12" fmla="*/ 0 w 11"/>
              <a:gd name="T13" fmla="*/ 2147483647 h 1093"/>
              <a:gd name="T14" fmla="*/ 0 w 11"/>
              <a:gd name="T15" fmla="*/ 2147483647 h 1093"/>
              <a:gd name="T16" fmla="*/ 0 w 11"/>
              <a:gd name="T17" fmla="*/ 2147483647 h 1093"/>
              <a:gd name="T18" fmla="*/ 2147483647 w 11"/>
              <a:gd name="T19" fmla="*/ 2147483647 h 1093"/>
              <a:gd name="T20" fmla="*/ 2147483647 w 11"/>
              <a:gd name="T21" fmla="*/ 2147483647 h 1093"/>
              <a:gd name="T22" fmla="*/ 2147483647 w 11"/>
              <a:gd name="T23" fmla="*/ 2147483647 h 1093"/>
              <a:gd name="T24" fmla="*/ 2147483647 w 11"/>
              <a:gd name="T25" fmla="*/ 2147483647 h 1093"/>
              <a:gd name="T26" fmla="*/ 0 w 11"/>
              <a:gd name="T27" fmla="*/ 2147483647 h 1093"/>
              <a:gd name="T28" fmla="*/ 0 w 11"/>
              <a:gd name="T29" fmla="*/ 2147483647 h 1093"/>
              <a:gd name="T30" fmla="*/ 0 w 11"/>
              <a:gd name="T31" fmla="*/ 2147483647 h 1093"/>
              <a:gd name="T32" fmla="*/ 2147483647 w 11"/>
              <a:gd name="T33" fmla="*/ 2147483647 h 1093"/>
              <a:gd name="T34" fmla="*/ 2147483647 w 11"/>
              <a:gd name="T35" fmla="*/ 2147483647 h 1093"/>
              <a:gd name="T36" fmla="*/ 2147483647 w 11"/>
              <a:gd name="T37" fmla="*/ 2147483647 h 1093"/>
              <a:gd name="T38" fmla="*/ 2147483647 w 11"/>
              <a:gd name="T39" fmla="*/ 2147483647 h 1093"/>
              <a:gd name="T40" fmla="*/ 0 w 11"/>
              <a:gd name="T41" fmla="*/ 2147483647 h 1093"/>
              <a:gd name="T42" fmla="*/ 0 w 11"/>
              <a:gd name="T43" fmla="*/ 2147483647 h 1093"/>
              <a:gd name="T44" fmla="*/ 0 w 11"/>
              <a:gd name="T45" fmla="*/ 2147483647 h 1093"/>
              <a:gd name="T46" fmla="*/ 2147483647 w 11"/>
              <a:gd name="T47" fmla="*/ 2147483647 h 1093"/>
              <a:gd name="T48" fmla="*/ 2147483647 w 11"/>
              <a:gd name="T49" fmla="*/ 2147483647 h 1093"/>
              <a:gd name="T50" fmla="*/ 2147483647 w 11"/>
              <a:gd name="T51" fmla="*/ 2147483647 h 1093"/>
              <a:gd name="T52" fmla="*/ 2147483647 w 11"/>
              <a:gd name="T53" fmla="*/ 2147483647 h 1093"/>
              <a:gd name="T54" fmla="*/ 0 w 11"/>
              <a:gd name="T55" fmla="*/ 2147483647 h 1093"/>
              <a:gd name="T56" fmla="*/ 0 w 11"/>
              <a:gd name="T57" fmla="*/ 2147483647 h 1093"/>
              <a:gd name="T58" fmla="*/ 0 w 11"/>
              <a:gd name="T59" fmla="*/ 2147483647 h 1093"/>
              <a:gd name="T60" fmla="*/ 2147483647 w 11"/>
              <a:gd name="T61" fmla="*/ 0 h 1093"/>
              <a:gd name="T62" fmla="*/ 2147483647 w 11"/>
              <a:gd name="T63" fmla="*/ 2147483647 h 1093"/>
              <a:gd name="T64" fmla="*/ 2147483647 w 11"/>
              <a:gd name="T65" fmla="*/ 2147483647 h 1093"/>
              <a:gd name="T66" fmla="*/ 2147483647 w 11"/>
              <a:gd name="T67" fmla="*/ 2147483647 h 1093"/>
              <a:gd name="T68" fmla="*/ 0 w 11"/>
              <a:gd name="T69" fmla="*/ 2147483647 h 109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1" h="1093">
                <a:moveTo>
                  <a:pt x="0" y="1088"/>
                </a:moveTo>
                <a:lnTo>
                  <a:pt x="0" y="924"/>
                </a:lnTo>
                <a:lnTo>
                  <a:pt x="5" y="919"/>
                </a:lnTo>
                <a:lnTo>
                  <a:pt x="11" y="924"/>
                </a:lnTo>
                <a:lnTo>
                  <a:pt x="11" y="1088"/>
                </a:lnTo>
                <a:lnTo>
                  <a:pt x="5" y="1093"/>
                </a:lnTo>
                <a:lnTo>
                  <a:pt x="0" y="1088"/>
                </a:lnTo>
                <a:close/>
                <a:moveTo>
                  <a:pt x="0" y="826"/>
                </a:moveTo>
                <a:lnTo>
                  <a:pt x="0" y="662"/>
                </a:lnTo>
                <a:lnTo>
                  <a:pt x="5" y="656"/>
                </a:lnTo>
                <a:lnTo>
                  <a:pt x="11" y="662"/>
                </a:lnTo>
                <a:lnTo>
                  <a:pt x="11" y="826"/>
                </a:lnTo>
                <a:lnTo>
                  <a:pt x="5" y="831"/>
                </a:lnTo>
                <a:lnTo>
                  <a:pt x="0" y="826"/>
                </a:lnTo>
                <a:close/>
                <a:moveTo>
                  <a:pt x="0" y="563"/>
                </a:moveTo>
                <a:lnTo>
                  <a:pt x="0" y="399"/>
                </a:lnTo>
                <a:lnTo>
                  <a:pt x="5" y="394"/>
                </a:lnTo>
                <a:lnTo>
                  <a:pt x="11" y="399"/>
                </a:lnTo>
                <a:lnTo>
                  <a:pt x="11" y="563"/>
                </a:lnTo>
                <a:lnTo>
                  <a:pt x="5" y="569"/>
                </a:lnTo>
                <a:lnTo>
                  <a:pt x="0" y="563"/>
                </a:lnTo>
                <a:close/>
                <a:moveTo>
                  <a:pt x="0" y="301"/>
                </a:moveTo>
                <a:lnTo>
                  <a:pt x="0" y="137"/>
                </a:lnTo>
                <a:lnTo>
                  <a:pt x="5" y="132"/>
                </a:lnTo>
                <a:lnTo>
                  <a:pt x="11" y="137"/>
                </a:lnTo>
                <a:lnTo>
                  <a:pt x="11" y="301"/>
                </a:lnTo>
                <a:lnTo>
                  <a:pt x="5" y="306"/>
                </a:lnTo>
                <a:lnTo>
                  <a:pt x="0" y="301"/>
                </a:lnTo>
                <a:close/>
                <a:moveTo>
                  <a:pt x="0" y="39"/>
                </a:moveTo>
                <a:lnTo>
                  <a:pt x="0" y="6"/>
                </a:lnTo>
                <a:lnTo>
                  <a:pt x="5" y="0"/>
                </a:lnTo>
                <a:lnTo>
                  <a:pt x="11" y="6"/>
                </a:lnTo>
                <a:lnTo>
                  <a:pt x="11" y="39"/>
                </a:lnTo>
                <a:lnTo>
                  <a:pt x="5" y="44"/>
                </a:lnTo>
                <a:lnTo>
                  <a:pt x="0" y="39"/>
                </a:lnTo>
                <a:close/>
              </a:path>
            </a:pathLst>
          </a:custGeom>
          <a:solidFill>
            <a:srgbClr val="FF0000"/>
          </a:solidFill>
          <a:ln w="7938">
            <a:solidFill>
              <a:srgbClr val="FF0000"/>
            </a:solidFill>
            <a:round/>
          </a:ln>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3141" name="Freeform 130"/>
          <p:cNvSpPr>
            <a:spLocks noChangeArrowheads="1"/>
          </p:cNvSpPr>
          <p:nvPr/>
        </p:nvSpPr>
        <p:spPr bwMode="auto">
          <a:xfrm>
            <a:off x="7164388" y="3849688"/>
            <a:ext cx="73025" cy="71438"/>
          </a:xfrm>
          <a:custGeom>
            <a:avLst/>
            <a:gdLst>
              <a:gd name="T0" fmla="*/ 2147483647 w 60"/>
              <a:gd name="T1" fmla="*/ 2147483647 h 60"/>
              <a:gd name="T2" fmla="*/ 2147483647 w 60"/>
              <a:gd name="T3" fmla="*/ 2147483647 h 60"/>
              <a:gd name="T4" fmla="*/ 2147483647 w 60"/>
              <a:gd name="T5" fmla="*/ 0 h 60"/>
              <a:gd name="T6" fmla="*/ 2147483647 w 60"/>
              <a:gd name="T7" fmla="*/ 2147483647 h 60"/>
              <a:gd name="T8" fmla="*/ 0 w 60"/>
              <a:gd name="T9" fmla="*/ 2147483647 h 60"/>
              <a:gd name="T10" fmla="*/ 2147483647 w 60"/>
              <a:gd name="T11" fmla="*/ 2147483647 h 60"/>
              <a:gd name="T12" fmla="*/ 2147483647 w 60"/>
              <a:gd name="T13" fmla="*/ 2147483647 h 60"/>
              <a:gd name="T14" fmla="*/ 2147483647 w 60"/>
              <a:gd name="T15" fmla="*/ 2147483647 h 60"/>
              <a:gd name="T16" fmla="*/ 2147483647 w 60"/>
              <a:gd name="T17" fmla="*/ 2147483647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60">
                <a:moveTo>
                  <a:pt x="60" y="33"/>
                </a:moveTo>
                <a:lnTo>
                  <a:pt x="54" y="11"/>
                </a:lnTo>
                <a:lnTo>
                  <a:pt x="32" y="0"/>
                </a:lnTo>
                <a:lnTo>
                  <a:pt x="5" y="11"/>
                </a:lnTo>
                <a:lnTo>
                  <a:pt x="0" y="33"/>
                </a:lnTo>
                <a:lnTo>
                  <a:pt x="5" y="54"/>
                </a:lnTo>
                <a:lnTo>
                  <a:pt x="32" y="60"/>
                </a:lnTo>
                <a:lnTo>
                  <a:pt x="54" y="54"/>
                </a:lnTo>
                <a:lnTo>
                  <a:pt x="60" y="33"/>
                </a:ln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3142" name="Freeform 131"/>
          <p:cNvSpPr>
            <a:spLocks noChangeArrowheads="1"/>
          </p:cNvSpPr>
          <p:nvPr/>
        </p:nvSpPr>
        <p:spPr bwMode="auto">
          <a:xfrm>
            <a:off x="5316538" y="3856038"/>
            <a:ext cx="77788" cy="71438"/>
          </a:xfrm>
          <a:custGeom>
            <a:avLst/>
            <a:gdLst>
              <a:gd name="T0" fmla="*/ 2147483647 w 65"/>
              <a:gd name="T1" fmla="*/ 2147483647 h 60"/>
              <a:gd name="T2" fmla="*/ 2147483647 w 65"/>
              <a:gd name="T3" fmla="*/ 2147483647 h 60"/>
              <a:gd name="T4" fmla="*/ 2147483647 w 65"/>
              <a:gd name="T5" fmla="*/ 0 h 60"/>
              <a:gd name="T6" fmla="*/ 2147483647 w 65"/>
              <a:gd name="T7" fmla="*/ 2147483647 h 60"/>
              <a:gd name="T8" fmla="*/ 2147483647 w 65"/>
              <a:gd name="T9" fmla="*/ 2147483647 h 60"/>
              <a:gd name="T10" fmla="*/ 0 w 65"/>
              <a:gd name="T11" fmla="*/ 2147483647 h 60"/>
              <a:gd name="T12" fmla="*/ 2147483647 w 65"/>
              <a:gd name="T13" fmla="*/ 2147483647 h 60"/>
              <a:gd name="T14" fmla="*/ 2147483647 w 65"/>
              <a:gd name="T15" fmla="*/ 2147483647 h 60"/>
              <a:gd name="T16" fmla="*/ 2147483647 w 65"/>
              <a:gd name="T17" fmla="*/ 2147483647 h 60"/>
              <a:gd name="T18" fmla="*/ 2147483647 w 65"/>
              <a:gd name="T19" fmla="*/ 2147483647 h 60"/>
              <a:gd name="T20" fmla="*/ 2147483647 w 65"/>
              <a:gd name="T21" fmla="*/ 2147483647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5" h="60">
                <a:moveTo>
                  <a:pt x="65" y="28"/>
                </a:moveTo>
                <a:lnTo>
                  <a:pt x="54" y="6"/>
                </a:lnTo>
                <a:lnTo>
                  <a:pt x="32" y="0"/>
                </a:lnTo>
                <a:lnTo>
                  <a:pt x="11" y="6"/>
                </a:lnTo>
                <a:lnTo>
                  <a:pt x="5" y="17"/>
                </a:lnTo>
                <a:lnTo>
                  <a:pt x="0" y="28"/>
                </a:lnTo>
                <a:lnTo>
                  <a:pt x="5" y="44"/>
                </a:lnTo>
                <a:lnTo>
                  <a:pt x="11" y="49"/>
                </a:lnTo>
                <a:lnTo>
                  <a:pt x="32" y="60"/>
                </a:lnTo>
                <a:lnTo>
                  <a:pt x="54" y="49"/>
                </a:lnTo>
                <a:lnTo>
                  <a:pt x="65" y="28"/>
                </a:lnTo>
                <a:close/>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43044"/>
                                        </p:tgtEl>
                                        <p:attrNameLst>
                                          <p:attrName>style.visibility</p:attrName>
                                        </p:attrNameLst>
                                      </p:cBhvr>
                                      <p:to>
                                        <p:strVal val="visible"/>
                                      </p:to>
                                    </p:set>
                                    <p:animEffect transition="in" filter="circle(in)">
                                      <p:cBhvr>
                                        <p:cTn id="7" dur="2000"/>
                                        <p:tgtEl>
                                          <p:spTgt spid="343044"/>
                                        </p:tgtEl>
                                      </p:cBhvr>
                                    </p:animEffect>
                                  </p:childTnLst>
                                </p:cTn>
                              </p:par>
                              <p:par>
                                <p:cTn id="8" presetID="6" presetClass="entr" presetSubtype="16" fill="hold" nodeType="withEffect">
                                  <p:stCondLst>
                                    <p:cond delay="0"/>
                                  </p:stCondLst>
                                  <p:childTnLst>
                                    <p:set>
                                      <p:cBhvr>
                                        <p:cTn id="9" dur="1" fill="hold">
                                          <p:stCondLst>
                                            <p:cond delay="0"/>
                                          </p:stCondLst>
                                        </p:cTn>
                                        <p:tgtEl>
                                          <p:spTgt spid="343045"/>
                                        </p:tgtEl>
                                        <p:attrNameLst>
                                          <p:attrName>style.visibility</p:attrName>
                                        </p:attrNameLst>
                                      </p:cBhvr>
                                      <p:to>
                                        <p:strVal val="visible"/>
                                      </p:to>
                                    </p:set>
                                    <p:animEffect transition="in" filter="circle(in)">
                                      <p:cBhvr>
                                        <p:cTn id="10" dur="2000"/>
                                        <p:tgtEl>
                                          <p:spTgt spid="34304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93539">
                                            <p:txEl>
                                              <p:pRg st="0" end="0"/>
                                            </p:txEl>
                                          </p:spTgt>
                                        </p:tgtEl>
                                        <p:attrNameLst>
                                          <p:attrName>style.visibility</p:attrName>
                                        </p:attrNameLst>
                                      </p:cBhvr>
                                      <p:to>
                                        <p:strVal val="visible"/>
                                      </p:to>
                                    </p:set>
                                    <p:animEffect transition="in" filter="wipe(down)">
                                      <p:cBhvr>
                                        <p:cTn id="15" dur="500"/>
                                        <p:tgtEl>
                                          <p:spTgt spid="19353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343043"/>
                                        </p:tgtEl>
                                        <p:attrNameLst>
                                          <p:attrName>style.visibility</p:attrName>
                                        </p:attrNameLst>
                                      </p:cBhvr>
                                      <p:to>
                                        <p:strVal val="visible"/>
                                      </p:to>
                                    </p:set>
                                    <p:animEffect transition="in" filter="circle(in)">
                                      <p:cBhvr>
                                        <p:cTn id="20" dur="2000"/>
                                        <p:tgtEl>
                                          <p:spTgt spid="343043"/>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nodePh="1">
                                  <p:stCondLst>
                                    <p:cond delay="0"/>
                                  </p:stCondLst>
                                  <p:endCondLst>
                                    <p:cond evt="begin" delay="0">
                                      <p:tn val="23"/>
                                    </p:cond>
                                  </p:endCondLst>
                                  <p:childTnLst>
                                    <p:set>
                                      <p:cBhvr>
                                        <p:cTn id="24" dur="1" fill="hold">
                                          <p:stCondLst>
                                            <p:cond delay="0"/>
                                          </p:stCondLst>
                                        </p:cTn>
                                        <p:tgtEl>
                                          <p:spTgt spid="343046"/>
                                        </p:tgtEl>
                                        <p:attrNameLst>
                                          <p:attrName>style.visibility</p:attrName>
                                        </p:attrNameLst>
                                      </p:cBhvr>
                                      <p:to>
                                        <p:strVal val="visible"/>
                                      </p:to>
                                    </p:set>
                                    <p:animEffect transition="in" filter="wheel(1)">
                                      <p:cBhvr>
                                        <p:cTn id="25" dur="2000"/>
                                        <p:tgtEl>
                                          <p:spTgt spid="343046"/>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343048"/>
                                        </p:tgtEl>
                                        <p:attrNameLst>
                                          <p:attrName>style.visibility</p:attrName>
                                        </p:attrNameLst>
                                      </p:cBhvr>
                                      <p:to>
                                        <p:strVal val="visible"/>
                                      </p:to>
                                    </p:set>
                                    <p:animEffect transition="in" filter="wheel(1)">
                                      <p:cBhvr>
                                        <p:cTn id="28" dur="2000"/>
                                        <p:tgtEl>
                                          <p:spTgt spid="343048"/>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343049"/>
                                        </p:tgtEl>
                                        <p:attrNameLst>
                                          <p:attrName>style.visibility</p:attrName>
                                        </p:attrNameLst>
                                      </p:cBhvr>
                                      <p:to>
                                        <p:strVal val="visible"/>
                                      </p:to>
                                    </p:set>
                                    <p:animEffect transition="in" filter="wheel(1)">
                                      <p:cBhvr>
                                        <p:cTn id="31" dur="2000"/>
                                        <p:tgtEl>
                                          <p:spTgt spid="343049"/>
                                        </p:tgtEl>
                                      </p:cBhvr>
                                    </p:animEffect>
                                  </p:childTnLst>
                                </p:cTn>
                              </p:par>
                              <p:par>
                                <p:cTn id="32" presetID="21" presetClass="entr" presetSubtype="1" fill="hold" grpId="0" nodeType="withEffect">
                                  <p:stCondLst>
                                    <p:cond delay="0"/>
                                  </p:stCondLst>
                                  <p:childTnLst>
                                    <p:set>
                                      <p:cBhvr>
                                        <p:cTn id="33" dur="1" fill="hold">
                                          <p:stCondLst>
                                            <p:cond delay="0"/>
                                          </p:stCondLst>
                                        </p:cTn>
                                        <p:tgtEl>
                                          <p:spTgt spid="343050"/>
                                        </p:tgtEl>
                                        <p:attrNameLst>
                                          <p:attrName>style.visibility</p:attrName>
                                        </p:attrNameLst>
                                      </p:cBhvr>
                                      <p:to>
                                        <p:strVal val="visible"/>
                                      </p:to>
                                    </p:set>
                                    <p:animEffect transition="in" filter="wheel(1)">
                                      <p:cBhvr>
                                        <p:cTn id="34" dur="2000"/>
                                        <p:tgtEl>
                                          <p:spTgt spid="343050"/>
                                        </p:tgtEl>
                                      </p:cBhvr>
                                    </p:animEffect>
                                  </p:childTnLst>
                                </p:cTn>
                              </p:par>
                              <p:par>
                                <p:cTn id="35" presetID="21" presetClass="entr" presetSubtype="1" fill="hold" grpId="0" nodeType="withEffect">
                                  <p:stCondLst>
                                    <p:cond delay="0"/>
                                  </p:stCondLst>
                                  <p:childTnLst>
                                    <p:set>
                                      <p:cBhvr>
                                        <p:cTn id="36" dur="1" fill="hold">
                                          <p:stCondLst>
                                            <p:cond delay="0"/>
                                          </p:stCondLst>
                                        </p:cTn>
                                        <p:tgtEl>
                                          <p:spTgt spid="343051"/>
                                        </p:tgtEl>
                                        <p:attrNameLst>
                                          <p:attrName>style.visibility</p:attrName>
                                        </p:attrNameLst>
                                      </p:cBhvr>
                                      <p:to>
                                        <p:strVal val="visible"/>
                                      </p:to>
                                    </p:set>
                                    <p:animEffect transition="in" filter="wheel(1)">
                                      <p:cBhvr>
                                        <p:cTn id="37" dur="2000"/>
                                        <p:tgtEl>
                                          <p:spTgt spid="343051"/>
                                        </p:tgtEl>
                                      </p:cBhvr>
                                    </p:animEffect>
                                  </p:childTnLst>
                                </p:cTn>
                              </p:par>
                              <p:par>
                                <p:cTn id="38" presetID="21" presetClass="entr" presetSubtype="1" fill="hold" grpId="0" nodeType="withEffect">
                                  <p:stCondLst>
                                    <p:cond delay="0"/>
                                  </p:stCondLst>
                                  <p:childTnLst>
                                    <p:set>
                                      <p:cBhvr>
                                        <p:cTn id="39" dur="1" fill="hold">
                                          <p:stCondLst>
                                            <p:cond delay="0"/>
                                          </p:stCondLst>
                                        </p:cTn>
                                        <p:tgtEl>
                                          <p:spTgt spid="343052"/>
                                        </p:tgtEl>
                                        <p:attrNameLst>
                                          <p:attrName>style.visibility</p:attrName>
                                        </p:attrNameLst>
                                      </p:cBhvr>
                                      <p:to>
                                        <p:strVal val="visible"/>
                                      </p:to>
                                    </p:set>
                                    <p:animEffect transition="in" filter="wheel(1)">
                                      <p:cBhvr>
                                        <p:cTn id="40" dur="2000"/>
                                        <p:tgtEl>
                                          <p:spTgt spid="343052"/>
                                        </p:tgtEl>
                                      </p:cBhvr>
                                    </p:animEffect>
                                  </p:childTnLst>
                                </p:cTn>
                              </p:par>
                              <p:par>
                                <p:cTn id="41" presetID="21" presetClass="entr" presetSubtype="1" fill="hold" grpId="0" nodeType="withEffect">
                                  <p:stCondLst>
                                    <p:cond delay="0"/>
                                  </p:stCondLst>
                                  <p:childTnLst>
                                    <p:set>
                                      <p:cBhvr>
                                        <p:cTn id="42" dur="1" fill="hold">
                                          <p:stCondLst>
                                            <p:cond delay="0"/>
                                          </p:stCondLst>
                                        </p:cTn>
                                        <p:tgtEl>
                                          <p:spTgt spid="343053"/>
                                        </p:tgtEl>
                                        <p:attrNameLst>
                                          <p:attrName>style.visibility</p:attrName>
                                        </p:attrNameLst>
                                      </p:cBhvr>
                                      <p:to>
                                        <p:strVal val="visible"/>
                                      </p:to>
                                    </p:set>
                                    <p:animEffect transition="in" filter="wheel(1)">
                                      <p:cBhvr>
                                        <p:cTn id="43" dur="2000"/>
                                        <p:tgtEl>
                                          <p:spTgt spid="343053"/>
                                        </p:tgtEl>
                                      </p:cBhvr>
                                    </p:animEffect>
                                  </p:childTnLst>
                                </p:cTn>
                              </p:par>
                              <p:par>
                                <p:cTn id="44" presetID="21" presetClass="entr" presetSubtype="1" fill="hold" grpId="0" nodeType="withEffect">
                                  <p:stCondLst>
                                    <p:cond delay="0"/>
                                  </p:stCondLst>
                                  <p:childTnLst>
                                    <p:set>
                                      <p:cBhvr>
                                        <p:cTn id="45" dur="1" fill="hold">
                                          <p:stCondLst>
                                            <p:cond delay="0"/>
                                          </p:stCondLst>
                                        </p:cTn>
                                        <p:tgtEl>
                                          <p:spTgt spid="343054"/>
                                        </p:tgtEl>
                                        <p:attrNameLst>
                                          <p:attrName>style.visibility</p:attrName>
                                        </p:attrNameLst>
                                      </p:cBhvr>
                                      <p:to>
                                        <p:strVal val="visible"/>
                                      </p:to>
                                    </p:set>
                                    <p:animEffect transition="in" filter="wheel(1)">
                                      <p:cBhvr>
                                        <p:cTn id="46" dur="2000"/>
                                        <p:tgtEl>
                                          <p:spTgt spid="343054"/>
                                        </p:tgtEl>
                                      </p:cBhvr>
                                    </p:animEffect>
                                  </p:childTnLst>
                                </p:cTn>
                              </p:par>
                              <p:par>
                                <p:cTn id="47" presetID="21" presetClass="entr" presetSubtype="1" fill="hold" grpId="0" nodeType="withEffect">
                                  <p:stCondLst>
                                    <p:cond delay="0"/>
                                  </p:stCondLst>
                                  <p:childTnLst>
                                    <p:set>
                                      <p:cBhvr>
                                        <p:cTn id="48" dur="1" fill="hold">
                                          <p:stCondLst>
                                            <p:cond delay="0"/>
                                          </p:stCondLst>
                                        </p:cTn>
                                        <p:tgtEl>
                                          <p:spTgt spid="343055"/>
                                        </p:tgtEl>
                                        <p:attrNameLst>
                                          <p:attrName>style.visibility</p:attrName>
                                        </p:attrNameLst>
                                      </p:cBhvr>
                                      <p:to>
                                        <p:strVal val="visible"/>
                                      </p:to>
                                    </p:set>
                                    <p:animEffect transition="in" filter="wheel(1)">
                                      <p:cBhvr>
                                        <p:cTn id="49" dur="2000"/>
                                        <p:tgtEl>
                                          <p:spTgt spid="343055"/>
                                        </p:tgtEl>
                                      </p:cBhvr>
                                    </p:animEffect>
                                  </p:childTnLst>
                                </p:cTn>
                              </p:par>
                              <p:par>
                                <p:cTn id="50" presetID="21" presetClass="entr" presetSubtype="1" fill="hold" grpId="0" nodeType="withEffect">
                                  <p:stCondLst>
                                    <p:cond delay="0"/>
                                  </p:stCondLst>
                                  <p:childTnLst>
                                    <p:set>
                                      <p:cBhvr>
                                        <p:cTn id="51" dur="1" fill="hold">
                                          <p:stCondLst>
                                            <p:cond delay="0"/>
                                          </p:stCondLst>
                                        </p:cTn>
                                        <p:tgtEl>
                                          <p:spTgt spid="343056"/>
                                        </p:tgtEl>
                                        <p:attrNameLst>
                                          <p:attrName>style.visibility</p:attrName>
                                        </p:attrNameLst>
                                      </p:cBhvr>
                                      <p:to>
                                        <p:strVal val="visible"/>
                                      </p:to>
                                    </p:set>
                                    <p:animEffect transition="in" filter="wheel(1)">
                                      <p:cBhvr>
                                        <p:cTn id="52" dur="2000"/>
                                        <p:tgtEl>
                                          <p:spTgt spid="343056"/>
                                        </p:tgtEl>
                                      </p:cBhvr>
                                    </p:animEffect>
                                  </p:childTnLst>
                                </p:cTn>
                              </p:par>
                              <p:par>
                                <p:cTn id="53" presetID="21" presetClass="entr" presetSubtype="1" fill="hold" grpId="0" nodeType="withEffect">
                                  <p:stCondLst>
                                    <p:cond delay="0"/>
                                  </p:stCondLst>
                                  <p:childTnLst>
                                    <p:set>
                                      <p:cBhvr>
                                        <p:cTn id="54" dur="1" fill="hold">
                                          <p:stCondLst>
                                            <p:cond delay="0"/>
                                          </p:stCondLst>
                                        </p:cTn>
                                        <p:tgtEl>
                                          <p:spTgt spid="343057"/>
                                        </p:tgtEl>
                                        <p:attrNameLst>
                                          <p:attrName>style.visibility</p:attrName>
                                        </p:attrNameLst>
                                      </p:cBhvr>
                                      <p:to>
                                        <p:strVal val="visible"/>
                                      </p:to>
                                    </p:set>
                                    <p:animEffect transition="in" filter="wheel(1)">
                                      <p:cBhvr>
                                        <p:cTn id="55" dur="2000"/>
                                        <p:tgtEl>
                                          <p:spTgt spid="343057"/>
                                        </p:tgtEl>
                                      </p:cBhvr>
                                    </p:animEffect>
                                  </p:childTnLst>
                                </p:cTn>
                              </p:par>
                              <p:par>
                                <p:cTn id="56" presetID="21" presetClass="entr" presetSubtype="1" fill="hold" grpId="0" nodeType="withEffect">
                                  <p:stCondLst>
                                    <p:cond delay="0"/>
                                  </p:stCondLst>
                                  <p:childTnLst>
                                    <p:set>
                                      <p:cBhvr>
                                        <p:cTn id="57" dur="1" fill="hold">
                                          <p:stCondLst>
                                            <p:cond delay="0"/>
                                          </p:stCondLst>
                                        </p:cTn>
                                        <p:tgtEl>
                                          <p:spTgt spid="343058"/>
                                        </p:tgtEl>
                                        <p:attrNameLst>
                                          <p:attrName>style.visibility</p:attrName>
                                        </p:attrNameLst>
                                      </p:cBhvr>
                                      <p:to>
                                        <p:strVal val="visible"/>
                                      </p:to>
                                    </p:set>
                                    <p:animEffect transition="in" filter="wheel(1)">
                                      <p:cBhvr>
                                        <p:cTn id="58" dur="2000"/>
                                        <p:tgtEl>
                                          <p:spTgt spid="343058"/>
                                        </p:tgtEl>
                                      </p:cBhvr>
                                    </p:animEffect>
                                  </p:childTnLst>
                                </p:cTn>
                              </p:par>
                              <p:par>
                                <p:cTn id="59" presetID="21" presetClass="entr" presetSubtype="1" fill="hold" grpId="0" nodeType="withEffect">
                                  <p:stCondLst>
                                    <p:cond delay="0"/>
                                  </p:stCondLst>
                                  <p:childTnLst>
                                    <p:set>
                                      <p:cBhvr>
                                        <p:cTn id="60" dur="1" fill="hold">
                                          <p:stCondLst>
                                            <p:cond delay="0"/>
                                          </p:stCondLst>
                                        </p:cTn>
                                        <p:tgtEl>
                                          <p:spTgt spid="343059"/>
                                        </p:tgtEl>
                                        <p:attrNameLst>
                                          <p:attrName>style.visibility</p:attrName>
                                        </p:attrNameLst>
                                      </p:cBhvr>
                                      <p:to>
                                        <p:strVal val="visible"/>
                                      </p:to>
                                    </p:set>
                                    <p:animEffect transition="in" filter="wheel(1)">
                                      <p:cBhvr>
                                        <p:cTn id="61" dur="2000"/>
                                        <p:tgtEl>
                                          <p:spTgt spid="343059"/>
                                        </p:tgtEl>
                                      </p:cBhvr>
                                    </p:animEffect>
                                  </p:childTnLst>
                                </p:cTn>
                              </p:par>
                              <p:par>
                                <p:cTn id="62" presetID="21" presetClass="entr" presetSubtype="1" fill="hold" grpId="0" nodeType="withEffect">
                                  <p:stCondLst>
                                    <p:cond delay="0"/>
                                  </p:stCondLst>
                                  <p:childTnLst>
                                    <p:set>
                                      <p:cBhvr>
                                        <p:cTn id="63" dur="1" fill="hold">
                                          <p:stCondLst>
                                            <p:cond delay="0"/>
                                          </p:stCondLst>
                                        </p:cTn>
                                        <p:tgtEl>
                                          <p:spTgt spid="343060"/>
                                        </p:tgtEl>
                                        <p:attrNameLst>
                                          <p:attrName>style.visibility</p:attrName>
                                        </p:attrNameLst>
                                      </p:cBhvr>
                                      <p:to>
                                        <p:strVal val="visible"/>
                                      </p:to>
                                    </p:set>
                                    <p:animEffect transition="in" filter="wheel(1)">
                                      <p:cBhvr>
                                        <p:cTn id="64" dur="2000"/>
                                        <p:tgtEl>
                                          <p:spTgt spid="343060"/>
                                        </p:tgtEl>
                                      </p:cBhvr>
                                    </p:animEffect>
                                  </p:childTnLst>
                                </p:cTn>
                              </p:par>
                              <p:par>
                                <p:cTn id="65" presetID="21" presetClass="entr" presetSubtype="1" fill="hold" grpId="0" nodeType="withEffect">
                                  <p:stCondLst>
                                    <p:cond delay="0"/>
                                  </p:stCondLst>
                                  <p:childTnLst>
                                    <p:set>
                                      <p:cBhvr>
                                        <p:cTn id="66" dur="1" fill="hold">
                                          <p:stCondLst>
                                            <p:cond delay="0"/>
                                          </p:stCondLst>
                                        </p:cTn>
                                        <p:tgtEl>
                                          <p:spTgt spid="343061"/>
                                        </p:tgtEl>
                                        <p:attrNameLst>
                                          <p:attrName>style.visibility</p:attrName>
                                        </p:attrNameLst>
                                      </p:cBhvr>
                                      <p:to>
                                        <p:strVal val="visible"/>
                                      </p:to>
                                    </p:set>
                                    <p:animEffect transition="in" filter="wheel(1)">
                                      <p:cBhvr>
                                        <p:cTn id="67" dur="2000"/>
                                        <p:tgtEl>
                                          <p:spTgt spid="343061"/>
                                        </p:tgtEl>
                                      </p:cBhvr>
                                    </p:animEffect>
                                  </p:childTnLst>
                                </p:cTn>
                              </p:par>
                              <p:par>
                                <p:cTn id="68" presetID="21" presetClass="entr" presetSubtype="1" fill="hold" grpId="0" nodeType="withEffect">
                                  <p:stCondLst>
                                    <p:cond delay="0"/>
                                  </p:stCondLst>
                                  <p:childTnLst>
                                    <p:set>
                                      <p:cBhvr>
                                        <p:cTn id="69" dur="1" fill="hold">
                                          <p:stCondLst>
                                            <p:cond delay="0"/>
                                          </p:stCondLst>
                                        </p:cTn>
                                        <p:tgtEl>
                                          <p:spTgt spid="343062"/>
                                        </p:tgtEl>
                                        <p:attrNameLst>
                                          <p:attrName>style.visibility</p:attrName>
                                        </p:attrNameLst>
                                      </p:cBhvr>
                                      <p:to>
                                        <p:strVal val="visible"/>
                                      </p:to>
                                    </p:set>
                                    <p:animEffect transition="in" filter="wheel(1)">
                                      <p:cBhvr>
                                        <p:cTn id="70" dur="2000"/>
                                        <p:tgtEl>
                                          <p:spTgt spid="343062"/>
                                        </p:tgtEl>
                                      </p:cBhvr>
                                    </p:animEffect>
                                  </p:childTnLst>
                                </p:cTn>
                              </p:par>
                              <p:par>
                                <p:cTn id="71" presetID="21" presetClass="entr" presetSubtype="1" fill="hold" grpId="0" nodeType="withEffect">
                                  <p:stCondLst>
                                    <p:cond delay="0"/>
                                  </p:stCondLst>
                                  <p:childTnLst>
                                    <p:set>
                                      <p:cBhvr>
                                        <p:cTn id="72" dur="1" fill="hold">
                                          <p:stCondLst>
                                            <p:cond delay="0"/>
                                          </p:stCondLst>
                                        </p:cTn>
                                        <p:tgtEl>
                                          <p:spTgt spid="343063"/>
                                        </p:tgtEl>
                                        <p:attrNameLst>
                                          <p:attrName>style.visibility</p:attrName>
                                        </p:attrNameLst>
                                      </p:cBhvr>
                                      <p:to>
                                        <p:strVal val="visible"/>
                                      </p:to>
                                    </p:set>
                                    <p:animEffect transition="in" filter="wheel(1)">
                                      <p:cBhvr>
                                        <p:cTn id="73" dur="2000"/>
                                        <p:tgtEl>
                                          <p:spTgt spid="343063"/>
                                        </p:tgtEl>
                                      </p:cBhvr>
                                    </p:animEffect>
                                  </p:childTnLst>
                                </p:cTn>
                              </p:par>
                              <p:par>
                                <p:cTn id="74" presetID="21" presetClass="entr" presetSubtype="1" fill="hold" grpId="0" nodeType="withEffect">
                                  <p:stCondLst>
                                    <p:cond delay="0"/>
                                  </p:stCondLst>
                                  <p:childTnLst>
                                    <p:set>
                                      <p:cBhvr>
                                        <p:cTn id="75" dur="1" fill="hold">
                                          <p:stCondLst>
                                            <p:cond delay="0"/>
                                          </p:stCondLst>
                                        </p:cTn>
                                        <p:tgtEl>
                                          <p:spTgt spid="343064"/>
                                        </p:tgtEl>
                                        <p:attrNameLst>
                                          <p:attrName>style.visibility</p:attrName>
                                        </p:attrNameLst>
                                      </p:cBhvr>
                                      <p:to>
                                        <p:strVal val="visible"/>
                                      </p:to>
                                    </p:set>
                                    <p:animEffect transition="in" filter="wheel(1)">
                                      <p:cBhvr>
                                        <p:cTn id="76" dur="2000"/>
                                        <p:tgtEl>
                                          <p:spTgt spid="343064"/>
                                        </p:tgtEl>
                                      </p:cBhvr>
                                    </p:animEffect>
                                  </p:childTnLst>
                                </p:cTn>
                              </p:par>
                              <p:par>
                                <p:cTn id="77" presetID="21" presetClass="entr" presetSubtype="1" fill="hold" grpId="0" nodeType="withEffect">
                                  <p:stCondLst>
                                    <p:cond delay="0"/>
                                  </p:stCondLst>
                                  <p:childTnLst>
                                    <p:set>
                                      <p:cBhvr>
                                        <p:cTn id="78" dur="1" fill="hold">
                                          <p:stCondLst>
                                            <p:cond delay="0"/>
                                          </p:stCondLst>
                                        </p:cTn>
                                        <p:tgtEl>
                                          <p:spTgt spid="343065"/>
                                        </p:tgtEl>
                                        <p:attrNameLst>
                                          <p:attrName>style.visibility</p:attrName>
                                        </p:attrNameLst>
                                      </p:cBhvr>
                                      <p:to>
                                        <p:strVal val="visible"/>
                                      </p:to>
                                    </p:set>
                                    <p:animEffect transition="in" filter="wheel(1)">
                                      <p:cBhvr>
                                        <p:cTn id="79" dur="2000"/>
                                        <p:tgtEl>
                                          <p:spTgt spid="343065"/>
                                        </p:tgtEl>
                                      </p:cBhvr>
                                    </p:animEffect>
                                  </p:childTnLst>
                                </p:cTn>
                              </p:par>
                              <p:par>
                                <p:cTn id="80" presetID="21" presetClass="entr" presetSubtype="1" fill="hold" grpId="0" nodeType="withEffect">
                                  <p:stCondLst>
                                    <p:cond delay="0"/>
                                  </p:stCondLst>
                                  <p:childTnLst>
                                    <p:set>
                                      <p:cBhvr>
                                        <p:cTn id="81" dur="1" fill="hold">
                                          <p:stCondLst>
                                            <p:cond delay="0"/>
                                          </p:stCondLst>
                                        </p:cTn>
                                        <p:tgtEl>
                                          <p:spTgt spid="343066"/>
                                        </p:tgtEl>
                                        <p:attrNameLst>
                                          <p:attrName>style.visibility</p:attrName>
                                        </p:attrNameLst>
                                      </p:cBhvr>
                                      <p:to>
                                        <p:strVal val="visible"/>
                                      </p:to>
                                    </p:set>
                                    <p:animEffect transition="in" filter="wheel(1)">
                                      <p:cBhvr>
                                        <p:cTn id="82" dur="2000"/>
                                        <p:tgtEl>
                                          <p:spTgt spid="343066"/>
                                        </p:tgtEl>
                                      </p:cBhvr>
                                    </p:animEffect>
                                  </p:childTnLst>
                                </p:cTn>
                              </p:par>
                              <p:par>
                                <p:cTn id="83" presetID="21" presetClass="entr" presetSubtype="1" fill="hold" grpId="0" nodeType="withEffect">
                                  <p:stCondLst>
                                    <p:cond delay="0"/>
                                  </p:stCondLst>
                                  <p:childTnLst>
                                    <p:set>
                                      <p:cBhvr>
                                        <p:cTn id="84" dur="1" fill="hold">
                                          <p:stCondLst>
                                            <p:cond delay="0"/>
                                          </p:stCondLst>
                                        </p:cTn>
                                        <p:tgtEl>
                                          <p:spTgt spid="343067"/>
                                        </p:tgtEl>
                                        <p:attrNameLst>
                                          <p:attrName>style.visibility</p:attrName>
                                        </p:attrNameLst>
                                      </p:cBhvr>
                                      <p:to>
                                        <p:strVal val="visible"/>
                                      </p:to>
                                    </p:set>
                                    <p:animEffect transition="in" filter="wheel(1)">
                                      <p:cBhvr>
                                        <p:cTn id="85" dur="2000"/>
                                        <p:tgtEl>
                                          <p:spTgt spid="343067"/>
                                        </p:tgtEl>
                                      </p:cBhvr>
                                    </p:animEffect>
                                  </p:childTnLst>
                                </p:cTn>
                              </p:par>
                              <p:par>
                                <p:cTn id="86" presetID="21" presetClass="entr" presetSubtype="1" fill="hold" grpId="0" nodeType="withEffect">
                                  <p:stCondLst>
                                    <p:cond delay="0"/>
                                  </p:stCondLst>
                                  <p:childTnLst>
                                    <p:set>
                                      <p:cBhvr>
                                        <p:cTn id="87" dur="1" fill="hold">
                                          <p:stCondLst>
                                            <p:cond delay="0"/>
                                          </p:stCondLst>
                                        </p:cTn>
                                        <p:tgtEl>
                                          <p:spTgt spid="343068"/>
                                        </p:tgtEl>
                                        <p:attrNameLst>
                                          <p:attrName>style.visibility</p:attrName>
                                        </p:attrNameLst>
                                      </p:cBhvr>
                                      <p:to>
                                        <p:strVal val="visible"/>
                                      </p:to>
                                    </p:set>
                                    <p:animEffect transition="in" filter="wheel(1)">
                                      <p:cBhvr>
                                        <p:cTn id="88" dur="2000"/>
                                        <p:tgtEl>
                                          <p:spTgt spid="343068"/>
                                        </p:tgtEl>
                                      </p:cBhvr>
                                    </p:animEffect>
                                  </p:childTnLst>
                                </p:cTn>
                              </p:par>
                              <p:par>
                                <p:cTn id="89" presetID="21" presetClass="entr" presetSubtype="1" fill="hold" grpId="0" nodeType="withEffect">
                                  <p:stCondLst>
                                    <p:cond delay="0"/>
                                  </p:stCondLst>
                                  <p:childTnLst>
                                    <p:set>
                                      <p:cBhvr>
                                        <p:cTn id="90" dur="1" fill="hold">
                                          <p:stCondLst>
                                            <p:cond delay="0"/>
                                          </p:stCondLst>
                                        </p:cTn>
                                        <p:tgtEl>
                                          <p:spTgt spid="343069"/>
                                        </p:tgtEl>
                                        <p:attrNameLst>
                                          <p:attrName>style.visibility</p:attrName>
                                        </p:attrNameLst>
                                      </p:cBhvr>
                                      <p:to>
                                        <p:strVal val="visible"/>
                                      </p:to>
                                    </p:set>
                                    <p:animEffect transition="in" filter="wheel(1)">
                                      <p:cBhvr>
                                        <p:cTn id="91" dur="2000"/>
                                        <p:tgtEl>
                                          <p:spTgt spid="343069"/>
                                        </p:tgtEl>
                                      </p:cBhvr>
                                    </p:animEffect>
                                  </p:childTnLst>
                                </p:cTn>
                              </p:par>
                              <p:par>
                                <p:cTn id="92" presetID="21" presetClass="entr" presetSubtype="1" fill="hold" grpId="0" nodeType="withEffect">
                                  <p:stCondLst>
                                    <p:cond delay="0"/>
                                  </p:stCondLst>
                                  <p:childTnLst>
                                    <p:set>
                                      <p:cBhvr>
                                        <p:cTn id="93" dur="1" fill="hold">
                                          <p:stCondLst>
                                            <p:cond delay="0"/>
                                          </p:stCondLst>
                                        </p:cTn>
                                        <p:tgtEl>
                                          <p:spTgt spid="343070"/>
                                        </p:tgtEl>
                                        <p:attrNameLst>
                                          <p:attrName>style.visibility</p:attrName>
                                        </p:attrNameLst>
                                      </p:cBhvr>
                                      <p:to>
                                        <p:strVal val="visible"/>
                                      </p:to>
                                    </p:set>
                                    <p:animEffect transition="in" filter="wheel(1)">
                                      <p:cBhvr>
                                        <p:cTn id="94" dur="2000"/>
                                        <p:tgtEl>
                                          <p:spTgt spid="343070"/>
                                        </p:tgtEl>
                                      </p:cBhvr>
                                    </p:animEffect>
                                  </p:childTnLst>
                                </p:cTn>
                              </p:par>
                              <p:par>
                                <p:cTn id="95" presetID="21" presetClass="entr" presetSubtype="1" fill="hold" grpId="0" nodeType="withEffect">
                                  <p:stCondLst>
                                    <p:cond delay="0"/>
                                  </p:stCondLst>
                                  <p:childTnLst>
                                    <p:set>
                                      <p:cBhvr>
                                        <p:cTn id="96" dur="1" fill="hold">
                                          <p:stCondLst>
                                            <p:cond delay="0"/>
                                          </p:stCondLst>
                                        </p:cTn>
                                        <p:tgtEl>
                                          <p:spTgt spid="343071"/>
                                        </p:tgtEl>
                                        <p:attrNameLst>
                                          <p:attrName>style.visibility</p:attrName>
                                        </p:attrNameLst>
                                      </p:cBhvr>
                                      <p:to>
                                        <p:strVal val="visible"/>
                                      </p:to>
                                    </p:set>
                                    <p:animEffect transition="in" filter="wheel(1)">
                                      <p:cBhvr>
                                        <p:cTn id="97" dur="2000"/>
                                        <p:tgtEl>
                                          <p:spTgt spid="343071"/>
                                        </p:tgtEl>
                                      </p:cBhvr>
                                    </p:animEffect>
                                  </p:childTnLst>
                                </p:cTn>
                              </p:par>
                              <p:par>
                                <p:cTn id="98" presetID="21" presetClass="entr" presetSubtype="1" fill="hold" grpId="0" nodeType="withEffect">
                                  <p:stCondLst>
                                    <p:cond delay="0"/>
                                  </p:stCondLst>
                                  <p:childTnLst>
                                    <p:set>
                                      <p:cBhvr>
                                        <p:cTn id="99" dur="1" fill="hold">
                                          <p:stCondLst>
                                            <p:cond delay="0"/>
                                          </p:stCondLst>
                                        </p:cTn>
                                        <p:tgtEl>
                                          <p:spTgt spid="343072"/>
                                        </p:tgtEl>
                                        <p:attrNameLst>
                                          <p:attrName>style.visibility</p:attrName>
                                        </p:attrNameLst>
                                      </p:cBhvr>
                                      <p:to>
                                        <p:strVal val="visible"/>
                                      </p:to>
                                    </p:set>
                                    <p:animEffect transition="in" filter="wheel(1)">
                                      <p:cBhvr>
                                        <p:cTn id="100" dur="2000"/>
                                        <p:tgtEl>
                                          <p:spTgt spid="343072"/>
                                        </p:tgtEl>
                                      </p:cBhvr>
                                    </p:animEffect>
                                  </p:childTnLst>
                                </p:cTn>
                              </p:par>
                              <p:par>
                                <p:cTn id="101" presetID="21" presetClass="entr" presetSubtype="1" fill="hold" grpId="0" nodeType="withEffect">
                                  <p:stCondLst>
                                    <p:cond delay="0"/>
                                  </p:stCondLst>
                                  <p:childTnLst>
                                    <p:set>
                                      <p:cBhvr>
                                        <p:cTn id="102" dur="1" fill="hold">
                                          <p:stCondLst>
                                            <p:cond delay="0"/>
                                          </p:stCondLst>
                                        </p:cTn>
                                        <p:tgtEl>
                                          <p:spTgt spid="343073"/>
                                        </p:tgtEl>
                                        <p:attrNameLst>
                                          <p:attrName>style.visibility</p:attrName>
                                        </p:attrNameLst>
                                      </p:cBhvr>
                                      <p:to>
                                        <p:strVal val="visible"/>
                                      </p:to>
                                    </p:set>
                                    <p:animEffect transition="in" filter="wheel(1)">
                                      <p:cBhvr>
                                        <p:cTn id="103" dur="2000"/>
                                        <p:tgtEl>
                                          <p:spTgt spid="343073"/>
                                        </p:tgtEl>
                                      </p:cBhvr>
                                    </p:animEffect>
                                  </p:childTnLst>
                                </p:cTn>
                              </p:par>
                              <p:par>
                                <p:cTn id="104" presetID="21" presetClass="entr" presetSubtype="1" fill="hold" grpId="0" nodeType="withEffect">
                                  <p:stCondLst>
                                    <p:cond delay="0"/>
                                  </p:stCondLst>
                                  <p:childTnLst>
                                    <p:set>
                                      <p:cBhvr>
                                        <p:cTn id="105" dur="1" fill="hold">
                                          <p:stCondLst>
                                            <p:cond delay="0"/>
                                          </p:stCondLst>
                                        </p:cTn>
                                        <p:tgtEl>
                                          <p:spTgt spid="343074"/>
                                        </p:tgtEl>
                                        <p:attrNameLst>
                                          <p:attrName>style.visibility</p:attrName>
                                        </p:attrNameLst>
                                      </p:cBhvr>
                                      <p:to>
                                        <p:strVal val="visible"/>
                                      </p:to>
                                    </p:set>
                                    <p:animEffect transition="in" filter="wheel(1)">
                                      <p:cBhvr>
                                        <p:cTn id="106" dur="2000"/>
                                        <p:tgtEl>
                                          <p:spTgt spid="343074"/>
                                        </p:tgtEl>
                                      </p:cBhvr>
                                    </p:animEffect>
                                  </p:childTnLst>
                                </p:cTn>
                              </p:par>
                              <p:par>
                                <p:cTn id="107" presetID="21" presetClass="entr" presetSubtype="1" fill="hold" grpId="0" nodeType="withEffect">
                                  <p:stCondLst>
                                    <p:cond delay="0"/>
                                  </p:stCondLst>
                                  <p:childTnLst>
                                    <p:set>
                                      <p:cBhvr>
                                        <p:cTn id="108" dur="1" fill="hold">
                                          <p:stCondLst>
                                            <p:cond delay="0"/>
                                          </p:stCondLst>
                                        </p:cTn>
                                        <p:tgtEl>
                                          <p:spTgt spid="343075"/>
                                        </p:tgtEl>
                                        <p:attrNameLst>
                                          <p:attrName>style.visibility</p:attrName>
                                        </p:attrNameLst>
                                      </p:cBhvr>
                                      <p:to>
                                        <p:strVal val="visible"/>
                                      </p:to>
                                    </p:set>
                                    <p:animEffect transition="in" filter="wheel(1)">
                                      <p:cBhvr>
                                        <p:cTn id="109" dur="2000"/>
                                        <p:tgtEl>
                                          <p:spTgt spid="343075"/>
                                        </p:tgtEl>
                                      </p:cBhvr>
                                    </p:animEffect>
                                  </p:childTnLst>
                                </p:cTn>
                              </p:par>
                              <p:par>
                                <p:cTn id="110" presetID="21" presetClass="entr" presetSubtype="1" fill="hold" grpId="0" nodeType="withEffect">
                                  <p:stCondLst>
                                    <p:cond delay="0"/>
                                  </p:stCondLst>
                                  <p:childTnLst>
                                    <p:set>
                                      <p:cBhvr>
                                        <p:cTn id="111" dur="1" fill="hold">
                                          <p:stCondLst>
                                            <p:cond delay="0"/>
                                          </p:stCondLst>
                                        </p:cTn>
                                        <p:tgtEl>
                                          <p:spTgt spid="343076"/>
                                        </p:tgtEl>
                                        <p:attrNameLst>
                                          <p:attrName>style.visibility</p:attrName>
                                        </p:attrNameLst>
                                      </p:cBhvr>
                                      <p:to>
                                        <p:strVal val="visible"/>
                                      </p:to>
                                    </p:set>
                                    <p:animEffect transition="in" filter="wheel(1)">
                                      <p:cBhvr>
                                        <p:cTn id="112" dur="2000"/>
                                        <p:tgtEl>
                                          <p:spTgt spid="343076"/>
                                        </p:tgtEl>
                                      </p:cBhvr>
                                    </p:animEffect>
                                  </p:childTnLst>
                                </p:cTn>
                              </p:par>
                              <p:par>
                                <p:cTn id="113" presetID="21" presetClass="entr" presetSubtype="1" fill="hold" grpId="0" nodeType="withEffect">
                                  <p:stCondLst>
                                    <p:cond delay="0"/>
                                  </p:stCondLst>
                                  <p:childTnLst>
                                    <p:set>
                                      <p:cBhvr>
                                        <p:cTn id="114" dur="1" fill="hold">
                                          <p:stCondLst>
                                            <p:cond delay="0"/>
                                          </p:stCondLst>
                                        </p:cTn>
                                        <p:tgtEl>
                                          <p:spTgt spid="343077"/>
                                        </p:tgtEl>
                                        <p:attrNameLst>
                                          <p:attrName>style.visibility</p:attrName>
                                        </p:attrNameLst>
                                      </p:cBhvr>
                                      <p:to>
                                        <p:strVal val="visible"/>
                                      </p:to>
                                    </p:set>
                                    <p:animEffect transition="in" filter="wheel(1)">
                                      <p:cBhvr>
                                        <p:cTn id="115" dur="2000"/>
                                        <p:tgtEl>
                                          <p:spTgt spid="343077"/>
                                        </p:tgtEl>
                                      </p:cBhvr>
                                    </p:animEffect>
                                  </p:childTnLst>
                                </p:cTn>
                              </p:par>
                              <p:par>
                                <p:cTn id="116" presetID="21" presetClass="entr" presetSubtype="1" fill="hold" grpId="0" nodeType="withEffect">
                                  <p:stCondLst>
                                    <p:cond delay="0"/>
                                  </p:stCondLst>
                                  <p:childTnLst>
                                    <p:set>
                                      <p:cBhvr>
                                        <p:cTn id="117" dur="1" fill="hold">
                                          <p:stCondLst>
                                            <p:cond delay="0"/>
                                          </p:stCondLst>
                                        </p:cTn>
                                        <p:tgtEl>
                                          <p:spTgt spid="343078"/>
                                        </p:tgtEl>
                                        <p:attrNameLst>
                                          <p:attrName>style.visibility</p:attrName>
                                        </p:attrNameLst>
                                      </p:cBhvr>
                                      <p:to>
                                        <p:strVal val="visible"/>
                                      </p:to>
                                    </p:set>
                                    <p:animEffect transition="in" filter="wheel(1)">
                                      <p:cBhvr>
                                        <p:cTn id="118" dur="2000"/>
                                        <p:tgtEl>
                                          <p:spTgt spid="343078"/>
                                        </p:tgtEl>
                                      </p:cBhvr>
                                    </p:animEffect>
                                  </p:childTnLst>
                                </p:cTn>
                              </p:par>
                              <p:par>
                                <p:cTn id="119" presetID="21" presetClass="entr" presetSubtype="1" fill="hold" grpId="0" nodeType="withEffect">
                                  <p:stCondLst>
                                    <p:cond delay="0"/>
                                  </p:stCondLst>
                                  <p:childTnLst>
                                    <p:set>
                                      <p:cBhvr>
                                        <p:cTn id="120" dur="1" fill="hold">
                                          <p:stCondLst>
                                            <p:cond delay="0"/>
                                          </p:stCondLst>
                                        </p:cTn>
                                        <p:tgtEl>
                                          <p:spTgt spid="343079"/>
                                        </p:tgtEl>
                                        <p:attrNameLst>
                                          <p:attrName>style.visibility</p:attrName>
                                        </p:attrNameLst>
                                      </p:cBhvr>
                                      <p:to>
                                        <p:strVal val="visible"/>
                                      </p:to>
                                    </p:set>
                                    <p:animEffect transition="in" filter="wheel(1)">
                                      <p:cBhvr>
                                        <p:cTn id="121" dur="2000"/>
                                        <p:tgtEl>
                                          <p:spTgt spid="343079"/>
                                        </p:tgtEl>
                                      </p:cBhvr>
                                    </p:animEffect>
                                  </p:childTnLst>
                                </p:cTn>
                              </p:par>
                              <p:par>
                                <p:cTn id="122" presetID="21" presetClass="entr" presetSubtype="1" fill="hold" grpId="0" nodeType="withEffect">
                                  <p:stCondLst>
                                    <p:cond delay="0"/>
                                  </p:stCondLst>
                                  <p:childTnLst>
                                    <p:set>
                                      <p:cBhvr>
                                        <p:cTn id="123" dur="1" fill="hold">
                                          <p:stCondLst>
                                            <p:cond delay="0"/>
                                          </p:stCondLst>
                                        </p:cTn>
                                        <p:tgtEl>
                                          <p:spTgt spid="343080"/>
                                        </p:tgtEl>
                                        <p:attrNameLst>
                                          <p:attrName>style.visibility</p:attrName>
                                        </p:attrNameLst>
                                      </p:cBhvr>
                                      <p:to>
                                        <p:strVal val="visible"/>
                                      </p:to>
                                    </p:set>
                                    <p:animEffect transition="in" filter="wheel(1)">
                                      <p:cBhvr>
                                        <p:cTn id="124" dur="2000"/>
                                        <p:tgtEl>
                                          <p:spTgt spid="343080"/>
                                        </p:tgtEl>
                                      </p:cBhvr>
                                    </p:animEffect>
                                  </p:childTnLst>
                                </p:cTn>
                              </p:par>
                              <p:par>
                                <p:cTn id="125" presetID="21" presetClass="entr" presetSubtype="1" fill="hold" grpId="0" nodeType="withEffect">
                                  <p:stCondLst>
                                    <p:cond delay="0"/>
                                  </p:stCondLst>
                                  <p:childTnLst>
                                    <p:set>
                                      <p:cBhvr>
                                        <p:cTn id="126" dur="1" fill="hold">
                                          <p:stCondLst>
                                            <p:cond delay="0"/>
                                          </p:stCondLst>
                                        </p:cTn>
                                        <p:tgtEl>
                                          <p:spTgt spid="343081"/>
                                        </p:tgtEl>
                                        <p:attrNameLst>
                                          <p:attrName>style.visibility</p:attrName>
                                        </p:attrNameLst>
                                      </p:cBhvr>
                                      <p:to>
                                        <p:strVal val="visible"/>
                                      </p:to>
                                    </p:set>
                                    <p:animEffect transition="in" filter="wheel(1)">
                                      <p:cBhvr>
                                        <p:cTn id="127" dur="2000"/>
                                        <p:tgtEl>
                                          <p:spTgt spid="343081"/>
                                        </p:tgtEl>
                                      </p:cBhvr>
                                    </p:animEffect>
                                  </p:childTnLst>
                                </p:cTn>
                              </p:par>
                              <p:par>
                                <p:cTn id="128" presetID="21" presetClass="entr" presetSubtype="1" fill="hold" grpId="0" nodeType="withEffect">
                                  <p:stCondLst>
                                    <p:cond delay="0"/>
                                  </p:stCondLst>
                                  <p:childTnLst>
                                    <p:set>
                                      <p:cBhvr>
                                        <p:cTn id="129" dur="1" fill="hold">
                                          <p:stCondLst>
                                            <p:cond delay="0"/>
                                          </p:stCondLst>
                                        </p:cTn>
                                        <p:tgtEl>
                                          <p:spTgt spid="343082"/>
                                        </p:tgtEl>
                                        <p:attrNameLst>
                                          <p:attrName>style.visibility</p:attrName>
                                        </p:attrNameLst>
                                      </p:cBhvr>
                                      <p:to>
                                        <p:strVal val="visible"/>
                                      </p:to>
                                    </p:set>
                                    <p:animEffect transition="in" filter="wheel(1)">
                                      <p:cBhvr>
                                        <p:cTn id="130" dur="2000"/>
                                        <p:tgtEl>
                                          <p:spTgt spid="343082"/>
                                        </p:tgtEl>
                                      </p:cBhvr>
                                    </p:animEffect>
                                  </p:childTnLst>
                                </p:cTn>
                              </p:par>
                              <p:par>
                                <p:cTn id="131" presetID="21" presetClass="entr" presetSubtype="1" fill="hold" grpId="0" nodeType="withEffect">
                                  <p:stCondLst>
                                    <p:cond delay="0"/>
                                  </p:stCondLst>
                                  <p:childTnLst>
                                    <p:set>
                                      <p:cBhvr>
                                        <p:cTn id="132" dur="1" fill="hold">
                                          <p:stCondLst>
                                            <p:cond delay="0"/>
                                          </p:stCondLst>
                                        </p:cTn>
                                        <p:tgtEl>
                                          <p:spTgt spid="343083"/>
                                        </p:tgtEl>
                                        <p:attrNameLst>
                                          <p:attrName>style.visibility</p:attrName>
                                        </p:attrNameLst>
                                      </p:cBhvr>
                                      <p:to>
                                        <p:strVal val="visible"/>
                                      </p:to>
                                    </p:set>
                                    <p:animEffect transition="in" filter="wheel(1)">
                                      <p:cBhvr>
                                        <p:cTn id="133" dur="2000"/>
                                        <p:tgtEl>
                                          <p:spTgt spid="343083"/>
                                        </p:tgtEl>
                                      </p:cBhvr>
                                    </p:animEffect>
                                  </p:childTnLst>
                                </p:cTn>
                              </p:par>
                              <p:par>
                                <p:cTn id="134" presetID="21" presetClass="entr" presetSubtype="1" fill="hold" grpId="0" nodeType="withEffect">
                                  <p:stCondLst>
                                    <p:cond delay="0"/>
                                  </p:stCondLst>
                                  <p:childTnLst>
                                    <p:set>
                                      <p:cBhvr>
                                        <p:cTn id="135" dur="1" fill="hold">
                                          <p:stCondLst>
                                            <p:cond delay="0"/>
                                          </p:stCondLst>
                                        </p:cTn>
                                        <p:tgtEl>
                                          <p:spTgt spid="343084"/>
                                        </p:tgtEl>
                                        <p:attrNameLst>
                                          <p:attrName>style.visibility</p:attrName>
                                        </p:attrNameLst>
                                      </p:cBhvr>
                                      <p:to>
                                        <p:strVal val="visible"/>
                                      </p:to>
                                    </p:set>
                                    <p:animEffect transition="in" filter="wheel(1)">
                                      <p:cBhvr>
                                        <p:cTn id="136" dur="2000"/>
                                        <p:tgtEl>
                                          <p:spTgt spid="343084"/>
                                        </p:tgtEl>
                                      </p:cBhvr>
                                    </p:animEffect>
                                  </p:childTnLst>
                                </p:cTn>
                              </p:par>
                              <p:par>
                                <p:cTn id="137" presetID="21" presetClass="entr" presetSubtype="1" fill="hold" grpId="0" nodeType="withEffect">
                                  <p:stCondLst>
                                    <p:cond delay="0"/>
                                  </p:stCondLst>
                                  <p:childTnLst>
                                    <p:set>
                                      <p:cBhvr>
                                        <p:cTn id="138" dur="1" fill="hold">
                                          <p:stCondLst>
                                            <p:cond delay="0"/>
                                          </p:stCondLst>
                                        </p:cTn>
                                        <p:tgtEl>
                                          <p:spTgt spid="343085"/>
                                        </p:tgtEl>
                                        <p:attrNameLst>
                                          <p:attrName>style.visibility</p:attrName>
                                        </p:attrNameLst>
                                      </p:cBhvr>
                                      <p:to>
                                        <p:strVal val="visible"/>
                                      </p:to>
                                    </p:set>
                                    <p:animEffect transition="in" filter="wheel(1)">
                                      <p:cBhvr>
                                        <p:cTn id="139" dur="2000"/>
                                        <p:tgtEl>
                                          <p:spTgt spid="343085"/>
                                        </p:tgtEl>
                                      </p:cBhvr>
                                    </p:animEffect>
                                  </p:childTnLst>
                                </p:cTn>
                              </p:par>
                              <p:par>
                                <p:cTn id="140" presetID="21" presetClass="entr" presetSubtype="1" fill="hold" grpId="0" nodeType="withEffect">
                                  <p:stCondLst>
                                    <p:cond delay="0"/>
                                  </p:stCondLst>
                                  <p:childTnLst>
                                    <p:set>
                                      <p:cBhvr>
                                        <p:cTn id="141" dur="1" fill="hold">
                                          <p:stCondLst>
                                            <p:cond delay="0"/>
                                          </p:stCondLst>
                                        </p:cTn>
                                        <p:tgtEl>
                                          <p:spTgt spid="343086"/>
                                        </p:tgtEl>
                                        <p:attrNameLst>
                                          <p:attrName>style.visibility</p:attrName>
                                        </p:attrNameLst>
                                      </p:cBhvr>
                                      <p:to>
                                        <p:strVal val="visible"/>
                                      </p:to>
                                    </p:set>
                                    <p:animEffect transition="in" filter="wheel(1)">
                                      <p:cBhvr>
                                        <p:cTn id="142" dur="2000"/>
                                        <p:tgtEl>
                                          <p:spTgt spid="343086"/>
                                        </p:tgtEl>
                                      </p:cBhvr>
                                    </p:animEffect>
                                  </p:childTnLst>
                                </p:cTn>
                              </p:par>
                              <p:par>
                                <p:cTn id="143" presetID="21" presetClass="entr" presetSubtype="1" fill="hold" grpId="0" nodeType="withEffect">
                                  <p:stCondLst>
                                    <p:cond delay="0"/>
                                  </p:stCondLst>
                                  <p:childTnLst>
                                    <p:set>
                                      <p:cBhvr>
                                        <p:cTn id="144" dur="1" fill="hold">
                                          <p:stCondLst>
                                            <p:cond delay="0"/>
                                          </p:stCondLst>
                                        </p:cTn>
                                        <p:tgtEl>
                                          <p:spTgt spid="343087"/>
                                        </p:tgtEl>
                                        <p:attrNameLst>
                                          <p:attrName>style.visibility</p:attrName>
                                        </p:attrNameLst>
                                      </p:cBhvr>
                                      <p:to>
                                        <p:strVal val="visible"/>
                                      </p:to>
                                    </p:set>
                                    <p:animEffect transition="in" filter="wheel(1)">
                                      <p:cBhvr>
                                        <p:cTn id="145" dur="2000"/>
                                        <p:tgtEl>
                                          <p:spTgt spid="343087"/>
                                        </p:tgtEl>
                                      </p:cBhvr>
                                    </p:animEffect>
                                  </p:childTnLst>
                                </p:cTn>
                              </p:par>
                              <p:par>
                                <p:cTn id="146" presetID="21" presetClass="entr" presetSubtype="1" fill="hold" grpId="0" nodeType="withEffect">
                                  <p:stCondLst>
                                    <p:cond delay="0"/>
                                  </p:stCondLst>
                                  <p:childTnLst>
                                    <p:set>
                                      <p:cBhvr>
                                        <p:cTn id="147" dur="1" fill="hold">
                                          <p:stCondLst>
                                            <p:cond delay="0"/>
                                          </p:stCondLst>
                                        </p:cTn>
                                        <p:tgtEl>
                                          <p:spTgt spid="343088"/>
                                        </p:tgtEl>
                                        <p:attrNameLst>
                                          <p:attrName>style.visibility</p:attrName>
                                        </p:attrNameLst>
                                      </p:cBhvr>
                                      <p:to>
                                        <p:strVal val="visible"/>
                                      </p:to>
                                    </p:set>
                                    <p:animEffect transition="in" filter="wheel(1)">
                                      <p:cBhvr>
                                        <p:cTn id="148" dur="2000"/>
                                        <p:tgtEl>
                                          <p:spTgt spid="343088"/>
                                        </p:tgtEl>
                                      </p:cBhvr>
                                    </p:animEffect>
                                  </p:childTnLst>
                                </p:cTn>
                              </p:par>
                              <p:par>
                                <p:cTn id="149" presetID="21" presetClass="entr" presetSubtype="1" fill="hold" grpId="0" nodeType="withEffect">
                                  <p:stCondLst>
                                    <p:cond delay="0"/>
                                  </p:stCondLst>
                                  <p:childTnLst>
                                    <p:set>
                                      <p:cBhvr>
                                        <p:cTn id="150" dur="1" fill="hold">
                                          <p:stCondLst>
                                            <p:cond delay="0"/>
                                          </p:stCondLst>
                                        </p:cTn>
                                        <p:tgtEl>
                                          <p:spTgt spid="343089"/>
                                        </p:tgtEl>
                                        <p:attrNameLst>
                                          <p:attrName>style.visibility</p:attrName>
                                        </p:attrNameLst>
                                      </p:cBhvr>
                                      <p:to>
                                        <p:strVal val="visible"/>
                                      </p:to>
                                    </p:set>
                                    <p:animEffect transition="in" filter="wheel(1)">
                                      <p:cBhvr>
                                        <p:cTn id="151" dur="2000"/>
                                        <p:tgtEl>
                                          <p:spTgt spid="343089"/>
                                        </p:tgtEl>
                                      </p:cBhvr>
                                    </p:animEffect>
                                  </p:childTnLst>
                                </p:cTn>
                              </p:par>
                              <p:par>
                                <p:cTn id="152" presetID="21" presetClass="entr" presetSubtype="1" fill="hold" grpId="0" nodeType="withEffect">
                                  <p:stCondLst>
                                    <p:cond delay="0"/>
                                  </p:stCondLst>
                                  <p:childTnLst>
                                    <p:set>
                                      <p:cBhvr>
                                        <p:cTn id="153" dur="1" fill="hold">
                                          <p:stCondLst>
                                            <p:cond delay="0"/>
                                          </p:stCondLst>
                                        </p:cTn>
                                        <p:tgtEl>
                                          <p:spTgt spid="343090"/>
                                        </p:tgtEl>
                                        <p:attrNameLst>
                                          <p:attrName>style.visibility</p:attrName>
                                        </p:attrNameLst>
                                      </p:cBhvr>
                                      <p:to>
                                        <p:strVal val="visible"/>
                                      </p:to>
                                    </p:set>
                                    <p:animEffect transition="in" filter="wheel(1)">
                                      <p:cBhvr>
                                        <p:cTn id="154" dur="2000"/>
                                        <p:tgtEl>
                                          <p:spTgt spid="343090"/>
                                        </p:tgtEl>
                                      </p:cBhvr>
                                    </p:animEffect>
                                  </p:childTnLst>
                                </p:cTn>
                              </p:par>
                              <p:par>
                                <p:cTn id="155" presetID="21" presetClass="entr" presetSubtype="1" fill="hold" grpId="0" nodeType="withEffect">
                                  <p:stCondLst>
                                    <p:cond delay="0"/>
                                  </p:stCondLst>
                                  <p:childTnLst>
                                    <p:set>
                                      <p:cBhvr>
                                        <p:cTn id="156" dur="1" fill="hold">
                                          <p:stCondLst>
                                            <p:cond delay="0"/>
                                          </p:stCondLst>
                                        </p:cTn>
                                        <p:tgtEl>
                                          <p:spTgt spid="343091"/>
                                        </p:tgtEl>
                                        <p:attrNameLst>
                                          <p:attrName>style.visibility</p:attrName>
                                        </p:attrNameLst>
                                      </p:cBhvr>
                                      <p:to>
                                        <p:strVal val="visible"/>
                                      </p:to>
                                    </p:set>
                                    <p:animEffect transition="in" filter="wheel(1)">
                                      <p:cBhvr>
                                        <p:cTn id="157" dur="2000"/>
                                        <p:tgtEl>
                                          <p:spTgt spid="343091"/>
                                        </p:tgtEl>
                                      </p:cBhvr>
                                    </p:animEffect>
                                  </p:childTnLst>
                                </p:cTn>
                              </p:par>
                              <p:par>
                                <p:cTn id="158" presetID="21" presetClass="entr" presetSubtype="1" fill="hold" grpId="0" nodeType="withEffect">
                                  <p:stCondLst>
                                    <p:cond delay="0"/>
                                  </p:stCondLst>
                                  <p:childTnLst>
                                    <p:set>
                                      <p:cBhvr>
                                        <p:cTn id="159" dur="1" fill="hold">
                                          <p:stCondLst>
                                            <p:cond delay="0"/>
                                          </p:stCondLst>
                                        </p:cTn>
                                        <p:tgtEl>
                                          <p:spTgt spid="343092"/>
                                        </p:tgtEl>
                                        <p:attrNameLst>
                                          <p:attrName>style.visibility</p:attrName>
                                        </p:attrNameLst>
                                      </p:cBhvr>
                                      <p:to>
                                        <p:strVal val="visible"/>
                                      </p:to>
                                    </p:set>
                                    <p:animEffect transition="in" filter="wheel(1)">
                                      <p:cBhvr>
                                        <p:cTn id="160" dur="2000"/>
                                        <p:tgtEl>
                                          <p:spTgt spid="343092"/>
                                        </p:tgtEl>
                                      </p:cBhvr>
                                    </p:animEffect>
                                  </p:childTnLst>
                                </p:cTn>
                              </p:par>
                              <p:par>
                                <p:cTn id="161" presetID="21" presetClass="entr" presetSubtype="1" fill="hold" grpId="0" nodeType="withEffect">
                                  <p:stCondLst>
                                    <p:cond delay="0"/>
                                  </p:stCondLst>
                                  <p:childTnLst>
                                    <p:set>
                                      <p:cBhvr>
                                        <p:cTn id="162" dur="1" fill="hold">
                                          <p:stCondLst>
                                            <p:cond delay="0"/>
                                          </p:stCondLst>
                                        </p:cTn>
                                        <p:tgtEl>
                                          <p:spTgt spid="343093"/>
                                        </p:tgtEl>
                                        <p:attrNameLst>
                                          <p:attrName>style.visibility</p:attrName>
                                        </p:attrNameLst>
                                      </p:cBhvr>
                                      <p:to>
                                        <p:strVal val="visible"/>
                                      </p:to>
                                    </p:set>
                                    <p:animEffect transition="in" filter="wheel(1)">
                                      <p:cBhvr>
                                        <p:cTn id="163" dur="2000"/>
                                        <p:tgtEl>
                                          <p:spTgt spid="343093"/>
                                        </p:tgtEl>
                                      </p:cBhvr>
                                    </p:animEffect>
                                  </p:childTnLst>
                                </p:cTn>
                              </p:par>
                              <p:par>
                                <p:cTn id="164" presetID="21" presetClass="entr" presetSubtype="1" fill="hold" grpId="0" nodeType="withEffect">
                                  <p:stCondLst>
                                    <p:cond delay="0"/>
                                  </p:stCondLst>
                                  <p:childTnLst>
                                    <p:set>
                                      <p:cBhvr>
                                        <p:cTn id="165" dur="1" fill="hold">
                                          <p:stCondLst>
                                            <p:cond delay="0"/>
                                          </p:stCondLst>
                                        </p:cTn>
                                        <p:tgtEl>
                                          <p:spTgt spid="343094"/>
                                        </p:tgtEl>
                                        <p:attrNameLst>
                                          <p:attrName>style.visibility</p:attrName>
                                        </p:attrNameLst>
                                      </p:cBhvr>
                                      <p:to>
                                        <p:strVal val="visible"/>
                                      </p:to>
                                    </p:set>
                                    <p:animEffect transition="in" filter="wheel(1)">
                                      <p:cBhvr>
                                        <p:cTn id="166" dur="2000"/>
                                        <p:tgtEl>
                                          <p:spTgt spid="343094"/>
                                        </p:tgtEl>
                                      </p:cBhvr>
                                    </p:animEffect>
                                  </p:childTnLst>
                                </p:cTn>
                              </p:par>
                              <p:par>
                                <p:cTn id="167" presetID="21" presetClass="entr" presetSubtype="1" fill="hold" grpId="0" nodeType="withEffect">
                                  <p:stCondLst>
                                    <p:cond delay="0"/>
                                  </p:stCondLst>
                                  <p:childTnLst>
                                    <p:set>
                                      <p:cBhvr>
                                        <p:cTn id="168" dur="1" fill="hold">
                                          <p:stCondLst>
                                            <p:cond delay="0"/>
                                          </p:stCondLst>
                                        </p:cTn>
                                        <p:tgtEl>
                                          <p:spTgt spid="343095"/>
                                        </p:tgtEl>
                                        <p:attrNameLst>
                                          <p:attrName>style.visibility</p:attrName>
                                        </p:attrNameLst>
                                      </p:cBhvr>
                                      <p:to>
                                        <p:strVal val="visible"/>
                                      </p:to>
                                    </p:set>
                                    <p:animEffect transition="in" filter="wheel(1)">
                                      <p:cBhvr>
                                        <p:cTn id="169" dur="2000"/>
                                        <p:tgtEl>
                                          <p:spTgt spid="343095"/>
                                        </p:tgtEl>
                                      </p:cBhvr>
                                    </p:animEffect>
                                  </p:childTnLst>
                                </p:cTn>
                              </p:par>
                              <p:par>
                                <p:cTn id="170" presetID="21" presetClass="entr" presetSubtype="1" fill="hold" grpId="0" nodeType="withEffect">
                                  <p:stCondLst>
                                    <p:cond delay="0"/>
                                  </p:stCondLst>
                                  <p:childTnLst>
                                    <p:set>
                                      <p:cBhvr>
                                        <p:cTn id="171" dur="1" fill="hold">
                                          <p:stCondLst>
                                            <p:cond delay="0"/>
                                          </p:stCondLst>
                                        </p:cTn>
                                        <p:tgtEl>
                                          <p:spTgt spid="343096"/>
                                        </p:tgtEl>
                                        <p:attrNameLst>
                                          <p:attrName>style.visibility</p:attrName>
                                        </p:attrNameLst>
                                      </p:cBhvr>
                                      <p:to>
                                        <p:strVal val="visible"/>
                                      </p:to>
                                    </p:set>
                                    <p:animEffect transition="in" filter="wheel(1)">
                                      <p:cBhvr>
                                        <p:cTn id="172" dur="2000"/>
                                        <p:tgtEl>
                                          <p:spTgt spid="343096"/>
                                        </p:tgtEl>
                                      </p:cBhvr>
                                    </p:animEffect>
                                  </p:childTnLst>
                                </p:cTn>
                              </p:par>
                              <p:par>
                                <p:cTn id="173" presetID="21" presetClass="entr" presetSubtype="1" fill="hold" grpId="0" nodeType="withEffect">
                                  <p:stCondLst>
                                    <p:cond delay="0"/>
                                  </p:stCondLst>
                                  <p:childTnLst>
                                    <p:set>
                                      <p:cBhvr>
                                        <p:cTn id="174" dur="1" fill="hold">
                                          <p:stCondLst>
                                            <p:cond delay="0"/>
                                          </p:stCondLst>
                                        </p:cTn>
                                        <p:tgtEl>
                                          <p:spTgt spid="343097"/>
                                        </p:tgtEl>
                                        <p:attrNameLst>
                                          <p:attrName>style.visibility</p:attrName>
                                        </p:attrNameLst>
                                      </p:cBhvr>
                                      <p:to>
                                        <p:strVal val="visible"/>
                                      </p:to>
                                    </p:set>
                                    <p:animEffect transition="in" filter="wheel(1)">
                                      <p:cBhvr>
                                        <p:cTn id="175" dur="2000"/>
                                        <p:tgtEl>
                                          <p:spTgt spid="343097"/>
                                        </p:tgtEl>
                                      </p:cBhvr>
                                    </p:animEffect>
                                  </p:childTnLst>
                                </p:cTn>
                              </p:par>
                              <p:par>
                                <p:cTn id="176" presetID="21" presetClass="entr" presetSubtype="1" fill="hold" grpId="0" nodeType="withEffect">
                                  <p:stCondLst>
                                    <p:cond delay="0"/>
                                  </p:stCondLst>
                                  <p:childTnLst>
                                    <p:set>
                                      <p:cBhvr>
                                        <p:cTn id="177" dur="1" fill="hold">
                                          <p:stCondLst>
                                            <p:cond delay="0"/>
                                          </p:stCondLst>
                                        </p:cTn>
                                        <p:tgtEl>
                                          <p:spTgt spid="343098"/>
                                        </p:tgtEl>
                                        <p:attrNameLst>
                                          <p:attrName>style.visibility</p:attrName>
                                        </p:attrNameLst>
                                      </p:cBhvr>
                                      <p:to>
                                        <p:strVal val="visible"/>
                                      </p:to>
                                    </p:set>
                                    <p:animEffect transition="in" filter="wheel(1)">
                                      <p:cBhvr>
                                        <p:cTn id="178" dur="2000"/>
                                        <p:tgtEl>
                                          <p:spTgt spid="343098"/>
                                        </p:tgtEl>
                                      </p:cBhvr>
                                    </p:animEffect>
                                  </p:childTnLst>
                                </p:cTn>
                              </p:par>
                              <p:par>
                                <p:cTn id="179" presetID="21" presetClass="entr" presetSubtype="1" fill="hold" grpId="0" nodeType="withEffect">
                                  <p:stCondLst>
                                    <p:cond delay="0"/>
                                  </p:stCondLst>
                                  <p:childTnLst>
                                    <p:set>
                                      <p:cBhvr>
                                        <p:cTn id="180" dur="1" fill="hold">
                                          <p:stCondLst>
                                            <p:cond delay="0"/>
                                          </p:stCondLst>
                                        </p:cTn>
                                        <p:tgtEl>
                                          <p:spTgt spid="343099"/>
                                        </p:tgtEl>
                                        <p:attrNameLst>
                                          <p:attrName>style.visibility</p:attrName>
                                        </p:attrNameLst>
                                      </p:cBhvr>
                                      <p:to>
                                        <p:strVal val="visible"/>
                                      </p:to>
                                    </p:set>
                                    <p:animEffect transition="in" filter="wheel(1)">
                                      <p:cBhvr>
                                        <p:cTn id="181" dur="2000"/>
                                        <p:tgtEl>
                                          <p:spTgt spid="343099"/>
                                        </p:tgtEl>
                                      </p:cBhvr>
                                    </p:animEffect>
                                  </p:childTnLst>
                                </p:cTn>
                              </p:par>
                              <p:par>
                                <p:cTn id="182" presetID="21" presetClass="entr" presetSubtype="1" fill="hold" grpId="0" nodeType="withEffect">
                                  <p:stCondLst>
                                    <p:cond delay="0"/>
                                  </p:stCondLst>
                                  <p:childTnLst>
                                    <p:set>
                                      <p:cBhvr>
                                        <p:cTn id="183" dur="1" fill="hold">
                                          <p:stCondLst>
                                            <p:cond delay="0"/>
                                          </p:stCondLst>
                                        </p:cTn>
                                        <p:tgtEl>
                                          <p:spTgt spid="343100"/>
                                        </p:tgtEl>
                                        <p:attrNameLst>
                                          <p:attrName>style.visibility</p:attrName>
                                        </p:attrNameLst>
                                      </p:cBhvr>
                                      <p:to>
                                        <p:strVal val="visible"/>
                                      </p:to>
                                    </p:set>
                                    <p:animEffect transition="in" filter="wheel(1)">
                                      <p:cBhvr>
                                        <p:cTn id="184" dur="2000"/>
                                        <p:tgtEl>
                                          <p:spTgt spid="343100"/>
                                        </p:tgtEl>
                                      </p:cBhvr>
                                    </p:animEffect>
                                  </p:childTnLst>
                                </p:cTn>
                              </p:par>
                              <p:par>
                                <p:cTn id="185" presetID="21" presetClass="entr" presetSubtype="1" fill="hold" grpId="0" nodeType="withEffect">
                                  <p:stCondLst>
                                    <p:cond delay="0"/>
                                  </p:stCondLst>
                                  <p:childTnLst>
                                    <p:set>
                                      <p:cBhvr>
                                        <p:cTn id="186" dur="1" fill="hold">
                                          <p:stCondLst>
                                            <p:cond delay="0"/>
                                          </p:stCondLst>
                                        </p:cTn>
                                        <p:tgtEl>
                                          <p:spTgt spid="343101"/>
                                        </p:tgtEl>
                                        <p:attrNameLst>
                                          <p:attrName>style.visibility</p:attrName>
                                        </p:attrNameLst>
                                      </p:cBhvr>
                                      <p:to>
                                        <p:strVal val="visible"/>
                                      </p:to>
                                    </p:set>
                                    <p:animEffect transition="in" filter="wheel(1)">
                                      <p:cBhvr>
                                        <p:cTn id="187" dur="2000"/>
                                        <p:tgtEl>
                                          <p:spTgt spid="343101"/>
                                        </p:tgtEl>
                                      </p:cBhvr>
                                    </p:animEffect>
                                  </p:childTnLst>
                                </p:cTn>
                              </p:par>
                              <p:par>
                                <p:cTn id="188" presetID="21" presetClass="entr" presetSubtype="1" fill="hold" grpId="0" nodeType="withEffect">
                                  <p:stCondLst>
                                    <p:cond delay="0"/>
                                  </p:stCondLst>
                                  <p:childTnLst>
                                    <p:set>
                                      <p:cBhvr>
                                        <p:cTn id="189" dur="1" fill="hold">
                                          <p:stCondLst>
                                            <p:cond delay="0"/>
                                          </p:stCondLst>
                                        </p:cTn>
                                        <p:tgtEl>
                                          <p:spTgt spid="343102"/>
                                        </p:tgtEl>
                                        <p:attrNameLst>
                                          <p:attrName>style.visibility</p:attrName>
                                        </p:attrNameLst>
                                      </p:cBhvr>
                                      <p:to>
                                        <p:strVal val="visible"/>
                                      </p:to>
                                    </p:set>
                                    <p:animEffect transition="in" filter="wheel(1)">
                                      <p:cBhvr>
                                        <p:cTn id="190" dur="2000"/>
                                        <p:tgtEl>
                                          <p:spTgt spid="343102"/>
                                        </p:tgtEl>
                                      </p:cBhvr>
                                    </p:animEffect>
                                  </p:childTnLst>
                                </p:cTn>
                              </p:par>
                              <p:par>
                                <p:cTn id="191" presetID="21" presetClass="entr" presetSubtype="1" fill="hold" grpId="0" nodeType="withEffect">
                                  <p:stCondLst>
                                    <p:cond delay="0"/>
                                  </p:stCondLst>
                                  <p:childTnLst>
                                    <p:set>
                                      <p:cBhvr>
                                        <p:cTn id="192" dur="1" fill="hold">
                                          <p:stCondLst>
                                            <p:cond delay="0"/>
                                          </p:stCondLst>
                                        </p:cTn>
                                        <p:tgtEl>
                                          <p:spTgt spid="343103"/>
                                        </p:tgtEl>
                                        <p:attrNameLst>
                                          <p:attrName>style.visibility</p:attrName>
                                        </p:attrNameLst>
                                      </p:cBhvr>
                                      <p:to>
                                        <p:strVal val="visible"/>
                                      </p:to>
                                    </p:set>
                                    <p:animEffect transition="in" filter="wheel(1)">
                                      <p:cBhvr>
                                        <p:cTn id="193" dur="2000"/>
                                        <p:tgtEl>
                                          <p:spTgt spid="343103"/>
                                        </p:tgtEl>
                                      </p:cBhvr>
                                    </p:animEffect>
                                  </p:childTnLst>
                                </p:cTn>
                              </p:par>
                              <p:par>
                                <p:cTn id="194" presetID="21" presetClass="entr" presetSubtype="1" fill="hold" grpId="0" nodeType="withEffect">
                                  <p:stCondLst>
                                    <p:cond delay="0"/>
                                  </p:stCondLst>
                                  <p:childTnLst>
                                    <p:set>
                                      <p:cBhvr>
                                        <p:cTn id="195" dur="1" fill="hold">
                                          <p:stCondLst>
                                            <p:cond delay="0"/>
                                          </p:stCondLst>
                                        </p:cTn>
                                        <p:tgtEl>
                                          <p:spTgt spid="343104"/>
                                        </p:tgtEl>
                                        <p:attrNameLst>
                                          <p:attrName>style.visibility</p:attrName>
                                        </p:attrNameLst>
                                      </p:cBhvr>
                                      <p:to>
                                        <p:strVal val="visible"/>
                                      </p:to>
                                    </p:set>
                                    <p:animEffect transition="in" filter="wheel(1)">
                                      <p:cBhvr>
                                        <p:cTn id="196" dur="2000"/>
                                        <p:tgtEl>
                                          <p:spTgt spid="343104"/>
                                        </p:tgtEl>
                                      </p:cBhvr>
                                    </p:animEffect>
                                  </p:childTnLst>
                                </p:cTn>
                              </p:par>
                              <p:par>
                                <p:cTn id="197" presetID="21" presetClass="entr" presetSubtype="1" fill="hold" grpId="0" nodeType="withEffect">
                                  <p:stCondLst>
                                    <p:cond delay="0"/>
                                  </p:stCondLst>
                                  <p:childTnLst>
                                    <p:set>
                                      <p:cBhvr>
                                        <p:cTn id="198" dur="1" fill="hold">
                                          <p:stCondLst>
                                            <p:cond delay="0"/>
                                          </p:stCondLst>
                                        </p:cTn>
                                        <p:tgtEl>
                                          <p:spTgt spid="343105"/>
                                        </p:tgtEl>
                                        <p:attrNameLst>
                                          <p:attrName>style.visibility</p:attrName>
                                        </p:attrNameLst>
                                      </p:cBhvr>
                                      <p:to>
                                        <p:strVal val="visible"/>
                                      </p:to>
                                    </p:set>
                                    <p:animEffect transition="in" filter="wheel(1)">
                                      <p:cBhvr>
                                        <p:cTn id="199" dur="2000"/>
                                        <p:tgtEl>
                                          <p:spTgt spid="343105"/>
                                        </p:tgtEl>
                                      </p:cBhvr>
                                    </p:animEffect>
                                  </p:childTnLst>
                                </p:cTn>
                              </p:par>
                              <p:par>
                                <p:cTn id="200" presetID="21" presetClass="entr" presetSubtype="1" fill="hold" grpId="0" nodeType="withEffect">
                                  <p:stCondLst>
                                    <p:cond delay="0"/>
                                  </p:stCondLst>
                                  <p:childTnLst>
                                    <p:set>
                                      <p:cBhvr>
                                        <p:cTn id="201" dur="1" fill="hold">
                                          <p:stCondLst>
                                            <p:cond delay="0"/>
                                          </p:stCondLst>
                                        </p:cTn>
                                        <p:tgtEl>
                                          <p:spTgt spid="343106"/>
                                        </p:tgtEl>
                                        <p:attrNameLst>
                                          <p:attrName>style.visibility</p:attrName>
                                        </p:attrNameLst>
                                      </p:cBhvr>
                                      <p:to>
                                        <p:strVal val="visible"/>
                                      </p:to>
                                    </p:set>
                                    <p:animEffect transition="in" filter="wheel(1)">
                                      <p:cBhvr>
                                        <p:cTn id="202" dur="2000"/>
                                        <p:tgtEl>
                                          <p:spTgt spid="343106"/>
                                        </p:tgtEl>
                                      </p:cBhvr>
                                    </p:animEffect>
                                  </p:childTnLst>
                                </p:cTn>
                              </p:par>
                              <p:par>
                                <p:cTn id="203" presetID="21" presetClass="entr" presetSubtype="1" fill="hold" grpId="0" nodeType="withEffect">
                                  <p:stCondLst>
                                    <p:cond delay="0"/>
                                  </p:stCondLst>
                                  <p:childTnLst>
                                    <p:set>
                                      <p:cBhvr>
                                        <p:cTn id="204" dur="1" fill="hold">
                                          <p:stCondLst>
                                            <p:cond delay="0"/>
                                          </p:stCondLst>
                                        </p:cTn>
                                        <p:tgtEl>
                                          <p:spTgt spid="343107"/>
                                        </p:tgtEl>
                                        <p:attrNameLst>
                                          <p:attrName>style.visibility</p:attrName>
                                        </p:attrNameLst>
                                      </p:cBhvr>
                                      <p:to>
                                        <p:strVal val="visible"/>
                                      </p:to>
                                    </p:set>
                                    <p:animEffect transition="in" filter="wheel(1)">
                                      <p:cBhvr>
                                        <p:cTn id="205" dur="2000"/>
                                        <p:tgtEl>
                                          <p:spTgt spid="343107"/>
                                        </p:tgtEl>
                                      </p:cBhvr>
                                    </p:animEffect>
                                  </p:childTnLst>
                                </p:cTn>
                              </p:par>
                              <p:par>
                                <p:cTn id="206" presetID="21" presetClass="entr" presetSubtype="1" fill="hold" grpId="0" nodeType="withEffect">
                                  <p:stCondLst>
                                    <p:cond delay="0"/>
                                  </p:stCondLst>
                                  <p:childTnLst>
                                    <p:set>
                                      <p:cBhvr>
                                        <p:cTn id="207" dur="1" fill="hold">
                                          <p:stCondLst>
                                            <p:cond delay="0"/>
                                          </p:stCondLst>
                                        </p:cTn>
                                        <p:tgtEl>
                                          <p:spTgt spid="343108"/>
                                        </p:tgtEl>
                                        <p:attrNameLst>
                                          <p:attrName>style.visibility</p:attrName>
                                        </p:attrNameLst>
                                      </p:cBhvr>
                                      <p:to>
                                        <p:strVal val="visible"/>
                                      </p:to>
                                    </p:set>
                                    <p:animEffect transition="in" filter="wheel(1)">
                                      <p:cBhvr>
                                        <p:cTn id="208" dur="2000"/>
                                        <p:tgtEl>
                                          <p:spTgt spid="343108"/>
                                        </p:tgtEl>
                                      </p:cBhvr>
                                    </p:animEffect>
                                  </p:childTnLst>
                                </p:cTn>
                              </p:par>
                              <p:par>
                                <p:cTn id="209" presetID="21" presetClass="entr" presetSubtype="1" fill="hold" grpId="0" nodeType="withEffect">
                                  <p:stCondLst>
                                    <p:cond delay="0"/>
                                  </p:stCondLst>
                                  <p:childTnLst>
                                    <p:set>
                                      <p:cBhvr>
                                        <p:cTn id="210" dur="1" fill="hold">
                                          <p:stCondLst>
                                            <p:cond delay="0"/>
                                          </p:stCondLst>
                                        </p:cTn>
                                        <p:tgtEl>
                                          <p:spTgt spid="343109"/>
                                        </p:tgtEl>
                                        <p:attrNameLst>
                                          <p:attrName>style.visibility</p:attrName>
                                        </p:attrNameLst>
                                      </p:cBhvr>
                                      <p:to>
                                        <p:strVal val="visible"/>
                                      </p:to>
                                    </p:set>
                                    <p:animEffect transition="in" filter="wheel(1)">
                                      <p:cBhvr>
                                        <p:cTn id="211" dur="2000"/>
                                        <p:tgtEl>
                                          <p:spTgt spid="343109"/>
                                        </p:tgtEl>
                                      </p:cBhvr>
                                    </p:animEffect>
                                  </p:childTnLst>
                                </p:cTn>
                              </p:par>
                              <p:par>
                                <p:cTn id="212" presetID="21" presetClass="entr" presetSubtype="1" fill="hold" grpId="0" nodeType="withEffect">
                                  <p:stCondLst>
                                    <p:cond delay="0"/>
                                  </p:stCondLst>
                                  <p:childTnLst>
                                    <p:set>
                                      <p:cBhvr>
                                        <p:cTn id="213" dur="1" fill="hold">
                                          <p:stCondLst>
                                            <p:cond delay="0"/>
                                          </p:stCondLst>
                                        </p:cTn>
                                        <p:tgtEl>
                                          <p:spTgt spid="343110"/>
                                        </p:tgtEl>
                                        <p:attrNameLst>
                                          <p:attrName>style.visibility</p:attrName>
                                        </p:attrNameLst>
                                      </p:cBhvr>
                                      <p:to>
                                        <p:strVal val="visible"/>
                                      </p:to>
                                    </p:set>
                                    <p:animEffect transition="in" filter="wheel(1)">
                                      <p:cBhvr>
                                        <p:cTn id="214" dur="2000"/>
                                        <p:tgtEl>
                                          <p:spTgt spid="343110"/>
                                        </p:tgtEl>
                                      </p:cBhvr>
                                    </p:animEffect>
                                  </p:childTnLst>
                                </p:cTn>
                              </p:par>
                              <p:par>
                                <p:cTn id="215" presetID="21" presetClass="entr" presetSubtype="1" fill="hold" grpId="0" nodeType="withEffect">
                                  <p:stCondLst>
                                    <p:cond delay="0"/>
                                  </p:stCondLst>
                                  <p:childTnLst>
                                    <p:set>
                                      <p:cBhvr>
                                        <p:cTn id="216" dur="1" fill="hold">
                                          <p:stCondLst>
                                            <p:cond delay="0"/>
                                          </p:stCondLst>
                                        </p:cTn>
                                        <p:tgtEl>
                                          <p:spTgt spid="343111"/>
                                        </p:tgtEl>
                                        <p:attrNameLst>
                                          <p:attrName>style.visibility</p:attrName>
                                        </p:attrNameLst>
                                      </p:cBhvr>
                                      <p:to>
                                        <p:strVal val="visible"/>
                                      </p:to>
                                    </p:set>
                                    <p:animEffect transition="in" filter="wheel(1)">
                                      <p:cBhvr>
                                        <p:cTn id="217" dur="2000"/>
                                        <p:tgtEl>
                                          <p:spTgt spid="343111"/>
                                        </p:tgtEl>
                                      </p:cBhvr>
                                    </p:animEffect>
                                  </p:childTnLst>
                                </p:cTn>
                              </p:par>
                              <p:par>
                                <p:cTn id="218" presetID="21" presetClass="entr" presetSubtype="1" fill="hold" grpId="0" nodeType="withEffect">
                                  <p:stCondLst>
                                    <p:cond delay="0"/>
                                  </p:stCondLst>
                                  <p:childTnLst>
                                    <p:set>
                                      <p:cBhvr>
                                        <p:cTn id="219" dur="1" fill="hold">
                                          <p:stCondLst>
                                            <p:cond delay="0"/>
                                          </p:stCondLst>
                                        </p:cTn>
                                        <p:tgtEl>
                                          <p:spTgt spid="343112"/>
                                        </p:tgtEl>
                                        <p:attrNameLst>
                                          <p:attrName>style.visibility</p:attrName>
                                        </p:attrNameLst>
                                      </p:cBhvr>
                                      <p:to>
                                        <p:strVal val="visible"/>
                                      </p:to>
                                    </p:set>
                                    <p:animEffect transition="in" filter="wheel(1)">
                                      <p:cBhvr>
                                        <p:cTn id="220" dur="2000"/>
                                        <p:tgtEl>
                                          <p:spTgt spid="343112"/>
                                        </p:tgtEl>
                                      </p:cBhvr>
                                    </p:animEffect>
                                  </p:childTnLst>
                                </p:cTn>
                              </p:par>
                              <p:par>
                                <p:cTn id="221" presetID="21" presetClass="entr" presetSubtype="1" fill="hold" grpId="0" nodeType="withEffect">
                                  <p:stCondLst>
                                    <p:cond delay="0"/>
                                  </p:stCondLst>
                                  <p:childTnLst>
                                    <p:set>
                                      <p:cBhvr>
                                        <p:cTn id="222" dur="1" fill="hold">
                                          <p:stCondLst>
                                            <p:cond delay="0"/>
                                          </p:stCondLst>
                                        </p:cTn>
                                        <p:tgtEl>
                                          <p:spTgt spid="343113"/>
                                        </p:tgtEl>
                                        <p:attrNameLst>
                                          <p:attrName>style.visibility</p:attrName>
                                        </p:attrNameLst>
                                      </p:cBhvr>
                                      <p:to>
                                        <p:strVal val="visible"/>
                                      </p:to>
                                    </p:set>
                                    <p:animEffect transition="in" filter="wheel(1)">
                                      <p:cBhvr>
                                        <p:cTn id="223" dur="2000"/>
                                        <p:tgtEl>
                                          <p:spTgt spid="343113"/>
                                        </p:tgtEl>
                                      </p:cBhvr>
                                    </p:animEffect>
                                  </p:childTnLst>
                                </p:cTn>
                              </p:par>
                              <p:par>
                                <p:cTn id="224" presetID="21" presetClass="entr" presetSubtype="1" fill="hold" grpId="0" nodeType="withEffect">
                                  <p:stCondLst>
                                    <p:cond delay="0"/>
                                  </p:stCondLst>
                                  <p:childTnLst>
                                    <p:set>
                                      <p:cBhvr>
                                        <p:cTn id="225" dur="1" fill="hold">
                                          <p:stCondLst>
                                            <p:cond delay="0"/>
                                          </p:stCondLst>
                                        </p:cTn>
                                        <p:tgtEl>
                                          <p:spTgt spid="343114"/>
                                        </p:tgtEl>
                                        <p:attrNameLst>
                                          <p:attrName>style.visibility</p:attrName>
                                        </p:attrNameLst>
                                      </p:cBhvr>
                                      <p:to>
                                        <p:strVal val="visible"/>
                                      </p:to>
                                    </p:set>
                                    <p:animEffect transition="in" filter="wheel(1)">
                                      <p:cBhvr>
                                        <p:cTn id="226" dur="2000"/>
                                        <p:tgtEl>
                                          <p:spTgt spid="343114"/>
                                        </p:tgtEl>
                                      </p:cBhvr>
                                    </p:animEffect>
                                  </p:childTnLst>
                                </p:cTn>
                              </p:par>
                              <p:par>
                                <p:cTn id="227" presetID="21" presetClass="entr" presetSubtype="1" fill="hold" grpId="0" nodeType="withEffect">
                                  <p:stCondLst>
                                    <p:cond delay="0"/>
                                  </p:stCondLst>
                                  <p:childTnLst>
                                    <p:set>
                                      <p:cBhvr>
                                        <p:cTn id="228" dur="1" fill="hold">
                                          <p:stCondLst>
                                            <p:cond delay="0"/>
                                          </p:stCondLst>
                                        </p:cTn>
                                        <p:tgtEl>
                                          <p:spTgt spid="343115"/>
                                        </p:tgtEl>
                                        <p:attrNameLst>
                                          <p:attrName>style.visibility</p:attrName>
                                        </p:attrNameLst>
                                      </p:cBhvr>
                                      <p:to>
                                        <p:strVal val="visible"/>
                                      </p:to>
                                    </p:set>
                                    <p:animEffect transition="in" filter="wheel(1)">
                                      <p:cBhvr>
                                        <p:cTn id="229" dur="2000"/>
                                        <p:tgtEl>
                                          <p:spTgt spid="343115"/>
                                        </p:tgtEl>
                                      </p:cBhvr>
                                    </p:animEffect>
                                  </p:childTnLst>
                                </p:cTn>
                              </p:par>
                              <p:par>
                                <p:cTn id="230" presetID="21" presetClass="entr" presetSubtype="1" fill="hold" grpId="0" nodeType="withEffect">
                                  <p:stCondLst>
                                    <p:cond delay="0"/>
                                  </p:stCondLst>
                                  <p:childTnLst>
                                    <p:set>
                                      <p:cBhvr>
                                        <p:cTn id="231" dur="1" fill="hold">
                                          <p:stCondLst>
                                            <p:cond delay="0"/>
                                          </p:stCondLst>
                                        </p:cTn>
                                        <p:tgtEl>
                                          <p:spTgt spid="343116"/>
                                        </p:tgtEl>
                                        <p:attrNameLst>
                                          <p:attrName>style.visibility</p:attrName>
                                        </p:attrNameLst>
                                      </p:cBhvr>
                                      <p:to>
                                        <p:strVal val="visible"/>
                                      </p:to>
                                    </p:set>
                                    <p:animEffect transition="in" filter="wheel(1)">
                                      <p:cBhvr>
                                        <p:cTn id="232" dur="2000"/>
                                        <p:tgtEl>
                                          <p:spTgt spid="343116"/>
                                        </p:tgtEl>
                                      </p:cBhvr>
                                    </p:animEffect>
                                  </p:childTnLst>
                                </p:cTn>
                              </p:par>
                              <p:par>
                                <p:cTn id="233" presetID="21" presetClass="entr" presetSubtype="1" fill="hold" grpId="0" nodeType="withEffect">
                                  <p:stCondLst>
                                    <p:cond delay="0"/>
                                  </p:stCondLst>
                                  <p:childTnLst>
                                    <p:set>
                                      <p:cBhvr>
                                        <p:cTn id="234" dur="1" fill="hold">
                                          <p:stCondLst>
                                            <p:cond delay="0"/>
                                          </p:stCondLst>
                                        </p:cTn>
                                        <p:tgtEl>
                                          <p:spTgt spid="343117"/>
                                        </p:tgtEl>
                                        <p:attrNameLst>
                                          <p:attrName>style.visibility</p:attrName>
                                        </p:attrNameLst>
                                      </p:cBhvr>
                                      <p:to>
                                        <p:strVal val="visible"/>
                                      </p:to>
                                    </p:set>
                                    <p:animEffect transition="in" filter="wheel(1)">
                                      <p:cBhvr>
                                        <p:cTn id="235" dur="2000"/>
                                        <p:tgtEl>
                                          <p:spTgt spid="343117"/>
                                        </p:tgtEl>
                                      </p:cBhvr>
                                    </p:animEffect>
                                  </p:childTnLst>
                                </p:cTn>
                              </p:par>
                              <p:par>
                                <p:cTn id="236" presetID="21" presetClass="entr" presetSubtype="1" fill="hold" grpId="0" nodeType="withEffect">
                                  <p:stCondLst>
                                    <p:cond delay="0"/>
                                  </p:stCondLst>
                                  <p:childTnLst>
                                    <p:set>
                                      <p:cBhvr>
                                        <p:cTn id="237" dur="1" fill="hold">
                                          <p:stCondLst>
                                            <p:cond delay="0"/>
                                          </p:stCondLst>
                                        </p:cTn>
                                        <p:tgtEl>
                                          <p:spTgt spid="343118"/>
                                        </p:tgtEl>
                                        <p:attrNameLst>
                                          <p:attrName>style.visibility</p:attrName>
                                        </p:attrNameLst>
                                      </p:cBhvr>
                                      <p:to>
                                        <p:strVal val="visible"/>
                                      </p:to>
                                    </p:set>
                                    <p:animEffect transition="in" filter="wheel(1)">
                                      <p:cBhvr>
                                        <p:cTn id="238" dur="2000"/>
                                        <p:tgtEl>
                                          <p:spTgt spid="343118"/>
                                        </p:tgtEl>
                                      </p:cBhvr>
                                    </p:animEffect>
                                  </p:childTnLst>
                                </p:cTn>
                              </p:par>
                              <p:par>
                                <p:cTn id="239" presetID="21" presetClass="entr" presetSubtype="1" fill="hold" grpId="0" nodeType="withEffect">
                                  <p:stCondLst>
                                    <p:cond delay="0"/>
                                  </p:stCondLst>
                                  <p:childTnLst>
                                    <p:set>
                                      <p:cBhvr>
                                        <p:cTn id="240" dur="1" fill="hold">
                                          <p:stCondLst>
                                            <p:cond delay="0"/>
                                          </p:stCondLst>
                                        </p:cTn>
                                        <p:tgtEl>
                                          <p:spTgt spid="343119"/>
                                        </p:tgtEl>
                                        <p:attrNameLst>
                                          <p:attrName>style.visibility</p:attrName>
                                        </p:attrNameLst>
                                      </p:cBhvr>
                                      <p:to>
                                        <p:strVal val="visible"/>
                                      </p:to>
                                    </p:set>
                                    <p:animEffect transition="in" filter="wheel(1)">
                                      <p:cBhvr>
                                        <p:cTn id="241" dur="2000"/>
                                        <p:tgtEl>
                                          <p:spTgt spid="343119"/>
                                        </p:tgtEl>
                                      </p:cBhvr>
                                    </p:animEffect>
                                  </p:childTnLst>
                                </p:cTn>
                              </p:par>
                              <p:par>
                                <p:cTn id="242" presetID="21" presetClass="entr" presetSubtype="1" fill="hold" grpId="0" nodeType="withEffect">
                                  <p:stCondLst>
                                    <p:cond delay="0"/>
                                  </p:stCondLst>
                                  <p:childTnLst>
                                    <p:set>
                                      <p:cBhvr>
                                        <p:cTn id="243" dur="1" fill="hold">
                                          <p:stCondLst>
                                            <p:cond delay="0"/>
                                          </p:stCondLst>
                                        </p:cTn>
                                        <p:tgtEl>
                                          <p:spTgt spid="343120"/>
                                        </p:tgtEl>
                                        <p:attrNameLst>
                                          <p:attrName>style.visibility</p:attrName>
                                        </p:attrNameLst>
                                      </p:cBhvr>
                                      <p:to>
                                        <p:strVal val="visible"/>
                                      </p:to>
                                    </p:set>
                                    <p:animEffect transition="in" filter="wheel(1)">
                                      <p:cBhvr>
                                        <p:cTn id="244" dur="2000"/>
                                        <p:tgtEl>
                                          <p:spTgt spid="343120"/>
                                        </p:tgtEl>
                                      </p:cBhvr>
                                    </p:animEffect>
                                  </p:childTnLst>
                                </p:cTn>
                              </p:par>
                              <p:par>
                                <p:cTn id="245" presetID="21" presetClass="entr" presetSubtype="1" fill="hold" grpId="0" nodeType="withEffect">
                                  <p:stCondLst>
                                    <p:cond delay="0"/>
                                  </p:stCondLst>
                                  <p:childTnLst>
                                    <p:set>
                                      <p:cBhvr>
                                        <p:cTn id="246" dur="1" fill="hold">
                                          <p:stCondLst>
                                            <p:cond delay="0"/>
                                          </p:stCondLst>
                                        </p:cTn>
                                        <p:tgtEl>
                                          <p:spTgt spid="343121"/>
                                        </p:tgtEl>
                                        <p:attrNameLst>
                                          <p:attrName>style.visibility</p:attrName>
                                        </p:attrNameLst>
                                      </p:cBhvr>
                                      <p:to>
                                        <p:strVal val="visible"/>
                                      </p:to>
                                    </p:set>
                                    <p:animEffect transition="in" filter="wheel(1)">
                                      <p:cBhvr>
                                        <p:cTn id="247" dur="2000"/>
                                        <p:tgtEl>
                                          <p:spTgt spid="343121"/>
                                        </p:tgtEl>
                                      </p:cBhvr>
                                    </p:animEffect>
                                  </p:childTnLst>
                                </p:cTn>
                              </p:par>
                              <p:par>
                                <p:cTn id="248" presetID="21" presetClass="entr" presetSubtype="1" fill="hold" grpId="0" nodeType="withEffect">
                                  <p:stCondLst>
                                    <p:cond delay="0"/>
                                  </p:stCondLst>
                                  <p:childTnLst>
                                    <p:set>
                                      <p:cBhvr>
                                        <p:cTn id="249" dur="1" fill="hold">
                                          <p:stCondLst>
                                            <p:cond delay="0"/>
                                          </p:stCondLst>
                                        </p:cTn>
                                        <p:tgtEl>
                                          <p:spTgt spid="343122"/>
                                        </p:tgtEl>
                                        <p:attrNameLst>
                                          <p:attrName>style.visibility</p:attrName>
                                        </p:attrNameLst>
                                      </p:cBhvr>
                                      <p:to>
                                        <p:strVal val="visible"/>
                                      </p:to>
                                    </p:set>
                                    <p:animEffect transition="in" filter="wheel(1)">
                                      <p:cBhvr>
                                        <p:cTn id="250" dur="2000"/>
                                        <p:tgtEl>
                                          <p:spTgt spid="343122"/>
                                        </p:tgtEl>
                                      </p:cBhvr>
                                    </p:animEffect>
                                  </p:childTnLst>
                                </p:cTn>
                              </p:par>
                              <p:par>
                                <p:cTn id="251" presetID="21" presetClass="entr" presetSubtype="1" fill="hold" grpId="0" nodeType="withEffect">
                                  <p:stCondLst>
                                    <p:cond delay="0"/>
                                  </p:stCondLst>
                                  <p:childTnLst>
                                    <p:set>
                                      <p:cBhvr>
                                        <p:cTn id="252" dur="1" fill="hold">
                                          <p:stCondLst>
                                            <p:cond delay="0"/>
                                          </p:stCondLst>
                                        </p:cTn>
                                        <p:tgtEl>
                                          <p:spTgt spid="343123"/>
                                        </p:tgtEl>
                                        <p:attrNameLst>
                                          <p:attrName>style.visibility</p:attrName>
                                        </p:attrNameLst>
                                      </p:cBhvr>
                                      <p:to>
                                        <p:strVal val="visible"/>
                                      </p:to>
                                    </p:set>
                                    <p:animEffect transition="in" filter="wheel(1)">
                                      <p:cBhvr>
                                        <p:cTn id="253" dur="2000"/>
                                        <p:tgtEl>
                                          <p:spTgt spid="343123"/>
                                        </p:tgtEl>
                                      </p:cBhvr>
                                    </p:animEffect>
                                  </p:childTnLst>
                                </p:cTn>
                              </p:par>
                              <p:par>
                                <p:cTn id="254" presetID="21" presetClass="entr" presetSubtype="1" fill="hold" grpId="0" nodeType="withEffect">
                                  <p:stCondLst>
                                    <p:cond delay="0"/>
                                  </p:stCondLst>
                                  <p:childTnLst>
                                    <p:set>
                                      <p:cBhvr>
                                        <p:cTn id="255" dur="1" fill="hold">
                                          <p:stCondLst>
                                            <p:cond delay="0"/>
                                          </p:stCondLst>
                                        </p:cTn>
                                        <p:tgtEl>
                                          <p:spTgt spid="343124"/>
                                        </p:tgtEl>
                                        <p:attrNameLst>
                                          <p:attrName>style.visibility</p:attrName>
                                        </p:attrNameLst>
                                      </p:cBhvr>
                                      <p:to>
                                        <p:strVal val="visible"/>
                                      </p:to>
                                    </p:set>
                                    <p:animEffect transition="in" filter="wheel(1)">
                                      <p:cBhvr>
                                        <p:cTn id="256" dur="2000"/>
                                        <p:tgtEl>
                                          <p:spTgt spid="343124"/>
                                        </p:tgtEl>
                                      </p:cBhvr>
                                    </p:animEffect>
                                  </p:childTnLst>
                                </p:cTn>
                              </p:par>
                              <p:par>
                                <p:cTn id="257" presetID="21" presetClass="entr" presetSubtype="1" fill="hold" grpId="0" nodeType="withEffect">
                                  <p:stCondLst>
                                    <p:cond delay="0"/>
                                  </p:stCondLst>
                                  <p:childTnLst>
                                    <p:set>
                                      <p:cBhvr>
                                        <p:cTn id="258" dur="1" fill="hold">
                                          <p:stCondLst>
                                            <p:cond delay="0"/>
                                          </p:stCondLst>
                                        </p:cTn>
                                        <p:tgtEl>
                                          <p:spTgt spid="343125"/>
                                        </p:tgtEl>
                                        <p:attrNameLst>
                                          <p:attrName>style.visibility</p:attrName>
                                        </p:attrNameLst>
                                      </p:cBhvr>
                                      <p:to>
                                        <p:strVal val="visible"/>
                                      </p:to>
                                    </p:set>
                                    <p:animEffect transition="in" filter="wheel(1)">
                                      <p:cBhvr>
                                        <p:cTn id="259" dur="2000"/>
                                        <p:tgtEl>
                                          <p:spTgt spid="343125"/>
                                        </p:tgtEl>
                                      </p:cBhvr>
                                    </p:animEffect>
                                  </p:childTnLst>
                                </p:cTn>
                              </p:par>
                              <p:par>
                                <p:cTn id="260" presetID="21" presetClass="entr" presetSubtype="1" fill="hold" grpId="0" nodeType="withEffect">
                                  <p:stCondLst>
                                    <p:cond delay="0"/>
                                  </p:stCondLst>
                                  <p:childTnLst>
                                    <p:set>
                                      <p:cBhvr>
                                        <p:cTn id="261" dur="1" fill="hold">
                                          <p:stCondLst>
                                            <p:cond delay="0"/>
                                          </p:stCondLst>
                                        </p:cTn>
                                        <p:tgtEl>
                                          <p:spTgt spid="343126"/>
                                        </p:tgtEl>
                                        <p:attrNameLst>
                                          <p:attrName>style.visibility</p:attrName>
                                        </p:attrNameLst>
                                      </p:cBhvr>
                                      <p:to>
                                        <p:strVal val="visible"/>
                                      </p:to>
                                    </p:set>
                                    <p:animEffect transition="in" filter="wheel(1)">
                                      <p:cBhvr>
                                        <p:cTn id="262" dur="2000"/>
                                        <p:tgtEl>
                                          <p:spTgt spid="343126"/>
                                        </p:tgtEl>
                                      </p:cBhvr>
                                    </p:animEffect>
                                  </p:childTnLst>
                                </p:cTn>
                              </p:par>
                              <p:par>
                                <p:cTn id="263" presetID="21" presetClass="entr" presetSubtype="1" fill="hold" grpId="0" nodeType="withEffect">
                                  <p:stCondLst>
                                    <p:cond delay="0"/>
                                  </p:stCondLst>
                                  <p:childTnLst>
                                    <p:set>
                                      <p:cBhvr>
                                        <p:cTn id="264" dur="1" fill="hold">
                                          <p:stCondLst>
                                            <p:cond delay="0"/>
                                          </p:stCondLst>
                                        </p:cTn>
                                        <p:tgtEl>
                                          <p:spTgt spid="343127"/>
                                        </p:tgtEl>
                                        <p:attrNameLst>
                                          <p:attrName>style.visibility</p:attrName>
                                        </p:attrNameLst>
                                      </p:cBhvr>
                                      <p:to>
                                        <p:strVal val="visible"/>
                                      </p:to>
                                    </p:set>
                                    <p:animEffect transition="in" filter="wheel(1)">
                                      <p:cBhvr>
                                        <p:cTn id="265" dur="2000"/>
                                        <p:tgtEl>
                                          <p:spTgt spid="343127"/>
                                        </p:tgtEl>
                                      </p:cBhvr>
                                    </p:animEffect>
                                  </p:childTnLst>
                                </p:cTn>
                              </p:par>
                              <p:par>
                                <p:cTn id="266" presetID="21" presetClass="entr" presetSubtype="1" fill="hold" grpId="0" nodeType="withEffect">
                                  <p:stCondLst>
                                    <p:cond delay="0"/>
                                  </p:stCondLst>
                                  <p:childTnLst>
                                    <p:set>
                                      <p:cBhvr>
                                        <p:cTn id="267" dur="1" fill="hold">
                                          <p:stCondLst>
                                            <p:cond delay="0"/>
                                          </p:stCondLst>
                                        </p:cTn>
                                        <p:tgtEl>
                                          <p:spTgt spid="343128"/>
                                        </p:tgtEl>
                                        <p:attrNameLst>
                                          <p:attrName>style.visibility</p:attrName>
                                        </p:attrNameLst>
                                      </p:cBhvr>
                                      <p:to>
                                        <p:strVal val="visible"/>
                                      </p:to>
                                    </p:set>
                                    <p:animEffect transition="in" filter="wheel(1)">
                                      <p:cBhvr>
                                        <p:cTn id="268" dur="2000"/>
                                        <p:tgtEl>
                                          <p:spTgt spid="343128"/>
                                        </p:tgtEl>
                                      </p:cBhvr>
                                    </p:animEffect>
                                  </p:childTnLst>
                                </p:cTn>
                              </p:par>
                              <p:par>
                                <p:cTn id="269" presetID="21" presetClass="entr" presetSubtype="1" fill="hold" grpId="0" nodeType="withEffect">
                                  <p:stCondLst>
                                    <p:cond delay="0"/>
                                  </p:stCondLst>
                                  <p:childTnLst>
                                    <p:set>
                                      <p:cBhvr>
                                        <p:cTn id="270" dur="1" fill="hold">
                                          <p:stCondLst>
                                            <p:cond delay="0"/>
                                          </p:stCondLst>
                                        </p:cTn>
                                        <p:tgtEl>
                                          <p:spTgt spid="343129"/>
                                        </p:tgtEl>
                                        <p:attrNameLst>
                                          <p:attrName>style.visibility</p:attrName>
                                        </p:attrNameLst>
                                      </p:cBhvr>
                                      <p:to>
                                        <p:strVal val="visible"/>
                                      </p:to>
                                    </p:set>
                                    <p:animEffect transition="in" filter="wheel(1)">
                                      <p:cBhvr>
                                        <p:cTn id="271" dur="2000"/>
                                        <p:tgtEl>
                                          <p:spTgt spid="343129"/>
                                        </p:tgtEl>
                                      </p:cBhvr>
                                    </p:animEffect>
                                  </p:childTnLst>
                                </p:cTn>
                              </p:par>
                              <p:par>
                                <p:cTn id="272" presetID="21" presetClass="entr" presetSubtype="1" fill="hold" grpId="0" nodeType="withEffect">
                                  <p:stCondLst>
                                    <p:cond delay="0"/>
                                  </p:stCondLst>
                                  <p:childTnLst>
                                    <p:set>
                                      <p:cBhvr>
                                        <p:cTn id="273" dur="1" fill="hold">
                                          <p:stCondLst>
                                            <p:cond delay="0"/>
                                          </p:stCondLst>
                                        </p:cTn>
                                        <p:tgtEl>
                                          <p:spTgt spid="343130"/>
                                        </p:tgtEl>
                                        <p:attrNameLst>
                                          <p:attrName>style.visibility</p:attrName>
                                        </p:attrNameLst>
                                      </p:cBhvr>
                                      <p:to>
                                        <p:strVal val="visible"/>
                                      </p:to>
                                    </p:set>
                                    <p:animEffect transition="in" filter="wheel(1)">
                                      <p:cBhvr>
                                        <p:cTn id="274" dur="2000"/>
                                        <p:tgtEl>
                                          <p:spTgt spid="343130"/>
                                        </p:tgtEl>
                                      </p:cBhvr>
                                    </p:animEffect>
                                  </p:childTnLst>
                                </p:cTn>
                              </p:par>
                              <p:par>
                                <p:cTn id="275" presetID="21" presetClass="entr" presetSubtype="1" fill="hold" grpId="0" nodeType="withEffect">
                                  <p:stCondLst>
                                    <p:cond delay="0"/>
                                  </p:stCondLst>
                                  <p:childTnLst>
                                    <p:set>
                                      <p:cBhvr>
                                        <p:cTn id="276" dur="1" fill="hold">
                                          <p:stCondLst>
                                            <p:cond delay="0"/>
                                          </p:stCondLst>
                                        </p:cTn>
                                        <p:tgtEl>
                                          <p:spTgt spid="343131"/>
                                        </p:tgtEl>
                                        <p:attrNameLst>
                                          <p:attrName>style.visibility</p:attrName>
                                        </p:attrNameLst>
                                      </p:cBhvr>
                                      <p:to>
                                        <p:strVal val="visible"/>
                                      </p:to>
                                    </p:set>
                                    <p:animEffect transition="in" filter="wheel(1)">
                                      <p:cBhvr>
                                        <p:cTn id="277" dur="2000"/>
                                        <p:tgtEl>
                                          <p:spTgt spid="343131"/>
                                        </p:tgtEl>
                                      </p:cBhvr>
                                    </p:animEffect>
                                  </p:childTnLst>
                                </p:cTn>
                              </p:par>
                              <p:par>
                                <p:cTn id="278" presetID="21" presetClass="entr" presetSubtype="1" fill="hold" grpId="0" nodeType="withEffect">
                                  <p:stCondLst>
                                    <p:cond delay="0"/>
                                  </p:stCondLst>
                                  <p:childTnLst>
                                    <p:set>
                                      <p:cBhvr>
                                        <p:cTn id="279" dur="1" fill="hold">
                                          <p:stCondLst>
                                            <p:cond delay="0"/>
                                          </p:stCondLst>
                                        </p:cTn>
                                        <p:tgtEl>
                                          <p:spTgt spid="343132"/>
                                        </p:tgtEl>
                                        <p:attrNameLst>
                                          <p:attrName>style.visibility</p:attrName>
                                        </p:attrNameLst>
                                      </p:cBhvr>
                                      <p:to>
                                        <p:strVal val="visible"/>
                                      </p:to>
                                    </p:set>
                                    <p:animEffect transition="in" filter="wheel(1)">
                                      <p:cBhvr>
                                        <p:cTn id="280" dur="2000"/>
                                        <p:tgtEl>
                                          <p:spTgt spid="343132"/>
                                        </p:tgtEl>
                                      </p:cBhvr>
                                    </p:animEffect>
                                  </p:childTnLst>
                                </p:cTn>
                              </p:par>
                              <p:par>
                                <p:cTn id="281" presetID="21" presetClass="entr" presetSubtype="1" fill="hold" grpId="0" nodeType="withEffect">
                                  <p:stCondLst>
                                    <p:cond delay="0"/>
                                  </p:stCondLst>
                                  <p:childTnLst>
                                    <p:set>
                                      <p:cBhvr>
                                        <p:cTn id="282" dur="1" fill="hold">
                                          <p:stCondLst>
                                            <p:cond delay="0"/>
                                          </p:stCondLst>
                                        </p:cTn>
                                        <p:tgtEl>
                                          <p:spTgt spid="343133"/>
                                        </p:tgtEl>
                                        <p:attrNameLst>
                                          <p:attrName>style.visibility</p:attrName>
                                        </p:attrNameLst>
                                      </p:cBhvr>
                                      <p:to>
                                        <p:strVal val="visible"/>
                                      </p:to>
                                    </p:set>
                                    <p:animEffect transition="in" filter="wheel(1)">
                                      <p:cBhvr>
                                        <p:cTn id="283" dur="2000"/>
                                        <p:tgtEl>
                                          <p:spTgt spid="343133"/>
                                        </p:tgtEl>
                                      </p:cBhvr>
                                    </p:animEffect>
                                  </p:childTnLst>
                                </p:cTn>
                              </p:par>
                              <p:par>
                                <p:cTn id="284" presetID="21" presetClass="entr" presetSubtype="1" fill="hold" grpId="0" nodeType="withEffect">
                                  <p:stCondLst>
                                    <p:cond delay="0"/>
                                  </p:stCondLst>
                                  <p:childTnLst>
                                    <p:set>
                                      <p:cBhvr>
                                        <p:cTn id="285" dur="1" fill="hold">
                                          <p:stCondLst>
                                            <p:cond delay="0"/>
                                          </p:stCondLst>
                                        </p:cTn>
                                        <p:tgtEl>
                                          <p:spTgt spid="343134"/>
                                        </p:tgtEl>
                                        <p:attrNameLst>
                                          <p:attrName>style.visibility</p:attrName>
                                        </p:attrNameLst>
                                      </p:cBhvr>
                                      <p:to>
                                        <p:strVal val="visible"/>
                                      </p:to>
                                    </p:set>
                                    <p:animEffect transition="in" filter="wheel(1)">
                                      <p:cBhvr>
                                        <p:cTn id="286" dur="2000"/>
                                        <p:tgtEl>
                                          <p:spTgt spid="343134"/>
                                        </p:tgtEl>
                                      </p:cBhvr>
                                    </p:animEffect>
                                  </p:childTnLst>
                                </p:cTn>
                              </p:par>
                              <p:par>
                                <p:cTn id="287" presetID="21" presetClass="entr" presetSubtype="1" fill="hold" grpId="0" nodeType="withEffect">
                                  <p:stCondLst>
                                    <p:cond delay="0"/>
                                  </p:stCondLst>
                                  <p:childTnLst>
                                    <p:set>
                                      <p:cBhvr>
                                        <p:cTn id="288" dur="1" fill="hold">
                                          <p:stCondLst>
                                            <p:cond delay="0"/>
                                          </p:stCondLst>
                                        </p:cTn>
                                        <p:tgtEl>
                                          <p:spTgt spid="343135"/>
                                        </p:tgtEl>
                                        <p:attrNameLst>
                                          <p:attrName>style.visibility</p:attrName>
                                        </p:attrNameLst>
                                      </p:cBhvr>
                                      <p:to>
                                        <p:strVal val="visible"/>
                                      </p:to>
                                    </p:set>
                                    <p:animEffect transition="in" filter="wheel(1)">
                                      <p:cBhvr>
                                        <p:cTn id="289" dur="2000"/>
                                        <p:tgtEl>
                                          <p:spTgt spid="343135"/>
                                        </p:tgtEl>
                                      </p:cBhvr>
                                    </p:animEffect>
                                  </p:childTnLst>
                                </p:cTn>
                              </p:par>
                              <p:par>
                                <p:cTn id="290" presetID="21" presetClass="entr" presetSubtype="1" fill="hold" grpId="0" nodeType="withEffect">
                                  <p:stCondLst>
                                    <p:cond delay="0"/>
                                  </p:stCondLst>
                                  <p:childTnLst>
                                    <p:set>
                                      <p:cBhvr>
                                        <p:cTn id="291" dur="1" fill="hold">
                                          <p:stCondLst>
                                            <p:cond delay="0"/>
                                          </p:stCondLst>
                                        </p:cTn>
                                        <p:tgtEl>
                                          <p:spTgt spid="343136"/>
                                        </p:tgtEl>
                                        <p:attrNameLst>
                                          <p:attrName>style.visibility</p:attrName>
                                        </p:attrNameLst>
                                      </p:cBhvr>
                                      <p:to>
                                        <p:strVal val="visible"/>
                                      </p:to>
                                    </p:set>
                                    <p:animEffect transition="in" filter="wheel(1)">
                                      <p:cBhvr>
                                        <p:cTn id="292" dur="2000"/>
                                        <p:tgtEl>
                                          <p:spTgt spid="343136"/>
                                        </p:tgtEl>
                                      </p:cBhvr>
                                    </p:animEffect>
                                  </p:childTnLst>
                                </p:cTn>
                              </p:par>
                              <p:par>
                                <p:cTn id="293" presetID="21" presetClass="entr" presetSubtype="1" fill="hold" grpId="0" nodeType="withEffect">
                                  <p:stCondLst>
                                    <p:cond delay="0"/>
                                  </p:stCondLst>
                                  <p:childTnLst>
                                    <p:set>
                                      <p:cBhvr>
                                        <p:cTn id="294" dur="1" fill="hold">
                                          <p:stCondLst>
                                            <p:cond delay="0"/>
                                          </p:stCondLst>
                                        </p:cTn>
                                        <p:tgtEl>
                                          <p:spTgt spid="343137"/>
                                        </p:tgtEl>
                                        <p:attrNameLst>
                                          <p:attrName>style.visibility</p:attrName>
                                        </p:attrNameLst>
                                      </p:cBhvr>
                                      <p:to>
                                        <p:strVal val="visible"/>
                                      </p:to>
                                    </p:set>
                                    <p:animEffect transition="in" filter="wheel(1)">
                                      <p:cBhvr>
                                        <p:cTn id="295" dur="2000"/>
                                        <p:tgtEl>
                                          <p:spTgt spid="343137"/>
                                        </p:tgtEl>
                                      </p:cBhvr>
                                    </p:animEffect>
                                  </p:childTnLst>
                                </p:cTn>
                              </p:par>
                              <p:par>
                                <p:cTn id="296" presetID="21" presetClass="entr" presetSubtype="1" fill="hold" grpId="0" nodeType="withEffect">
                                  <p:stCondLst>
                                    <p:cond delay="0"/>
                                  </p:stCondLst>
                                  <p:childTnLst>
                                    <p:set>
                                      <p:cBhvr>
                                        <p:cTn id="297" dur="1" fill="hold">
                                          <p:stCondLst>
                                            <p:cond delay="0"/>
                                          </p:stCondLst>
                                        </p:cTn>
                                        <p:tgtEl>
                                          <p:spTgt spid="343138"/>
                                        </p:tgtEl>
                                        <p:attrNameLst>
                                          <p:attrName>style.visibility</p:attrName>
                                        </p:attrNameLst>
                                      </p:cBhvr>
                                      <p:to>
                                        <p:strVal val="visible"/>
                                      </p:to>
                                    </p:set>
                                    <p:animEffect transition="in" filter="wheel(1)">
                                      <p:cBhvr>
                                        <p:cTn id="298" dur="2000"/>
                                        <p:tgtEl>
                                          <p:spTgt spid="343138"/>
                                        </p:tgtEl>
                                      </p:cBhvr>
                                    </p:animEffect>
                                  </p:childTnLst>
                                </p:cTn>
                              </p:par>
                              <p:par>
                                <p:cTn id="299" presetID="21" presetClass="entr" presetSubtype="1" fill="hold" grpId="0" nodeType="withEffect">
                                  <p:stCondLst>
                                    <p:cond delay="0"/>
                                  </p:stCondLst>
                                  <p:childTnLst>
                                    <p:set>
                                      <p:cBhvr>
                                        <p:cTn id="300" dur="1" fill="hold">
                                          <p:stCondLst>
                                            <p:cond delay="0"/>
                                          </p:stCondLst>
                                        </p:cTn>
                                        <p:tgtEl>
                                          <p:spTgt spid="343139"/>
                                        </p:tgtEl>
                                        <p:attrNameLst>
                                          <p:attrName>style.visibility</p:attrName>
                                        </p:attrNameLst>
                                      </p:cBhvr>
                                      <p:to>
                                        <p:strVal val="visible"/>
                                      </p:to>
                                    </p:set>
                                    <p:animEffect transition="in" filter="wheel(1)">
                                      <p:cBhvr>
                                        <p:cTn id="301" dur="2000"/>
                                        <p:tgtEl>
                                          <p:spTgt spid="343139"/>
                                        </p:tgtEl>
                                      </p:cBhvr>
                                    </p:animEffect>
                                  </p:childTnLst>
                                </p:cTn>
                              </p:par>
                              <p:par>
                                <p:cTn id="302" presetID="21" presetClass="entr" presetSubtype="1" fill="hold" grpId="0" nodeType="withEffect">
                                  <p:stCondLst>
                                    <p:cond delay="0"/>
                                  </p:stCondLst>
                                  <p:childTnLst>
                                    <p:set>
                                      <p:cBhvr>
                                        <p:cTn id="303" dur="1" fill="hold">
                                          <p:stCondLst>
                                            <p:cond delay="0"/>
                                          </p:stCondLst>
                                        </p:cTn>
                                        <p:tgtEl>
                                          <p:spTgt spid="343140"/>
                                        </p:tgtEl>
                                        <p:attrNameLst>
                                          <p:attrName>style.visibility</p:attrName>
                                        </p:attrNameLst>
                                      </p:cBhvr>
                                      <p:to>
                                        <p:strVal val="visible"/>
                                      </p:to>
                                    </p:set>
                                    <p:animEffect transition="in" filter="wheel(1)">
                                      <p:cBhvr>
                                        <p:cTn id="304" dur="2000"/>
                                        <p:tgtEl>
                                          <p:spTgt spid="343140"/>
                                        </p:tgtEl>
                                      </p:cBhvr>
                                    </p:animEffect>
                                  </p:childTnLst>
                                </p:cTn>
                              </p:par>
                              <p:par>
                                <p:cTn id="305" presetID="21" presetClass="entr" presetSubtype="1" fill="hold" grpId="0" nodeType="withEffect">
                                  <p:stCondLst>
                                    <p:cond delay="0"/>
                                  </p:stCondLst>
                                  <p:childTnLst>
                                    <p:set>
                                      <p:cBhvr>
                                        <p:cTn id="306" dur="1" fill="hold">
                                          <p:stCondLst>
                                            <p:cond delay="0"/>
                                          </p:stCondLst>
                                        </p:cTn>
                                        <p:tgtEl>
                                          <p:spTgt spid="343141"/>
                                        </p:tgtEl>
                                        <p:attrNameLst>
                                          <p:attrName>style.visibility</p:attrName>
                                        </p:attrNameLst>
                                      </p:cBhvr>
                                      <p:to>
                                        <p:strVal val="visible"/>
                                      </p:to>
                                    </p:set>
                                    <p:animEffect transition="in" filter="wheel(1)">
                                      <p:cBhvr>
                                        <p:cTn id="307" dur="2000"/>
                                        <p:tgtEl>
                                          <p:spTgt spid="343141"/>
                                        </p:tgtEl>
                                      </p:cBhvr>
                                    </p:animEffect>
                                  </p:childTnLst>
                                </p:cTn>
                              </p:par>
                              <p:par>
                                <p:cTn id="308" presetID="21" presetClass="entr" presetSubtype="1" fill="hold" grpId="0" nodeType="withEffect">
                                  <p:stCondLst>
                                    <p:cond delay="0"/>
                                  </p:stCondLst>
                                  <p:childTnLst>
                                    <p:set>
                                      <p:cBhvr>
                                        <p:cTn id="309" dur="1" fill="hold">
                                          <p:stCondLst>
                                            <p:cond delay="0"/>
                                          </p:stCondLst>
                                        </p:cTn>
                                        <p:tgtEl>
                                          <p:spTgt spid="343142"/>
                                        </p:tgtEl>
                                        <p:attrNameLst>
                                          <p:attrName>style.visibility</p:attrName>
                                        </p:attrNameLst>
                                      </p:cBhvr>
                                      <p:to>
                                        <p:strVal val="visible"/>
                                      </p:to>
                                    </p:set>
                                    <p:animEffect transition="in" filter="wheel(1)">
                                      <p:cBhvr>
                                        <p:cTn id="310" dur="2000"/>
                                        <p:tgtEl>
                                          <p:spTgt spid="343142"/>
                                        </p:tgtEl>
                                      </p:cBhvr>
                                    </p:animEffect>
                                  </p:childTnLst>
                                </p:cTn>
                              </p:par>
                            </p:childTnLst>
                          </p:cTn>
                        </p:par>
                      </p:childTnLst>
                    </p:cTn>
                  </p:par>
                  <p:par>
                    <p:cTn id="311" fill="hold">
                      <p:stCondLst>
                        <p:cond delay="indefinite"/>
                      </p:stCondLst>
                      <p:childTnLst>
                        <p:par>
                          <p:cTn id="312" fill="hold">
                            <p:stCondLst>
                              <p:cond delay="0"/>
                            </p:stCondLst>
                            <p:childTnLst>
                              <p:par>
                                <p:cTn id="313" presetID="6" presetClass="entr" presetSubtype="16" fill="hold" grpId="0" nodeType="clickEffect">
                                  <p:stCondLst>
                                    <p:cond delay="0"/>
                                  </p:stCondLst>
                                  <p:childTnLst>
                                    <p:set>
                                      <p:cBhvr>
                                        <p:cTn id="314" dur="1" fill="hold">
                                          <p:stCondLst>
                                            <p:cond delay="0"/>
                                          </p:stCondLst>
                                        </p:cTn>
                                        <p:tgtEl>
                                          <p:spTgt spid="343047"/>
                                        </p:tgtEl>
                                        <p:attrNameLst>
                                          <p:attrName>style.visibility</p:attrName>
                                        </p:attrNameLst>
                                      </p:cBhvr>
                                      <p:to>
                                        <p:strVal val="visible"/>
                                      </p:to>
                                    </p:set>
                                    <p:animEffect transition="in" filter="circle(in)">
                                      <p:cBhvr>
                                        <p:cTn id="315" dur="2000"/>
                                        <p:tgtEl>
                                          <p:spTgt spid="343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39" grpId="0" build="p"/>
      <p:bldP spid="343046" grpId="0"/>
      <p:bldP spid="343047" grpId="0"/>
      <p:bldP spid="343048" grpId="0" bldLvl="0" animBg="1"/>
      <p:bldP spid="343049" grpId="0" bldLvl="0" animBg="1"/>
      <p:bldP spid="343050" grpId="0" bldLvl="0" animBg="1"/>
      <p:bldP spid="343051" grpId="0" bldLvl="0" animBg="1"/>
      <p:bldP spid="343052" grpId="0"/>
      <p:bldP spid="343053" grpId="0"/>
      <p:bldP spid="343054" grpId="0"/>
      <p:bldP spid="343055" grpId="0"/>
      <p:bldP spid="343056" grpId="0"/>
      <p:bldP spid="343057" grpId="0"/>
      <p:bldP spid="343058" grpId="0" bldLvl="0" animBg="1"/>
      <p:bldP spid="343059" grpId="0" bldLvl="0" animBg="1"/>
      <p:bldP spid="343060" grpId="0" bldLvl="0" animBg="1"/>
      <p:bldP spid="343061" grpId="0" bldLvl="0" animBg="1"/>
      <p:bldP spid="343062" grpId="0" bldLvl="0" animBg="1"/>
      <p:bldP spid="343063" grpId="0" bldLvl="0" animBg="1"/>
      <p:bldP spid="343064" grpId="0" bldLvl="0" animBg="1"/>
      <p:bldP spid="343065" grpId="0" bldLvl="0" animBg="1"/>
      <p:bldP spid="343066" grpId="0" bldLvl="0" animBg="1"/>
      <p:bldP spid="343067" grpId="0" bldLvl="0" animBg="1"/>
      <p:bldP spid="343068" grpId="0" bldLvl="0" animBg="1"/>
      <p:bldP spid="343069" grpId="0" bldLvl="0" animBg="1"/>
      <p:bldP spid="343070" grpId="0"/>
      <p:bldP spid="343071" grpId="0"/>
      <p:bldP spid="343072" grpId="0"/>
      <p:bldP spid="343073" grpId="0"/>
      <p:bldP spid="343074" grpId="0"/>
      <p:bldP spid="343075" grpId="0"/>
      <p:bldP spid="343076" grpId="0"/>
      <p:bldP spid="343077" grpId="0"/>
      <p:bldP spid="343078" grpId="0"/>
      <p:bldP spid="343079" grpId="0"/>
      <p:bldP spid="343080" grpId="0"/>
      <p:bldP spid="343081" grpId="0"/>
      <p:bldP spid="343082" grpId="0"/>
      <p:bldP spid="343083" grpId="0"/>
      <p:bldP spid="343084" grpId="0"/>
      <p:bldP spid="343085" grpId="0" bldLvl="0" animBg="1"/>
      <p:bldP spid="343086" grpId="0" bldLvl="0" animBg="1"/>
      <p:bldP spid="343087" grpId="0" bldLvl="0" animBg="1"/>
      <p:bldP spid="343088" grpId="0" bldLvl="0" animBg="1"/>
      <p:bldP spid="343089" grpId="0" bldLvl="0" animBg="1"/>
      <p:bldP spid="343090" grpId="0" bldLvl="0" animBg="1"/>
      <p:bldP spid="343091" grpId="0" bldLvl="0" animBg="1"/>
      <p:bldP spid="343092" grpId="0" bldLvl="0" animBg="1"/>
      <p:bldP spid="343093" grpId="0" bldLvl="0" animBg="1"/>
      <p:bldP spid="343094" grpId="0" bldLvl="0" animBg="1"/>
      <p:bldP spid="343095" grpId="0" bldLvl="0" animBg="1"/>
      <p:bldP spid="343096" grpId="0" bldLvl="0" animBg="1"/>
      <p:bldP spid="343097" grpId="0" bldLvl="0" animBg="1"/>
      <p:bldP spid="343098" grpId="0" bldLvl="0" animBg="1"/>
      <p:bldP spid="343099" grpId="0" bldLvl="0" animBg="1"/>
      <p:bldP spid="343100" grpId="0" bldLvl="0" animBg="1"/>
      <p:bldP spid="343101" grpId="0" bldLvl="0" animBg="1"/>
      <p:bldP spid="343102" grpId="0" bldLvl="0" animBg="1"/>
      <p:bldP spid="343103" grpId="0" bldLvl="0" animBg="1"/>
      <p:bldP spid="343104" grpId="0" bldLvl="0" animBg="1"/>
      <p:bldP spid="343105" grpId="0" bldLvl="0" animBg="1"/>
      <p:bldP spid="343106" grpId="0" bldLvl="0" animBg="1"/>
      <p:bldP spid="343107" grpId="0" bldLvl="0" animBg="1"/>
      <p:bldP spid="343108" grpId="0" bldLvl="0" animBg="1"/>
      <p:bldP spid="343109" grpId="0" bldLvl="0" animBg="1"/>
      <p:bldP spid="343110" grpId="0" bldLvl="0" animBg="1"/>
      <p:bldP spid="343111" grpId="0" bldLvl="0" animBg="1"/>
      <p:bldP spid="343112" grpId="0" bldLvl="0" animBg="1"/>
      <p:bldP spid="343113" grpId="0"/>
      <p:bldP spid="343114" grpId="0"/>
      <p:bldP spid="343115" grpId="0"/>
      <p:bldP spid="343116" grpId="0"/>
      <p:bldP spid="343117" grpId="0"/>
      <p:bldP spid="343118" grpId="0"/>
      <p:bldP spid="343119" grpId="0"/>
      <p:bldP spid="343120" grpId="0"/>
      <p:bldP spid="343121" grpId="0"/>
      <p:bldP spid="343122" grpId="0"/>
      <p:bldP spid="343123" grpId="0"/>
      <p:bldP spid="343124" grpId="0"/>
      <p:bldP spid="343125" grpId="0"/>
      <p:bldP spid="343126" grpId="0"/>
      <p:bldP spid="343127" grpId="0"/>
      <p:bldP spid="343128" grpId="0"/>
      <p:bldP spid="343129" grpId="0" bldLvl="0" animBg="1"/>
      <p:bldP spid="343130" grpId="0" bldLvl="0" animBg="1"/>
      <p:bldP spid="343131" grpId="0" bldLvl="0" animBg="1"/>
      <p:bldP spid="343132" grpId="0" bldLvl="0" animBg="1"/>
      <p:bldP spid="343133" grpId="0" bldLvl="0" animBg="1"/>
      <p:bldP spid="343134" grpId="0" bldLvl="0" animBg="1"/>
      <p:bldP spid="343135" grpId="0" bldLvl="0" animBg="1"/>
      <p:bldP spid="343136" grpId="0" bldLvl="0" animBg="1"/>
      <p:bldP spid="343137" grpId="0" bldLvl="0" animBg="1"/>
      <p:bldP spid="343138" grpId="0" bldLvl="0" animBg="1"/>
      <p:bldP spid="343139" grpId="0" bldLvl="0" animBg="1"/>
      <p:bldP spid="343140" grpId="0" bldLvl="0" animBg="1"/>
      <p:bldP spid="343141" grpId="0" bldLvl="0" animBg="1"/>
      <p:bldP spid="343142" grpId="0" bldLvl="0" animBg="1"/>
    </p:bld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1" name="灯片编号占位符 3"/>
          <p:cNvSpPr>
            <a:spLocks noGrp="1"/>
          </p:cNvSpPr>
          <p:nvPr>
            <p:ph type="sldNum" sz="quarter" idx="12"/>
          </p:nvPr>
        </p:nvSpPr>
        <p:spPr>
          <a:noFill/>
          <a:ln>
            <a:noFill/>
          </a:ln>
        </p:spPr>
        <p:txBody>
          <a:bodyPr wrap="square" lIns="91440" tIns="45720" rIns="91440" bIns="45720" anchor="ct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buSzTx/>
            </a:pPr>
            <a:fld id="{9A0DB2DC-4C9A-4742-B13C-FB6460FD3503}" type="slidenum">
              <a:rPr lang="zh-CN" altLang="en-US" sz="900">
                <a:solidFill>
                  <a:srgbClr val="000000"/>
                </a:solidFill>
                <a:latin typeface="Arial" panose="020B0604020202020204" pitchFamily="34" charset="0"/>
                <a:ea typeface="宋体" panose="02010600030101010101" pitchFamily="2" charset="-122"/>
              </a:rPr>
              <a:t>287</a:t>
            </a:fld>
            <a:endParaRPr lang="zh-CN" altLang="en-US" sz="900">
              <a:solidFill>
                <a:srgbClr val="000000"/>
              </a:solidFill>
              <a:latin typeface="Arial" panose="020B0604020202020204" pitchFamily="34" charset="0"/>
              <a:ea typeface="宋体" panose="02010600030101010101" pitchFamily="2" charset="-122"/>
            </a:endParaRPr>
          </a:p>
        </p:txBody>
      </p:sp>
      <p:sp>
        <p:nvSpPr>
          <p:cNvPr id="344067" name="Text Box 4"/>
          <p:cNvSpPr txBox="1"/>
          <p:nvPr/>
        </p:nvSpPr>
        <p:spPr>
          <a:xfrm>
            <a:off x="1370013" y="1082675"/>
            <a:ext cx="5080000" cy="460375"/>
          </a:xfrm>
          <a:prstGeom prst="rect">
            <a:avLst/>
          </a:prstGeom>
          <a:noFill/>
          <a:ln w="9525">
            <a:noFill/>
          </a:ln>
        </p:spPr>
        <p:txBody>
          <a:bodyPr wrap="none" anchor="t">
            <a:spAutoFit/>
          </a:bodyPr>
          <a:lstStyle/>
          <a:p>
            <a:pPr>
              <a:buSzTx/>
            </a:pPr>
            <a:r>
              <a:rPr lang="zh-CN" altLang="en-US" sz="2400" b="1">
                <a:solidFill>
                  <a:srgbClr val="000000"/>
                </a:solidFill>
                <a:latin typeface="方正粗黑宋简体" panose="02000000000000000000" pitchFamily="2" charset="-122"/>
                <a:ea typeface="方正粗黑宋简体" panose="02000000000000000000" pitchFamily="2" charset="-122"/>
              </a:rPr>
              <a:t>回想离散情况下矩形测度的中点求法</a:t>
            </a:r>
          </a:p>
        </p:txBody>
      </p:sp>
      <p:graphicFrame>
        <p:nvGraphicFramePr>
          <p:cNvPr id="344068" name="Object 5"/>
          <p:cNvGraphicFramePr>
            <a:graphicFrameLocks noChangeAspect="1"/>
          </p:cNvGraphicFramePr>
          <p:nvPr/>
        </p:nvGraphicFramePr>
        <p:xfrm>
          <a:off x="1560513" y="1538288"/>
          <a:ext cx="4619625" cy="2270125"/>
        </p:xfrm>
        <a:graphic>
          <a:graphicData uri="http://schemas.openxmlformats.org/presentationml/2006/ole">
            <mc:AlternateContent xmlns:mc="http://schemas.openxmlformats.org/markup-compatibility/2006">
              <mc:Choice xmlns:v="urn:schemas-microsoft-com:vml" Requires="v">
                <p:oleObj spid="_x0000_s425035" r:id="rId3" imgW="1854200" imgH="876300" progId="Equation.3">
                  <p:embed/>
                </p:oleObj>
              </mc:Choice>
              <mc:Fallback>
                <p:oleObj r:id="rId3" imgW="1854200" imgH="876300" progId="Equation.3">
                  <p:embed/>
                  <p:pic>
                    <p:nvPicPr>
                      <p:cNvPr id="0" name="图片 3113"/>
                      <p:cNvPicPr/>
                      <p:nvPr/>
                    </p:nvPicPr>
                    <p:blipFill>
                      <a:blip r:embed="rId4"/>
                      <a:stretch>
                        <a:fillRect/>
                      </a:stretch>
                    </p:blipFill>
                    <p:spPr>
                      <a:xfrm>
                        <a:off x="1560513" y="1538288"/>
                        <a:ext cx="4619625" cy="2270125"/>
                      </a:xfrm>
                      <a:prstGeom prst="rect">
                        <a:avLst/>
                      </a:prstGeom>
                      <a:noFill/>
                      <a:ln w="38100">
                        <a:noFill/>
                        <a:miter/>
                      </a:ln>
                    </p:spPr>
                  </p:pic>
                </p:oleObj>
              </mc:Fallback>
            </mc:AlternateContent>
          </a:graphicData>
        </a:graphic>
      </p:graphicFrame>
      <p:sp>
        <p:nvSpPr>
          <p:cNvPr id="344069" name="Text Box 6"/>
          <p:cNvSpPr txBox="1"/>
          <p:nvPr/>
        </p:nvSpPr>
        <p:spPr>
          <a:xfrm>
            <a:off x="315913" y="4229100"/>
            <a:ext cx="8512175" cy="1546225"/>
          </a:xfrm>
          <a:prstGeom prst="rect">
            <a:avLst/>
          </a:prstGeom>
          <a:noFill/>
          <a:ln w="9525">
            <a:noFill/>
          </a:ln>
        </p:spPr>
        <p:txBody>
          <a:bodyPr wrap="square" anchor="t">
            <a:spAutoFit/>
          </a:bodyPr>
          <a:lstStyle/>
          <a:p>
            <a:pPr>
              <a:lnSpc>
                <a:spcPct val="150000"/>
              </a:lnSpc>
              <a:buSzTx/>
            </a:pPr>
            <a:r>
              <a:rPr lang="zh-CN" altLang="en-US" sz="2100">
                <a:solidFill>
                  <a:srgbClr val="000000"/>
                </a:solidFill>
                <a:latin typeface="方正粗黑宋简体" panose="02000000000000000000" pitchFamily="2" charset="-122"/>
                <a:ea typeface="方正粗黑宋简体" panose="02000000000000000000" pitchFamily="2" charset="-122"/>
              </a:rPr>
              <a:t>第一组点</a:t>
            </a:r>
            <a:r>
              <a:rPr lang="en-US" altLang="zh-CN" sz="2100" b="1">
                <a:solidFill>
                  <a:srgbClr val="000000"/>
                </a:solidFill>
                <a:latin typeface="方正粗黑宋简体" panose="02000000000000000000" pitchFamily="2" charset="-122"/>
                <a:ea typeface="方正粗黑宋简体" panose="02000000000000000000" pitchFamily="2" charset="-122"/>
              </a:rPr>
              <a:t>{(1,1),(1,3),(3,3),(-1,1),(-1,3),(-3,3)}</a:t>
            </a:r>
            <a:r>
              <a:rPr lang="zh-CN" altLang="en-US" sz="2100" b="1">
                <a:solidFill>
                  <a:srgbClr val="000000"/>
                </a:solidFill>
                <a:latin typeface="方正粗黑宋简体" panose="02000000000000000000" pitchFamily="2" charset="-122"/>
                <a:ea typeface="方正粗黑宋简体" panose="02000000000000000000" pitchFamily="2" charset="-122"/>
              </a:rPr>
              <a:t>的中点在</a:t>
            </a:r>
            <a:r>
              <a:rPr lang="en-US" altLang="zh-CN" sz="2100" b="1">
                <a:solidFill>
                  <a:srgbClr val="000000"/>
                </a:solidFill>
                <a:latin typeface="方正粗黑宋简体" panose="02000000000000000000" pitchFamily="2" charset="-122"/>
                <a:ea typeface="方正粗黑宋简体" panose="02000000000000000000" pitchFamily="2" charset="-122"/>
              </a:rPr>
              <a:t>(0,3);</a:t>
            </a:r>
          </a:p>
          <a:p>
            <a:pPr>
              <a:lnSpc>
                <a:spcPct val="150000"/>
              </a:lnSpc>
              <a:buSzTx/>
            </a:pPr>
            <a:r>
              <a:rPr lang="zh-CN" altLang="en-US" sz="2100" b="1">
                <a:solidFill>
                  <a:srgbClr val="000000"/>
                </a:solidFill>
                <a:latin typeface="方正粗黑宋简体" panose="02000000000000000000" pitchFamily="2" charset="-122"/>
                <a:ea typeface="方正粗黑宋简体" panose="02000000000000000000" pitchFamily="2" charset="-122"/>
              </a:rPr>
              <a:t>第二组点</a:t>
            </a:r>
            <a:r>
              <a:rPr lang="en-US" altLang="zh-CN" sz="2100" b="1">
                <a:solidFill>
                  <a:srgbClr val="000000"/>
                </a:solidFill>
                <a:latin typeface="方正粗黑宋简体" panose="02000000000000000000" pitchFamily="2" charset="-122"/>
                <a:ea typeface="方正粗黑宋简体" panose="02000000000000000000" pitchFamily="2" charset="-122"/>
              </a:rPr>
              <a:t>{(-3,1),(-1,-1),(-1,-3),(-3,-1)(-3,-3)}</a:t>
            </a:r>
            <a:r>
              <a:rPr lang="zh-CN" altLang="en-US" sz="2100" b="1">
                <a:solidFill>
                  <a:srgbClr val="000000"/>
                </a:solidFill>
                <a:latin typeface="方正粗黑宋简体" panose="02000000000000000000" pitchFamily="2" charset="-122"/>
                <a:ea typeface="方正粗黑宋简体" panose="02000000000000000000" pitchFamily="2" charset="-122"/>
              </a:rPr>
              <a:t>的中点在</a:t>
            </a:r>
            <a:r>
              <a:rPr lang="en-US" altLang="zh-CN" sz="2100" b="1">
                <a:solidFill>
                  <a:srgbClr val="000000"/>
                </a:solidFill>
                <a:latin typeface="方正粗黑宋简体" panose="02000000000000000000" pitchFamily="2" charset="-122"/>
                <a:ea typeface="方正粗黑宋简体" panose="02000000000000000000" pitchFamily="2" charset="-122"/>
              </a:rPr>
              <a:t>(-3,-1);</a:t>
            </a:r>
          </a:p>
          <a:p>
            <a:pPr>
              <a:lnSpc>
                <a:spcPct val="150000"/>
              </a:lnSpc>
              <a:buSzTx/>
            </a:pPr>
            <a:r>
              <a:rPr lang="zh-CN" altLang="en-US" sz="2100" b="1">
                <a:solidFill>
                  <a:srgbClr val="000000"/>
                </a:solidFill>
                <a:latin typeface="方正粗黑宋简体" panose="02000000000000000000" pitchFamily="2" charset="-122"/>
                <a:ea typeface="方正粗黑宋简体" panose="02000000000000000000" pitchFamily="2" charset="-122"/>
              </a:rPr>
              <a:t>第三组点</a:t>
            </a:r>
            <a:r>
              <a:rPr lang="en-US" altLang="zh-CN" sz="2100" b="1">
                <a:solidFill>
                  <a:srgbClr val="000000"/>
                </a:solidFill>
                <a:latin typeface="方正粗黑宋简体" panose="02000000000000000000" pitchFamily="2" charset="-122"/>
                <a:ea typeface="方正粗黑宋简体" panose="02000000000000000000" pitchFamily="2" charset="-122"/>
              </a:rPr>
              <a:t>{(3,1),(1,-1),(3,-1),(1,-3),(3,-3)}</a:t>
            </a:r>
            <a:r>
              <a:rPr lang="zh-CN" altLang="en-US" sz="2100" b="1">
                <a:solidFill>
                  <a:srgbClr val="000000"/>
                </a:solidFill>
                <a:latin typeface="方正粗黑宋简体" panose="02000000000000000000" pitchFamily="2" charset="-122"/>
                <a:ea typeface="方正粗黑宋简体" panose="02000000000000000000" pitchFamily="2" charset="-122"/>
              </a:rPr>
              <a:t>的中点在</a:t>
            </a:r>
            <a:r>
              <a:rPr lang="en-US" altLang="zh-CN" sz="2100" b="1">
                <a:solidFill>
                  <a:srgbClr val="000000"/>
                </a:solidFill>
                <a:latin typeface="方正粗黑宋简体" panose="02000000000000000000" pitchFamily="2" charset="-122"/>
                <a:ea typeface="方正粗黑宋简体" panose="02000000000000000000" pitchFamily="2" charset="-122"/>
              </a:rPr>
              <a:t>(3,-1)</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44067"/>
                                        </p:tgtEl>
                                      </p:cBhvr>
                                    </p:animEffect>
                                    <p:animScale>
                                      <p:cBhvr>
                                        <p:cTn id="7" dur="250" autoRev="1" fill="hold"/>
                                        <p:tgtEl>
                                          <p:spTgt spid="344067"/>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4068"/>
                                        </p:tgtEl>
                                        <p:attrNameLst>
                                          <p:attrName>style.visibility</p:attrName>
                                        </p:attrNameLst>
                                      </p:cBhvr>
                                      <p:to>
                                        <p:strVal val="visible"/>
                                      </p:to>
                                    </p:set>
                                    <p:animEffect transition="in" filter="wipe(down)">
                                      <p:cBhvr>
                                        <p:cTn id="12" dur="500"/>
                                        <p:tgtEl>
                                          <p:spTgt spid="34406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44069"/>
                                        </p:tgtEl>
                                        <p:attrNameLst>
                                          <p:attrName>style.visibility</p:attrName>
                                        </p:attrNameLst>
                                      </p:cBhvr>
                                      <p:to>
                                        <p:strVal val="visible"/>
                                      </p:to>
                                    </p:set>
                                    <p:animEffect transition="in" filter="barn(inVertical)">
                                      <p:cBhvr>
                                        <p:cTn id="17" dur="500"/>
                                        <p:tgtEl>
                                          <p:spTgt spid="3440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067" grpId="0"/>
      <p:bldP spid="344069" grpId="0"/>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Text Box 6"/>
          <p:cNvSpPr txBox="1"/>
          <p:nvPr/>
        </p:nvSpPr>
        <p:spPr>
          <a:xfrm>
            <a:off x="463550" y="1425575"/>
            <a:ext cx="8192770" cy="1014730"/>
          </a:xfrm>
          <a:prstGeom prst="rect">
            <a:avLst/>
          </a:prstGeom>
          <a:noFill/>
          <a:ln w="9525">
            <a:noFill/>
          </a:ln>
        </p:spPr>
        <p:txBody>
          <a:bodyPr wrap="square" anchor="t">
            <a:spAutoFit/>
          </a:bodyPr>
          <a:lstStyle/>
          <a:p>
            <a:pPr>
              <a:buSzTx/>
            </a:pPr>
            <a:r>
              <a:rPr lang="zh-CN" altLang="en-US" sz="2000" b="1">
                <a:solidFill>
                  <a:srgbClr val="3D3F41"/>
                </a:solidFill>
                <a:latin typeface="方正粗黑宋简体" panose="02000000000000000000" pitchFamily="2" charset="-122"/>
                <a:ea typeface="方正粗黑宋简体" panose="02000000000000000000" pitchFamily="2" charset="-122"/>
              </a:rPr>
              <a:t>第一组点</a:t>
            </a:r>
            <a:r>
              <a:rPr lang="en-US" altLang="zh-CN" sz="2000" b="1">
                <a:solidFill>
                  <a:srgbClr val="3D3F41"/>
                </a:solidFill>
                <a:latin typeface="方正粗黑宋简体" panose="02000000000000000000" pitchFamily="2" charset="-122"/>
                <a:ea typeface="方正粗黑宋简体" panose="02000000000000000000" pitchFamily="2" charset="-122"/>
              </a:rPr>
              <a:t>{(1,1),(1,3),(3,3),(-1,1),(-1,3),(-3,3)}</a:t>
            </a:r>
            <a:r>
              <a:rPr lang="zh-CN" altLang="en-US" sz="2000" b="1">
                <a:solidFill>
                  <a:srgbClr val="3D3F41"/>
                </a:solidFill>
                <a:latin typeface="方正粗黑宋简体" panose="02000000000000000000" pitchFamily="2" charset="-122"/>
                <a:ea typeface="方正粗黑宋简体" panose="02000000000000000000" pitchFamily="2" charset="-122"/>
              </a:rPr>
              <a:t>的中点在</a:t>
            </a:r>
            <a:r>
              <a:rPr lang="en-US" altLang="zh-CN" sz="2000" b="1">
                <a:solidFill>
                  <a:srgbClr val="3D3F41"/>
                </a:solidFill>
                <a:latin typeface="方正粗黑宋简体" panose="02000000000000000000" pitchFamily="2" charset="-122"/>
                <a:ea typeface="方正粗黑宋简体" panose="02000000000000000000" pitchFamily="2" charset="-122"/>
              </a:rPr>
              <a:t>(0,3);</a:t>
            </a:r>
          </a:p>
          <a:p>
            <a:pPr>
              <a:buSzTx/>
            </a:pPr>
            <a:r>
              <a:rPr lang="zh-CN" altLang="en-US" sz="2000" b="1">
                <a:solidFill>
                  <a:srgbClr val="3D3F41"/>
                </a:solidFill>
                <a:latin typeface="方正粗黑宋简体" panose="02000000000000000000" pitchFamily="2" charset="-122"/>
                <a:ea typeface="方正粗黑宋简体" panose="02000000000000000000" pitchFamily="2" charset="-122"/>
              </a:rPr>
              <a:t>第二组点</a:t>
            </a:r>
            <a:r>
              <a:rPr lang="en-US" altLang="zh-CN" sz="2000" b="1">
                <a:solidFill>
                  <a:srgbClr val="3D3F41"/>
                </a:solidFill>
                <a:latin typeface="方正粗黑宋简体" panose="02000000000000000000" pitchFamily="2" charset="-122"/>
                <a:ea typeface="方正粗黑宋简体" panose="02000000000000000000" pitchFamily="2" charset="-122"/>
              </a:rPr>
              <a:t>{(-3,1),(-1,-1),(-1,-3),(-3,-1)(-3,-3)}</a:t>
            </a:r>
            <a:r>
              <a:rPr lang="zh-CN" altLang="en-US" sz="2000" b="1">
                <a:solidFill>
                  <a:srgbClr val="3D3F41"/>
                </a:solidFill>
                <a:latin typeface="方正粗黑宋简体" panose="02000000000000000000" pitchFamily="2" charset="-122"/>
                <a:ea typeface="方正粗黑宋简体" panose="02000000000000000000" pitchFamily="2" charset="-122"/>
              </a:rPr>
              <a:t>中点在</a:t>
            </a:r>
            <a:r>
              <a:rPr lang="en-US" altLang="zh-CN" sz="2000" b="1">
                <a:solidFill>
                  <a:srgbClr val="3D3F41"/>
                </a:solidFill>
                <a:latin typeface="方正粗黑宋简体" panose="02000000000000000000" pitchFamily="2" charset="-122"/>
                <a:ea typeface="方正粗黑宋简体" panose="02000000000000000000" pitchFamily="2" charset="-122"/>
              </a:rPr>
              <a:t>(-3,-1);</a:t>
            </a:r>
          </a:p>
          <a:p>
            <a:pPr>
              <a:buSzTx/>
            </a:pPr>
            <a:r>
              <a:rPr lang="zh-CN" altLang="en-US" sz="2000" b="1">
                <a:solidFill>
                  <a:srgbClr val="3D3F41"/>
                </a:solidFill>
                <a:latin typeface="方正粗黑宋简体" panose="02000000000000000000" pitchFamily="2" charset="-122"/>
                <a:ea typeface="方正粗黑宋简体" panose="02000000000000000000" pitchFamily="2" charset="-122"/>
              </a:rPr>
              <a:t>第三组点</a:t>
            </a:r>
            <a:r>
              <a:rPr lang="en-US" altLang="zh-CN" sz="2000" b="1">
                <a:solidFill>
                  <a:srgbClr val="3D3F41"/>
                </a:solidFill>
                <a:latin typeface="方正粗黑宋简体" panose="02000000000000000000" pitchFamily="2" charset="-122"/>
                <a:ea typeface="方正粗黑宋简体" panose="02000000000000000000" pitchFamily="2" charset="-122"/>
              </a:rPr>
              <a:t>{(3,1),(1,-1),(3,-1),(1,-3),(3,-3)}</a:t>
            </a:r>
            <a:r>
              <a:rPr lang="zh-CN" altLang="en-US" sz="2000" b="1">
                <a:solidFill>
                  <a:srgbClr val="3D3F41"/>
                </a:solidFill>
                <a:latin typeface="方正粗黑宋简体" panose="02000000000000000000" pitchFamily="2" charset="-122"/>
                <a:ea typeface="方正粗黑宋简体" panose="02000000000000000000" pitchFamily="2" charset="-122"/>
              </a:rPr>
              <a:t>的中点在</a:t>
            </a:r>
            <a:r>
              <a:rPr lang="en-US" altLang="zh-CN" sz="2000" b="1">
                <a:solidFill>
                  <a:srgbClr val="3D3F41"/>
                </a:solidFill>
                <a:latin typeface="方正粗黑宋简体" panose="02000000000000000000" pitchFamily="2" charset="-122"/>
                <a:ea typeface="方正粗黑宋简体" panose="02000000000000000000" pitchFamily="2" charset="-122"/>
              </a:rPr>
              <a:t>(3,-1)</a:t>
            </a:r>
          </a:p>
        </p:txBody>
      </p:sp>
      <p:grpSp>
        <p:nvGrpSpPr>
          <p:cNvPr id="345091" name="组合 193661"/>
          <p:cNvGrpSpPr/>
          <p:nvPr/>
        </p:nvGrpSpPr>
        <p:grpSpPr>
          <a:xfrm>
            <a:off x="683578" y="2708593"/>
            <a:ext cx="2735262" cy="2547937"/>
            <a:chOff x="3849117" y="2893218"/>
            <a:chExt cx="2917825" cy="3162301"/>
          </a:xfrm>
        </p:grpSpPr>
        <p:pic>
          <p:nvPicPr>
            <p:cNvPr id="456707" name="Picture 4"/>
            <p:cNvPicPr>
              <a:picLocks noChangeAspect="1"/>
            </p:cNvPicPr>
            <p:nvPr/>
          </p:nvPicPr>
          <p:blipFill>
            <a:blip r:embed="rId3"/>
            <a:stretch>
              <a:fillRect/>
            </a:stretch>
          </p:blipFill>
          <p:spPr>
            <a:xfrm>
              <a:off x="3849117" y="2893218"/>
              <a:ext cx="2917825" cy="3098800"/>
            </a:xfrm>
            <a:prstGeom prst="rect">
              <a:avLst/>
            </a:prstGeom>
            <a:noFill/>
            <a:ln w="9525">
              <a:noFill/>
            </a:ln>
          </p:spPr>
        </p:pic>
        <p:sp>
          <p:nvSpPr>
            <p:cNvPr id="345190" name="Freeform 97"/>
            <p:cNvSpPr>
              <a:spLocks noEditPoints="1" noChangeArrowheads="1"/>
            </p:cNvSpPr>
            <p:nvPr/>
          </p:nvSpPr>
          <p:spPr bwMode="auto">
            <a:xfrm>
              <a:off x="5360417" y="4320381"/>
              <a:ext cx="17463" cy="1735138"/>
            </a:xfrm>
            <a:custGeom>
              <a:avLst/>
              <a:gdLst>
                <a:gd name="T0" fmla="*/ 0 w 11"/>
                <a:gd name="T1" fmla="*/ 2147483647 h 1093"/>
                <a:gd name="T2" fmla="*/ 0 w 11"/>
                <a:gd name="T3" fmla="*/ 2147483647 h 1093"/>
                <a:gd name="T4" fmla="*/ 2147483647 w 11"/>
                <a:gd name="T5" fmla="*/ 2147483647 h 1093"/>
                <a:gd name="T6" fmla="*/ 2147483647 w 11"/>
                <a:gd name="T7" fmla="*/ 2147483647 h 1093"/>
                <a:gd name="T8" fmla="*/ 2147483647 w 11"/>
                <a:gd name="T9" fmla="*/ 2147483647 h 1093"/>
                <a:gd name="T10" fmla="*/ 2147483647 w 11"/>
                <a:gd name="T11" fmla="*/ 2147483647 h 1093"/>
                <a:gd name="T12" fmla="*/ 0 w 11"/>
                <a:gd name="T13" fmla="*/ 2147483647 h 1093"/>
                <a:gd name="T14" fmla="*/ 0 w 11"/>
                <a:gd name="T15" fmla="*/ 2147483647 h 1093"/>
                <a:gd name="T16" fmla="*/ 0 w 11"/>
                <a:gd name="T17" fmla="*/ 2147483647 h 1093"/>
                <a:gd name="T18" fmla="*/ 2147483647 w 11"/>
                <a:gd name="T19" fmla="*/ 2147483647 h 1093"/>
                <a:gd name="T20" fmla="*/ 2147483647 w 11"/>
                <a:gd name="T21" fmla="*/ 2147483647 h 1093"/>
                <a:gd name="T22" fmla="*/ 2147483647 w 11"/>
                <a:gd name="T23" fmla="*/ 2147483647 h 1093"/>
                <a:gd name="T24" fmla="*/ 2147483647 w 11"/>
                <a:gd name="T25" fmla="*/ 2147483647 h 1093"/>
                <a:gd name="T26" fmla="*/ 0 w 11"/>
                <a:gd name="T27" fmla="*/ 2147483647 h 1093"/>
                <a:gd name="T28" fmla="*/ 0 w 11"/>
                <a:gd name="T29" fmla="*/ 2147483647 h 1093"/>
                <a:gd name="T30" fmla="*/ 0 w 11"/>
                <a:gd name="T31" fmla="*/ 2147483647 h 1093"/>
                <a:gd name="T32" fmla="*/ 2147483647 w 11"/>
                <a:gd name="T33" fmla="*/ 2147483647 h 1093"/>
                <a:gd name="T34" fmla="*/ 2147483647 w 11"/>
                <a:gd name="T35" fmla="*/ 2147483647 h 1093"/>
                <a:gd name="T36" fmla="*/ 2147483647 w 11"/>
                <a:gd name="T37" fmla="*/ 2147483647 h 1093"/>
                <a:gd name="T38" fmla="*/ 2147483647 w 11"/>
                <a:gd name="T39" fmla="*/ 2147483647 h 1093"/>
                <a:gd name="T40" fmla="*/ 0 w 11"/>
                <a:gd name="T41" fmla="*/ 2147483647 h 1093"/>
                <a:gd name="T42" fmla="*/ 0 w 11"/>
                <a:gd name="T43" fmla="*/ 2147483647 h 1093"/>
                <a:gd name="T44" fmla="*/ 0 w 11"/>
                <a:gd name="T45" fmla="*/ 2147483647 h 1093"/>
                <a:gd name="T46" fmla="*/ 2147483647 w 11"/>
                <a:gd name="T47" fmla="*/ 2147483647 h 1093"/>
                <a:gd name="T48" fmla="*/ 2147483647 w 11"/>
                <a:gd name="T49" fmla="*/ 2147483647 h 1093"/>
                <a:gd name="T50" fmla="*/ 2147483647 w 11"/>
                <a:gd name="T51" fmla="*/ 2147483647 h 1093"/>
                <a:gd name="T52" fmla="*/ 2147483647 w 11"/>
                <a:gd name="T53" fmla="*/ 2147483647 h 1093"/>
                <a:gd name="T54" fmla="*/ 0 w 11"/>
                <a:gd name="T55" fmla="*/ 2147483647 h 1093"/>
                <a:gd name="T56" fmla="*/ 0 w 11"/>
                <a:gd name="T57" fmla="*/ 2147483647 h 1093"/>
                <a:gd name="T58" fmla="*/ 0 w 11"/>
                <a:gd name="T59" fmla="*/ 2147483647 h 1093"/>
                <a:gd name="T60" fmla="*/ 2147483647 w 11"/>
                <a:gd name="T61" fmla="*/ 0 h 1093"/>
                <a:gd name="T62" fmla="*/ 2147483647 w 11"/>
                <a:gd name="T63" fmla="*/ 2147483647 h 1093"/>
                <a:gd name="T64" fmla="*/ 2147483647 w 11"/>
                <a:gd name="T65" fmla="*/ 2147483647 h 1093"/>
                <a:gd name="T66" fmla="*/ 2147483647 w 11"/>
                <a:gd name="T67" fmla="*/ 2147483647 h 1093"/>
                <a:gd name="T68" fmla="*/ 0 w 11"/>
                <a:gd name="T69" fmla="*/ 2147483647 h 109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1" h="1093">
                  <a:moveTo>
                    <a:pt x="0" y="1088"/>
                  </a:moveTo>
                  <a:lnTo>
                    <a:pt x="0" y="924"/>
                  </a:lnTo>
                  <a:lnTo>
                    <a:pt x="5" y="919"/>
                  </a:lnTo>
                  <a:lnTo>
                    <a:pt x="11" y="924"/>
                  </a:lnTo>
                  <a:lnTo>
                    <a:pt x="11" y="1088"/>
                  </a:lnTo>
                  <a:lnTo>
                    <a:pt x="5" y="1093"/>
                  </a:lnTo>
                  <a:lnTo>
                    <a:pt x="0" y="1088"/>
                  </a:lnTo>
                  <a:close/>
                  <a:moveTo>
                    <a:pt x="0" y="826"/>
                  </a:moveTo>
                  <a:lnTo>
                    <a:pt x="0" y="662"/>
                  </a:lnTo>
                  <a:lnTo>
                    <a:pt x="5" y="656"/>
                  </a:lnTo>
                  <a:lnTo>
                    <a:pt x="11" y="662"/>
                  </a:lnTo>
                  <a:lnTo>
                    <a:pt x="11" y="826"/>
                  </a:lnTo>
                  <a:lnTo>
                    <a:pt x="5" y="831"/>
                  </a:lnTo>
                  <a:lnTo>
                    <a:pt x="0" y="826"/>
                  </a:lnTo>
                  <a:close/>
                  <a:moveTo>
                    <a:pt x="0" y="563"/>
                  </a:moveTo>
                  <a:lnTo>
                    <a:pt x="0" y="399"/>
                  </a:lnTo>
                  <a:lnTo>
                    <a:pt x="5" y="394"/>
                  </a:lnTo>
                  <a:lnTo>
                    <a:pt x="11" y="399"/>
                  </a:lnTo>
                  <a:lnTo>
                    <a:pt x="11" y="563"/>
                  </a:lnTo>
                  <a:lnTo>
                    <a:pt x="5" y="569"/>
                  </a:lnTo>
                  <a:lnTo>
                    <a:pt x="0" y="563"/>
                  </a:lnTo>
                  <a:close/>
                  <a:moveTo>
                    <a:pt x="0" y="301"/>
                  </a:moveTo>
                  <a:lnTo>
                    <a:pt x="0" y="137"/>
                  </a:lnTo>
                  <a:lnTo>
                    <a:pt x="5" y="132"/>
                  </a:lnTo>
                  <a:lnTo>
                    <a:pt x="11" y="137"/>
                  </a:lnTo>
                  <a:lnTo>
                    <a:pt x="11" y="301"/>
                  </a:lnTo>
                  <a:lnTo>
                    <a:pt x="5" y="306"/>
                  </a:lnTo>
                  <a:lnTo>
                    <a:pt x="0" y="301"/>
                  </a:lnTo>
                  <a:close/>
                  <a:moveTo>
                    <a:pt x="0" y="39"/>
                  </a:moveTo>
                  <a:lnTo>
                    <a:pt x="0" y="6"/>
                  </a:lnTo>
                  <a:lnTo>
                    <a:pt x="5" y="0"/>
                  </a:lnTo>
                  <a:lnTo>
                    <a:pt x="11" y="6"/>
                  </a:lnTo>
                  <a:lnTo>
                    <a:pt x="11" y="39"/>
                  </a:lnTo>
                  <a:lnTo>
                    <a:pt x="5" y="44"/>
                  </a:lnTo>
                  <a:lnTo>
                    <a:pt x="0" y="39"/>
                  </a:lnTo>
                  <a:close/>
                </a:path>
              </a:pathLst>
            </a:custGeom>
            <a:solidFill>
              <a:srgbClr val="FF0000"/>
            </a:solidFill>
            <a:ln w="5">
              <a:solidFill>
                <a:srgbClr val="FF0000"/>
              </a:solidFill>
              <a:round/>
            </a:ln>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5191" name="Freeform 95"/>
            <p:cNvSpPr>
              <a:spLocks noEditPoints="1" noChangeArrowheads="1"/>
            </p:cNvSpPr>
            <p:nvPr/>
          </p:nvSpPr>
          <p:spPr bwMode="auto">
            <a:xfrm>
              <a:off x="6008117" y="3477418"/>
              <a:ext cx="17463" cy="693738"/>
            </a:xfrm>
            <a:custGeom>
              <a:avLst/>
              <a:gdLst>
                <a:gd name="T0" fmla="*/ 2147483647 w 11"/>
                <a:gd name="T1" fmla="*/ 2147483647 h 437"/>
                <a:gd name="T2" fmla="*/ 2147483647 w 11"/>
                <a:gd name="T3" fmla="*/ 2147483647 h 437"/>
                <a:gd name="T4" fmla="*/ 2147483647 w 11"/>
                <a:gd name="T5" fmla="*/ 2147483647 h 437"/>
                <a:gd name="T6" fmla="*/ 0 w 11"/>
                <a:gd name="T7" fmla="*/ 2147483647 h 437"/>
                <a:gd name="T8" fmla="*/ 0 w 11"/>
                <a:gd name="T9" fmla="*/ 2147483647 h 437"/>
                <a:gd name="T10" fmla="*/ 2147483647 w 11"/>
                <a:gd name="T11" fmla="*/ 0 h 437"/>
                <a:gd name="T12" fmla="*/ 2147483647 w 11"/>
                <a:gd name="T13" fmla="*/ 2147483647 h 437"/>
                <a:gd name="T14" fmla="*/ 2147483647 w 11"/>
                <a:gd name="T15" fmla="*/ 2147483647 h 437"/>
                <a:gd name="T16" fmla="*/ 2147483647 w 11"/>
                <a:gd name="T17" fmla="*/ 2147483647 h 437"/>
                <a:gd name="T18" fmla="*/ 2147483647 w 11"/>
                <a:gd name="T19" fmla="*/ 2147483647 h 437"/>
                <a:gd name="T20" fmla="*/ 0 w 11"/>
                <a:gd name="T21" fmla="*/ 2147483647 h 437"/>
                <a:gd name="T22" fmla="*/ 0 w 11"/>
                <a:gd name="T23" fmla="*/ 2147483647 h 437"/>
                <a:gd name="T24" fmla="*/ 2147483647 w 11"/>
                <a:gd name="T25" fmla="*/ 2147483647 h 437"/>
                <a:gd name="T26" fmla="*/ 2147483647 w 11"/>
                <a:gd name="T27" fmla="*/ 2147483647 h 43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 h="437">
                  <a:moveTo>
                    <a:pt x="11" y="5"/>
                  </a:moveTo>
                  <a:lnTo>
                    <a:pt x="11" y="169"/>
                  </a:lnTo>
                  <a:lnTo>
                    <a:pt x="6" y="175"/>
                  </a:lnTo>
                  <a:lnTo>
                    <a:pt x="0" y="169"/>
                  </a:lnTo>
                  <a:lnTo>
                    <a:pt x="0" y="5"/>
                  </a:lnTo>
                  <a:lnTo>
                    <a:pt x="6" y="0"/>
                  </a:lnTo>
                  <a:lnTo>
                    <a:pt x="11" y="5"/>
                  </a:lnTo>
                  <a:close/>
                  <a:moveTo>
                    <a:pt x="11" y="268"/>
                  </a:moveTo>
                  <a:lnTo>
                    <a:pt x="11" y="432"/>
                  </a:lnTo>
                  <a:lnTo>
                    <a:pt x="6" y="437"/>
                  </a:lnTo>
                  <a:lnTo>
                    <a:pt x="0" y="432"/>
                  </a:lnTo>
                  <a:lnTo>
                    <a:pt x="0" y="268"/>
                  </a:lnTo>
                  <a:lnTo>
                    <a:pt x="6" y="262"/>
                  </a:lnTo>
                  <a:lnTo>
                    <a:pt x="11" y="268"/>
                  </a:lnTo>
                  <a:close/>
                </a:path>
              </a:pathLst>
            </a:custGeom>
            <a:solidFill>
              <a:srgbClr val="FF0000"/>
            </a:solidFill>
            <a:ln w="5">
              <a:solidFill>
                <a:srgbClr val="FF0000"/>
              </a:solidFill>
              <a:round/>
            </a:ln>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5192" name="Freeform 94"/>
            <p:cNvSpPr>
              <a:spLocks noEditPoints="1" noChangeArrowheads="1"/>
            </p:cNvSpPr>
            <p:nvPr/>
          </p:nvSpPr>
          <p:spPr bwMode="auto">
            <a:xfrm>
              <a:off x="4499992" y="4266406"/>
              <a:ext cx="1525588" cy="17463"/>
            </a:xfrm>
            <a:custGeom>
              <a:avLst/>
              <a:gdLst>
                <a:gd name="T0" fmla="*/ 2147483647 w 961"/>
                <a:gd name="T1" fmla="*/ 0 h 11"/>
                <a:gd name="T2" fmla="*/ 2147483647 w 961"/>
                <a:gd name="T3" fmla="*/ 0 h 11"/>
                <a:gd name="T4" fmla="*/ 2147483647 w 961"/>
                <a:gd name="T5" fmla="*/ 2147483647 h 11"/>
                <a:gd name="T6" fmla="*/ 2147483647 w 961"/>
                <a:gd name="T7" fmla="*/ 2147483647 h 11"/>
                <a:gd name="T8" fmla="*/ 2147483647 w 961"/>
                <a:gd name="T9" fmla="*/ 2147483647 h 11"/>
                <a:gd name="T10" fmla="*/ 0 w 961"/>
                <a:gd name="T11" fmla="*/ 2147483647 h 11"/>
                <a:gd name="T12" fmla="*/ 2147483647 w 961"/>
                <a:gd name="T13" fmla="*/ 0 h 11"/>
                <a:gd name="T14" fmla="*/ 2147483647 w 961"/>
                <a:gd name="T15" fmla="*/ 0 h 11"/>
                <a:gd name="T16" fmla="*/ 2147483647 w 961"/>
                <a:gd name="T17" fmla="*/ 0 h 11"/>
                <a:gd name="T18" fmla="*/ 2147483647 w 961"/>
                <a:gd name="T19" fmla="*/ 2147483647 h 11"/>
                <a:gd name="T20" fmla="*/ 2147483647 w 961"/>
                <a:gd name="T21" fmla="*/ 2147483647 h 11"/>
                <a:gd name="T22" fmla="*/ 2147483647 w 961"/>
                <a:gd name="T23" fmla="*/ 2147483647 h 11"/>
                <a:gd name="T24" fmla="*/ 2147483647 w 961"/>
                <a:gd name="T25" fmla="*/ 2147483647 h 11"/>
                <a:gd name="T26" fmla="*/ 2147483647 w 961"/>
                <a:gd name="T27" fmla="*/ 0 h 11"/>
                <a:gd name="T28" fmla="*/ 2147483647 w 961"/>
                <a:gd name="T29" fmla="*/ 0 h 11"/>
                <a:gd name="T30" fmla="*/ 2147483647 w 961"/>
                <a:gd name="T31" fmla="*/ 0 h 11"/>
                <a:gd name="T32" fmla="*/ 2147483647 w 961"/>
                <a:gd name="T33" fmla="*/ 2147483647 h 11"/>
                <a:gd name="T34" fmla="*/ 2147483647 w 961"/>
                <a:gd name="T35" fmla="*/ 2147483647 h 11"/>
                <a:gd name="T36" fmla="*/ 2147483647 w 961"/>
                <a:gd name="T37" fmla="*/ 2147483647 h 11"/>
                <a:gd name="T38" fmla="*/ 2147483647 w 961"/>
                <a:gd name="T39" fmla="*/ 2147483647 h 11"/>
                <a:gd name="T40" fmla="*/ 2147483647 w 961"/>
                <a:gd name="T41" fmla="*/ 0 h 11"/>
                <a:gd name="T42" fmla="*/ 2147483647 w 961"/>
                <a:gd name="T43" fmla="*/ 0 h 11"/>
                <a:gd name="T44" fmla="*/ 2147483647 w 961"/>
                <a:gd name="T45" fmla="*/ 0 h 11"/>
                <a:gd name="T46" fmla="*/ 2147483647 w 961"/>
                <a:gd name="T47" fmla="*/ 2147483647 h 11"/>
                <a:gd name="T48" fmla="*/ 2147483647 w 961"/>
                <a:gd name="T49" fmla="*/ 2147483647 h 11"/>
                <a:gd name="T50" fmla="*/ 2147483647 w 961"/>
                <a:gd name="T51" fmla="*/ 2147483647 h 11"/>
                <a:gd name="T52" fmla="*/ 2147483647 w 961"/>
                <a:gd name="T53" fmla="*/ 2147483647 h 11"/>
                <a:gd name="T54" fmla="*/ 2147483647 w 961"/>
                <a:gd name="T55" fmla="*/ 0 h 1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961" h="11">
                  <a:moveTo>
                    <a:pt x="5" y="0"/>
                  </a:moveTo>
                  <a:lnTo>
                    <a:pt x="169" y="0"/>
                  </a:lnTo>
                  <a:lnTo>
                    <a:pt x="175" y="6"/>
                  </a:lnTo>
                  <a:lnTo>
                    <a:pt x="169" y="11"/>
                  </a:lnTo>
                  <a:lnTo>
                    <a:pt x="5" y="11"/>
                  </a:lnTo>
                  <a:lnTo>
                    <a:pt x="0" y="6"/>
                  </a:lnTo>
                  <a:lnTo>
                    <a:pt x="5" y="0"/>
                  </a:lnTo>
                  <a:close/>
                  <a:moveTo>
                    <a:pt x="267" y="0"/>
                  </a:moveTo>
                  <a:lnTo>
                    <a:pt x="431" y="0"/>
                  </a:lnTo>
                  <a:lnTo>
                    <a:pt x="437" y="6"/>
                  </a:lnTo>
                  <a:lnTo>
                    <a:pt x="431" y="11"/>
                  </a:lnTo>
                  <a:lnTo>
                    <a:pt x="267" y="11"/>
                  </a:lnTo>
                  <a:lnTo>
                    <a:pt x="262" y="6"/>
                  </a:lnTo>
                  <a:lnTo>
                    <a:pt x="267" y="0"/>
                  </a:lnTo>
                  <a:close/>
                  <a:moveTo>
                    <a:pt x="529" y="0"/>
                  </a:moveTo>
                  <a:lnTo>
                    <a:pt x="693" y="0"/>
                  </a:lnTo>
                  <a:lnTo>
                    <a:pt x="699" y="6"/>
                  </a:lnTo>
                  <a:lnTo>
                    <a:pt x="693" y="11"/>
                  </a:lnTo>
                  <a:lnTo>
                    <a:pt x="529" y="11"/>
                  </a:lnTo>
                  <a:lnTo>
                    <a:pt x="524" y="6"/>
                  </a:lnTo>
                  <a:lnTo>
                    <a:pt x="529" y="0"/>
                  </a:lnTo>
                  <a:close/>
                  <a:moveTo>
                    <a:pt x="791" y="0"/>
                  </a:moveTo>
                  <a:lnTo>
                    <a:pt x="955" y="0"/>
                  </a:lnTo>
                  <a:lnTo>
                    <a:pt x="961" y="6"/>
                  </a:lnTo>
                  <a:lnTo>
                    <a:pt x="955" y="11"/>
                  </a:lnTo>
                  <a:lnTo>
                    <a:pt x="791" y="11"/>
                  </a:lnTo>
                  <a:lnTo>
                    <a:pt x="786" y="6"/>
                  </a:lnTo>
                  <a:lnTo>
                    <a:pt x="791" y="0"/>
                  </a:lnTo>
                  <a:close/>
                </a:path>
              </a:pathLst>
            </a:custGeom>
            <a:solidFill>
              <a:srgbClr val="FF0000"/>
            </a:solidFill>
            <a:ln w="5">
              <a:solidFill>
                <a:srgbClr val="FF0000"/>
              </a:solidFill>
              <a:round/>
            </a:ln>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5193" name="Freeform 93"/>
            <p:cNvSpPr>
              <a:spLocks noEditPoints="1" noChangeArrowheads="1"/>
            </p:cNvSpPr>
            <p:nvPr/>
          </p:nvSpPr>
          <p:spPr bwMode="auto">
            <a:xfrm>
              <a:off x="4503167" y="3599656"/>
              <a:ext cx="17463" cy="693738"/>
            </a:xfrm>
            <a:custGeom>
              <a:avLst/>
              <a:gdLst>
                <a:gd name="T0" fmla="*/ 2147483647 w 11"/>
                <a:gd name="T1" fmla="*/ 2147483647 h 437"/>
                <a:gd name="T2" fmla="*/ 2147483647 w 11"/>
                <a:gd name="T3" fmla="*/ 2147483647 h 437"/>
                <a:gd name="T4" fmla="*/ 2147483647 w 11"/>
                <a:gd name="T5" fmla="*/ 2147483647 h 437"/>
                <a:gd name="T6" fmla="*/ 0 w 11"/>
                <a:gd name="T7" fmla="*/ 2147483647 h 437"/>
                <a:gd name="T8" fmla="*/ 0 w 11"/>
                <a:gd name="T9" fmla="*/ 2147483647 h 437"/>
                <a:gd name="T10" fmla="*/ 2147483647 w 11"/>
                <a:gd name="T11" fmla="*/ 0 h 437"/>
                <a:gd name="T12" fmla="*/ 2147483647 w 11"/>
                <a:gd name="T13" fmla="*/ 2147483647 h 437"/>
                <a:gd name="T14" fmla="*/ 2147483647 w 11"/>
                <a:gd name="T15" fmla="*/ 2147483647 h 437"/>
                <a:gd name="T16" fmla="*/ 2147483647 w 11"/>
                <a:gd name="T17" fmla="*/ 2147483647 h 437"/>
                <a:gd name="T18" fmla="*/ 2147483647 w 11"/>
                <a:gd name="T19" fmla="*/ 2147483647 h 437"/>
                <a:gd name="T20" fmla="*/ 0 w 11"/>
                <a:gd name="T21" fmla="*/ 2147483647 h 437"/>
                <a:gd name="T22" fmla="*/ 0 w 11"/>
                <a:gd name="T23" fmla="*/ 2147483647 h 437"/>
                <a:gd name="T24" fmla="*/ 2147483647 w 11"/>
                <a:gd name="T25" fmla="*/ 2147483647 h 437"/>
                <a:gd name="T26" fmla="*/ 2147483647 w 11"/>
                <a:gd name="T27" fmla="*/ 2147483647 h 43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 h="437">
                  <a:moveTo>
                    <a:pt x="11" y="5"/>
                  </a:moveTo>
                  <a:lnTo>
                    <a:pt x="11" y="169"/>
                  </a:lnTo>
                  <a:lnTo>
                    <a:pt x="5" y="175"/>
                  </a:lnTo>
                  <a:lnTo>
                    <a:pt x="0" y="169"/>
                  </a:lnTo>
                  <a:lnTo>
                    <a:pt x="0" y="5"/>
                  </a:lnTo>
                  <a:lnTo>
                    <a:pt x="5" y="0"/>
                  </a:lnTo>
                  <a:lnTo>
                    <a:pt x="11" y="5"/>
                  </a:lnTo>
                  <a:close/>
                  <a:moveTo>
                    <a:pt x="11" y="268"/>
                  </a:moveTo>
                  <a:lnTo>
                    <a:pt x="11" y="432"/>
                  </a:lnTo>
                  <a:lnTo>
                    <a:pt x="5" y="437"/>
                  </a:lnTo>
                  <a:lnTo>
                    <a:pt x="0" y="432"/>
                  </a:lnTo>
                  <a:lnTo>
                    <a:pt x="0" y="268"/>
                  </a:lnTo>
                  <a:lnTo>
                    <a:pt x="5" y="262"/>
                  </a:lnTo>
                  <a:lnTo>
                    <a:pt x="11" y="268"/>
                  </a:lnTo>
                  <a:close/>
                </a:path>
              </a:pathLst>
            </a:custGeom>
            <a:solidFill>
              <a:srgbClr val="FF0000"/>
            </a:solidFill>
            <a:ln w="5">
              <a:solidFill>
                <a:srgbClr val="FF0000"/>
              </a:solidFill>
              <a:round/>
            </a:ln>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5194" name="Freeform 92"/>
            <p:cNvSpPr>
              <a:spLocks noEditPoints="1" noChangeArrowheads="1"/>
            </p:cNvSpPr>
            <p:nvPr/>
          </p:nvSpPr>
          <p:spPr bwMode="auto">
            <a:xfrm>
              <a:off x="3942779" y="3564731"/>
              <a:ext cx="590550" cy="17463"/>
            </a:xfrm>
            <a:custGeom>
              <a:avLst/>
              <a:gdLst>
                <a:gd name="T0" fmla="*/ 2147483647 w 372"/>
                <a:gd name="T1" fmla="*/ 0 h 11"/>
                <a:gd name="T2" fmla="*/ 2147483647 w 372"/>
                <a:gd name="T3" fmla="*/ 0 h 11"/>
                <a:gd name="T4" fmla="*/ 2147483647 w 372"/>
                <a:gd name="T5" fmla="*/ 2147483647 h 11"/>
                <a:gd name="T6" fmla="*/ 2147483647 w 372"/>
                <a:gd name="T7" fmla="*/ 2147483647 h 11"/>
                <a:gd name="T8" fmla="*/ 2147483647 w 372"/>
                <a:gd name="T9" fmla="*/ 2147483647 h 11"/>
                <a:gd name="T10" fmla="*/ 0 w 372"/>
                <a:gd name="T11" fmla="*/ 2147483647 h 11"/>
                <a:gd name="T12" fmla="*/ 2147483647 w 372"/>
                <a:gd name="T13" fmla="*/ 0 h 11"/>
                <a:gd name="T14" fmla="*/ 2147483647 w 372"/>
                <a:gd name="T15" fmla="*/ 0 h 11"/>
                <a:gd name="T16" fmla="*/ 2147483647 w 372"/>
                <a:gd name="T17" fmla="*/ 0 h 11"/>
                <a:gd name="T18" fmla="*/ 2147483647 w 372"/>
                <a:gd name="T19" fmla="*/ 2147483647 h 11"/>
                <a:gd name="T20" fmla="*/ 2147483647 w 372"/>
                <a:gd name="T21" fmla="*/ 2147483647 h 11"/>
                <a:gd name="T22" fmla="*/ 2147483647 w 372"/>
                <a:gd name="T23" fmla="*/ 2147483647 h 11"/>
                <a:gd name="T24" fmla="*/ 2147483647 w 372"/>
                <a:gd name="T25" fmla="*/ 2147483647 h 11"/>
                <a:gd name="T26" fmla="*/ 2147483647 w 372"/>
                <a:gd name="T27" fmla="*/ 0 h 1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72" h="11">
                  <a:moveTo>
                    <a:pt x="6" y="0"/>
                  </a:moveTo>
                  <a:lnTo>
                    <a:pt x="170" y="0"/>
                  </a:lnTo>
                  <a:lnTo>
                    <a:pt x="175" y="5"/>
                  </a:lnTo>
                  <a:lnTo>
                    <a:pt x="170" y="11"/>
                  </a:lnTo>
                  <a:lnTo>
                    <a:pt x="6" y="11"/>
                  </a:lnTo>
                  <a:lnTo>
                    <a:pt x="0" y="5"/>
                  </a:lnTo>
                  <a:lnTo>
                    <a:pt x="6" y="0"/>
                  </a:lnTo>
                  <a:close/>
                  <a:moveTo>
                    <a:pt x="268" y="0"/>
                  </a:moveTo>
                  <a:lnTo>
                    <a:pt x="366" y="0"/>
                  </a:lnTo>
                  <a:lnTo>
                    <a:pt x="372" y="5"/>
                  </a:lnTo>
                  <a:lnTo>
                    <a:pt x="366" y="11"/>
                  </a:lnTo>
                  <a:lnTo>
                    <a:pt x="268" y="11"/>
                  </a:lnTo>
                  <a:lnTo>
                    <a:pt x="262" y="5"/>
                  </a:lnTo>
                  <a:lnTo>
                    <a:pt x="268" y="0"/>
                  </a:lnTo>
                  <a:close/>
                </a:path>
              </a:pathLst>
            </a:custGeom>
            <a:solidFill>
              <a:srgbClr val="FF0000"/>
            </a:solidFill>
            <a:ln w="5">
              <a:solidFill>
                <a:srgbClr val="FF0000"/>
              </a:solidFill>
              <a:round/>
            </a:ln>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5195" name="Freeform 92"/>
            <p:cNvSpPr>
              <a:spLocks noEditPoints="1" noChangeArrowheads="1"/>
            </p:cNvSpPr>
            <p:nvPr/>
          </p:nvSpPr>
          <p:spPr bwMode="auto">
            <a:xfrm>
              <a:off x="6016055" y="3499643"/>
              <a:ext cx="590550" cy="17463"/>
            </a:xfrm>
            <a:custGeom>
              <a:avLst/>
              <a:gdLst>
                <a:gd name="T0" fmla="*/ 2147483647 w 372"/>
                <a:gd name="T1" fmla="*/ 0 h 11"/>
                <a:gd name="T2" fmla="*/ 2147483647 w 372"/>
                <a:gd name="T3" fmla="*/ 0 h 11"/>
                <a:gd name="T4" fmla="*/ 2147483647 w 372"/>
                <a:gd name="T5" fmla="*/ 2147483647 h 11"/>
                <a:gd name="T6" fmla="*/ 2147483647 w 372"/>
                <a:gd name="T7" fmla="*/ 2147483647 h 11"/>
                <a:gd name="T8" fmla="*/ 2147483647 w 372"/>
                <a:gd name="T9" fmla="*/ 2147483647 h 11"/>
                <a:gd name="T10" fmla="*/ 0 w 372"/>
                <a:gd name="T11" fmla="*/ 2147483647 h 11"/>
                <a:gd name="T12" fmla="*/ 2147483647 w 372"/>
                <a:gd name="T13" fmla="*/ 0 h 11"/>
                <a:gd name="T14" fmla="*/ 2147483647 w 372"/>
                <a:gd name="T15" fmla="*/ 0 h 11"/>
                <a:gd name="T16" fmla="*/ 2147483647 w 372"/>
                <a:gd name="T17" fmla="*/ 0 h 11"/>
                <a:gd name="T18" fmla="*/ 2147483647 w 372"/>
                <a:gd name="T19" fmla="*/ 2147483647 h 11"/>
                <a:gd name="T20" fmla="*/ 2147483647 w 372"/>
                <a:gd name="T21" fmla="*/ 2147483647 h 11"/>
                <a:gd name="T22" fmla="*/ 2147483647 w 372"/>
                <a:gd name="T23" fmla="*/ 2147483647 h 11"/>
                <a:gd name="T24" fmla="*/ 2147483647 w 372"/>
                <a:gd name="T25" fmla="*/ 2147483647 h 11"/>
                <a:gd name="T26" fmla="*/ 2147483647 w 372"/>
                <a:gd name="T27" fmla="*/ 0 h 1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72" h="11">
                  <a:moveTo>
                    <a:pt x="6" y="0"/>
                  </a:moveTo>
                  <a:lnTo>
                    <a:pt x="170" y="0"/>
                  </a:lnTo>
                  <a:lnTo>
                    <a:pt x="175" y="5"/>
                  </a:lnTo>
                  <a:lnTo>
                    <a:pt x="170" y="11"/>
                  </a:lnTo>
                  <a:lnTo>
                    <a:pt x="6" y="11"/>
                  </a:lnTo>
                  <a:lnTo>
                    <a:pt x="0" y="5"/>
                  </a:lnTo>
                  <a:lnTo>
                    <a:pt x="6" y="0"/>
                  </a:lnTo>
                  <a:close/>
                  <a:moveTo>
                    <a:pt x="268" y="0"/>
                  </a:moveTo>
                  <a:lnTo>
                    <a:pt x="366" y="0"/>
                  </a:lnTo>
                  <a:lnTo>
                    <a:pt x="372" y="5"/>
                  </a:lnTo>
                  <a:lnTo>
                    <a:pt x="366" y="11"/>
                  </a:lnTo>
                  <a:lnTo>
                    <a:pt x="268" y="11"/>
                  </a:lnTo>
                  <a:lnTo>
                    <a:pt x="262" y="5"/>
                  </a:lnTo>
                  <a:lnTo>
                    <a:pt x="268" y="0"/>
                  </a:lnTo>
                  <a:close/>
                </a:path>
              </a:pathLst>
            </a:custGeom>
            <a:solidFill>
              <a:srgbClr val="FF0000"/>
            </a:solidFill>
            <a:ln w="5">
              <a:solidFill>
                <a:srgbClr val="FF0000"/>
              </a:solidFill>
              <a:round/>
            </a:ln>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grpSp>
      <p:sp>
        <p:nvSpPr>
          <p:cNvPr id="345092" name="AutoShape 3"/>
          <p:cNvSpPr>
            <a:spLocks noChangeAspect="1" noChangeArrowheads="1" noTextEdit="1"/>
          </p:cNvSpPr>
          <p:nvPr/>
        </p:nvSpPr>
        <p:spPr bwMode="auto">
          <a:xfrm>
            <a:off x="4931093" y="2565400"/>
            <a:ext cx="2605088" cy="307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5093" name="Line 5"/>
          <p:cNvSpPr>
            <a:spLocks noChangeShapeType="1"/>
          </p:cNvSpPr>
          <p:nvPr/>
        </p:nvSpPr>
        <p:spPr bwMode="auto">
          <a:xfrm>
            <a:off x="5087938" y="3887788"/>
            <a:ext cx="2235200" cy="0"/>
          </a:xfrm>
          <a:prstGeom prst="line">
            <a:avLst/>
          </a:prstGeom>
          <a:noFill/>
          <a:ln w="5">
            <a:solidFill>
              <a:srgbClr val="000000"/>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5094" name="Freeform 6"/>
          <p:cNvSpPr>
            <a:spLocks noChangeArrowheads="1"/>
          </p:cNvSpPr>
          <p:nvPr/>
        </p:nvSpPr>
        <p:spPr bwMode="auto">
          <a:xfrm>
            <a:off x="7316788" y="3849688"/>
            <a:ext cx="103188" cy="71438"/>
          </a:xfrm>
          <a:custGeom>
            <a:avLst/>
            <a:gdLst>
              <a:gd name="T0" fmla="*/ 0 w 87"/>
              <a:gd name="T1" fmla="*/ 0 h 60"/>
              <a:gd name="T2" fmla="*/ 2147483647 w 87"/>
              <a:gd name="T3" fmla="*/ 2147483647 h 60"/>
              <a:gd name="T4" fmla="*/ 0 w 87"/>
              <a:gd name="T5" fmla="*/ 2147483647 h 60"/>
              <a:gd name="T6" fmla="*/ 0 w 87"/>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7" h="60">
                <a:moveTo>
                  <a:pt x="0" y="0"/>
                </a:moveTo>
                <a:lnTo>
                  <a:pt x="87" y="33"/>
                </a:lnTo>
                <a:lnTo>
                  <a:pt x="0" y="6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5095" name="Line 7"/>
          <p:cNvSpPr>
            <a:spLocks noChangeShapeType="1"/>
          </p:cNvSpPr>
          <p:nvPr/>
        </p:nvSpPr>
        <p:spPr bwMode="auto">
          <a:xfrm flipV="1">
            <a:off x="6192838" y="2814638"/>
            <a:ext cx="0" cy="2297113"/>
          </a:xfrm>
          <a:prstGeom prst="line">
            <a:avLst/>
          </a:prstGeom>
          <a:noFill/>
          <a:ln w="5">
            <a:solidFill>
              <a:srgbClr val="000000"/>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5096" name="Freeform 8"/>
          <p:cNvSpPr>
            <a:spLocks noChangeArrowheads="1"/>
          </p:cNvSpPr>
          <p:nvPr/>
        </p:nvSpPr>
        <p:spPr bwMode="auto">
          <a:xfrm>
            <a:off x="6159500" y="2717800"/>
            <a:ext cx="65088" cy="103188"/>
          </a:xfrm>
          <a:custGeom>
            <a:avLst/>
            <a:gdLst>
              <a:gd name="T0" fmla="*/ 0 w 55"/>
              <a:gd name="T1" fmla="*/ 2147483647 h 87"/>
              <a:gd name="T2" fmla="*/ 2147483647 w 55"/>
              <a:gd name="T3" fmla="*/ 0 h 87"/>
              <a:gd name="T4" fmla="*/ 2147483647 w 55"/>
              <a:gd name="T5" fmla="*/ 2147483647 h 87"/>
              <a:gd name="T6" fmla="*/ 0 w 55"/>
              <a:gd name="T7" fmla="*/ 2147483647 h 8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5" h="87">
                <a:moveTo>
                  <a:pt x="0" y="87"/>
                </a:moveTo>
                <a:lnTo>
                  <a:pt x="28" y="0"/>
                </a:lnTo>
                <a:lnTo>
                  <a:pt x="55" y="87"/>
                </a:lnTo>
                <a:lnTo>
                  <a:pt x="0" y="8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5097" name="Rectangle 9"/>
          <p:cNvSpPr>
            <a:spLocks noChangeArrowheads="1"/>
          </p:cNvSpPr>
          <p:nvPr/>
        </p:nvSpPr>
        <p:spPr bwMode="auto">
          <a:xfrm>
            <a:off x="6057900" y="3887788"/>
            <a:ext cx="100013"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zh-CN" altLang="zh-CN" sz="1575" b="0" strike="noStrike" noProof="1">
                <a:solidFill>
                  <a:srgbClr val="000000"/>
                </a:solidFill>
                <a:latin typeface="Times New Roman" panose="02020603050405020304" pitchFamily="18" charset="0"/>
                <a:ea typeface="宋体" panose="02010600030101010101" pitchFamily="2" charset="-122"/>
                <a:cs typeface="+mn-cs"/>
              </a:rPr>
              <a:t>0</a:t>
            </a:r>
            <a:endParaRPr lang="zh-CN" altLang="zh-CN" sz="1350" b="0" strike="noStrike" noProof="1">
              <a:solidFill>
                <a:srgbClr val="494B4D"/>
              </a:solidFill>
              <a:latin typeface="Arial" panose="020B0604020202020204" pitchFamily="34" charset="0"/>
              <a:ea typeface="宋体" panose="02010600030101010101" pitchFamily="2" charset="-122"/>
            </a:endParaRPr>
          </a:p>
        </p:txBody>
      </p:sp>
      <p:sp>
        <p:nvSpPr>
          <p:cNvPr id="345098" name="Rectangle 10"/>
          <p:cNvSpPr>
            <a:spLocks noChangeArrowheads="1"/>
          </p:cNvSpPr>
          <p:nvPr/>
        </p:nvSpPr>
        <p:spPr bwMode="auto">
          <a:xfrm>
            <a:off x="7348538" y="3887788"/>
            <a:ext cx="100013"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zh-CN" altLang="zh-CN" sz="1575" b="0" strike="noStrike" noProof="1">
                <a:solidFill>
                  <a:srgbClr val="000000"/>
                </a:solidFill>
                <a:latin typeface="Times New Roman" panose="02020603050405020304" pitchFamily="18" charset="0"/>
                <a:ea typeface="宋体" panose="02010600030101010101" pitchFamily="2" charset="-122"/>
                <a:cs typeface="+mn-cs"/>
              </a:rPr>
              <a:t>x</a:t>
            </a:r>
            <a:endParaRPr lang="zh-CN" altLang="zh-CN" sz="1350" b="0" strike="noStrike" noProof="1">
              <a:solidFill>
                <a:srgbClr val="494B4D"/>
              </a:solidFill>
              <a:latin typeface="Arial" panose="020B0604020202020204" pitchFamily="34" charset="0"/>
              <a:ea typeface="宋体" panose="02010600030101010101" pitchFamily="2" charset="-122"/>
            </a:endParaRPr>
          </a:p>
        </p:txBody>
      </p:sp>
      <p:sp>
        <p:nvSpPr>
          <p:cNvPr id="345099" name="Rectangle 11"/>
          <p:cNvSpPr>
            <a:spLocks noChangeArrowheads="1"/>
          </p:cNvSpPr>
          <p:nvPr/>
        </p:nvSpPr>
        <p:spPr bwMode="auto">
          <a:xfrm>
            <a:off x="6300788" y="2657475"/>
            <a:ext cx="100013"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zh-CN" altLang="zh-CN" sz="1575" b="0" strike="noStrike" noProof="1">
                <a:solidFill>
                  <a:srgbClr val="000000"/>
                </a:solidFill>
                <a:latin typeface="Times New Roman" panose="02020603050405020304" pitchFamily="18" charset="0"/>
                <a:ea typeface="宋体" panose="02010600030101010101" pitchFamily="2" charset="-122"/>
                <a:cs typeface="+mn-cs"/>
              </a:rPr>
              <a:t>y</a:t>
            </a:r>
            <a:endParaRPr lang="zh-CN" altLang="zh-CN" sz="1350" b="0" strike="noStrike" noProof="1">
              <a:solidFill>
                <a:srgbClr val="494B4D"/>
              </a:solidFill>
              <a:latin typeface="Arial" panose="020B0604020202020204" pitchFamily="34" charset="0"/>
              <a:ea typeface="宋体" panose="02010600030101010101" pitchFamily="2" charset="-122"/>
            </a:endParaRPr>
          </a:p>
        </p:txBody>
      </p:sp>
      <p:sp>
        <p:nvSpPr>
          <p:cNvPr id="345100" name="Rectangle 12"/>
          <p:cNvSpPr>
            <a:spLocks noChangeArrowheads="1"/>
          </p:cNvSpPr>
          <p:nvPr/>
        </p:nvSpPr>
        <p:spPr bwMode="auto">
          <a:xfrm>
            <a:off x="6057900" y="3459163"/>
            <a:ext cx="100013"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zh-CN" altLang="zh-CN" sz="1575" b="0" strike="noStrike" noProof="1">
                <a:solidFill>
                  <a:srgbClr val="000000"/>
                </a:solidFill>
                <a:latin typeface="Times New Roman" panose="02020603050405020304" pitchFamily="18" charset="0"/>
                <a:ea typeface="宋体" panose="02010600030101010101" pitchFamily="2" charset="-122"/>
                <a:cs typeface="+mn-cs"/>
              </a:rPr>
              <a:t>1</a:t>
            </a:r>
            <a:endParaRPr lang="zh-CN" altLang="zh-CN" sz="1350" b="0" strike="noStrike" noProof="1">
              <a:solidFill>
                <a:srgbClr val="494B4D"/>
              </a:solidFill>
              <a:latin typeface="Arial" panose="020B0604020202020204" pitchFamily="34" charset="0"/>
              <a:ea typeface="宋体" panose="02010600030101010101" pitchFamily="2" charset="-122"/>
            </a:endParaRPr>
          </a:p>
        </p:txBody>
      </p:sp>
      <p:sp>
        <p:nvSpPr>
          <p:cNvPr id="345101" name="Rectangle 13"/>
          <p:cNvSpPr>
            <a:spLocks noChangeArrowheads="1"/>
          </p:cNvSpPr>
          <p:nvPr/>
        </p:nvSpPr>
        <p:spPr bwMode="auto">
          <a:xfrm>
            <a:off x="6057900" y="3152775"/>
            <a:ext cx="100013"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zh-CN" altLang="zh-CN" sz="1575" b="0" strike="noStrike" noProof="1">
                <a:solidFill>
                  <a:srgbClr val="000000"/>
                </a:solidFill>
                <a:latin typeface="Times New Roman" panose="02020603050405020304" pitchFamily="18" charset="0"/>
                <a:ea typeface="宋体" panose="02010600030101010101" pitchFamily="2" charset="-122"/>
                <a:cs typeface="+mn-cs"/>
              </a:rPr>
              <a:t>2</a:t>
            </a:r>
            <a:endParaRPr lang="zh-CN" altLang="zh-CN" sz="1350" b="0" strike="noStrike" noProof="1">
              <a:solidFill>
                <a:srgbClr val="494B4D"/>
              </a:solidFill>
              <a:latin typeface="Arial" panose="020B0604020202020204" pitchFamily="34" charset="0"/>
              <a:ea typeface="宋体" panose="02010600030101010101" pitchFamily="2" charset="-122"/>
            </a:endParaRPr>
          </a:p>
        </p:txBody>
      </p:sp>
      <p:sp>
        <p:nvSpPr>
          <p:cNvPr id="345102" name="Rectangle 14"/>
          <p:cNvSpPr>
            <a:spLocks noChangeArrowheads="1"/>
          </p:cNvSpPr>
          <p:nvPr/>
        </p:nvSpPr>
        <p:spPr bwMode="auto">
          <a:xfrm>
            <a:off x="6057900" y="2846388"/>
            <a:ext cx="100013"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zh-CN" altLang="zh-CN" sz="1575" b="0" strike="noStrike" noProof="1">
                <a:solidFill>
                  <a:srgbClr val="000000"/>
                </a:solidFill>
                <a:latin typeface="Times New Roman" panose="02020603050405020304" pitchFamily="18" charset="0"/>
                <a:ea typeface="宋体" panose="02010600030101010101" pitchFamily="2" charset="-122"/>
                <a:cs typeface="+mn-cs"/>
              </a:rPr>
              <a:t>3</a:t>
            </a:r>
            <a:endParaRPr lang="zh-CN" altLang="zh-CN" sz="1350" b="0" strike="noStrike" noProof="1">
              <a:solidFill>
                <a:srgbClr val="494B4D"/>
              </a:solidFill>
              <a:latin typeface="Arial" panose="020B0604020202020204" pitchFamily="34" charset="0"/>
              <a:ea typeface="宋体" panose="02010600030101010101" pitchFamily="2" charset="-122"/>
            </a:endParaRPr>
          </a:p>
        </p:txBody>
      </p:sp>
      <p:sp>
        <p:nvSpPr>
          <p:cNvPr id="345103" name="Line 15"/>
          <p:cNvSpPr>
            <a:spLocks noChangeShapeType="1"/>
          </p:cNvSpPr>
          <p:nvPr/>
        </p:nvSpPr>
        <p:spPr bwMode="auto">
          <a:xfrm>
            <a:off x="6192838" y="3575050"/>
            <a:ext cx="58738" cy="0"/>
          </a:xfrm>
          <a:prstGeom prst="line">
            <a:avLst/>
          </a:prstGeom>
          <a:noFill/>
          <a:ln w="5">
            <a:solidFill>
              <a:srgbClr val="000000"/>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5104" name="Line 16"/>
          <p:cNvSpPr>
            <a:spLocks noChangeShapeType="1"/>
          </p:cNvSpPr>
          <p:nvPr/>
        </p:nvSpPr>
        <p:spPr bwMode="auto">
          <a:xfrm>
            <a:off x="6192838" y="3270250"/>
            <a:ext cx="58738" cy="0"/>
          </a:xfrm>
          <a:prstGeom prst="line">
            <a:avLst/>
          </a:prstGeom>
          <a:noFill/>
          <a:ln w="5">
            <a:solidFill>
              <a:srgbClr val="000000"/>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5105" name="Line 17"/>
          <p:cNvSpPr>
            <a:spLocks noChangeShapeType="1"/>
          </p:cNvSpPr>
          <p:nvPr/>
        </p:nvSpPr>
        <p:spPr bwMode="auto">
          <a:xfrm>
            <a:off x="6192838" y="2963863"/>
            <a:ext cx="58738" cy="0"/>
          </a:xfrm>
          <a:prstGeom prst="line">
            <a:avLst/>
          </a:prstGeom>
          <a:noFill/>
          <a:ln w="5">
            <a:solidFill>
              <a:srgbClr val="000000"/>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5106" name="Line 18"/>
          <p:cNvSpPr>
            <a:spLocks noChangeShapeType="1"/>
          </p:cNvSpPr>
          <p:nvPr/>
        </p:nvSpPr>
        <p:spPr bwMode="auto">
          <a:xfrm>
            <a:off x="6192838" y="4194175"/>
            <a:ext cx="58738" cy="0"/>
          </a:xfrm>
          <a:prstGeom prst="line">
            <a:avLst/>
          </a:prstGeom>
          <a:noFill/>
          <a:ln w="5">
            <a:solidFill>
              <a:srgbClr val="000000"/>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5107" name="Line 19"/>
          <p:cNvSpPr>
            <a:spLocks noChangeShapeType="1"/>
          </p:cNvSpPr>
          <p:nvPr/>
        </p:nvSpPr>
        <p:spPr bwMode="auto">
          <a:xfrm>
            <a:off x="6192838" y="4498975"/>
            <a:ext cx="58738" cy="0"/>
          </a:xfrm>
          <a:prstGeom prst="line">
            <a:avLst/>
          </a:prstGeom>
          <a:noFill/>
          <a:ln w="5">
            <a:solidFill>
              <a:srgbClr val="000000"/>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5108" name="Line 20"/>
          <p:cNvSpPr>
            <a:spLocks noChangeShapeType="1"/>
          </p:cNvSpPr>
          <p:nvPr/>
        </p:nvSpPr>
        <p:spPr bwMode="auto">
          <a:xfrm>
            <a:off x="6192838" y="4805363"/>
            <a:ext cx="58738" cy="0"/>
          </a:xfrm>
          <a:prstGeom prst="line">
            <a:avLst/>
          </a:prstGeom>
          <a:noFill/>
          <a:ln w="5">
            <a:solidFill>
              <a:srgbClr val="000000"/>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5109" name="Line 21"/>
          <p:cNvSpPr>
            <a:spLocks noChangeShapeType="1"/>
          </p:cNvSpPr>
          <p:nvPr/>
        </p:nvSpPr>
        <p:spPr bwMode="auto">
          <a:xfrm flipV="1">
            <a:off x="5886450" y="3822700"/>
            <a:ext cx="0" cy="65088"/>
          </a:xfrm>
          <a:prstGeom prst="line">
            <a:avLst/>
          </a:prstGeom>
          <a:noFill/>
          <a:ln w="5">
            <a:solidFill>
              <a:srgbClr val="000000"/>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5110" name="Line 22"/>
          <p:cNvSpPr>
            <a:spLocks noChangeShapeType="1"/>
          </p:cNvSpPr>
          <p:nvPr/>
        </p:nvSpPr>
        <p:spPr bwMode="auto">
          <a:xfrm flipV="1">
            <a:off x="5573713" y="3822700"/>
            <a:ext cx="0" cy="65088"/>
          </a:xfrm>
          <a:prstGeom prst="line">
            <a:avLst/>
          </a:prstGeom>
          <a:noFill/>
          <a:ln w="5">
            <a:solidFill>
              <a:srgbClr val="000000"/>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5111" name="Line 23"/>
          <p:cNvSpPr>
            <a:spLocks noChangeShapeType="1"/>
          </p:cNvSpPr>
          <p:nvPr/>
        </p:nvSpPr>
        <p:spPr bwMode="auto">
          <a:xfrm flipV="1">
            <a:off x="5268913" y="3822700"/>
            <a:ext cx="0" cy="65088"/>
          </a:xfrm>
          <a:prstGeom prst="line">
            <a:avLst/>
          </a:prstGeom>
          <a:noFill/>
          <a:ln w="5">
            <a:solidFill>
              <a:srgbClr val="000000"/>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5112" name="Line 24"/>
          <p:cNvSpPr>
            <a:spLocks noChangeShapeType="1"/>
          </p:cNvSpPr>
          <p:nvPr/>
        </p:nvSpPr>
        <p:spPr bwMode="auto">
          <a:xfrm flipV="1">
            <a:off x="7115175" y="3822700"/>
            <a:ext cx="0" cy="65088"/>
          </a:xfrm>
          <a:prstGeom prst="line">
            <a:avLst/>
          </a:prstGeom>
          <a:noFill/>
          <a:ln w="5">
            <a:solidFill>
              <a:srgbClr val="000000"/>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5113" name="Line 25"/>
          <p:cNvSpPr>
            <a:spLocks noChangeShapeType="1"/>
          </p:cNvSpPr>
          <p:nvPr/>
        </p:nvSpPr>
        <p:spPr bwMode="auto">
          <a:xfrm flipV="1">
            <a:off x="6802438" y="3822700"/>
            <a:ext cx="0" cy="65088"/>
          </a:xfrm>
          <a:prstGeom prst="line">
            <a:avLst/>
          </a:prstGeom>
          <a:noFill/>
          <a:ln w="5">
            <a:solidFill>
              <a:srgbClr val="000000"/>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5114" name="Line 26"/>
          <p:cNvSpPr>
            <a:spLocks noChangeShapeType="1"/>
          </p:cNvSpPr>
          <p:nvPr/>
        </p:nvSpPr>
        <p:spPr bwMode="auto">
          <a:xfrm flipV="1">
            <a:off x="6497638" y="3822700"/>
            <a:ext cx="0" cy="65088"/>
          </a:xfrm>
          <a:prstGeom prst="line">
            <a:avLst/>
          </a:prstGeom>
          <a:noFill/>
          <a:ln w="5">
            <a:solidFill>
              <a:srgbClr val="000000"/>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5115" name="Rectangle 27"/>
          <p:cNvSpPr>
            <a:spLocks noChangeArrowheads="1"/>
          </p:cNvSpPr>
          <p:nvPr/>
        </p:nvSpPr>
        <p:spPr bwMode="auto">
          <a:xfrm>
            <a:off x="6492875" y="3887788"/>
            <a:ext cx="100013"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zh-CN" altLang="zh-CN" sz="1575" b="0" strike="noStrike" noProof="1">
                <a:solidFill>
                  <a:srgbClr val="000000"/>
                </a:solidFill>
                <a:latin typeface="Times New Roman" panose="02020603050405020304" pitchFamily="18" charset="0"/>
                <a:ea typeface="宋体" panose="02010600030101010101" pitchFamily="2" charset="-122"/>
                <a:cs typeface="+mn-cs"/>
              </a:rPr>
              <a:t>1</a:t>
            </a:r>
            <a:endParaRPr lang="zh-CN" altLang="zh-CN" sz="1350" b="0" strike="noStrike" noProof="1">
              <a:solidFill>
                <a:srgbClr val="494B4D"/>
              </a:solidFill>
              <a:latin typeface="Arial" panose="020B0604020202020204" pitchFamily="34" charset="0"/>
              <a:ea typeface="宋体" panose="02010600030101010101" pitchFamily="2" charset="-122"/>
            </a:endParaRPr>
          </a:p>
        </p:txBody>
      </p:sp>
      <p:sp>
        <p:nvSpPr>
          <p:cNvPr id="345116" name="Rectangle 28"/>
          <p:cNvSpPr>
            <a:spLocks noChangeArrowheads="1"/>
          </p:cNvSpPr>
          <p:nvPr/>
        </p:nvSpPr>
        <p:spPr bwMode="auto">
          <a:xfrm>
            <a:off x="6799263" y="3887788"/>
            <a:ext cx="100013"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zh-CN" altLang="zh-CN" sz="1575" b="0" strike="noStrike" noProof="1">
                <a:solidFill>
                  <a:srgbClr val="000000"/>
                </a:solidFill>
                <a:latin typeface="Times New Roman" panose="02020603050405020304" pitchFamily="18" charset="0"/>
                <a:ea typeface="宋体" panose="02010600030101010101" pitchFamily="2" charset="-122"/>
                <a:cs typeface="+mn-cs"/>
              </a:rPr>
              <a:t>2</a:t>
            </a:r>
            <a:endParaRPr lang="zh-CN" altLang="zh-CN" sz="1350" b="0" strike="noStrike" noProof="1">
              <a:solidFill>
                <a:srgbClr val="494B4D"/>
              </a:solidFill>
              <a:latin typeface="Arial" panose="020B0604020202020204" pitchFamily="34" charset="0"/>
              <a:ea typeface="宋体" panose="02010600030101010101" pitchFamily="2" charset="-122"/>
            </a:endParaRPr>
          </a:p>
        </p:txBody>
      </p:sp>
      <p:sp>
        <p:nvSpPr>
          <p:cNvPr id="345117" name="Rectangle 29"/>
          <p:cNvSpPr>
            <a:spLocks noChangeArrowheads="1"/>
          </p:cNvSpPr>
          <p:nvPr/>
        </p:nvSpPr>
        <p:spPr bwMode="auto">
          <a:xfrm>
            <a:off x="7104063" y="3887788"/>
            <a:ext cx="100013"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zh-CN" altLang="zh-CN" sz="1575" b="0" strike="noStrike" noProof="1">
                <a:solidFill>
                  <a:srgbClr val="000000"/>
                </a:solidFill>
                <a:latin typeface="Times New Roman" panose="02020603050405020304" pitchFamily="18" charset="0"/>
                <a:ea typeface="宋体" panose="02010600030101010101" pitchFamily="2" charset="-122"/>
                <a:cs typeface="+mn-cs"/>
              </a:rPr>
              <a:t>3</a:t>
            </a:r>
            <a:endParaRPr lang="zh-CN" altLang="zh-CN" sz="1350" b="0" strike="noStrike" noProof="1">
              <a:solidFill>
                <a:srgbClr val="494B4D"/>
              </a:solidFill>
              <a:latin typeface="Arial" panose="020B0604020202020204" pitchFamily="34" charset="0"/>
              <a:ea typeface="宋体" panose="02010600030101010101" pitchFamily="2" charset="-122"/>
            </a:endParaRPr>
          </a:p>
        </p:txBody>
      </p:sp>
      <p:sp>
        <p:nvSpPr>
          <p:cNvPr id="345118" name="Rectangle 30"/>
          <p:cNvSpPr>
            <a:spLocks noChangeArrowheads="1"/>
          </p:cNvSpPr>
          <p:nvPr/>
        </p:nvSpPr>
        <p:spPr bwMode="auto">
          <a:xfrm>
            <a:off x="6021388" y="4103688"/>
            <a:ext cx="6667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zh-CN" altLang="zh-CN" sz="1575" b="0" strike="noStrike" noProof="1">
                <a:solidFill>
                  <a:srgbClr val="000000"/>
                </a:solidFill>
                <a:latin typeface="Times New Roman" panose="02020603050405020304" pitchFamily="18" charset="0"/>
                <a:ea typeface="宋体" panose="02010600030101010101" pitchFamily="2" charset="-122"/>
                <a:cs typeface="+mn-cs"/>
              </a:rPr>
              <a:t>-</a:t>
            </a:r>
            <a:endParaRPr lang="zh-CN" altLang="zh-CN" sz="1350" b="0" strike="noStrike" noProof="1">
              <a:solidFill>
                <a:srgbClr val="494B4D"/>
              </a:solidFill>
              <a:latin typeface="Arial" panose="020B0604020202020204" pitchFamily="34" charset="0"/>
              <a:ea typeface="宋体" panose="02010600030101010101" pitchFamily="2" charset="-122"/>
            </a:endParaRPr>
          </a:p>
        </p:txBody>
      </p:sp>
      <p:sp>
        <p:nvSpPr>
          <p:cNvPr id="345119" name="Rectangle 31"/>
          <p:cNvSpPr>
            <a:spLocks noChangeArrowheads="1"/>
          </p:cNvSpPr>
          <p:nvPr/>
        </p:nvSpPr>
        <p:spPr bwMode="auto">
          <a:xfrm>
            <a:off x="6091238" y="4103688"/>
            <a:ext cx="100013"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zh-CN" altLang="zh-CN" sz="1575" b="0" strike="noStrike" noProof="1">
                <a:solidFill>
                  <a:srgbClr val="000000"/>
                </a:solidFill>
                <a:latin typeface="Times New Roman" panose="02020603050405020304" pitchFamily="18" charset="0"/>
                <a:ea typeface="宋体" panose="02010600030101010101" pitchFamily="2" charset="-122"/>
                <a:cs typeface="+mn-cs"/>
              </a:rPr>
              <a:t>1</a:t>
            </a:r>
            <a:endParaRPr lang="zh-CN" altLang="zh-CN" sz="1350" b="0" strike="noStrike" noProof="1">
              <a:solidFill>
                <a:srgbClr val="494B4D"/>
              </a:solidFill>
              <a:latin typeface="Arial" panose="020B0604020202020204" pitchFamily="34" charset="0"/>
              <a:ea typeface="宋体" panose="02010600030101010101" pitchFamily="2" charset="-122"/>
            </a:endParaRPr>
          </a:p>
        </p:txBody>
      </p:sp>
      <p:sp>
        <p:nvSpPr>
          <p:cNvPr id="345120" name="Rectangle 32"/>
          <p:cNvSpPr>
            <a:spLocks noChangeArrowheads="1"/>
          </p:cNvSpPr>
          <p:nvPr/>
        </p:nvSpPr>
        <p:spPr bwMode="auto">
          <a:xfrm>
            <a:off x="6021388" y="4383088"/>
            <a:ext cx="66675"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zh-CN" altLang="zh-CN" sz="1575" b="0" strike="noStrike" noProof="1">
                <a:solidFill>
                  <a:srgbClr val="000000"/>
                </a:solidFill>
                <a:latin typeface="Times New Roman" panose="02020603050405020304" pitchFamily="18" charset="0"/>
                <a:ea typeface="宋体" panose="02010600030101010101" pitchFamily="2" charset="-122"/>
                <a:cs typeface="+mn-cs"/>
              </a:rPr>
              <a:t>-</a:t>
            </a:r>
            <a:endParaRPr lang="zh-CN" altLang="zh-CN" sz="1350" b="0" strike="noStrike" noProof="1">
              <a:solidFill>
                <a:srgbClr val="494B4D"/>
              </a:solidFill>
              <a:latin typeface="Arial" panose="020B0604020202020204" pitchFamily="34" charset="0"/>
              <a:ea typeface="宋体" panose="02010600030101010101" pitchFamily="2" charset="-122"/>
            </a:endParaRPr>
          </a:p>
        </p:txBody>
      </p:sp>
      <p:sp>
        <p:nvSpPr>
          <p:cNvPr id="345121" name="Rectangle 33"/>
          <p:cNvSpPr>
            <a:spLocks noChangeArrowheads="1"/>
          </p:cNvSpPr>
          <p:nvPr/>
        </p:nvSpPr>
        <p:spPr bwMode="auto">
          <a:xfrm>
            <a:off x="6091238" y="4383088"/>
            <a:ext cx="100013"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zh-CN" altLang="zh-CN" sz="1575" b="0" strike="noStrike" noProof="1">
                <a:solidFill>
                  <a:srgbClr val="000000"/>
                </a:solidFill>
                <a:latin typeface="Times New Roman" panose="02020603050405020304" pitchFamily="18" charset="0"/>
                <a:ea typeface="宋体" panose="02010600030101010101" pitchFamily="2" charset="-122"/>
                <a:cs typeface="+mn-cs"/>
              </a:rPr>
              <a:t>2</a:t>
            </a:r>
            <a:endParaRPr lang="zh-CN" altLang="zh-CN" sz="1350" b="0" strike="noStrike" noProof="1">
              <a:solidFill>
                <a:srgbClr val="494B4D"/>
              </a:solidFill>
              <a:latin typeface="Arial" panose="020B0604020202020204" pitchFamily="34" charset="0"/>
              <a:ea typeface="宋体" panose="02010600030101010101" pitchFamily="2" charset="-122"/>
            </a:endParaRPr>
          </a:p>
        </p:txBody>
      </p:sp>
      <p:sp>
        <p:nvSpPr>
          <p:cNvPr id="345122" name="Rectangle 34"/>
          <p:cNvSpPr>
            <a:spLocks noChangeArrowheads="1"/>
          </p:cNvSpPr>
          <p:nvPr/>
        </p:nvSpPr>
        <p:spPr bwMode="auto">
          <a:xfrm>
            <a:off x="6021388" y="4687888"/>
            <a:ext cx="66675"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zh-CN" altLang="zh-CN" sz="1575" b="0" strike="noStrike" noProof="1">
                <a:solidFill>
                  <a:srgbClr val="000000"/>
                </a:solidFill>
                <a:latin typeface="Times New Roman" panose="02020603050405020304" pitchFamily="18" charset="0"/>
                <a:ea typeface="宋体" panose="02010600030101010101" pitchFamily="2" charset="-122"/>
                <a:cs typeface="+mn-cs"/>
              </a:rPr>
              <a:t>-</a:t>
            </a:r>
            <a:endParaRPr lang="zh-CN" altLang="zh-CN" sz="1350" b="0" strike="noStrike" noProof="1">
              <a:solidFill>
                <a:srgbClr val="494B4D"/>
              </a:solidFill>
              <a:latin typeface="Arial" panose="020B0604020202020204" pitchFamily="34" charset="0"/>
              <a:ea typeface="宋体" panose="02010600030101010101" pitchFamily="2" charset="-122"/>
            </a:endParaRPr>
          </a:p>
        </p:txBody>
      </p:sp>
      <p:sp>
        <p:nvSpPr>
          <p:cNvPr id="345123" name="Rectangle 35"/>
          <p:cNvSpPr>
            <a:spLocks noChangeArrowheads="1"/>
          </p:cNvSpPr>
          <p:nvPr/>
        </p:nvSpPr>
        <p:spPr bwMode="auto">
          <a:xfrm>
            <a:off x="6091238" y="4687888"/>
            <a:ext cx="100013"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zh-CN" altLang="zh-CN" sz="1575" b="0" strike="noStrike" noProof="1">
                <a:solidFill>
                  <a:srgbClr val="000000"/>
                </a:solidFill>
                <a:latin typeface="Times New Roman" panose="02020603050405020304" pitchFamily="18" charset="0"/>
                <a:ea typeface="宋体" panose="02010600030101010101" pitchFamily="2" charset="-122"/>
                <a:cs typeface="+mn-cs"/>
              </a:rPr>
              <a:t>3</a:t>
            </a:r>
            <a:endParaRPr lang="zh-CN" altLang="zh-CN" sz="1350" b="0" strike="noStrike" noProof="1">
              <a:solidFill>
                <a:srgbClr val="494B4D"/>
              </a:solidFill>
              <a:latin typeface="Arial" panose="020B0604020202020204" pitchFamily="34" charset="0"/>
              <a:ea typeface="宋体" panose="02010600030101010101" pitchFamily="2" charset="-122"/>
            </a:endParaRPr>
          </a:p>
        </p:txBody>
      </p:sp>
      <p:sp>
        <p:nvSpPr>
          <p:cNvPr id="345124" name="Rectangle 36"/>
          <p:cNvSpPr>
            <a:spLocks noChangeArrowheads="1"/>
          </p:cNvSpPr>
          <p:nvPr/>
        </p:nvSpPr>
        <p:spPr bwMode="auto">
          <a:xfrm>
            <a:off x="5840413" y="3887788"/>
            <a:ext cx="66675"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zh-CN" altLang="zh-CN" sz="1575" b="0" strike="noStrike" noProof="1">
                <a:solidFill>
                  <a:srgbClr val="000000"/>
                </a:solidFill>
                <a:latin typeface="Times New Roman" panose="02020603050405020304" pitchFamily="18" charset="0"/>
                <a:ea typeface="宋体" panose="02010600030101010101" pitchFamily="2" charset="-122"/>
                <a:cs typeface="+mn-cs"/>
              </a:rPr>
              <a:t>-</a:t>
            </a:r>
            <a:endParaRPr lang="zh-CN" altLang="zh-CN" sz="1350" b="0" strike="noStrike" noProof="1">
              <a:solidFill>
                <a:srgbClr val="494B4D"/>
              </a:solidFill>
              <a:latin typeface="Arial" panose="020B0604020202020204" pitchFamily="34" charset="0"/>
              <a:ea typeface="宋体" panose="02010600030101010101" pitchFamily="2" charset="-122"/>
            </a:endParaRPr>
          </a:p>
        </p:txBody>
      </p:sp>
      <p:sp>
        <p:nvSpPr>
          <p:cNvPr id="345125" name="Rectangle 37"/>
          <p:cNvSpPr>
            <a:spLocks noChangeArrowheads="1"/>
          </p:cNvSpPr>
          <p:nvPr/>
        </p:nvSpPr>
        <p:spPr bwMode="auto">
          <a:xfrm>
            <a:off x="5908675" y="3887788"/>
            <a:ext cx="100013"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zh-CN" altLang="zh-CN" sz="1575" b="0" strike="noStrike" noProof="1">
                <a:solidFill>
                  <a:srgbClr val="000000"/>
                </a:solidFill>
                <a:latin typeface="Times New Roman" panose="02020603050405020304" pitchFamily="18" charset="0"/>
                <a:ea typeface="宋体" panose="02010600030101010101" pitchFamily="2" charset="-122"/>
                <a:cs typeface="+mn-cs"/>
              </a:rPr>
              <a:t>1</a:t>
            </a:r>
            <a:endParaRPr lang="zh-CN" altLang="zh-CN" sz="1350" b="0" strike="noStrike" noProof="1">
              <a:solidFill>
                <a:srgbClr val="494B4D"/>
              </a:solidFill>
              <a:latin typeface="Arial" panose="020B0604020202020204" pitchFamily="34" charset="0"/>
              <a:ea typeface="宋体" panose="02010600030101010101" pitchFamily="2" charset="-122"/>
            </a:endParaRPr>
          </a:p>
        </p:txBody>
      </p:sp>
      <p:sp>
        <p:nvSpPr>
          <p:cNvPr id="345126" name="Rectangle 38"/>
          <p:cNvSpPr>
            <a:spLocks noChangeArrowheads="1"/>
          </p:cNvSpPr>
          <p:nvPr/>
        </p:nvSpPr>
        <p:spPr bwMode="auto">
          <a:xfrm>
            <a:off x="5468938" y="3887788"/>
            <a:ext cx="66675"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zh-CN" altLang="zh-CN" sz="1575" b="0" strike="noStrike" noProof="1">
                <a:solidFill>
                  <a:srgbClr val="000000"/>
                </a:solidFill>
                <a:latin typeface="Times New Roman" panose="02020603050405020304" pitchFamily="18" charset="0"/>
                <a:ea typeface="宋体" panose="02010600030101010101" pitchFamily="2" charset="-122"/>
                <a:cs typeface="+mn-cs"/>
              </a:rPr>
              <a:t>-</a:t>
            </a:r>
            <a:endParaRPr lang="zh-CN" altLang="zh-CN" sz="1350" b="0" strike="noStrike" noProof="1">
              <a:solidFill>
                <a:srgbClr val="494B4D"/>
              </a:solidFill>
              <a:latin typeface="Arial" panose="020B0604020202020204" pitchFamily="34" charset="0"/>
              <a:ea typeface="宋体" panose="02010600030101010101" pitchFamily="2" charset="-122"/>
            </a:endParaRPr>
          </a:p>
        </p:txBody>
      </p:sp>
      <p:sp>
        <p:nvSpPr>
          <p:cNvPr id="345127" name="Rectangle 39"/>
          <p:cNvSpPr>
            <a:spLocks noChangeArrowheads="1"/>
          </p:cNvSpPr>
          <p:nvPr/>
        </p:nvSpPr>
        <p:spPr bwMode="auto">
          <a:xfrm>
            <a:off x="5538788" y="3887788"/>
            <a:ext cx="100013"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zh-CN" altLang="zh-CN" sz="1575" b="0" strike="noStrike" noProof="1">
                <a:solidFill>
                  <a:srgbClr val="000000"/>
                </a:solidFill>
                <a:latin typeface="Times New Roman" panose="02020603050405020304" pitchFamily="18" charset="0"/>
                <a:ea typeface="宋体" panose="02010600030101010101" pitchFamily="2" charset="-122"/>
                <a:cs typeface="+mn-cs"/>
              </a:rPr>
              <a:t>2</a:t>
            </a:r>
            <a:endParaRPr lang="zh-CN" altLang="zh-CN" sz="1350" b="0" strike="noStrike" noProof="1">
              <a:solidFill>
                <a:srgbClr val="494B4D"/>
              </a:solidFill>
              <a:latin typeface="Arial" panose="020B0604020202020204" pitchFamily="34" charset="0"/>
              <a:ea typeface="宋体" panose="02010600030101010101" pitchFamily="2" charset="-122"/>
            </a:endParaRPr>
          </a:p>
        </p:txBody>
      </p:sp>
      <p:sp>
        <p:nvSpPr>
          <p:cNvPr id="345128" name="Rectangle 40"/>
          <p:cNvSpPr>
            <a:spLocks noChangeArrowheads="1"/>
          </p:cNvSpPr>
          <p:nvPr/>
        </p:nvSpPr>
        <p:spPr bwMode="auto">
          <a:xfrm>
            <a:off x="5229225" y="3887788"/>
            <a:ext cx="66675"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zh-CN" altLang="zh-CN" sz="1575" b="0" strike="noStrike" noProof="1">
                <a:solidFill>
                  <a:srgbClr val="000000"/>
                </a:solidFill>
                <a:latin typeface="Times New Roman" panose="02020603050405020304" pitchFamily="18" charset="0"/>
                <a:ea typeface="宋体" panose="02010600030101010101" pitchFamily="2" charset="-122"/>
                <a:cs typeface="+mn-cs"/>
              </a:rPr>
              <a:t>-</a:t>
            </a:r>
            <a:endParaRPr lang="zh-CN" altLang="zh-CN" sz="1350" b="0" strike="noStrike" noProof="1">
              <a:solidFill>
                <a:srgbClr val="494B4D"/>
              </a:solidFill>
              <a:latin typeface="Arial" panose="020B0604020202020204" pitchFamily="34" charset="0"/>
              <a:ea typeface="宋体" panose="02010600030101010101" pitchFamily="2" charset="-122"/>
            </a:endParaRPr>
          </a:p>
        </p:txBody>
      </p:sp>
      <p:sp>
        <p:nvSpPr>
          <p:cNvPr id="345129" name="Rectangle 41"/>
          <p:cNvSpPr>
            <a:spLocks noChangeArrowheads="1"/>
          </p:cNvSpPr>
          <p:nvPr/>
        </p:nvSpPr>
        <p:spPr bwMode="auto">
          <a:xfrm>
            <a:off x="5297488" y="3887788"/>
            <a:ext cx="100013"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zh-CN" altLang="zh-CN" sz="1575" b="0" strike="noStrike" noProof="1">
                <a:solidFill>
                  <a:srgbClr val="000000"/>
                </a:solidFill>
                <a:latin typeface="Times New Roman" panose="02020603050405020304" pitchFamily="18" charset="0"/>
                <a:ea typeface="宋体" panose="02010600030101010101" pitchFamily="2" charset="-122"/>
                <a:cs typeface="+mn-cs"/>
              </a:rPr>
              <a:t>3</a:t>
            </a:r>
            <a:endParaRPr lang="zh-CN" altLang="zh-CN" sz="1350" b="0" strike="noStrike" noProof="1">
              <a:solidFill>
                <a:srgbClr val="494B4D"/>
              </a:solidFill>
              <a:latin typeface="Arial" panose="020B0604020202020204" pitchFamily="34" charset="0"/>
              <a:ea typeface="宋体" panose="02010600030101010101" pitchFamily="2" charset="-122"/>
            </a:endParaRPr>
          </a:p>
        </p:txBody>
      </p:sp>
      <p:sp>
        <p:nvSpPr>
          <p:cNvPr id="345130" name="Freeform 42"/>
          <p:cNvSpPr>
            <a:spLocks noChangeArrowheads="1"/>
          </p:cNvSpPr>
          <p:nvPr/>
        </p:nvSpPr>
        <p:spPr bwMode="auto">
          <a:xfrm>
            <a:off x="6457950" y="3551238"/>
            <a:ext cx="79375" cy="71438"/>
          </a:xfrm>
          <a:custGeom>
            <a:avLst/>
            <a:gdLst>
              <a:gd name="T0" fmla="*/ 2147483647 w 66"/>
              <a:gd name="T1" fmla="*/ 2147483647 h 60"/>
              <a:gd name="T2" fmla="*/ 2147483647 w 66"/>
              <a:gd name="T3" fmla="*/ 2147483647 h 60"/>
              <a:gd name="T4" fmla="*/ 2147483647 w 66"/>
              <a:gd name="T5" fmla="*/ 0 h 60"/>
              <a:gd name="T6" fmla="*/ 2147483647 w 66"/>
              <a:gd name="T7" fmla="*/ 2147483647 h 60"/>
              <a:gd name="T8" fmla="*/ 0 w 66"/>
              <a:gd name="T9" fmla="*/ 2147483647 h 60"/>
              <a:gd name="T10" fmla="*/ 2147483647 w 66"/>
              <a:gd name="T11" fmla="*/ 2147483647 h 60"/>
              <a:gd name="T12" fmla="*/ 2147483647 w 66"/>
              <a:gd name="T13" fmla="*/ 2147483647 h 60"/>
              <a:gd name="T14" fmla="*/ 2147483647 w 66"/>
              <a:gd name="T15" fmla="*/ 2147483647 h 60"/>
              <a:gd name="T16" fmla="*/ 2147483647 w 66"/>
              <a:gd name="T17" fmla="*/ 2147483647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60">
                <a:moveTo>
                  <a:pt x="66" y="27"/>
                </a:moveTo>
                <a:lnTo>
                  <a:pt x="55" y="5"/>
                </a:lnTo>
                <a:lnTo>
                  <a:pt x="33" y="0"/>
                </a:lnTo>
                <a:lnTo>
                  <a:pt x="11" y="5"/>
                </a:lnTo>
                <a:lnTo>
                  <a:pt x="0" y="27"/>
                </a:lnTo>
                <a:lnTo>
                  <a:pt x="11" y="49"/>
                </a:lnTo>
                <a:lnTo>
                  <a:pt x="33" y="60"/>
                </a:lnTo>
                <a:lnTo>
                  <a:pt x="55" y="49"/>
                </a:lnTo>
                <a:lnTo>
                  <a:pt x="66" y="2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5131" name="Freeform 43"/>
          <p:cNvSpPr>
            <a:spLocks noChangeArrowheads="1"/>
          </p:cNvSpPr>
          <p:nvPr/>
        </p:nvSpPr>
        <p:spPr bwMode="auto">
          <a:xfrm>
            <a:off x="6457950" y="3551238"/>
            <a:ext cx="79375" cy="71438"/>
          </a:xfrm>
          <a:custGeom>
            <a:avLst/>
            <a:gdLst>
              <a:gd name="T0" fmla="*/ 2147483647 w 66"/>
              <a:gd name="T1" fmla="*/ 2147483647 h 60"/>
              <a:gd name="T2" fmla="*/ 2147483647 w 66"/>
              <a:gd name="T3" fmla="*/ 2147483647 h 60"/>
              <a:gd name="T4" fmla="*/ 2147483647 w 66"/>
              <a:gd name="T5" fmla="*/ 0 h 60"/>
              <a:gd name="T6" fmla="*/ 2147483647 w 66"/>
              <a:gd name="T7" fmla="*/ 2147483647 h 60"/>
              <a:gd name="T8" fmla="*/ 0 w 66"/>
              <a:gd name="T9" fmla="*/ 2147483647 h 60"/>
              <a:gd name="T10" fmla="*/ 2147483647 w 66"/>
              <a:gd name="T11" fmla="*/ 2147483647 h 60"/>
              <a:gd name="T12" fmla="*/ 2147483647 w 66"/>
              <a:gd name="T13" fmla="*/ 2147483647 h 60"/>
              <a:gd name="T14" fmla="*/ 2147483647 w 66"/>
              <a:gd name="T15" fmla="*/ 2147483647 h 60"/>
              <a:gd name="T16" fmla="*/ 2147483647 w 66"/>
              <a:gd name="T17" fmla="*/ 2147483647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60">
                <a:moveTo>
                  <a:pt x="66" y="27"/>
                </a:moveTo>
                <a:lnTo>
                  <a:pt x="55" y="5"/>
                </a:lnTo>
                <a:lnTo>
                  <a:pt x="33" y="0"/>
                </a:lnTo>
                <a:lnTo>
                  <a:pt x="11" y="5"/>
                </a:lnTo>
                <a:lnTo>
                  <a:pt x="0" y="27"/>
                </a:lnTo>
                <a:lnTo>
                  <a:pt x="11" y="49"/>
                </a:lnTo>
                <a:lnTo>
                  <a:pt x="33" y="60"/>
                </a:lnTo>
                <a:lnTo>
                  <a:pt x="55" y="49"/>
                </a:lnTo>
                <a:lnTo>
                  <a:pt x="66" y="27"/>
                </a:lnTo>
              </a:path>
            </a:pathLst>
          </a:custGeom>
          <a:noFill/>
          <a:ln w="5">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5132" name="Freeform 44"/>
          <p:cNvSpPr>
            <a:spLocks noChangeArrowheads="1"/>
          </p:cNvSpPr>
          <p:nvPr/>
        </p:nvSpPr>
        <p:spPr bwMode="auto">
          <a:xfrm>
            <a:off x="5846763" y="3543300"/>
            <a:ext cx="79375" cy="71438"/>
          </a:xfrm>
          <a:custGeom>
            <a:avLst/>
            <a:gdLst>
              <a:gd name="T0" fmla="*/ 2147483647 w 66"/>
              <a:gd name="T1" fmla="*/ 2147483647 h 60"/>
              <a:gd name="T2" fmla="*/ 2147483647 w 66"/>
              <a:gd name="T3" fmla="*/ 2147483647 h 60"/>
              <a:gd name="T4" fmla="*/ 2147483647 w 66"/>
              <a:gd name="T5" fmla="*/ 0 h 60"/>
              <a:gd name="T6" fmla="*/ 2147483647 w 66"/>
              <a:gd name="T7" fmla="*/ 2147483647 h 60"/>
              <a:gd name="T8" fmla="*/ 0 w 66"/>
              <a:gd name="T9" fmla="*/ 2147483647 h 60"/>
              <a:gd name="T10" fmla="*/ 0 w 66"/>
              <a:gd name="T11" fmla="*/ 2147483647 h 60"/>
              <a:gd name="T12" fmla="*/ 0 w 66"/>
              <a:gd name="T13" fmla="*/ 2147483647 h 60"/>
              <a:gd name="T14" fmla="*/ 2147483647 w 66"/>
              <a:gd name="T15" fmla="*/ 2147483647 h 60"/>
              <a:gd name="T16" fmla="*/ 2147483647 w 66"/>
              <a:gd name="T17" fmla="*/ 2147483647 h 60"/>
              <a:gd name="T18" fmla="*/ 2147483647 w 66"/>
              <a:gd name="T19" fmla="*/ 2147483647 h 60"/>
              <a:gd name="T20" fmla="*/ 2147483647 w 66"/>
              <a:gd name="T21" fmla="*/ 2147483647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6" h="60">
                <a:moveTo>
                  <a:pt x="66" y="27"/>
                </a:moveTo>
                <a:lnTo>
                  <a:pt x="55" y="6"/>
                </a:lnTo>
                <a:lnTo>
                  <a:pt x="33" y="0"/>
                </a:lnTo>
                <a:lnTo>
                  <a:pt x="11" y="6"/>
                </a:lnTo>
                <a:lnTo>
                  <a:pt x="0" y="16"/>
                </a:lnTo>
                <a:lnTo>
                  <a:pt x="0" y="27"/>
                </a:lnTo>
                <a:lnTo>
                  <a:pt x="0" y="38"/>
                </a:lnTo>
                <a:lnTo>
                  <a:pt x="11" y="49"/>
                </a:lnTo>
                <a:lnTo>
                  <a:pt x="33" y="60"/>
                </a:lnTo>
                <a:lnTo>
                  <a:pt x="55" y="49"/>
                </a:lnTo>
                <a:lnTo>
                  <a:pt x="66" y="2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5133" name="Freeform 45"/>
          <p:cNvSpPr>
            <a:spLocks noChangeArrowheads="1"/>
          </p:cNvSpPr>
          <p:nvPr/>
        </p:nvSpPr>
        <p:spPr bwMode="auto">
          <a:xfrm>
            <a:off x="5846763" y="3543300"/>
            <a:ext cx="79375" cy="71438"/>
          </a:xfrm>
          <a:custGeom>
            <a:avLst/>
            <a:gdLst>
              <a:gd name="T0" fmla="*/ 2147483647 w 66"/>
              <a:gd name="T1" fmla="*/ 2147483647 h 60"/>
              <a:gd name="T2" fmla="*/ 2147483647 w 66"/>
              <a:gd name="T3" fmla="*/ 2147483647 h 60"/>
              <a:gd name="T4" fmla="*/ 2147483647 w 66"/>
              <a:gd name="T5" fmla="*/ 0 h 60"/>
              <a:gd name="T6" fmla="*/ 2147483647 w 66"/>
              <a:gd name="T7" fmla="*/ 2147483647 h 60"/>
              <a:gd name="T8" fmla="*/ 0 w 66"/>
              <a:gd name="T9" fmla="*/ 2147483647 h 60"/>
              <a:gd name="T10" fmla="*/ 0 w 66"/>
              <a:gd name="T11" fmla="*/ 2147483647 h 60"/>
              <a:gd name="T12" fmla="*/ 0 w 66"/>
              <a:gd name="T13" fmla="*/ 2147483647 h 60"/>
              <a:gd name="T14" fmla="*/ 2147483647 w 66"/>
              <a:gd name="T15" fmla="*/ 2147483647 h 60"/>
              <a:gd name="T16" fmla="*/ 2147483647 w 66"/>
              <a:gd name="T17" fmla="*/ 2147483647 h 60"/>
              <a:gd name="T18" fmla="*/ 2147483647 w 66"/>
              <a:gd name="T19" fmla="*/ 2147483647 h 60"/>
              <a:gd name="T20" fmla="*/ 2147483647 w 66"/>
              <a:gd name="T21" fmla="*/ 2147483647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6" h="60">
                <a:moveTo>
                  <a:pt x="66" y="27"/>
                </a:moveTo>
                <a:lnTo>
                  <a:pt x="55" y="6"/>
                </a:lnTo>
                <a:lnTo>
                  <a:pt x="33" y="0"/>
                </a:lnTo>
                <a:lnTo>
                  <a:pt x="11" y="6"/>
                </a:lnTo>
                <a:lnTo>
                  <a:pt x="0" y="16"/>
                </a:lnTo>
                <a:lnTo>
                  <a:pt x="0" y="27"/>
                </a:lnTo>
                <a:lnTo>
                  <a:pt x="0" y="38"/>
                </a:lnTo>
                <a:lnTo>
                  <a:pt x="11" y="49"/>
                </a:lnTo>
                <a:lnTo>
                  <a:pt x="33" y="60"/>
                </a:lnTo>
                <a:lnTo>
                  <a:pt x="55" y="49"/>
                </a:lnTo>
                <a:lnTo>
                  <a:pt x="66" y="27"/>
                </a:lnTo>
              </a:path>
            </a:pathLst>
          </a:custGeom>
          <a:noFill/>
          <a:ln w="5">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5134" name="Freeform 46"/>
          <p:cNvSpPr>
            <a:spLocks noChangeArrowheads="1"/>
          </p:cNvSpPr>
          <p:nvPr/>
        </p:nvSpPr>
        <p:spPr bwMode="auto">
          <a:xfrm>
            <a:off x="5846763" y="4154488"/>
            <a:ext cx="79375" cy="73025"/>
          </a:xfrm>
          <a:custGeom>
            <a:avLst/>
            <a:gdLst>
              <a:gd name="T0" fmla="*/ 2147483647 w 66"/>
              <a:gd name="T1" fmla="*/ 2147483647 h 60"/>
              <a:gd name="T2" fmla="*/ 2147483647 w 66"/>
              <a:gd name="T3" fmla="*/ 2147483647 h 60"/>
              <a:gd name="T4" fmla="*/ 2147483647 w 66"/>
              <a:gd name="T5" fmla="*/ 0 h 60"/>
              <a:gd name="T6" fmla="*/ 2147483647 w 66"/>
              <a:gd name="T7" fmla="*/ 2147483647 h 60"/>
              <a:gd name="T8" fmla="*/ 0 w 66"/>
              <a:gd name="T9" fmla="*/ 2147483647 h 60"/>
              <a:gd name="T10" fmla="*/ 0 w 66"/>
              <a:gd name="T11" fmla="*/ 2147483647 h 60"/>
              <a:gd name="T12" fmla="*/ 0 w 66"/>
              <a:gd name="T13" fmla="*/ 2147483647 h 60"/>
              <a:gd name="T14" fmla="*/ 2147483647 w 66"/>
              <a:gd name="T15" fmla="*/ 2147483647 h 60"/>
              <a:gd name="T16" fmla="*/ 2147483647 w 66"/>
              <a:gd name="T17" fmla="*/ 2147483647 h 60"/>
              <a:gd name="T18" fmla="*/ 2147483647 w 66"/>
              <a:gd name="T19" fmla="*/ 2147483647 h 60"/>
              <a:gd name="T20" fmla="*/ 2147483647 w 66"/>
              <a:gd name="T21" fmla="*/ 2147483647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6" h="60">
                <a:moveTo>
                  <a:pt x="66" y="33"/>
                </a:moveTo>
                <a:lnTo>
                  <a:pt x="55" y="11"/>
                </a:lnTo>
                <a:lnTo>
                  <a:pt x="33" y="0"/>
                </a:lnTo>
                <a:lnTo>
                  <a:pt x="11" y="11"/>
                </a:lnTo>
                <a:lnTo>
                  <a:pt x="0" y="22"/>
                </a:lnTo>
                <a:lnTo>
                  <a:pt x="0" y="33"/>
                </a:lnTo>
                <a:lnTo>
                  <a:pt x="0" y="43"/>
                </a:lnTo>
                <a:lnTo>
                  <a:pt x="11" y="54"/>
                </a:lnTo>
                <a:lnTo>
                  <a:pt x="33" y="60"/>
                </a:lnTo>
                <a:lnTo>
                  <a:pt x="55" y="54"/>
                </a:lnTo>
                <a:lnTo>
                  <a:pt x="66" y="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5135" name="Freeform 47"/>
          <p:cNvSpPr>
            <a:spLocks noChangeArrowheads="1"/>
          </p:cNvSpPr>
          <p:nvPr/>
        </p:nvSpPr>
        <p:spPr bwMode="auto">
          <a:xfrm>
            <a:off x="5846763" y="4154488"/>
            <a:ext cx="79375" cy="73025"/>
          </a:xfrm>
          <a:custGeom>
            <a:avLst/>
            <a:gdLst>
              <a:gd name="T0" fmla="*/ 2147483647 w 66"/>
              <a:gd name="T1" fmla="*/ 2147483647 h 60"/>
              <a:gd name="T2" fmla="*/ 2147483647 w 66"/>
              <a:gd name="T3" fmla="*/ 2147483647 h 60"/>
              <a:gd name="T4" fmla="*/ 2147483647 w 66"/>
              <a:gd name="T5" fmla="*/ 0 h 60"/>
              <a:gd name="T6" fmla="*/ 2147483647 w 66"/>
              <a:gd name="T7" fmla="*/ 2147483647 h 60"/>
              <a:gd name="T8" fmla="*/ 0 w 66"/>
              <a:gd name="T9" fmla="*/ 2147483647 h 60"/>
              <a:gd name="T10" fmla="*/ 0 w 66"/>
              <a:gd name="T11" fmla="*/ 2147483647 h 60"/>
              <a:gd name="T12" fmla="*/ 0 w 66"/>
              <a:gd name="T13" fmla="*/ 2147483647 h 60"/>
              <a:gd name="T14" fmla="*/ 2147483647 w 66"/>
              <a:gd name="T15" fmla="*/ 2147483647 h 60"/>
              <a:gd name="T16" fmla="*/ 2147483647 w 66"/>
              <a:gd name="T17" fmla="*/ 2147483647 h 60"/>
              <a:gd name="T18" fmla="*/ 2147483647 w 66"/>
              <a:gd name="T19" fmla="*/ 2147483647 h 60"/>
              <a:gd name="T20" fmla="*/ 2147483647 w 66"/>
              <a:gd name="T21" fmla="*/ 2147483647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6" h="60">
                <a:moveTo>
                  <a:pt x="66" y="33"/>
                </a:moveTo>
                <a:lnTo>
                  <a:pt x="55" y="11"/>
                </a:lnTo>
                <a:lnTo>
                  <a:pt x="33" y="0"/>
                </a:lnTo>
                <a:lnTo>
                  <a:pt x="11" y="11"/>
                </a:lnTo>
                <a:lnTo>
                  <a:pt x="0" y="22"/>
                </a:lnTo>
                <a:lnTo>
                  <a:pt x="0" y="33"/>
                </a:lnTo>
                <a:lnTo>
                  <a:pt x="0" y="43"/>
                </a:lnTo>
                <a:lnTo>
                  <a:pt x="11" y="54"/>
                </a:lnTo>
                <a:lnTo>
                  <a:pt x="33" y="60"/>
                </a:lnTo>
                <a:lnTo>
                  <a:pt x="55" y="54"/>
                </a:lnTo>
                <a:lnTo>
                  <a:pt x="66" y="33"/>
                </a:lnTo>
              </a:path>
            </a:pathLst>
          </a:custGeom>
          <a:noFill/>
          <a:ln w="5">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5136" name="Freeform 48"/>
          <p:cNvSpPr>
            <a:spLocks noChangeArrowheads="1"/>
          </p:cNvSpPr>
          <p:nvPr/>
        </p:nvSpPr>
        <p:spPr bwMode="auto">
          <a:xfrm>
            <a:off x="6457950" y="4154488"/>
            <a:ext cx="79375" cy="73025"/>
          </a:xfrm>
          <a:custGeom>
            <a:avLst/>
            <a:gdLst>
              <a:gd name="T0" fmla="*/ 2147483647 w 66"/>
              <a:gd name="T1" fmla="*/ 2147483647 h 60"/>
              <a:gd name="T2" fmla="*/ 2147483647 w 66"/>
              <a:gd name="T3" fmla="*/ 2147483647 h 60"/>
              <a:gd name="T4" fmla="*/ 2147483647 w 66"/>
              <a:gd name="T5" fmla="*/ 0 h 60"/>
              <a:gd name="T6" fmla="*/ 2147483647 w 66"/>
              <a:gd name="T7" fmla="*/ 2147483647 h 60"/>
              <a:gd name="T8" fmla="*/ 0 w 66"/>
              <a:gd name="T9" fmla="*/ 2147483647 h 60"/>
              <a:gd name="T10" fmla="*/ 2147483647 w 66"/>
              <a:gd name="T11" fmla="*/ 2147483647 h 60"/>
              <a:gd name="T12" fmla="*/ 2147483647 w 66"/>
              <a:gd name="T13" fmla="*/ 2147483647 h 60"/>
              <a:gd name="T14" fmla="*/ 2147483647 w 66"/>
              <a:gd name="T15" fmla="*/ 2147483647 h 60"/>
              <a:gd name="T16" fmla="*/ 2147483647 w 66"/>
              <a:gd name="T17" fmla="*/ 2147483647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60">
                <a:moveTo>
                  <a:pt x="66" y="33"/>
                </a:moveTo>
                <a:lnTo>
                  <a:pt x="55" y="11"/>
                </a:lnTo>
                <a:lnTo>
                  <a:pt x="33" y="0"/>
                </a:lnTo>
                <a:lnTo>
                  <a:pt x="11" y="11"/>
                </a:lnTo>
                <a:lnTo>
                  <a:pt x="0" y="33"/>
                </a:lnTo>
                <a:lnTo>
                  <a:pt x="11" y="54"/>
                </a:lnTo>
                <a:lnTo>
                  <a:pt x="33" y="60"/>
                </a:lnTo>
                <a:lnTo>
                  <a:pt x="55" y="54"/>
                </a:lnTo>
                <a:lnTo>
                  <a:pt x="66" y="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5137" name="Freeform 49"/>
          <p:cNvSpPr>
            <a:spLocks noChangeArrowheads="1"/>
          </p:cNvSpPr>
          <p:nvPr/>
        </p:nvSpPr>
        <p:spPr bwMode="auto">
          <a:xfrm>
            <a:off x="6457950" y="4154488"/>
            <a:ext cx="79375" cy="73025"/>
          </a:xfrm>
          <a:custGeom>
            <a:avLst/>
            <a:gdLst>
              <a:gd name="T0" fmla="*/ 2147483647 w 66"/>
              <a:gd name="T1" fmla="*/ 2147483647 h 60"/>
              <a:gd name="T2" fmla="*/ 2147483647 w 66"/>
              <a:gd name="T3" fmla="*/ 2147483647 h 60"/>
              <a:gd name="T4" fmla="*/ 2147483647 w 66"/>
              <a:gd name="T5" fmla="*/ 0 h 60"/>
              <a:gd name="T6" fmla="*/ 2147483647 w 66"/>
              <a:gd name="T7" fmla="*/ 2147483647 h 60"/>
              <a:gd name="T8" fmla="*/ 0 w 66"/>
              <a:gd name="T9" fmla="*/ 2147483647 h 60"/>
              <a:gd name="T10" fmla="*/ 2147483647 w 66"/>
              <a:gd name="T11" fmla="*/ 2147483647 h 60"/>
              <a:gd name="T12" fmla="*/ 2147483647 w 66"/>
              <a:gd name="T13" fmla="*/ 2147483647 h 60"/>
              <a:gd name="T14" fmla="*/ 2147483647 w 66"/>
              <a:gd name="T15" fmla="*/ 2147483647 h 60"/>
              <a:gd name="T16" fmla="*/ 2147483647 w 66"/>
              <a:gd name="T17" fmla="*/ 2147483647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60">
                <a:moveTo>
                  <a:pt x="66" y="33"/>
                </a:moveTo>
                <a:lnTo>
                  <a:pt x="55" y="11"/>
                </a:lnTo>
                <a:lnTo>
                  <a:pt x="33" y="0"/>
                </a:lnTo>
                <a:lnTo>
                  <a:pt x="11" y="11"/>
                </a:lnTo>
                <a:lnTo>
                  <a:pt x="0" y="33"/>
                </a:lnTo>
                <a:lnTo>
                  <a:pt x="11" y="54"/>
                </a:lnTo>
                <a:lnTo>
                  <a:pt x="33" y="60"/>
                </a:lnTo>
                <a:lnTo>
                  <a:pt x="55" y="54"/>
                </a:lnTo>
                <a:lnTo>
                  <a:pt x="66" y="33"/>
                </a:lnTo>
              </a:path>
            </a:pathLst>
          </a:custGeom>
          <a:noFill/>
          <a:ln w="5">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5138" name="Freeform 50"/>
          <p:cNvSpPr>
            <a:spLocks noChangeArrowheads="1"/>
          </p:cNvSpPr>
          <p:nvPr/>
        </p:nvSpPr>
        <p:spPr bwMode="auto">
          <a:xfrm>
            <a:off x="7075488" y="3551238"/>
            <a:ext cx="79375" cy="71438"/>
          </a:xfrm>
          <a:custGeom>
            <a:avLst/>
            <a:gdLst>
              <a:gd name="T0" fmla="*/ 2147483647 w 66"/>
              <a:gd name="T1" fmla="*/ 2147483647 h 60"/>
              <a:gd name="T2" fmla="*/ 2147483647 w 66"/>
              <a:gd name="T3" fmla="*/ 2147483647 h 60"/>
              <a:gd name="T4" fmla="*/ 2147483647 w 66"/>
              <a:gd name="T5" fmla="*/ 0 h 60"/>
              <a:gd name="T6" fmla="*/ 2147483647 w 66"/>
              <a:gd name="T7" fmla="*/ 2147483647 h 60"/>
              <a:gd name="T8" fmla="*/ 0 w 66"/>
              <a:gd name="T9" fmla="*/ 2147483647 h 60"/>
              <a:gd name="T10" fmla="*/ 2147483647 w 66"/>
              <a:gd name="T11" fmla="*/ 2147483647 h 60"/>
              <a:gd name="T12" fmla="*/ 2147483647 w 66"/>
              <a:gd name="T13" fmla="*/ 2147483647 h 60"/>
              <a:gd name="T14" fmla="*/ 2147483647 w 66"/>
              <a:gd name="T15" fmla="*/ 2147483647 h 60"/>
              <a:gd name="T16" fmla="*/ 2147483647 w 66"/>
              <a:gd name="T17" fmla="*/ 2147483647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60">
                <a:moveTo>
                  <a:pt x="66" y="27"/>
                </a:moveTo>
                <a:lnTo>
                  <a:pt x="55" y="5"/>
                </a:lnTo>
                <a:lnTo>
                  <a:pt x="33" y="0"/>
                </a:lnTo>
                <a:lnTo>
                  <a:pt x="11" y="5"/>
                </a:lnTo>
                <a:lnTo>
                  <a:pt x="0" y="27"/>
                </a:lnTo>
                <a:lnTo>
                  <a:pt x="11" y="49"/>
                </a:lnTo>
                <a:lnTo>
                  <a:pt x="33" y="60"/>
                </a:lnTo>
                <a:lnTo>
                  <a:pt x="55" y="49"/>
                </a:lnTo>
                <a:lnTo>
                  <a:pt x="66" y="2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5139" name="Freeform 51"/>
          <p:cNvSpPr>
            <a:spLocks noChangeArrowheads="1"/>
          </p:cNvSpPr>
          <p:nvPr/>
        </p:nvSpPr>
        <p:spPr bwMode="auto">
          <a:xfrm>
            <a:off x="7075488" y="3551238"/>
            <a:ext cx="79375" cy="71438"/>
          </a:xfrm>
          <a:custGeom>
            <a:avLst/>
            <a:gdLst>
              <a:gd name="T0" fmla="*/ 2147483647 w 66"/>
              <a:gd name="T1" fmla="*/ 2147483647 h 60"/>
              <a:gd name="T2" fmla="*/ 2147483647 w 66"/>
              <a:gd name="T3" fmla="*/ 2147483647 h 60"/>
              <a:gd name="T4" fmla="*/ 2147483647 w 66"/>
              <a:gd name="T5" fmla="*/ 0 h 60"/>
              <a:gd name="T6" fmla="*/ 2147483647 w 66"/>
              <a:gd name="T7" fmla="*/ 2147483647 h 60"/>
              <a:gd name="T8" fmla="*/ 0 w 66"/>
              <a:gd name="T9" fmla="*/ 2147483647 h 60"/>
              <a:gd name="T10" fmla="*/ 2147483647 w 66"/>
              <a:gd name="T11" fmla="*/ 2147483647 h 60"/>
              <a:gd name="T12" fmla="*/ 2147483647 w 66"/>
              <a:gd name="T13" fmla="*/ 2147483647 h 60"/>
              <a:gd name="T14" fmla="*/ 2147483647 w 66"/>
              <a:gd name="T15" fmla="*/ 2147483647 h 60"/>
              <a:gd name="T16" fmla="*/ 2147483647 w 66"/>
              <a:gd name="T17" fmla="*/ 2147483647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60">
                <a:moveTo>
                  <a:pt x="66" y="27"/>
                </a:moveTo>
                <a:lnTo>
                  <a:pt x="55" y="5"/>
                </a:lnTo>
                <a:lnTo>
                  <a:pt x="33" y="0"/>
                </a:lnTo>
                <a:lnTo>
                  <a:pt x="11" y="5"/>
                </a:lnTo>
                <a:lnTo>
                  <a:pt x="0" y="27"/>
                </a:lnTo>
                <a:lnTo>
                  <a:pt x="11" y="49"/>
                </a:lnTo>
                <a:lnTo>
                  <a:pt x="33" y="60"/>
                </a:lnTo>
                <a:lnTo>
                  <a:pt x="55" y="49"/>
                </a:lnTo>
                <a:lnTo>
                  <a:pt x="66" y="27"/>
                </a:lnTo>
              </a:path>
            </a:pathLst>
          </a:custGeom>
          <a:noFill/>
          <a:ln w="5">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5140" name="Freeform 52"/>
          <p:cNvSpPr>
            <a:spLocks noChangeArrowheads="1"/>
          </p:cNvSpPr>
          <p:nvPr/>
        </p:nvSpPr>
        <p:spPr bwMode="auto">
          <a:xfrm>
            <a:off x="7075488" y="2932113"/>
            <a:ext cx="79375" cy="71438"/>
          </a:xfrm>
          <a:custGeom>
            <a:avLst/>
            <a:gdLst>
              <a:gd name="T0" fmla="*/ 2147483647 w 66"/>
              <a:gd name="T1" fmla="*/ 2147483647 h 60"/>
              <a:gd name="T2" fmla="*/ 2147483647 w 66"/>
              <a:gd name="T3" fmla="*/ 2147483647 h 60"/>
              <a:gd name="T4" fmla="*/ 2147483647 w 66"/>
              <a:gd name="T5" fmla="*/ 0 h 60"/>
              <a:gd name="T6" fmla="*/ 2147483647 w 66"/>
              <a:gd name="T7" fmla="*/ 2147483647 h 60"/>
              <a:gd name="T8" fmla="*/ 0 w 66"/>
              <a:gd name="T9" fmla="*/ 2147483647 h 60"/>
              <a:gd name="T10" fmla="*/ 2147483647 w 66"/>
              <a:gd name="T11" fmla="*/ 2147483647 h 60"/>
              <a:gd name="T12" fmla="*/ 2147483647 w 66"/>
              <a:gd name="T13" fmla="*/ 2147483647 h 60"/>
              <a:gd name="T14" fmla="*/ 2147483647 w 66"/>
              <a:gd name="T15" fmla="*/ 2147483647 h 60"/>
              <a:gd name="T16" fmla="*/ 2147483647 w 66"/>
              <a:gd name="T17" fmla="*/ 2147483647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60">
                <a:moveTo>
                  <a:pt x="66" y="33"/>
                </a:moveTo>
                <a:lnTo>
                  <a:pt x="55" y="11"/>
                </a:lnTo>
                <a:lnTo>
                  <a:pt x="33" y="0"/>
                </a:lnTo>
                <a:lnTo>
                  <a:pt x="11" y="11"/>
                </a:lnTo>
                <a:lnTo>
                  <a:pt x="0" y="33"/>
                </a:lnTo>
                <a:lnTo>
                  <a:pt x="11" y="55"/>
                </a:lnTo>
                <a:lnTo>
                  <a:pt x="33" y="60"/>
                </a:lnTo>
                <a:lnTo>
                  <a:pt x="55" y="55"/>
                </a:lnTo>
                <a:lnTo>
                  <a:pt x="66" y="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5141" name="Freeform 53"/>
          <p:cNvSpPr>
            <a:spLocks noChangeArrowheads="1"/>
          </p:cNvSpPr>
          <p:nvPr/>
        </p:nvSpPr>
        <p:spPr bwMode="auto">
          <a:xfrm>
            <a:off x="7075488" y="2932113"/>
            <a:ext cx="79375" cy="71438"/>
          </a:xfrm>
          <a:custGeom>
            <a:avLst/>
            <a:gdLst>
              <a:gd name="T0" fmla="*/ 2147483647 w 66"/>
              <a:gd name="T1" fmla="*/ 2147483647 h 60"/>
              <a:gd name="T2" fmla="*/ 2147483647 w 66"/>
              <a:gd name="T3" fmla="*/ 2147483647 h 60"/>
              <a:gd name="T4" fmla="*/ 2147483647 w 66"/>
              <a:gd name="T5" fmla="*/ 0 h 60"/>
              <a:gd name="T6" fmla="*/ 2147483647 w 66"/>
              <a:gd name="T7" fmla="*/ 2147483647 h 60"/>
              <a:gd name="T8" fmla="*/ 0 w 66"/>
              <a:gd name="T9" fmla="*/ 2147483647 h 60"/>
              <a:gd name="T10" fmla="*/ 2147483647 w 66"/>
              <a:gd name="T11" fmla="*/ 2147483647 h 60"/>
              <a:gd name="T12" fmla="*/ 2147483647 w 66"/>
              <a:gd name="T13" fmla="*/ 2147483647 h 60"/>
              <a:gd name="T14" fmla="*/ 2147483647 w 66"/>
              <a:gd name="T15" fmla="*/ 2147483647 h 60"/>
              <a:gd name="T16" fmla="*/ 2147483647 w 66"/>
              <a:gd name="T17" fmla="*/ 2147483647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60">
                <a:moveTo>
                  <a:pt x="66" y="33"/>
                </a:moveTo>
                <a:lnTo>
                  <a:pt x="55" y="11"/>
                </a:lnTo>
                <a:lnTo>
                  <a:pt x="33" y="0"/>
                </a:lnTo>
                <a:lnTo>
                  <a:pt x="11" y="11"/>
                </a:lnTo>
                <a:lnTo>
                  <a:pt x="0" y="33"/>
                </a:lnTo>
                <a:lnTo>
                  <a:pt x="11" y="55"/>
                </a:lnTo>
                <a:lnTo>
                  <a:pt x="33" y="60"/>
                </a:lnTo>
                <a:lnTo>
                  <a:pt x="55" y="55"/>
                </a:lnTo>
                <a:lnTo>
                  <a:pt x="66" y="33"/>
                </a:lnTo>
              </a:path>
            </a:pathLst>
          </a:custGeom>
          <a:noFill/>
          <a:ln w="5">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5142" name="Freeform 54"/>
          <p:cNvSpPr>
            <a:spLocks noChangeArrowheads="1"/>
          </p:cNvSpPr>
          <p:nvPr/>
        </p:nvSpPr>
        <p:spPr bwMode="auto">
          <a:xfrm>
            <a:off x="6451600" y="2932113"/>
            <a:ext cx="79375" cy="71438"/>
          </a:xfrm>
          <a:custGeom>
            <a:avLst/>
            <a:gdLst>
              <a:gd name="T0" fmla="*/ 2147483647 w 66"/>
              <a:gd name="T1" fmla="*/ 2147483647 h 60"/>
              <a:gd name="T2" fmla="*/ 2147483647 w 66"/>
              <a:gd name="T3" fmla="*/ 2147483647 h 60"/>
              <a:gd name="T4" fmla="*/ 2147483647 w 66"/>
              <a:gd name="T5" fmla="*/ 0 h 60"/>
              <a:gd name="T6" fmla="*/ 2147483647 w 66"/>
              <a:gd name="T7" fmla="*/ 2147483647 h 60"/>
              <a:gd name="T8" fmla="*/ 2147483647 w 66"/>
              <a:gd name="T9" fmla="*/ 2147483647 h 60"/>
              <a:gd name="T10" fmla="*/ 0 w 66"/>
              <a:gd name="T11" fmla="*/ 2147483647 h 60"/>
              <a:gd name="T12" fmla="*/ 2147483647 w 66"/>
              <a:gd name="T13" fmla="*/ 2147483647 h 60"/>
              <a:gd name="T14" fmla="*/ 2147483647 w 66"/>
              <a:gd name="T15" fmla="*/ 2147483647 h 60"/>
              <a:gd name="T16" fmla="*/ 2147483647 w 66"/>
              <a:gd name="T17" fmla="*/ 2147483647 h 60"/>
              <a:gd name="T18" fmla="*/ 2147483647 w 66"/>
              <a:gd name="T19" fmla="*/ 2147483647 h 60"/>
              <a:gd name="T20" fmla="*/ 2147483647 w 66"/>
              <a:gd name="T21" fmla="*/ 2147483647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6" h="60">
                <a:moveTo>
                  <a:pt x="66" y="33"/>
                </a:moveTo>
                <a:lnTo>
                  <a:pt x="55" y="11"/>
                </a:lnTo>
                <a:lnTo>
                  <a:pt x="33" y="0"/>
                </a:lnTo>
                <a:lnTo>
                  <a:pt x="11" y="11"/>
                </a:lnTo>
                <a:lnTo>
                  <a:pt x="5" y="22"/>
                </a:lnTo>
                <a:lnTo>
                  <a:pt x="0" y="33"/>
                </a:lnTo>
                <a:lnTo>
                  <a:pt x="5" y="44"/>
                </a:lnTo>
                <a:lnTo>
                  <a:pt x="11" y="55"/>
                </a:lnTo>
                <a:lnTo>
                  <a:pt x="33" y="60"/>
                </a:lnTo>
                <a:lnTo>
                  <a:pt x="55" y="55"/>
                </a:lnTo>
                <a:lnTo>
                  <a:pt x="66" y="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5143" name="Freeform 55"/>
          <p:cNvSpPr>
            <a:spLocks noChangeArrowheads="1"/>
          </p:cNvSpPr>
          <p:nvPr/>
        </p:nvSpPr>
        <p:spPr bwMode="auto">
          <a:xfrm>
            <a:off x="6451600" y="2932113"/>
            <a:ext cx="79375" cy="71438"/>
          </a:xfrm>
          <a:custGeom>
            <a:avLst/>
            <a:gdLst>
              <a:gd name="T0" fmla="*/ 2147483647 w 66"/>
              <a:gd name="T1" fmla="*/ 2147483647 h 60"/>
              <a:gd name="T2" fmla="*/ 2147483647 w 66"/>
              <a:gd name="T3" fmla="*/ 2147483647 h 60"/>
              <a:gd name="T4" fmla="*/ 2147483647 w 66"/>
              <a:gd name="T5" fmla="*/ 0 h 60"/>
              <a:gd name="T6" fmla="*/ 2147483647 w 66"/>
              <a:gd name="T7" fmla="*/ 2147483647 h 60"/>
              <a:gd name="T8" fmla="*/ 2147483647 w 66"/>
              <a:gd name="T9" fmla="*/ 2147483647 h 60"/>
              <a:gd name="T10" fmla="*/ 0 w 66"/>
              <a:gd name="T11" fmla="*/ 2147483647 h 60"/>
              <a:gd name="T12" fmla="*/ 2147483647 w 66"/>
              <a:gd name="T13" fmla="*/ 2147483647 h 60"/>
              <a:gd name="T14" fmla="*/ 2147483647 w 66"/>
              <a:gd name="T15" fmla="*/ 2147483647 h 60"/>
              <a:gd name="T16" fmla="*/ 2147483647 w 66"/>
              <a:gd name="T17" fmla="*/ 2147483647 h 60"/>
              <a:gd name="T18" fmla="*/ 2147483647 w 66"/>
              <a:gd name="T19" fmla="*/ 2147483647 h 60"/>
              <a:gd name="T20" fmla="*/ 2147483647 w 66"/>
              <a:gd name="T21" fmla="*/ 2147483647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6" h="60">
                <a:moveTo>
                  <a:pt x="66" y="33"/>
                </a:moveTo>
                <a:lnTo>
                  <a:pt x="55" y="11"/>
                </a:lnTo>
                <a:lnTo>
                  <a:pt x="33" y="0"/>
                </a:lnTo>
                <a:lnTo>
                  <a:pt x="11" y="11"/>
                </a:lnTo>
                <a:lnTo>
                  <a:pt x="5" y="22"/>
                </a:lnTo>
                <a:lnTo>
                  <a:pt x="0" y="33"/>
                </a:lnTo>
                <a:lnTo>
                  <a:pt x="5" y="44"/>
                </a:lnTo>
                <a:lnTo>
                  <a:pt x="11" y="55"/>
                </a:lnTo>
                <a:lnTo>
                  <a:pt x="33" y="60"/>
                </a:lnTo>
                <a:lnTo>
                  <a:pt x="55" y="55"/>
                </a:lnTo>
                <a:lnTo>
                  <a:pt x="66" y="33"/>
                </a:lnTo>
              </a:path>
            </a:pathLst>
          </a:custGeom>
          <a:noFill/>
          <a:ln w="5">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5144" name="Freeform 56"/>
          <p:cNvSpPr>
            <a:spLocks noChangeArrowheads="1"/>
          </p:cNvSpPr>
          <p:nvPr/>
        </p:nvSpPr>
        <p:spPr bwMode="auto">
          <a:xfrm>
            <a:off x="5846763" y="2932113"/>
            <a:ext cx="79375" cy="71438"/>
          </a:xfrm>
          <a:custGeom>
            <a:avLst/>
            <a:gdLst>
              <a:gd name="T0" fmla="*/ 2147483647 w 66"/>
              <a:gd name="T1" fmla="*/ 2147483647 h 60"/>
              <a:gd name="T2" fmla="*/ 2147483647 w 66"/>
              <a:gd name="T3" fmla="*/ 2147483647 h 60"/>
              <a:gd name="T4" fmla="*/ 2147483647 w 66"/>
              <a:gd name="T5" fmla="*/ 0 h 60"/>
              <a:gd name="T6" fmla="*/ 2147483647 w 66"/>
              <a:gd name="T7" fmla="*/ 2147483647 h 60"/>
              <a:gd name="T8" fmla="*/ 0 w 66"/>
              <a:gd name="T9" fmla="*/ 2147483647 h 60"/>
              <a:gd name="T10" fmla="*/ 0 w 66"/>
              <a:gd name="T11" fmla="*/ 2147483647 h 60"/>
              <a:gd name="T12" fmla="*/ 0 w 66"/>
              <a:gd name="T13" fmla="*/ 2147483647 h 60"/>
              <a:gd name="T14" fmla="*/ 2147483647 w 66"/>
              <a:gd name="T15" fmla="*/ 2147483647 h 60"/>
              <a:gd name="T16" fmla="*/ 2147483647 w 66"/>
              <a:gd name="T17" fmla="*/ 2147483647 h 60"/>
              <a:gd name="T18" fmla="*/ 2147483647 w 66"/>
              <a:gd name="T19" fmla="*/ 2147483647 h 60"/>
              <a:gd name="T20" fmla="*/ 2147483647 w 66"/>
              <a:gd name="T21" fmla="*/ 2147483647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6" h="60">
                <a:moveTo>
                  <a:pt x="66" y="33"/>
                </a:moveTo>
                <a:lnTo>
                  <a:pt x="55" y="11"/>
                </a:lnTo>
                <a:lnTo>
                  <a:pt x="33" y="0"/>
                </a:lnTo>
                <a:lnTo>
                  <a:pt x="11" y="11"/>
                </a:lnTo>
                <a:lnTo>
                  <a:pt x="0" y="22"/>
                </a:lnTo>
                <a:lnTo>
                  <a:pt x="0" y="33"/>
                </a:lnTo>
                <a:lnTo>
                  <a:pt x="0" y="44"/>
                </a:lnTo>
                <a:lnTo>
                  <a:pt x="11" y="55"/>
                </a:lnTo>
                <a:lnTo>
                  <a:pt x="33" y="60"/>
                </a:lnTo>
                <a:lnTo>
                  <a:pt x="55" y="55"/>
                </a:lnTo>
                <a:lnTo>
                  <a:pt x="66" y="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5145" name="Freeform 57"/>
          <p:cNvSpPr>
            <a:spLocks noChangeArrowheads="1"/>
          </p:cNvSpPr>
          <p:nvPr/>
        </p:nvSpPr>
        <p:spPr bwMode="auto">
          <a:xfrm>
            <a:off x="5846763" y="2932113"/>
            <a:ext cx="79375" cy="71438"/>
          </a:xfrm>
          <a:custGeom>
            <a:avLst/>
            <a:gdLst>
              <a:gd name="T0" fmla="*/ 2147483647 w 66"/>
              <a:gd name="T1" fmla="*/ 2147483647 h 60"/>
              <a:gd name="T2" fmla="*/ 2147483647 w 66"/>
              <a:gd name="T3" fmla="*/ 2147483647 h 60"/>
              <a:gd name="T4" fmla="*/ 2147483647 w 66"/>
              <a:gd name="T5" fmla="*/ 0 h 60"/>
              <a:gd name="T6" fmla="*/ 2147483647 w 66"/>
              <a:gd name="T7" fmla="*/ 2147483647 h 60"/>
              <a:gd name="T8" fmla="*/ 0 w 66"/>
              <a:gd name="T9" fmla="*/ 2147483647 h 60"/>
              <a:gd name="T10" fmla="*/ 0 w 66"/>
              <a:gd name="T11" fmla="*/ 2147483647 h 60"/>
              <a:gd name="T12" fmla="*/ 0 w 66"/>
              <a:gd name="T13" fmla="*/ 2147483647 h 60"/>
              <a:gd name="T14" fmla="*/ 2147483647 w 66"/>
              <a:gd name="T15" fmla="*/ 2147483647 h 60"/>
              <a:gd name="T16" fmla="*/ 2147483647 w 66"/>
              <a:gd name="T17" fmla="*/ 2147483647 h 60"/>
              <a:gd name="T18" fmla="*/ 2147483647 w 66"/>
              <a:gd name="T19" fmla="*/ 2147483647 h 60"/>
              <a:gd name="T20" fmla="*/ 2147483647 w 66"/>
              <a:gd name="T21" fmla="*/ 2147483647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6" h="60">
                <a:moveTo>
                  <a:pt x="66" y="33"/>
                </a:moveTo>
                <a:lnTo>
                  <a:pt x="55" y="11"/>
                </a:lnTo>
                <a:lnTo>
                  <a:pt x="33" y="0"/>
                </a:lnTo>
                <a:lnTo>
                  <a:pt x="11" y="11"/>
                </a:lnTo>
                <a:lnTo>
                  <a:pt x="0" y="22"/>
                </a:lnTo>
                <a:lnTo>
                  <a:pt x="0" y="33"/>
                </a:lnTo>
                <a:lnTo>
                  <a:pt x="0" y="44"/>
                </a:lnTo>
                <a:lnTo>
                  <a:pt x="11" y="55"/>
                </a:lnTo>
                <a:lnTo>
                  <a:pt x="33" y="60"/>
                </a:lnTo>
                <a:lnTo>
                  <a:pt x="55" y="55"/>
                </a:lnTo>
                <a:lnTo>
                  <a:pt x="66" y="33"/>
                </a:lnTo>
              </a:path>
            </a:pathLst>
          </a:custGeom>
          <a:noFill/>
          <a:ln w="5">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5146" name="Freeform 58"/>
          <p:cNvSpPr>
            <a:spLocks noChangeArrowheads="1"/>
          </p:cNvSpPr>
          <p:nvPr/>
        </p:nvSpPr>
        <p:spPr bwMode="auto">
          <a:xfrm>
            <a:off x="5230813" y="2932113"/>
            <a:ext cx="77788" cy="71438"/>
          </a:xfrm>
          <a:custGeom>
            <a:avLst/>
            <a:gdLst>
              <a:gd name="T0" fmla="*/ 2147483647 w 65"/>
              <a:gd name="T1" fmla="*/ 2147483647 h 60"/>
              <a:gd name="T2" fmla="*/ 2147483647 w 65"/>
              <a:gd name="T3" fmla="*/ 2147483647 h 60"/>
              <a:gd name="T4" fmla="*/ 2147483647 w 65"/>
              <a:gd name="T5" fmla="*/ 0 h 60"/>
              <a:gd name="T6" fmla="*/ 2147483647 w 65"/>
              <a:gd name="T7" fmla="*/ 2147483647 h 60"/>
              <a:gd name="T8" fmla="*/ 2147483647 w 65"/>
              <a:gd name="T9" fmla="*/ 2147483647 h 60"/>
              <a:gd name="T10" fmla="*/ 0 w 65"/>
              <a:gd name="T11" fmla="*/ 2147483647 h 60"/>
              <a:gd name="T12" fmla="*/ 2147483647 w 65"/>
              <a:gd name="T13" fmla="*/ 2147483647 h 60"/>
              <a:gd name="T14" fmla="*/ 2147483647 w 65"/>
              <a:gd name="T15" fmla="*/ 2147483647 h 60"/>
              <a:gd name="T16" fmla="*/ 2147483647 w 65"/>
              <a:gd name="T17" fmla="*/ 2147483647 h 60"/>
              <a:gd name="T18" fmla="*/ 2147483647 w 65"/>
              <a:gd name="T19" fmla="*/ 2147483647 h 60"/>
              <a:gd name="T20" fmla="*/ 2147483647 w 65"/>
              <a:gd name="T21" fmla="*/ 2147483647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5" h="60">
                <a:moveTo>
                  <a:pt x="65" y="33"/>
                </a:moveTo>
                <a:lnTo>
                  <a:pt x="54" y="11"/>
                </a:lnTo>
                <a:lnTo>
                  <a:pt x="32" y="0"/>
                </a:lnTo>
                <a:lnTo>
                  <a:pt x="11" y="11"/>
                </a:lnTo>
                <a:lnTo>
                  <a:pt x="5" y="22"/>
                </a:lnTo>
                <a:lnTo>
                  <a:pt x="0" y="33"/>
                </a:lnTo>
                <a:lnTo>
                  <a:pt x="5" y="44"/>
                </a:lnTo>
                <a:lnTo>
                  <a:pt x="11" y="55"/>
                </a:lnTo>
                <a:lnTo>
                  <a:pt x="32" y="60"/>
                </a:lnTo>
                <a:lnTo>
                  <a:pt x="54" y="55"/>
                </a:lnTo>
                <a:lnTo>
                  <a:pt x="65" y="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5147" name="Freeform 59"/>
          <p:cNvSpPr>
            <a:spLocks noChangeArrowheads="1"/>
          </p:cNvSpPr>
          <p:nvPr/>
        </p:nvSpPr>
        <p:spPr bwMode="auto">
          <a:xfrm>
            <a:off x="5230813" y="2932113"/>
            <a:ext cx="77788" cy="71438"/>
          </a:xfrm>
          <a:custGeom>
            <a:avLst/>
            <a:gdLst>
              <a:gd name="T0" fmla="*/ 2147483647 w 65"/>
              <a:gd name="T1" fmla="*/ 2147483647 h 60"/>
              <a:gd name="T2" fmla="*/ 2147483647 w 65"/>
              <a:gd name="T3" fmla="*/ 2147483647 h 60"/>
              <a:gd name="T4" fmla="*/ 2147483647 w 65"/>
              <a:gd name="T5" fmla="*/ 0 h 60"/>
              <a:gd name="T6" fmla="*/ 2147483647 w 65"/>
              <a:gd name="T7" fmla="*/ 2147483647 h 60"/>
              <a:gd name="T8" fmla="*/ 2147483647 w 65"/>
              <a:gd name="T9" fmla="*/ 2147483647 h 60"/>
              <a:gd name="T10" fmla="*/ 0 w 65"/>
              <a:gd name="T11" fmla="*/ 2147483647 h 60"/>
              <a:gd name="T12" fmla="*/ 2147483647 w 65"/>
              <a:gd name="T13" fmla="*/ 2147483647 h 60"/>
              <a:gd name="T14" fmla="*/ 2147483647 w 65"/>
              <a:gd name="T15" fmla="*/ 2147483647 h 60"/>
              <a:gd name="T16" fmla="*/ 2147483647 w 65"/>
              <a:gd name="T17" fmla="*/ 2147483647 h 60"/>
              <a:gd name="T18" fmla="*/ 2147483647 w 65"/>
              <a:gd name="T19" fmla="*/ 2147483647 h 60"/>
              <a:gd name="T20" fmla="*/ 2147483647 w 65"/>
              <a:gd name="T21" fmla="*/ 2147483647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5" h="60">
                <a:moveTo>
                  <a:pt x="65" y="33"/>
                </a:moveTo>
                <a:lnTo>
                  <a:pt x="54" y="11"/>
                </a:lnTo>
                <a:lnTo>
                  <a:pt x="32" y="0"/>
                </a:lnTo>
                <a:lnTo>
                  <a:pt x="11" y="11"/>
                </a:lnTo>
                <a:lnTo>
                  <a:pt x="5" y="22"/>
                </a:lnTo>
                <a:lnTo>
                  <a:pt x="0" y="33"/>
                </a:lnTo>
                <a:lnTo>
                  <a:pt x="5" y="44"/>
                </a:lnTo>
                <a:lnTo>
                  <a:pt x="11" y="55"/>
                </a:lnTo>
                <a:lnTo>
                  <a:pt x="32" y="60"/>
                </a:lnTo>
                <a:lnTo>
                  <a:pt x="54" y="55"/>
                </a:lnTo>
                <a:lnTo>
                  <a:pt x="65" y="33"/>
                </a:lnTo>
              </a:path>
            </a:pathLst>
          </a:custGeom>
          <a:noFill/>
          <a:ln w="5">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5148" name="Freeform 60"/>
          <p:cNvSpPr>
            <a:spLocks noChangeArrowheads="1"/>
          </p:cNvSpPr>
          <p:nvPr/>
        </p:nvSpPr>
        <p:spPr bwMode="auto">
          <a:xfrm>
            <a:off x="5230813" y="3551238"/>
            <a:ext cx="77788" cy="71438"/>
          </a:xfrm>
          <a:custGeom>
            <a:avLst/>
            <a:gdLst>
              <a:gd name="T0" fmla="*/ 2147483647 w 65"/>
              <a:gd name="T1" fmla="*/ 2147483647 h 60"/>
              <a:gd name="T2" fmla="*/ 2147483647 w 65"/>
              <a:gd name="T3" fmla="*/ 2147483647 h 60"/>
              <a:gd name="T4" fmla="*/ 2147483647 w 65"/>
              <a:gd name="T5" fmla="*/ 0 h 60"/>
              <a:gd name="T6" fmla="*/ 2147483647 w 65"/>
              <a:gd name="T7" fmla="*/ 2147483647 h 60"/>
              <a:gd name="T8" fmla="*/ 2147483647 w 65"/>
              <a:gd name="T9" fmla="*/ 2147483647 h 60"/>
              <a:gd name="T10" fmla="*/ 0 w 65"/>
              <a:gd name="T11" fmla="*/ 2147483647 h 60"/>
              <a:gd name="T12" fmla="*/ 2147483647 w 65"/>
              <a:gd name="T13" fmla="*/ 2147483647 h 60"/>
              <a:gd name="T14" fmla="*/ 2147483647 w 65"/>
              <a:gd name="T15" fmla="*/ 2147483647 h 60"/>
              <a:gd name="T16" fmla="*/ 2147483647 w 65"/>
              <a:gd name="T17" fmla="*/ 2147483647 h 60"/>
              <a:gd name="T18" fmla="*/ 2147483647 w 65"/>
              <a:gd name="T19" fmla="*/ 2147483647 h 60"/>
              <a:gd name="T20" fmla="*/ 2147483647 w 65"/>
              <a:gd name="T21" fmla="*/ 2147483647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5" h="60">
                <a:moveTo>
                  <a:pt x="65" y="27"/>
                </a:moveTo>
                <a:lnTo>
                  <a:pt x="54" y="5"/>
                </a:lnTo>
                <a:lnTo>
                  <a:pt x="32" y="0"/>
                </a:lnTo>
                <a:lnTo>
                  <a:pt x="11" y="5"/>
                </a:lnTo>
                <a:lnTo>
                  <a:pt x="5" y="16"/>
                </a:lnTo>
                <a:lnTo>
                  <a:pt x="0" y="27"/>
                </a:lnTo>
                <a:lnTo>
                  <a:pt x="5" y="38"/>
                </a:lnTo>
                <a:lnTo>
                  <a:pt x="11" y="49"/>
                </a:lnTo>
                <a:lnTo>
                  <a:pt x="32" y="60"/>
                </a:lnTo>
                <a:lnTo>
                  <a:pt x="54" y="49"/>
                </a:lnTo>
                <a:lnTo>
                  <a:pt x="65" y="2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5149" name="Freeform 61"/>
          <p:cNvSpPr>
            <a:spLocks noChangeArrowheads="1"/>
          </p:cNvSpPr>
          <p:nvPr/>
        </p:nvSpPr>
        <p:spPr bwMode="auto">
          <a:xfrm>
            <a:off x="5230813" y="3551238"/>
            <a:ext cx="77788" cy="71438"/>
          </a:xfrm>
          <a:custGeom>
            <a:avLst/>
            <a:gdLst>
              <a:gd name="T0" fmla="*/ 2147483647 w 65"/>
              <a:gd name="T1" fmla="*/ 2147483647 h 60"/>
              <a:gd name="T2" fmla="*/ 2147483647 w 65"/>
              <a:gd name="T3" fmla="*/ 2147483647 h 60"/>
              <a:gd name="T4" fmla="*/ 2147483647 w 65"/>
              <a:gd name="T5" fmla="*/ 0 h 60"/>
              <a:gd name="T6" fmla="*/ 2147483647 w 65"/>
              <a:gd name="T7" fmla="*/ 2147483647 h 60"/>
              <a:gd name="T8" fmla="*/ 2147483647 w 65"/>
              <a:gd name="T9" fmla="*/ 2147483647 h 60"/>
              <a:gd name="T10" fmla="*/ 0 w 65"/>
              <a:gd name="T11" fmla="*/ 2147483647 h 60"/>
              <a:gd name="T12" fmla="*/ 2147483647 w 65"/>
              <a:gd name="T13" fmla="*/ 2147483647 h 60"/>
              <a:gd name="T14" fmla="*/ 2147483647 w 65"/>
              <a:gd name="T15" fmla="*/ 2147483647 h 60"/>
              <a:gd name="T16" fmla="*/ 2147483647 w 65"/>
              <a:gd name="T17" fmla="*/ 2147483647 h 60"/>
              <a:gd name="T18" fmla="*/ 2147483647 w 65"/>
              <a:gd name="T19" fmla="*/ 2147483647 h 60"/>
              <a:gd name="T20" fmla="*/ 2147483647 w 65"/>
              <a:gd name="T21" fmla="*/ 2147483647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5" h="60">
                <a:moveTo>
                  <a:pt x="65" y="27"/>
                </a:moveTo>
                <a:lnTo>
                  <a:pt x="54" y="5"/>
                </a:lnTo>
                <a:lnTo>
                  <a:pt x="32" y="0"/>
                </a:lnTo>
                <a:lnTo>
                  <a:pt x="11" y="5"/>
                </a:lnTo>
                <a:lnTo>
                  <a:pt x="5" y="16"/>
                </a:lnTo>
                <a:lnTo>
                  <a:pt x="0" y="27"/>
                </a:lnTo>
                <a:lnTo>
                  <a:pt x="5" y="38"/>
                </a:lnTo>
                <a:lnTo>
                  <a:pt x="11" y="49"/>
                </a:lnTo>
                <a:lnTo>
                  <a:pt x="32" y="60"/>
                </a:lnTo>
                <a:lnTo>
                  <a:pt x="54" y="49"/>
                </a:lnTo>
                <a:lnTo>
                  <a:pt x="65" y="27"/>
                </a:lnTo>
              </a:path>
            </a:pathLst>
          </a:custGeom>
          <a:noFill/>
          <a:ln w="5">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5150" name="Freeform 62"/>
          <p:cNvSpPr>
            <a:spLocks noChangeArrowheads="1"/>
          </p:cNvSpPr>
          <p:nvPr/>
        </p:nvSpPr>
        <p:spPr bwMode="auto">
          <a:xfrm>
            <a:off x="5230813" y="4773613"/>
            <a:ext cx="77788" cy="71438"/>
          </a:xfrm>
          <a:custGeom>
            <a:avLst/>
            <a:gdLst>
              <a:gd name="T0" fmla="*/ 2147483647 w 65"/>
              <a:gd name="T1" fmla="*/ 2147483647 h 60"/>
              <a:gd name="T2" fmla="*/ 2147483647 w 65"/>
              <a:gd name="T3" fmla="*/ 2147483647 h 60"/>
              <a:gd name="T4" fmla="*/ 2147483647 w 65"/>
              <a:gd name="T5" fmla="*/ 0 h 60"/>
              <a:gd name="T6" fmla="*/ 2147483647 w 65"/>
              <a:gd name="T7" fmla="*/ 2147483647 h 60"/>
              <a:gd name="T8" fmla="*/ 2147483647 w 65"/>
              <a:gd name="T9" fmla="*/ 2147483647 h 60"/>
              <a:gd name="T10" fmla="*/ 0 w 65"/>
              <a:gd name="T11" fmla="*/ 2147483647 h 60"/>
              <a:gd name="T12" fmla="*/ 2147483647 w 65"/>
              <a:gd name="T13" fmla="*/ 2147483647 h 60"/>
              <a:gd name="T14" fmla="*/ 2147483647 w 65"/>
              <a:gd name="T15" fmla="*/ 2147483647 h 60"/>
              <a:gd name="T16" fmla="*/ 2147483647 w 65"/>
              <a:gd name="T17" fmla="*/ 2147483647 h 60"/>
              <a:gd name="T18" fmla="*/ 2147483647 w 65"/>
              <a:gd name="T19" fmla="*/ 2147483647 h 60"/>
              <a:gd name="T20" fmla="*/ 2147483647 w 65"/>
              <a:gd name="T21" fmla="*/ 2147483647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5" h="60">
                <a:moveTo>
                  <a:pt x="65" y="27"/>
                </a:moveTo>
                <a:lnTo>
                  <a:pt x="54" y="5"/>
                </a:lnTo>
                <a:lnTo>
                  <a:pt x="32" y="0"/>
                </a:lnTo>
                <a:lnTo>
                  <a:pt x="11" y="5"/>
                </a:lnTo>
                <a:lnTo>
                  <a:pt x="5" y="16"/>
                </a:lnTo>
                <a:lnTo>
                  <a:pt x="0" y="27"/>
                </a:lnTo>
                <a:lnTo>
                  <a:pt x="5" y="38"/>
                </a:lnTo>
                <a:lnTo>
                  <a:pt x="11" y="49"/>
                </a:lnTo>
                <a:lnTo>
                  <a:pt x="32" y="60"/>
                </a:lnTo>
                <a:lnTo>
                  <a:pt x="54" y="49"/>
                </a:lnTo>
                <a:lnTo>
                  <a:pt x="65" y="2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5151" name="Freeform 63"/>
          <p:cNvSpPr>
            <a:spLocks noChangeArrowheads="1"/>
          </p:cNvSpPr>
          <p:nvPr/>
        </p:nvSpPr>
        <p:spPr bwMode="auto">
          <a:xfrm>
            <a:off x="5230813" y="4773613"/>
            <a:ext cx="77788" cy="71438"/>
          </a:xfrm>
          <a:custGeom>
            <a:avLst/>
            <a:gdLst>
              <a:gd name="T0" fmla="*/ 2147483647 w 65"/>
              <a:gd name="T1" fmla="*/ 2147483647 h 60"/>
              <a:gd name="T2" fmla="*/ 2147483647 w 65"/>
              <a:gd name="T3" fmla="*/ 2147483647 h 60"/>
              <a:gd name="T4" fmla="*/ 2147483647 w 65"/>
              <a:gd name="T5" fmla="*/ 0 h 60"/>
              <a:gd name="T6" fmla="*/ 2147483647 w 65"/>
              <a:gd name="T7" fmla="*/ 2147483647 h 60"/>
              <a:gd name="T8" fmla="*/ 2147483647 w 65"/>
              <a:gd name="T9" fmla="*/ 2147483647 h 60"/>
              <a:gd name="T10" fmla="*/ 0 w 65"/>
              <a:gd name="T11" fmla="*/ 2147483647 h 60"/>
              <a:gd name="T12" fmla="*/ 2147483647 w 65"/>
              <a:gd name="T13" fmla="*/ 2147483647 h 60"/>
              <a:gd name="T14" fmla="*/ 2147483647 w 65"/>
              <a:gd name="T15" fmla="*/ 2147483647 h 60"/>
              <a:gd name="T16" fmla="*/ 2147483647 w 65"/>
              <a:gd name="T17" fmla="*/ 2147483647 h 60"/>
              <a:gd name="T18" fmla="*/ 2147483647 w 65"/>
              <a:gd name="T19" fmla="*/ 2147483647 h 60"/>
              <a:gd name="T20" fmla="*/ 2147483647 w 65"/>
              <a:gd name="T21" fmla="*/ 2147483647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5" h="60">
                <a:moveTo>
                  <a:pt x="65" y="27"/>
                </a:moveTo>
                <a:lnTo>
                  <a:pt x="54" y="5"/>
                </a:lnTo>
                <a:lnTo>
                  <a:pt x="32" y="0"/>
                </a:lnTo>
                <a:lnTo>
                  <a:pt x="11" y="5"/>
                </a:lnTo>
                <a:lnTo>
                  <a:pt x="5" y="16"/>
                </a:lnTo>
                <a:lnTo>
                  <a:pt x="0" y="27"/>
                </a:lnTo>
                <a:lnTo>
                  <a:pt x="5" y="38"/>
                </a:lnTo>
                <a:lnTo>
                  <a:pt x="11" y="49"/>
                </a:lnTo>
                <a:lnTo>
                  <a:pt x="32" y="60"/>
                </a:lnTo>
                <a:lnTo>
                  <a:pt x="54" y="49"/>
                </a:lnTo>
                <a:lnTo>
                  <a:pt x="65" y="27"/>
                </a:lnTo>
              </a:path>
            </a:pathLst>
          </a:custGeom>
          <a:noFill/>
          <a:ln w="5">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5152" name="Freeform 64"/>
          <p:cNvSpPr>
            <a:spLocks noChangeArrowheads="1"/>
          </p:cNvSpPr>
          <p:nvPr/>
        </p:nvSpPr>
        <p:spPr bwMode="auto">
          <a:xfrm>
            <a:off x="5846763" y="4773613"/>
            <a:ext cx="79375" cy="71438"/>
          </a:xfrm>
          <a:custGeom>
            <a:avLst/>
            <a:gdLst>
              <a:gd name="T0" fmla="*/ 2147483647 w 66"/>
              <a:gd name="T1" fmla="*/ 2147483647 h 60"/>
              <a:gd name="T2" fmla="*/ 2147483647 w 66"/>
              <a:gd name="T3" fmla="*/ 2147483647 h 60"/>
              <a:gd name="T4" fmla="*/ 2147483647 w 66"/>
              <a:gd name="T5" fmla="*/ 0 h 60"/>
              <a:gd name="T6" fmla="*/ 2147483647 w 66"/>
              <a:gd name="T7" fmla="*/ 2147483647 h 60"/>
              <a:gd name="T8" fmla="*/ 0 w 66"/>
              <a:gd name="T9" fmla="*/ 2147483647 h 60"/>
              <a:gd name="T10" fmla="*/ 0 w 66"/>
              <a:gd name="T11" fmla="*/ 2147483647 h 60"/>
              <a:gd name="T12" fmla="*/ 0 w 66"/>
              <a:gd name="T13" fmla="*/ 2147483647 h 60"/>
              <a:gd name="T14" fmla="*/ 2147483647 w 66"/>
              <a:gd name="T15" fmla="*/ 2147483647 h 60"/>
              <a:gd name="T16" fmla="*/ 2147483647 w 66"/>
              <a:gd name="T17" fmla="*/ 2147483647 h 60"/>
              <a:gd name="T18" fmla="*/ 2147483647 w 66"/>
              <a:gd name="T19" fmla="*/ 2147483647 h 60"/>
              <a:gd name="T20" fmla="*/ 2147483647 w 66"/>
              <a:gd name="T21" fmla="*/ 2147483647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6" h="60">
                <a:moveTo>
                  <a:pt x="66" y="27"/>
                </a:moveTo>
                <a:lnTo>
                  <a:pt x="55" y="5"/>
                </a:lnTo>
                <a:lnTo>
                  <a:pt x="33" y="0"/>
                </a:lnTo>
                <a:lnTo>
                  <a:pt x="11" y="5"/>
                </a:lnTo>
                <a:lnTo>
                  <a:pt x="0" y="16"/>
                </a:lnTo>
                <a:lnTo>
                  <a:pt x="0" y="27"/>
                </a:lnTo>
                <a:lnTo>
                  <a:pt x="0" y="38"/>
                </a:lnTo>
                <a:lnTo>
                  <a:pt x="11" y="49"/>
                </a:lnTo>
                <a:lnTo>
                  <a:pt x="33" y="60"/>
                </a:lnTo>
                <a:lnTo>
                  <a:pt x="55" y="49"/>
                </a:lnTo>
                <a:lnTo>
                  <a:pt x="66" y="2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5153" name="Freeform 65"/>
          <p:cNvSpPr>
            <a:spLocks noChangeArrowheads="1"/>
          </p:cNvSpPr>
          <p:nvPr/>
        </p:nvSpPr>
        <p:spPr bwMode="auto">
          <a:xfrm>
            <a:off x="5846763" y="4773613"/>
            <a:ext cx="79375" cy="71438"/>
          </a:xfrm>
          <a:custGeom>
            <a:avLst/>
            <a:gdLst>
              <a:gd name="T0" fmla="*/ 2147483647 w 66"/>
              <a:gd name="T1" fmla="*/ 2147483647 h 60"/>
              <a:gd name="T2" fmla="*/ 2147483647 w 66"/>
              <a:gd name="T3" fmla="*/ 2147483647 h 60"/>
              <a:gd name="T4" fmla="*/ 2147483647 w 66"/>
              <a:gd name="T5" fmla="*/ 0 h 60"/>
              <a:gd name="T6" fmla="*/ 2147483647 w 66"/>
              <a:gd name="T7" fmla="*/ 2147483647 h 60"/>
              <a:gd name="T8" fmla="*/ 0 w 66"/>
              <a:gd name="T9" fmla="*/ 2147483647 h 60"/>
              <a:gd name="T10" fmla="*/ 0 w 66"/>
              <a:gd name="T11" fmla="*/ 2147483647 h 60"/>
              <a:gd name="T12" fmla="*/ 0 w 66"/>
              <a:gd name="T13" fmla="*/ 2147483647 h 60"/>
              <a:gd name="T14" fmla="*/ 2147483647 w 66"/>
              <a:gd name="T15" fmla="*/ 2147483647 h 60"/>
              <a:gd name="T16" fmla="*/ 2147483647 w 66"/>
              <a:gd name="T17" fmla="*/ 2147483647 h 60"/>
              <a:gd name="T18" fmla="*/ 2147483647 w 66"/>
              <a:gd name="T19" fmla="*/ 2147483647 h 60"/>
              <a:gd name="T20" fmla="*/ 2147483647 w 66"/>
              <a:gd name="T21" fmla="*/ 2147483647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6" h="60">
                <a:moveTo>
                  <a:pt x="66" y="27"/>
                </a:moveTo>
                <a:lnTo>
                  <a:pt x="55" y="5"/>
                </a:lnTo>
                <a:lnTo>
                  <a:pt x="33" y="0"/>
                </a:lnTo>
                <a:lnTo>
                  <a:pt x="11" y="5"/>
                </a:lnTo>
                <a:lnTo>
                  <a:pt x="0" y="16"/>
                </a:lnTo>
                <a:lnTo>
                  <a:pt x="0" y="27"/>
                </a:lnTo>
                <a:lnTo>
                  <a:pt x="0" y="38"/>
                </a:lnTo>
                <a:lnTo>
                  <a:pt x="11" y="49"/>
                </a:lnTo>
                <a:lnTo>
                  <a:pt x="33" y="60"/>
                </a:lnTo>
                <a:lnTo>
                  <a:pt x="55" y="49"/>
                </a:lnTo>
                <a:lnTo>
                  <a:pt x="66" y="27"/>
                </a:lnTo>
              </a:path>
            </a:pathLst>
          </a:custGeom>
          <a:noFill/>
          <a:ln w="5">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5154" name="Freeform 66"/>
          <p:cNvSpPr>
            <a:spLocks noChangeArrowheads="1"/>
          </p:cNvSpPr>
          <p:nvPr/>
        </p:nvSpPr>
        <p:spPr bwMode="auto">
          <a:xfrm>
            <a:off x="6457950" y="4765675"/>
            <a:ext cx="79375" cy="73025"/>
          </a:xfrm>
          <a:custGeom>
            <a:avLst/>
            <a:gdLst>
              <a:gd name="T0" fmla="*/ 2147483647 w 66"/>
              <a:gd name="T1" fmla="*/ 2147483647 h 61"/>
              <a:gd name="T2" fmla="*/ 2147483647 w 66"/>
              <a:gd name="T3" fmla="*/ 2147483647 h 61"/>
              <a:gd name="T4" fmla="*/ 2147483647 w 66"/>
              <a:gd name="T5" fmla="*/ 0 h 61"/>
              <a:gd name="T6" fmla="*/ 2147483647 w 66"/>
              <a:gd name="T7" fmla="*/ 2147483647 h 61"/>
              <a:gd name="T8" fmla="*/ 0 w 66"/>
              <a:gd name="T9" fmla="*/ 2147483647 h 61"/>
              <a:gd name="T10" fmla="*/ 2147483647 w 66"/>
              <a:gd name="T11" fmla="*/ 2147483647 h 61"/>
              <a:gd name="T12" fmla="*/ 2147483647 w 66"/>
              <a:gd name="T13" fmla="*/ 2147483647 h 61"/>
              <a:gd name="T14" fmla="*/ 2147483647 w 66"/>
              <a:gd name="T15" fmla="*/ 2147483647 h 61"/>
              <a:gd name="T16" fmla="*/ 2147483647 w 66"/>
              <a:gd name="T17" fmla="*/ 2147483647 h 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61">
                <a:moveTo>
                  <a:pt x="66" y="28"/>
                </a:moveTo>
                <a:lnTo>
                  <a:pt x="55" y="6"/>
                </a:lnTo>
                <a:lnTo>
                  <a:pt x="33" y="0"/>
                </a:lnTo>
                <a:lnTo>
                  <a:pt x="11" y="6"/>
                </a:lnTo>
                <a:lnTo>
                  <a:pt x="0" y="28"/>
                </a:lnTo>
                <a:lnTo>
                  <a:pt x="11" y="50"/>
                </a:lnTo>
                <a:lnTo>
                  <a:pt x="33" y="61"/>
                </a:lnTo>
                <a:lnTo>
                  <a:pt x="55" y="50"/>
                </a:lnTo>
                <a:lnTo>
                  <a:pt x="66" y="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5155" name="Freeform 67"/>
          <p:cNvSpPr>
            <a:spLocks noChangeArrowheads="1"/>
          </p:cNvSpPr>
          <p:nvPr/>
        </p:nvSpPr>
        <p:spPr bwMode="auto">
          <a:xfrm>
            <a:off x="6457950" y="4765675"/>
            <a:ext cx="79375" cy="73025"/>
          </a:xfrm>
          <a:custGeom>
            <a:avLst/>
            <a:gdLst>
              <a:gd name="T0" fmla="*/ 2147483647 w 66"/>
              <a:gd name="T1" fmla="*/ 2147483647 h 61"/>
              <a:gd name="T2" fmla="*/ 2147483647 w 66"/>
              <a:gd name="T3" fmla="*/ 2147483647 h 61"/>
              <a:gd name="T4" fmla="*/ 2147483647 w 66"/>
              <a:gd name="T5" fmla="*/ 0 h 61"/>
              <a:gd name="T6" fmla="*/ 2147483647 w 66"/>
              <a:gd name="T7" fmla="*/ 2147483647 h 61"/>
              <a:gd name="T8" fmla="*/ 0 w 66"/>
              <a:gd name="T9" fmla="*/ 2147483647 h 61"/>
              <a:gd name="T10" fmla="*/ 2147483647 w 66"/>
              <a:gd name="T11" fmla="*/ 2147483647 h 61"/>
              <a:gd name="T12" fmla="*/ 2147483647 w 66"/>
              <a:gd name="T13" fmla="*/ 2147483647 h 61"/>
              <a:gd name="T14" fmla="*/ 2147483647 w 66"/>
              <a:gd name="T15" fmla="*/ 2147483647 h 61"/>
              <a:gd name="T16" fmla="*/ 2147483647 w 66"/>
              <a:gd name="T17" fmla="*/ 2147483647 h 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61">
                <a:moveTo>
                  <a:pt x="66" y="28"/>
                </a:moveTo>
                <a:lnTo>
                  <a:pt x="55" y="6"/>
                </a:lnTo>
                <a:lnTo>
                  <a:pt x="33" y="0"/>
                </a:lnTo>
                <a:lnTo>
                  <a:pt x="11" y="6"/>
                </a:lnTo>
                <a:lnTo>
                  <a:pt x="0" y="28"/>
                </a:lnTo>
                <a:lnTo>
                  <a:pt x="11" y="50"/>
                </a:lnTo>
                <a:lnTo>
                  <a:pt x="33" y="61"/>
                </a:lnTo>
                <a:lnTo>
                  <a:pt x="55" y="50"/>
                </a:lnTo>
                <a:lnTo>
                  <a:pt x="66" y="28"/>
                </a:lnTo>
              </a:path>
            </a:pathLst>
          </a:custGeom>
          <a:noFill/>
          <a:ln w="5">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5156" name="Freeform 68"/>
          <p:cNvSpPr>
            <a:spLocks noChangeArrowheads="1"/>
          </p:cNvSpPr>
          <p:nvPr/>
        </p:nvSpPr>
        <p:spPr bwMode="auto">
          <a:xfrm>
            <a:off x="7075488" y="4773613"/>
            <a:ext cx="79375" cy="71438"/>
          </a:xfrm>
          <a:custGeom>
            <a:avLst/>
            <a:gdLst>
              <a:gd name="T0" fmla="*/ 2147483647 w 66"/>
              <a:gd name="T1" fmla="*/ 2147483647 h 60"/>
              <a:gd name="T2" fmla="*/ 2147483647 w 66"/>
              <a:gd name="T3" fmla="*/ 2147483647 h 60"/>
              <a:gd name="T4" fmla="*/ 2147483647 w 66"/>
              <a:gd name="T5" fmla="*/ 0 h 60"/>
              <a:gd name="T6" fmla="*/ 2147483647 w 66"/>
              <a:gd name="T7" fmla="*/ 2147483647 h 60"/>
              <a:gd name="T8" fmla="*/ 0 w 66"/>
              <a:gd name="T9" fmla="*/ 2147483647 h 60"/>
              <a:gd name="T10" fmla="*/ 2147483647 w 66"/>
              <a:gd name="T11" fmla="*/ 2147483647 h 60"/>
              <a:gd name="T12" fmla="*/ 2147483647 w 66"/>
              <a:gd name="T13" fmla="*/ 2147483647 h 60"/>
              <a:gd name="T14" fmla="*/ 2147483647 w 66"/>
              <a:gd name="T15" fmla="*/ 2147483647 h 60"/>
              <a:gd name="T16" fmla="*/ 2147483647 w 66"/>
              <a:gd name="T17" fmla="*/ 2147483647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60">
                <a:moveTo>
                  <a:pt x="66" y="27"/>
                </a:moveTo>
                <a:lnTo>
                  <a:pt x="55" y="5"/>
                </a:lnTo>
                <a:lnTo>
                  <a:pt x="33" y="0"/>
                </a:lnTo>
                <a:lnTo>
                  <a:pt x="11" y="5"/>
                </a:lnTo>
                <a:lnTo>
                  <a:pt x="0" y="27"/>
                </a:lnTo>
                <a:lnTo>
                  <a:pt x="11" y="49"/>
                </a:lnTo>
                <a:lnTo>
                  <a:pt x="33" y="60"/>
                </a:lnTo>
                <a:lnTo>
                  <a:pt x="55" y="49"/>
                </a:lnTo>
                <a:lnTo>
                  <a:pt x="66" y="2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5157" name="Freeform 69"/>
          <p:cNvSpPr>
            <a:spLocks noChangeArrowheads="1"/>
          </p:cNvSpPr>
          <p:nvPr/>
        </p:nvSpPr>
        <p:spPr bwMode="auto">
          <a:xfrm>
            <a:off x="7075488" y="4773613"/>
            <a:ext cx="79375" cy="71438"/>
          </a:xfrm>
          <a:custGeom>
            <a:avLst/>
            <a:gdLst>
              <a:gd name="T0" fmla="*/ 2147483647 w 66"/>
              <a:gd name="T1" fmla="*/ 2147483647 h 60"/>
              <a:gd name="T2" fmla="*/ 2147483647 w 66"/>
              <a:gd name="T3" fmla="*/ 2147483647 h 60"/>
              <a:gd name="T4" fmla="*/ 2147483647 w 66"/>
              <a:gd name="T5" fmla="*/ 0 h 60"/>
              <a:gd name="T6" fmla="*/ 2147483647 w 66"/>
              <a:gd name="T7" fmla="*/ 2147483647 h 60"/>
              <a:gd name="T8" fmla="*/ 0 w 66"/>
              <a:gd name="T9" fmla="*/ 2147483647 h 60"/>
              <a:gd name="T10" fmla="*/ 2147483647 w 66"/>
              <a:gd name="T11" fmla="*/ 2147483647 h 60"/>
              <a:gd name="T12" fmla="*/ 2147483647 w 66"/>
              <a:gd name="T13" fmla="*/ 2147483647 h 60"/>
              <a:gd name="T14" fmla="*/ 2147483647 w 66"/>
              <a:gd name="T15" fmla="*/ 2147483647 h 60"/>
              <a:gd name="T16" fmla="*/ 2147483647 w 66"/>
              <a:gd name="T17" fmla="*/ 2147483647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60">
                <a:moveTo>
                  <a:pt x="66" y="27"/>
                </a:moveTo>
                <a:lnTo>
                  <a:pt x="55" y="5"/>
                </a:lnTo>
                <a:lnTo>
                  <a:pt x="33" y="0"/>
                </a:lnTo>
                <a:lnTo>
                  <a:pt x="11" y="5"/>
                </a:lnTo>
                <a:lnTo>
                  <a:pt x="0" y="27"/>
                </a:lnTo>
                <a:lnTo>
                  <a:pt x="11" y="49"/>
                </a:lnTo>
                <a:lnTo>
                  <a:pt x="33" y="60"/>
                </a:lnTo>
                <a:lnTo>
                  <a:pt x="55" y="49"/>
                </a:lnTo>
                <a:lnTo>
                  <a:pt x="66" y="27"/>
                </a:lnTo>
              </a:path>
            </a:pathLst>
          </a:custGeom>
          <a:noFill/>
          <a:ln w="5">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5158" name="Rectangle 70"/>
          <p:cNvSpPr>
            <a:spLocks noChangeArrowheads="1"/>
          </p:cNvSpPr>
          <p:nvPr/>
        </p:nvSpPr>
        <p:spPr bwMode="auto">
          <a:xfrm>
            <a:off x="5264150" y="2722563"/>
            <a:ext cx="100013"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zh-CN" altLang="zh-CN" sz="1575" b="0" strike="noStrike" noProof="1">
                <a:solidFill>
                  <a:srgbClr val="000000"/>
                </a:solidFill>
                <a:latin typeface="Times New Roman" panose="02020603050405020304" pitchFamily="18" charset="0"/>
                <a:ea typeface="宋体" panose="02010600030101010101" pitchFamily="2" charset="-122"/>
                <a:cs typeface="+mn-cs"/>
              </a:rPr>
              <a:t>2</a:t>
            </a:r>
            <a:endParaRPr lang="zh-CN" altLang="zh-CN" sz="1350" b="0" strike="noStrike" noProof="1">
              <a:solidFill>
                <a:srgbClr val="494B4D"/>
              </a:solidFill>
              <a:latin typeface="Arial" panose="020B0604020202020204" pitchFamily="34" charset="0"/>
              <a:ea typeface="宋体" panose="02010600030101010101" pitchFamily="2" charset="-122"/>
            </a:endParaRPr>
          </a:p>
        </p:txBody>
      </p:sp>
      <p:sp>
        <p:nvSpPr>
          <p:cNvPr id="345159" name="Rectangle 71"/>
          <p:cNvSpPr>
            <a:spLocks noChangeArrowheads="1"/>
          </p:cNvSpPr>
          <p:nvPr/>
        </p:nvSpPr>
        <p:spPr bwMode="auto">
          <a:xfrm>
            <a:off x="5875338" y="2722563"/>
            <a:ext cx="100013"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zh-CN" altLang="zh-CN" sz="1575" b="0" strike="noStrike" noProof="1">
                <a:solidFill>
                  <a:srgbClr val="000000"/>
                </a:solidFill>
                <a:latin typeface="Times New Roman" panose="02020603050405020304" pitchFamily="18" charset="0"/>
                <a:ea typeface="宋体" panose="02010600030101010101" pitchFamily="2" charset="-122"/>
                <a:cs typeface="+mn-cs"/>
              </a:rPr>
              <a:t>2</a:t>
            </a:r>
            <a:endParaRPr lang="zh-CN" altLang="zh-CN" sz="1350" b="0" strike="noStrike" noProof="1">
              <a:solidFill>
                <a:srgbClr val="494B4D"/>
              </a:solidFill>
              <a:latin typeface="Arial" panose="020B0604020202020204" pitchFamily="34" charset="0"/>
              <a:ea typeface="宋体" panose="02010600030101010101" pitchFamily="2" charset="-122"/>
            </a:endParaRPr>
          </a:p>
        </p:txBody>
      </p:sp>
      <p:sp>
        <p:nvSpPr>
          <p:cNvPr id="345160" name="Rectangle 72"/>
          <p:cNvSpPr>
            <a:spLocks noChangeArrowheads="1"/>
          </p:cNvSpPr>
          <p:nvPr/>
        </p:nvSpPr>
        <p:spPr bwMode="auto">
          <a:xfrm>
            <a:off x="6492875" y="2722563"/>
            <a:ext cx="100013"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zh-CN" altLang="zh-CN" sz="1575" b="0" strike="noStrike" noProof="1">
                <a:solidFill>
                  <a:srgbClr val="000000"/>
                </a:solidFill>
                <a:latin typeface="Times New Roman" panose="02020603050405020304" pitchFamily="18" charset="0"/>
                <a:ea typeface="宋体" panose="02010600030101010101" pitchFamily="2" charset="-122"/>
                <a:cs typeface="+mn-cs"/>
              </a:rPr>
              <a:t>2</a:t>
            </a:r>
            <a:endParaRPr lang="zh-CN" altLang="zh-CN" sz="1350" b="0" strike="noStrike" noProof="1">
              <a:solidFill>
                <a:srgbClr val="494B4D"/>
              </a:solidFill>
              <a:latin typeface="Arial" panose="020B0604020202020204" pitchFamily="34" charset="0"/>
              <a:ea typeface="宋体" panose="02010600030101010101" pitchFamily="2" charset="-122"/>
            </a:endParaRPr>
          </a:p>
        </p:txBody>
      </p:sp>
      <p:sp>
        <p:nvSpPr>
          <p:cNvPr id="345161" name="Rectangle 73"/>
          <p:cNvSpPr>
            <a:spLocks noChangeArrowheads="1"/>
          </p:cNvSpPr>
          <p:nvPr/>
        </p:nvSpPr>
        <p:spPr bwMode="auto">
          <a:xfrm>
            <a:off x="7104063" y="2722563"/>
            <a:ext cx="100013"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zh-CN" altLang="zh-CN" sz="1575" b="0" strike="noStrike" noProof="1">
                <a:solidFill>
                  <a:srgbClr val="000000"/>
                </a:solidFill>
                <a:latin typeface="Times New Roman" panose="02020603050405020304" pitchFamily="18" charset="0"/>
                <a:ea typeface="宋体" panose="02010600030101010101" pitchFamily="2" charset="-122"/>
                <a:cs typeface="+mn-cs"/>
              </a:rPr>
              <a:t>2</a:t>
            </a:r>
            <a:endParaRPr lang="zh-CN" altLang="zh-CN" sz="1350" b="0" strike="noStrike" noProof="1">
              <a:solidFill>
                <a:srgbClr val="494B4D"/>
              </a:solidFill>
              <a:latin typeface="Arial" panose="020B0604020202020204" pitchFamily="34" charset="0"/>
              <a:ea typeface="宋体" panose="02010600030101010101" pitchFamily="2" charset="-122"/>
            </a:endParaRPr>
          </a:p>
        </p:txBody>
      </p:sp>
      <p:sp>
        <p:nvSpPr>
          <p:cNvPr id="345162" name="Rectangle 74"/>
          <p:cNvSpPr>
            <a:spLocks noChangeArrowheads="1"/>
          </p:cNvSpPr>
          <p:nvPr/>
        </p:nvSpPr>
        <p:spPr bwMode="auto">
          <a:xfrm>
            <a:off x="5875338" y="3335338"/>
            <a:ext cx="100013"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zh-CN" altLang="zh-CN" sz="1575" b="0" strike="noStrike" noProof="1">
                <a:solidFill>
                  <a:srgbClr val="000000"/>
                </a:solidFill>
                <a:latin typeface="Times New Roman" panose="02020603050405020304" pitchFamily="18" charset="0"/>
                <a:ea typeface="宋体" panose="02010600030101010101" pitchFamily="2" charset="-122"/>
                <a:cs typeface="+mn-cs"/>
              </a:rPr>
              <a:t>2</a:t>
            </a:r>
            <a:endParaRPr lang="zh-CN" altLang="zh-CN" sz="1350" b="0" strike="noStrike" noProof="1">
              <a:solidFill>
                <a:srgbClr val="494B4D"/>
              </a:solidFill>
              <a:latin typeface="Arial" panose="020B0604020202020204" pitchFamily="34" charset="0"/>
              <a:ea typeface="宋体" panose="02010600030101010101" pitchFamily="2" charset="-122"/>
            </a:endParaRPr>
          </a:p>
        </p:txBody>
      </p:sp>
      <p:sp>
        <p:nvSpPr>
          <p:cNvPr id="345163" name="Rectangle 75"/>
          <p:cNvSpPr>
            <a:spLocks noChangeArrowheads="1"/>
          </p:cNvSpPr>
          <p:nvPr/>
        </p:nvSpPr>
        <p:spPr bwMode="auto">
          <a:xfrm>
            <a:off x="6492875" y="3335338"/>
            <a:ext cx="100013"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zh-CN" altLang="zh-CN" sz="1575" b="0" strike="noStrike" noProof="1">
                <a:solidFill>
                  <a:srgbClr val="000000"/>
                </a:solidFill>
                <a:latin typeface="Times New Roman" panose="02020603050405020304" pitchFamily="18" charset="0"/>
                <a:ea typeface="宋体" panose="02010600030101010101" pitchFamily="2" charset="-122"/>
                <a:cs typeface="+mn-cs"/>
              </a:rPr>
              <a:t>2</a:t>
            </a:r>
            <a:endParaRPr lang="zh-CN" altLang="zh-CN" sz="1350" b="0" strike="noStrike" noProof="1">
              <a:solidFill>
                <a:srgbClr val="494B4D"/>
              </a:solidFill>
              <a:latin typeface="Arial" panose="020B0604020202020204" pitchFamily="34" charset="0"/>
              <a:ea typeface="宋体" panose="02010600030101010101" pitchFamily="2" charset="-122"/>
            </a:endParaRPr>
          </a:p>
        </p:txBody>
      </p:sp>
      <p:sp>
        <p:nvSpPr>
          <p:cNvPr id="345164" name="Rectangle 76"/>
          <p:cNvSpPr>
            <a:spLocks noChangeArrowheads="1"/>
          </p:cNvSpPr>
          <p:nvPr/>
        </p:nvSpPr>
        <p:spPr bwMode="auto">
          <a:xfrm>
            <a:off x="5264150" y="3335338"/>
            <a:ext cx="100013"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zh-CN" altLang="zh-CN" sz="1575" b="0" strike="noStrike" noProof="1">
                <a:solidFill>
                  <a:srgbClr val="000000"/>
                </a:solidFill>
                <a:latin typeface="Times New Roman" panose="02020603050405020304" pitchFamily="18" charset="0"/>
                <a:ea typeface="宋体" panose="02010600030101010101" pitchFamily="2" charset="-122"/>
                <a:cs typeface="+mn-cs"/>
              </a:rPr>
              <a:t>1</a:t>
            </a:r>
            <a:endParaRPr lang="zh-CN" altLang="zh-CN" sz="1350" b="0" strike="noStrike" noProof="1">
              <a:solidFill>
                <a:srgbClr val="494B4D"/>
              </a:solidFill>
              <a:latin typeface="Arial" panose="020B0604020202020204" pitchFamily="34" charset="0"/>
              <a:ea typeface="宋体" panose="02010600030101010101" pitchFamily="2" charset="-122"/>
            </a:endParaRPr>
          </a:p>
        </p:txBody>
      </p:sp>
      <p:sp>
        <p:nvSpPr>
          <p:cNvPr id="345165" name="Rectangle 77"/>
          <p:cNvSpPr>
            <a:spLocks noChangeArrowheads="1"/>
          </p:cNvSpPr>
          <p:nvPr/>
        </p:nvSpPr>
        <p:spPr bwMode="auto">
          <a:xfrm>
            <a:off x="7104063" y="3335338"/>
            <a:ext cx="100013"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zh-CN" altLang="zh-CN" sz="1575" b="0" strike="noStrike" noProof="1">
                <a:solidFill>
                  <a:srgbClr val="000000"/>
                </a:solidFill>
                <a:latin typeface="Times New Roman" panose="02020603050405020304" pitchFamily="18" charset="0"/>
                <a:ea typeface="宋体" panose="02010600030101010101" pitchFamily="2" charset="-122"/>
                <a:cs typeface="+mn-cs"/>
              </a:rPr>
              <a:t>1</a:t>
            </a:r>
            <a:endParaRPr lang="zh-CN" altLang="zh-CN" sz="1350" b="0" strike="noStrike" noProof="1">
              <a:solidFill>
                <a:srgbClr val="494B4D"/>
              </a:solidFill>
              <a:latin typeface="Arial" panose="020B0604020202020204" pitchFamily="34" charset="0"/>
              <a:ea typeface="宋体" panose="02010600030101010101" pitchFamily="2" charset="-122"/>
            </a:endParaRPr>
          </a:p>
        </p:txBody>
      </p:sp>
      <p:sp>
        <p:nvSpPr>
          <p:cNvPr id="345166" name="Rectangle 78"/>
          <p:cNvSpPr>
            <a:spLocks noChangeArrowheads="1"/>
          </p:cNvSpPr>
          <p:nvPr/>
        </p:nvSpPr>
        <p:spPr bwMode="auto">
          <a:xfrm>
            <a:off x="5264150" y="4200525"/>
            <a:ext cx="100013"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zh-CN" altLang="zh-CN" sz="1575" b="0" strike="noStrike" noProof="1">
                <a:solidFill>
                  <a:srgbClr val="000000"/>
                </a:solidFill>
                <a:latin typeface="Times New Roman" panose="02020603050405020304" pitchFamily="18" charset="0"/>
                <a:ea typeface="宋体" panose="02010600030101010101" pitchFamily="2" charset="-122"/>
                <a:cs typeface="+mn-cs"/>
              </a:rPr>
              <a:t>1</a:t>
            </a:r>
            <a:endParaRPr lang="zh-CN" altLang="zh-CN" sz="1350" b="0" strike="noStrike" noProof="1">
              <a:solidFill>
                <a:srgbClr val="494B4D"/>
              </a:solidFill>
              <a:latin typeface="Arial" panose="020B0604020202020204" pitchFamily="34" charset="0"/>
              <a:ea typeface="宋体" panose="02010600030101010101" pitchFamily="2" charset="-122"/>
            </a:endParaRPr>
          </a:p>
        </p:txBody>
      </p:sp>
      <p:sp>
        <p:nvSpPr>
          <p:cNvPr id="345167" name="Rectangle 79"/>
          <p:cNvSpPr>
            <a:spLocks noChangeArrowheads="1"/>
          </p:cNvSpPr>
          <p:nvPr/>
        </p:nvSpPr>
        <p:spPr bwMode="auto">
          <a:xfrm>
            <a:off x="5875338" y="4225925"/>
            <a:ext cx="100013"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zh-CN" altLang="zh-CN" sz="1575" b="0" strike="noStrike" noProof="1">
                <a:solidFill>
                  <a:srgbClr val="000000"/>
                </a:solidFill>
                <a:latin typeface="Times New Roman" panose="02020603050405020304" pitchFamily="18" charset="0"/>
                <a:ea typeface="宋体" panose="02010600030101010101" pitchFamily="2" charset="-122"/>
                <a:cs typeface="+mn-cs"/>
              </a:rPr>
              <a:t>1</a:t>
            </a:r>
            <a:endParaRPr lang="zh-CN" altLang="zh-CN" sz="1350" b="0" strike="noStrike" noProof="1">
              <a:solidFill>
                <a:srgbClr val="494B4D"/>
              </a:solidFill>
              <a:latin typeface="Arial" panose="020B0604020202020204" pitchFamily="34" charset="0"/>
              <a:ea typeface="宋体" panose="02010600030101010101" pitchFamily="2" charset="-122"/>
            </a:endParaRPr>
          </a:p>
        </p:txBody>
      </p:sp>
      <p:sp>
        <p:nvSpPr>
          <p:cNvPr id="345168" name="Rectangle 80"/>
          <p:cNvSpPr>
            <a:spLocks noChangeArrowheads="1"/>
          </p:cNvSpPr>
          <p:nvPr/>
        </p:nvSpPr>
        <p:spPr bwMode="auto">
          <a:xfrm>
            <a:off x="6492875" y="4225925"/>
            <a:ext cx="100013"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zh-CN" altLang="zh-CN" sz="1575" b="0" strike="noStrike" noProof="1">
                <a:solidFill>
                  <a:srgbClr val="000000"/>
                </a:solidFill>
                <a:latin typeface="Times New Roman" panose="02020603050405020304" pitchFamily="18" charset="0"/>
                <a:ea typeface="宋体" panose="02010600030101010101" pitchFamily="2" charset="-122"/>
                <a:cs typeface="+mn-cs"/>
              </a:rPr>
              <a:t>1</a:t>
            </a:r>
            <a:endParaRPr lang="zh-CN" altLang="zh-CN" sz="1350" b="0" strike="noStrike" noProof="1">
              <a:solidFill>
                <a:srgbClr val="494B4D"/>
              </a:solidFill>
              <a:latin typeface="Arial" panose="020B0604020202020204" pitchFamily="34" charset="0"/>
              <a:ea typeface="宋体" panose="02010600030101010101" pitchFamily="2" charset="-122"/>
            </a:endParaRPr>
          </a:p>
        </p:txBody>
      </p:sp>
      <p:sp>
        <p:nvSpPr>
          <p:cNvPr id="345169" name="Rectangle 81"/>
          <p:cNvSpPr>
            <a:spLocks noChangeArrowheads="1"/>
          </p:cNvSpPr>
          <p:nvPr/>
        </p:nvSpPr>
        <p:spPr bwMode="auto">
          <a:xfrm>
            <a:off x="7104063" y="4225925"/>
            <a:ext cx="100013"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zh-CN" altLang="zh-CN" sz="1575" b="0" strike="noStrike" noProof="1">
                <a:solidFill>
                  <a:srgbClr val="000000"/>
                </a:solidFill>
                <a:latin typeface="Times New Roman" panose="02020603050405020304" pitchFamily="18" charset="0"/>
                <a:ea typeface="宋体" panose="02010600030101010101" pitchFamily="2" charset="-122"/>
                <a:cs typeface="+mn-cs"/>
              </a:rPr>
              <a:t>1</a:t>
            </a:r>
            <a:endParaRPr lang="zh-CN" altLang="zh-CN" sz="1350" b="0" strike="noStrike" noProof="1">
              <a:solidFill>
                <a:srgbClr val="494B4D"/>
              </a:solidFill>
              <a:latin typeface="Arial" panose="020B0604020202020204" pitchFamily="34" charset="0"/>
              <a:ea typeface="宋体" panose="02010600030101010101" pitchFamily="2" charset="-122"/>
            </a:endParaRPr>
          </a:p>
        </p:txBody>
      </p:sp>
      <p:sp>
        <p:nvSpPr>
          <p:cNvPr id="345170" name="Rectangle 82"/>
          <p:cNvSpPr>
            <a:spLocks noChangeArrowheads="1"/>
          </p:cNvSpPr>
          <p:nvPr/>
        </p:nvSpPr>
        <p:spPr bwMode="auto">
          <a:xfrm>
            <a:off x="7104063" y="4845050"/>
            <a:ext cx="100013"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zh-CN" altLang="zh-CN" sz="1575" b="0" strike="noStrike" noProof="1">
                <a:solidFill>
                  <a:srgbClr val="000000"/>
                </a:solidFill>
                <a:latin typeface="Times New Roman" panose="02020603050405020304" pitchFamily="18" charset="0"/>
                <a:ea typeface="宋体" panose="02010600030101010101" pitchFamily="2" charset="-122"/>
                <a:cs typeface="+mn-cs"/>
              </a:rPr>
              <a:t>1</a:t>
            </a:r>
            <a:endParaRPr lang="zh-CN" altLang="zh-CN" sz="1350" b="0" strike="noStrike" noProof="1">
              <a:solidFill>
                <a:srgbClr val="494B4D"/>
              </a:solidFill>
              <a:latin typeface="Arial" panose="020B0604020202020204" pitchFamily="34" charset="0"/>
              <a:ea typeface="宋体" panose="02010600030101010101" pitchFamily="2" charset="-122"/>
            </a:endParaRPr>
          </a:p>
        </p:txBody>
      </p:sp>
      <p:sp>
        <p:nvSpPr>
          <p:cNvPr id="345171" name="Rectangle 83"/>
          <p:cNvSpPr>
            <a:spLocks noChangeArrowheads="1"/>
          </p:cNvSpPr>
          <p:nvPr/>
        </p:nvSpPr>
        <p:spPr bwMode="auto">
          <a:xfrm>
            <a:off x="6492875" y="4845050"/>
            <a:ext cx="100013"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zh-CN" altLang="zh-CN" sz="1575" b="0" strike="noStrike" noProof="1">
                <a:solidFill>
                  <a:srgbClr val="000000"/>
                </a:solidFill>
                <a:latin typeface="Times New Roman" panose="02020603050405020304" pitchFamily="18" charset="0"/>
                <a:ea typeface="宋体" panose="02010600030101010101" pitchFamily="2" charset="-122"/>
                <a:cs typeface="+mn-cs"/>
              </a:rPr>
              <a:t>1</a:t>
            </a:r>
            <a:endParaRPr lang="zh-CN" altLang="zh-CN" sz="1350" b="0" strike="noStrike" noProof="1">
              <a:solidFill>
                <a:srgbClr val="494B4D"/>
              </a:solidFill>
              <a:latin typeface="Arial" panose="020B0604020202020204" pitchFamily="34" charset="0"/>
              <a:ea typeface="宋体" panose="02010600030101010101" pitchFamily="2" charset="-122"/>
            </a:endParaRPr>
          </a:p>
        </p:txBody>
      </p:sp>
      <p:sp>
        <p:nvSpPr>
          <p:cNvPr id="345172" name="Rectangle 84"/>
          <p:cNvSpPr>
            <a:spLocks noChangeArrowheads="1"/>
          </p:cNvSpPr>
          <p:nvPr/>
        </p:nvSpPr>
        <p:spPr bwMode="auto">
          <a:xfrm>
            <a:off x="5264150" y="4845050"/>
            <a:ext cx="100013"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zh-CN" altLang="zh-CN" sz="1575" b="0" strike="noStrike" noProof="1">
                <a:solidFill>
                  <a:srgbClr val="000000"/>
                </a:solidFill>
                <a:latin typeface="Times New Roman" panose="02020603050405020304" pitchFamily="18" charset="0"/>
                <a:ea typeface="宋体" panose="02010600030101010101" pitchFamily="2" charset="-122"/>
                <a:cs typeface="+mn-cs"/>
              </a:rPr>
              <a:t>1</a:t>
            </a:r>
            <a:endParaRPr lang="zh-CN" altLang="zh-CN" sz="1350" b="0" strike="noStrike" noProof="1">
              <a:solidFill>
                <a:srgbClr val="494B4D"/>
              </a:solidFill>
              <a:latin typeface="Arial" panose="020B0604020202020204" pitchFamily="34" charset="0"/>
              <a:ea typeface="宋体" panose="02010600030101010101" pitchFamily="2" charset="-122"/>
            </a:endParaRPr>
          </a:p>
        </p:txBody>
      </p:sp>
      <p:sp>
        <p:nvSpPr>
          <p:cNvPr id="345173" name="Rectangle 85"/>
          <p:cNvSpPr>
            <a:spLocks noChangeArrowheads="1"/>
          </p:cNvSpPr>
          <p:nvPr/>
        </p:nvSpPr>
        <p:spPr bwMode="auto">
          <a:xfrm>
            <a:off x="5875338" y="4845050"/>
            <a:ext cx="100013"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zh-CN" altLang="zh-CN" sz="1575" b="0" strike="noStrike" noProof="1">
                <a:solidFill>
                  <a:srgbClr val="000000"/>
                </a:solidFill>
                <a:latin typeface="Times New Roman" panose="02020603050405020304" pitchFamily="18" charset="0"/>
                <a:ea typeface="宋体" panose="02010600030101010101" pitchFamily="2" charset="-122"/>
                <a:cs typeface="+mn-cs"/>
              </a:rPr>
              <a:t>1</a:t>
            </a:r>
            <a:endParaRPr lang="zh-CN" altLang="zh-CN" sz="1350" b="0" strike="noStrike" noProof="1">
              <a:solidFill>
                <a:srgbClr val="494B4D"/>
              </a:solidFill>
              <a:latin typeface="Arial" panose="020B0604020202020204" pitchFamily="34" charset="0"/>
              <a:ea typeface="宋体" panose="02010600030101010101" pitchFamily="2" charset="-122"/>
            </a:endParaRPr>
          </a:p>
        </p:txBody>
      </p:sp>
      <p:sp>
        <p:nvSpPr>
          <p:cNvPr id="345174" name="Freeform 92"/>
          <p:cNvSpPr>
            <a:spLocks noEditPoints="1" noChangeArrowheads="1"/>
          </p:cNvSpPr>
          <p:nvPr/>
        </p:nvSpPr>
        <p:spPr bwMode="auto">
          <a:xfrm>
            <a:off x="5138738" y="3205163"/>
            <a:ext cx="442913" cy="12700"/>
          </a:xfrm>
          <a:custGeom>
            <a:avLst/>
            <a:gdLst>
              <a:gd name="T0" fmla="*/ 2147483647 w 372"/>
              <a:gd name="T1" fmla="*/ 0 h 11"/>
              <a:gd name="T2" fmla="*/ 2147483647 w 372"/>
              <a:gd name="T3" fmla="*/ 0 h 11"/>
              <a:gd name="T4" fmla="*/ 2147483647 w 372"/>
              <a:gd name="T5" fmla="*/ 2147483647 h 11"/>
              <a:gd name="T6" fmla="*/ 2147483647 w 372"/>
              <a:gd name="T7" fmla="*/ 2147483647 h 11"/>
              <a:gd name="T8" fmla="*/ 2147483647 w 372"/>
              <a:gd name="T9" fmla="*/ 2147483647 h 11"/>
              <a:gd name="T10" fmla="*/ 0 w 372"/>
              <a:gd name="T11" fmla="*/ 2147483647 h 11"/>
              <a:gd name="T12" fmla="*/ 2147483647 w 372"/>
              <a:gd name="T13" fmla="*/ 0 h 11"/>
              <a:gd name="T14" fmla="*/ 2147483647 w 372"/>
              <a:gd name="T15" fmla="*/ 0 h 11"/>
              <a:gd name="T16" fmla="*/ 2147483647 w 372"/>
              <a:gd name="T17" fmla="*/ 0 h 11"/>
              <a:gd name="T18" fmla="*/ 2147483647 w 372"/>
              <a:gd name="T19" fmla="*/ 2147483647 h 11"/>
              <a:gd name="T20" fmla="*/ 2147483647 w 372"/>
              <a:gd name="T21" fmla="*/ 2147483647 h 11"/>
              <a:gd name="T22" fmla="*/ 2147483647 w 372"/>
              <a:gd name="T23" fmla="*/ 2147483647 h 11"/>
              <a:gd name="T24" fmla="*/ 2147483647 w 372"/>
              <a:gd name="T25" fmla="*/ 2147483647 h 11"/>
              <a:gd name="T26" fmla="*/ 2147483647 w 372"/>
              <a:gd name="T27" fmla="*/ 0 h 1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72" h="11">
                <a:moveTo>
                  <a:pt x="6" y="0"/>
                </a:moveTo>
                <a:lnTo>
                  <a:pt x="170" y="0"/>
                </a:lnTo>
                <a:lnTo>
                  <a:pt x="175" y="5"/>
                </a:lnTo>
                <a:lnTo>
                  <a:pt x="170" y="11"/>
                </a:lnTo>
                <a:lnTo>
                  <a:pt x="6" y="11"/>
                </a:lnTo>
                <a:lnTo>
                  <a:pt x="0" y="5"/>
                </a:lnTo>
                <a:lnTo>
                  <a:pt x="6" y="0"/>
                </a:lnTo>
                <a:close/>
                <a:moveTo>
                  <a:pt x="268" y="0"/>
                </a:moveTo>
                <a:lnTo>
                  <a:pt x="366" y="0"/>
                </a:lnTo>
                <a:lnTo>
                  <a:pt x="372" y="5"/>
                </a:lnTo>
                <a:lnTo>
                  <a:pt x="366" y="11"/>
                </a:lnTo>
                <a:lnTo>
                  <a:pt x="268" y="11"/>
                </a:lnTo>
                <a:lnTo>
                  <a:pt x="262" y="5"/>
                </a:lnTo>
                <a:lnTo>
                  <a:pt x="268" y="0"/>
                </a:lnTo>
                <a:close/>
              </a:path>
            </a:pathLst>
          </a:custGeom>
          <a:solidFill>
            <a:srgbClr val="FF0000"/>
          </a:solidFill>
          <a:ln w="5">
            <a:solidFill>
              <a:srgbClr val="FF0000"/>
            </a:solidFill>
            <a:round/>
          </a:ln>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5175" name="Freeform 93"/>
          <p:cNvSpPr>
            <a:spLocks noEditPoints="1" noChangeArrowheads="1"/>
          </p:cNvSpPr>
          <p:nvPr/>
        </p:nvSpPr>
        <p:spPr bwMode="auto">
          <a:xfrm>
            <a:off x="5568950" y="3205163"/>
            <a:ext cx="12700" cy="520700"/>
          </a:xfrm>
          <a:custGeom>
            <a:avLst/>
            <a:gdLst>
              <a:gd name="T0" fmla="*/ 2147483647 w 11"/>
              <a:gd name="T1" fmla="*/ 2147483647 h 437"/>
              <a:gd name="T2" fmla="*/ 2147483647 w 11"/>
              <a:gd name="T3" fmla="*/ 2147483647 h 437"/>
              <a:gd name="T4" fmla="*/ 2147483647 w 11"/>
              <a:gd name="T5" fmla="*/ 2147483647 h 437"/>
              <a:gd name="T6" fmla="*/ 0 w 11"/>
              <a:gd name="T7" fmla="*/ 2147483647 h 437"/>
              <a:gd name="T8" fmla="*/ 0 w 11"/>
              <a:gd name="T9" fmla="*/ 2147483647 h 437"/>
              <a:gd name="T10" fmla="*/ 2147483647 w 11"/>
              <a:gd name="T11" fmla="*/ 0 h 437"/>
              <a:gd name="T12" fmla="*/ 2147483647 w 11"/>
              <a:gd name="T13" fmla="*/ 2147483647 h 437"/>
              <a:gd name="T14" fmla="*/ 2147483647 w 11"/>
              <a:gd name="T15" fmla="*/ 2147483647 h 437"/>
              <a:gd name="T16" fmla="*/ 2147483647 w 11"/>
              <a:gd name="T17" fmla="*/ 2147483647 h 437"/>
              <a:gd name="T18" fmla="*/ 2147483647 w 11"/>
              <a:gd name="T19" fmla="*/ 2147483647 h 437"/>
              <a:gd name="T20" fmla="*/ 0 w 11"/>
              <a:gd name="T21" fmla="*/ 2147483647 h 437"/>
              <a:gd name="T22" fmla="*/ 0 w 11"/>
              <a:gd name="T23" fmla="*/ 2147483647 h 437"/>
              <a:gd name="T24" fmla="*/ 2147483647 w 11"/>
              <a:gd name="T25" fmla="*/ 2147483647 h 437"/>
              <a:gd name="T26" fmla="*/ 2147483647 w 11"/>
              <a:gd name="T27" fmla="*/ 2147483647 h 43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 h="437">
                <a:moveTo>
                  <a:pt x="11" y="5"/>
                </a:moveTo>
                <a:lnTo>
                  <a:pt x="11" y="169"/>
                </a:lnTo>
                <a:lnTo>
                  <a:pt x="5" y="175"/>
                </a:lnTo>
                <a:lnTo>
                  <a:pt x="0" y="169"/>
                </a:lnTo>
                <a:lnTo>
                  <a:pt x="0" y="5"/>
                </a:lnTo>
                <a:lnTo>
                  <a:pt x="5" y="0"/>
                </a:lnTo>
                <a:lnTo>
                  <a:pt x="11" y="5"/>
                </a:lnTo>
                <a:close/>
                <a:moveTo>
                  <a:pt x="11" y="268"/>
                </a:moveTo>
                <a:lnTo>
                  <a:pt x="11" y="432"/>
                </a:lnTo>
                <a:lnTo>
                  <a:pt x="5" y="437"/>
                </a:lnTo>
                <a:lnTo>
                  <a:pt x="0" y="432"/>
                </a:lnTo>
                <a:lnTo>
                  <a:pt x="0" y="268"/>
                </a:lnTo>
                <a:lnTo>
                  <a:pt x="5" y="262"/>
                </a:lnTo>
                <a:lnTo>
                  <a:pt x="11" y="268"/>
                </a:lnTo>
                <a:close/>
              </a:path>
            </a:pathLst>
          </a:custGeom>
          <a:solidFill>
            <a:srgbClr val="FF0000"/>
          </a:solidFill>
          <a:ln w="5">
            <a:solidFill>
              <a:srgbClr val="FF0000"/>
            </a:solidFill>
            <a:round/>
          </a:ln>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5176" name="Freeform 94"/>
          <p:cNvSpPr>
            <a:spLocks noEditPoints="1" noChangeArrowheads="1"/>
          </p:cNvSpPr>
          <p:nvPr/>
        </p:nvSpPr>
        <p:spPr bwMode="auto">
          <a:xfrm>
            <a:off x="5600700" y="3757613"/>
            <a:ext cx="1144588" cy="12700"/>
          </a:xfrm>
          <a:custGeom>
            <a:avLst/>
            <a:gdLst>
              <a:gd name="T0" fmla="*/ 2147483647 w 961"/>
              <a:gd name="T1" fmla="*/ 0 h 11"/>
              <a:gd name="T2" fmla="*/ 2147483647 w 961"/>
              <a:gd name="T3" fmla="*/ 0 h 11"/>
              <a:gd name="T4" fmla="*/ 2147483647 w 961"/>
              <a:gd name="T5" fmla="*/ 2147483647 h 11"/>
              <a:gd name="T6" fmla="*/ 2147483647 w 961"/>
              <a:gd name="T7" fmla="*/ 2147483647 h 11"/>
              <a:gd name="T8" fmla="*/ 2147483647 w 961"/>
              <a:gd name="T9" fmla="*/ 2147483647 h 11"/>
              <a:gd name="T10" fmla="*/ 0 w 961"/>
              <a:gd name="T11" fmla="*/ 2147483647 h 11"/>
              <a:gd name="T12" fmla="*/ 2147483647 w 961"/>
              <a:gd name="T13" fmla="*/ 0 h 11"/>
              <a:gd name="T14" fmla="*/ 2147483647 w 961"/>
              <a:gd name="T15" fmla="*/ 0 h 11"/>
              <a:gd name="T16" fmla="*/ 2147483647 w 961"/>
              <a:gd name="T17" fmla="*/ 0 h 11"/>
              <a:gd name="T18" fmla="*/ 2147483647 w 961"/>
              <a:gd name="T19" fmla="*/ 2147483647 h 11"/>
              <a:gd name="T20" fmla="*/ 2147483647 w 961"/>
              <a:gd name="T21" fmla="*/ 2147483647 h 11"/>
              <a:gd name="T22" fmla="*/ 2147483647 w 961"/>
              <a:gd name="T23" fmla="*/ 2147483647 h 11"/>
              <a:gd name="T24" fmla="*/ 2147483647 w 961"/>
              <a:gd name="T25" fmla="*/ 2147483647 h 11"/>
              <a:gd name="T26" fmla="*/ 2147483647 w 961"/>
              <a:gd name="T27" fmla="*/ 0 h 11"/>
              <a:gd name="T28" fmla="*/ 2147483647 w 961"/>
              <a:gd name="T29" fmla="*/ 0 h 11"/>
              <a:gd name="T30" fmla="*/ 2147483647 w 961"/>
              <a:gd name="T31" fmla="*/ 0 h 11"/>
              <a:gd name="T32" fmla="*/ 2147483647 w 961"/>
              <a:gd name="T33" fmla="*/ 2147483647 h 11"/>
              <a:gd name="T34" fmla="*/ 2147483647 w 961"/>
              <a:gd name="T35" fmla="*/ 2147483647 h 11"/>
              <a:gd name="T36" fmla="*/ 2147483647 w 961"/>
              <a:gd name="T37" fmla="*/ 2147483647 h 11"/>
              <a:gd name="T38" fmla="*/ 2147483647 w 961"/>
              <a:gd name="T39" fmla="*/ 2147483647 h 11"/>
              <a:gd name="T40" fmla="*/ 2147483647 w 961"/>
              <a:gd name="T41" fmla="*/ 0 h 11"/>
              <a:gd name="T42" fmla="*/ 2147483647 w 961"/>
              <a:gd name="T43" fmla="*/ 0 h 11"/>
              <a:gd name="T44" fmla="*/ 2147483647 w 961"/>
              <a:gd name="T45" fmla="*/ 0 h 11"/>
              <a:gd name="T46" fmla="*/ 2147483647 w 961"/>
              <a:gd name="T47" fmla="*/ 2147483647 h 11"/>
              <a:gd name="T48" fmla="*/ 2147483647 w 961"/>
              <a:gd name="T49" fmla="*/ 2147483647 h 11"/>
              <a:gd name="T50" fmla="*/ 2147483647 w 961"/>
              <a:gd name="T51" fmla="*/ 2147483647 h 11"/>
              <a:gd name="T52" fmla="*/ 2147483647 w 961"/>
              <a:gd name="T53" fmla="*/ 2147483647 h 11"/>
              <a:gd name="T54" fmla="*/ 2147483647 w 961"/>
              <a:gd name="T55" fmla="*/ 0 h 1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961" h="11">
                <a:moveTo>
                  <a:pt x="5" y="0"/>
                </a:moveTo>
                <a:lnTo>
                  <a:pt x="169" y="0"/>
                </a:lnTo>
                <a:lnTo>
                  <a:pt x="175" y="6"/>
                </a:lnTo>
                <a:lnTo>
                  <a:pt x="169" y="11"/>
                </a:lnTo>
                <a:lnTo>
                  <a:pt x="5" y="11"/>
                </a:lnTo>
                <a:lnTo>
                  <a:pt x="0" y="6"/>
                </a:lnTo>
                <a:lnTo>
                  <a:pt x="5" y="0"/>
                </a:lnTo>
                <a:close/>
                <a:moveTo>
                  <a:pt x="267" y="0"/>
                </a:moveTo>
                <a:lnTo>
                  <a:pt x="431" y="0"/>
                </a:lnTo>
                <a:lnTo>
                  <a:pt x="437" y="6"/>
                </a:lnTo>
                <a:lnTo>
                  <a:pt x="431" y="11"/>
                </a:lnTo>
                <a:lnTo>
                  <a:pt x="267" y="11"/>
                </a:lnTo>
                <a:lnTo>
                  <a:pt x="262" y="6"/>
                </a:lnTo>
                <a:lnTo>
                  <a:pt x="267" y="0"/>
                </a:lnTo>
                <a:close/>
                <a:moveTo>
                  <a:pt x="529" y="0"/>
                </a:moveTo>
                <a:lnTo>
                  <a:pt x="693" y="0"/>
                </a:lnTo>
                <a:lnTo>
                  <a:pt x="699" y="6"/>
                </a:lnTo>
                <a:lnTo>
                  <a:pt x="693" y="11"/>
                </a:lnTo>
                <a:lnTo>
                  <a:pt x="529" y="11"/>
                </a:lnTo>
                <a:lnTo>
                  <a:pt x="524" y="6"/>
                </a:lnTo>
                <a:lnTo>
                  <a:pt x="529" y="0"/>
                </a:lnTo>
                <a:close/>
                <a:moveTo>
                  <a:pt x="791" y="0"/>
                </a:moveTo>
                <a:lnTo>
                  <a:pt x="955" y="0"/>
                </a:lnTo>
                <a:lnTo>
                  <a:pt x="961" y="6"/>
                </a:lnTo>
                <a:lnTo>
                  <a:pt x="955" y="11"/>
                </a:lnTo>
                <a:lnTo>
                  <a:pt x="791" y="11"/>
                </a:lnTo>
                <a:lnTo>
                  <a:pt x="786" y="6"/>
                </a:lnTo>
                <a:lnTo>
                  <a:pt x="791" y="0"/>
                </a:lnTo>
                <a:close/>
              </a:path>
            </a:pathLst>
          </a:custGeom>
          <a:solidFill>
            <a:srgbClr val="FF0000"/>
          </a:solidFill>
          <a:ln w="5">
            <a:solidFill>
              <a:srgbClr val="FF0000"/>
            </a:solidFill>
            <a:round/>
          </a:ln>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5177" name="Freeform 95"/>
          <p:cNvSpPr>
            <a:spLocks noEditPoints="1" noChangeArrowheads="1"/>
          </p:cNvSpPr>
          <p:nvPr/>
        </p:nvSpPr>
        <p:spPr bwMode="auto">
          <a:xfrm>
            <a:off x="6796088" y="3205163"/>
            <a:ext cx="12700" cy="520700"/>
          </a:xfrm>
          <a:custGeom>
            <a:avLst/>
            <a:gdLst>
              <a:gd name="T0" fmla="*/ 2147483647 w 11"/>
              <a:gd name="T1" fmla="*/ 2147483647 h 437"/>
              <a:gd name="T2" fmla="*/ 2147483647 w 11"/>
              <a:gd name="T3" fmla="*/ 2147483647 h 437"/>
              <a:gd name="T4" fmla="*/ 2147483647 w 11"/>
              <a:gd name="T5" fmla="*/ 2147483647 h 437"/>
              <a:gd name="T6" fmla="*/ 0 w 11"/>
              <a:gd name="T7" fmla="*/ 2147483647 h 437"/>
              <a:gd name="T8" fmla="*/ 0 w 11"/>
              <a:gd name="T9" fmla="*/ 2147483647 h 437"/>
              <a:gd name="T10" fmla="*/ 2147483647 w 11"/>
              <a:gd name="T11" fmla="*/ 0 h 437"/>
              <a:gd name="T12" fmla="*/ 2147483647 w 11"/>
              <a:gd name="T13" fmla="*/ 2147483647 h 437"/>
              <a:gd name="T14" fmla="*/ 2147483647 w 11"/>
              <a:gd name="T15" fmla="*/ 2147483647 h 437"/>
              <a:gd name="T16" fmla="*/ 2147483647 w 11"/>
              <a:gd name="T17" fmla="*/ 2147483647 h 437"/>
              <a:gd name="T18" fmla="*/ 2147483647 w 11"/>
              <a:gd name="T19" fmla="*/ 2147483647 h 437"/>
              <a:gd name="T20" fmla="*/ 0 w 11"/>
              <a:gd name="T21" fmla="*/ 2147483647 h 437"/>
              <a:gd name="T22" fmla="*/ 0 w 11"/>
              <a:gd name="T23" fmla="*/ 2147483647 h 437"/>
              <a:gd name="T24" fmla="*/ 2147483647 w 11"/>
              <a:gd name="T25" fmla="*/ 2147483647 h 437"/>
              <a:gd name="T26" fmla="*/ 2147483647 w 11"/>
              <a:gd name="T27" fmla="*/ 2147483647 h 43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 h="437">
                <a:moveTo>
                  <a:pt x="11" y="5"/>
                </a:moveTo>
                <a:lnTo>
                  <a:pt x="11" y="169"/>
                </a:lnTo>
                <a:lnTo>
                  <a:pt x="6" y="175"/>
                </a:lnTo>
                <a:lnTo>
                  <a:pt x="0" y="169"/>
                </a:lnTo>
                <a:lnTo>
                  <a:pt x="0" y="5"/>
                </a:lnTo>
                <a:lnTo>
                  <a:pt x="6" y="0"/>
                </a:lnTo>
                <a:lnTo>
                  <a:pt x="11" y="5"/>
                </a:lnTo>
                <a:close/>
                <a:moveTo>
                  <a:pt x="11" y="268"/>
                </a:moveTo>
                <a:lnTo>
                  <a:pt x="11" y="432"/>
                </a:lnTo>
                <a:lnTo>
                  <a:pt x="6" y="437"/>
                </a:lnTo>
                <a:lnTo>
                  <a:pt x="0" y="432"/>
                </a:lnTo>
                <a:lnTo>
                  <a:pt x="0" y="268"/>
                </a:lnTo>
                <a:lnTo>
                  <a:pt x="6" y="262"/>
                </a:lnTo>
                <a:lnTo>
                  <a:pt x="11" y="268"/>
                </a:lnTo>
                <a:close/>
              </a:path>
            </a:pathLst>
          </a:custGeom>
          <a:solidFill>
            <a:srgbClr val="FF0000"/>
          </a:solidFill>
          <a:ln w="5">
            <a:solidFill>
              <a:srgbClr val="FF0000"/>
            </a:solidFill>
            <a:round/>
          </a:ln>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5178" name="Freeform 96"/>
          <p:cNvSpPr>
            <a:spLocks noEditPoints="1" noChangeArrowheads="1"/>
          </p:cNvSpPr>
          <p:nvPr/>
        </p:nvSpPr>
        <p:spPr bwMode="auto">
          <a:xfrm>
            <a:off x="6796088" y="3205163"/>
            <a:ext cx="474663" cy="12700"/>
          </a:xfrm>
          <a:custGeom>
            <a:avLst/>
            <a:gdLst>
              <a:gd name="T0" fmla="*/ 2147483647 w 399"/>
              <a:gd name="T1" fmla="*/ 0 h 11"/>
              <a:gd name="T2" fmla="*/ 2147483647 w 399"/>
              <a:gd name="T3" fmla="*/ 0 h 11"/>
              <a:gd name="T4" fmla="*/ 2147483647 w 399"/>
              <a:gd name="T5" fmla="*/ 2147483647 h 11"/>
              <a:gd name="T6" fmla="*/ 2147483647 w 399"/>
              <a:gd name="T7" fmla="*/ 2147483647 h 11"/>
              <a:gd name="T8" fmla="*/ 2147483647 w 399"/>
              <a:gd name="T9" fmla="*/ 2147483647 h 11"/>
              <a:gd name="T10" fmla="*/ 0 w 399"/>
              <a:gd name="T11" fmla="*/ 2147483647 h 11"/>
              <a:gd name="T12" fmla="*/ 2147483647 w 399"/>
              <a:gd name="T13" fmla="*/ 0 h 11"/>
              <a:gd name="T14" fmla="*/ 2147483647 w 399"/>
              <a:gd name="T15" fmla="*/ 0 h 11"/>
              <a:gd name="T16" fmla="*/ 2147483647 w 399"/>
              <a:gd name="T17" fmla="*/ 0 h 11"/>
              <a:gd name="T18" fmla="*/ 2147483647 w 399"/>
              <a:gd name="T19" fmla="*/ 2147483647 h 11"/>
              <a:gd name="T20" fmla="*/ 2147483647 w 399"/>
              <a:gd name="T21" fmla="*/ 2147483647 h 11"/>
              <a:gd name="T22" fmla="*/ 2147483647 w 399"/>
              <a:gd name="T23" fmla="*/ 2147483647 h 11"/>
              <a:gd name="T24" fmla="*/ 2147483647 w 399"/>
              <a:gd name="T25" fmla="*/ 2147483647 h 11"/>
              <a:gd name="T26" fmla="*/ 2147483647 w 399"/>
              <a:gd name="T27" fmla="*/ 0 h 1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99" h="11">
                <a:moveTo>
                  <a:pt x="6" y="0"/>
                </a:moveTo>
                <a:lnTo>
                  <a:pt x="170" y="0"/>
                </a:lnTo>
                <a:lnTo>
                  <a:pt x="175" y="5"/>
                </a:lnTo>
                <a:lnTo>
                  <a:pt x="170" y="11"/>
                </a:lnTo>
                <a:lnTo>
                  <a:pt x="6" y="11"/>
                </a:lnTo>
                <a:lnTo>
                  <a:pt x="0" y="5"/>
                </a:lnTo>
                <a:lnTo>
                  <a:pt x="6" y="0"/>
                </a:lnTo>
                <a:close/>
                <a:moveTo>
                  <a:pt x="268" y="0"/>
                </a:moveTo>
                <a:lnTo>
                  <a:pt x="393" y="0"/>
                </a:lnTo>
                <a:lnTo>
                  <a:pt x="399" y="5"/>
                </a:lnTo>
                <a:lnTo>
                  <a:pt x="393" y="11"/>
                </a:lnTo>
                <a:lnTo>
                  <a:pt x="268" y="11"/>
                </a:lnTo>
                <a:lnTo>
                  <a:pt x="262" y="5"/>
                </a:lnTo>
                <a:lnTo>
                  <a:pt x="268" y="0"/>
                </a:lnTo>
                <a:close/>
              </a:path>
            </a:pathLst>
          </a:custGeom>
          <a:solidFill>
            <a:srgbClr val="FF0000"/>
          </a:solidFill>
          <a:ln w="5">
            <a:solidFill>
              <a:srgbClr val="FF0000"/>
            </a:solidFill>
            <a:round/>
          </a:ln>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5179" name="Freeform 97"/>
          <p:cNvSpPr>
            <a:spLocks noEditPoints="1" noChangeArrowheads="1"/>
          </p:cNvSpPr>
          <p:nvPr/>
        </p:nvSpPr>
        <p:spPr bwMode="auto">
          <a:xfrm>
            <a:off x="6308725" y="3757613"/>
            <a:ext cx="14288" cy="1301750"/>
          </a:xfrm>
          <a:custGeom>
            <a:avLst/>
            <a:gdLst>
              <a:gd name="T0" fmla="*/ 0 w 11"/>
              <a:gd name="T1" fmla="*/ 2147483647 h 1093"/>
              <a:gd name="T2" fmla="*/ 0 w 11"/>
              <a:gd name="T3" fmla="*/ 2147483647 h 1093"/>
              <a:gd name="T4" fmla="*/ 2147483647 w 11"/>
              <a:gd name="T5" fmla="*/ 2147483647 h 1093"/>
              <a:gd name="T6" fmla="*/ 2147483647 w 11"/>
              <a:gd name="T7" fmla="*/ 2147483647 h 1093"/>
              <a:gd name="T8" fmla="*/ 2147483647 w 11"/>
              <a:gd name="T9" fmla="*/ 2147483647 h 1093"/>
              <a:gd name="T10" fmla="*/ 2147483647 w 11"/>
              <a:gd name="T11" fmla="*/ 2147483647 h 1093"/>
              <a:gd name="T12" fmla="*/ 0 w 11"/>
              <a:gd name="T13" fmla="*/ 2147483647 h 1093"/>
              <a:gd name="T14" fmla="*/ 0 w 11"/>
              <a:gd name="T15" fmla="*/ 2147483647 h 1093"/>
              <a:gd name="T16" fmla="*/ 0 w 11"/>
              <a:gd name="T17" fmla="*/ 2147483647 h 1093"/>
              <a:gd name="T18" fmla="*/ 2147483647 w 11"/>
              <a:gd name="T19" fmla="*/ 2147483647 h 1093"/>
              <a:gd name="T20" fmla="*/ 2147483647 w 11"/>
              <a:gd name="T21" fmla="*/ 2147483647 h 1093"/>
              <a:gd name="T22" fmla="*/ 2147483647 w 11"/>
              <a:gd name="T23" fmla="*/ 2147483647 h 1093"/>
              <a:gd name="T24" fmla="*/ 2147483647 w 11"/>
              <a:gd name="T25" fmla="*/ 2147483647 h 1093"/>
              <a:gd name="T26" fmla="*/ 0 w 11"/>
              <a:gd name="T27" fmla="*/ 2147483647 h 1093"/>
              <a:gd name="T28" fmla="*/ 0 w 11"/>
              <a:gd name="T29" fmla="*/ 2147483647 h 1093"/>
              <a:gd name="T30" fmla="*/ 0 w 11"/>
              <a:gd name="T31" fmla="*/ 2147483647 h 1093"/>
              <a:gd name="T32" fmla="*/ 2147483647 w 11"/>
              <a:gd name="T33" fmla="*/ 2147483647 h 1093"/>
              <a:gd name="T34" fmla="*/ 2147483647 w 11"/>
              <a:gd name="T35" fmla="*/ 2147483647 h 1093"/>
              <a:gd name="T36" fmla="*/ 2147483647 w 11"/>
              <a:gd name="T37" fmla="*/ 2147483647 h 1093"/>
              <a:gd name="T38" fmla="*/ 2147483647 w 11"/>
              <a:gd name="T39" fmla="*/ 2147483647 h 1093"/>
              <a:gd name="T40" fmla="*/ 0 w 11"/>
              <a:gd name="T41" fmla="*/ 2147483647 h 1093"/>
              <a:gd name="T42" fmla="*/ 0 w 11"/>
              <a:gd name="T43" fmla="*/ 2147483647 h 1093"/>
              <a:gd name="T44" fmla="*/ 0 w 11"/>
              <a:gd name="T45" fmla="*/ 2147483647 h 1093"/>
              <a:gd name="T46" fmla="*/ 2147483647 w 11"/>
              <a:gd name="T47" fmla="*/ 2147483647 h 1093"/>
              <a:gd name="T48" fmla="*/ 2147483647 w 11"/>
              <a:gd name="T49" fmla="*/ 2147483647 h 1093"/>
              <a:gd name="T50" fmla="*/ 2147483647 w 11"/>
              <a:gd name="T51" fmla="*/ 2147483647 h 1093"/>
              <a:gd name="T52" fmla="*/ 2147483647 w 11"/>
              <a:gd name="T53" fmla="*/ 2147483647 h 1093"/>
              <a:gd name="T54" fmla="*/ 0 w 11"/>
              <a:gd name="T55" fmla="*/ 2147483647 h 1093"/>
              <a:gd name="T56" fmla="*/ 0 w 11"/>
              <a:gd name="T57" fmla="*/ 2147483647 h 1093"/>
              <a:gd name="T58" fmla="*/ 0 w 11"/>
              <a:gd name="T59" fmla="*/ 2147483647 h 1093"/>
              <a:gd name="T60" fmla="*/ 2147483647 w 11"/>
              <a:gd name="T61" fmla="*/ 0 h 1093"/>
              <a:gd name="T62" fmla="*/ 2147483647 w 11"/>
              <a:gd name="T63" fmla="*/ 2147483647 h 1093"/>
              <a:gd name="T64" fmla="*/ 2147483647 w 11"/>
              <a:gd name="T65" fmla="*/ 2147483647 h 1093"/>
              <a:gd name="T66" fmla="*/ 2147483647 w 11"/>
              <a:gd name="T67" fmla="*/ 2147483647 h 1093"/>
              <a:gd name="T68" fmla="*/ 0 w 11"/>
              <a:gd name="T69" fmla="*/ 2147483647 h 109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1" h="1093">
                <a:moveTo>
                  <a:pt x="0" y="1088"/>
                </a:moveTo>
                <a:lnTo>
                  <a:pt x="0" y="924"/>
                </a:lnTo>
                <a:lnTo>
                  <a:pt x="5" y="919"/>
                </a:lnTo>
                <a:lnTo>
                  <a:pt x="11" y="924"/>
                </a:lnTo>
                <a:lnTo>
                  <a:pt x="11" y="1088"/>
                </a:lnTo>
                <a:lnTo>
                  <a:pt x="5" y="1093"/>
                </a:lnTo>
                <a:lnTo>
                  <a:pt x="0" y="1088"/>
                </a:lnTo>
                <a:close/>
                <a:moveTo>
                  <a:pt x="0" y="826"/>
                </a:moveTo>
                <a:lnTo>
                  <a:pt x="0" y="662"/>
                </a:lnTo>
                <a:lnTo>
                  <a:pt x="5" y="656"/>
                </a:lnTo>
                <a:lnTo>
                  <a:pt x="11" y="662"/>
                </a:lnTo>
                <a:lnTo>
                  <a:pt x="11" y="826"/>
                </a:lnTo>
                <a:lnTo>
                  <a:pt x="5" y="831"/>
                </a:lnTo>
                <a:lnTo>
                  <a:pt x="0" y="826"/>
                </a:lnTo>
                <a:close/>
                <a:moveTo>
                  <a:pt x="0" y="563"/>
                </a:moveTo>
                <a:lnTo>
                  <a:pt x="0" y="399"/>
                </a:lnTo>
                <a:lnTo>
                  <a:pt x="5" y="394"/>
                </a:lnTo>
                <a:lnTo>
                  <a:pt x="11" y="399"/>
                </a:lnTo>
                <a:lnTo>
                  <a:pt x="11" y="563"/>
                </a:lnTo>
                <a:lnTo>
                  <a:pt x="5" y="569"/>
                </a:lnTo>
                <a:lnTo>
                  <a:pt x="0" y="563"/>
                </a:lnTo>
                <a:close/>
                <a:moveTo>
                  <a:pt x="0" y="301"/>
                </a:moveTo>
                <a:lnTo>
                  <a:pt x="0" y="137"/>
                </a:lnTo>
                <a:lnTo>
                  <a:pt x="5" y="132"/>
                </a:lnTo>
                <a:lnTo>
                  <a:pt x="11" y="137"/>
                </a:lnTo>
                <a:lnTo>
                  <a:pt x="11" y="301"/>
                </a:lnTo>
                <a:lnTo>
                  <a:pt x="5" y="306"/>
                </a:lnTo>
                <a:lnTo>
                  <a:pt x="0" y="301"/>
                </a:lnTo>
                <a:close/>
                <a:moveTo>
                  <a:pt x="0" y="39"/>
                </a:moveTo>
                <a:lnTo>
                  <a:pt x="0" y="6"/>
                </a:lnTo>
                <a:lnTo>
                  <a:pt x="5" y="0"/>
                </a:lnTo>
                <a:lnTo>
                  <a:pt x="11" y="6"/>
                </a:lnTo>
                <a:lnTo>
                  <a:pt x="11" y="39"/>
                </a:lnTo>
                <a:lnTo>
                  <a:pt x="5" y="44"/>
                </a:lnTo>
                <a:lnTo>
                  <a:pt x="0" y="39"/>
                </a:lnTo>
                <a:close/>
              </a:path>
            </a:pathLst>
          </a:custGeom>
          <a:solidFill>
            <a:srgbClr val="FF0000"/>
          </a:solidFill>
          <a:ln w="5">
            <a:solidFill>
              <a:srgbClr val="FF0000"/>
            </a:solidFill>
            <a:round/>
          </a:ln>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5180" name="Freeform 122"/>
          <p:cNvSpPr>
            <a:spLocks noChangeArrowheads="1"/>
          </p:cNvSpPr>
          <p:nvPr/>
        </p:nvSpPr>
        <p:spPr bwMode="auto">
          <a:xfrm>
            <a:off x="6153150" y="2925763"/>
            <a:ext cx="77788" cy="71438"/>
          </a:xfrm>
          <a:custGeom>
            <a:avLst/>
            <a:gdLst>
              <a:gd name="T0" fmla="*/ 2147483647 w 65"/>
              <a:gd name="T1" fmla="*/ 2147483647 h 60"/>
              <a:gd name="T2" fmla="*/ 2147483647 w 65"/>
              <a:gd name="T3" fmla="*/ 2147483647 h 60"/>
              <a:gd name="T4" fmla="*/ 2147483647 w 65"/>
              <a:gd name="T5" fmla="*/ 0 h 60"/>
              <a:gd name="T6" fmla="*/ 2147483647 w 65"/>
              <a:gd name="T7" fmla="*/ 2147483647 h 60"/>
              <a:gd name="T8" fmla="*/ 2147483647 w 65"/>
              <a:gd name="T9" fmla="*/ 2147483647 h 60"/>
              <a:gd name="T10" fmla="*/ 0 w 65"/>
              <a:gd name="T11" fmla="*/ 2147483647 h 60"/>
              <a:gd name="T12" fmla="*/ 2147483647 w 65"/>
              <a:gd name="T13" fmla="*/ 2147483647 h 60"/>
              <a:gd name="T14" fmla="*/ 2147483647 w 65"/>
              <a:gd name="T15" fmla="*/ 2147483647 h 60"/>
              <a:gd name="T16" fmla="*/ 2147483647 w 65"/>
              <a:gd name="T17" fmla="*/ 2147483647 h 60"/>
              <a:gd name="T18" fmla="*/ 2147483647 w 65"/>
              <a:gd name="T19" fmla="*/ 2147483647 h 60"/>
              <a:gd name="T20" fmla="*/ 2147483647 w 65"/>
              <a:gd name="T21" fmla="*/ 2147483647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5" h="60">
                <a:moveTo>
                  <a:pt x="65" y="33"/>
                </a:moveTo>
                <a:lnTo>
                  <a:pt x="54" y="11"/>
                </a:lnTo>
                <a:lnTo>
                  <a:pt x="33" y="0"/>
                </a:lnTo>
                <a:lnTo>
                  <a:pt x="11" y="11"/>
                </a:lnTo>
                <a:lnTo>
                  <a:pt x="5" y="22"/>
                </a:lnTo>
                <a:lnTo>
                  <a:pt x="0" y="33"/>
                </a:lnTo>
                <a:lnTo>
                  <a:pt x="5" y="44"/>
                </a:lnTo>
                <a:lnTo>
                  <a:pt x="11" y="55"/>
                </a:lnTo>
                <a:lnTo>
                  <a:pt x="33" y="60"/>
                </a:lnTo>
                <a:lnTo>
                  <a:pt x="54" y="55"/>
                </a:lnTo>
                <a:lnTo>
                  <a:pt x="65" y="33"/>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5181" name="Freeform 123"/>
          <p:cNvSpPr>
            <a:spLocks noChangeArrowheads="1"/>
          </p:cNvSpPr>
          <p:nvPr/>
        </p:nvSpPr>
        <p:spPr bwMode="auto">
          <a:xfrm>
            <a:off x="6153150" y="2925763"/>
            <a:ext cx="77788" cy="71438"/>
          </a:xfrm>
          <a:custGeom>
            <a:avLst/>
            <a:gdLst>
              <a:gd name="T0" fmla="*/ 2147483647 w 65"/>
              <a:gd name="T1" fmla="*/ 2147483647 h 60"/>
              <a:gd name="T2" fmla="*/ 2147483647 w 65"/>
              <a:gd name="T3" fmla="*/ 2147483647 h 60"/>
              <a:gd name="T4" fmla="*/ 2147483647 w 65"/>
              <a:gd name="T5" fmla="*/ 0 h 60"/>
              <a:gd name="T6" fmla="*/ 2147483647 w 65"/>
              <a:gd name="T7" fmla="*/ 2147483647 h 60"/>
              <a:gd name="T8" fmla="*/ 2147483647 w 65"/>
              <a:gd name="T9" fmla="*/ 2147483647 h 60"/>
              <a:gd name="T10" fmla="*/ 0 w 65"/>
              <a:gd name="T11" fmla="*/ 2147483647 h 60"/>
              <a:gd name="T12" fmla="*/ 2147483647 w 65"/>
              <a:gd name="T13" fmla="*/ 2147483647 h 60"/>
              <a:gd name="T14" fmla="*/ 2147483647 w 65"/>
              <a:gd name="T15" fmla="*/ 2147483647 h 60"/>
              <a:gd name="T16" fmla="*/ 2147483647 w 65"/>
              <a:gd name="T17" fmla="*/ 2147483647 h 60"/>
              <a:gd name="T18" fmla="*/ 2147483647 w 65"/>
              <a:gd name="T19" fmla="*/ 2147483647 h 60"/>
              <a:gd name="T20" fmla="*/ 2147483647 w 65"/>
              <a:gd name="T21" fmla="*/ 2147483647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5" h="60">
                <a:moveTo>
                  <a:pt x="65" y="33"/>
                </a:moveTo>
                <a:lnTo>
                  <a:pt x="54" y="11"/>
                </a:lnTo>
                <a:lnTo>
                  <a:pt x="33" y="0"/>
                </a:lnTo>
                <a:lnTo>
                  <a:pt x="11" y="11"/>
                </a:lnTo>
                <a:lnTo>
                  <a:pt x="5" y="22"/>
                </a:lnTo>
                <a:lnTo>
                  <a:pt x="0" y="33"/>
                </a:lnTo>
                <a:lnTo>
                  <a:pt x="5" y="44"/>
                </a:lnTo>
                <a:lnTo>
                  <a:pt x="11" y="55"/>
                </a:lnTo>
                <a:lnTo>
                  <a:pt x="33" y="60"/>
                </a:lnTo>
                <a:lnTo>
                  <a:pt x="54" y="55"/>
                </a:lnTo>
                <a:lnTo>
                  <a:pt x="65" y="33"/>
                </a:lnTo>
              </a:path>
            </a:pathLst>
          </a:custGeom>
          <a:noFill/>
          <a:ln w="5">
            <a:solidFill>
              <a:srgbClr val="FF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5182" name="Freeform 124"/>
          <p:cNvSpPr>
            <a:spLocks noChangeArrowheads="1"/>
          </p:cNvSpPr>
          <p:nvPr/>
        </p:nvSpPr>
        <p:spPr bwMode="auto">
          <a:xfrm>
            <a:off x="7069138" y="4154488"/>
            <a:ext cx="73025" cy="73025"/>
          </a:xfrm>
          <a:custGeom>
            <a:avLst/>
            <a:gdLst>
              <a:gd name="T0" fmla="*/ 2147483647 w 60"/>
              <a:gd name="T1" fmla="*/ 2147483647 h 60"/>
              <a:gd name="T2" fmla="*/ 2147483647 w 60"/>
              <a:gd name="T3" fmla="*/ 2147483647 h 60"/>
              <a:gd name="T4" fmla="*/ 2147483647 w 60"/>
              <a:gd name="T5" fmla="*/ 0 h 60"/>
              <a:gd name="T6" fmla="*/ 2147483647 w 60"/>
              <a:gd name="T7" fmla="*/ 2147483647 h 60"/>
              <a:gd name="T8" fmla="*/ 0 w 60"/>
              <a:gd name="T9" fmla="*/ 2147483647 h 60"/>
              <a:gd name="T10" fmla="*/ 2147483647 w 60"/>
              <a:gd name="T11" fmla="*/ 2147483647 h 60"/>
              <a:gd name="T12" fmla="*/ 2147483647 w 60"/>
              <a:gd name="T13" fmla="*/ 2147483647 h 60"/>
              <a:gd name="T14" fmla="*/ 2147483647 w 60"/>
              <a:gd name="T15" fmla="*/ 2147483647 h 60"/>
              <a:gd name="T16" fmla="*/ 2147483647 w 60"/>
              <a:gd name="T17" fmla="*/ 2147483647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60">
                <a:moveTo>
                  <a:pt x="60" y="33"/>
                </a:moveTo>
                <a:lnTo>
                  <a:pt x="54" y="11"/>
                </a:lnTo>
                <a:lnTo>
                  <a:pt x="32" y="0"/>
                </a:lnTo>
                <a:lnTo>
                  <a:pt x="5" y="11"/>
                </a:lnTo>
                <a:lnTo>
                  <a:pt x="0" y="33"/>
                </a:lnTo>
                <a:lnTo>
                  <a:pt x="5" y="54"/>
                </a:lnTo>
                <a:lnTo>
                  <a:pt x="32" y="60"/>
                </a:lnTo>
                <a:lnTo>
                  <a:pt x="54" y="54"/>
                </a:lnTo>
                <a:lnTo>
                  <a:pt x="60" y="33"/>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5183" name="Freeform 125"/>
          <p:cNvSpPr>
            <a:spLocks noChangeArrowheads="1"/>
          </p:cNvSpPr>
          <p:nvPr/>
        </p:nvSpPr>
        <p:spPr bwMode="auto">
          <a:xfrm>
            <a:off x="7069138" y="4154488"/>
            <a:ext cx="73025" cy="73025"/>
          </a:xfrm>
          <a:custGeom>
            <a:avLst/>
            <a:gdLst>
              <a:gd name="T0" fmla="*/ 2147483647 w 60"/>
              <a:gd name="T1" fmla="*/ 2147483647 h 60"/>
              <a:gd name="T2" fmla="*/ 2147483647 w 60"/>
              <a:gd name="T3" fmla="*/ 2147483647 h 60"/>
              <a:gd name="T4" fmla="*/ 2147483647 w 60"/>
              <a:gd name="T5" fmla="*/ 0 h 60"/>
              <a:gd name="T6" fmla="*/ 2147483647 w 60"/>
              <a:gd name="T7" fmla="*/ 2147483647 h 60"/>
              <a:gd name="T8" fmla="*/ 0 w 60"/>
              <a:gd name="T9" fmla="*/ 2147483647 h 60"/>
              <a:gd name="T10" fmla="*/ 2147483647 w 60"/>
              <a:gd name="T11" fmla="*/ 2147483647 h 60"/>
              <a:gd name="T12" fmla="*/ 2147483647 w 60"/>
              <a:gd name="T13" fmla="*/ 2147483647 h 60"/>
              <a:gd name="T14" fmla="*/ 2147483647 w 60"/>
              <a:gd name="T15" fmla="*/ 2147483647 h 60"/>
              <a:gd name="T16" fmla="*/ 2147483647 w 60"/>
              <a:gd name="T17" fmla="*/ 2147483647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60">
                <a:moveTo>
                  <a:pt x="60" y="33"/>
                </a:moveTo>
                <a:lnTo>
                  <a:pt x="54" y="11"/>
                </a:lnTo>
                <a:lnTo>
                  <a:pt x="32" y="0"/>
                </a:lnTo>
                <a:lnTo>
                  <a:pt x="5" y="11"/>
                </a:lnTo>
                <a:lnTo>
                  <a:pt x="0" y="33"/>
                </a:lnTo>
                <a:lnTo>
                  <a:pt x="5" y="54"/>
                </a:lnTo>
                <a:lnTo>
                  <a:pt x="32" y="60"/>
                </a:lnTo>
                <a:lnTo>
                  <a:pt x="54" y="54"/>
                </a:lnTo>
                <a:lnTo>
                  <a:pt x="60" y="33"/>
                </a:lnTo>
              </a:path>
            </a:pathLst>
          </a:custGeom>
          <a:noFill/>
          <a:ln w="5">
            <a:solidFill>
              <a:srgbClr val="FF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5184" name="Freeform 126"/>
          <p:cNvSpPr>
            <a:spLocks noChangeArrowheads="1"/>
          </p:cNvSpPr>
          <p:nvPr/>
        </p:nvSpPr>
        <p:spPr bwMode="auto">
          <a:xfrm>
            <a:off x="5230813" y="4148138"/>
            <a:ext cx="77788" cy="71438"/>
          </a:xfrm>
          <a:custGeom>
            <a:avLst/>
            <a:gdLst>
              <a:gd name="T0" fmla="*/ 2147483647 w 65"/>
              <a:gd name="T1" fmla="*/ 2147483647 h 60"/>
              <a:gd name="T2" fmla="*/ 2147483647 w 65"/>
              <a:gd name="T3" fmla="*/ 2147483647 h 60"/>
              <a:gd name="T4" fmla="*/ 2147483647 w 65"/>
              <a:gd name="T5" fmla="*/ 0 h 60"/>
              <a:gd name="T6" fmla="*/ 2147483647 w 65"/>
              <a:gd name="T7" fmla="*/ 2147483647 h 60"/>
              <a:gd name="T8" fmla="*/ 2147483647 w 65"/>
              <a:gd name="T9" fmla="*/ 2147483647 h 60"/>
              <a:gd name="T10" fmla="*/ 0 w 65"/>
              <a:gd name="T11" fmla="*/ 2147483647 h 60"/>
              <a:gd name="T12" fmla="*/ 2147483647 w 65"/>
              <a:gd name="T13" fmla="*/ 2147483647 h 60"/>
              <a:gd name="T14" fmla="*/ 2147483647 w 65"/>
              <a:gd name="T15" fmla="*/ 2147483647 h 60"/>
              <a:gd name="T16" fmla="*/ 2147483647 w 65"/>
              <a:gd name="T17" fmla="*/ 2147483647 h 60"/>
              <a:gd name="T18" fmla="*/ 2147483647 w 65"/>
              <a:gd name="T19" fmla="*/ 2147483647 h 60"/>
              <a:gd name="T20" fmla="*/ 2147483647 w 65"/>
              <a:gd name="T21" fmla="*/ 2147483647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5" h="60">
                <a:moveTo>
                  <a:pt x="65" y="28"/>
                </a:moveTo>
                <a:lnTo>
                  <a:pt x="54" y="6"/>
                </a:lnTo>
                <a:lnTo>
                  <a:pt x="32" y="0"/>
                </a:lnTo>
                <a:lnTo>
                  <a:pt x="11" y="6"/>
                </a:lnTo>
                <a:lnTo>
                  <a:pt x="5" y="17"/>
                </a:lnTo>
                <a:lnTo>
                  <a:pt x="0" y="28"/>
                </a:lnTo>
                <a:lnTo>
                  <a:pt x="5" y="44"/>
                </a:lnTo>
                <a:lnTo>
                  <a:pt x="11" y="49"/>
                </a:lnTo>
                <a:lnTo>
                  <a:pt x="32" y="60"/>
                </a:lnTo>
                <a:lnTo>
                  <a:pt x="54" y="49"/>
                </a:lnTo>
                <a:lnTo>
                  <a:pt x="65" y="28"/>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5185" name="Freeform 127"/>
          <p:cNvSpPr>
            <a:spLocks noChangeArrowheads="1"/>
          </p:cNvSpPr>
          <p:nvPr/>
        </p:nvSpPr>
        <p:spPr bwMode="auto">
          <a:xfrm>
            <a:off x="5230813" y="4148138"/>
            <a:ext cx="77788" cy="71438"/>
          </a:xfrm>
          <a:custGeom>
            <a:avLst/>
            <a:gdLst>
              <a:gd name="T0" fmla="*/ 2147483647 w 65"/>
              <a:gd name="T1" fmla="*/ 2147483647 h 60"/>
              <a:gd name="T2" fmla="*/ 2147483647 w 65"/>
              <a:gd name="T3" fmla="*/ 2147483647 h 60"/>
              <a:gd name="T4" fmla="*/ 2147483647 w 65"/>
              <a:gd name="T5" fmla="*/ 0 h 60"/>
              <a:gd name="T6" fmla="*/ 2147483647 w 65"/>
              <a:gd name="T7" fmla="*/ 2147483647 h 60"/>
              <a:gd name="T8" fmla="*/ 2147483647 w 65"/>
              <a:gd name="T9" fmla="*/ 2147483647 h 60"/>
              <a:gd name="T10" fmla="*/ 0 w 65"/>
              <a:gd name="T11" fmla="*/ 2147483647 h 60"/>
              <a:gd name="T12" fmla="*/ 2147483647 w 65"/>
              <a:gd name="T13" fmla="*/ 2147483647 h 60"/>
              <a:gd name="T14" fmla="*/ 2147483647 w 65"/>
              <a:gd name="T15" fmla="*/ 2147483647 h 60"/>
              <a:gd name="T16" fmla="*/ 2147483647 w 65"/>
              <a:gd name="T17" fmla="*/ 2147483647 h 60"/>
              <a:gd name="T18" fmla="*/ 2147483647 w 65"/>
              <a:gd name="T19" fmla="*/ 2147483647 h 60"/>
              <a:gd name="T20" fmla="*/ 2147483647 w 65"/>
              <a:gd name="T21" fmla="*/ 2147483647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5" h="60">
                <a:moveTo>
                  <a:pt x="65" y="28"/>
                </a:moveTo>
                <a:lnTo>
                  <a:pt x="54" y="6"/>
                </a:lnTo>
                <a:lnTo>
                  <a:pt x="32" y="0"/>
                </a:lnTo>
                <a:lnTo>
                  <a:pt x="11" y="6"/>
                </a:lnTo>
                <a:lnTo>
                  <a:pt x="5" y="17"/>
                </a:lnTo>
                <a:lnTo>
                  <a:pt x="0" y="28"/>
                </a:lnTo>
                <a:lnTo>
                  <a:pt x="5" y="44"/>
                </a:lnTo>
                <a:lnTo>
                  <a:pt x="11" y="49"/>
                </a:lnTo>
                <a:lnTo>
                  <a:pt x="32" y="60"/>
                </a:lnTo>
                <a:lnTo>
                  <a:pt x="54" y="49"/>
                </a:lnTo>
                <a:lnTo>
                  <a:pt x="65" y="28"/>
                </a:lnTo>
              </a:path>
            </a:pathLst>
          </a:custGeom>
          <a:noFill/>
          <a:ln w="5">
            <a:solidFill>
              <a:srgbClr val="FF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graphicFrame>
        <p:nvGraphicFramePr>
          <p:cNvPr id="345186" name="对象 193664"/>
          <p:cNvGraphicFramePr>
            <a:graphicFrameLocks noChangeAspect="1"/>
          </p:cNvGraphicFramePr>
          <p:nvPr/>
        </p:nvGraphicFramePr>
        <p:xfrm>
          <a:off x="1544955" y="5805805"/>
          <a:ext cx="5778500" cy="466725"/>
        </p:xfrm>
        <a:graphic>
          <a:graphicData uri="http://schemas.openxmlformats.org/presentationml/2006/ole">
            <mc:AlternateContent xmlns:mc="http://schemas.openxmlformats.org/markup-compatibility/2006">
              <mc:Choice xmlns:v="urn:schemas-microsoft-com:vml" Requires="v">
                <p:oleObj spid="_x0000_s426127" r:id="rId4" imgW="3619500" imgH="292100" progId="Equation.3">
                  <p:embed/>
                </p:oleObj>
              </mc:Choice>
              <mc:Fallback>
                <p:oleObj r:id="rId4" imgW="3619500" imgH="292100" progId="Equation.3">
                  <p:embed/>
                  <p:pic>
                    <p:nvPicPr>
                      <p:cNvPr id="0" name="图片 3116"/>
                      <p:cNvPicPr/>
                      <p:nvPr/>
                    </p:nvPicPr>
                    <p:blipFill>
                      <a:blip r:embed="rId5"/>
                      <a:stretch>
                        <a:fillRect/>
                      </a:stretch>
                    </p:blipFill>
                    <p:spPr>
                      <a:xfrm>
                        <a:off x="1544955" y="5805805"/>
                        <a:ext cx="5778500" cy="466725"/>
                      </a:xfrm>
                      <a:prstGeom prst="rect">
                        <a:avLst/>
                      </a:prstGeom>
                      <a:noFill/>
                      <a:ln w="38100">
                        <a:noFill/>
                        <a:miter/>
                      </a:ln>
                    </p:spPr>
                  </p:pic>
                </p:oleObj>
              </mc:Fallback>
            </mc:AlternateContent>
          </a:graphicData>
        </a:graphic>
      </p:graphicFrame>
      <p:graphicFrame>
        <p:nvGraphicFramePr>
          <p:cNvPr id="345187" name="对象 193665"/>
          <p:cNvGraphicFramePr>
            <a:graphicFrameLocks noChangeAspect="1"/>
          </p:cNvGraphicFramePr>
          <p:nvPr/>
        </p:nvGraphicFramePr>
        <p:xfrm>
          <a:off x="1197293" y="692785"/>
          <a:ext cx="6723062" cy="755650"/>
        </p:xfrm>
        <a:graphic>
          <a:graphicData uri="http://schemas.openxmlformats.org/presentationml/2006/ole">
            <mc:AlternateContent xmlns:mc="http://schemas.openxmlformats.org/markup-compatibility/2006">
              <mc:Choice xmlns:v="urn:schemas-microsoft-com:vml" Requires="v">
                <p:oleObj spid="_x0000_s426128" r:id="rId6" imgW="7378700" imgH="800100" progId="Equation.3">
                  <p:embed/>
                </p:oleObj>
              </mc:Choice>
              <mc:Fallback>
                <p:oleObj r:id="rId6" imgW="7378700" imgH="800100" progId="Equation.3">
                  <p:embed/>
                  <p:pic>
                    <p:nvPicPr>
                      <p:cNvPr id="0" name="图片 3117"/>
                      <p:cNvPicPr/>
                      <p:nvPr/>
                    </p:nvPicPr>
                    <p:blipFill>
                      <a:blip r:embed="rId7"/>
                      <a:stretch>
                        <a:fillRect/>
                      </a:stretch>
                    </p:blipFill>
                    <p:spPr>
                      <a:xfrm>
                        <a:off x="1197293" y="692785"/>
                        <a:ext cx="6723062" cy="755650"/>
                      </a:xfrm>
                      <a:prstGeom prst="rect">
                        <a:avLst/>
                      </a:prstGeom>
                      <a:noFill/>
                      <a:ln w="38100">
                        <a:noFill/>
                        <a:miter/>
                      </a:ln>
                    </p:spPr>
                  </p:pic>
                </p:oleObj>
              </mc:Fallback>
            </mc:AlternateContent>
          </a:graphicData>
        </a:graphic>
      </p:graphicFrame>
      <p:sp>
        <p:nvSpPr>
          <p:cNvPr id="345188" name="矩形 193666"/>
          <p:cNvSpPr/>
          <p:nvPr/>
        </p:nvSpPr>
        <p:spPr>
          <a:xfrm>
            <a:off x="683895" y="189230"/>
            <a:ext cx="5080000" cy="460375"/>
          </a:xfrm>
          <a:prstGeom prst="rect">
            <a:avLst/>
          </a:prstGeom>
          <a:noFill/>
          <a:ln w="9525">
            <a:noFill/>
          </a:ln>
        </p:spPr>
        <p:txBody>
          <a:bodyPr wrap="none" anchor="t">
            <a:spAutoFit/>
          </a:bodyPr>
          <a:lstStyle/>
          <a:p>
            <a:pPr>
              <a:buSzTx/>
            </a:pPr>
            <a:r>
              <a:rPr lang="zh-CN" altLang="en-US" sz="2400" b="1">
                <a:solidFill>
                  <a:srgbClr val="FF0000"/>
                </a:solidFill>
                <a:latin typeface="方正粗黑宋简体" panose="02000000000000000000" pitchFamily="2" charset="-122"/>
                <a:ea typeface="方正粗黑宋简体" panose="02000000000000000000" pitchFamily="2" charset="-122"/>
              </a:rPr>
              <a:t>回想离散情况下矩形测度的中点求法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45188"/>
                                        </p:tgtEl>
                                        <p:attrNameLst>
                                          <p:attrName>style.visibility</p:attrName>
                                        </p:attrNameLst>
                                      </p:cBhvr>
                                      <p:to>
                                        <p:strVal val="visible"/>
                                      </p:to>
                                    </p:set>
                                    <p:animEffect transition="in" filter="wipe(down)">
                                      <p:cBhvr>
                                        <p:cTn id="7" dur="500"/>
                                        <p:tgtEl>
                                          <p:spTgt spid="3451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5187"/>
                                        </p:tgtEl>
                                        <p:attrNameLst>
                                          <p:attrName>style.visibility</p:attrName>
                                        </p:attrNameLst>
                                      </p:cBhvr>
                                      <p:to>
                                        <p:strVal val="visible"/>
                                      </p:to>
                                    </p:set>
                                    <p:animEffect transition="in" filter="wipe(down)">
                                      <p:cBhvr>
                                        <p:cTn id="12" dur="500"/>
                                        <p:tgtEl>
                                          <p:spTgt spid="345187"/>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345090"/>
                                        </p:tgtEl>
                                        <p:attrNameLst>
                                          <p:attrName>style.visibility</p:attrName>
                                        </p:attrNameLst>
                                      </p:cBhvr>
                                      <p:to>
                                        <p:strVal val="visible"/>
                                      </p:to>
                                    </p:set>
                                    <p:animEffect transition="in" filter="wheel(1)">
                                      <p:cBhvr>
                                        <p:cTn id="17" dur="2000"/>
                                        <p:tgtEl>
                                          <p:spTgt spid="345090"/>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345091"/>
                                        </p:tgtEl>
                                        <p:attrNameLst>
                                          <p:attrName>style.visibility</p:attrName>
                                        </p:attrNameLst>
                                      </p:cBhvr>
                                      <p:to>
                                        <p:strVal val="visible"/>
                                      </p:to>
                                    </p:set>
                                    <p:animEffect transition="in" filter="circle(in)">
                                      <p:cBhvr>
                                        <p:cTn id="22" dur="2000"/>
                                        <p:tgtEl>
                                          <p:spTgt spid="345091"/>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345093"/>
                                        </p:tgtEl>
                                        <p:attrNameLst>
                                          <p:attrName>style.visibility</p:attrName>
                                        </p:attrNameLst>
                                      </p:cBhvr>
                                      <p:to>
                                        <p:strVal val="visible"/>
                                      </p:to>
                                    </p:set>
                                    <p:animEffect transition="in" filter="wheel(1)">
                                      <p:cBhvr>
                                        <p:cTn id="27" dur="2000"/>
                                        <p:tgtEl>
                                          <p:spTgt spid="345093"/>
                                        </p:tgtEl>
                                      </p:cBhvr>
                                    </p:animEffect>
                                  </p:childTnLst>
                                </p:cTn>
                              </p:par>
                              <p:par>
                                <p:cTn id="28" presetID="21" presetClass="entr" presetSubtype="1" fill="hold" grpId="0" nodeType="withEffect">
                                  <p:stCondLst>
                                    <p:cond delay="0"/>
                                  </p:stCondLst>
                                  <p:childTnLst>
                                    <p:set>
                                      <p:cBhvr>
                                        <p:cTn id="29" dur="1" fill="hold">
                                          <p:stCondLst>
                                            <p:cond delay="0"/>
                                          </p:stCondLst>
                                        </p:cTn>
                                        <p:tgtEl>
                                          <p:spTgt spid="345094"/>
                                        </p:tgtEl>
                                        <p:attrNameLst>
                                          <p:attrName>style.visibility</p:attrName>
                                        </p:attrNameLst>
                                      </p:cBhvr>
                                      <p:to>
                                        <p:strVal val="visible"/>
                                      </p:to>
                                    </p:set>
                                    <p:animEffect transition="in" filter="wheel(1)">
                                      <p:cBhvr>
                                        <p:cTn id="30" dur="2000"/>
                                        <p:tgtEl>
                                          <p:spTgt spid="345094"/>
                                        </p:tgtEl>
                                      </p:cBhvr>
                                    </p:animEffect>
                                  </p:childTnLst>
                                </p:cTn>
                              </p:par>
                              <p:par>
                                <p:cTn id="31" presetID="21" presetClass="entr" presetSubtype="1" fill="hold" grpId="0" nodeType="withEffect">
                                  <p:stCondLst>
                                    <p:cond delay="0"/>
                                  </p:stCondLst>
                                  <p:childTnLst>
                                    <p:set>
                                      <p:cBhvr>
                                        <p:cTn id="32" dur="1" fill="hold">
                                          <p:stCondLst>
                                            <p:cond delay="0"/>
                                          </p:stCondLst>
                                        </p:cTn>
                                        <p:tgtEl>
                                          <p:spTgt spid="345095"/>
                                        </p:tgtEl>
                                        <p:attrNameLst>
                                          <p:attrName>style.visibility</p:attrName>
                                        </p:attrNameLst>
                                      </p:cBhvr>
                                      <p:to>
                                        <p:strVal val="visible"/>
                                      </p:to>
                                    </p:set>
                                    <p:animEffect transition="in" filter="wheel(1)">
                                      <p:cBhvr>
                                        <p:cTn id="33" dur="2000"/>
                                        <p:tgtEl>
                                          <p:spTgt spid="345095"/>
                                        </p:tgtEl>
                                      </p:cBhvr>
                                    </p:animEffect>
                                  </p:childTnLst>
                                </p:cTn>
                              </p:par>
                              <p:par>
                                <p:cTn id="34" presetID="21" presetClass="entr" presetSubtype="1" fill="hold" grpId="0" nodeType="withEffect">
                                  <p:stCondLst>
                                    <p:cond delay="0"/>
                                  </p:stCondLst>
                                  <p:childTnLst>
                                    <p:set>
                                      <p:cBhvr>
                                        <p:cTn id="35" dur="1" fill="hold">
                                          <p:stCondLst>
                                            <p:cond delay="0"/>
                                          </p:stCondLst>
                                        </p:cTn>
                                        <p:tgtEl>
                                          <p:spTgt spid="345096"/>
                                        </p:tgtEl>
                                        <p:attrNameLst>
                                          <p:attrName>style.visibility</p:attrName>
                                        </p:attrNameLst>
                                      </p:cBhvr>
                                      <p:to>
                                        <p:strVal val="visible"/>
                                      </p:to>
                                    </p:set>
                                    <p:animEffect transition="in" filter="wheel(1)">
                                      <p:cBhvr>
                                        <p:cTn id="36" dur="2000"/>
                                        <p:tgtEl>
                                          <p:spTgt spid="345096"/>
                                        </p:tgtEl>
                                      </p:cBhvr>
                                    </p:animEffect>
                                  </p:childTnLst>
                                </p:cTn>
                              </p:par>
                              <p:par>
                                <p:cTn id="37" presetID="21" presetClass="entr" presetSubtype="1" fill="hold" grpId="0" nodeType="withEffect">
                                  <p:stCondLst>
                                    <p:cond delay="0"/>
                                  </p:stCondLst>
                                  <p:childTnLst>
                                    <p:set>
                                      <p:cBhvr>
                                        <p:cTn id="38" dur="1" fill="hold">
                                          <p:stCondLst>
                                            <p:cond delay="0"/>
                                          </p:stCondLst>
                                        </p:cTn>
                                        <p:tgtEl>
                                          <p:spTgt spid="345097"/>
                                        </p:tgtEl>
                                        <p:attrNameLst>
                                          <p:attrName>style.visibility</p:attrName>
                                        </p:attrNameLst>
                                      </p:cBhvr>
                                      <p:to>
                                        <p:strVal val="visible"/>
                                      </p:to>
                                    </p:set>
                                    <p:animEffect transition="in" filter="wheel(1)">
                                      <p:cBhvr>
                                        <p:cTn id="39" dur="2000"/>
                                        <p:tgtEl>
                                          <p:spTgt spid="345097"/>
                                        </p:tgtEl>
                                      </p:cBhvr>
                                    </p:animEffect>
                                  </p:childTnLst>
                                </p:cTn>
                              </p:par>
                              <p:par>
                                <p:cTn id="40" presetID="21" presetClass="entr" presetSubtype="1" fill="hold" grpId="0" nodeType="withEffect">
                                  <p:stCondLst>
                                    <p:cond delay="0"/>
                                  </p:stCondLst>
                                  <p:childTnLst>
                                    <p:set>
                                      <p:cBhvr>
                                        <p:cTn id="41" dur="1" fill="hold">
                                          <p:stCondLst>
                                            <p:cond delay="0"/>
                                          </p:stCondLst>
                                        </p:cTn>
                                        <p:tgtEl>
                                          <p:spTgt spid="345098"/>
                                        </p:tgtEl>
                                        <p:attrNameLst>
                                          <p:attrName>style.visibility</p:attrName>
                                        </p:attrNameLst>
                                      </p:cBhvr>
                                      <p:to>
                                        <p:strVal val="visible"/>
                                      </p:to>
                                    </p:set>
                                    <p:animEffect transition="in" filter="wheel(1)">
                                      <p:cBhvr>
                                        <p:cTn id="42" dur="2000"/>
                                        <p:tgtEl>
                                          <p:spTgt spid="345098"/>
                                        </p:tgtEl>
                                      </p:cBhvr>
                                    </p:animEffect>
                                  </p:childTnLst>
                                </p:cTn>
                              </p:par>
                              <p:par>
                                <p:cTn id="43" presetID="21" presetClass="entr" presetSubtype="1" fill="hold" grpId="0" nodeType="withEffect">
                                  <p:stCondLst>
                                    <p:cond delay="0"/>
                                  </p:stCondLst>
                                  <p:childTnLst>
                                    <p:set>
                                      <p:cBhvr>
                                        <p:cTn id="44" dur="1" fill="hold">
                                          <p:stCondLst>
                                            <p:cond delay="0"/>
                                          </p:stCondLst>
                                        </p:cTn>
                                        <p:tgtEl>
                                          <p:spTgt spid="345099"/>
                                        </p:tgtEl>
                                        <p:attrNameLst>
                                          <p:attrName>style.visibility</p:attrName>
                                        </p:attrNameLst>
                                      </p:cBhvr>
                                      <p:to>
                                        <p:strVal val="visible"/>
                                      </p:to>
                                    </p:set>
                                    <p:animEffect transition="in" filter="wheel(1)">
                                      <p:cBhvr>
                                        <p:cTn id="45" dur="2000"/>
                                        <p:tgtEl>
                                          <p:spTgt spid="345099"/>
                                        </p:tgtEl>
                                      </p:cBhvr>
                                    </p:animEffect>
                                  </p:childTnLst>
                                </p:cTn>
                              </p:par>
                              <p:par>
                                <p:cTn id="46" presetID="21" presetClass="entr" presetSubtype="1" fill="hold" grpId="0" nodeType="withEffect">
                                  <p:stCondLst>
                                    <p:cond delay="0"/>
                                  </p:stCondLst>
                                  <p:childTnLst>
                                    <p:set>
                                      <p:cBhvr>
                                        <p:cTn id="47" dur="1" fill="hold">
                                          <p:stCondLst>
                                            <p:cond delay="0"/>
                                          </p:stCondLst>
                                        </p:cTn>
                                        <p:tgtEl>
                                          <p:spTgt spid="345100"/>
                                        </p:tgtEl>
                                        <p:attrNameLst>
                                          <p:attrName>style.visibility</p:attrName>
                                        </p:attrNameLst>
                                      </p:cBhvr>
                                      <p:to>
                                        <p:strVal val="visible"/>
                                      </p:to>
                                    </p:set>
                                    <p:animEffect transition="in" filter="wheel(1)">
                                      <p:cBhvr>
                                        <p:cTn id="48" dur="2000"/>
                                        <p:tgtEl>
                                          <p:spTgt spid="345100"/>
                                        </p:tgtEl>
                                      </p:cBhvr>
                                    </p:animEffect>
                                  </p:childTnLst>
                                </p:cTn>
                              </p:par>
                              <p:par>
                                <p:cTn id="49" presetID="21" presetClass="entr" presetSubtype="1" fill="hold" grpId="0" nodeType="withEffect">
                                  <p:stCondLst>
                                    <p:cond delay="0"/>
                                  </p:stCondLst>
                                  <p:childTnLst>
                                    <p:set>
                                      <p:cBhvr>
                                        <p:cTn id="50" dur="1" fill="hold">
                                          <p:stCondLst>
                                            <p:cond delay="0"/>
                                          </p:stCondLst>
                                        </p:cTn>
                                        <p:tgtEl>
                                          <p:spTgt spid="345101"/>
                                        </p:tgtEl>
                                        <p:attrNameLst>
                                          <p:attrName>style.visibility</p:attrName>
                                        </p:attrNameLst>
                                      </p:cBhvr>
                                      <p:to>
                                        <p:strVal val="visible"/>
                                      </p:to>
                                    </p:set>
                                    <p:animEffect transition="in" filter="wheel(1)">
                                      <p:cBhvr>
                                        <p:cTn id="51" dur="2000"/>
                                        <p:tgtEl>
                                          <p:spTgt spid="345101"/>
                                        </p:tgtEl>
                                      </p:cBhvr>
                                    </p:animEffect>
                                  </p:childTnLst>
                                </p:cTn>
                              </p:par>
                              <p:par>
                                <p:cTn id="52" presetID="21" presetClass="entr" presetSubtype="1" fill="hold" grpId="0" nodeType="withEffect">
                                  <p:stCondLst>
                                    <p:cond delay="0"/>
                                  </p:stCondLst>
                                  <p:childTnLst>
                                    <p:set>
                                      <p:cBhvr>
                                        <p:cTn id="53" dur="1" fill="hold">
                                          <p:stCondLst>
                                            <p:cond delay="0"/>
                                          </p:stCondLst>
                                        </p:cTn>
                                        <p:tgtEl>
                                          <p:spTgt spid="345102"/>
                                        </p:tgtEl>
                                        <p:attrNameLst>
                                          <p:attrName>style.visibility</p:attrName>
                                        </p:attrNameLst>
                                      </p:cBhvr>
                                      <p:to>
                                        <p:strVal val="visible"/>
                                      </p:to>
                                    </p:set>
                                    <p:animEffect transition="in" filter="wheel(1)">
                                      <p:cBhvr>
                                        <p:cTn id="54" dur="2000"/>
                                        <p:tgtEl>
                                          <p:spTgt spid="345102"/>
                                        </p:tgtEl>
                                      </p:cBhvr>
                                    </p:animEffect>
                                  </p:childTnLst>
                                </p:cTn>
                              </p:par>
                              <p:par>
                                <p:cTn id="55" presetID="21" presetClass="entr" presetSubtype="1" fill="hold" grpId="0" nodeType="withEffect">
                                  <p:stCondLst>
                                    <p:cond delay="0"/>
                                  </p:stCondLst>
                                  <p:childTnLst>
                                    <p:set>
                                      <p:cBhvr>
                                        <p:cTn id="56" dur="1" fill="hold">
                                          <p:stCondLst>
                                            <p:cond delay="0"/>
                                          </p:stCondLst>
                                        </p:cTn>
                                        <p:tgtEl>
                                          <p:spTgt spid="345103"/>
                                        </p:tgtEl>
                                        <p:attrNameLst>
                                          <p:attrName>style.visibility</p:attrName>
                                        </p:attrNameLst>
                                      </p:cBhvr>
                                      <p:to>
                                        <p:strVal val="visible"/>
                                      </p:to>
                                    </p:set>
                                    <p:animEffect transition="in" filter="wheel(1)">
                                      <p:cBhvr>
                                        <p:cTn id="57" dur="2000"/>
                                        <p:tgtEl>
                                          <p:spTgt spid="345103"/>
                                        </p:tgtEl>
                                      </p:cBhvr>
                                    </p:animEffect>
                                  </p:childTnLst>
                                </p:cTn>
                              </p:par>
                              <p:par>
                                <p:cTn id="58" presetID="21" presetClass="entr" presetSubtype="1" fill="hold" grpId="0" nodeType="withEffect">
                                  <p:stCondLst>
                                    <p:cond delay="0"/>
                                  </p:stCondLst>
                                  <p:childTnLst>
                                    <p:set>
                                      <p:cBhvr>
                                        <p:cTn id="59" dur="1" fill="hold">
                                          <p:stCondLst>
                                            <p:cond delay="0"/>
                                          </p:stCondLst>
                                        </p:cTn>
                                        <p:tgtEl>
                                          <p:spTgt spid="345104"/>
                                        </p:tgtEl>
                                        <p:attrNameLst>
                                          <p:attrName>style.visibility</p:attrName>
                                        </p:attrNameLst>
                                      </p:cBhvr>
                                      <p:to>
                                        <p:strVal val="visible"/>
                                      </p:to>
                                    </p:set>
                                    <p:animEffect transition="in" filter="wheel(1)">
                                      <p:cBhvr>
                                        <p:cTn id="60" dur="2000"/>
                                        <p:tgtEl>
                                          <p:spTgt spid="345104"/>
                                        </p:tgtEl>
                                      </p:cBhvr>
                                    </p:animEffect>
                                  </p:childTnLst>
                                </p:cTn>
                              </p:par>
                              <p:par>
                                <p:cTn id="61" presetID="21" presetClass="entr" presetSubtype="1" fill="hold" grpId="0" nodeType="withEffect">
                                  <p:stCondLst>
                                    <p:cond delay="0"/>
                                  </p:stCondLst>
                                  <p:childTnLst>
                                    <p:set>
                                      <p:cBhvr>
                                        <p:cTn id="62" dur="1" fill="hold">
                                          <p:stCondLst>
                                            <p:cond delay="0"/>
                                          </p:stCondLst>
                                        </p:cTn>
                                        <p:tgtEl>
                                          <p:spTgt spid="345105"/>
                                        </p:tgtEl>
                                        <p:attrNameLst>
                                          <p:attrName>style.visibility</p:attrName>
                                        </p:attrNameLst>
                                      </p:cBhvr>
                                      <p:to>
                                        <p:strVal val="visible"/>
                                      </p:to>
                                    </p:set>
                                    <p:animEffect transition="in" filter="wheel(1)">
                                      <p:cBhvr>
                                        <p:cTn id="63" dur="2000"/>
                                        <p:tgtEl>
                                          <p:spTgt spid="345105"/>
                                        </p:tgtEl>
                                      </p:cBhvr>
                                    </p:animEffect>
                                  </p:childTnLst>
                                </p:cTn>
                              </p:par>
                              <p:par>
                                <p:cTn id="64" presetID="21" presetClass="entr" presetSubtype="1" fill="hold" grpId="0" nodeType="withEffect">
                                  <p:stCondLst>
                                    <p:cond delay="0"/>
                                  </p:stCondLst>
                                  <p:childTnLst>
                                    <p:set>
                                      <p:cBhvr>
                                        <p:cTn id="65" dur="1" fill="hold">
                                          <p:stCondLst>
                                            <p:cond delay="0"/>
                                          </p:stCondLst>
                                        </p:cTn>
                                        <p:tgtEl>
                                          <p:spTgt spid="345106"/>
                                        </p:tgtEl>
                                        <p:attrNameLst>
                                          <p:attrName>style.visibility</p:attrName>
                                        </p:attrNameLst>
                                      </p:cBhvr>
                                      <p:to>
                                        <p:strVal val="visible"/>
                                      </p:to>
                                    </p:set>
                                    <p:animEffect transition="in" filter="wheel(1)">
                                      <p:cBhvr>
                                        <p:cTn id="66" dur="2000"/>
                                        <p:tgtEl>
                                          <p:spTgt spid="345106"/>
                                        </p:tgtEl>
                                      </p:cBhvr>
                                    </p:animEffect>
                                  </p:childTnLst>
                                </p:cTn>
                              </p:par>
                              <p:par>
                                <p:cTn id="67" presetID="21" presetClass="entr" presetSubtype="1" fill="hold" grpId="0" nodeType="withEffect">
                                  <p:stCondLst>
                                    <p:cond delay="0"/>
                                  </p:stCondLst>
                                  <p:childTnLst>
                                    <p:set>
                                      <p:cBhvr>
                                        <p:cTn id="68" dur="1" fill="hold">
                                          <p:stCondLst>
                                            <p:cond delay="0"/>
                                          </p:stCondLst>
                                        </p:cTn>
                                        <p:tgtEl>
                                          <p:spTgt spid="345107"/>
                                        </p:tgtEl>
                                        <p:attrNameLst>
                                          <p:attrName>style.visibility</p:attrName>
                                        </p:attrNameLst>
                                      </p:cBhvr>
                                      <p:to>
                                        <p:strVal val="visible"/>
                                      </p:to>
                                    </p:set>
                                    <p:animEffect transition="in" filter="wheel(1)">
                                      <p:cBhvr>
                                        <p:cTn id="69" dur="2000"/>
                                        <p:tgtEl>
                                          <p:spTgt spid="345107"/>
                                        </p:tgtEl>
                                      </p:cBhvr>
                                    </p:animEffect>
                                  </p:childTnLst>
                                </p:cTn>
                              </p:par>
                              <p:par>
                                <p:cTn id="70" presetID="21" presetClass="entr" presetSubtype="1" fill="hold" grpId="0" nodeType="withEffect">
                                  <p:stCondLst>
                                    <p:cond delay="0"/>
                                  </p:stCondLst>
                                  <p:childTnLst>
                                    <p:set>
                                      <p:cBhvr>
                                        <p:cTn id="71" dur="1" fill="hold">
                                          <p:stCondLst>
                                            <p:cond delay="0"/>
                                          </p:stCondLst>
                                        </p:cTn>
                                        <p:tgtEl>
                                          <p:spTgt spid="345108"/>
                                        </p:tgtEl>
                                        <p:attrNameLst>
                                          <p:attrName>style.visibility</p:attrName>
                                        </p:attrNameLst>
                                      </p:cBhvr>
                                      <p:to>
                                        <p:strVal val="visible"/>
                                      </p:to>
                                    </p:set>
                                    <p:animEffect transition="in" filter="wheel(1)">
                                      <p:cBhvr>
                                        <p:cTn id="72" dur="2000"/>
                                        <p:tgtEl>
                                          <p:spTgt spid="345108"/>
                                        </p:tgtEl>
                                      </p:cBhvr>
                                    </p:animEffect>
                                  </p:childTnLst>
                                </p:cTn>
                              </p:par>
                              <p:par>
                                <p:cTn id="73" presetID="21" presetClass="entr" presetSubtype="1" fill="hold" grpId="0" nodeType="withEffect">
                                  <p:stCondLst>
                                    <p:cond delay="0"/>
                                  </p:stCondLst>
                                  <p:childTnLst>
                                    <p:set>
                                      <p:cBhvr>
                                        <p:cTn id="74" dur="1" fill="hold">
                                          <p:stCondLst>
                                            <p:cond delay="0"/>
                                          </p:stCondLst>
                                        </p:cTn>
                                        <p:tgtEl>
                                          <p:spTgt spid="345109"/>
                                        </p:tgtEl>
                                        <p:attrNameLst>
                                          <p:attrName>style.visibility</p:attrName>
                                        </p:attrNameLst>
                                      </p:cBhvr>
                                      <p:to>
                                        <p:strVal val="visible"/>
                                      </p:to>
                                    </p:set>
                                    <p:animEffect transition="in" filter="wheel(1)">
                                      <p:cBhvr>
                                        <p:cTn id="75" dur="2000"/>
                                        <p:tgtEl>
                                          <p:spTgt spid="345109"/>
                                        </p:tgtEl>
                                      </p:cBhvr>
                                    </p:animEffect>
                                  </p:childTnLst>
                                </p:cTn>
                              </p:par>
                              <p:par>
                                <p:cTn id="76" presetID="21" presetClass="entr" presetSubtype="1" fill="hold" grpId="0" nodeType="withEffect">
                                  <p:stCondLst>
                                    <p:cond delay="0"/>
                                  </p:stCondLst>
                                  <p:childTnLst>
                                    <p:set>
                                      <p:cBhvr>
                                        <p:cTn id="77" dur="1" fill="hold">
                                          <p:stCondLst>
                                            <p:cond delay="0"/>
                                          </p:stCondLst>
                                        </p:cTn>
                                        <p:tgtEl>
                                          <p:spTgt spid="345110"/>
                                        </p:tgtEl>
                                        <p:attrNameLst>
                                          <p:attrName>style.visibility</p:attrName>
                                        </p:attrNameLst>
                                      </p:cBhvr>
                                      <p:to>
                                        <p:strVal val="visible"/>
                                      </p:to>
                                    </p:set>
                                    <p:animEffect transition="in" filter="wheel(1)">
                                      <p:cBhvr>
                                        <p:cTn id="78" dur="2000"/>
                                        <p:tgtEl>
                                          <p:spTgt spid="345110"/>
                                        </p:tgtEl>
                                      </p:cBhvr>
                                    </p:animEffect>
                                  </p:childTnLst>
                                </p:cTn>
                              </p:par>
                              <p:par>
                                <p:cTn id="79" presetID="21" presetClass="entr" presetSubtype="1" fill="hold" grpId="0" nodeType="withEffect">
                                  <p:stCondLst>
                                    <p:cond delay="0"/>
                                  </p:stCondLst>
                                  <p:childTnLst>
                                    <p:set>
                                      <p:cBhvr>
                                        <p:cTn id="80" dur="1" fill="hold">
                                          <p:stCondLst>
                                            <p:cond delay="0"/>
                                          </p:stCondLst>
                                        </p:cTn>
                                        <p:tgtEl>
                                          <p:spTgt spid="345111"/>
                                        </p:tgtEl>
                                        <p:attrNameLst>
                                          <p:attrName>style.visibility</p:attrName>
                                        </p:attrNameLst>
                                      </p:cBhvr>
                                      <p:to>
                                        <p:strVal val="visible"/>
                                      </p:to>
                                    </p:set>
                                    <p:animEffect transition="in" filter="wheel(1)">
                                      <p:cBhvr>
                                        <p:cTn id="81" dur="2000"/>
                                        <p:tgtEl>
                                          <p:spTgt spid="345111"/>
                                        </p:tgtEl>
                                      </p:cBhvr>
                                    </p:animEffect>
                                  </p:childTnLst>
                                </p:cTn>
                              </p:par>
                              <p:par>
                                <p:cTn id="82" presetID="21" presetClass="entr" presetSubtype="1" fill="hold" grpId="0" nodeType="withEffect">
                                  <p:stCondLst>
                                    <p:cond delay="0"/>
                                  </p:stCondLst>
                                  <p:childTnLst>
                                    <p:set>
                                      <p:cBhvr>
                                        <p:cTn id="83" dur="1" fill="hold">
                                          <p:stCondLst>
                                            <p:cond delay="0"/>
                                          </p:stCondLst>
                                        </p:cTn>
                                        <p:tgtEl>
                                          <p:spTgt spid="345112"/>
                                        </p:tgtEl>
                                        <p:attrNameLst>
                                          <p:attrName>style.visibility</p:attrName>
                                        </p:attrNameLst>
                                      </p:cBhvr>
                                      <p:to>
                                        <p:strVal val="visible"/>
                                      </p:to>
                                    </p:set>
                                    <p:animEffect transition="in" filter="wheel(1)">
                                      <p:cBhvr>
                                        <p:cTn id="84" dur="2000"/>
                                        <p:tgtEl>
                                          <p:spTgt spid="345112"/>
                                        </p:tgtEl>
                                      </p:cBhvr>
                                    </p:animEffect>
                                  </p:childTnLst>
                                </p:cTn>
                              </p:par>
                              <p:par>
                                <p:cTn id="85" presetID="21" presetClass="entr" presetSubtype="1" fill="hold" grpId="0" nodeType="withEffect">
                                  <p:stCondLst>
                                    <p:cond delay="0"/>
                                  </p:stCondLst>
                                  <p:childTnLst>
                                    <p:set>
                                      <p:cBhvr>
                                        <p:cTn id="86" dur="1" fill="hold">
                                          <p:stCondLst>
                                            <p:cond delay="0"/>
                                          </p:stCondLst>
                                        </p:cTn>
                                        <p:tgtEl>
                                          <p:spTgt spid="345113"/>
                                        </p:tgtEl>
                                        <p:attrNameLst>
                                          <p:attrName>style.visibility</p:attrName>
                                        </p:attrNameLst>
                                      </p:cBhvr>
                                      <p:to>
                                        <p:strVal val="visible"/>
                                      </p:to>
                                    </p:set>
                                    <p:animEffect transition="in" filter="wheel(1)">
                                      <p:cBhvr>
                                        <p:cTn id="87" dur="2000"/>
                                        <p:tgtEl>
                                          <p:spTgt spid="345113"/>
                                        </p:tgtEl>
                                      </p:cBhvr>
                                    </p:animEffect>
                                  </p:childTnLst>
                                </p:cTn>
                              </p:par>
                              <p:par>
                                <p:cTn id="88" presetID="21" presetClass="entr" presetSubtype="1" fill="hold" grpId="0" nodeType="withEffect">
                                  <p:stCondLst>
                                    <p:cond delay="0"/>
                                  </p:stCondLst>
                                  <p:childTnLst>
                                    <p:set>
                                      <p:cBhvr>
                                        <p:cTn id="89" dur="1" fill="hold">
                                          <p:stCondLst>
                                            <p:cond delay="0"/>
                                          </p:stCondLst>
                                        </p:cTn>
                                        <p:tgtEl>
                                          <p:spTgt spid="345114"/>
                                        </p:tgtEl>
                                        <p:attrNameLst>
                                          <p:attrName>style.visibility</p:attrName>
                                        </p:attrNameLst>
                                      </p:cBhvr>
                                      <p:to>
                                        <p:strVal val="visible"/>
                                      </p:to>
                                    </p:set>
                                    <p:animEffect transition="in" filter="wheel(1)">
                                      <p:cBhvr>
                                        <p:cTn id="90" dur="2000"/>
                                        <p:tgtEl>
                                          <p:spTgt spid="345114"/>
                                        </p:tgtEl>
                                      </p:cBhvr>
                                    </p:animEffect>
                                  </p:childTnLst>
                                </p:cTn>
                              </p:par>
                              <p:par>
                                <p:cTn id="91" presetID="21" presetClass="entr" presetSubtype="1" fill="hold" grpId="0" nodeType="withEffect">
                                  <p:stCondLst>
                                    <p:cond delay="0"/>
                                  </p:stCondLst>
                                  <p:childTnLst>
                                    <p:set>
                                      <p:cBhvr>
                                        <p:cTn id="92" dur="1" fill="hold">
                                          <p:stCondLst>
                                            <p:cond delay="0"/>
                                          </p:stCondLst>
                                        </p:cTn>
                                        <p:tgtEl>
                                          <p:spTgt spid="345115"/>
                                        </p:tgtEl>
                                        <p:attrNameLst>
                                          <p:attrName>style.visibility</p:attrName>
                                        </p:attrNameLst>
                                      </p:cBhvr>
                                      <p:to>
                                        <p:strVal val="visible"/>
                                      </p:to>
                                    </p:set>
                                    <p:animEffect transition="in" filter="wheel(1)">
                                      <p:cBhvr>
                                        <p:cTn id="93" dur="2000"/>
                                        <p:tgtEl>
                                          <p:spTgt spid="345115"/>
                                        </p:tgtEl>
                                      </p:cBhvr>
                                    </p:animEffect>
                                  </p:childTnLst>
                                </p:cTn>
                              </p:par>
                              <p:par>
                                <p:cTn id="94" presetID="21" presetClass="entr" presetSubtype="1" fill="hold" grpId="0" nodeType="withEffect">
                                  <p:stCondLst>
                                    <p:cond delay="0"/>
                                  </p:stCondLst>
                                  <p:childTnLst>
                                    <p:set>
                                      <p:cBhvr>
                                        <p:cTn id="95" dur="1" fill="hold">
                                          <p:stCondLst>
                                            <p:cond delay="0"/>
                                          </p:stCondLst>
                                        </p:cTn>
                                        <p:tgtEl>
                                          <p:spTgt spid="345116"/>
                                        </p:tgtEl>
                                        <p:attrNameLst>
                                          <p:attrName>style.visibility</p:attrName>
                                        </p:attrNameLst>
                                      </p:cBhvr>
                                      <p:to>
                                        <p:strVal val="visible"/>
                                      </p:to>
                                    </p:set>
                                    <p:animEffect transition="in" filter="wheel(1)">
                                      <p:cBhvr>
                                        <p:cTn id="96" dur="2000"/>
                                        <p:tgtEl>
                                          <p:spTgt spid="345116"/>
                                        </p:tgtEl>
                                      </p:cBhvr>
                                    </p:animEffect>
                                  </p:childTnLst>
                                </p:cTn>
                              </p:par>
                              <p:par>
                                <p:cTn id="97" presetID="21" presetClass="entr" presetSubtype="1" fill="hold" grpId="0" nodeType="withEffect">
                                  <p:stCondLst>
                                    <p:cond delay="0"/>
                                  </p:stCondLst>
                                  <p:childTnLst>
                                    <p:set>
                                      <p:cBhvr>
                                        <p:cTn id="98" dur="1" fill="hold">
                                          <p:stCondLst>
                                            <p:cond delay="0"/>
                                          </p:stCondLst>
                                        </p:cTn>
                                        <p:tgtEl>
                                          <p:spTgt spid="345117"/>
                                        </p:tgtEl>
                                        <p:attrNameLst>
                                          <p:attrName>style.visibility</p:attrName>
                                        </p:attrNameLst>
                                      </p:cBhvr>
                                      <p:to>
                                        <p:strVal val="visible"/>
                                      </p:to>
                                    </p:set>
                                    <p:animEffect transition="in" filter="wheel(1)">
                                      <p:cBhvr>
                                        <p:cTn id="99" dur="2000"/>
                                        <p:tgtEl>
                                          <p:spTgt spid="345117"/>
                                        </p:tgtEl>
                                      </p:cBhvr>
                                    </p:animEffect>
                                  </p:childTnLst>
                                </p:cTn>
                              </p:par>
                              <p:par>
                                <p:cTn id="100" presetID="21" presetClass="entr" presetSubtype="1" fill="hold" grpId="0" nodeType="withEffect">
                                  <p:stCondLst>
                                    <p:cond delay="0"/>
                                  </p:stCondLst>
                                  <p:childTnLst>
                                    <p:set>
                                      <p:cBhvr>
                                        <p:cTn id="101" dur="1" fill="hold">
                                          <p:stCondLst>
                                            <p:cond delay="0"/>
                                          </p:stCondLst>
                                        </p:cTn>
                                        <p:tgtEl>
                                          <p:spTgt spid="345118"/>
                                        </p:tgtEl>
                                        <p:attrNameLst>
                                          <p:attrName>style.visibility</p:attrName>
                                        </p:attrNameLst>
                                      </p:cBhvr>
                                      <p:to>
                                        <p:strVal val="visible"/>
                                      </p:to>
                                    </p:set>
                                    <p:animEffect transition="in" filter="wheel(1)">
                                      <p:cBhvr>
                                        <p:cTn id="102" dur="2000"/>
                                        <p:tgtEl>
                                          <p:spTgt spid="345118"/>
                                        </p:tgtEl>
                                      </p:cBhvr>
                                    </p:animEffect>
                                  </p:childTnLst>
                                </p:cTn>
                              </p:par>
                              <p:par>
                                <p:cTn id="103" presetID="21" presetClass="entr" presetSubtype="1" fill="hold" grpId="0" nodeType="withEffect">
                                  <p:stCondLst>
                                    <p:cond delay="0"/>
                                  </p:stCondLst>
                                  <p:childTnLst>
                                    <p:set>
                                      <p:cBhvr>
                                        <p:cTn id="104" dur="1" fill="hold">
                                          <p:stCondLst>
                                            <p:cond delay="0"/>
                                          </p:stCondLst>
                                        </p:cTn>
                                        <p:tgtEl>
                                          <p:spTgt spid="345119"/>
                                        </p:tgtEl>
                                        <p:attrNameLst>
                                          <p:attrName>style.visibility</p:attrName>
                                        </p:attrNameLst>
                                      </p:cBhvr>
                                      <p:to>
                                        <p:strVal val="visible"/>
                                      </p:to>
                                    </p:set>
                                    <p:animEffect transition="in" filter="wheel(1)">
                                      <p:cBhvr>
                                        <p:cTn id="105" dur="2000"/>
                                        <p:tgtEl>
                                          <p:spTgt spid="345119"/>
                                        </p:tgtEl>
                                      </p:cBhvr>
                                    </p:animEffect>
                                  </p:childTnLst>
                                </p:cTn>
                              </p:par>
                              <p:par>
                                <p:cTn id="106" presetID="21" presetClass="entr" presetSubtype="1" fill="hold" grpId="0" nodeType="withEffect">
                                  <p:stCondLst>
                                    <p:cond delay="0"/>
                                  </p:stCondLst>
                                  <p:childTnLst>
                                    <p:set>
                                      <p:cBhvr>
                                        <p:cTn id="107" dur="1" fill="hold">
                                          <p:stCondLst>
                                            <p:cond delay="0"/>
                                          </p:stCondLst>
                                        </p:cTn>
                                        <p:tgtEl>
                                          <p:spTgt spid="345120"/>
                                        </p:tgtEl>
                                        <p:attrNameLst>
                                          <p:attrName>style.visibility</p:attrName>
                                        </p:attrNameLst>
                                      </p:cBhvr>
                                      <p:to>
                                        <p:strVal val="visible"/>
                                      </p:to>
                                    </p:set>
                                    <p:animEffect transition="in" filter="wheel(1)">
                                      <p:cBhvr>
                                        <p:cTn id="108" dur="2000"/>
                                        <p:tgtEl>
                                          <p:spTgt spid="345120"/>
                                        </p:tgtEl>
                                      </p:cBhvr>
                                    </p:animEffect>
                                  </p:childTnLst>
                                </p:cTn>
                              </p:par>
                              <p:par>
                                <p:cTn id="109" presetID="21" presetClass="entr" presetSubtype="1" fill="hold" grpId="0" nodeType="withEffect">
                                  <p:stCondLst>
                                    <p:cond delay="0"/>
                                  </p:stCondLst>
                                  <p:childTnLst>
                                    <p:set>
                                      <p:cBhvr>
                                        <p:cTn id="110" dur="1" fill="hold">
                                          <p:stCondLst>
                                            <p:cond delay="0"/>
                                          </p:stCondLst>
                                        </p:cTn>
                                        <p:tgtEl>
                                          <p:spTgt spid="345121"/>
                                        </p:tgtEl>
                                        <p:attrNameLst>
                                          <p:attrName>style.visibility</p:attrName>
                                        </p:attrNameLst>
                                      </p:cBhvr>
                                      <p:to>
                                        <p:strVal val="visible"/>
                                      </p:to>
                                    </p:set>
                                    <p:animEffect transition="in" filter="wheel(1)">
                                      <p:cBhvr>
                                        <p:cTn id="111" dur="2000"/>
                                        <p:tgtEl>
                                          <p:spTgt spid="345121"/>
                                        </p:tgtEl>
                                      </p:cBhvr>
                                    </p:animEffect>
                                  </p:childTnLst>
                                </p:cTn>
                              </p:par>
                              <p:par>
                                <p:cTn id="112" presetID="21" presetClass="entr" presetSubtype="1" fill="hold" grpId="0" nodeType="withEffect">
                                  <p:stCondLst>
                                    <p:cond delay="0"/>
                                  </p:stCondLst>
                                  <p:childTnLst>
                                    <p:set>
                                      <p:cBhvr>
                                        <p:cTn id="113" dur="1" fill="hold">
                                          <p:stCondLst>
                                            <p:cond delay="0"/>
                                          </p:stCondLst>
                                        </p:cTn>
                                        <p:tgtEl>
                                          <p:spTgt spid="345122"/>
                                        </p:tgtEl>
                                        <p:attrNameLst>
                                          <p:attrName>style.visibility</p:attrName>
                                        </p:attrNameLst>
                                      </p:cBhvr>
                                      <p:to>
                                        <p:strVal val="visible"/>
                                      </p:to>
                                    </p:set>
                                    <p:animEffect transition="in" filter="wheel(1)">
                                      <p:cBhvr>
                                        <p:cTn id="114" dur="2000"/>
                                        <p:tgtEl>
                                          <p:spTgt spid="345122"/>
                                        </p:tgtEl>
                                      </p:cBhvr>
                                    </p:animEffect>
                                  </p:childTnLst>
                                </p:cTn>
                              </p:par>
                              <p:par>
                                <p:cTn id="115" presetID="21" presetClass="entr" presetSubtype="1" fill="hold" grpId="0" nodeType="withEffect">
                                  <p:stCondLst>
                                    <p:cond delay="0"/>
                                  </p:stCondLst>
                                  <p:childTnLst>
                                    <p:set>
                                      <p:cBhvr>
                                        <p:cTn id="116" dur="1" fill="hold">
                                          <p:stCondLst>
                                            <p:cond delay="0"/>
                                          </p:stCondLst>
                                        </p:cTn>
                                        <p:tgtEl>
                                          <p:spTgt spid="345123"/>
                                        </p:tgtEl>
                                        <p:attrNameLst>
                                          <p:attrName>style.visibility</p:attrName>
                                        </p:attrNameLst>
                                      </p:cBhvr>
                                      <p:to>
                                        <p:strVal val="visible"/>
                                      </p:to>
                                    </p:set>
                                    <p:animEffect transition="in" filter="wheel(1)">
                                      <p:cBhvr>
                                        <p:cTn id="117" dur="2000"/>
                                        <p:tgtEl>
                                          <p:spTgt spid="345123"/>
                                        </p:tgtEl>
                                      </p:cBhvr>
                                    </p:animEffect>
                                  </p:childTnLst>
                                </p:cTn>
                              </p:par>
                              <p:par>
                                <p:cTn id="118" presetID="21" presetClass="entr" presetSubtype="1" fill="hold" grpId="0" nodeType="withEffect">
                                  <p:stCondLst>
                                    <p:cond delay="0"/>
                                  </p:stCondLst>
                                  <p:childTnLst>
                                    <p:set>
                                      <p:cBhvr>
                                        <p:cTn id="119" dur="1" fill="hold">
                                          <p:stCondLst>
                                            <p:cond delay="0"/>
                                          </p:stCondLst>
                                        </p:cTn>
                                        <p:tgtEl>
                                          <p:spTgt spid="345124"/>
                                        </p:tgtEl>
                                        <p:attrNameLst>
                                          <p:attrName>style.visibility</p:attrName>
                                        </p:attrNameLst>
                                      </p:cBhvr>
                                      <p:to>
                                        <p:strVal val="visible"/>
                                      </p:to>
                                    </p:set>
                                    <p:animEffect transition="in" filter="wheel(1)">
                                      <p:cBhvr>
                                        <p:cTn id="120" dur="2000"/>
                                        <p:tgtEl>
                                          <p:spTgt spid="345124"/>
                                        </p:tgtEl>
                                      </p:cBhvr>
                                    </p:animEffect>
                                  </p:childTnLst>
                                </p:cTn>
                              </p:par>
                              <p:par>
                                <p:cTn id="121" presetID="21" presetClass="entr" presetSubtype="1" fill="hold" grpId="0" nodeType="withEffect">
                                  <p:stCondLst>
                                    <p:cond delay="0"/>
                                  </p:stCondLst>
                                  <p:childTnLst>
                                    <p:set>
                                      <p:cBhvr>
                                        <p:cTn id="122" dur="1" fill="hold">
                                          <p:stCondLst>
                                            <p:cond delay="0"/>
                                          </p:stCondLst>
                                        </p:cTn>
                                        <p:tgtEl>
                                          <p:spTgt spid="345125"/>
                                        </p:tgtEl>
                                        <p:attrNameLst>
                                          <p:attrName>style.visibility</p:attrName>
                                        </p:attrNameLst>
                                      </p:cBhvr>
                                      <p:to>
                                        <p:strVal val="visible"/>
                                      </p:to>
                                    </p:set>
                                    <p:animEffect transition="in" filter="wheel(1)">
                                      <p:cBhvr>
                                        <p:cTn id="123" dur="2000"/>
                                        <p:tgtEl>
                                          <p:spTgt spid="345125"/>
                                        </p:tgtEl>
                                      </p:cBhvr>
                                    </p:animEffect>
                                  </p:childTnLst>
                                </p:cTn>
                              </p:par>
                              <p:par>
                                <p:cTn id="124" presetID="21" presetClass="entr" presetSubtype="1" fill="hold" grpId="0" nodeType="withEffect">
                                  <p:stCondLst>
                                    <p:cond delay="0"/>
                                  </p:stCondLst>
                                  <p:childTnLst>
                                    <p:set>
                                      <p:cBhvr>
                                        <p:cTn id="125" dur="1" fill="hold">
                                          <p:stCondLst>
                                            <p:cond delay="0"/>
                                          </p:stCondLst>
                                        </p:cTn>
                                        <p:tgtEl>
                                          <p:spTgt spid="345126"/>
                                        </p:tgtEl>
                                        <p:attrNameLst>
                                          <p:attrName>style.visibility</p:attrName>
                                        </p:attrNameLst>
                                      </p:cBhvr>
                                      <p:to>
                                        <p:strVal val="visible"/>
                                      </p:to>
                                    </p:set>
                                    <p:animEffect transition="in" filter="wheel(1)">
                                      <p:cBhvr>
                                        <p:cTn id="126" dur="2000"/>
                                        <p:tgtEl>
                                          <p:spTgt spid="345126"/>
                                        </p:tgtEl>
                                      </p:cBhvr>
                                    </p:animEffect>
                                  </p:childTnLst>
                                </p:cTn>
                              </p:par>
                              <p:par>
                                <p:cTn id="127" presetID="21" presetClass="entr" presetSubtype="1" fill="hold" grpId="0" nodeType="withEffect">
                                  <p:stCondLst>
                                    <p:cond delay="0"/>
                                  </p:stCondLst>
                                  <p:childTnLst>
                                    <p:set>
                                      <p:cBhvr>
                                        <p:cTn id="128" dur="1" fill="hold">
                                          <p:stCondLst>
                                            <p:cond delay="0"/>
                                          </p:stCondLst>
                                        </p:cTn>
                                        <p:tgtEl>
                                          <p:spTgt spid="345127"/>
                                        </p:tgtEl>
                                        <p:attrNameLst>
                                          <p:attrName>style.visibility</p:attrName>
                                        </p:attrNameLst>
                                      </p:cBhvr>
                                      <p:to>
                                        <p:strVal val="visible"/>
                                      </p:to>
                                    </p:set>
                                    <p:animEffect transition="in" filter="wheel(1)">
                                      <p:cBhvr>
                                        <p:cTn id="129" dur="2000"/>
                                        <p:tgtEl>
                                          <p:spTgt spid="345127"/>
                                        </p:tgtEl>
                                      </p:cBhvr>
                                    </p:animEffect>
                                  </p:childTnLst>
                                </p:cTn>
                              </p:par>
                              <p:par>
                                <p:cTn id="130" presetID="21" presetClass="entr" presetSubtype="1" fill="hold" grpId="0" nodeType="withEffect">
                                  <p:stCondLst>
                                    <p:cond delay="0"/>
                                  </p:stCondLst>
                                  <p:childTnLst>
                                    <p:set>
                                      <p:cBhvr>
                                        <p:cTn id="131" dur="1" fill="hold">
                                          <p:stCondLst>
                                            <p:cond delay="0"/>
                                          </p:stCondLst>
                                        </p:cTn>
                                        <p:tgtEl>
                                          <p:spTgt spid="345128"/>
                                        </p:tgtEl>
                                        <p:attrNameLst>
                                          <p:attrName>style.visibility</p:attrName>
                                        </p:attrNameLst>
                                      </p:cBhvr>
                                      <p:to>
                                        <p:strVal val="visible"/>
                                      </p:to>
                                    </p:set>
                                    <p:animEffect transition="in" filter="wheel(1)">
                                      <p:cBhvr>
                                        <p:cTn id="132" dur="2000"/>
                                        <p:tgtEl>
                                          <p:spTgt spid="345128"/>
                                        </p:tgtEl>
                                      </p:cBhvr>
                                    </p:animEffect>
                                  </p:childTnLst>
                                </p:cTn>
                              </p:par>
                              <p:par>
                                <p:cTn id="133" presetID="21" presetClass="entr" presetSubtype="1" fill="hold" grpId="0" nodeType="withEffect">
                                  <p:stCondLst>
                                    <p:cond delay="0"/>
                                  </p:stCondLst>
                                  <p:childTnLst>
                                    <p:set>
                                      <p:cBhvr>
                                        <p:cTn id="134" dur="1" fill="hold">
                                          <p:stCondLst>
                                            <p:cond delay="0"/>
                                          </p:stCondLst>
                                        </p:cTn>
                                        <p:tgtEl>
                                          <p:spTgt spid="345129"/>
                                        </p:tgtEl>
                                        <p:attrNameLst>
                                          <p:attrName>style.visibility</p:attrName>
                                        </p:attrNameLst>
                                      </p:cBhvr>
                                      <p:to>
                                        <p:strVal val="visible"/>
                                      </p:to>
                                    </p:set>
                                    <p:animEffect transition="in" filter="wheel(1)">
                                      <p:cBhvr>
                                        <p:cTn id="135" dur="2000"/>
                                        <p:tgtEl>
                                          <p:spTgt spid="345129"/>
                                        </p:tgtEl>
                                      </p:cBhvr>
                                    </p:animEffect>
                                  </p:childTnLst>
                                </p:cTn>
                              </p:par>
                              <p:par>
                                <p:cTn id="136" presetID="21" presetClass="entr" presetSubtype="1" fill="hold" grpId="0" nodeType="withEffect">
                                  <p:stCondLst>
                                    <p:cond delay="0"/>
                                  </p:stCondLst>
                                  <p:childTnLst>
                                    <p:set>
                                      <p:cBhvr>
                                        <p:cTn id="137" dur="1" fill="hold">
                                          <p:stCondLst>
                                            <p:cond delay="0"/>
                                          </p:stCondLst>
                                        </p:cTn>
                                        <p:tgtEl>
                                          <p:spTgt spid="345130"/>
                                        </p:tgtEl>
                                        <p:attrNameLst>
                                          <p:attrName>style.visibility</p:attrName>
                                        </p:attrNameLst>
                                      </p:cBhvr>
                                      <p:to>
                                        <p:strVal val="visible"/>
                                      </p:to>
                                    </p:set>
                                    <p:animEffect transition="in" filter="wheel(1)">
                                      <p:cBhvr>
                                        <p:cTn id="138" dur="2000"/>
                                        <p:tgtEl>
                                          <p:spTgt spid="345130"/>
                                        </p:tgtEl>
                                      </p:cBhvr>
                                    </p:animEffect>
                                  </p:childTnLst>
                                </p:cTn>
                              </p:par>
                              <p:par>
                                <p:cTn id="139" presetID="21" presetClass="entr" presetSubtype="1" fill="hold" grpId="0" nodeType="withEffect">
                                  <p:stCondLst>
                                    <p:cond delay="0"/>
                                  </p:stCondLst>
                                  <p:childTnLst>
                                    <p:set>
                                      <p:cBhvr>
                                        <p:cTn id="140" dur="1" fill="hold">
                                          <p:stCondLst>
                                            <p:cond delay="0"/>
                                          </p:stCondLst>
                                        </p:cTn>
                                        <p:tgtEl>
                                          <p:spTgt spid="345131"/>
                                        </p:tgtEl>
                                        <p:attrNameLst>
                                          <p:attrName>style.visibility</p:attrName>
                                        </p:attrNameLst>
                                      </p:cBhvr>
                                      <p:to>
                                        <p:strVal val="visible"/>
                                      </p:to>
                                    </p:set>
                                    <p:animEffect transition="in" filter="wheel(1)">
                                      <p:cBhvr>
                                        <p:cTn id="141" dur="2000"/>
                                        <p:tgtEl>
                                          <p:spTgt spid="345131"/>
                                        </p:tgtEl>
                                      </p:cBhvr>
                                    </p:animEffect>
                                  </p:childTnLst>
                                </p:cTn>
                              </p:par>
                              <p:par>
                                <p:cTn id="142" presetID="21" presetClass="entr" presetSubtype="1" fill="hold" grpId="0" nodeType="withEffect">
                                  <p:stCondLst>
                                    <p:cond delay="0"/>
                                  </p:stCondLst>
                                  <p:childTnLst>
                                    <p:set>
                                      <p:cBhvr>
                                        <p:cTn id="143" dur="1" fill="hold">
                                          <p:stCondLst>
                                            <p:cond delay="0"/>
                                          </p:stCondLst>
                                        </p:cTn>
                                        <p:tgtEl>
                                          <p:spTgt spid="345132"/>
                                        </p:tgtEl>
                                        <p:attrNameLst>
                                          <p:attrName>style.visibility</p:attrName>
                                        </p:attrNameLst>
                                      </p:cBhvr>
                                      <p:to>
                                        <p:strVal val="visible"/>
                                      </p:to>
                                    </p:set>
                                    <p:animEffect transition="in" filter="wheel(1)">
                                      <p:cBhvr>
                                        <p:cTn id="144" dur="2000"/>
                                        <p:tgtEl>
                                          <p:spTgt spid="345132"/>
                                        </p:tgtEl>
                                      </p:cBhvr>
                                    </p:animEffect>
                                  </p:childTnLst>
                                </p:cTn>
                              </p:par>
                              <p:par>
                                <p:cTn id="145" presetID="21" presetClass="entr" presetSubtype="1" fill="hold" grpId="0" nodeType="withEffect">
                                  <p:stCondLst>
                                    <p:cond delay="0"/>
                                  </p:stCondLst>
                                  <p:childTnLst>
                                    <p:set>
                                      <p:cBhvr>
                                        <p:cTn id="146" dur="1" fill="hold">
                                          <p:stCondLst>
                                            <p:cond delay="0"/>
                                          </p:stCondLst>
                                        </p:cTn>
                                        <p:tgtEl>
                                          <p:spTgt spid="345133"/>
                                        </p:tgtEl>
                                        <p:attrNameLst>
                                          <p:attrName>style.visibility</p:attrName>
                                        </p:attrNameLst>
                                      </p:cBhvr>
                                      <p:to>
                                        <p:strVal val="visible"/>
                                      </p:to>
                                    </p:set>
                                    <p:animEffect transition="in" filter="wheel(1)">
                                      <p:cBhvr>
                                        <p:cTn id="147" dur="2000"/>
                                        <p:tgtEl>
                                          <p:spTgt spid="345133"/>
                                        </p:tgtEl>
                                      </p:cBhvr>
                                    </p:animEffect>
                                  </p:childTnLst>
                                </p:cTn>
                              </p:par>
                              <p:par>
                                <p:cTn id="148" presetID="21" presetClass="entr" presetSubtype="1" fill="hold" grpId="0" nodeType="withEffect">
                                  <p:stCondLst>
                                    <p:cond delay="0"/>
                                  </p:stCondLst>
                                  <p:childTnLst>
                                    <p:set>
                                      <p:cBhvr>
                                        <p:cTn id="149" dur="1" fill="hold">
                                          <p:stCondLst>
                                            <p:cond delay="0"/>
                                          </p:stCondLst>
                                        </p:cTn>
                                        <p:tgtEl>
                                          <p:spTgt spid="345134"/>
                                        </p:tgtEl>
                                        <p:attrNameLst>
                                          <p:attrName>style.visibility</p:attrName>
                                        </p:attrNameLst>
                                      </p:cBhvr>
                                      <p:to>
                                        <p:strVal val="visible"/>
                                      </p:to>
                                    </p:set>
                                    <p:animEffect transition="in" filter="wheel(1)">
                                      <p:cBhvr>
                                        <p:cTn id="150" dur="2000"/>
                                        <p:tgtEl>
                                          <p:spTgt spid="345134"/>
                                        </p:tgtEl>
                                      </p:cBhvr>
                                    </p:animEffect>
                                  </p:childTnLst>
                                </p:cTn>
                              </p:par>
                              <p:par>
                                <p:cTn id="151" presetID="21" presetClass="entr" presetSubtype="1" fill="hold" grpId="0" nodeType="withEffect">
                                  <p:stCondLst>
                                    <p:cond delay="0"/>
                                  </p:stCondLst>
                                  <p:childTnLst>
                                    <p:set>
                                      <p:cBhvr>
                                        <p:cTn id="152" dur="1" fill="hold">
                                          <p:stCondLst>
                                            <p:cond delay="0"/>
                                          </p:stCondLst>
                                        </p:cTn>
                                        <p:tgtEl>
                                          <p:spTgt spid="345135"/>
                                        </p:tgtEl>
                                        <p:attrNameLst>
                                          <p:attrName>style.visibility</p:attrName>
                                        </p:attrNameLst>
                                      </p:cBhvr>
                                      <p:to>
                                        <p:strVal val="visible"/>
                                      </p:to>
                                    </p:set>
                                    <p:animEffect transition="in" filter="wheel(1)">
                                      <p:cBhvr>
                                        <p:cTn id="153" dur="2000"/>
                                        <p:tgtEl>
                                          <p:spTgt spid="345135"/>
                                        </p:tgtEl>
                                      </p:cBhvr>
                                    </p:animEffect>
                                  </p:childTnLst>
                                </p:cTn>
                              </p:par>
                              <p:par>
                                <p:cTn id="154" presetID="21" presetClass="entr" presetSubtype="1" fill="hold" grpId="0" nodeType="withEffect">
                                  <p:stCondLst>
                                    <p:cond delay="0"/>
                                  </p:stCondLst>
                                  <p:childTnLst>
                                    <p:set>
                                      <p:cBhvr>
                                        <p:cTn id="155" dur="1" fill="hold">
                                          <p:stCondLst>
                                            <p:cond delay="0"/>
                                          </p:stCondLst>
                                        </p:cTn>
                                        <p:tgtEl>
                                          <p:spTgt spid="345136"/>
                                        </p:tgtEl>
                                        <p:attrNameLst>
                                          <p:attrName>style.visibility</p:attrName>
                                        </p:attrNameLst>
                                      </p:cBhvr>
                                      <p:to>
                                        <p:strVal val="visible"/>
                                      </p:to>
                                    </p:set>
                                    <p:animEffect transition="in" filter="wheel(1)">
                                      <p:cBhvr>
                                        <p:cTn id="156" dur="2000"/>
                                        <p:tgtEl>
                                          <p:spTgt spid="345136"/>
                                        </p:tgtEl>
                                      </p:cBhvr>
                                    </p:animEffect>
                                  </p:childTnLst>
                                </p:cTn>
                              </p:par>
                              <p:par>
                                <p:cTn id="157" presetID="21" presetClass="entr" presetSubtype="1" fill="hold" grpId="0" nodeType="withEffect">
                                  <p:stCondLst>
                                    <p:cond delay="0"/>
                                  </p:stCondLst>
                                  <p:childTnLst>
                                    <p:set>
                                      <p:cBhvr>
                                        <p:cTn id="158" dur="1" fill="hold">
                                          <p:stCondLst>
                                            <p:cond delay="0"/>
                                          </p:stCondLst>
                                        </p:cTn>
                                        <p:tgtEl>
                                          <p:spTgt spid="345137"/>
                                        </p:tgtEl>
                                        <p:attrNameLst>
                                          <p:attrName>style.visibility</p:attrName>
                                        </p:attrNameLst>
                                      </p:cBhvr>
                                      <p:to>
                                        <p:strVal val="visible"/>
                                      </p:to>
                                    </p:set>
                                    <p:animEffect transition="in" filter="wheel(1)">
                                      <p:cBhvr>
                                        <p:cTn id="159" dur="2000"/>
                                        <p:tgtEl>
                                          <p:spTgt spid="345137"/>
                                        </p:tgtEl>
                                      </p:cBhvr>
                                    </p:animEffect>
                                  </p:childTnLst>
                                </p:cTn>
                              </p:par>
                              <p:par>
                                <p:cTn id="160" presetID="21" presetClass="entr" presetSubtype="1" fill="hold" grpId="0" nodeType="withEffect">
                                  <p:stCondLst>
                                    <p:cond delay="0"/>
                                  </p:stCondLst>
                                  <p:childTnLst>
                                    <p:set>
                                      <p:cBhvr>
                                        <p:cTn id="161" dur="1" fill="hold">
                                          <p:stCondLst>
                                            <p:cond delay="0"/>
                                          </p:stCondLst>
                                        </p:cTn>
                                        <p:tgtEl>
                                          <p:spTgt spid="345138"/>
                                        </p:tgtEl>
                                        <p:attrNameLst>
                                          <p:attrName>style.visibility</p:attrName>
                                        </p:attrNameLst>
                                      </p:cBhvr>
                                      <p:to>
                                        <p:strVal val="visible"/>
                                      </p:to>
                                    </p:set>
                                    <p:animEffect transition="in" filter="wheel(1)">
                                      <p:cBhvr>
                                        <p:cTn id="162" dur="2000"/>
                                        <p:tgtEl>
                                          <p:spTgt spid="345138"/>
                                        </p:tgtEl>
                                      </p:cBhvr>
                                    </p:animEffect>
                                  </p:childTnLst>
                                </p:cTn>
                              </p:par>
                              <p:par>
                                <p:cTn id="163" presetID="21" presetClass="entr" presetSubtype="1" fill="hold" grpId="0" nodeType="withEffect">
                                  <p:stCondLst>
                                    <p:cond delay="0"/>
                                  </p:stCondLst>
                                  <p:childTnLst>
                                    <p:set>
                                      <p:cBhvr>
                                        <p:cTn id="164" dur="1" fill="hold">
                                          <p:stCondLst>
                                            <p:cond delay="0"/>
                                          </p:stCondLst>
                                        </p:cTn>
                                        <p:tgtEl>
                                          <p:spTgt spid="345139"/>
                                        </p:tgtEl>
                                        <p:attrNameLst>
                                          <p:attrName>style.visibility</p:attrName>
                                        </p:attrNameLst>
                                      </p:cBhvr>
                                      <p:to>
                                        <p:strVal val="visible"/>
                                      </p:to>
                                    </p:set>
                                    <p:animEffect transition="in" filter="wheel(1)">
                                      <p:cBhvr>
                                        <p:cTn id="165" dur="2000"/>
                                        <p:tgtEl>
                                          <p:spTgt spid="345139"/>
                                        </p:tgtEl>
                                      </p:cBhvr>
                                    </p:animEffect>
                                  </p:childTnLst>
                                </p:cTn>
                              </p:par>
                              <p:par>
                                <p:cTn id="166" presetID="21" presetClass="entr" presetSubtype="1" fill="hold" grpId="0" nodeType="withEffect">
                                  <p:stCondLst>
                                    <p:cond delay="0"/>
                                  </p:stCondLst>
                                  <p:childTnLst>
                                    <p:set>
                                      <p:cBhvr>
                                        <p:cTn id="167" dur="1" fill="hold">
                                          <p:stCondLst>
                                            <p:cond delay="0"/>
                                          </p:stCondLst>
                                        </p:cTn>
                                        <p:tgtEl>
                                          <p:spTgt spid="345140"/>
                                        </p:tgtEl>
                                        <p:attrNameLst>
                                          <p:attrName>style.visibility</p:attrName>
                                        </p:attrNameLst>
                                      </p:cBhvr>
                                      <p:to>
                                        <p:strVal val="visible"/>
                                      </p:to>
                                    </p:set>
                                    <p:animEffect transition="in" filter="wheel(1)">
                                      <p:cBhvr>
                                        <p:cTn id="168" dur="2000"/>
                                        <p:tgtEl>
                                          <p:spTgt spid="345140"/>
                                        </p:tgtEl>
                                      </p:cBhvr>
                                    </p:animEffect>
                                  </p:childTnLst>
                                </p:cTn>
                              </p:par>
                              <p:par>
                                <p:cTn id="169" presetID="21" presetClass="entr" presetSubtype="1" fill="hold" grpId="0" nodeType="withEffect">
                                  <p:stCondLst>
                                    <p:cond delay="0"/>
                                  </p:stCondLst>
                                  <p:childTnLst>
                                    <p:set>
                                      <p:cBhvr>
                                        <p:cTn id="170" dur="1" fill="hold">
                                          <p:stCondLst>
                                            <p:cond delay="0"/>
                                          </p:stCondLst>
                                        </p:cTn>
                                        <p:tgtEl>
                                          <p:spTgt spid="345141"/>
                                        </p:tgtEl>
                                        <p:attrNameLst>
                                          <p:attrName>style.visibility</p:attrName>
                                        </p:attrNameLst>
                                      </p:cBhvr>
                                      <p:to>
                                        <p:strVal val="visible"/>
                                      </p:to>
                                    </p:set>
                                    <p:animEffect transition="in" filter="wheel(1)">
                                      <p:cBhvr>
                                        <p:cTn id="171" dur="2000"/>
                                        <p:tgtEl>
                                          <p:spTgt spid="345141"/>
                                        </p:tgtEl>
                                      </p:cBhvr>
                                    </p:animEffect>
                                  </p:childTnLst>
                                </p:cTn>
                              </p:par>
                              <p:par>
                                <p:cTn id="172" presetID="21" presetClass="entr" presetSubtype="1" fill="hold" grpId="0" nodeType="withEffect">
                                  <p:stCondLst>
                                    <p:cond delay="0"/>
                                  </p:stCondLst>
                                  <p:childTnLst>
                                    <p:set>
                                      <p:cBhvr>
                                        <p:cTn id="173" dur="1" fill="hold">
                                          <p:stCondLst>
                                            <p:cond delay="0"/>
                                          </p:stCondLst>
                                        </p:cTn>
                                        <p:tgtEl>
                                          <p:spTgt spid="345142"/>
                                        </p:tgtEl>
                                        <p:attrNameLst>
                                          <p:attrName>style.visibility</p:attrName>
                                        </p:attrNameLst>
                                      </p:cBhvr>
                                      <p:to>
                                        <p:strVal val="visible"/>
                                      </p:to>
                                    </p:set>
                                    <p:animEffect transition="in" filter="wheel(1)">
                                      <p:cBhvr>
                                        <p:cTn id="174" dur="2000"/>
                                        <p:tgtEl>
                                          <p:spTgt spid="345142"/>
                                        </p:tgtEl>
                                      </p:cBhvr>
                                    </p:animEffect>
                                  </p:childTnLst>
                                </p:cTn>
                              </p:par>
                              <p:par>
                                <p:cTn id="175" presetID="21" presetClass="entr" presetSubtype="1" fill="hold" grpId="0" nodeType="withEffect">
                                  <p:stCondLst>
                                    <p:cond delay="0"/>
                                  </p:stCondLst>
                                  <p:childTnLst>
                                    <p:set>
                                      <p:cBhvr>
                                        <p:cTn id="176" dur="1" fill="hold">
                                          <p:stCondLst>
                                            <p:cond delay="0"/>
                                          </p:stCondLst>
                                        </p:cTn>
                                        <p:tgtEl>
                                          <p:spTgt spid="345143"/>
                                        </p:tgtEl>
                                        <p:attrNameLst>
                                          <p:attrName>style.visibility</p:attrName>
                                        </p:attrNameLst>
                                      </p:cBhvr>
                                      <p:to>
                                        <p:strVal val="visible"/>
                                      </p:to>
                                    </p:set>
                                    <p:animEffect transition="in" filter="wheel(1)">
                                      <p:cBhvr>
                                        <p:cTn id="177" dur="2000"/>
                                        <p:tgtEl>
                                          <p:spTgt spid="345143"/>
                                        </p:tgtEl>
                                      </p:cBhvr>
                                    </p:animEffect>
                                  </p:childTnLst>
                                </p:cTn>
                              </p:par>
                              <p:par>
                                <p:cTn id="178" presetID="21" presetClass="entr" presetSubtype="1" fill="hold" grpId="0" nodeType="withEffect">
                                  <p:stCondLst>
                                    <p:cond delay="0"/>
                                  </p:stCondLst>
                                  <p:childTnLst>
                                    <p:set>
                                      <p:cBhvr>
                                        <p:cTn id="179" dur="1" fill="hold">
                                          <p:stCondLst>
                                            <p:cond delay="0"/>
                                          </p:stCondLst>
                                        </p:cTn>
                                        <p:tgtEl>
                                          <p:spTgt spid="345144"/>
                                        </p:tgtEl>
                                        <p:attrNameLst>
                                          <p:attrName>style.visibility</p:attrName>
                                        </p:attrNameLst>
                                      </p:cBhvr>
                                      <p:to>
                                        <p:strVal val="visible"/>
                                      </p:to>
                                    </p:set>
                                    <p:animEffect transition="in" filter="wheel(1)">
                                      <p:cBhvr>
                                        <p:cTn id="180" dur="2000"/>
                                        <p:tgtEl>
                                          <p:spTgt spid="345144"/>
                                        </p:tgtEl>
                                      </p:cBhvr>
                                    </p:animEffect>
                                  </p:childTnLst>
                                </p:cTn>
                              </p:par>
                              <p:par>
                                <p:cTn id="181" presetID="21" presetClass="entr" presetSubtype="1" fill="hold" grpId="0" nodeType="withEffect">
                                  <p:stCondLst>
                                    <p:cond delay="0"/>
                                  </p:stCondLst>
                                  <p:childTnLst>
                                    <p:set>
                                      <p:cBhvr>
                                        <p:cTn id="182" dur="1" fill="hold">
                                          <p:stCondLst>
                                            <p:cond delay="0"/>
                                          </p:stCondLst>
                                        </p:cTn>
                                        <p:tgtEl>
                                          <p:spTgt spid="345145"/>
                                        </p:tgtEl>
                                        <p:attrNameLst>
                                          <p:attrName>style.visibility</p:attrName>
                                        </p:attrNameLst>
                                      </p:cBhvr>
                                      <p:to>
                                        <p:strVal val="visible"/>
                                      </p:to>
                                    </p:set>
                                    <p:animEffect transition="in" filter="wheel(1)">
                                      <p:cBhvr>
                                        <p:cTn id="183" dur="2000"/>
                                        <p:tgtEl>
                                          <p:spTgt spid="345145"/>
                                        </p:tgtEl>
                                      </p:cBhvr>
                                    </p:animEffect>
                                  </p:childTnLst>
                                </p:cTn>
                              </p:par>
                              <p:par>
                                <p:cTn id="184" presetID="21" presetClass="entr" presetSubtype="1" fill="hold" grpId="0" nodeType="withEffect">
                                  <p:stCondLst>
                                    <p:cond delay="0"/>
                                  </p:stCondLst>
                                  <p:childTnLst>
                                    <p:set>
                                      <p:cBhvr>
                                        <p:cTn id="185" dur="1" fill="hold">
                                          <p:stCondLst>
                                            <p:cond delay="0"/>
                                          </p:stCondLst>
                                        </p:cTn>
                                        <p:tgtEl>
                                          <p:spTgt spid="345146"/>
                                        </p:tgtEl>
                                        <p:attrNameLst>
                                          <p:attrName>style.visibility</p:attrName>
                                        </p:attrNameLst>
                                      </p:cBhvr>
                                      <p:to>
                                        <p:strVal val="visible"/>
                                      </p:to>
                                    </p:set>
                                    <p:animEffect transition="in" filter="wheel(1)">
                                      <p:cBhvr>
                                        <p:cTn id="186" dur="2000"/>
                                        <p:tgtEl>
                                          <p:spTgt spid="345146"/>
                                        </p:tgtEl>
                                      </p:cBhvr>
                                    </p:animEffect>
                                  </p:childTnLst>
                                </p:cTn>
                              </p:par>
                              <p:par>
                                <p:cTn id="187" presetID="21" presetClass="entr" presetSubtype="1" fill="hold" grpId="0" nodeType="withEffect">
                                  <p:stCondLst>
                                    <p:cond delay="0"/>
                                  </p:stCondLst>
                                  <p:childTnLst>
                                    <p:set>
                                      <p:cBhvr>
                                        <p:cTn id="188" dur="1" fill="hold">
                                          <p:stCondLst>
                                            <p:cond delay="0"/>
                                          </p:stCondLst>
                                        </p:cTn>
                                        <p:tgtEl>
                                          <p:spTgt spid="345147"/>
                                        </p:tgtEl>
                                        <p:attrNameLst>
                                          <p:attrName>style.visibility</p:attrName>
                                        </p:attrNameLst>
                                      </p:cBhvr>
                                      <p:to>
                                        <p:strVal val="visible"/>
                                      </p:to>
                                    </p:set>
                                    <p:animEffect transition="in" filter="wheel(1)">
                                      <p:cBhvr>
                                        <p:cTn id="189" dur="2000"/>
                                        <p:tgtEl>
                                          <p:spTgt spid="345147"/>
                                        </p:tgtEl>
                                      </p:cBhvr>
                                    </p:animEffect>
                                  </p:childTnLst>
                                </p:cTn>
                              </p:par>
                              <p:par>
                                <p:cTn id="190" presetID="21" presetClass="entr" presetSubtype="1" fill="hold" grpId="0" nodeType="withEffect">
                                  <p:stCondLst>
                                    <p:cond delay="0"/>
                                  </p:stCondLst>
                                  <p:childTnLst>
                                    <p:set>
                                      <p:cBhvr>
                                        <p:cTn id="191" dur="1" fill="hold">
                                          <p:stCondLst>
                                            <p:cond delay="0"/>
                                          </p:stCondLst>
                                        </p:cTn>
                                        <p:tgtEl>
                                          <p:spTgt spid="345148"/>
                                        </p:tgtEl>
                                        <p:attrNameLst>
                                          <p:attrName>style.visibility</p:attrName>
                                        </p:attrNameLst>
                                      </p:cBhvr>
                                      <p:to>
                                        <p:strVal val="visible"/>
                                      </p:to>
                                    </p:set>
                                    <p:animEffect transition="in" filter="wheel(1)">
                                      <p:cBhvr>
                                        <p:cTn id="192" dur="2000"/>
                                        <p:tgtEl>
                                          <p:spTgt spid="345148"/>
                                        </p:tgtEl>
                                      </p:cBhvr>
                                    </p:animEffect>
                                  </p:childTnLst>
                                </p:cTn>
                              </p:par>
                              <p:par>
                                <p:cTn id="193" presetID="21" presetClass="entr" presetSubtype="1" fill="hold" grpId="0" nodeType="withEffect">
                                  <p:stCondLst>
                                    <p:cond delay="0"/>
                                  </p:stCondLst>
                                  <p:childTnLst>
                                    <p:set>
                                      <p:cBhvr>
                                        <p:cTn id="194" dur="1" fill="hold">
                                          <p:stCondLst>
                                            <p:cond delay="0"/>
                                          </p:stCondLst>
                                        </p:cTn>
                                        <p:tgtEl>
                                          <p:spTgt spid="345149"/>
                                        </p:tgtEl>
                                        <p:attrNameLst>
                                          <p:attrName>style.visibility</p:attrName>
                                        </p:attrNameLst>
                                      </p:cBhvr>
                                      <p:to>
                                        <p:strVal val="visible"/>
                                      </p:to>
                                    </p:set>
                                    <p:animEffect transition="in" filter="wheel(1)">
                                      <p:cBhvr>
                                        <p:cTn id="195" dur="2000"/>
                                        <p:tgtEl>
                                          <p:spTgt spid="345149"/>
                                        </p:tgtEl>
                                      </p:cBhvr>
                                    </p:animEffect>
                                  </p:childTnLst>
                                </p:cTn>
                              </p:par>
                              <p:par>
                                <p:cTn id="196" presetID="21" presetClass="entr" presetSubtype="1" fill="hold" grpId="0" nodeType="withEffect">
                                  <p:stCondLst>
                                    <p:cond delay="0"/>
                                  </p:stCondLst>
                                  <p:childTnLst>
                                    <p:set>
                                      <p:cBhvr>
                                        <p:cTn id="197" dur="1" fill="hold">
                                          <p:stCondLst>
                                            <p:cond delay="0"/>
                                          </p:stCondLst>
                                        </p:cTn>
                                        <p:tgtEl>
                                          <p:spTgt spid="345150"/>
                                        </p:tgtEl>
                                        <p:attrNameLst>
                                          <p:attrName>style.visibility</p:attrName>
                                        </p:attrNameLst>
                                      </p:cBhvr>
                                      <p:to>
                                        <p:strVal val="visible"/>
                                      </p:to>
                                    </p:set>
                                    <p:animEffect transition="in" filter="wheel(1)">
                                      <p:cBhvr>
                                        <p:cTn id="198" dur="2000"/>
                                        <p:tgtEl>
                                          <p:spTgt spid="345150"/>
                                        </p:tgtEl>
                                      </p:cBhvr>
                                    </p:animEffect>
                                  </p:childTnLst>
                                </p:cTn>
                              </p:par>
                              <p:par>
                                <p:cTn id="199" presetID="21" presetClass="entr" presetSubtype="1" fill="hold" grpId="0" nodeType="withEffect">
                                  <p:stCondLst>
                                    <p:cond delay="0"/>
                                  </p:stCondLst>
                                  <p:childTnLst>
                                    <p:set>
                                      <p:cBhvr>
                                        <p:cTn id="200" dur="1" fill="hold">
                                          <p:stCondLst>
                                            <p:cond delay="0"/>
                                          </p:stCondLst>
                                        </p:cTn>
                                        <p:tgtEl>
                                          <p:spTgt spid="345151"/>
                                        </p:tgtEl>
                                        <p:attrNameLst>
                                          <p:attrName>style.visibility</p:attrName>
                                        </p:attrNameLst>
                                      </p:cBhvr>
                                      <p:to>
                                        <p:strVal val="visible"/>
                                      </p:to>
                                    </p:set>
                                    <p:animEffect transition="in" filter="wheel(1)">
                                      <p:cBhvr>
                                        <p:cTn id="201" dur="2000"/>
                                        <p:tgtEl>
                                          <p:spTgt spid="345151"/>
                                        </p:tgtEl>
                                      </p:cBhvr>
                                    </p:animEffect>
                                  </p:childTnLst>
                                </p:cTn>
                              </p:par>
                              <p:par>
                                <p:cTn id="202" presetID="21" presetClass="entr" presetSubtype="1" fill="hold" grpId="0" nodeType="withEffect">
                                  <p:stCondLst>
                                    <p:cond delay="0"/>
                                  </p:stCondLst>
                                  <p:childTnLst>
                                    <p:set>
                                      <p:cBhvr>
                                        <p:cTn id="203" dur="1" fill="hold">
                                          <p:stCondLst>
                                            <p:cond delay="0"/>
                                          </p:stCondLst>
                                        </p:cTn>
                                        <p:tgtEl>
                                          <p:spTgt spid="345152"/>
                                        </p:tgtEl>
                                        <p:attrNameLst>
                                          <p:attrName>style.visibility</p:attrName>
                                        </p:attrNameLst>
                                      </p:cBhvr>
                                      <p:to>
                                        <p:strVal val="visible"/>
                                      </p:to>
                                    </p:set>
                                    <p:animEffect transition="in" filter="wheel(1)">
                                      <p:cBhvr>
                                        <p:cTn id="204" dur="2000"/>
                                        <p:tgtEl>
                                          <p:spTgt spid="345152"/>
                                        </p:tgtEl>
                                      </p:cBhvr>
                                    </p:animEffect>
                                  </p:childTnLst>
                                </p:cTn>
                              </p:par>
                              <p:par>
                                <p:cTn id="205" presetID="21" presetClass="entr" presetSubtype="1" fill="hold" grpId="0" nodeType="withEffect">
                                  <p:stCondLst>
                                    <p:cond delay="0"/>
                                  </p:stCondLst>
                                  <p:childTnLst>
                                    <p:set>
                                      <p:cBhvr>
                                        <p:cTn id="206" dur="1" fill="hold">
                                          <p:stCondLst>
                                            <p:cond delay="0"/>
                                          </p:stCondLst>
                                        </p:cTn>
                                        <p:tgtEl>
                                          <p:spTgt spid="345153"/>
                                        </p:tgtEl>
                                        <p:attrNameLst>
                                          <p:attrName>style.visibility</p:attrName>
                                        </p:attrNameLst>
                                      </p:cBhvr>
                                      <p:to>
                                        <p:strVal val="visible"/>
                                      </p:to>
                                    </p:set>
                                    <p:animEffect transition="in" filter="wheel(1)">
                                      <p:cBhvr>
                                        <p:cTn id="207" dur="2000"/>
                                        <p:tgtEl>
                                          <p:spTgt spid="345153"/>
                                        </p:tgtEl>
                                      </p:cBhvr>
                                    </p:animEffect>
                                  </p:childTnLst>
                                </p:cTn>
                              </p:par>
                              <p:par>
                                <p:cTn id="208" presetID="21" presetClass="entr" presetSubtype="1" fill="hold" grpId="0" nodeType="withEffect">
                                  <p:stCondLst>
                                    <p:cond delay="0"/>
                                  </p:stCondLst>
                                  <p:childTnLst>
                                    <p:set>
                                      <p:cBhvr>
                                        <p:cTn id="209" dur="1" fill="hold">
                                          <p:stCondLst>
                                            <p:cond delay="0"/>
                                          </p:stCondLst>
                                        </p:cTn>
                                        <p:tgtEl>
                                          <p:spTgt spid="345154"/>
                                        </p:tgtEl>
                                        <p:attrNameLst>
                                          <p:attrName>style.visibility</p:attrName>
                                        </p:attrNameLst>
                                      </p:cBhvr>
                                      <p:to>
                                        <p:strVal val="visible"/>
                                      </p:to>
                                    </p:set>
                                    <p:animEffect transition="in" filter="wheel(1)">
                                      <p:cBhvr>
                                        <p:cTn id="210" dur="2000"/>
                                        <p:tgtEl>
                                          <p:spTgt spid="345154"/>
                                        </p:tgtEl>
                                      </p:cBhvr>
                                    </p:animEffect>
                                  </p:childTnLst>
                                </p:cTn>
                              </p:par>
                              <p:par>
                                <p:cTn id="211" presetID="21" presetClass="entr" presetSubtype="1" fill="hold" grpId="0" nodeType="withEffect">
                                  <p:stCondLst>
                                    <p:cond delay="0"/>
                                  </p:stCondLst>
                                  <p:childTnLst>
                                    <p:set>
                                      <p:cBhvr>
                                        <p:cTn id="212" dur="1" fill="hold">
                                          <p:stCondLst>
                                            <p:cond delay="0"/>
                                          </p:stCondLst>
                                        </p:cTn>
                                        <p:tgtEl>
                                          <p:spTgt spid="345155"/>
                                        </p:tgtEl>
                                        <p:attrNameLst>
                                          <p:attrName>style.visibility</p:attrName>
                                        </p:attrNameLst>
                                      </p:cBhvr>
                                      <p:to>
                                        <p:strVal val="visible"/>
                                      </p:to>
                                    </p:set>
                                    <p:animEffect transition="in" filter="wheel(1)">
                                      <p:cBhvr>
                                        <p:cTn id="213" dur="2000"/>
                                        <p:tgtEl>
                                          <p:spTgt spid="345155"/>
                                        </p:tgtEl>
                                      </p:cBhvr>
                                    </p:animEffect>
                                  </p:childTnLst>
                                </p:cTn>
                              </p:par>
                              <p:par>
                                <p:cTn id="214" presetID="21" presetClass="entr" presetSubtype="1" fill="hold" grpId="0" nodeType="withEffect">
                                  <p:stCondLst>
                                    <p:cond delay="0"/>
                                  </p:stCondLst>
                                  <p:childTnLst>
                                    <p:set>
                                      <p:cBhvr>
                                        <p:cTn id="215" dur="1" fill="hold">
                                          <p:stCondLst>
                                            <p:cond delay="0"/>
                                          </p:stCondLst>
                                        </p:cTn>
                                        <p:tgtEl>
                                          <p:spTgt spid="345156"/>
                                        </p:tgtEl>
                                        <p:attrNameLst>
                                          <p:attrName>style.visibility</p:attrName>
                                        </p:attrNameLst>
                                      </p:cBhvr>
                                      <p:to>
                                        <p:strVal val="visible"/>
                                      </p:to>
                                    </p:set>
                                    <p:animEffect transition="in" filter="wheel(1)">
                                      <p:cBhvr>
                                        <p:cTn id="216" dur="2000"/>
                                        <p:tgtEl>
                                          <p:spTgt spid="345156"/>
                                        </p:tgtEl>
                                      </p:cBhvr>
                                    </p:animEffect>
                                  </p:childTnLst>
                                </p:cTn>
                              </p:par>
                              <p:par>
                                <p:cTn id="217" presetID="21" presetClass="entr" presetSubtype="1" fill="hold" grpId="0" nodeType="withEffect">
                                  <p:stCondLst>
                                    <p:cond delay="0"/>
                                  </p:stCondLst>
                                  <p:childTnLst>
                                    <p:set>
                                      <p:cBhvr>
                                        <p:cTn id="218" dur="1" fill="hold">
                                          <p:stCondLst>
                                            <p:cond delay="0"/>
                                          </p:stCondLst>
                                        </p:cTn>
                                        <p:tgtEl>
                                          <p:spTgt spid="345157"/>
                                        </p:tgtEl>
                                        <p:attrNameLst>
                                          <p:attrName>style.visibility</p:attrName>
                                        </p:attrNameLst>
                                      </p:cBhvr>
                                      <p:to>
                                        <p:strVal val="visible"/>
                                      </p:to>
                                    </p:set>
                                    <p:animEffect transition="in" filter="wheel(1)">
                                      <p:cBhvr>
                                        <p:cTn id="219" dur="2000"/>
                                        <p:tgtEl>
                                          <p:spTgt spid="345157"/>
                                        </p:tgtEl>
                                      </p:cBhvr>
                                    </p:animEffect>
                                  </p:childTnLst>
                                </p:cTn>
                              </p:par>
                              <p:par>
                                <p:cTn id="220" presetID="21" presetClass="entr" presetSubtype="1" fill="hold" grpId="0" nodeType="withEffect">
                                  <p:stCondLst>
                                    <p:cond delay="0"/>
                                  </p:stCondLst>
                                  <p:childTnLst>
                                    <p:set>
                                      <p:cBhvr>
                                        <p:cTn id="221" dur="1" fill="hold">
                                          <p:stCondLst>
                                            <p:cond delay="0"/>
                                          </p:stCondLst>
                                        </p:cTn>
                                        <p:tgtEl>
                                          <p:spTgt spid="345158"/>
                                        </p:tgtEl>
                                        <p:attrNameLst>
                                          <p:attrName>style.visibility</p:attrName>
                                        </p:attrNameLst>
                                      </p:cBhvr>
                                      <p:to>
                                        <p:strVal val="visible"/>
                                      </p:to>
                                    </p:set>
                                    <p:animEffect transition="in" filter="wheel(1)">
                                      <p:cBhvr>
                                        <p:cTn id="222" dur="2000"/>
                                        <p:tgtEl>
                                          <p:spTgt spid="345158"/>
                                        </p:tgtEl>
                                      </p:cBhvr>
                                    </p:animEffect>
                                  </p:childTnLst>
                                </p:cTn>
                              </p:par>
                              <p:par>
                                <p:cTn id="223" presetID="21" presetClass="entr" presetSubtype="1" fill="hold" grpId="0" nodeType="withEffect">
                                  <p:stCondLst>
                                    <p:cond delay="0"/>
                                  </p:stCondLst>
                                  <p:childTnLst>
                                    <p:set>
                                      <p:cBhvr>
                                        <p:cTn id="224" dur="1" fill="hold">
                                          <p:stCondLst>
                                            <p:cond delay="0"/>
                                          </p:stCondLst>
                                        </p:cTn>
                                        <p:tgtEl>
                                          <p:spTgt spid="345159"/>
                                        </p:tgtEl>
                                        <p:attrNameLst>
                                          <p:attrName>style.visibility</p:attrName>
                                        </p:attrNameLst>
                                      </p:cBhvr>
                                      <p:to>
                                        <p:strVal val="visible"/>
                                      </p:to>
                                    </p:set>
                                    <p:animEffect transition="in" filter="wheel(1)">
                                      <p:cBhvr>
                                        <p:cTn id="225" dur="2000"/>
                                        <p:tgtEl>
                                          <p:spTgt spid="345159"/>
                                        </p:tgtEl>
                                      </p:cBhvr>
                                    </p:animEffect>
                                  </p:childTnLst>
                                </p:cTn>
                              </p:par>
                              <p:par>
                                <p:cTn id="226" presetID="21" presetClass="entr" presetSubtype="1" fill="hold" grpId="0" nodeType="withEffect">
                                  <p:stCondLst>
                                    <p:cond delay="0"/>
                                  </p:stCondLst>
                                  <p:childTnLst>
                                    <p:set>
                                      <p:cBhvr>
                                        <p:cTn id="227" dur="1" fill="hold">
                                          <p:stCondLst>
                                            <p:cond delay="0"/>
                                          </p:stCondLst>
                                        </p:cTn>
                                        <p:tgtEl>
                                          <p:spTgt spid="345160"/>
                                        </p:tgtEl>
                                        <p:attrNameLst>
                                          <p:attrName>style.visibility</p:attrName>
                                        </p:attrNameLst>
                                      </p:cBhvr>
                                      <p:to>
                                        <p:strVal val="visible"/>
                                      </p:to>
                                    </p:set>
                                    <p:animEffect transition="in" filter="wheel(1)">
                                      <p:cBhvr>
                                        <p:cTn id="228" dur="2000"/>
                                        <p:tgtEl>
                                          <p:spTgt spid="345160"/>
                                        </p:tgtEl>
                                      </p:cBhvr>
                                    </p:animEffect>
                                  </p:childTnLst>
                                </p:cTn>
                              </p:par>
                              <p:par>
                                <p:cTn id="229" presetID="21" presetClass="entr" presetSubtype="1" fill="hold" grpId="0" nodeType="withEffect">
                                  <p:stCondLst>
                                    <p:cond delay="0"/>
                                  </p:stCondLst>
                                  <p:childTnLst>
                                    <p:set>
                                      <p:cBhvr>
                                        <p:cTn id="230" dur="1" fill="hold">
                                          <p:stCondLst>
                                            <p:cond delay="0"/>
                                          </p:stCondLst>
                                        </p:cTn>
                                        <p:tgtEl>
                                          <p:spTgt spid="345161"/>
                                        </p:tgtEl>
                                        <p:attrNameLst>
                                          <p:attrName>style.visibility</p:attrName>
                                        </p:attrNameLst>
                                      </p:cBhvr>
                                      <p:to>
                                        <p:strVal val="visible"/>
                                      </p:to>
                                    </p:set>
                                    <p:animEffect transition="in" filter="wheel(1)">
                                      <p:cBhvr>
                                        <p:cTn id="231" dur="2000"/>
                                        <p:tgtEl>
                                          <p:spTgt spid="345161"/>
                                        </p:tgtEl>
                                      </p:cBhvr>
                                    </p:animEffect>
                                  </p:childTnLst>
                                </p:cTn>
                              </p:par>
                              <p:par>
                                <p:cTn id="232" presetID="21" presetClass="entr" presetSubtype="1" fill="hold" grpId="0" nodeType="withEffect">
                                  <p:stCondLst>
                                    <p:cond delay="0"/>
                                  </p:stCondLst>
                                  <p:childTnLst>
                                    <p:set>
                                      <p:cBhvr>
                                        <p:cTn id="233" dur="1" fill="hold">
                                          <p:stCondLst>
                                            <p:cond delay="0"/>
                                          </p:stCondLst>
                                        </p:cTn>
                                        <p:tgtEl>
                                          <p:spTgt spid="345162"/>
                                        </p:tgtEl>
                                        <p:attrNameLst>
                                          <p:attrName>style.visibility</p:attrName>
                                        </p:attrNameLst>
                                      </p:cBhvr>
                                      <p:to>
                                        <p:strVal val="visible"/>
                                      </p:to>
                                    </p:set>
                                    <p:animEffect transition="in" filter="wheel(1)">
                                      <p:cBhvr>
                                        <p:cTn id="234" dur="2000"/>
                                        <p:tgtEl>
                                          <p:spTgt spid="345162"/>
                                        </p:tgtEl>
                                      </p:cBhvr>
                                    </p:animEffect>
                                  </p:childTnLst>
                                </p:cTn>
                              </p:par>
                              <p:par>
                                <p:cTn id="235" presetID="21" presetClass="entr" presetSubtype="1" fill="hold" grpId="0" nodeType="withEffect">
                                  <p:stCondLst>
                                    <p:cond delay="0"/>
                                  </p:stCondLst>
                                  <p:childTnLst>
                                    <p:set>
                                      <p:cBhvr>
                                        <p:cTn id="236" dur="1" fill="hold">
                                          <p:stCondLst>
                                            <p:cond delay="0"/>
                                          </p:stCondLst>
                                        </p:cTn>
                                        <p:tgtEl>
                                          <p:spTgt spid="345163"/>
                                        </p:tgtEl>
                                        <p:attrNameLst>
                                          <p:attrName>style.visibility</p:attrName>
                                        </p:attrNameLst>
                                      </p:cBhvr>
                                      <p:to>
                                        <p:strVal val="visible"/>
                                      </p:to>
                                    </p:set>
                                    <p:animEffect transition="in" filter="wheel(1)">
                                      <p:cBhvr>
                                        <p:cTn id="237" dur="2000"/>
                                        <p:tgtEl>
                                          <p:spTgt spid="345163"/>
                                        </p:tgtEl>
                                      </p:cBhvr>
                                    </p:animEffect>
                                  </p:childTnLst>
                                </p:cTn>
                              </p:par>
                              <p:par>
                                <p:cTn id="238" presetID="21" presetClass="entr" presetSubtype="1" fill="hold" grpId="0" nodeType="withEffect">
                                  <p:stCondLst>
                                    <p:cond delay="0"/>
                                  </p:stCondLst>
                                  <p:childTnLst>
                                    <p:set>
                                      <p:cBhvr>
                                        <p:cTn id="239" dur="1" fill="hold">
                                          <p:stCondLst>
                                            <p:cond delay="0"/>
                                          </p:stCondLst>
                                        </p:cTn>
                                        <p:tgtEl>
                                          <p:spTgt spid="345164"/>
                                        </p:tgtEl>
                                        <p:attrNameLst>
                                          <p:attrName>style.visibility</p:attrName>
                                        </p:attrNameLst>
                                      </p:cBhvr>
                                      <p:to>
                                        <p:strVal val="visible"/>
                                      </p:to>
                                    </p:set>
                                    <p:animEffect transition="in" filter="wheel(1)">
                                      <p:cBhvr>
                                        <p:cTn id="240" dur="2000"/>
                                        <p:tgtEl>
                                          <p:spTgt spid="345164"/>
                                        </p:tgtEl>
                                      </p:cBhvr>
                                    </p:animEffect>
                                  </p:childTnLst>
                                </p:cTn>
                              </p:par>
                              <p:par>
                                <p:cTn id="241" presetID="21" presetClass="entr" presetSubtype="1" fill="hold" grpId="0" nodeType="withEffect">
                                  <p:stCondLst>
                                    <p:cond delay="0"/>
                                  </p:stCondLst>
                                  <p:childTnLst>
                                    <p:set>
                                      <p:cBhvr>
                                        <p:cTn id="242" dur="1" fill="hold">
                                          <p:stCondLst>
                                            <p:cond delay="0"/>
                                          </p:stCondLst>
                                        </p:cTn>
                                        <p:tgtEl>
                                          <p:spTgt spid="345165"/>
                                        </p:tgtEl>
                                        <p:attrNameLst>
                                          <p:attrName>style.visibility</p:attrName>
                                        </p:attrNameLst>
                                      </p:cBhvr>
                                      <p:to>
                                        <p:strVal val="visible"/>
                                      </p:to>
                                    </p:set>
                                    <p:animEffect transition="in" filter="wheel(1)">
                                      <p:cBhvr>
                                        <p:cTn id="243" dur="2000"/>
                                        <p:tgtEl>
                                          <p:spTgt spid="345165"/>
                                        </p:tgtEl>
                                      </p:cBhvr>
                                    </p:animEffect>
                                  </p:childTnLst>
                                </p:cTn>
                              </p:par>
                              <p:par>
                                <p:cTn id="244" presetID="21" presetClass="entr" presetSubtype="1" fill="hold" grpId="0" nodeType="withEffect">
                                  <p:stCondLst>
                                    <p:cond delay="0"/>
                                  </p:stCondLst>
                                  <p:childTnLst>
                                    <p:set>
                                      <p:cBhvr>
                                        <p:cTn id="245" dur="1" fill="hold">
                                          <p:stCondLst>
                                            <p:cond delay="0"/>
                                          </p:stCondLst>
                                        </p:cTn>
                                        <p:tgtEl>
                                          <p:spTgt spid="345166"/>
                                        </p:tgtEl>
                                        <p:attrNameLst>
                                          <p:attrName>style.visibility</p:attrName>
                                        </p:attrNameLst>
                                      </p:cBhvr>
                                      <p:to>
                                        <p:strVal val="visible"/>
                                      </p:to>
                                    </p:set>
                                    <p:animEffect transition="in" filter="wheel(1)">
                                      <p:cBhvr>
                                        <p:cTn id="246" dur="2000"/>
                                        <p:tgtEl>
                                          <p:spTgt spid="345166"/>
                                        </p:tgtEl>
                                      </p:cBhvr>
                                    </p:animEffect>
                                  </p:childTnLst>
                                </p:cTn>
                              </p:par>
                              <p:par>
                                <p:cTn id="247" presetID="21" presetClass="entr" presetSubtype="1" fill="hold" grpId="0" nodeType="withEffect">
                                  <p:stCondLst>
                                    <p:cond delay="0"/>
                                  </p:stCondLst>
                                  <p:childTnLst>
                                    <p:set>
                                      <p:cBhvr>
                                        <p:cTn id="248" dur="1" fill="hold">
                                          <p:stCondLst>
                                            <p:cond delay="0"/>
                                          </p:stCondLst>
                                        </p:cTn>
                                        <p:tgtEl>
                                          <p:spTgt spid="345167"/>
                                        </p:tgtEl>
                                        <p:attrNameLst>
                                          <p:attrName>style.visibility</p:attrName>
                                        </p:attrNameLst>
                                      </p:cBhvr>
                                      <p:to>
                                        <p:strVal val="visible"/>
                                      </p:to>
                                    </p:set>
                                    <p:animEffect transition="in" filter="wheel(1)">
                                      <p:cBhvr>
                                        <p:cTn id="249" dur="2000"/>
                                        <p:tgtEl>
                                          <p:spTgt spid="345167"/>
                                        </p:tgtEl>
                                      </p:cBhvr>
                                    </p:animEffect>
                                  </p:childTnLst>
                                </p:cTn>
                              </p:par>
                              <p:par>
                                <p:cTn id="250" presetID="21" presetClass="entr" presetSubtype="1" fill="hold" grpId="0" nodeType="withEffect">
                                  <p:stCondLst>
                                    <p:cond delay="0"/>
                                  </p:stCondLst>
                                  <p:childTnLst>
                                    <p:set>
                                      <p:cBhvr>
                                        <p:cTn id="251" dur="1" fill="hold">
                                          <p:stCondLst>
                                            <p:cond delay="0"/>
                                          </p:stCondLst>
                                        </p:cTn>
                                        <p:tgtEl>
                                          <p:spTgt spid="345168"/>
                                        </p:tgtEl>
                                        <p:attrNameLst>
                                          <p:attrName>style.visibility</p:attrName>
                                        </p:attrNameLst>
                                      </p:cBhvr>
                                      <p:to>
                                        <p:strVal val="visible"/>
                                      </p:to>
                                    </p:set>
                                    <p:animEffect transition="in" filter="wheel(1)">
                                      <p:cBhvr>
                                        <p:cTn id="252" dur="2000"/>
                                        <p:tgtEl>
                                          <p:spTgt spid="345168"/>
                                        </p:tgtEl>
                                      </p:cBhvr>
                                    </p:animEffect>
                                  </p:childTnLst>
                                </p:cTn>
                              </p:par>
                              <p:par>
                                <p:cTn id="253" presetID="21" presetClass="entr" presetSubtype="1" fill="hold" grpId="0" nodeType="withEffect">
                                  <p:stCondLst>
                                    <p:cond delay="0"/>
                                  </p:stCondLst>
                                  <p:childTnLst>
                                    <p:set>
                                      <p:cBhvr>
                                        <p:cTn id="254" dur="1" fill="hold">
                                          <p:stCondLst>
                                            <p:cond delay="0"/>
                                          </p:stCondLst>
                                        </p:cTn>
                                        <p:tgtEl>
                                          <p:spTgt spid="345169"/>
                                        </p:tgtEl>
                                        <p:attrNameLst>
                                          <p:attrName>style.visibility</p:attrName>
                                        </p:attrNameLst>
                                      </p:cBhvr>
                                      <p:to>
                                        <p:strVal val="visible"/>
                                      </p:to>
                                    </p:set>
                                    <p:animEffect transition="in" filter="wheel(1)">
                                      <p:cBhvr>
                                        <p:cTn id="255" dur="2000"/>
                                        <p:tgtEl>
                                          <p:spTgt spid="345169"/>
                                        </p:tgtEl>
                                      </p:cBhvr>
                                    </p:animEffect>
                                  </p:childTnLst>
                                </p:cTn>
                              </p:par>
                              <p:par>
                                <p:cTn id="256" presetID="21" presetClass="entr" presetSubtype="1" fill="hold" grpId="0" nodeType="withEffect">
                                  <p:stCondLst>
                                    <p:cond delay="0"/>
                                  </p:stCondLst>
                                  <p:childTnLst>
                                    <p:set>
                                      <p:cBhvr>
                                        <p:cTn id="257" dur="1" fill="hold">
                                          <p:stCondLst>
                                            <p:cond delay="0"/>
                                          </p:stCondLst>
                                        </p:cTn>
                                        <p:tgtEl>
                                          <p:spTgt spid="345170"/>
                                        </p:tgtEl>
                                        <p:attrNameLst>
                                          <p:attrName>style.visibility</p:attrName>
                                        </p:attrNameLst>
                                      </p:cBhvr>
                                      <p:to>
                                        <p:strVal val="visible"/>
                                      </p:to>
                                    </p:set>
                                    <p:animEffect transition="in" filter="wheel(1)">
                                      <p:cBhvr>
                                        <p:cTn id="258" dur="2000"/>
                                        <p:tgtEl>
                                          <p:spTgt spid="345170"/>
                                        </p:tgtEl>
                                      </p:cBhvr>
                                    </p:animEffect>
                                  </p:childTnLst>
                                </p:cTn>
                              </p:par>
                              <p:par>
                                <p:cTn id="259" presetID="21" presetClass="entr" presetSubtype="1" fill="hold" grpId="0" nodeType="withEffect">
                                  <p:stCondLst>
                                    <p:cond delay="0"/>
                                  </p:stCondLst>
                                  <p:childTnLst>
                                    <p:set>
                                      <p:cBhvr>
                                        <p:cTn id="260" dur="1" fill="hold">
                                          <p:stCondLst>
                                            <p:cond delay="0"/>
                                          </p:stCondLst>
                                        </p:cTn>
                                        <p:tgtEl>
                                          <p:spTgt spid="345171"/>
                                        </p:tgtEl>
                                        <p:attrNameLst>
                                          <p:attrName>style.visibility</p:attrName>
                                        </p:attrNameLst>
                                      </p:cBhvr>
                                      <p:to>
                                        <p:strVal val="visible"/>
                                      </p:to>
                                    </p:set>
                                    <p:animEffect transition="in" filter="wheel(1)">
                                      <p:cBhvr>
                                        <p:cTn id="261" dur="2000"/>
                                        <p:tgtEl>
                                          <p:spTgt spid="345171"/>
                                        </p:tgtEl>
                                      </p:cBhvr>
                                    </p:animEffect>
                                  </p:childTnLst>
                                </p:cTn>
                              </p:par>
                              <p:par>
                                <p:cTn id="262" presetID="21" presetClass="entr" presetSubtype="1" fill="hold" grpId="0" nodeType="withEffect">
                                  <p:stCondLst>
                                    <p:cond delay="0"/>
                                  </p:stCondLst>
                                  <p:childTnLst>
                                    <p:set>
                                      <p:cBhvr>
                                        <p:cTn id="263" dur="1" fill="hold">
                                          <p:stCondLst>
                                            <p:cond delay="0"/>
                                          </p:stCondLst>
                                        </p:cTn>
                                        <p:tgtEl>
                                          <p:spTgt spid="345172"/>
                                        </p:tgtEl>
                                        <p:attrNameLst>
                                          <p:attrName>style.visibility</p:attrName>
                                        </p:attrNameLst>
                                      </p:cBhvr>
                                      <p:to>
                                        <p:strVal val="visible"/>
                                      </p:to>
                                    </p:set>
                                    <p:animEffect transition="in" filter="wheel(1)">
                                      <p:cBhvr>
                                        <p:cTn id="264" dur="2000"/>
                                        <p:tgtEl>
                                          <p:spTgt spid="345172"/>
                                        </p:tgtEl>
                                      </p:cBhvr>
                                    </p:animEffect>
                                  </p:childTnLst>
                                </p:cTn>
                              </p:par>
                              <p:par>
                                <p:cTn id="265" presetID="21" presetClass="entr" presetSubtype="1" fill="hold" grpId="0" nodeType="withEffect">
                                  <p:stCondLst>
                                    <p:cond delay="0"/>
                                  </p:stCondLst>
                                  <p:childTnLst>
                                    <p:set>
                                      <p:cBhvr>
                                        <p:cTn id="266" dur="1" fill="hold">
                                          <p:stCondLst>
                                            <p:cond delay="0"/>
                                          </p:stCondLst>
                                        </p:cTn>
                                        <p:tgtEl>
                                          <p:spTgt spid="345173"/>
                                        </p:tgtEl>
                                        <p:attrNameLst>
                                          <p:attrName>style.visibility</p:attrName>
                                        </p:attrNameLst>
                                      </p:cBhvr>
                                      <p:to>
                                        <p:strVal val="visible"/>
                                      </p:to>
                                    </p:set>
                                    <p:animEffect transition="in" filter="wheel(1)">
                                      <p:cBhvr>
                                        <p:cTn id="267" dur="2000"/>
                                        <p:tgtEl>
                                          <p:spTgt spid="345173"/>
                                        </p:tgtEl>
                                      </p:cBhvr>
                                    </p:animEffect>
                                  </p:childTnLst>
                                </p:cTn>
                              </p:par>
                              <p:par>
                                <p:cTn id="268" presetID="21" presetClass="entr" presetSubtype="1" fill="hold" grpId="0" nodeType="withEffect">
                                  <p:stCondLst>
                                    <p:cond delay="0"/>
                                  </p:stCondLst>
                                  <p:childTnLst>
                                    <p:set>
                                      <p:cBhvr>
                                        <p:cTn id="269" dur="1" fill="hold">
                                          <p:stCondLst>
                                            <p:cond delay="0"/>
                                          </p:stCondLst>
                                        </p:cTn>
                                        <p:tgtEl>
                                          <p:spTgt spid="345174"/>
                                        </p:tgtEl>
                                        <p:attrNameLst>
                                          <p:attrName>style.visibility</p:attrName>
                                        </p:attrNameLst>
                                      </p:cBhvr>
                                      <p:to>
                                        <p:strVal val="visible"/>
                                      </p:to>
                                    </p:set>
                                    <p:animEffect transition="in" filter="wheel(1)">
                                      <p:cBhvr>
                                        <p:cTn id="270" dur="2000"/>
                                        <p:tgtEl>
                                          <p:spTgt spid="345174"/>
                                        </p:tgtEl>
                                      </p:cBhvr>
                                    </p:animEffect>
                                  </p:childTnLst>
                                </p:cTn>
                              </p:par>
                              <p:par>
                                <p:cTn id="271" presetID="21" presetClass="entr" presetSubtype="1" fill="hold" grpId="0" nodeType="withEffect">
                                  <p:stCondLst>
                                    <p:cond delay="0"/>
                                  </p:stCondLst>
                                  <p:childTnLst>
                                    <p:set>
                                      <p:cBhvr>
                                        <p:cTn id="272" dur="1" fill="hold">
                                          <p:stCondLst>
                                            <p:cond delay="0"/>
                                          </p:stCondLst>
                                        </p:cTn>
                                        <p:tgtEl>
                                          <p:spTgt spid="345175"/>
                                        </p:tgtEl>
                                        <p:attrNameLst>
                                          <p:attrName>style.visibility</p:attrName>
                                        </p:attrNameLst>
                                      </p:cBhvr>
                                      <p:to>
                                        <p:strVal val="visible"/>
                                      </p:to>
                                    </p:set>
                                    <p:animEffect transition="in" filter="wheel(1)">
                                      <p:cBhvr>
                                        <p:cTn id="273" dur="2000"/>
                                        <p:tgtEl>
                                          <p:spTgt spid="345175"/>
                                        </p:tgtEl>
                                      </p:cBhvr>
                                    </p:animEffect>
                                  </p:childTnLst>
                                </p:cTn>
                              </p:par>
                              <p:par>
                                <p:cTn id="274" presetID="21" presetClass="entr" presetSubtype="1" fill="hold" grpId="0" nodeType="withEffect">
                                  <p:stCondLst>
                                    <p:cond delay="0"/>
                                  </p:stCondLst>
                                  <p:childTnLst>
                                    <p:set>
                                      <p:cBhvr>
                                        <p:cTn id="275" dur="1" fill="hold">
                                          <p:stCondLst>
                                            <p:cond delay="0"/>
                                          </p:stCondLst>
                                        </p:cTn>
                                        <p:tgtEl>
                                          <p:spTgt spid="345176"/>
                                        </p:tgtEl>
                                        <p:attrNameLst>
                                          <p:attrName>style.visibility</p:attrName>
                                        </p:attrNameLst>
                                      </p:cBhvr>
                                      <p:to>
                                        <p:strVal val="visible"/>
                                      </p:to>
                                    </p:set>
                                    <p:animEffect transition="in" filter="wheel(1)">
                                      <p:cBhvr>
                                        <p:cTn id="276" dur="2000"/>
                                        <p:tgtEl>
                                          <p:spTgt spid="345176"/>
                                        </p:tgtEl>
                                      </p:cBhvr>
                                    </p:animEffect>
                                  </p:childTnLst>
                                </p:cTn>
                              </p:par>
                              <p:par>
                                <p:cTn id="277" presetID="21" presetClass="entr" presetSubtype="1" fill="hold" grpId="0" nodeType="withEffect">
                                  <p:stCondLst>
                                    <p:cond delay="0"/>
                                  </p:stCondLst>
                                  <p:childTnLst>
                                    <p:set>
                                      <p:cBhvr>
                                        <p:cTn id="278" dur="1" fill="hold">
                                          <p:stCondLst>
                                            <p:cond delay="0"/>
                                          </p:stCondLst>
                                        </p:cTn>
                                        <p:tgtEl>
                                          <p:spTgt spid="345177"/>
                                        </p:tgtEl>
                                        <p:attrNameLst>
                                          <p:attrName>style.visibility</p:attrName>
                                        </p:attrNameLst>
                                      </p:cBhvr>
                                      <p:to>
                                        <p:strVal val="visible"/>
                                      </p:to>
                                    </p:set>
                                    <p:animEffect transition="in" filter="wheel(1)">
                                      <p:cBhvr>
                                        <p:cTn id="279" dur="2000"/>
                                        <p:tgtEl>
                                          <p:spTgt spid="345177"/>
                                        </p:tgtEl>
                                      </p:cBhvr>
                                    </p:animEffect>
                                  </p:childTnLst>
                                </p:cTn>
                              </p:par>
                              <p:par>
                                <p:cTn id="280" presetID="21" presetClass="entr" presetSubtype="1" fill="hold" grpId="0" nodeType="withEffect">
                                  <p:stCondLst>
                                    <p:cond delay="0"/>
                                  </p:stCondLst>
                                  <p:childTnLst>
                                    <p:set>
                                      <p:cBhvr>
                                        <p:cTn id="281" dur="1" fill="hold">
                                          <p:stCondLst>
                                            <p:cond delay="0"/>
                                          </p:stCondLst>
                                        </p:cTn>
                                        <p:tgtEl>
                                          <p:spTgt spid="345178"/>
                                        </p:tgtEl>
                                        <p:attrNameLst>
                                          <p:attrName>style.visibility</p:attrName>
                                        </p:attrNameLst>
                                      </p:cBhvr>
                                      <p:to>
                                        <p:strVal val="visible"/>
                                      </p:to>
                                    </p:set>
                                    <p:animEffect transition="in" filter="wheel(1)">
                                      <p:cBhvr>
                                        <p:cTn id="282" dur="2000"/>
                                        <p:tgtEl>
                                          <p:spTgt spid="345178"/>
                                        </p:tgtEl>
                                      </p:cBhvr>
                                    </p:animEffect>
                                  </p:childTnLst>
                                </p:cTn>
                              </p:par>
                              <p:par>
                                <p:cTn id="283" presetID="21" presetClass="entr" presetSubtype="1" fill="hold" grpId="0" nodeType="withEffect">
                                  <p:stCondLst>
                                    <p:cond delay="0"/>
                                  </p:stCondLst>
                                  <p:childTnLst>
                                    <p:set>
                                      <p:cBhvr>
                                        <p:cTn id="284" dur="1" fill="hold">
                                          <p:stCondLst>
                                            <p:cond delay="0"/>
                                          </p:stCondLst>
                                        </p:cTn>
                                        <p:tgtEl>
                                          <p:spTgt spid="345179"/>
                                        </p:tgtEl>
                                        <p:attrNameLst>
                                          <p:attrName>style.visibility</p:attrName>
                                        </p:attrNameLst>
                                      </p:cBhvr>
                                      <p:to>
                                        <p:strVal val="visible"/>
                                      </p:to>
                                    </p:set>
                                    <p:animEffect transition="in" filter="wheel(1)">
                                      <p:cBhvr>
                                        <p:cTn id="285" dur="2000"/>
                                        <p:tgtEl>
                                          <p:spTgt spid="345179"/>
                                        </p:tgtEl>
                                      </p:cBhvr>
                                    </p:animEffect>
                                  </p:childTnLst>
                                </p:cTn>
                              </p:par>
                              <p:par>
                                <p:cTn id="286" presetID="21" presetClass="entr" presetSubtype="1" fill="hold" grpId="0" nodeType="withEffect">
                                  <p:stCondLst>
                                    <p:cond delay="0"/>
                                  </p:stCondLst>
                                  <p:childTnLst>
                                    <p:set>
                                      <p:cBhvr>
                                        <p:cTn id="287" dur="1" fill="hold">
                                          <p:stCondLst>
                                            <p:cond delay="0"/>
                                          </p:stCondLst>
                                        </p:cTn>
                                        <p:tgtEl>
                                          <p:spTgt spid="345180"/>
                                        </p:tgtEl>
                                        <p:attrNameLst>
                                          <p:attrName>style.visibility</p:attrName>
                                        </p:attrNameLst>
                                      </p:cBhvr>
                                      <p:to>
                                        <p:strVal val="visible"/>
                                      </p:to>
                                    </p:set>
                                    <p:animEffect transition="in" filter="wheel(1)">
                                      <p:cBhvr>
                                        <p:cTn id="288" dur="2000"/>
                                        <p:tgtEl>
                                          <p:spTgt spid="345180"/>
                                        </p:tgtEl>
                                      </p:cBhvr>
                                    </p:animEffect>
                                  </p:childTnLst>
                                </p:cTn>
                              </p:par>
                              <p:par>
                                <p:cTn id="289" presetID="21" presetClass="entr" presetSubtype="1" fill="hold" grpId="0" nodeType="withEffect">
                                  <p:stCondLst>
                                    <p:cond delay="0"/>
                                  </p:stCondLst>
                                  <p:childTnLst>
                                    <p:set>
                                      <p:cBhvr>
                                        <p:cTn id="290" dur="1" fill="hold">
                                          <p:stCondLst>
                                            <p:cond delay="0"/>
                                          </p:stCondLst>
                                        </p:cTn>
                                        <p:tgtEl>
                                          <p:spTgt spid="345181"/>
                                        </p:tgtEl>
                                        <p:attrNameLst>
                                          <p:attrName>style.visibility</p:attrName>
                                        </p:attrNameLst>
                                      </p:cBhvr>
                                      <p:to>
                                        <p:strVal val="visible"/>
                                      </p:to>
                                    </p:set>
                                    <p:animEffect transition="in" filter="wheel(1)">
                                      <p:cBhvr>
                                        <p:cTn id="291" dur="2000"/>
                                        <p:tgtEl>
                                          <p:spTgt spid="345181"/>
                                        </p:tgtEl>
                                      </p:cBhvr>
                                    </p:animEffect>
                                  </p:childTnLst>
                                </p:cTn>
                              </p:par>
                              <p:par>
                                <p:cTn id="292" presetID="21" presetClass="entr" presetSubtype="1" fill="hold" grpId="0" nodeType="withEffect">
                                  <p:stCondLst>
                                    <p:cond delay="0"/>
                                  </p:stCondLst>
                                  <p:childTnLst>
                                    <p:set>
                                      <p:cBhvr>
                                        <p:cTn id="293" dur="1" fill="hold">
                                          <p:stCondLst>
                                            <p:cond delay="0"/>
                                          </p:stCondLst>
                                        </p:cTn>
                                        <p:tgtEl>
                                          <p:spTgt spid="345182"/>
                                        </p:tgtEl>
                                        <p:attrNameLst>
                                          <p:attrName>style.visibility</p:attrName>
                                        </p:attrNameLst>
                                      </p:cBhvr>
                                      <p:to>
                                        <p:strVal val="visible"/>
                                      </p:to>
                                    </p:set>
                                    <p:animEffect transition="in" filter="wheel(1)">
                                      <p:cBhvr>
                                        <p:cTn id="294" dur="2000"/>
                                        <p:tgtEl>
                                          <p:spTgt spid="345182"/>
                                        </p:tgtEl>
                                      </p:cBhvr>
                                    </p:animEffect>
                                  </p:childTnLst>
                                </p:cTn>
                              </p:par>
                              <p:par>
                                <p:cTn id="295" presetID="21" presetClass="entr" presetSubtype="1" fill="hold" grpId="0" nodeType="withEffect">
                                  <p:stCondLst>
                                    <p:cond delay="0"/>
                                  </p:stCondLst>
                                  <p:childTnLst>
                                    <p:set>
                                      <p:cBhvr>
                                        <p:cTn id="296" dur="1" fill="hold">
                                          <p:stCondLst>
                                            <p:cond delay="0"/>
                                          </p:stCondLst>
                                        </p:cTn>
                                        <p:tgtEl>
                                          <p:spTgt spid="345183"/>
                                        </p:tgtEl>
                                        <p:attrNameLst>
                                          <p:attrName>style.visibility</p:attrName>
                                        </p:attrNameLst>
                                      </p:cBhvr>
                                      <p:to>
                                        <p:strVal val="visible"/>
                                      </p:to>
                                    </p:set>
                                    <p:animEffect transition="in" filter="wheel(1)">
                                      <p:cBhvr>
                                        <p:cTn id="297" dur="2000"/>
                                        <p:tgtEl>
                                          <p:spTgt spid="345183"/>
                                        </p:tgtEl>
                                      </p:cBhvr>
                                    </p:animEffect>
                                  </p:childTnLst>
                                </p:cTn>
                              </p:par>
                              <p:par>
                                <p:cTn id="298" presetID="21" presetClass="entr" presetSubtype="1" fill="hold" grpId="0" nodeType="withEffect">
                                  <p:stCondLst>
                                    <p:cond delay="0"/>
                                  </p:stCondLst>
                                  <p:childTnLst>
                                    <p:set>
                                      <p:cBhvr>
                                        <p:cTn id="299" dur="1" fill="hold">
                                          <p:stCondLst>
                                            <p:cond delay="0"/>
                                          </p:stCondLst>
                                        </p:cTn>
                                        <p:tgtEl>
                                          <p:spTgt spid="345184"/>
                                        </p:tgtEl>
                                        <p:attrNameLst>
                                          <p:attrName>style.visibility</p:attrName>
                                        </p:attrNameLst>
                                      </p:cBhvr>
                                      <p:to>
                                        <p:strVal val="visible"/>
                                      </p:to>
                                    </p:set>
                                    <p:animEffect transition="in" filter="wheel(1)">
                                      <p:cBhvr>
                                        <p:cTn id="300" dur="2000"/>
                                        <p:tgtEl>
                                          <p:spTgt spid="345184"/>
                                        </p:tgtEl>
                                      </p:cBhvr>
                                    </p:animEffect>
                                  </p:childTnLst>
                                </p:cTn>
                              </p:par>
                              <p:par>
                                <p:cTn id="301" presetID="21" presetClass="entr" presetSubtype="1" fill="hold" grpId="0" nodeType="withEffect">
                                  <p:stCondLst>
                                    <p:cond delay="0"/>
                                  </p:stCondLst>
                                  <p:childTnLst>
                                    <p:set>
                                      <p:cBhvr>
                                        <p:cTn id="302" dur="1" fill="hold">
                                          <p:stCondLst>
                                            <p:cond delay="0"/>
                                          </p:stCondLst>
                                        </p:cTn>
                                        <p:tgtEl>
                                          <p:spTgt spid="345185"/>
                                        </p:tgtEl>
                                        <p:attrNameLst>
                                          <p:attrName>style.visibility</p:attrName>
                                        </p:attrNameLst>
                                      </p:cBhvr>
                                      <p:to>
                                        <p:strVal val="visible"/>
                                      </p:to>
                                    </p:set>
                                    <p:animEffect transition="in" filter="wheel(1)">
                                      <p:cBhvr>
                                        <p:cTn id="303" dur="2000"/>
                                        <p:tgtEl>
                                          <p:spTgt spid="345185"/>
                                        </p:tgtEl>
                                      </p:cBhvr>
                                    </p:animEffect>
                                  </p:childTnLst>
                                </p:cTn>
                              </p:par>
                            </p:childTnLst>
                          </p:cTn>
                        </p:par>
                      </p:childTnLst>
                    </p:cTn>
                  </p:par>
                  <p:par>
                    <p:cTn id="304" fill="hold">
                      <p:stCondLst>
                        <p:cond delay="indefinite"/>
                      </p:stCondLst>
                      <p:childTnLst>
                        <p:par>
                          <p:cTn id="305" fill="hold">
                            <p:stCondLst>
                              <p:cond delay="0"/>
                            </p:stCondLst>
                            <p:childTnLst>
                              <p:par>
                                <p:cTn id="306" presetID="21" presetClass="entr" presetSubtype="1" fill="hold" nodeType="clickEffect">
                                  <p:stCondLst>
                                    <p:cond delay="0"/>
                                  </p:stCondLst>
                                  <p:childTnLst>
                                    <p:set>
                                      <p:cBhvr>
                                        <p:cTn id="307" dur="1" fill="hold">
                                          <p:stCondLst>
                                            <p:cond delay="0"/>
                                          </p:stCondLst>
                                        </p:cTn>
                                        <p:tgtEl>
                                          <p:spTgt spid="345186"/>
                                        </p:tgtEl>
                                        <p:attrNameLst>
                                          <p:attrName>style.visibility</p:attrName>
                                        </p:attrNameLst>
                                      </p:cBhvr>
                                      <p:to>
                                        <p:strVal val="visible"/>
                                      </p:to>
                                    </p:set>
                                    <p:animEffect transition="in" filter="wheel(1)">
                                      <p:cBhvr>
                                        <p:cTn id="308" dur="2000"/>
                                        <p:tgtEl>
                                          <p:spTgt spid="345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090" grpId="0"/>
      <p:bldP spid="345093" grpId="0" bldLvl="0" animBg="1"/>
      <p:bldP spid="345094" grpId="0" bldLvl="0" animBg="1"/>
      <p:bldP spid="345095" grpId="0" bldLvl="0" animBg="1"/>
      <p:bldP spid="345096" grpId="0" bldLvl="0" animBg="1"/>
      <p:bldP spid="345097" grpId="0"/>
      <p:bldP spid="345098" grpId="0"/>
      <p:bldP spid="345099" grpId="0"/>
      <p:bldP spid="345100" grpId="0"/>
      <p:bldP spid="345101" grpId="0"/>
      <p:bldP spid="345102" grpId="0"/>
      <p:bldP spid="345103" grpId="0" bldLvl="0" animBg="1"/>
      <p:bldP spid="345104" grpId="0" bldLvl="0" animBg="1"/>
      <p:bldP spid="345105" grpId="0" bldLvl="0" animBg="1"/>
      <p:bldP spid="345106" grpId="0" bldLvl="0" animBg="1"/>
      <p:bldP spid="345107" grpId="0" bldLvl="0" animBg="1"/>
      <p:bldP spid="345108" grpId="0" bldLvl="0" animBg="1"/>
      <p:bldP spid="345109" grpId="0" bldLvl="0" animBg="1"/>
      <p:bldP spid="345110" grpId="0" bldLvl="0" animBg="1"/>
      <p:bldP spid="345111" grpId="0" bldLvl="0" animBg="1"/>
      <p:bldP spid="345112" grpId="0" bldLvl="0" animBg="1"/>
      <p:bldP spid="345113" grpId="0" bldLvl="0" animBg="1"/>
      <p:bldP spid="345114" grpId="0" bldLvl="0" animBg="1"/>
      <p:bldP spid="345115" grpId="0"/>
      <p:bldP spid="345116" grpId="0"/>
      <p:bldP spid="345117" grpId="0"/>
      <p:bldP spid="345118" grpId="0"/>
      <p:bldP spid="345119" grpId="0"/>
      <p:bldP spid="345120" grpId="0"/>
      <p:bldP spid="345121" grpId="0"/>
      <p:bldP spid="345122" grpId="0"/>
      <p:bldP spid="345123" grpId="0"/>
      <p:bldP spid="345124" grpId="0"/>
      <p:bldP spid="345125" grpId="0"/>
      <p:bldP spid="345126" grpId="0"/>
      <p:bldP spid="345127" grpId="0"/>
      <p:bldP spid="345128" grpId="0"/>
      <p:bldP spid="345129" grpId="0"/>
      <p:bldP spid="345130" grpId="0" bldLvl="0" animBg="1"/>
      <p:bldP spid="345131" grpId="0" bldLvl="0" animBg="1"/>
      <p:bldP spid="345132" grpId="0" bldLvl="0" animBg="1"/>
      <p:bldP spid="345133" grpId="0" bldLvl="0" animBg="1"/>
      <p:bldP spid="345134" grpId="0" bldLvl="0" animBg="1"/>
      <p:bldP spid="345135" grpId="0" bldLvl="0" animBg="1"/>
      <p:bldP spid="345136" grpId="0" bldLvl="0" animBg="1"/>
      <p:bldP spid="345137" grpId="0" bldLvl="0" animBg="1"/>
      <p:bldP spid="345138" grpId="0" bldLvl="0" animBg="1"/>
      <p:bldP spid="345139" grpId="0" bldLvl="0" animBg="1"/>
      <p:bldP spid="345140" grpId="0" bldLvl="0" animBg="1"/>
      <p:bldP spid="345141" grpId="0" bldLvl="0" animBg="1"/>
      <p:bldP spid="345142" grpId="0" bldLvl="0" animBg="1"/>
      <p:bldP spid="345143" grpId="0" bldLvl="0" animBg="1"/>
      <p:bldP spid="345144" grpId="0" bldLvl="0" animBg="1"/>
      <p:bldP spid="345145" grpId="0" bldLvl="0" animBg="1"/>
      <p:bldP spid="345146" grpId="0" bldLvl="0" animBg="1"/>
      <p:bldP spid="345147" grpId="0" bldLvl="0" animBg="1"/>
      <p:bldP spid="345148" grpId="0" bldLvl="0" animBg="1"/>
      <p:bldP spid="345149" grpId="0" bldLvl="0" animBg="1"/>
      <p:bldP spid="345150" grpId="0" bldLvl="0" animBg="1"/>
      <p:bldP spid="345151" grpId="0" bldLvl="0" animBg="1"/>
      <p:bldP spid="345152" grpId="0" bldLvl="0" animBg="1"/>
      <p:bldP spid="345153" grpId="0" bldLvl="0" animBg="1"/>
      <p:bldP spid="345154" grpId="0" bldLvl="0" animBg="1"/>
      <p:bldP spid="345155" grpId="0" bldLvl="0" animBg="1"/>
      <p:bldP spid="345156" grpId="0" bldLvl="0" animBg="1"/>
      <p:bldP spid="345157" grpId="0" bldLvl="0" animBg="1"/>
      <p:bldP spid="345158" grpId="0"/>
      <p:bldP spid="345159" grpId="0"/>
      <p:bldP spid="345160" grpId="0"/>
      <p:bldP spid="345161" grpId="0"/>
      <p:bldP spid="345162" grpId="0"/>
      <p:bldP spid="345163" grpId="0"/>
      <p:bldP spid="345164" grpId="0"/>
      <p:bldP spid="345165" grpId="0"/>
      <p:bldP spid="345166" grpId="0"/>
      <p:bldP spid="345167" grpId="0"/>
      <p:bldP spid="345168" grpId="0"/>
      <p:bldP spid="345169" grpId="0"/>
      <p:bldP spid="345170" grpId="0"/>
      <p:bldP spid="345171" grpId="0"/>
      <p:bldP spid="345172" grpId="0"/>
      <p:bldP spid="345173" grpId="0"/>
      <p:bldP spid="345174" grpId="0" bldLvl="0" animBg="1"/>
      <p:bldP spid="345175" grpId="0" bldLvl="0" animBg="1"/>
      <p:bldP spid="345176" grpId="0" bldLvl="0" animBg="1"/>
      <p:bldP spid="345177" grpId="0" bldLvl="0" animBg="1"/>
      <p:bldP spid="345178" grpId="0" bldLvl="0" animBg="1"/>
      <p:bldP spid="345179" grpId="0" bldLvl="0" animBg="1"/>
      <p:bldP spid="345180" grpId="0" bldLvl="0" animBg="1"/>
      <p:bldP spid="345181" grpId="0" bldLvl="0" animBg="1"/>
      <p:bldP spid="345182" grpId="0" bldLvl="0" animBg="1"/>
      <p:bldP spid="345183" grpId="0" bldLvl="0" animBg="1"/>
      <p:bldP spid="345184" grpId="0" bldLvl="0" animBg="1"/>
      <p:bldP spid="345185" grpId="0" bldLvl="0" animBg="1"/>
      <p:bldP spid="345188" grpId="0"/>
    </p:bld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Text Box 5"/>
          <p:cNvSpPr>
            <a:spLocks noGrp="1"/>
          </p:cNvSpPr>
          <p:nvPr>
            <p:ph type="title"/>
          </p:nvPr>
        </p:nvSpPr>
        <p:spPr>
          <a:xfrm>
            <a:off x="1207770" y="219710"/>
            <a:ext cx="7370445" cy="423545"/>
          </a:xfrm>
        </p:spPr>
        <p:txBody>
          <a:bodyPr vert="horz" wrap="square" lIns="91440" tIns="45720" rIns="91440" bIns="45720" anchor="b">
            <a:spAutoFit/>
          </a:bodyPr>
          <a:lstStyle/>
          <a:p>
            <a:pPr algn="l" eaLnBrk="1" hangingPunct="1"/>
            <a:r>
              <a:rPr lang="zh-CN" altLang="en-US" kern="1200">
                <a:solidFill>
                  <a:srgbClr val="FF0000"/>
                </a:solidFill>
                <a:latin typeface="方正粗黑宋简体" panose="02000000000000000000" pitchFamily="2" charset="-122"/>
                <a:ea typeface="方正粗黑宋简体" panose="02000000000000000000" pitchFamily="2" charset="-122"/>
                <a:cs typeface="+mj-cs"/>
              </a:rPr>
              <a:t>第二种解：</a:t>
            </a:r>
            <a:r>
              <a:rPr lang="zh-CN" altLang="en-US" kern="1200">
                <a:solidFill>
                  <a:srgbClr val="5D2513"/>
                </a:solidFill>
                <a:latin typeface="方正粗黑宋简体" panose="02000000000000000000" pitchFamily="2" charset="-122"/>
                <a:ea typeface="方正粗黑宋简体" panose="02000000000000000000" pitchFamily="2" charset="-122"/>
                <a:cs typeface="+mj-cs"/>
              </a:rPr>
              <a:t>若取初始中点为</a:t>
            </a:r>
            <a:r>
              <a:rPr lang="en-US" altLang="zh-CN" kern="1200">
                <a:solidFill>
                  <a:srgbClr val="5D2513"/>
                </a:solidFill>
                <a:latin typeface="方正粗黑宋简体" panose="02000000000000000000" pitchFamily="2" charset="-122"/>
                <a:ea typeface="方正粗黑宋简体" panose="02000000000000000000" pitchFamily="2" charset="-122"/>
                <a:cs typeface="+mj-cs"/>
              </a:rPr>
              <a:t>(-3,0),(1,3),(1,-3).</a:t>
            </a:r>
          </a:p>
        </p:txBody>
      </p:sp>
      <p:sp>
        <p:nvSpPr>
          <p:cNvPr id="194563" name="Rectangle 3"/>
          <p:cNvSpPr>
            <a:spLocks noGrp="1" noRot="1"/>
          </p:cNvSpPr>
          <p:nvPr>
            <p:ph idx="1"/>
          </p:nvPr>
        </p:nvSpPr>
        <p:spPr>
          <a:xfrm>
            <a:off x="556895" y="981075"/>
            <a:ext cx="8021955" cy="3889375"/>
          </a:xfrm>
        </p:spPr>
        <p:txBody>
          <a:bodyPr vert="horz" wrap="square" lIns="91440" tIns="45720" rIns="91440" bIns="45720" anchor="t"/>
          <a:lstStyle/>
          <a:p>
            <a:pPr eaLnBrk="1" hangingPunct="1">
              <a:buClr>
                <a:srgbClr val="956B21"/>
              </a:buClr>
              <a:buSzPct val="50000"/>
            </a:pPr>
            <a:r>
              <a:rPr lang="zh-CN" altLang="en-US" sz="2800" kern="1200" dirty="0">
                <a:solidFill>
                  <a:srgbClr val="634816"/>
                </a:solidFill>
                <a:latin typeface="方正粗黑宋简体" panose="02000000000000000000" pitchFamily="2" charset="-122"/>
                <a:ea typeface="方正粗黑宋简体" panose="02000000000000000000" pitchFamily="2" charset="-122"/>
                <a:cs typeface="+mn-cs"/>
              </a:rPr>
              <a:t>再分别对上图左</a:t>
            </a:r>
            <a:r>
              <a:rPr lang="en-US" altLang="zh-CN" sz="2800" kern="1200" dirty="0">
                <a:solidFill>
                  <a:srgbClr val="634816"/>
                </a:solidFill>
                <a:latin typeface="方正粗黑宋简体" panose="02000000000000000000" pitchFamily="2" charset="-122"/>
                <a:ea typeface="方正粗黑宋简体" panose="02000000000000000000" pitchFamily="2" charset="-122"/>
                <a:cs typeface="+mn-cs"/>
              </a:rPr>
              <a:t>,</a:t>
            </a:r>
            <a:r>
              <a:rPr lang="zh-CN" altLang="en-US" sz="2800" kern="1200" dirty="0">
                <a:solidFill>
                  <a:srgbClr val="634816"/>
                </a:solidFill>
                <a:latin typeface="方正粗黑宋简体" panose="02000000000000000000" pitchFamily="2" charset="-122"/>
                <a:ea typeface="方正粗黑宋简体" panose="02000000000000000000" pitchFamily="2" charset="-122"/>
                <a:cs typeface="+mn-cs"/>
              </a:rPr>
              <a:t>右上</a:t>
            </a:r>
            <a:r>
              <a:rPr lang="en-US" altLang="zh-CN" sz="2800" kern="1200" dirty="0">
                <a:solidFill>
                  <a:srgbClr val="634816"/>
                </a:solidFill>
                <a:latin typeface="方正粗黑宋简体" panose="02000000000000000000" pitchFamily="2" charset="-122"/>
                <a:ea typeface="方正粗黑宋简体" panose="02000000000000000000" pitchFamily="2" charset="-122"/>
                <a:cs typeface="+mn-cs"/>
              </a:rPr>
              <a:t>,</a:t>
            </a:r>
            <a:r>
              <a:rPr lang="zh-CN" altLang="en-US" sz="2800" kern="1200" dirty="0">
                <a:solidFill>
                  <a:srgbClr val="634816"/>
                </a:solidFill>
                <a:latin typeface="方正粗黑宋简体" panose="02000000000000000000" pitchFamily="2" charset="-122"/>
                <a:ea typeface="方正粗黑宋简体" panose="02000000000000000000" pitchFamily="2" charset="-122"/>
                <a:cs typeface="+mn-cs"/>
              </a:rPr>
              <a:t>右下共三组点求各自的中点（书上有问题？）</a:t>
            </a:r>
          </a:p>
        </p:txBody>
      </p:sp>
      <p:sp>
        <p:nvSpPr>
          <p:cNvPr id="346116" name="AutoShape 3"/>
          <p:cNvSpPr>
            <a:spLocks noChangeAspect="1" noChangeArrowheads="1"/>
          </p:cNvSpPr>
          <p:nvPr/>
        </p:nvSpPr>
        <p:spPr bwMode="auto">
          <a:xfrm>
            <a:off x="1817688" y="3596958"/>
            <a:ext cx="5348288"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endParaRPr lang="zh-CN" altLang="en-US" sz="1350" b="0" strike="noStrike" noProof="1">
              <a:solidFill>
                <a:srgbClr val="494B4D"/>
              </a:solidFill>
              <a:latin typeface="Arial" panose="020B0604020202020204" pitchFamily="34" charset="0"/>
              <a:ea typeface="宋体" panose="02010600030101010101" pitchFamily="2" charset="-122"/>
            </a:endParaRPr>
          </a:p>
        </p:txBody>
      </p:sp>
      <p:sp>
        <p:nvSpPr>
          <p:cNvPr id="346117" name="AutoShape 8"/>
          <p:cNvSpPr>
            <a:spLocks noChangeAspect="1" noChangeArrowheads="1" noTextEdit="1"/>
          </p:cNvSpPr>
          <p:nvPr/>
        </p:nvSpPr>
        <p:spPr bwMode="auto">
          <a:xfrm>
            <a:off x="1819275" y="3596958"/>
            <a:ext cx="53467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grpSp>
        <p:nvGrpSpPr>
          <p:cNvPr id="457733" name="Group 204"/>
          <p:cNvGrpSpPr/>
          <p:nvPr/>
        </p:nvGrpSpPr>
        <p:grpSpPr>
          <a:xfrm>
            <a:off x="2682875" y="3596958"/>
            <a:ext cx="2900962" cy="3024994"/>
            <a:chOff x="583" y="1693"/>
            <a:chExt cx="1937" cy="2352"/>
          </a:xfrm>
        </p:grpSpPr>
        <p:sp>
          <p:nvSpPr>
            <p:cNvPr id="346123" name="Freeform 74"/>
            <p:cNvSpPr>
              <a:spLocks noChangeArrowheads="1"/>
            </p:cNvSpPr>
            <p:nvPr/>
          </p:nvSpPr>
          <p:spPr bwMode="auto">
            <a:xfrm>
              <a:off x="1710" y="3424"/>
              <a:ext cx="64" cy="59"/>
            </a:xfrm>
            <a:custGeom>
              <a:avLst/>
              <a:gdLst>
                <a:gd name="T0" fmla="*/ 64 w 64"/>
                <a:gd name="T1" fmla="*/ 27 h 59"/>
                <a:gd name="T2" fmla="*/ 59 w 64"/>
                <a:gd name="T3" fmla="*/ 16 h 59"/>
                <a:gd name="T4" fmla="*/ 53 w 64"/>
                <a:gd name="T5" fmla="*/ 6 h 59"/>
                <a:gd name="T6" fmla="*/ 32 w 64"/>
                <a:gd name="T7" fmla="*/ 0 h 59"/>
                <a:gd name="T8" fmla="*/ 10 w 64"/>
                <a:gd name="T9" fmla="*/ 6 h 59"/>
                <a:gd name="T10" fmla="*/ 0 w 64"/>
                <a:gd name="T11" fmla="*/ 27 h 59"/>
                <a:gd name="T12" fmla="*/ 10 w 64"/>
                <a:gd name="T13" fmla="*/ 48 h 59"/>
                <a:gd name="T14" fmla="*/ 32 w 64"/>
                <a:gd name="T15" fmla="*/ 59 h 59"/>
                <a:gd name="T16" fmla="*/ 53 w 64"/>
                <a:gd name="T17" fmla="*/ 48 h 59"/>
                <a:gd name="T18" fmla="*/ 59 w 64"/>
                <a:gd name="T19" fmla="*/ 38 h 59"/>
                <a:gd name="T20" fmla="*/ 64 w 64"/>
                <a:gd name="T21" fmla="*/ 27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4" h="59">
                  <a:moveTo>
                    <a:pt x="64" y="27"/>
                  </a:moveTo>
                  <a:lnTo>
                    <a:pt x="59" y="16"/>
                  </a:lnTo>
                  <a:lnTo>
                    <a:pt x="53" y="6"/>
                  </a:lnTo>
                  <a:lnTo>
                    <a:pt x="32" y="0"/>
                  </a:lnTo>
                  <a:lnTo>
                    <a:pt x="10" y="6"/>
                  </a:lnTo>
                  <a:lnTo>
                    <a:pt x="0" y="27"/>
                  </a:lnTo>
                  <a:lnTo>
                    <a:pt x="10" y="48"/>
                  </a:lnTo>
                  <a:lnTo>
                    <a:pt x="32" y="59"/>
                  </a:lnTo>
                  <a:lnTo>
                    <a:pt x="53" y="48"/>
                  </a:lnTo>
                  <a:lnTo>
                    <a:pt x="59" y="38"/>
                  </a:lnTo>
                  <a:lnTo>
                    <a:pt x="64" y="27"/>
                  </a:lnTo>
                </a:path>
              </a:pathLst>
            </a:custGeom>
            <a:solidFill>
              <a:schemeClr val="accent2"/>
            </a:solidFill>
            <a:ln w="7938">
              <a:solidFill>
                <a:srgbClr val="0000FF"/>
              </a:solidFill>
              <a:round/>
            </a:ln>
          </p:spPr>
          <p:txBody>
            <a:bodyPr/>
            <a:lstStyle/>
            <a:p>
              <a:pPr fontAlgn="base">
                <a:spcBef>
                  <a:spcPct val="0"/>
                </a:spcBef>
                <a:spcAft>
                  <a:spcPct val="0"/>
                </a:spcAft>
              </a:pPr>
              <a:endParaRPr lang="zh-CN" altLang="en-US" strike="noStrike" noProof="1">
                <a:solidFill>
                  <a:srgbClr val="494B4D"/>
                </a:solidFill>
                <a:latin typeface="Arial" panose="020B0604020202020204" pitchFamily="34" charset="0"/>
                <a:ea typeface="宋体" panose="02010600030101010101" pitchFamily="2" charset="-122"/>
              </a:endParaRPr>
            </a:p>
          </p:txBody>
        </p:sp>
        <p:sp>
          <p:nvSpPr>
            <p:cNvPr id="346124" name="Line 10"/>
            <p:cNvSpPr>
              <a:spLocks noChangeShapeType="1"/>
            </p:cNvSpPr>
            <p:nvPr/>
          </p:nvSpPr>
          <p:spPr bwMode="auto">
            <a:xfrm>
              <a:off x="583" y="2703"/>
              <a:ext cx="1837"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6125" name="Freeform 11"/>
            <p:cNvSpPr>
              <a:spLocks noChangeArrowheads="1"/>
            </p:cNvSpPr>
            <p:nvPr/>
          </p:nvSpPr>
          <p:spPr bwMode="auto">
            <a:xfrm>
              <a:off x="2409" y="2671"/>
              <a:ext cx="91" cy="59"/>
            </a:xfrm>
            <a:custGeom>
              <a:avLst/>
              <a:gdLst>
                <a:gd name="T0" fmla="*/ 0 w 91"/>
                <a:gd name="T1" fmla="*/ 0 h 59"/>
                <a:gd name="T2" fmla="*/ 91 w 91"/>
                <a:gd name="T3" fmla="*/ 32 h 59"/>
                <a:gd name="T4" fmla="*/ 0 w 91"/>
                <a:gd name="T5" fmla="*/ 59 h 59"/>
                <a:gd name="T6" fmla="*/ 0 w 91"/>
                <a:gd name="T7" fmla="*/ 0 h 5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59">
                  <a:moveTo>
                    <a:pt x="0" y="0"/>
                  </a:moveTo>
                  <a:lnTo>
                    <a:pt x="91" y="32"/>
                  </a:lnTo>
                  <a:lnTo>
                    <a:pt x="0" y="5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trike="noStrike" noProof="1">
                <a:solidFill>
                  <a:srgbClr val="494B4D"/>
                </a:solidFill>
                <a:latin typeface="Arial" panose="020B0604020202020204" pitchFamily="34" charset="0"/>
                <a:ea typeface="宋体" panose="02010600030101010101" pitchFamily="2" charset="-122"/>
              </a:endParaRPr>
            </a:p>
          </p:txBody>
        </p:sp>
        <p:sp>
          <p:nvSpPr>
            <p:cNvPr id="346126" name="Line 12"/>
            <p:cNvSpPr>
              <a:spLocks noChangeShapeType="1"/>
            </p:cNvSpPr>
            <p:nvPr/>
          </p:nvSpPr>
          <p:spPr bwMode="auto">
            <a:xfrm flipV="1">
              <a:off x="1491" y="1821"/>
              <a:ext cx="1" cy="1886"/>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6127" name="Freeform 13"/>
            <p:cNvSpPr>
              <a:spLocks noChangeArrowheads="1"/>
            </p:cNvSpPr>
            <p:nvPr/>
          </p:nvSpPr>
          <p:spPr bwMode="auto">
            <a:xfrm>
              <a:off x="1459" y="1741"/>
              <a:ext cx="59" cy="86"/>
            </a:xfrm>
            <a:custGeom>
              <a:avLst/>
              <a:gdLst>
                <a:gd name="T0" fmla="*/ 0 w 59"/>
                <a:gd name="T1" fmla="*/ 86 h 86"/>
                <a:gd name="T2" fmla="*/ 32 w 59"/>
                <a:gd name="T3" fmla="*/ 0 h 86"/>
                <a:gd name="T4" fmla="*/ 59 w 59"/>
                <a:gd name="T5" fmla="*/ 86 h 86"/>
                <a:gd name="T6" fmla="*/ 0 w 59"/>
                <a:gd name="T7" fmla="*/ 86 h 8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9" h="86">
                  <a:moveTo>
                    <a:pt x="0" y="86"/>
                  </a:moveTo>
                  <a:lnTo>
                    <a:pt x="32" y="0"/>
                  </a:lnTo>
                  <a:lnTo>
                    <a:pt x="59" y="86"/>
                  </a:lnTo>
                  <a:lnTo>
                    <a:pt x="0" y="8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trike="noStrike" noProof="1">
                <a:solidFill>
                  <a:srgbClr val="494B4D"/>
                </a:solidFill>
                <a:latin typeface="Arial" panose="020B0604020202020204" pitchFamily="34" charset="0"/>
                <a:ea typeface="宋体" panose="02010600030101010101" pitchFamily="2" charset="-122"/>
              </a:endParaRPr>
            </a:p>
          </p:txBody>
        </p:sp>
        <p:sp>
          <p:nvSpPr>
            <p:cNvPr id="346128" name="Rectangle 14"/>
            <p:cNvSpPr>
              <a:spLocks noChangeArrowheads="1"/>
            </p:cNvSpPr>
            <p:nvPr/>
          </p:nvSpPr>
          <p:spPr bwMode="auto">
            <a:xfrm>
              <a:off x="1376" y="2703"/>
              <a:ext cx="85"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2000" b="0" strike="noStrike" noProof="1">
                  <a:solidFill>
                    <a:srgbClr val="000000"/>
                  </a:solidFill>
                  <a:latin typeface="Times New Roman" panose="02020603050405020304" pitchFamily="18" charset="0"/>
                  <a:ea typeface="宋体" panose="02010600030101010101" pitchFamily="2" charset="-122"/>
                  <a:cs typeface="+mn-cs"/>
                </a:rPr>
                <a:t>0</a:t>
              </a:r>
            </a:p>
          </p:txBody>
        </p:sp>
        <p:sp>
          <p:nvSpPr>
            <p:cNvPr id="346129" name="Rectangle 15"/>
            <p:cNvSpPr>
              <a:spLocks noChangeArrowheads="1"/>
            </p:cNvSpPr>
            <p:nvPr/>
          </p:nvSpPr>
          <p:spPr bwMode="auto">
            <a:xfrm>
              <a:off x="2435" y="2703"/>
              <a:ext cx="85"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2000" b="0" strike="noStrike" noProof="1">
                  <a:solidFill>
                    <a:srgbClr val="000000"/>
                  </a:solidFill>
                  <a:latin typeface="Times New Roman" panose="02020603050405020304" pitchFamily="18" charset="0"/>
                  <a:ea typeface="宋体" panose="02010600030101010101" pitchFamily="2" charset="-122"/>
                  <a:cs typeface="+mn-cs"/>
                </a:rPr>
                <a:t>x</a:t>
              </a:r>
            </a:p>
          </p:txBody>
        </p:sp>
        <p:sp>
          <p:nvSpPr>
            <p:cNvPr id="346130" name="Rectangle 16"/>
            <p:cNvSpPr>
              <a:spLocks noChangeArrowheads="1"/>
            </p:cNvSpPr>
            <p:nvPr/>
          </p:nvSpPr>
          <p:spPr bwMode="auto">
            <a:xfrm>
              <a:off x="1577" y="1693"/>
              <a:ext cx="85"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2000" b="0" strike="noStrike" noProof="1">
                  <a:solidFill>
                    <a:srgbClr val="000000"/>
                  </a:solidFill>
                  <a:latin typeface="Times New Roman" panose="02020603050405020304" pitchFamily="18" charset="0"/>
                  <a:ea typeface="宋体" panose="02010600030101010101" pitchFamily="2" charset="-122"/>
                  <a:cs typeface="+mn-cs"/>
                </a:rPr>
                <a:t>y</a:t>
              </a:r>
            </a:p>
          </p:txBody>
        </p:sp>
        <p:sp>
          <p:nvSpPr>
            <p:cNvPr id="346131" name="Rectangle 17"/>
            <p:cNvSpPr>
              <a:spLocks noChangeArrowheads="1"/>
            </p:cNvSpPr>
            <p:nvPr/>
          </p:nvSpPr>
          <p:spPr bwMode="auto">
            <a:xfrm>
              <a:off x="1376" y="2351"/>
              <a:ext cx="85"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2000" b="0" strike="noStrike" noProof="1">
                  <a:solidFill>
                    <a:srgbClr val="000000"/>
                  </a:solidFill>
                  <a:latin typeface="Times New Roman" panose="02020603050405020304" pitchFamily="18" charset="0"/>
                  <a:ea typeface="宋体" panose="02010600030101010101" pitchFamily="2" charset="-122"/>
                  <a:cs typeface="+mn-cs"/>
                </a:rPr>
                <a:t>1</a:t>
              </a:r>
            </a:p>
          </p:txBody>
        </p:sp>
        <p:sp>
          <p:nvSpPr>
            <p:cNvPr id="346132" name="Rectangle 18"/>
            <p:cNvSpPr>
              <a:spLocks noChangeArrowheads="1"/>
            </p:cNvSpPr>
            <p:nvPr/>
          </p:nvSpPr>
          <p:spPr bwMode="auto">
            <a:xfrm>
              <a:off x="1376" y="2099"/>
              <a:ext cx="85"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2000" b="0" strike="noStrike" noProof="1">
                  <a:solidFill>
                    <a:srgbClr val="000000"/>
                  </a:solidFill>
                  <a:latin typeface="Times New Roman" panose="02020603050405020304" pitchFamily="18" charset="0"/>
                  <a:ea typeface="宋体" panose="02010600030101010101" pitchFamily="2" charset="-122"/>
                  <a:cs typeface="+mn-cs"/>
                </a:rPr>
                <a:t>2</a:t>
              </a:r>
            </a:p>
          </p:txBody>
        </p:sp>
        <p:sp>
          <p:nvSpPr>
            <p:cNvPr id="346133" name="Rectangle 19"/>
            <p:cNvSpPr>
              <a:spLocks noChangeArrowheads="1"/>
            </p:cNvSpPr>
            <p:nvPr/>
          </p:nvSpPr>
          <p:spPr bwMode="auto">
            <a:xfrm>
              <a:off x="1376" y="1848"/>
              <a:ext cx="85"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2000" b="0" strike="noStrike" noProof="1">
                  <a:solidFill>
                    <a:srgbClr val="000000"/>
                  </a:solidFill>
                  <a:latin typeface="Times New Roman" panose="02020603050405020304" pitchFamily="18" charset="0"/>
                  <a:ea typeface="宋体" panose="02010600030101010101" pitchFamily="2" charset="-122"/>
                  <a:cs typeface="+mn-cs"/>
                </a:rPr>
                <a:t>3</a:t>
              </a:r>
            </a:p>
          </p:txBody>
        </p:sp>
        <p:sp>
          <p:nvSpPr>
            <p:cNvPr id="346134" name="Line 20"/>
            <p:cNvSpPr>
              <a:spLocks noChangeShapeType="1"/>
            </p:cNvSpPr>
            <p:nvPr/>
          </p:nvSpPr>
          <p:spPr bwMode="auto">
            <a:xfrm>
              <a:off x="1491" y="2446"/>
              <a:ext cx="48"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6135" name="Line 21"/>
            <p:cNvSpPr>
              <a:spLocks noChangeShapeType="1"/>
            </p:cNvSpPr>
            <p:nvPr/>
          </p:nvSpPr>
          <p:spPr bwMode="auto">
            <a:xfrm>
              <a:off x="1491" y="2195"/>
              <a:ext cx="48"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6136" name="Line 22"/>
            <p:cNvSpPr>
              <a:spLocks noChangeShapeType="1"/>
            </p:cNvSpPr>
            <p:nvPr/>
          </p:nvSpPr>
          <p:spPr bwMode="auto">
            <a:xfrm>
              <a:off x="1491" y="1944"/>
              <a:ext cx="48"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6137" name="Line 23"/>
            <p:cNvSpPr>
              <a:spLocks noChangeShapeType="1"/>
            </p:cNvSpPr>
            <p:nvPr/>
          </p:nvSpPr>
          <p:spPr bwMode="auto">
            <a:xfrm>
              <a:off x="1491" y="2954"/>
              <a:ext cx="48"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6138" name="Line 24"/>
            <p:cNvSpPr>
              <a:spLocks noChangeShapeType="1"/>
            </p:cNvSpPr>
            <p:nvPr/>
          </p:nvSpPr>
          <p:spPr bwMode="auto">
            <a:xfrm>
              <a:off x="1491" y="3205"/>
              <a:ext cx="48"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6139" name="Line 25"/>
            <p:cNvSpPr>
              <a:spLocks noChangeShapeType="1"/>
            </p:cNvSpPr>
            <p:nvPr/>
          </p:nvSpPr>
          <p:spPr bwMode="auto">
            <a:xfrm>
              <a:off x="1491" y="3456"/>
              <a:ext cx="48"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6140" name="Line 26"/>
            <p:cNvSpPr>
              <a:spLocks noChangeShapeType="1"/>
            </p:cNvSpPr>
            <p:nvPr/>
          </p:nvSpPr>
          <p:spPr bwMode="auto">
            <a:xfrm flipV="1">
              <a:off x="1235" y="2649"/>
              <a:ext cx="1" cy="54"/>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6141" name="Line 27"/>
            <p:cNvSpPr>
              <a:spLocks noChangeShapeType="1"/>
            </p:cNvSpPr>
            <p:nvPr/>
          </p:nvSpPr>
          <p:spPr bwMode="auto">
            <a:xfrm flipV="1">
              <a:off x="984" y="2649"/>
              <a:ext cx="1" cy="54"/>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6142" name="Line 28"/>
            <p:cNvSpPr>
              <a:spLocks noChangeShapeType="1"/>
            </p:cNvSpPr>
            <p:nvPr/>
          </p:nvSpPr>
          <p:spPr bwMode="auto">
            <a:xfrm flipV="1">
              <a:off x="733" y="2649"/>
              <a:ext cx="1" cy="54"/>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6143" name="Line 29"/>
            <p:cNvSpPr>
              <a:spLocks noChangeShapeType="1"/>
            </p:cNvSpPr>
            <p:nvPr/>
          </p:nvSpPr>
          <p:spPr bwMode="auto">
            <a:xfrm flipV="1">
              <a:off x="2244" y="2649"/>
              <a:ext cx="1" cy="54"/>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6144" name="Line 30"/>
            <p:cNvSpPr>
              <a:spLocks noChangeShapeType="1"/>
            </p:cNvSpPr>
            <p:nvPr/>
          </p:nvSpPr>
          <p:spPr bwMode="auto">
            <a:xfrm flipV="1">
              <a:off x="1993" y="2649"/>
              <a:ext cx="1" cy="54"/>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6145" name="Line 31"/>
            <p:cNvSpPr>
              <a:spLocks noChangeShapeType="1"/>
            </p:cNvSpPr>
            <p:nvPr/>
          </p:nvSpPr>
          <p:spPr bwMode="auto">
            <a:xfrm flipV="1">
              <a:off x="1742" y="2649"/>
              <a:ext cx="1" cy="54"/>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6146" name="Rectangle 32"/>
            <p:cNvSpPr>
              <a:spLocks noChangeArrowheads="1"/>
            </p:cNvSpPr>
            <p:nvPr/>
          </p:nvSpPr>
          <p:spPr bwMode="auto">
            <a:xfrm>
              <a:off x="1729" y="2703"/>
              <a:ext cx="85"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2000" b="0" strike="noStrike" noProof="1">
                  <a:solidFill>
                    <a:srgbClr val="000000"/>
                  </a:solidFill>
                  <a:latin typeface="Times New Roman" panose="02020603050405020304" pitchFamily="18" charset="0"/>
                  <a:ea typeface="宋体" panose="02010600030101010101" pitchFamily="2" charset="-122"/>
                  <a:cs typeface="+mn-cs"/>
                </a:rPr>
                <a:t>1</a:t>
              </a:r>
            </a:p>
          </p:txBody>
        </p:sp>
        <p:sp>
          <p:nvSpPr>
            <p:cNvPr id="346147" name="Rectangle 33"/>
            <p:cNvSpPr>
              <a:spLocks noChangeArrowheads="1"/>
            </p:cNvSpPr>
            <p:nvPr/>
          </p:nvSpPr>
          <p:spPr bwMode="auto">
            <a:xfrm>
              <a:off x="1984" y="2703"/>
              <a:ext cx="85"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2000" b="0" strike="noStrike" noProof="1">
                  <a:solidFill>
                    <a:srgbClr val="000000"/>
                  </a:solidFill>
                  <a:latin typeface="Times New Roman" panose="02020603050405020304" pitchFamily="18" charset="0"/>
                  <a:ea typeface="宋体" panose="02010600030101010101" pitchFamily="2" charset="-122"/>
                  <a:cs typeface="+mn-cs"/>
                </a:rPr>
                <a:t>2</a:t>
              </a:r>
            </a:p>
          </p:txBody>
        </p:sp>
        <p:sp>
          <p:nvSpPr>
            <p:cNvPr id="346148" name="Rectangle 34"/>
            <p:cNvSpPr>
              <a:spLocks noChangeArrowheads="1"/>
            </p:cNvSpPr>
            <p:nvPr/>
          </p:nvSpPr>
          <p:spPr bwMode="auto">
            <a:xfrm>
              <a:off x="2236" y="2703"/>
              <a:ext cx="85"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2000" b="0" strike="noStrike" noProof="1">
                  <a:solidFill>
                    <a:srgbClr val="000000"/>
                  </a:solidFill>
                  <a:latin typeface="Times New Roman" panose="02020603050405020304" pitchFamily="18" charset="0"/>
                  <a:ea typeface="宋体" panose="02010600030101010101" pitchFamily="2" charset="-122"/>
                  <a:cs typeface="+mn-cs"/>
                </a:rPr>
                <a:t>3</a:t>
              </a:r>
            </a:p>
          </p:txBody>
        </p:sp>
        <p:sp>
          <p:nvSpPr>
            <p:cNvPr id="346149" name="Rectangle 35"/>
            <p:cNvSpPr>
              <a:spLocks noChangeArrowheads="1"/>
            </p:cNvSpPr>
            <p:nvPr/>
          </p:nvSpPr>
          <p:spPr bwMode="auto">
            <a:xfrm>
              <a:off x="1349" y="2880"/>
              <a:ext cx="56"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2000" b="0" strike="noStrike" noProof="1">
                  <a:solidFill>
                    <a:srgbClr val="000000"/>
                  </a:solidFill>
                  <a:latin typeface="Times New Roman" panose="02020603050405020304" pitchFamily="18" charset="0"/>
                  <a:ea typeface="宋体" panose="02010600030101010101" pitchFamily="2" charset="-122"/>
                  <a:cs typeface="+mn-cs"/>
                </a:rPr>
                <a:t>-</a:t>
              </a:r>
            </a:p>
          </p:txBody>
        </p:sp>
        <p:sp>
          <p:nvSpPr>
            <p:cNvPr id="346150" name="Rectangle 36"/>
            <p:cNvSpPr>
              <a:spLocks noChangeArrowheads="1"/>
            </p:cNvSpPr>
            <p:nvPr/>
          </p:nvSpPr>
          <p:spPr bwMode="auto">
            <a:xfrm>
              <a:off x="1403" y="2880"/>
              <a:ext cx="85"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2000" b="0" strike="noStrike" noProof="1">
                  <a:solidFill>
                    <a:srgbClr val="000000"/>
                  </a:solidFill>
                  <a:latin typeface="Times New Roman" panose="02020603050405020304" pitchFamily="18" charset="0"/>
                  <a:ea typeface="宋体" panose="02010600030101010101" pitchFamily="2" charset="-122"/>
                  <a:cs typeface="+mn-cs"/>
                </a:rPr>
                <a:t>1</a:t>
              </a:r>
            </a:p>
          </p:txBody>
        </p:sp>
        <p:sp>
          <p:nvSpPr>
            <p:cNvPr id="346151" name="Rectangle 37"/>
            <p:cNvSpPr>
              <a:spLocks noChangeArrowheads="1"/>
            </p:cNvSpPr>
            <p:nvPr/>
          </p:nvSpPr>
          <p:spPr bwMode="auto">
            <a:xfrm>
              <a:off x="1349" y="3109"/>
              <a:ext cx="56"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2000" b="0" strike="noStrike" noProof="1">
                  <a:solidFill>
                    <a:srgbClr val="000000"/>
                  </a:solidFill>
                  <a:latin typeface="Times New Roman" panose="02020603050405020304" pitchFamily="18" charset="0"/>
                  <a:ea typeface="宋体" panose="02010600030101010101" pitchFamily="2" charset="-122"/>
                  <a:cs typeface="+mn-cs"/>
                </a:rPr>
                <a:t>-</a:t>
              </a:r>
            </a:p>
          </p:txBody>
        </p:sp>
        <p:sp>
          <p:nvSpPr>
            <p:cNvPr id="346152" name="Rectangle 38"/>
            <p:cNvSpPr>
              <a:spLocks noChangeArrowheads="1"/>
            </p:cNvSpPr>
            <p:nvPr/>
          </p:nvSpPr>
          <p:spPr bwMode="auto">
            <a:xfrm>
              <a:off x="1403" y="3109"/>
              <a:ext cx="85"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2000" b="0" strike="noStrike" noProof="1">
                  <a:solidFill>
                    <a:srgbClr val="000000"/>
                  </a:solidFill>
                  <a:latin typeface="Times New Roman" panose="02020603050405020304" pitchFamily="18" charset="0"/>
                  <a:ea typeface="宋体" panose="02010600030101010101" pitchFamily="2" charset="-122"/>
                  <a:cs typeface="+mn-cs"/>
                </a:rPr>
                <a:t>2</a:t>
              </a:r>
            </a:p>
          </p:txBody>
        </p:sp>
        <p:sp>
          <p:nvSpPr>
            <p:cNvPr id="346153" name="Rectangle 39"/>
            <p:cNvSpPr>
              <a:spLocks noChangeArrowheads="1"/>
            </p:cNvSpPr>
            <p:nvPr/>
          </p:nvSpPr>
          <p:spPr bwMode="auto">
            <a:xfrm>
              <a:off x="1349" y="3360"/>
              <a:ext cx="56"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2000" b="0" strike="noStrike" noProof="1">
                  <a:solidFill>
                    <a:srgbClr val="000000"/>
                  </a:solidFill>
                  <a:latin typeface="Times New Roman" panose="02020603050405020304" pitchFamily="18" charset="0"/>
                  <a:ea typeface="宋体" panose="02010600030101010101" pitchFamily="2" charset="-122"/>
                  <a:cs typeface="+mn-cs"/>
                </a:rPr>
                <a:t>-</a:t>
              </a:r>
            </a:p>
          </p:txBody>
        </p:sp>
        <p:sp>
          <p:nvSpPr>
            <p:cNvPr id="346154" name="Rectangle 40"/>
            <p:cNvSpPr>
              <a:spLocks noChangeArrowheads="1"/>
            </p:cNvSpPr>
            <p:nvPr/>
          </p:nvSpPr>
          <p:spPr bwMode="auto">
            <a:xfrm>
              <a:off x="1403" y="3360"/>
              <a:ext cx="85"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2000" b="0" strike="noStrike" noProof="1">
                  <a:solidFill>
                    <a:srgbClr val="000000"/>
                  </a:solidFill>
                  <a:latin typeface="Times New Roman" panose="02020603050405020304" pitchFamily="18" charset="0"/>
                  <a:ea typeface="宋体" panose="02010600030101010101" pitchFamily="2" charset="-122"/>
                  <a:cs typeface="+mn-cs"/>
                </a:rPr>
                <a:t>3</a:t>
              </a:r>
            </a:p>
          </p:txBody>
        </p:sp>
        <p:sp>
          <p:nvSpPr>
            <p:cNvPr id="346155" name="Rectangle 41"/>
            <p:cNvSpPr>
              <a:spLocks noChangeArrowheads="1"/>
            </p:cNvSpPr>
            <p:nvPr/>
          </p:nvSpPr>
          <p:spPr bwMode="auto">
            <a:xfrm>
              <a:off x="1199" y="2703"/>
              <a:ext cx="56"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2000" b="0" strike="noStrike" noProof="1">
                  <a:solidFill>
                    <a:srgbClr val="000000"/>
                  </a:solidFill>
                  <a:latin typeface="Times New Roman" panose="02020603050405020304" pitchFamily="18" charset="0"/>
                  <a:ea typeface="宋体" panose="02010600030101010101" pitchFamily="2" charset="-122"/>
                  <a:cs typeface="+mn-cs"/>
                </a:rPr>
                <a:t>-</a:t>
              </a:r>
            </a:p>
          </p:txBody>
        </p:sp>
        <p:sp>
          <p:nvSpPr>
            <p:cNvPr id="346156" name="Rectangle 42"/>
            <p:cNvSpPr>
              <a:spLocks noChangeArrowheads="1"/>
            </p:cNvSpPr>
            <p:nvPr/>
          </p:nvSpPr>
          <p:spPr bwMode="auto">
            <a:xfrm>
              <a:off x="1254" y="2703"/>
              <a:ext cx="85"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2000" b="0" strike="noStrike" noProof="1">
                  <a:solidFill>
                    <a:srgbClr val="000000"/>
                  </a:solidFill>
                  <a:latin typeface="Times New Roman" panose="02020603050405020304" pitchFamily="18" charset="0"/>
                  <a:ea typeface="宋体" panose="02010600030101010101" pitchFamily="2" charset="-122"/>
                  <a:cs typeface="+mn-cs"/>
                </a:rPr>
                <a:t>1</a:t>
              </a:r>
            </a:p>
          </p:txBody>
        </p:sp>
        <p:sp>
          <p:nvSpPr>
            <p:cNvPr id="346157" name="Rectangle 43"/>
            <p:cNvSpPr>
              <a:spLocks noChangeArrowheads="1"/>
            </p:cNvSpPr>
            <p:nvPr/>
          </p:nvSpPr>
          <p:spPr bwMode="auto">
            <a:xfrm>
              <a:off x="895" y="2703"/>
              <a:ext cx="56"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2000" b="0" strike="noStrike" noProof="1">
                  <a:solidFill>
                    <a:srgbClr val="000000"/>
                  </a:solidFill>
                  <a:latin typeface="Times New Roman" panose="02020603050405020304" pitchFamily="18" charset="0"/>
                  <a:ea typeface="宋体" panose="02010600030101010101" pitchFamily="2" charset="-122"/>
                  <a:cs typeface="+mn-cs"/>
                </a:rPr>
                <a:t>-</a:t>
              </a:r>
            </a:p>
          </p:txBody>
        </p:sp>
        <p:sp>
          <p:nvSpPr>
            <p:cNvPr id="346158" name="Rectangle 44"/>
            <p:cNvSpPr>
              <a:spLocks noChangeArrowheads="1"/>
            </p:cNvSpPr>
            <p:nvPr/>
          </p:nvSpPr>
          <p:spPr bwMode="auto">
            <a:xfrm>
              <a:off x="949" y="2703"/>
              <a:ext cx="85"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2000" b="0" strike="noStrike" noProof="1">
                  <a:solidFill>
                    <a:srgbClr val="000000"/>
                  </a:solidFill>
                  <a:latin typeface="Times New Roman" panose="02020603050405020304" pitchFamily="18" charset="0"/>
                  <a:ea typeface="宋体" panose="02010600030101010101" pitchFamily="2" charset="-122"/>
                  <a:cs typeface="+mn-cs"/>
                </a:rPr>
                <a:t>2</a:t>
              </a:r>
            </a:p>
          </p:txBody>
        </p:sp>
        <p:sp>
          <p:nvSpPr>
            <p:cNvPr id="346159" name="Rectangle 45"/>
            <p:cNvSpPr>
              <a:spLocks noChangeArrowheads="1"/>
            </p:cNvSpPr>
            <p:nvPr/>
          </p:nvSpPr>
          <p:spPr bwMode="auto">
            <a:xfrm>
              <a:off x="693" y="2703"/>
              <a:ext cx="56"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2000" b="0" strike="noStrike" noProof="1">
                  <a:solidFill>
                    <a:srgbClr val="000000"/>
                  </a:solidFill>
                  <a:latin typeface="Times New Roman" panose="02020603050405020304" pitchFamily="18" charset="0"/>
                  <a:ea typeface="宋体" panose="02010600030101010101" pitchFamily="2" charset="-122"/>
                  <a:cs typeface="+mn-cs"/>
                </a:rPr>
                <a:t>-</a:t>
              </a:r>
            </a:p>
          </p:txBody>
        </p:sp>
        <p:sp>
          <p:nvSpPr>
            <p:cNvPr id="346160" name="Rectangle 46"/>
            <p:cNvSpPr>
              <a:spLocks noChangeArrowheads="1"/>
            </p:cNvSpPr>
            <p:nvPr/>
          </p:nvSpPr>
          <p:spPr bwMode="auto">
            <a:xfrm>
              <a:off x="747" y="2703"/>
              <a:ext cx="85"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2000" b="0" strike="noStrike" noProof="1">
                  <a:solidFill>
                    <a:srgbClr val="000000"/>
                  </a:solidFill>
                  <a:latin typeface="Times New Roman" panose="02020603050405020304" pitchFamily="18" charset="0"/>
                  <a:ea typeface="宋体" panose="02010600030101010101" pitchFamily="2" charset="-122"/>
                  <a:cs typeface="+mn-cs"/>
                </a:rPr>
                <a:t>3</a:t>
              </a:r>
            </a:p>
          </p:txBody>
        </p:sp>
        <p:sp>
          <p:nvSpPr>
            <p:cNvPr id="346161" name="Freeform 47"/>
            <p:cNvSpPr>
              <a:spLocks noChangeArrowheads="1"/>
            </p:cNvSpPr>
            <p:nvPr/>
          </p:nvSpPr>
          <p:spPr bwMode="auto">
            <a:xfrm>
              <a:off x="1710" y="2425"/>
              <a:ext cx="64" cy="59"/>
            </a:xfrm>
            <a:custGeom>
              <a:avLst/>
              <a:gdLst>
                <a:gd name="T0" fmla="*/ 64 w 64"/>
                <a:gd name="T1" fmla="*/ 27 h 59"/>
                <a:gd name="T2" fmla="*/ 59 w 64"/>
                <a:gd name="T3" fmla="*/ 16 h 59"/>
                <a:gd name="T4" fmla="*/ 53 w 64"/>
                <a:gd name="T5" fmla="*/ 5 h 59"/>
                <a:gd name="T6" fmla="*/ 32 w 64"/>
                <a:gd name="T7" fmla="*/ 0 h 59"/>
                <a:gd name="T8" fmla="*/ 10 w 64"/>
                <a:gd name="T9" fmla="*/ 5 h 59"/>
                <a:gd name="T10" fmla="*/ 0 w 64"/>
                <a:gd name="T11" fmla="*/ 27 h 59"/>
                <a:gd name="T12" fmla="*/ 10 w 64"/>
                <a:gd name="T13" fmla="*/ 48 h 59"/>
                <a:gd name="T14" fmla="*/ 32 w 64"/>
                <a:gd name="T15" fmla="*/ 59 h 59"/>
                <a:gd name="T16" fmla="*/ 53 w 64"/>
                <a:gd name="T17" fmla="*/ 48 h 59"/>
                <a:gd name="T18" fmla="*/ 59 w 64"/>
                <a:gd name="T19" fmla="*/ 37 h 59"/>
                <a:gd name="T20" fmla="*/ 64 w 64"/>
                <a:gd name="T21" fmla="*/ 27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4" h="59">
                  <a:moveTo>
                    <a:pt x="64" y="27"/>
                  </a:moveTo>
                  <a:lnTo>
                    <a:pt x="59" y="16"/>
                  </a:lnTo>
                  <a:lnTo>
                    <a:pt x="53" y="5"/>
                  </a:lnTo>
                  <a:lnTo>
                    <a:pt x="32" y="0"/>
                  </a:lnTo>
                  <a:lnTo>
                    <a:pt x="10" y="5"/>
                  </a:lnTo>
                  <a:lnTo>
                    <a:pt x="0" y="27"/>
                  </a:lnTo>
                  <a:lnTo>
                    <a:pt x="10" y="48"/>
                  </a:lnTo>
                  <a:lnTo>
                    <a:pt x="32" y="59"/>
                  </a:lnTo>
                  <a:lnTo>
                    <a:pt x="53" y="48"/>
                  </a:lnTo>
                  <a:lnTo>
                    <a:pt x="59" y="37"/>
                  </a:lnTo>
                  <a:lnTo>
                    <a:pt x="64" y="2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trike="noStrike" noProof="1">
                <a:solidFill>
                  <a:srgbClr val="494B4D"/>
                </a:solidFill>
                <a:latin typeface="Arial" panose="020B0604020202020204" pitchFamily="34" charset="0"/>
                <a:ea typeface="宋体" panose="02010600030101010101" pitchFamily="2" charset="-122"/>
              </a:endParaRPr>
            </a:p>
          </p:txBody>
        </p:sp>
        <p:sp>
          <p:nvSpPr>
            <p:cNvPr id="346162" name="Freeform 48"/>
            <p:cNvSpPr>
              <a:spLocks noChangeArrowheads="1"/>
            </p:cNvSpPr>
            <p:nvPr/>
          </p:nvSpPr>
          <p:spPr bwMode="auto">
            <a:xfrm>
              <a:off x="1710" y="2425"/>
              <a:ext cx="64" cy="59"/>
            </a:xfrm>
            <a:custGeom>
              <a:avLst/>
              <a:gdLst>
                <a:gd name="T0" fmla="*/ 64 w 64"/>
                <a:gd name="T1" fmla="*/ 27 h 59"/>
                <a:gd name="T2" fmla="*/ 59 w 64"/>
                <a:gd name="T3" fmla="*/ 16 h 59"/>
                <a:gd name="T4" fmla="*/ 53 w 64"/>
                <a:gd name="T5" fmla="*/ 5 h 59"/>
                <a:gd name="T6" fmla="*/ 32 w 64"/>
                <a:gd name="T7" fmla="*/ 0 h 59"/>
                <a:gd name="T8" fmla="*/ 10 w 64"/>
                <a:gd name="T9" fmla="*/ 5 h 59"/>
                <a:gd name="T10" fmla="*/ 0 w 64"/>
                <a:gd name="T11" fmla="*/ 27 h 59"/>
                <a:gd name="T12" fmla="*/ 10 w 64"/>
                <a:gd name="T13" fmla="*/ 48 h 59"/>
                <a:gd name="T14" fmla="*/ 32 w 64"/>
                <a:gd name="T15" fmla="*/ 59 h 59"/>
                <a:gd name="T16" fmla="*/ 53 w 64"/>
                <a:gd name="T17" fmla="*/ 48 h 59"/>
                <a:gd name="T18" fmla="*/ 59 w 64"/>
                <a:gd name="T19" fmla="*/ 37 h 59"/>
                <a:gd name="T20" fmla="*/ 64 w 64"/>
                <a:gd name="T21" fmla="*/ 27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4" h="59">
                  <a:moveTo>
                    <a:pt x="64" y="27"/>
                  </a:moveTo>
                  <a:lnTo>
                    <a:pt x="59" y="16"/>
                  </a:lnTo>
                  <a:lnTo>
                    <a:pt x="53" y="5"/>
                  </a:lnTo>
                  <a:lnTo>
                    <a:pt x="32" y="0"/>
                  </a:lnTo>
                  <a:lnTo>
                    <a:pt x="10" y="5"/>
                  </a:lnTo>
                  <a:lnTo>
                    <a:pt x="0" y="27"/>
                  </a:lnTo>
                  <a:lnTo>
                    <a:pt x="10" y="48"/>
                  </a:lnTo>
                  <a:lnTo>
                    <a:pt x="32" y="59"/>
                  </a:lnTo>
                  <a:lnTo>
                    <a:pt x="53" y="48"/>
                  </a:lnTo>
                  <a:lnTo>
                    <a:pt x="59" y="37"/>
                  </a:lnTo>
                  <a:lnTo>
                    <a:pt x="64" y="27"/>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trike="noStrike" noProof="1">
                <a:solidFill>
                  <a:srgbClr val="494B4D"/>
                </a:solidFill>
                <a:latin typeface="Arial" panose="020B0604020202020204" pitchFamily="34" charset="0"/>
                <a:ea typeface="宋体" panose="02010600030101010101" pitchFamily="2" charset="-122"/>
              </a:endParaRPr>
            </a:p>
          </p:txBody>
        </p:sp>
        <p:sp>
          <p:nvSpPr>
            <p:cNvPr id="346163" name="Freeform 49"/>
            <p:cNvSpPr>
              <a:spLocks noChangeArrowheads="1"/>
            </p:cNvSpPr>
            <p:nvPr/>
          </p:nvSpPr>
          <p:spPr bwMode="auto">
            <a:xfrm>
              <a:off x="1202" y="2420"/>
              <a:ext cx="65" cy="59"/>
            </a:xfrm>
            <a:custGeom>
              <a:avLst/>
              <a:gdLst>
                <a:gd name="T0" fmla="*/ 65 w 65"/>
                <a:gd name="T1" fmla="*/ 26 h 59"/>
                <a:gd name="T2" fmla="*/ 59 w 65"/>
                <a:gd name="T3" fmla="*/ 5 h 59"/>
                <a:gd name="T4" fmla="*/ 33 w 65"/>
                <a:gd name="T5" fmla="*/ 0 h 59"/>
                <a:gd name="T6" fmla="*/ 11 w 65"/>
                <a:gd name="T7" fmla="*/ 5 h 59"/>
                <a:gd name="T8" fmla="*/ 0 w 65"/>
                <a:gd name="T9" fmla="*/ 26 h 59"/>
                <a:gd name="T10" fmla="*/ 11 w 65"/>
                <a:gd name="T11" fmla="*/ 48 h 59"/>
                <a:gd name="T12" fmla="*/ 33 w 65"/>
                <a:gd name="T13" fmla="*/ 59 h 59"/>
                <a:gd name="T14" fmla="*/ 59 w 65"/>
                <a:gd name="T15" fmla="*/ 48 h 59"/>
                <a:gd name="T16" fmla="*/ 65 w 65"/>
                <a:gd name="T17" fmla="*/ 26 h 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59">
                  <a:moveTo>
                    <a:pt x="65" y="26"/>
                  </a:moveTo>
                  <a:lnTo>
                    <a:pt x="59" y="5"/>
                  </a:lnTo>
                  <a:lnTo>
                    <a:pt x="33" y="0"/>
                  </a:lnTo>
                  <a:lnTo>
                    <a:pt x="11" y="5"/>
                  </a:lnTo>
                  <a:lnTo>
                    <a:pt x="0" y="26"/>
                  </a:lnTo>
                  <a:lnTo>
                    <a:pt x="11" y="48"/>
                  </a:lnTo>
                  <a:lnTo>
                    <a:pt x="33" y="59"/>
                  </a:lnTo>
                  <a:lnTo>
                    <a:pt x="59" y="48"/>
                  </a:lnTo>
                  <a:lnTo>
                    <a:pt x="65" y="2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trike="noStrike" noProof="1">
                <a:solidFill>
                  <a:srgbClr val="494B4D"/>
                </a:solidFill>
                <a:latin typeface="Arial" panose="020B0604020202020204" pitchFamily="34" charset="0"/>
                <a:ea typeface="宋体" panose="02010600030101010101" pitchFamily="2" charset="-122"/>
              </a:endParaRPr>
            </a:p>
          </p:txBody>
        </p:sp>
        <p:sp>
          <p:nvSpPr>
            <p:cNvPr id="346164" name="Freeform 50"/>
            <p:cNvSpPr>
              <a:spLocks noChangeArrowheads="1"/>
            </p:cNvSpPr>
            <p:nvPr/>
          </p:nvSpPr>
          <p:spPr bwMode="auto">
            <a:xfrm>
              <a:off x="1202" y="2420"/>
              <a:ext cx="65" cy="59"/>
            </a:xfrm>
            <a:custGeom>
              <a:avLst/>
              <a:gdLst>
                <a:gd name="T0" fmla="*/ 65 w 65"/>
                <a:gd name="T1" fmla="*/ 26 h 59"/>
                <a:gd name="T2" fmla="*/ 59 w 65"/>
                <a:gd name="T3" fmla="*/ 5 h 59"/>
                <a:gd name="T4" fmla="*/ 33 w 65"/>
                <a:gd name="T5" fmla="*/ 0 h 59"/>
                <a:gd name="T6" fmla="*/ 11 w 65"/>
                <a:gd name="T7" fmla="*/ 5 h 59"/>
                <a:gd name="T8" fmla="*/ 0 w 65"/>
                <a:gd name="T9" fmla="*/ 26 h 59"/>
                <a:gd name="T10" fmla="*/ 11 w 65"/>
                <a:gd name="T11" fmla="*/ 48 h 59"/>
                <a:gd name="T12" fmla="*/ 33 w 65"/>
                <a:gd name="T13" fmla="*/ 59 h 59"/>
                <a:gd name="T14" fmla="*/ 59 w 65"/>
                <a:gd name="T15" fmla="*/ 48 h 59"/>
                <a:gd name="T16" fmla="*/ 65 w 65"/>
                <a:gd name="T17" fmla="*/ 26 h 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59">
                  <a:moveTo>
                    <a:pt x="65" y="26"/>
                  </a:moveTo>
                  <a:lnTo>
                    <a:pt x="59" y="5"/>
                  </a:lnTo>
                  <a:lnTo>
                    <a:pt x="33" y="0"/>
                  </a:lnTo>
                  <a:lnTo>
                    <a:pt x="11" y="5"/>
                  </a:lnTo>
                  <a:lnTo>
                    <a:pt x="0" y="26"/>
                  </a:lnTo>
                  <a:lnTo>
                    <a:pt x="11" y="48"/>
                  </a:lnTo>
                  <a:lnTo>
                    <a:pt x="33" y="59"/>
                  </a:lnTo>
                  <a:lnTo>
                    <a:pt x="59" y="48"/>
                  </a:lnTo>
                  <a:lnTo>
                    <a:pt x="65" y="26"/>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trike="noStrike" noProof="1">
                <a:solidFill>
                  <a:srgbClr val="494B4D"/>
                </a:solidFill>
                <a:latin typeface="Arial" panose="020B0604020202020204" pitchFamily="34" charset="0"/>
                <a:ea typeface="宋体" panose="02010600030101010101" pitchFamily="2" charset="-122"/>
              </a:endParaRPr>
            </a:p>
          </p:txBody>
        </p:sp>
        <p:sp>
          <p:nvSpPr>
            <p:cNvPr id="346165" name="Freeform 51"/>
            <p:cNvSpPr>
              <a:spLocks noChangeArrowheads="1"/>
            </p:cNvSpPr>
            <p:nvPr/>
          </p:nvSpPr>
          <p:spPr bwMode="auto">
            <a:xfrm>
              <a:off x="1202" y="2922"/>
              <a:ext cx="65" cy="59"/>
            </a:xfrm>
            <a:custGeom>
              <a:avLst/>
              <a:gdLst>
                <a:gd name="T0" fmla="*/ 65 w 65"/>
                <a:gd name="T1" fmla="*/ 32 h 59"/>
                <a:gd name="T2" fmla="*/ 59 w 65"/>
                <a:gd name="T3" fmla="*/ 11 h 59"/>
                <a:gd name="T4" fmla="*/ 33 w 65"/>
                <a:gd name="T5" fmla="*/ 0 h 59"/>
                <a:gd name="T6" fmla="*/ 11 w 65"/>
                <a:gd name="T7" fmla="*/ 11 h 59"/>
                <a:gd name="T8" fmla="*/ 0 w 65"/>
                <a:gd name="T9" fmla="*/ 32 h 59"/>
                <a:gd name="T10" fmla="*/ 11 w 65"/>
                <a:gd name="T11" fmla="*/ 53 h 59"/>
                <a:gd name="T12" fmla="*/ 33 w 65"/>
                <a:gd name="T13" fmla="*/ 59 h 59"/>
                <a:gd name="T14" fmla="*/ 59 w 65"/>
                <a:gd name="T15" fmla="*/ 53 h 59"/>
                <a:gd name="T16" fmla="*/ 65 w 65"/>
                <a:gd name="T17" fmla="*/ 32 h 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59">
                  <a:moveTo>
                    <a:pt x="65" y="32"/>
                  </a:moveTo>
                  <a:lnTo>
                    <a:pt x="59" y="11"/>
                  </a:lnTo>
                  <a:lnTo>
                    <a:pt x="33" y="0"/>
                  </a:lnTo>
                  <a:lnTo>
                    <a:pt x="11" y="11"/>
                  </a:lnTo>
                  <a:lnTo>
                    <a:pt x="0" y="32"/>
                  </a:lnTo>
                  <a:lnTo>
                    <a:pt x="11" y="53"/>
                  </a:lnTo>
                  <a:lnTo>
                    <a:pt x="33" y="59"/>
                  </a:lnTo>
                  <a:lnTo>
                    <a:pt x="59" y="53"/>
                  </a:lnTo>
                  <a:lnTo>
                    <a:pt x="65" y="3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trike="noStrike" noProof="1">
                <a:solidFill>
                  <a:srgbClr val="494B4D"/>
                </a:solidFill>
                <a:latin typeface="Arial" panose="020B0604020202020204" pitchFamily="34" charset="0"/>
                <a:ea typeface="宋体" panose="02010600030101010101" pitchFamily="2" charset="-122"/>
              </a:endParaRPr>
            </a:p>
          </p:txBody>
        </p:sp>
        <p:sp>
          <p:nvSpPr>
            <p:cNvPr id="346166" name="Freeform 52"/>
            <p:cNvSpPr>
              <a:spLocks noChangeArrowheads="1"/>
            </p:cNvSpPr>
            <p:nvPr/>
          </p:nvSpPr>
          <p:spPr bwMode="auto">
            <a:xfrm>
              <a:off x="1202" y="2922"/>
              <a:ext cx="65" cy="59"/>
            </a:xfrm>
            <a:custGeom>
              <a:avLst/>
              <a:gdLst>
                <a:gd name="T0" fmla="*/ 65 w 65"/>
                <a:gd name="T1" fmla="*/ 32 h 59"/>
                <a:gd name="T2" fmla="*/ 59 w 65"/>
                <a:gd name="T3" fmla="*/ 11 h 59"/>
                <a:gd name="T4" fmla="*/ 33 w 65"/>
                <a:gd name="T5" fmla="*/ 0 h 59"/>
                <a:gd name="T6" fmla="*/ 11 w 65"/>
                <a:gd name="T7" fmla="*/ 11 h 59"/>
                <a:gd name="T8" fmla="*/ 0 w 65"/>
                <a:gd name="T9" fmla="*/ 32 h 59"/>
                <a:gd name="T10" fmla="*/ 11 w 65"/>
                <a:gd name="T11" fmla="*/ 53 h 59"/>
                <a:gd name="T12" fmla="*/ 33 w 65"/>
                <a:gd name="T13" fmla="*/ 59 h 59"/>
                <a:gd name="T14" fmla="*/ 59 w 65"/>
                <a:gd name="T15" fmla="*/ 53 h 59"/>
                <a:gd name="T16" fmla="*/ 65 w 65"/>
                <a:gd name="T17" fmla="*/ 32 h 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59">
                  <a:moveTo>
                    <a:pt x="65" y="32"/>
                  </a:moveTo>
                  <a:lnTo>
                    <a:pt x="59" y="11"/>
                  </a:lnTo>
                  <a:lnTo>
                    <a:pt x="33" y="0"/>
                  </a:lnTo>
                  <a:lnTo>
                    <a:pt x="11" y="11"/>
                  </a:lnTo>
                  <a:lnTo>
                    <a:pt x="0" y="32"/>
                  </a:lnTo>
                  <a:lnTo>
                    <a:pt x="11" y="53"/>
                  </a:lnTo>
                  <a:lnTo>
                    <a:pt x="33" y="59"/>
                  </a:lnTo>
                  <a:lnTo>
                    <a:pt x="59" y="53"/>
                  </a:lnTo>
                  <a:lnTo>
                    <a:pt x="65" y="32"/>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trike="noStrike" noProof="1">
                <a:solidFill>
                  <a:srgbClr val="494B4D"/>
                </a:solidFill>
                <a:latin typeface="Arial" panose="020B0604020202020204" pitchFamily="34" charset="0"/>
                <a:ea typeface="宋体" panose="02010600030101010101" pitchFamily="2" charset="-122"/>
              </a:endParaRPr>
            </a:p>
          </p:txBody>
        </p:sp>
        <p:sp>
          <p:nvSpPr>
            <p:cNvPr id="346167" name="Freeform 53"/>
            <p:cNvSpPr>
              <a:spLocks noChangeArrowheads="1"/>
            </p:cNvSpPr>
            <p:nvPr/>
          </p:nvSpPr>
          <p:spPr bwMode="auto">
            <a:xfrm>
              <a:off x="1710" y="2922"/>
              <a:ext cx="64" cy="59"/>
            </a:xfrm>
            <a:custGeom>
              <a:avLst/>
              <a:gdLst>
                <a:gd name="T0" fmla="*/ 64 w 64"/>
                <a:gd name="T1" fmla="*/ 32 h 59"/>
                <a:gd name="T2" fmla="*/ 59 w 64"/>
                <a:gd name="T3" fmla="*/ 21 h 59"/>
                <a:gd name="T4" fmla="*/ 53 w 64"/>
                <a:gd name="T5" fmla="*/ 11 h 59"/>
                <a:gd name="T6" fmla="*/ 32 w 64"/>
                <a:gd name="T7" fmla="*/ 0 h 59"/>
                <a:gd name="T8" fmla="*/ 10 w 64"/>
                <a:gd name="T9" fmla="*/ 11 h 59"/>
                <a:gd name="T10" fmla="*/ 0 w 64"/>
                <a:gd name="T11" fmla="*/ 32 h 59"/>
                <a:gd name="T12" fmla="*/ 10 w 64"/>
                <a:gd name="T13" fmla="*/ 53 h 59"/>
                <a:gd name="T14" fmla="*/ 32 w 64"/>
                <a:gd name="T15" fmla="*/ 59 h 59"/>
                <a:gd name="T16" fmla="*/ 53 w 64"/>
                <a:gd name="T17" fmla="*/ 53 h 59"/>
                <a:gd name="T18" fmla="*/ 59 w 64"/>
                <a:gd name="T19" fmla="*/ 43 h 59"/>
                <a:gd name="T20" fmla="*/ 64 w 64"/>
                <a:gd name="T21" fmla="*/ 32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4" h="59">
                  <a:moveTo>
                    <a:pt x="64" y="32"/>
                  </a:moveTo>
                  <a:lnTo>
                    <a:pt x="59" y="21"/>
                  </a:lnTo>
                  <a:lnTo>
                    <a:pt x="53" y="11"/>
                  </a:lnTo>
                  <a:lnTo>
                    <a:pt x="32" y="0"/>
                  </a:lnTo>
                  <a:lnTo>
                    <a:pt x="10" y="11"/>
                  </a:lnTo>
                  <a:lnTo>
                    <a:pt x="0" y="32"/>
                  </a:lnTo>
                  <a:lnTo>
                    <a:pt x="10" y="53"/>
                  </a:lnTo>
                  <a:lnTo>
                    <a:pt x="32" y="59"/>
                  </a:lnTo>
                  <a:lnTo>
                    <a:pt x="53" y="53"/>
                  </a:lnTo>
                  <a:lnTo>
                    <a:pt x="59" y="43"/>
                  </a:lnTo>
                  <a:lnTo>
                    <a:pt x="64" y="3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trike="noStrike" noProof="1">
                <a:solidFill>
                  <a:srgbClr val="494B4D"/>
                </a:solidFill>
                <a:latin typeface="Arial" panose="020B0604020202020204" pitchFamily="34" charset="0"/>
                <a:ea typeface="宋体" panose="02010600030101010101" pitchFamily="2" charset="-122"/>
              </a:endParaRPr>
            </a:p>
          </p:txBody>
        </p:sp>
        <p:sp>
          <p:nvSpPr>
            <p:cNvPr id="346168" name="Freeform 54"/>
            <p:cNvSpPr>
              <a:spLocks noChangeArrowheads="1"/>
            </p:cNvSpPr>
            <p:nvPr/>
          </p:nvSpPr>
          <p:spPr bwMode="auto">
            <a:xfrm>
              <a:off x="1710" y="2922"/>
              <a:ext cx="64" cy="59"/>
            </a:xfrm>
            <a:custGeom>
              <a:avLst/>
              <a:gdLst>
                <a:gd name="T0" fmla="*/ 64 w 64"/>
                <a:gd name="T1" fmla="*/ 32 h 59"/>
                <a:gd name="T2" fmla="*/ 59 w 64"/>
                <a:gd name="T3" fmla="*/ 21 h 59"/>
                <a:gd name="T4" fmla="*/ 53 w 64"/>
                <a:gd name="T5" fmla="*/ 11 h 59"/>
                <a:gd name="T6" fmla="*/ 32 w 64"/>
                <a:gd name="T7" fmla="*/ 0 h 59"/>
                <a:gd name="T8" fmla="*/ 10 w 64"/>
                <a:gd name="T9" fmla="*/ 11 h 59"/>
                <a:gd name="T10" fmla="*/ 0 w 64"/>
                <a:gd name="T11" fmla="*/ 32 h 59"/>
                <a:gd name="T12" fmla="*/ 10 w 64"/>
                <a:gd name="T13" fmla="*/ 53 h 59"/>
                <a:gd name="T14" fmla="*/ 32 w 64"/>
                <a:gd name="T15" fmla="*/ 59 h 59"/>
                <a:gd name="T16" fmla="*/ 53 w 64"/>
                <a:gd name="T17" fmla="*/ 53 h 59"/>
                <a:gd name="T18" fmla="*/ 59 w 64"/>
                <a:gd name="T19" fmla="*/ 43 h 59"/>
                <a:gd name="T20" fmla="*/ 64 w 64"/>
                <a:gd name="T21" fmla="*/ 32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4" h="59">
                  <a:moveTo>
                    <a:pt x="64" y="32"/>
                  </a:moveTo>
                  <a:lnTo>
                    <a:pt x="59" y="21"/>
                  </a:lnTo>
                  <a:lnTo>
                    <a:pt x="53" y="11"/>
                  </a:lnTo>
                  <a:lnTo>
                    <a:pt x="32" y="0"/>
                  </a:lnTo>
                  <a:lnTo>
                    <a:pt x="10" y="11"/>
                  </a:lnTo>
                  <a:lnTo>
                    <a:pt x="0" y="32"/>
                  </a:lnTo>
                  <a:lnTo>
                    <a:pt x="10" y="53"/>
                  </a:lnTo>
                  <a:lnTo>
                    <a:pt x="32" y="59"/>
                  </a:lnTo>
                  <a:lnTo>
                    <a:pt x="53" y="53"/>
                  </a:lnTo>
                  <a:lnTo>
                    <a:pt x="59" y="43"/>
                  </a:lnTo>
                  <a:lnTo>
                    <a:pt x="64" y="32"/>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trike="noStrike" noProof="1">
                <a:solidFill>
                  <a:srgbClr val="494B4D"/>
                </a:solidFill>
                <a:latin typeface="Arial" panose="020B0604020202020204" pitchFamily="34" charset="0"/>
                <a:ea typeface="宋体" panose="02010600030101010101" pitchFamily="2" charset="-122"/>
              </a:endParaRPr>
            </a:p>
          </p:txBody>
        </p:sp>
        <p:sp>
          <p:nvSpPr>
            <p:cNvPr id="346169" name="Freeform 55"/>
            <p:cNvSpPr>
              <a:spLocks noChangeArrowheads="1"/>
            </p:cNvSpPr>
            <p:nvPr/>
          </p:nvSpPr>
          <p:spPr bwMode="auto">
            <a:xfrm>
              <a:off x="2212" y="2425"/>
              <a:ext cx="64" cy="59"/>
            </a:xfrm>
            <a:custGeom>
              <a:avLst/>
              <a:gdLst>
                <a:gd name="T0" fmla="*/ 64 w 64"/>
                <a:gd name="T1" fmla="*/ 27 h 59"/>
                <a:gd name="T2" fmla="*/ 64 w 64"/>
                <a:gd name="T3" fmla="*/ 16 h 59"/>
                <a:gd name="T4" fmla="*/ 58 w 64"/>
                <a:gd name="T5" fmla="*/ 5 h 59"/>
                <a:gd name="T6" fmla="*/ 32 w 64"/>
                <a:gd name="T7" fmla="*/ 0 h 59"/>
                <a:gd name="T8" fmla="*/ 10 w 64"/>
                <a:gd name="T9" fmla="*/ 5 h 59"/>
                <a:gd name="T10" fmla="*/ 0 w 64"/>
                <a:gd name="T11" fmla="*/ 27 h 59"/>
                <a:gd name="T12" fmla="*/ 10 w 64"/>
                <a:gd name="T13" fmla="*/ 48 h 59"/>
                <a:gd name="T14" fmla="*/ 32 w 64"/>
                <a:gd name="T15" fmla="*/ 59 h 59"/>
                <a:gd name="T16" fmla="*/ 58 w 64"/>
                <a:gd name="T17" fmla="*/ 48 h 59"/>
                <a:gd name="T18" fmla="*/ 64 w 64"/>
                <a:gd name="T19" fmla="*/ 37 h 59"/>
                <a:gd name="T20" fmla="*/ 64 w 64"/>
                <a:gd name="T21" fmla="*/ 27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4" h="59">
                  <a:moveTo>
                    <a:pt x="64" y="27"/>
                  </a:moveTo>
                  <a:lnTo>
                    <a:pt x="64" y="16"/>
                  </a:lnTo>
                  <a:lnTo>
                    <a:pt x="58" y="5"/>
                  </a:lnTo>
                  <a:lnTo>
                    <a:pt x="32" y="0"/>
                  </a:lnTo>
                  <a:lnTo>
                    <a:pt x="10" y="5"/>
                  </a:lnTo>
                  <a:lnTo>
                    <a:pt x="0" y="27"/>
                  </a:lnTo>
                  <a:lnTo>
                    <a:pt x="10" y="48"/>
                  </a:lnTo>
                  <a:lnTo>
                    <a:pt x="32" y="59"/>
                  </a:lnTo>
                  <a:lnTo>
                    <a:pt x="58" y="48"/>
                  </a:lnTo>
                  <a:lnTo>
                    <a:pt x="64" y="37"/>
                  </a:lnTo>
                  <a:lnTo>
                    <a:pt x="64" y="2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trike="noStrike" noProof="1">
                <a:solidFill>
                  <a:srgbClr val="494B4D"/>
                </a:solidFill>
                <a:latin typeface="Arial" panose="020B0604020202020204" pitchFamily="34" charset="0"/>
                <a:ea typeface="宋体" panose="02010600030101010101" pitchFamily="2" charset="-122"/>
              </a:endParaRPr>
            </a:p>
          </p:txBody>
        </p:sp>
        <p:sp>
          <p:nvSpPr>
            <p:cNvPr id="346170" name="Freeform 56"/>
            <p:cNvSpPr>
              <a:spLocks noChangeArrowheads="1"/>
            </p:cNvSpPr>
            <p:nvPr/>
          </p:nvSpPr>
          <p:spPr bwMode="auto">
            <a:xfrm>
              <a:off x="2212" y="2425"/>
              <a:ext cx="64" cy="59"/>
            </a:xfrm>
            <a:custGeom>
              <a:avLst/>
              <a:gdLst>
                <a:gd name="T0" fmla="*/ 64 w 64"/>
                <a:gd name="T1" fmla="*/ 27 h 59"/>
                <a:gd name="T2" fmla="*/ 64 w 64"/>
                <a:gd name="T3" fmla="*/ 16 h 59"/>
                <a:gd name="T4" fmla="*/ 58 w 64"/>
                <a:gd name="T5" fmla="*/ 5 h 59"/>
                <a:gd name="T6" fmla="*/ 32 w 64"/>
                <a:gd name="T7" fmla="*/ 0 h 59"/>
                <a:gd name="T8" fmla="*/ 10 w 64"/>
                <a:gd name="T9" fmla="*/ 5 h 59"/>
                <a:gd name="T10" fmla="*/ 0 w 64"/>
                <a:gd name="T11" fmla="*/ 27 h 59"/>
                <a:gd name="T12" fmla="*/ 10 w 64"/>
                <a:gd name="T13" fmla="*/ 48 h 59"/>
                <a:gd name="T14" fmla="*/ 32 w 64"/>
                <a:gd name="T15" fmla="*/ 59 h 59"/>
                <a:gd name="T16" fmla="*/ 58 w 64"/>
                <a:gd name="T17" fmla="*/ 48 h 59"/>
                <a:gd name="T18" fmla="*/ 64 w 64"/>
                <a:gd name="T19" fmla="*/ 37 h 59"/>
                <a:gd name="T20" fmla="*/ 64 w 64"/>
                <a:gd name="T21" fmla="*/ 27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4" h="59">
                  <a:moveTo>
                    <a:pt x="64" y="27"/>
                  </a:moveTo>
                  <a:lnTo>
                    <a:pt x="64" y="16"/>
                  </a:lnTo>
                  <a:lnTo>
                    <a:pt x="58" y="5"/>
                  </a:lnTo>
                  <a:lnTo>
                    <a:pt x="32" y="0"/>
                  </a:lnTo>
                  <a:lnTo>
                    <a:pt x="10" y="5"/>
                  </a:lnTo>
                  <a:lnTo>
                    <a:pt x="0" y="27"/>
                  </a:lnTo>
                  <a:lnTo>
                    <a:pt x="10" y="48"/>
                  </a:lnTo>
                  <a:lnTo>
                    <a:pt x="32" y="59"/>
                  </a:lnTo>
                  <a:lnTo>
                    <a:pt x="58" y="48"/>
                  </a:lnTo>
                  <a:lnTo>
                    <a:pt x="64" y="37"/>
                  </a:lnTo>
                  <a:lnTo>
                    <a:pt x="64" y="27"/>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trike="noStrike" noProof="1">
                <a:solidFill>
                  <a:srgbClr val="494B4D"/>
                </a:solidFill>
                <a:latin typeface="Arial" panose="020B0604020202020204" pitchFamily="34" charset="0"/>
                <a:ea typeface="宋体" panose="02010600030101010101" pitchFamily="2" charset="-122"/>
              </a:endParaRPr>
            </a:p>
          </p:txBody>
        </p:sp>
        <p:sp>
          <p:nvSpPr>
            <p:cNvPr id="346171" name="Freeform 57"/>
            <p:cNvSpPr>
              <a:spLocks noChangeArrowheads="1"/>
            </p:cNvSpPr>
            <p:nvPr/>
          </p:nvSpPr>
          <p:spPr bwMode="auto">
            <a:xfrm>
              <a:off x="2212" y="1917"/>
              <a:ext cx="64" cy="59"/>
            </a:xfrm>
            <a:custGeom>
              <a:avLst/>
              <a:gdLst>
                <a:gd name="T0" fmla="*/ 64 w 64"/>
                <a:gd name="T1" fmla="*/ 33 h 59"/>
                <a:gd name="T2" fmla="*/ 64 w 64"/>
                <a:gd name="T3" fmla="*/ 22 h 59"/>
                <a:gd name="T4" fmla="*/ 58 w 64"/>
                <a:gd name="T5" fmla="*/ 11 h 59"/>
                <a:gd name="T6" fmla="*/ 32 w 64"/>
                <a:gd name="T7" fmla="*/ 0 h 59"/>
                <a:gd name="T8" fmla="*/ 10 w 64"/>
                <a:gd name="T9" fmla="*/ 11 h 59"/>
                <a:gd name="T10" fmla="*/ 0 w 64"/>
                <a:gd name="T11" fmla="*/ 33 h 59"/>
                <a:gd name="T12" fmla="*/ 10 w 64"/>
                <a:gd name="T13" fmla="*/ 54 h 59"/>
                <a:gd name="T14" fmla="*/ 32 w 64"/>
                <a:gd name="T15" fmla="*/ 59 h 59"/>
                <a:gd name="T16" fmla="*/ 58 w 64"/>
                <a:gd name="T17" fmla="*/ 54 h 59"/>
                <a:gd name="T18" fmla="*/ 64 w 64"/>
                <a:gd name="T19" fmla="*/ 43 h 59"/>
                <a:gd name="T20" fmla="*/ 64 w 64"/>
                <a:gd name="T21" fmla="*/ 33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4" h="59">
                  <a:moveTo>
                    <a:pt x="64" y="33"/>
                  </a:moveTo>
                  <a:lnTo>
                    <a:pt x="64" y="22"/>
                  </a:lnTo>
                  <a:lnTo>
                    <a:pt x="58" y="11"/>
                  </a:lnTo>
                  <a:lnTo>
                    <a:pt x="32" y="0"/>
                  </a:lnTo>
                  <a:lnTo>
                    <a:pt x="10" y="11"/>
                  </a:lnTo>
                  <a:lnTo>
                    <a:pt x="0" y="33"/>
                  </a:lnTo>
                  <a:lnTo>
                    <a:pt x="10" y="54"/>
                  </a:lnTo>
                  <a:lnTo>
                    <a:pt x="32" y="59"/>
                  </a:lnTo>
                  <a:lnTo>
                    <a:pt x="58" y="54"/>
                  </a:lnTo>
                  <a:lnTo>
                    <a:pt x="64" y="43"/>
                  </a:lnTo>
                  <a:lnTo>
                    <a:pt x="64" y="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trike="noStrike" noProof="1">
                <a:solidFill>
                  <a:srgbClr val="494B4D"/>
                </a:solidFill>
                <a:latin typeface="Arial" panose="020B0604020202020204" pitchFamily="34" charset="0"/>
                <a:ea typeface="宋体" panose="02010600030101010101" pitchFamily="2" charset="-122"/>
              </a:endParaRPr>
            </a:p>
          </p:txBody>
        </p:sp>
        <p:sp>
          <p:nvSpPr>
            <p:cNvPr id="346172" name="Freeform 58"/>
            <p:cNvSpPr>
              <a:spLocks noChangeArrowheads="1"/>
            </p:cNvSpPr>
            <p:nvPr/>
          </p:nvSpPr>
          <p:spPr bwMode="auto">
            <a:xfrm>
              <a:off x="2212" y="1917"/>
              <a:ext cx="64" cy="59"/>
            </a:xfrm>
            <a:custGeom>
              <a:avLst/>
              <a:gdLst>
                <a:gd name="T0" fmla="*/ 64 w 64"/>
                <a:gd name="T1" fmla="*/ 33 h 59"/>
                <a:gd name="T2" fmla="*/ 64 w 64"/>
                <a:gd name="T3" fmla="*/ 22 h 59"/>
                <a:gd name="T4" fmla="*/ 58 w 64"/>
                <a:gd name="T5" fmla="*/ 11 h 59"/>
                <a:gd name="T6" fmla="*/ 32 w 64"/>
                <a:gd name="T7" fmla="*/ 0 h 59"/>
                <a:gd name="T8" fmla="*/ 10 w 64"/>
                <a:gd name="T9" fmla="*/ 11 h 59"/>
                <a:gd name="T10" fmla="*/ 0 w 64"/>
                <a:gd name="T11" fmla="*/ 33 h 59"/>
                <a:gd name="T12" fmla="*/ 10 w 64"/>
                <a:gd name="T13" fmla="*/ 54 h 59"/>
                <a:gd name="T14" fmla="*/ 32 w 64"/>
                <a:gd name="T15" fmla="*/ 59 h 59"/>
                <a:gd name="T16" fmla="*/ 58 w 64"/>
                <a:gd name="T17" fmla="*/ 54 h 59"/>
                <a:gd name="T18" fmla="*/ 64 w 64"/>
                <a:gd name="T19" fmla="*/ 43 h 59"/>
                <a:gd name="T20" fmla="*/ 64 w 64"/>
                <a:gd name="T21" fmla="*/ 33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4" h="59">
                  <a:moveTo>
                    <a:pt x="64" y="33"/>
                  </a:moveTo>
                  <a:lnTo>
                    <a:pt x="64" y="22"/>
                  </a:lnTo>
                  <a:lnTo>
                    <a:pt x="58" y="11"/>
                  </a:lnTo>
                  <a:lnTo>
                    <a:pt x="32" y="0"/>
                  </a:lnTo>
                  <a:lnTo>
                    <a:pt x="10" y="11"/>
                  </a:lnTo>
                  <a:lnTo>
                    <a:pt x="0" y="33"/>
                  </a:lnTo>
                  <a:lnTo>
                    <a:pt x="10" y="54"/>
                  </a:lnTo>
                  <a:lnTo>
                    <a:pt x="32" y="59"/>
                  </a:lnTo>
                  <a:lnTo>
                    <a:pt x="58" y="54"/>
                  </a:lnTo>
                  <a:lnTo>
                    <a:pt x="64" y="43"/>
                  </a:lnTo>
                  <a:lnTo>
                    <a:pt x="64" y="33"/>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trike="noStrike" noProof="1">
                <a:solidFill>
                  <a:srgbClr val="494B4D"/>
                </a:solidFill>
                <a:latin typeface="Arial" panose="020B0604020202020204" pitchFamily="34" charset="0"/>
                <a:ea typeface="宋体" panose="02010600030101010101" pitchFamily="2" charset="-122"/>
              </a:endParaRPr>
            </a:p>
          </p:txBody>
        </p:sp>
        <p:sp>
          <p:nvSpPr>
            <p:cNvPr id="346173" name="Freeform 59"/>
            <p:cNvSpPr>
              <a:spLocks noChangeArrowheads="1"/>
            </p:cNvSpPr>
            <p:nvPr/>
          </p:nvSpPr>
          <p:spPr bwMode="auto">
            <a:xfrm>
              <a:off x="1704" y="1917"/>
              <a:ext cx="65" cy="59"/>
            </a:xfrm>
            <a:custGeom>
              <a:avLst/>
              <a:gdLst>
                <a:gd name="T0" fmla="*/ 65 w 65"/>
                <a:gd name="T1" fmla="*/ 33 h 59"/>
                <a:gd name="T2" fmla="*/ 54 w 65"/>
                <a:gd name="T3" fmla="*/ 11 h 59"/>
                <a:gd name="T4" fmla="*/ 32 w 65"/>
                <a:gd name="T5" fmla="*/ 0 h 59"/>
                <a:gd name="T6" fmla="*/ 11 w 65"/>
                <a:gd name="T7" fmla="*/ 11 h 59"/>
                <a:gd name="T8" fmla="*/ 0 w 65"/>
                <a:gd name="T9" fmla="*/ 33 h 59"/>
                <a:gd name="T10" fmla="*/ 11 w 65"/>
                <a:gd name="T11" fmla="*/ 54 h 59"/>
                <a:gd name="T12" fmla="*/ 32 w 65"/>
                <a:gd name="T13" fmla="*/ 59 h 59"/>
                <a:gd name="T14" fmla="*/ 54 w 65"/>
                <a:gd name="T15" fmla="*/ 54 h 59"/>
                <a:gd name="T16" fmla="*/ 65 w 65"/>
                <a:gd name="T17" fmla="*/ 33 h 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59">
                  <a:moveTo>
                    <a:pt x="65" y="33"/>
                  </a:moveTo>
                  <a:lnTo>
                    <a:pt x="54" y="11"/>
                  </a:lnTo>
                  <a:lnTo>
                    <a:pt x="32" y="0"/>
                  </a:lnTo>
                  <a:lnTo>
                    <a:pt x="11" y="11"/>
                  </a:lnTo>
                  <a:lnTo>
                    <a:pt x="0" y="33"/>
                  </a:lnTo>
                  <a:lnTo>
                    <a:pt x="11" y="54"/>
                  </a:lnTo>
                  <a:lnTo>
                    <a:pt x="32" y="59"/>
                  </a:lnTo>
                  <a:lnTo>
                    <a:pt x="54" y="54"/>
                  </a:lnTo>
                  <a:lnTo>
                    <a:pt x="65" y="33"/>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trike="noStrike" noProof="1">
                <a:solidFill>
                  <a:srgbClr val="494B4D"/>
                </a:solidFill>
                <a:latin typeface="Arial" panose="020B0604020202020204" pitchFamily="34" charset="0"/>
                <a:ea typeface="宋体" panose="02010600030101010101" pitchFamily="2" charset="-122"/>
              </a:endParaRPr>
            </a:p>
          </p:txBody>
        </p:sp>
        <p:sp>
          <p:nvSpPr>
            <p:cNvPr id="346174" name="Freeform 60"/>
            <p:cNvSpPr>
              <a:spLocks noChangeArrowheads="1"/>
            </p:cNvSpPr>
            <p:nvPr/>
          </p:nvSpPr>
          <p:spPr bwMode="auto">
            <a:xfrm>
              <a:off x="1704" y="1917"/>
              <a:ext cx="65" cy="59"/>
            </a:xfrm>
            <a:custGeom>
              <a:avLst/>
              <a:gdLst>
                <a:gd name="T0" fmla="*/ 65 w 65"/>
                <a:gd name="T1" fmla="*/ 33 h 59"/>
                <a:gd name="T2" fmla="*/ 54 w 65"/>
                <a:gd name="T3" fmla="*/ 11 h 59"/>
                <a:gd name="T4" fmla="*/ 32 w 65"/>
                <a:gd name="T5" fmla="*/ 0 h 59"/>
                <a:gd name="T6" fmla="*/ 11 w 65"/>
                <a:gd name="T7" fmla="*/ 11 h 59"/>
                <a:gd name="T8" fmla="*/ 0 w 65"/>
                <a:gd name="T9" fmla="*/ 33 h 59"/>
                <a:gd name="T10" fmla="*/ 11 w 65"/>
                <a:gd name="T11" fmla="*/ 54 h 59"/>
                <a:gd name="T12" fmla="*/ 32 w 65"/>
                <a:gd name="T13" fmla="*/ 59 h 59"/>
                <a:gd name="T14" fmla="*/ 54 w 65"/>
                <a:gd name="T15" fmla="*/ 54 h 59"/>
                <a:gd name="T16" fmla="*/ 65 w 65"/>
                <a:gd name="T17" fmla="*/ 33 h 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59">
                  <a:moveTo>
                    <a:pt x="65" y="33"/>
                  </a:moveTo>
                  <a:lnTo>
                    <a:pt x="54" y="11"/>
                  </a:lnTo>
                  <a:lnTo>
                    <a:pt x="32" y="0"/>
                  </a:lnTo>
                  <a:lnTo>
                    <a:pt x="11" y="11"/>
                  </a:lnTo>
                  <a:lnTo>
                    <a:pt x="0" y="33"/>
                  </a:lnTo>
                  <a:lnTo>
                    <a:pt x="11" y="54"/>
                  </a:lnTo>
                  <a:lnTo>
                    <a:pt x="32" y="59"/>
                  </a:lnTo>
                  <a:lnTo>
                    <a:pt x="54" y="54"/>
                  </a:lnTo>
                  <a:lnTo>
                    <a:pt x="65" y="33"/>
                  </a:lnTo>
                </a:path>
              </a:pathLst>
            </a:custGeom>
            <a:solidFill>
              <a:schemeClr val="accent2"/>
            </a:solidFill>
            <a:ln w="7938">
              <a:solidFill>
                <a:srgbClr val="0000FF"/>
              </a:solidFill>
              <a:round/>
            </a:ln>
          </p:spPr>
          <p:txBody>
            <a:bodyPr/>
            <a:lstStyle/>
            <a:p>
              <a:pPr fontAlgn="base">
                <a:spcBef>
                  <a:spcPct val="0"/>
                </a:spcBef>
                <a:spcAft>
                  <a:spcPct val="0"/>
                </a:spcAft>
              </a:pPr>
              <a:endParaRPr lang="zh-CN" altLang="en-US" strike="noStrike" noProof="1">
                <a:solidFill>
                  <a:srgbClr val="494B4D"/>
                </a:solidFill>
                <a:latin typeface="Arial" panose="020B0604020202020204" pitchFamily="34" charset="0"/>
                <a:ea typeface="宋体" panose="02010600030101010101" pitchFamily="2" charset="-122"/>
              </a:endParaRPr>
            </a:p>
          </p:txBody>
        </p:sp>
        <p:sp>
          <p:nvSpPr>
            <p:cNvPr id="346175" name="Freeform 61"/>
            <p:cNvSpPr>
              <a:spLocks noChangeArrowheads="1"/>
            </p:cNvSpPr>
            <p:nvPr/>
          </p:nvSpPr>
          <p:spPr bwMode="auto">
            <a:xfrm>
              <a:off x="1202" y="1917"/>
              <a:ext cx="65" cy="59"/>
            </a:xfrm>
            <a:custGeom>
              <a:avLst/>
              <a:gdLst>
                <a:gd name="T0" fmla="*/ 65 w 65"/>
                <a:gd name="T1" fmla="*/ 33 h 59"/>
                <a:gd name="T2" fmla="*/ 59 w 65"/>
                <a:gd name="T3" fmla="*/ 11 h 59"/>
                <a:gd name="T4" fmla="*/ 33 w 65"/>
                <a:gd name="T5" fmla="*/ 0 h 59"/>
                <a:gd name="T6" fmla="*/ 11 w 65"/>
                <a:gd name="T7" fmla="*/ 11 h 59"/>
                <a:gd name="T8" fmla="*/ 0 w 65"/>
                <a:gd name="T9" fmla="*/ 33 h 59"/>
                <a:gd name="T10" fmla="*/ 11 w 65"/>
                <a:gd name="T11" fmla="*/ 54 h 59"/>
                <a:gd name="T12" fmla="*/ 33 w 65"/>
                <a:gd name="T13" fmla="*/ 59 h 59"/>
                <a:gd name="T14" fmla="*/ 59 w 65"/>
                <a:gd name="T15" fmla="*/ 54 h 59"/>
                <a:gd name="T16" fmla="*/ 65 w 65"/>
                <a:gd name="T17" fmla="*/ 33 h 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59">
                  <a:moveTo>
                    <a:pt x="65" y="33"/>
                  </a:moveTo>
                  <a:lnTo>
                    <a:pt x="59" y="11"/>
                  </a:lnTo>
                  <a:lnTo>
                    <a:pt x="33" y="0"/>
                  </a:lnTo>
                  <a:lnTo>
                    <a:pt x="11" y="11"/>
                  </a:lnTo>
                  <a:lnTo>
                    <a:pt x="0" y="33"/>
                  </a:lnTo>
                  <a:lnTo>
                    <a:pt x="11" y="54"/>
                  </a:lnTo>
                  <a:lnTo>
                    <a:pt x="33" y="59"/>
                  </a:lnTo>
                  <a:lnTo>
                    <a:pt x="59" y="54"/>
                  </a:lnTo>
                  <a:lnTo>
                    <a:pt x="65" y="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trike="noStrike" noProof="1">
                <a:solidFill>
                  <a:srgbClr val="494B4D"/>
                </a:solidFill>
                <a:latin typeface="Arial" panose="020B0604020202020204" pitchFamily="34" charset="0"/>
                <a:ea typeface="宋体" panose="02010600030101010101" pitchFamily="2" charset="-122"/>
              </a:endParaRPr>
            </a:p>
          </p:txBody>
        </p:sp>
        <p:sp>
          <p:nvSpPr>
            <p:cNvPr id="346176" name="Freeform 62"/>
            <p:cNvSpPr>
              <a:spLocks noChangeArrowheads="1"/>
            </p:cNvSpPr>
            <p:nvPr/>
          </p:nvSpPr>
          <p:spPr bwMode="auto">
            <a:xfrm>
              <a:off x="1202" y="1917"/>
              <a:ext cx="65" cy="59"/>
            </a:xfrm>
            <a:custGeom>
              <a:avLst/>
              <a:gdLst>
                <a:gd name="T0" fmla="*/ 65 w 65"/>
                <a:gd name="T1" fmla="*/ 33 h 59"/>
                <a:gd name="T2" fmla="*/ 59 w 65"/>
                <a:gd name="T3" fmla="*/ 11 h 59"/>
                <a:gd name="T4" fmla="*/ 33 w 65"/>
                <a:gd name="T5" fmla="*/ 0 h 59"/>
                <a:gd name="T6" fmla="*/ 11 w 65"/>
                <a:gd name="T7" fmla="*/ 11 h 59"/>
                <a:gd name="T8" fmla="*/ 0 w 65"/>
                <a:gd name="T9" fmla="*/ 33 h 59"/>
                <a:gd name="T10" fmla="*/ 11 w 65"/>
                <a:gd name="T11" fmla="*/ 54 h 59"/>
                <a:gd name="T12" fmla="*/ 33 w 65"/>
                <a:gd name="T13" fmla="*/ 59 h 59"/>
                <a:gd name="T14" fmla="*/ 59 w 65"/>
                <a:gd name="T15" fmla="*/ 54 h 59"/>
                <a:gd name="T16" fmla="*/ 65 w 65"/>
                <a:gd name="T17" fmla="*/ 33 h 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59">
                  <a:moveTo>
                    <a:pt x="65" y="33"/>
                  </a:moveTo>
                  <a:lnTo>
                    <a:pt x="59" y="11"/>
                  </a:lnTo>
                  <a:lnTo>
                    <a:pt x="33" y="0"/>
                  </a:lnTo>
                  <a:lnTo>
                    <a:pt x="11" y="11"/>
                  </a:lnTo>
                  <a:lnTo>
                    <a:pt x="0" y="33"/>
                  </a:lnTo>
                  <a:lnTo>
                    <a:pt x="11" y="54"/>
                  </a:lnTo>
                  <a:lnTo>
                    <a:pt x="33" y="59"/>
                  </a:lnTo>
                  <a:lnTo>
                    <a:pt x="59" y="54"/>
                  </a:lnTo>
                  <a:lnTo>
                    <a:pt x="65" y="33"/>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trike="noStrike" noProof="1">
                <a:solidFill>
                  <a:srgbClr val="494B4D"/>
                </a:solidFill>
                <a:latin typeface="Arial" panose="020B0604020202020204" pitchFamily="34" charset="0"/>
                <a:ea typeface="宋体" panose="02010600030101010101" pitchFamily="2" charset="-122"/>
              </a:endParaRPr>
            </a:p>
          </p:txBody>
        </p:sp>
        <p:sp>
          <p:nvSpPr>
            <p:cNvPr id="346177" name="Freeform 63"/>
            <p:cNvSpPr>
              <a:spLocks noChangeArrowheads="1"/>
            </p:cNvSpPr>
            <p:nvPr/>
          </p:nvSpPr>
          <p:spPr bwMode="auto">
            <a:xfrm>
              <a:off x="701" y="1917"/>
              <a:ext cx="64" cy="59"/>
            </a:xfrm>
            <a:custGeom>
              <a:avLst/>
              <a:gdLst>
                <a:gd name="T0" fmla="*/ 64 w 64"/>
                <a:gd name="T1" fmla="*/ 33 h 59"/>
                <a:gd name="T2" fmla="*/ 53 w 64"/>
                <a:gd name="T3" fmla="*/ 11 h 59"/>
                <a:gd name="T4" fmla="*/ 32 w 64"/>
                <a:gd name="T5" fmla="*/ 0 h 59"/>
                <a:gd name="T6" fmla="*/ 10 w 64"/>
                <a:gd name="T7" fmla="*/ 11 h 59"/>
                <a:gd name="T8" fmla="*/ 0 w 64"/>
                <a:gd name="T9" fmla="*/ 33 h 59"/>
                <a:gd name="T10" fmla="*/ 10 w 64"/>
                <a:gd name="T11" fmla="*/ 54 h 59"/>
                <a:gd name="T12" fmla="*/ 32 w 64"/>
                <a:gd name="T13" fmla="*/ 59 h 59"/>
                <a:gd name="T14" fmla="*/ 53 w 64"/>
                <a:gd name="T15" fmla="*/ 54 h 59"/>
                <a:gd name="T16" fmla="*/ 64 w 64"/>
                <a:gd name="T17" fmla="*/ 33 h 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 h="59">
                  <a:moveTo>
                    <a:pt x="64" y="33"/>
                  </a:moveTo>
                  <a:lnTo>
                    <a:pt x="53" y="11"/>
                  </a:lnTo>
                  <a:lnTo>
                    <a:pt x="32" y="0"/>
                  </a:lnTo>
                  <a:lnTo>
                    <a:pt x="10" y="11"/>
                  </a:lnTo>
                  <a:lnTo>
                    <a:pt x="0" y="33"/>
                  </a:lnTo>
                  <a:lnTo>
                    <a:pt x="10" y="54"/>
                  </a:lnTo>
                  <a:lnTo>
                    <a:pt x="32" y="59"/>
                  </a:lnTo>
                  <a:lnTo>
                    <a:pt x="53" y="54"/>
                  </a:lnTo>
                  <a:lnTo>
                    <a:pt x="64" y="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trike="noStrike" noProof="1">
                <a:solidFill>
                  <a:srgbClr val="494B4D"/>
                </a:solidFill>
                <a:latin typeface="Arial" panose="020B0604020202020204" pitchFamily="34" charset="0"/>
                <a:ea typeface="宋体" panose="02010600030101010101" pitchFamily="2" charset="-122"/>
              </a:endParaRPr>
            </a:p>
          </p:txBody>
        </p:sp>
        <p:sp>
          <p:nvSpPr>
            <p:cNvPr id="346178" name="Freeform 64"/>
            <p:cNvSpPr>
              <a:spLocks noChangeArrowheads="1"/>
            </p:cNvSpPr>
            <p:nvPr/>
          </p:nvSpPr>
          <p:spPr bwMode="auto">
            <a:xfrm>
              <a:off x="701" y="1917"/>
              <a:ext cx="64" cy="59"/>
            </a:xfrm>
            <a:custGeom>
              <a:avLst/>
              <a:gdLst>
                <a:gd name="T0" fmla="*/ 64 w 64"/>
                <a:gd name="T1" fmla="*/ 33 h 59"/>
                <a:gd name="T2" fmla="*/ 53 w 64"/>
                <a:gd name="T3" fmla="*/ 11 h 59"/>
                <a:gd name="T4" fmla="*/ 32 w 64"/>
                <a:gd name="T5" fmla="*/ 0 h 59"/>
                <a:gd name="T6" fmla="*/ 10 w 64"/>
                <a:gd name="T7" fmla="*/ 11 h 59"/>
                <a:gd name="T8" fmla="*/ 0 w 64"/>
                <a:gd name="T9" fmla="*/ 33 h 59"/>
                <a:gd name="T10" fmla="*/ 10 w 64"/>
                <a:gd name="T11" fmla="*/ 54 h 59"/>
                <a:gd name="T12" fmla="*/ 32 w 64"/>
                <a:gd name="T13" fmla="*/ 59 h 59"/>
                <a:gd name="T14" fmla="*/ 53 w 64"/>
                <a:gd name="T15" fmla="*/ 54 h 59"/>
                <a:gd name="T16" fmla="*/ 64 w 64"/>
                <a:gd name="T17" fmla="*/ 33 h 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 h="59">
                  <a:moveTo>
                    <a:pt x="64" y="33"/>
                  </a:moveTo>
                  <a:lnTo>
                    <a:pt x="53" y="11"/>
                  </a:lnTo>
                  <a:lnTo>
                    <a:pt x="32" y="0"/>
                  </a:lnTo>
                  <a:lnTo>
                    <a:pt x="10" y="11"/>
                  </a:lnTo>
                  <a:lnTo>
                    <a:pt x="0" y="33"/>
                  </a:lnTo>
                  <a:lnTo>
                    <a:pt x="10" y="54"/>
                  </a:lnTo>
                  <a:lnTo>
                    <a:pt x="32" y="59"/>
                  </a:lnTo>
                  <a:lnTo>
                    <a:pt x="53" y="54"/>
                  </a:lnTo>
                  <a:lnTo>
                    <a:pt x="64" y="33"/>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trike="noStrike" noProof="1">
                <a:solidFill>
                  <a:srgbClr val="494B4D"/>
                </a:solidFill>
                <a:latin typeface="Arial" panose="020B0604020202020204" pitchFamily="34" charset="0"/>
                <a:ea typeface="宋体" panose="02010600030101010101" pitchFamily="2" charset="-122"/>
              </a:endParaRPr>
            </a:p>
          </p:txBody>
        </p:sp>
        <p:sp>
          <p:nvSpPr>
            <p:cNvPr id="346179" name="Freeform 65"/>
            <p:cNvSpPr>
              <a:spLocks noChangeArrowheads="1"/>
            </p:cNvSpPr>
            <p:nvPr/>
          </p:nvSpPr>
          <p:spPr bwMode="auto">
            <a:xfrm>
              <a:off x="701" y="2425"/>
              <a:ext cx="64" cy="59"/>
            </a:xfrm>
            <a:custGeom>
              <a:avLst/>
              <a:gdLst>
                <a:gd name="T0" fmla="*/ 64 w 64"/>
                <a:gd name="T1" fmla="*/ 27 h 59"/>
                <a:gd name="T2" fmla="*/ 53 w 64"/>
                <a:gd name="T3" fmla="*/ 5 h 59"/>
                <a:gd name="T4" fmla="*/ 32 w 64"/>
                <a:gd name="T5" fmla="*/ 0 h 59"/>
                <a:gd name="T6" fmla="*/ 10 w 64"/>
                <a:gd name="T7" fmla="*/ 5 h 59"/>
                <a:gd name="T8" fmla="*/ 0 w 64"/>
                <a:gd name="T9" fmla="*/ 27 h 59"/>
                <a:gd name="T10" fmla="*/ 10 w 64"/>
                <a:gd name="T11" fmla="*/ 48 h 59"/>
                <a:gd name="T12" fmla="*/ 32 w 64"/>
                <a:gd name="T13" fmla="*/ 59 h 59"/>
                <a:gd name="T14" fmla="*/ 53 w 64"/>
                <a:gd name="T15" fmla="*/ 48 h 59"/>
                <a:gd name="T16" fmla="*/ 64 w 64"/>
                <a:gd name="T17" fmla="*/ 27 h 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 h="59">
                  <a:moveTo>
                    <a:pt x="64" y="27"/>
                  </a:moveTo>
                  <a:lnTo>
                    <a:pt x="53" y="5"/>
                  </a:lnTo>
                  <a:lnTo>
                    <a:pt x="32" y="0"/>
                  </a:lnTo>
                  <a:lnTo>
                    <a:pt x="10" y="5"/>
                  </a:lnTo>
                  <a:lnTo>
                    <a:pt x="0" y="27"/>
                  </a:lnTo>
                  <a:lnTo>
                    <a:pt x="10" y="48"/>
                  </a:lnTo>
                  <a:lnTo>
                    <a:pt x="32" y="59"/>
                  </a:lnTo>
                  <a:lnTo>
                    <a:pt x="53" y="48"/>
                  </a:lnTo>
                  <a:lnTo>
                    <a:pt x="64" y="27"/>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trike="noStrike" noProof="1">
                <a:solidFill>
                  <a:srgbClr val="494B4D"/>
                </a:solidFill>
                <a:latin typeface="Arial" panose="020B0604020202020204" pitchFamily="34" charset="0"/>
                <a:ea typeface="宋体" panose="02010600030101010101" pitchFamily="2" charset="-122"/>
              </a:endParaRPr>
            </a:p>
          </p:txBody>
        </p:sp>
        <p:sp>
          <p:nvSpPr>
            <p:cNvPr id="346180" name="Freeform 66"/>
            <p:cNvSpPr>
              <a:spLocks noChangeArrowheads="1"/>
            </p:cNvSpPr>
            <p:nvPr/>
          </p:nvSpPr>
          <p:spPr bwMode="auto">
            <a:xfrm>
              <a:off x="701" y="2425"/>
              <a:ext cx="64" cy="59"/>
            </a:xfrm>
            <a:custGeom>
              <a:avLst/>
              <a:gdLst>
                <a:gd name="T0" fmla="*/ 64 w 64"/>
                <a:gd name="T1" fmla="*/ 27 h 59"/>
                <a:gd name="T2" fmla="*/ 53 w 64"/>
                <a:gd name="T3" fmla="*/ 5 h 59"/>
                <a:gd name="T4" fmla="*/ 32 w 64"/>
                <a:gd name="T5" fmla="*/ 0 h 59"/>
                <a:gd name="T6" fmla="*/ 10 w 64"/>
                <a:gd name="T7" fmla="*/ 5 h 59"/>
                <a:gd name="T8" fmla="*/ 0 w 64"/>
                <a:gd name="T9" fmla="*/ 27 h 59"/>
                <a:gd name="T10" fmla="*/ 10 w 64"/>
                <a:gd name="T11" fmla="*/ 48 h 59"/>
                <a:gd name="T12" fmla="*/ 32 w 64"/>
                <a:gd name="T13" fmla="*/ 59 h 59"/>
                <a:gd name="T14" fmla="*/ 53 w 64"/>
                <a:gd name="T15" fmla="*/ 48 h 59"/>
                <a:gd name="T16" fmla="*/ 64 w 64"/>
                <a:gd name="T17" fmla="*/ 27 h 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 h="59">
                  <a:moveTo>
                    <a:pt x="64" y="27"/>
                  </a:moveTo>
                  <a:lnTo>
                    <a:pt x="53" y="5"/>
                  </a:lnTo>
                  <a:lnTo>
                    <a:pt x="32" y="0"/>
                  </a:lnTo>
                  <a:lnTo>
                    <a:pt x="10" y="5"/>
                  </a:lnTo>
                  <a:lnTo>
                    <a:pt x="0" y="27"/>
                  </a:lnTo>
                  <a:lnTo>
                    <a:pt x="10" y="48"/>
                  </a:lnTo>
                  <a:lnTo>
                    <a:pt x="32" y="59"/>
                  </a:lnTo>
                  <a:lnTo>
                    <a:pt x="53" y="48"/>
                  </a:lnTo>
                  <a:lnTo>
                    <a:pt x="64" y="27"/>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trike="noStrike" noProof="1">
                <a:solidFill>
                  <a:srgbClr val="494B4D"/>
                </a:solidFill>
                <a:latin typeface="Arial" panose="020B0604020202020204" pitchFamily="34" charset="0"/>
                <a:ea typeface="宋体" panose="02010600030101010101" pitchFamily="2" charset="-122"/>
              </a:endParaRPr>
            </a:p>
          </p:txBody>
        </p:sp>
        <p:sp>
          <p:nvSpPr>
            <p:cNvPr id="346181" name="Freeform 67"/>
            <p:cNvSpPr>
              <a:spLocks noChangeArrowheads="1"/>
            </p:cNvSpPr>
            <p:nvPr/>
          </p:nvSpPr>
          <p:spPr bwMode="auto">
            <a:xfrm>
              <a:off x="701" y="2917"/>
              <a:ext cx="64" cy="58"/>
            </a:xfrm>
            <a:custGeom>
              <a:avLst/>
              <a:gdLst>
                <a:gd name="T0" fmla="*/ 64 w 64"/>
                <a:gd name="T1" fmla="*/ 32 h 58"/>
                <a:gd name="T2" fmla="*/ 53 w 64"/>
                <a:gd name="T3" fmla="*/ 10 h 58"/>
                <a:gd name="T4" fmla="*/ 32 w 64"/>
                <a:gd name="T5" fmla="*/ 0 h 58"/>
                <a:gd name="T6" fmla="*/ 10 w 64"/>
                <a:gd name="T7" fmla="*/ 10 h 58"/>
                <a:gd name="T8" fmla="*/ 0 w 64"/>
                <a:gd name="T9" fmla="*/ 32 h 58"/>
                <a:gd name="T10" fmla="*/ 10 w 64"/>
                <a:gd name="T11" fmla="*/ 53 h 58"/>
                <a:gd name="T12" fmla="*/ 32 w 64"/>
                <a:gd name="T13" fmla="*/ 58 h 58"/>
                <a:gd name="T14" fmla="*/ 53 w 64"/>
                <a:gd name="T15" fmla="*/ 53 h 58"/>
                <a:gd name="T16" fmla="*/ 64 w 64"/>
                <a:gd name="T17" fmla="*/ 32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 h="58">
                  <a:moveTo>
                    <a:pt x="64" y="32"/>
                  </a:moveTo>
                  <a:lnTo>
                    <a:pt x="53" y="10"/>
                  </a:lnTo>
                  <a:lnTo>
                    <a:pt x="32" y="0"/>
                  </a:lnTo>
                  <a:lnTo>
                    <a:pt x="10" y="10"/>
                  </a:lnTo>
                  <a:lnTo>
                    <a:pt x="0" y="32"/>
                  </a:lnTo>
                  <a:lnTo>
                    <a:pt x="10" y="53"/>
                  </a:lnTo>
                  <a:lnTo>
                    <a:pt x="32" y="58"/>
                  </a:lnTo>
                  <a:lnTo>
                    <a:pt x="53" y="53"/>
                  </a:lnTo>
                  <a:lnTo>
                    <a:pt x="64" y="3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trike="noStrike" noProof="1">
                <a:solidFill>
                  <a:srgbClr val="494B4D"/>
                </a:solidFill>
                <a:latin typeface="Arial" panose="020B0604020202020204" pitchFamily="34" charset="0"/>
                <a:ea typeface="宋体" panose="02010600030101010101" pitchFamily="2" charset="-122"/>
              </a:endParaRPr>
            </a:p>
          </p:txBody>
        </p:sp>
        <p:sp>
          <p:nvSpPr>
            <p:cNvPr id="346182" name="Freeform 68"/>
            <p:cNvSpPr>
              <a:spLocks noChangeArrowheads="1"/>
            </p:cNvSpPr>
            <p:nvPr/>
          </p:nvSpPr>
          <p:spPr bwMode="auto">
            <a:xfrm>
              <a:off x="701" y="2917"/>
              <a:ext cx="64" cy="58"/>
            </a:xfrm>
            <a:custGeom>
              <a:avLst/>
              <a:gdLst>
                <a:gd name="T0" fmla="*/ 64 w 64"/>
                <a:gd name="T1" fmla="*/ 32 h 58"/>
                <a:gd name="T2" fmla="*/ 53 w 64"/>
                <a:gd name="T3" fmla="*/ 10 h 58"/>
                <a:gd name="T4" fmla="*/ 32 w 64"/>
                <a:gd name="T5" fmla="*/ 0 h 58"/>
                <a:gd name="T6" fmla="*/ 10 w 64"/>
                <a:gd name="T7" fmla="*/ 10 h 58"/>
                <a:gd name="T8" fmla="*/ 0 w 64"/>
                <a:gd name="T9" fmla="*/ 32 h 58"/>
                <a:gd name="T10" fmla="*/ 10 w 64"/>
                <a:gd name="T11" fmla="*/ 53 h 58"/>
                <a:gd name="T12" fmla="*/ 32 w 64"/>
                <a:gd name="T13" fmla="*/ 58 h 58"/>
                <a:gd name="T14" fmla="*/ 53 w 64"/>
                <a:gd name="T15" fmla="*/ 53 h 58"/>
                <a:gd name="T16" fmla="*/ 64 w 64"/>
                <a:gd name="T17" fmla="*/ 32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 h="58">
                  <a:moveTo>
                    <a:pt x="64" y="32"/>
                  </a:moveTo>
                  <a:lnTo>
                    <a:pt x="53" y="10"/>
                  </a:lnTo>
                  <a:lnTo>
                    <a:pt x="32" y="0"/>
                  </a:lnTo>
                  <a:lnTo>
                    <a:pt x="10" y="10"/>
                  </a:lnTo>
                  <a:lnTo>
                    <a:pt x="0" y="32"/>
                  </a:lnTo>
                  <a:lnTo>
                    <a:pt x="10" y="53"/>
                  </a:lnTo>
                  <a:lnTo>
                    <a:pt x="32" y="58"/>
                  </a:lnTo>
                  <a:lnTo>
                    <a:pt x="53" y="53"/>
                  </a:lnTo>
                  <a:lnTo>
                    <a:pt x="64" y="32"/>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trike="noStrike" noProof="1">
                <a:solidFill>
                  <a:srgbClr val="494B4D"/>
                </a:solidFill>
                <a:latin typeface="Arial" panose="020B0604020202020204" pitchFamily="34" charset="0"/>
                <a:ea typeface="宋体" panose="02010600030101010101" pitchFamily="2" charset="-122"/>
              </a:endParaRPr>
            </a:p>
          </p:txBody>
        </p:sp>
        <p:sp>
          <p:nvSpPr>
            <p:cNvPr id="346183" name="Freeform 69"/>
            <p:cNvSpPr>
              <a:spLocks noChangeArrowheads="1"/>
            </p:cNvSpPr>
            <p:nvPr/>
          </p:nvSpPr>
          <p:spPr bwMode="auto">
            <a:xfrm>
              <a:off x="701" y="3430"/>
              <a:ext cx="64" cy="58"/>
            </a:xfrm>
            <a:custGeom>
              <a:avLst/>
              <a:gdLst>
                <a:gd name="T0" fmla="*/ 64 w 64"/>
                <a:gd name="T1" fmla="*/ 26 h 58"/>
                <a:gd name="T2" fmla="*/ 53 w 64"/>
                <a:gd name="T3" fmla="*/ 5 h 58"/>
                <a:gd name="T4" fmla="*/ 32 w 64"/>
                <a:gd name="T5" fmla="*/ 0 h 58"/>
                <a:gd name="T6" fmla="*/ 10 w 64"/>
                <a:gd name="T7" fmla="*/ 5 h 58"/>
                <a:gd name="T8" fmla="*/ 0 w 64"/>
                <a:gd name="T9" fmla="*/ 26 h 58"/>
                <a:gd name="T10" fmla="*/ 10 w 64"/>
                <a:gd name="T11" fmla="*/ 48 h 58"/>
                <a:gd name="T12" fmla="*/ 32 w 64"/>
                <a:gd name="T13" fmla="*/ 58 h 58"/>
                <a:gd name="T14" fmla="*/ 53 w 64"/>
                <a:gd name="T15" fmla="*/ 48 h 58"/>
                <a:gd name="T16" fmla="*/ 64 w 64"/>
                <a:gd name="T17" fmla="*/ 26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 h="58">
                  <a:moveTo>
                    <a:pt x="64" y="26"/>
                  </a:moveTo>
                  <a:lnTo>
                    <a:pt x="53" y="5"/>
                  </a:lnTo>
                  <a:lnTo>
                    <a:pt x="32" y="0"/>
                  </a:lnTo>
                  <a:lnTo>
                    <a:pt x="10" y="5"/>
                  </a:lnTo>
                  <a:lnTo>
                    <a:pt x="0" y="26"/>
                  </a:lnTo>
                  <a:lnTo>
                    <a:pt x="10" y="48"/>
                  </a:lnTo>
                  <a:lnTo>
                    <a:pt x="32" y="58"/>
                  </a:lnTo>
                  <a:lnTo>
                    <a:pt x="53" y="48"/>
                  </a:lnTo>
                  <a:lnTo>
                    <a:pt x="64" y="2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trike="noStrike" noProof="1">
                <a:solidFill>
                  <a:srgbClr val="494B4D"/>
                </a:solidFill>
                <a:latin typeface="Arial" panose="020B0604020202020204" pitchFamily="34" charset="0"/>
                <a:ea typeface="宋体" panose="02010600030101010101" pitchFamily="2" charset="-122"/>
              </a:endParaRPr>
            </a:p>
          </p:txBody>
        </p:sp>
        <p:sp>
          <p:nvSpPr>
            <p:cNvPr id="346184" name="Freeform 70"/>
            <p:cNvSpPr>
              <a:spLocks noChangeArrowheads="1"/>
            </p:cNvSpPr>
            <p:nvPr/>
          </p:nvSpPr>
          <p:spPr bwMode="auto">
            <a:xfrm>
              <a:off x="701" y="3430"/>
              <a:ext cx="64" cy="58"/>
            </a:xfrm>
            <a:custGeom>
              <a:avLst/>
              <a:gdLst>
                <a:gd name="T0" fmla="*/ 64 w 64"/>
                <a:gd name="T1" fmla="*/ 26 h 58"/>
                <a:gd name="T2" fmla="*/ 53 w 64"/>
                <a:gd name="T3" fmla="*/ 5 h 58"/>
                <a:gd name="T4" fmla="*/ 32 w 64"/>
                <a:gd name="T5" fmla="*/ 0 h 58"/>
                <a:gd name="T6" fmla="*/ 10 w 64"/>
                <a:gd name="T7" fmla="*/ 5 h 58"/>
                <a:gd name="T8" fmla="*/ 0 w 64"/>
                <a:gd name="T9" fmla="*/ 26 h 58"/>
                <a:gd name="T10" fmla="*/ 10 w 64"/>
                <a:gd name="T11" fmla="*/ 48 h 58"/>
                <a:gd name="T12" fmla="*/ 32 w 64"/>
                <a:gd name="T13" fmla="*/ 58 h 58"/>
                <a:gd name="T14" fmla="*/ 53 w 64"/>
                <a:gd name="T15" fmla="*/ 48 h 58"/>
                <a:gd name="T16" fmla="*/ 64 w 64"/>
                <a:gd name="T17" fmla="*/ 26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 h="58">
                  <a:moveTo>
                    <a:pt x="64" y="26"/>
                  </a:moveTo>
                  <a:lnTo>
                    <a:pt x="53" y="5"/>
                  </a:lnTo>
                  <a:lnTo>
                    <a:pt x="32" y="0"/>
                  </a:lnTo>
                  <a:lnTo>
                    <a:pt x="10" y="5"/>
                  </a:lnTo>
                  <a:lnTo>
                    <a:pt x="0" y="26"/>
                  </a:lnTo>
                  <a:lnTo>
                    <a:pt x="10" y="48"/>
                  </a:lnTo>
                  <a:lnTo>
                    <a:pt x="32" y="58"/>
                  </a:lnTo>
                  <a:lnTo>
                    <a:pt x="53" y="48"/>
                  </a:lnTo>
                  <a:lnTo>
                    <a:pt x="64" y="26"/>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trike="noStrike" noProof="1">
                <a:solidFill>
                  <a:srgbClr val="494B4D"/>
                </a:solidFill>
                <a:latin typeface="Arial" panose="020B0604020202020204" pitchFamily="34" charset="0"/>
                <a:ea typeface="宋体" panose="02010600030101010101" pitchFamily="2" charset="-122"/>
              </a:endParaRPr>
            </a:p>
          </p:txBody>
        </p:sp>
        <p:sp>
          <p:nvSpPr>
            <p:cNvPr id="346185" name="Freeform 71"/>
            <p:cNvSpPr>
              <a:spLocks noChangeArrowheads="1"/>
            </p:cNvSpPr>
            <p:nvPr/>
          </p:nvSpPr>
          <p:spPr bwMode="auto">
            <a:xfrm>
              <a:off x="1202" y="3430"/>
              <a:ext cx="65" cy="58"/>
            </a:xfrm>
            <a:custGeom>
              <a:avLst/>
              <a:gdLst>
                <a:gd name="T0" fmla="*/ 65 w 65"/>
                <a:gd name="T1" fmla="*/ 26 h 58"/>
                <a:gd name="T2" fmla="*/ 59 w 65"/>
                <a:gd name="T3" fmla="*/ 5 h 58"/>
                <a:gd name="T4" fmla="*/ 33 w 65"/>
                <a:gd name="T5" fmla="*/ 0 h 58"/>
                <a:gd name="T6" fmla="*/ 11 w 65"/>
                <a:gd name="T7" fmla="*/ 5 h 58"/>
                <a:gd name="T8" fmla="*/ 0 w 65"/>
                <a:gd name="T9" fmla="*/ 26 h 58"/>
                <a:gd name="T10" fmla="*/ 11 w 65"/>
                <a:gd name="T11" fmla="*/ 48 h 58"/>
                <a:gd name="T12" fmla="*/ 33 w 65"/>
                <a:gd name="T13" fmla="*/ 58 h 58"/>
                <a:gd name="T14" fmla="*/ 59 w 65"/>
                <a:gd name="T15" fmla="*/ 48 h 58"/>
                <a:gd name="T16" fmla="*/ 65 w 65"/>
                <a:gd name="T17" fmla="*/ 26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58">
                  <a:moveTo>
                    <a:pt x="65" y="26"/>
                  </a:moveTo>
                  <a:lnTo>
                    <a:pt x="59" y="5"/>
                  </a:lnTo>
                  <a:lnTo>
                    <a:pt x="33" y="0"/>
                  </a:lnTo>
                  <a:lnTo>
                    <a:pt x="11" y="5"/>
                  </a:lnTo>
                  <a:lnTo>
                    <a:pt x="0" y="26"/>
                  </a:lnTo>
                  <a:lnTo>
                    <a:pt x="11" y="48"/>
                  </a:lnTo>
                  <a:lnTo>
                    <a:pt x="33" y="58"/>
                  </a:lnTo>
                  <a:lnTo>
                    <a:pt x="59" y="48"/>
                  </a:lnTo>
                  <a:lnTo>
                    <a:pt x="65" y="2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trike="noStrike" noProof="1">
                <a:solidFill>
                  <a:srgbClr val="494B4D"/>
                </a:solidFill>
                <a:latin typeface="Arial" panose="020B0604020202020204" pitchFamily="34" charset="0"/>
                <a:ea typeface="宋体" panose="02010600030101010101" pitchFamily="2" charset="-122"/>
              </a:endParaRPr>
            </a:p>
          </p:txBody>
        </p:sp>
        <p:sp>
          <p:nvSpPr>
            <p:cNvPr id="346186" name="Freeform 72"/>
            <p:cNvSpPr>
              <a:spLocks noChangeArrowheads="1"/>
            </p:cNvSpPr>
            <p:nvPr/>
          </p:nvSpPr>
          <p:spPr bwMode="auto">
            <a:xfrm>
              <a:off x="1202" y="3430"/>
              <a:ext cx="65" cy="58"/>
            </a:xfrm>
            <a:custGeom>
              <a:avLst/>
              <a:gdLst>
                <a:gd name="T0" fmla="*/ 65 w 65"/>
                <a:gd name="T1" fmla="*/ 26 h 58"/>
                <a:gd name="T2" fmla="*/ 59 w 65"/>
                <a:gd name="T3" fmla="*/ 5 h 58"/>
                <a:gd name="T4" fmla="*/ 33 w 65"/>
                <a:gd name="T5" fmla="*/ 0 h 58"/>
                <a:gd name="T6" fmla="*/ 11 w 65"/>
                <a:gd name="T7" fmla="*/ 5 h 58"/>
                <a:gd name="T8" fmla="*/ 0 w 65"/>
                <a:gd name="T9" fmla="*/ 26 h 58"/>
                <a:gd name="T10" fmla="*/ 11 w 65"/>
                <a:gd name="T11" fmla="*/ 48 h 58"/>
                <a:gd name="T12" fmla="*/ 33 w 65"/>
                <a:gd name="T13" fmla="*/ 58 h 58"/>
                <a:gd name="T14" fmla="*/ 59 w 65"/>
                <a:gd name="T15" fmla="*/ 48 h 58"/>
                <a:gd name="T16" fmla="*/ 65 w 65"/>
                <a:gd name="T17" fmla="*/ 26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58">
                  <a:moveTo>
                    <a:pt x="65" y="26"/>
                  </a:moveTo>
                  <a:lnTo>
                    <a:pt x="59" y="5"/>
                  </a:lnTo>
                  <a:lnTo>
                    <a:pt x="33" y="0"/>
                  </a:lnTo>
                  <a:lnTo>
                    <a:pt x="11" y="5"/>
                  </a:lnTo>
                  <a:lnTo>
                    <a:pt x="0" y="26"/>
                  </a:lnTo>
                  <a:lnTo>
                    <a:pt x="11" y="48"/>
                  </a:lnTo>
                  <a:lnTo>
                    <a:pt x="33" y="58"/>
                  </a:lnTo>
                  <a:lnTo>
                    <a:pt x="59" y="48"/>
                  </a:lnTo>
                  <a:lnTo>
                    <a:pt x="65" y="26"/>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trike="noStrike" noProof="1">
                <a:solidFill>
                  <a:srgbClr val="494B4D"/>
                </a:solidFill>
                <a:latin typeface="Arial" panose="020B0604020202020204" pitchFamily="34" charset="0"/>
                <a:ea typeface="宋体" panose="02010600030101010101" pitchFamily="2" charset="-122"/>
              </a:endParaRPr>
            </a:p>
          </p:txBody>
        </p:sp>
        <p:sp>
          <p:nvSpPr>
            <p:cNvPr id="346187" name="Freeform 73"/>
            <p:cNvSpPr>
              <a:spLocks noChangeArrowheads="1"/>
            </p:cNvSpPr>
            <p:nvPr/>
          </p:nvSpPr>
          <p:spPr bwMode="auto">
            <a:xfrm>
              <a:off x="1710" y="3424"/>
              <a:ext cx="64" cy="59"/>
            </a:xfrm>
            <a:custGeom>
              <a:avLst/>
              <a:gdLst>
                <a:gd name="T0" fmla="*/ 64 w 64"/>
                <a:gd name="T1" fmla="*/ 27 h 59"/>
                <a:gd name="T2" fmla="*/ 59 w 64"/>
                <a:gd name="T3" fmla="*/ 16 h 59"/>
                <a:gd name="T4" fmla="*/ 53 w 64"/>
                <a:gd name="T5" fmla="*/ 6 h 59"/>
                <a:gd name="T6" fmla="*/ 32 w 64"/>
                <a:gd name="T7" fmla="*/ 0 h 59"/>
                <a:gd name="T8" fmla="*/ 10 w 64"/>
                <a:gd name="T9" fmla="*/ 6 h 59"/>
                <a:gd name="T10" fmla="*/ 0 w 64"/>
                <a:gd name="T11" fmla="*/ 27 h 59"/>
                <a:gd name="T12" fmla="*/ 10 w 64"/>
                <a:gd name="T13" fmla="*/ 48 h 59"/>
                <a:gd name="T14" fmla="*/ 32 w 64"/>
                <a:gd name="T15" fmla="*/ 59 h 59"/>
                <a:gd name="T16" fmla="*/ 53 w 64"/>
                <a:gd name="T17" fmla="*/ 48 h 59"/>
                <a:gd name="T18" fmla="*/ 59 w 64"/>
                <a:gd name="T19" fmla="*/ 38 h 59"/>
                <a:gd name="T20" fmla="*/ 64 w 64"/>
                <a:gd name="T21" fmla="*/ 27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4" h="59">
                  <a:moveTo>
                    <a:pt x="64" y="27"/>
                  </a:moveTo>
                  <a:lnTo>
                    <a:pt x="59" y="16"/>
                  </a:lnTo>
                  <a:lnTo>
                    <a:pt x="53" y="6"/>
                  </a:lnTo>
                  <a:lnTo>
                    <a:pt x="32" y="0"/>
                  </a:lnTo>
                  <a:lnTo>
                    <a:pt x="10" y="6"/>
                  </a:lnTo>
                  <a:lnTo>
                    <a:pt x="0" y="27"/>
                  </a:lnTo>
                  <a:lnTo>
                    <a:pt x="10" y="48"/>
                  </a:lnTo>
                  <a:lnTo>
                    <a:pt x="32" y="59"/>
                  </a:lnTo>
                  <a:lnTo>
                    <a:pt x="53" y="48"/>
                  </a:lnTo>
                  <a:lnTo>
                    <a:pt x="59" y="38"/>
                  </a:lnTo>
                  <a:lnTo>
                    <a:pt x="64" y="27"/>
                  </a:lnTo>
                  <a:close/>
                </a:path>
              </a:pathLst>
            </a:custGeom>
            <a:solidFill>
              <a:srgbClr val="0000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trike="noStrike" noProof="1">
                <a:solidFill>
                  <a:srgbClr val="494B4D"/>
                </a:solidFill>
                <a:latin typeface="Arial" panose="020B0604020202020204" pitchFamily="34" charset="0"/>
                <a:ea typeface="宋体" panose="02010600030101010101" pitchFamily="2" charset="-122"/>
              </a:endParaRPr>
            </a:p>
          </p:txBody>
        </p:sp>
        <p:sp>
          <p:nvSpPr>
            <p:cNvPr id="346188" name="Freeform 75"/>
            <p:cNvSpPr>
              <a:spLocks noChangeArrowheads="1"/>
            </p:cNvSpPr>
            <p:nvPr/>
          </p:nvSpPr>
          <p:spPr bwMode="auto">
            <a:xfrm>
              <a:off x="2212" y="2922"/>
              <a:ext cx="64" cy="59"/>
            </a:xfrm>
            <a:custGeom>
              <a:avLst/>
              <a:gdLst>
                <a:gd name="T0" fmla="*/ 64 w 64"/>
                <a:gd name="T1" fmla="*/ 32 h 59"/>
                <a:gd name="T2" fmla="*/ 64 w 64"/>
                <a:gd name="T3" fmla="*/ 21 h 59"/>
                <a:gd name="T4" fmla="*/ 58 w 64"/>
                <a:gd name="T5" fmla="*/ 11 h 59"/>
                <a:gd name="T6" fmla="*/ 32 w 64"/>
                <a:gd name="T7" fmla="*/ 0 h 59"/>
                <a:gd name="T8" fmla="*/ 10 w 64"/>
                <a:gd name="T9" fmla="*/ 11 h 59"/>
                <a:gd name="T10" fmla="*/ 0 w 64"/>
                <a:gd name="T11" fmla="*/ 32 h 59"/>
                <a:gd name="T12" fmla="*/ 10 w 64"/>
                <a:gd name="T13" fmla="*/ 53 h 59"/>
                <a:gd name="T14" fmla="*/ 32 w 64"/>
                <a:gd name="T15" fmla="*/ 59 h 59"/>
                <a:gd name="T16" fmla="*/ 58 w 64"/>
                <a:gd name="T17" fmla="*/ 53 h 59"/>
                <a:gd name="T18" fmla="*/ 64 w 64"/>
                <a:gd name="T19" fmla="*/ 43 h 59"/>
                <a:gd name="T20" fmla="*/ 64 w 64"/>
                <a:gd name="T21" fmla="*/ 32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4" h="59">
                  <a:moveTo>
                    <a:pt x="64" y="32"/>
                  </a:moveTo>
                  <a:lnTo>
                    <a:pt x="64" y="21"/>
                  </a:lnTo>
                  <a:lnTo>
                    <a:pt x="58" y="11"/>
                  </a:lnTo>
                  <a:lnTo>
                    <a:pt x="32" y="0"/>
                  </a:lnTo>
                  <a:lnTo>
                    <a:pt x="10" y="11"/>
                  </a:lnTo>
                  <a:lnTo>
                    <a:pt x="0" y="32"/>
                  </a:lnTo>
                  <a:lnTo>
                    <a:pt x="10" y="53"/>
                  </a:lnTo>
                  <a:lnTo>
                    <a:pt x="32" y="59"/>
                  </a:lnTo>
                  <a:lnTo>
                    <a:pt x="58" y="53"/>
                  </a:lnTo>
                  <a:lnTo>
                    <a:pt x="64" y="43"/>
                  </a:lnTo>
                  <a:lnTo>
                    <a:pt x="64" y="3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trike="noStrike" noProof="1">
                <a:solidFill>
                  <a:srgbClr val="494B4D"/>
                </a:solidFill>
                <a:latin typeface="Arial" panose="020B0604020202020204" pitchFamily="34" charset="0"/>
                <a:ea typeface="宋体" panose="02010600030101010101" pitchFamily="2" charset="-122"/>
              </a:endParaRPr>
            </a:p>
          </p:txBody>
        </p:sp>
        <p:sp>
          <p:nvSpPr>
            <p:cNvPr id="346189" name="Freeform 76"/>
            <p:cNvSpPr>
              <a:spLocks noChangeArrowheads="1"/>
            </p:cNvSpPr>
            <p:nvPr/>
          </p:nvSpPr>
          <p:spPr bwMode="auto">
            <a:xfrm>
              <a:off x="2212" y="2922"/>
              <a:ext cx="64" cy="59"/>
            </a:xfrm>
            <a:custGeom>
              <a:avLst/>
              <a:gdLst>
                <a:gd name="T0" fmla="*/ 64 w 64"/>
                <a:gd name="T1" fmla="*/ 32 h 59"/>
                <a:gd name="T2" fmla="*/ 64 w 64"/>
                <a:gd name="T3" fmla="*/ 21 h 59"/>
                <a:gd name="T4" fmla="*/ 58 w 64"/>
                <a:gd name="T5" fmla="*/ 11 h 59"/>
                <a:gd name="T6" fmla="*/ 32 w 64"/>
                <a:gd name="T7" fmla="*/ 0 h 59"/>
                <a:gd name="T8" fmla="*/ 10 w 64"/>
                <a:gd name="T9" fmla="*/ 11 h 59"/>
                <a:gd name="T10" fmla="*/ 0 w 64"/>
                <a:gd name="T11" fmla="*/ 32 h 59"/>
                <a:gd name="T12" fmla="*/ 10 w 64"/>
                <a:gd name="T13" fmla="*/ 53 h 59"/>
                <a:gd name="T14" fmla="*/ 32 w 64"/>
                <a:gd name="T15" fmla="*/ 59 h 59"/>
                <a:gd name="T16" fmla="*/ 58 w 64"/>
                <a:gd name="T17" fmla="*/ 53 h 59"/>
                <a:gd name="T18" fmla="*/ 64 w 64"/>
                <a:gd name="T19" fmla="*/ 43 h 59"/>
                <a:gd name="T20" fmla="*/ 64 w 64"/>
                <a:gd name="T21" fmla="*/ 32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4" h="59">
                  <a:moveTo>
                    <a:pt x="64" y="32"/>
                  </a:moveTo>
                  <a:lnTo>
                    <a:pt x="64" y="21"/>
                  </a:lnTo>
                  <a:lnTo>
                    <a:pt x="58" y="11"/>
                  </a:lnTo>
                  <a:lnTo>
                    <a:pt x="32" y="0"/>
                  </a:lnTo>
                  <a:lnTo>
                    <a:pt x="10" y="11"/>
                  </a:lnTo>
                  <a:lnTo>
                    <a:pt x="0" y="32"/>
                  </a:lnTo>
                  <a:lnTo>
                    <a:pt x="10" y="53"/>
                  </a:lnTo>
                  <a:lnTo>
                    <a:pt x="32" y="59"/>
                  </a:lnTo>
                  <a:lnTo>
                    <a:pt x="58" y="53"/>
                  </a:lnTo>
                  <a:lnTo>
                    <a:pt x="64" y="43"/>
                  </a:lnTo>
                  <a:lnTo>
                    <a:pt x="64" y="32"/>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trike="noStrike" noProof="1">
                <a:solidFill>
                  <a:srgbClr val="494B4D"/>
                </a:solidFill>
                <a:latin typeface="Arial" panose="020B0604020202020204" pitchFamily="34" charset="0"/>
                <a:ea typeface="宋体" panose="02010600030101010101" pitchFamily="2" charset="-122"/>
              </a:endParaRPr>
            </a:p>
          </p:txBody>
        </p:sp>
        <p:sp>
          <p:nvSpPr>
            <p:cNvPr id="346190" name="Freeform 77"/>
            <p:cNvSpPr>
              <a:spLocks noChangeArrowheads="1"/>
            </p:cNvSpPr>
            <p:nvPr/>
          </p:nvSpPr>
          <p:spPr bwMode="auto">
            <a:xfrm>
              <a:off x="2212" y="3430"/>
              <a:ext cx="64" cy="58"/>
            </a:xfrm>
            <a:custGeom>
              <a:avLst/>
              <a:gdLst>
                <a:gd name="T0" fmla="*/ 64 w 64"/>
                <a:gd name="T1" fmla="*/ 26 h 58"/>
                <a:gd name="T2" fmla="*/ 64 w 64"/>
                <a:gd name="T3" fmla="*/ 16 h 58"/>
                <a:gd name="T4" fmla="*/ 58 w 64"/>
                <a:gd name="T5" fmla="*/ 5 h 58"/>
                <a:gd name="T6" fmla="*/ 32 w 64"/>
                <a:gd name="T7" fmla="*/ 0 h 58"/>
                <a:gd name="T8" fmla="*/ 10 w 64"/>
                <a:gd name="T9" fmla="*/ 5 h 58"/>
                <a:gd name="T10" fmla="*/ 0 w 64"/>
                <a:gd name="T11" fmla="*/ 26 h 58"/>
                <a:gd name="T12" fmla="*/ 10 w 64"/>
                <a:gd name="T13" fmla="*/ 48 h 58"/>
                <a:gd name="T14" fmla="*/ 32 w 64"/>
                <a:gd name="T15" fmla="*/ 58 h 58"/>
                <a:gd name="T16" fmla="*/ 58 w 64"/>
                <a:gd name="T17" fmla="*/ 48 h 58"/>
                <a:gd name="T18" fmla="*/ 64 w 64"/>
                <a:gd name="T19" fmla="*/ 37 h 58"/>
                <a:gd name="T20" fmla="*/ 64 w 64"/>
                <a:gd name="T21" fmla="*/ 26 h 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4" h="58">
                  <a:moveTo>
                    <a:pt x="64" y="26"/>
                  </a:moveTo>
                  <a:lnTo>
                    <a:pt x="64" y="16"/>
                  </a:lnTo>
                  <a:lnTo>
                    <a:pt x="58" y="5"/>
                  </a:lnTo>
                  <a:lnTo>
                    <a:pt x="32" y="0"/>
                  </a:lnTo>
                  <a:lnTo>
                    <a:pt x="10" y="5"/>
                  </a:lnTo>
                  <a:lnTo>
                    <a:pt x="0" y="26"/>
                  </a:lnTo>
                  <a:lnTo>
                    <a:pt x="10" y="48"/>
                  </a:lnTo>
                  <a:lnTo>
                    <a:pt x="32" y="58"/>
                  </a:lnTo>
                  <a:lnTo>
                    <a:pt x="58" y="48"/>
                  </a:lnTo>
                  <a:lnTo>
                    <a:pt x="64" y="37"/>
                  </a:lnTo>
                  <a:lnTo>
                    <a:pt x="64" y="2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trike="noStrike" noProof="1">
                <a:solidFill>
                  <a:srgbClr val="494B4D"/>
                </a:solidFill>
                <a:latin typeface="Arial" panose="020B0604020202020204" pitchFamily="34" charset="0"/>
                <a:ea typeface="宋体" panose="02010600030101010101" pitchFamily="2" charset="-122"/>
              </a:endParaRPr>
            </a:p>
          </p:txBody>
        </p:sp>
        <p:sp>
          <p:nvSpPr>
            <p:cNvPr id="346191" name="Freeform 78"/>
            <p:cNvSpPr>
              <a:spLocks noChangeArrowheads="1"/>
            </p:cNvSpPr>
            <p:nvPr/>
          </p:nvSpPr>
          <p:spPr bwMode="auto">
            <a:xfrm>
              <a:off x="2212" y="3430"/>
              <a:ext cx="64" cy="58"/>
            </a:xfrm>
            <a:custGeom>
              <a:avLst/>
              <a:gdLst>
                <a:gd name="T0" fmla="*/ 64 w 64"/>
                <a:gd name="T1" fmla="*/ 26 h 58"/>
                <a:gd name="T2" fmla="*/ 64 w 64"/>
                <a:gd name="T3" fmla="*/ 16 h 58"/>
                <a:gd name="T4" fmla="*/ 58 w 64"/>
                <a:gd name="T5" fmla="*/ 5 h 58"/>
                <a:gd name="T6" fmla="*/ 32 w 64"/>
                <a:gd name="T7" fmla="*/ 0 h 58"/>
                <a:gd name="T8" fmla="*/ 10 w 64"/>
                <a:gd name="T9" fmla="*/ 5 h 58"/>
                <a:gd name="T10" fmla="*/ 0 w 64"/>
                <a:gd name="T11" fmla="*/ 26 h 58"/>
                <a:gd name="T12" fmla="*/ 10 w 64"/>
                <a:gd name="T13" fmla="*/ 48 h 58"/>
                <a:gd name="T14" fmla="*/ 32 w 64"/>
                <a:gd name="T15" fmla="*/ 58 h 58"/>
                <a:gd name="T16" fmla="*/ 58 w 64"/>
                <a:gd name="T17" fmla="*/ 48 h 58"/>
                <a:gd name="T18" fmla="*/ 64 w 64"/>
                <a:gd name="T19" fmla="*/ 37 h 58"/>
                <a:gd name="T20" fmla="*/ 64 w 64"/>
                <a:gd name="T21" fmla="*/ 26 h 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4" h="58">
                  <a:moveTo>
                    <a:pt x="64" y="26"/>
                  </a:moveTo>
                  <a:lnTo>
                    <a:pt x="64" y="16"/>
                  </a:lnTo>
                  <a:lnTo>
                    <a:pt x="58" y="5"/>
                  </a:lnTo>
                  <a:lnTo>
                    <a:pt x="32" y="0"/>
                  </a:lnTo>
                  <a:lnTo>
                    <a:pt x="10" y="5"/>
                  </a:lnTo>
                  <a:lnTo>
                    <a:pt x="0" y="26"/>
                  </a:lnTo>
                  <a:lnTo>
                    <a:pt x="10" y="48"/>
                  </a:lnTo>
                  <a:lnTo>
                    <a:pt x="32" y="58"/>
                  </a:lnTo>
                  <a:lnTo>
                    <a:pt x="58" y="48"/>
                  </a:lnTo>
                  <a:lnTo>
                    <a:pt x="64" y="37"/>
                  </a:lnTo>
                  <a:lnTo>
                    <a:pt x="64" y="26"/>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trike="noStrike" noProof="1">
                <a:solidFill>
                  <a:srgbClr val="494B4D"/>
                </a:solidFill>
                <a:latin typeface="Arial" panose="020B0604020202020204" pitchFamily="34" charset="0"/>
                <a:ea typeface="宋体" panose="02010600030101010101" pitchFamily="2" charset="-122"/>
              </a:endParaRPr>
            </a:p>
          </p:txBody>
        </p:sp>
        <p:sp>
          <p:nvSpPr>
            <p:cNvPr id="346192" name="Rectangle 79"/>
            <p:cNvSpPr>
              <a:spLocks noChangeArrowheads="1"/>
            </p:cNvSpPr>
            <p:nvPr/>
          </p:nvSpPr>
          <p:spPr bwMode="auto">
            <a:xfrm>
              <a:off x="720" y="1747"/>
              <a:ext cx="85"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2000" b="0" strike="noStrike" noProof="1">
                  <a:solidFill>
                    <a:srgbClr val="000000"/>
                  </a:solidFill>
                  <a:latin typeface="Times New Roman" panose="02020603050405020304" pitchFamily="18" charset="0"/>
                  <a:ea typeface="宋体" panose="02010600030101010101" pitchFamily="2" charset="-122"/>
                  <a:cs typeface="+mn-cs"/>
                </a:rPr>
                <a:t>2</a:t>
              </a:r>
            </a:p>
          </p:txBody>
        </p:sp>
        <p:sp>
          <p:nvSpPr>
            <p:cNvPr id="346193" name="Rectangle 80"/>
            <p:cNvSpPr>
              <a:spLocks noChangeArrowheads="1"/>
            </p:cNvSpPr>
            <p:nvPr/>
          </p:nvSpPr>
          <p:spPr bwMode="auto">
            <a:xfrm>
              <a:off x="1227" y="1747"/>
              <a:ext cx="85"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2000" b="0" strike="noStrike" noProof="1">
                  <a:solidFill>
                    <a:srgbClr val="000000"/>
                  </a:solidFill>
                  <a:latin typeface="Times New Roman" panose="02020603050405020304" pitchFamily="18" charset="0"/>
                  <a:ea typeface="宋体" panose="02010600030101010101" pitchFamily="2" charset="-122"/>
                  <a:cs typeface="+mn-cs"/>
                </a:rPr>
                <a:t>2</a:t>
              </a:r>
            </a:p>
          </p:txBody>
        </p:sp>
        <p:sp>
          <p:nvSpPr>
            <p:cNvPr id="346194" name="Rectangle 81"/>
            <p:cNvSpPr>
              <a:spLocks noChangeArrowheads="1"/>
            </p:cNvSpPr>
            <p:nvPr/>
          </p:nvSpPr>
          <p:spPr bwMode="auto">
            <a:xfrm>
              <a:off x="1729" y="1747"/>
              <a:ext cx="85"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2000" b="0" strike="noStrike" noProof="1">
                  <a:solidFill>
                    <a:srgbClr val="000000"/>
                  </a:solidFill>
                  <a:latin typeface="Times New Roman" panose="02020603050405020304" pitchFamily="18" charset="0"/>
                  <a:ea typeface="宋体" panose="02010600030101010101" pitchFamily="2" charset="-122"/>
                  <a:cs typeface="+mn-cs"/>
                </a:rPr>
                <a:t>2</a:t>
              </a:r>
            </a:p>
          </p:txBody>
        </p:sp>
        <p:sp>
          <p:nvSpPr>
            <p:cNvPr id="346195" name="Rectangle 82"/>
            <p:cNvSpPr>
              <a:spLocks noChangeArrowheads="1"/>
            </p:cNvSpPr>
            <p:nvPr/>
          </p:nvSpPr>
          <p:spPr bwMode="auto">
            <a:xfrm>
              <a:off x="2236" y="1747"/>
              <a:ext cx="85"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2000" b="0" strike="noStrike" noProof="1">
                  <a:solidFill>
                    <a:srgbClr val="000000"/>
                  </a:solidFill>
                  <a:latin typeface="Times New Roman" panose="02020603050405020304" pitchFamily="18" charset="0"/>
                  <a:ea typeface="宋体" panose="02010600030101010101" pitchFamily="2" charset="-122"/>
                  <a:cs typeface="+mn-cs"/>
                </a:rPr>
                <a:t>2</a:t>
              </a:r>
            </a:p>
          </p:txBody>
        </p:sp>
        <p:sp>
          <p:nvSpPr>
            <p:cNvPr id="346196" name="Rectangle 83"/>
            <p:cNvSpPr>
              <a:spLocks noChangeArrowheads="1"/>
            </p:cNvSpPr>
            <p:nvPr/>
          </p:nvSpPr>
          <p:spPr bwMode="auto">
            <a:xfrm>
              <a:off x="1227" y="2249"/>
              <a:ext cx="85"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2000" b="0" strike="noStrike" noProof="1">
                  <a:solidFill>
                    <a:srgbClr val="000000"/>
                  </a:solidFill>
                  <a:latin typeface="Times New Roman" panose="02020603050405020304" pitchFamily="18" charset="0"/>
                  <a:ea typeface="宋体" panose="02010600030101010101" pitchFamily="2" charset="-122"/>
                  <a:cs typeface="+mn-cs"/>
                </a:rPr>
                <a:t>2</a:t>
              </a:r>
            </a:p>
          </p:txBody>
        </p:sp>
        <p:sp>
          <p:nvSpPr>
            <p:cNvPr id="346197" name="Rectangle 84"/>
            <p:cNvSpPr>
              <a:spLocks noChangeArrowheads="1"/>
            </p:cNvSpPr>
            <p:nvPr/>
          </p:nvSpPr>
          <p:spPr bwMode="auto">
            <a:xfrm>
              <a:off x="1729" y="2249"/>
              <a:ext cx="85"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2000" b="0" strike="noStrike" noProof="1">
                  <a:solidFill>
                    <a:srgbClr val="000000"/>
                  </a:solidFill>
                  <a:latin typeface="Times New Roman" panose="02020603050405020304" pitchFamily="18" charset="0"/>
                  <a:ea typeface="宋体" panose="02010600030101010101" pitchFamily="2" charset="-122"/>
                  <a:cs typeface="+mn-cs"/>
                </a:rPr>
                <a:t>2</a:t>
              </a:r>
            </a:p>
          </p:txBody>
        </p:sp>
        <p:sp>
          <p:nvSpPr>
            <p:cNvPr id="346198" name="Rectangle 85"/>
            <p:cNvSpPr>
              <a:spLocks noChangeArrowheads="1"/>
            </p:cNvSpPr>
            <p:nvPr/>
          </p:nvSpPr>
          <p:spPr bwMode="auto">
            <a:xfrm>
              <a:off x="720" y="2249"/>
              <a:ext cx="85"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2000" b="0" strike="noStrike" noProof="1">
                  <a:solidFill>
                    <a:srgbClr val="000000"/>
                  </a:solidFill>
                  <a:latin typeface="Times New Roman" panose="02020603050405020304" pitchFamily="18" charset="0"/>
                  <a:ea typeface="宋体" panose="02010600030101010101" pitchFamily="2" charset="-122"/>
                  <a:cs typeface="+mn-cs"/>
                </a:rPr>
                <a:t>1</a:t>
              </a:r>
            </a:p>
          </p:txBody>
        </p:sp>
        <p:sp>
          <p:nvSpPr>
            <p:cNvPr id="346199" name="Rectangle 86"/>
            <p:cNvSpPr>
              <a:spLocks noChangeArrowheads="1"/>
            </p:cNvSpPr>
            <p:nvPr/>
          </p:nvSpPr>
          <p:spPr bwMode="auto">
            <a:xfrm>
              <a:off x="2236" y="2249"/>
              <a:ext cx="85"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2000" b="0" strike="noStrike" noProof="1">
                  <a:solidFill>
                    <a:srgbClr val="000000"/>
                  </a:solidFill>
                  <a:latin typeface="Times New Roman" panose="02020603050405020304" pitchFamily="18" charset="0"/>
                  <a:ea typeface="宋体" panose="02010600030101010101" pitchFamily="2" charset="-122"/>
                  <a:cs typeface="+mn-cs"/>
                </a:rPr>
                <a:t>1</a:t>
              </a:r>
            </a:p>
          </p:txBody>
        </p:sp>
        <p:sp>
          <p:nvSpPr>
            <p:cNvPr id="346200" name="Rectangle 87"/>
            <p:cNvSpPr>
              <a:spLocks noChangeArrowheads="1"/>
            </p:cNvSpPr>
            <p:nvPr/>
          </p:nvSpPr>
          <p:spPr bwMode="auto">
            <a:xfrm>
              <a:off x="720" y="2960"/>
              <a:ext cx="85"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2000" b="0" strike="noStrike" noProof="1">
                  <a:solidFill>
                    <a:srgbClr val="000000"/>
                  </a:solidFill>
                  <a:latin typeface="Times New Roman" panose="02020603050405020304" pitchFamily="18" charset="0"/>
                  <a:ea typeface="宋体" panose="02010600030101010101" pitchFamily="2" charset="-122"/>
                  <a:cs typeface="+mn-cs"/>
                </a:rPr>
                <a:t>1</a:t>
              </a:r>
            </a:p>
          </p:txBody>
        </p:sp>
        <p:sp>
          <p:nvSpPr>
            <p:cNvPr id="346201" name="Rectangle 88"/>
            <p:cNvSpPr>
              <a:spLocks noChangeArrowheads="1"/>
            </p:cNvSpPr>
            <p:nvPr/>
          </p:nvSpPr>
          <p:spPr bwMode="auto">
            <a:xfrm>
              <a:off x="1227" y="2981"/>
              <a:ext cx="85"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2000" b="0" strike="noStrike" noProof="1">
                  <a:solidFill>
                    <a:srgbClr val="000000"/>
                  </a:solidFill>
                  <a:latin typeface="Times New Roman" panose="02020603050405020304" pitchFamily="18" charset="0"/>
                  <a:ea typeface="宋体" panose="02010600030101010101" pitchFamily="2" charset="-122"/>
                  <a:cs typeface="+mn-cs"/>
                </a:rPr>
                <a:t>1</a:t>
              </a:r>
            </a:p>
          </p:txBody>
        </p:sp>
        <p:sp>
          <p:nvSpPr>
            <p:cNvPr id="346202" name="Rectangle 89"/>
            <p:cNvSpPr>
              <a:spLocks noChangeArrowheads="1"/>
            </p:cNvSpPr>
            <p:nvPr/>
          </p:nvSpPr>
          <p:spPr bwMode="auto">
            <a:xfrm>
              <a:off x="1729" y="2981"/>
              <a:ext cx="85"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2000" b="0" strike="noStrike" noProof="1">
                  <a:solidFill>
                    <a:srgbClr val="000000"/>
                  </a:solidFill>
                  <a:latin typeface="Times New Roman" panose="02020603050405020304" pitchFamily="18" charset="0"/>
                  <a:ea typeface="宋体" panose="02010600030101010101" pitchFamily="2" charset="-122"/>
                  <a:cs typeface="+mn-cs"/>
                </a:rPr>
                <a:t>1</a:t>
              </a:r>
            </a:p>
          </p:txBody>
        </p:sp>
        <p:sp>
          <p:nvSpPr>
            <p:cNvPr id="346203" name="Rectangle 90"/>
            <p:cNvSpPr>
              <a:spLocks noChangeArrowheads="1"/>
            </p:cNvSpPr>
            <p:nvPr/>
          </p:nvSpPr>
          <p:spPr bwMode="auto">
            <a:xfrm>
              <a:off x="2236" y="2981"/>
              <a:ext cx="85"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2000" b="0" strike="noStrike" noProof="1">
                  <a:solidFill>
                    <a:srgbClr val="000000"/>
                  </a:solidFill>
                  <a:latin typeface="Times New Roman" panose="02020603050405020304" pitchFamily="18" charset="0"/>
                  <a:ea typeface="宋体" panose="02010600030101010101" pitchFamily="2" charset="-122"/>
                  <a:cs typeface="+mn-cs"/>
                </a:rPr>
                <a:t>1</a:t>
              </a:r>
            </a:p>
          </p:txBody>
        </p:sp>
        <p:sp>
          <p:nvSpPr>
            <p:cNvPr id="346204" name="Rectangle 91"/>
            <p:cNvSpPr>
              <a:spLocks noChangeArrowheads="1"/>
            </p:cNvSpPr>
            <p:nvPr/>
          </p:nvSpPr>
          <p:spPr bwMode="auto">
            <a:xfrm>
              <a:off x="2236" y="3489"/>
              <a:ext cx="85"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2000" b="0" strike="noStrike" noProof="1">
                  <a:solidFill>
                    <a:srgbClr val="000000"/>
                  </a:solidFill>
                  <a:latin typeface="Times New Roman" panose="02020603050405020304" pitchFamily="18" charset="0"/>
                  <a:ea typeface="宋体" panose="02010600030101010101" pitchFamily="2" charset="-122"/>
                  <a:cs typeface="+mn-cs"/>
                </a:rPr>
                <a:t>1</a:t>
              </a:r>
            </a:p>
          </p:txBody>
        </p:sp>
        <p:sp>
          <p:nvSpPr>
            <p:cNvPr id="346205" name="Rectangle 92"/>
            <p:cNvSpPr>
              <a:spLocks noChangeArrowheads="1"/>
            </p:cNvSpPr>
            <p:nvPr/>
          </p:nvSpPr>
          <p:spPr bwMode="auto">
            <a:xfrm>
              <a:off x="1729" y="3489"/>
              <a:ext cx="85"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2000" b="0" strike="noStrike" noProof="1">
                  <a:solidFill>
                    <a:srgbClr val="000000"/>
                  </a:solidFill>
                  <a:latin typeface="Times New Roman" panose="02020603050405020304" pitchFamily="18" charset="0"/>
                  <a:ea typeface="宋体" panose="02010600030101010101" pitchFamily="2" charset="-122"/>
                  <a:cs typeface="+mn-cs"/>
                </a:rPr>
                <a:t>1</a:t>
              </a:r>
            </a:p>
          </p:txBody>
        </p:sp>
        <p:sp>
          <p:nvSpPr>
            <p:cNvPr id="346206" name="Rectangle 93"/>
            <p:cNvSpPr>
              <a:spLocks noChangeArrowheads="1"/>
            </p:cNvSpPr>
            <p:nvPr/>
          </p:nvSpPr>
          <p:spPr bwMode="auto">
            <a:xfrm>
              <a:off x="720" y="3489"/>
              <a:ext cx="85"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2000" b="0" strike="noStrike" noProof="1">
                  <a:solidFill>
                    <a:srgbClr val="000000"/>
                  </a:solidFill>
                  <a:latin typeface="Times New Roman" panose="02020603050405020304" pitchFamily="18" charset="0"/>
                  <a:ea typeface="宋体" panose="02010600030101010101" pitchFamily="2" charset="-122"/>
                  <a:cs typeface="+mn-cs"/>
                </a:rPr>
                <a:t>1</a:t>
              </a:r>
            </a:p>
          </p:txBody>
        </p:sp>
        <p:sp>
          <p:nvSpPr>
            <p:cNvPr id="346207" name="Rectangle 94"/>
            <p:cNvSpPr>
              <a:spLocks noChangeArrowheads="1"/>
            </p:cNvSpPr>
            <p:nvPr/>
          </p:nvSpPr>
          <p:spPr bwMode="auto">
            <a:xfrm>
              <a:off x="1227" y="3489"/>
              <a:ext cx="85"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2000" b="0" strike="noStrike" noProof="1">
                  <a:solidFill>
                    <a:srgbClr val="000000"/>
                  </a:solidFill>
                  <a:latin typeface="Times New Roman" panose="02020603050405020304" pitchFamily="18" charset="0"/>
                  <a:ea typeface="宋体" panose="02010600030101010101" pitchFamily="2" charset="-122"/>
                  <a:cs typeface="+mn-cs"/>
                </a:rPr>
                <a:t>1</a:t>
              </a:r>
            </a:p>
          </p:txBody>
        </p:sp>
        <p:sp>
          <p:nvSpPr>
            <p:cNvPr id="346208" name="Freeform 95"/>
            <p:cNvSpPr>
              <a:spLocks noChangeArrowheads="1"/>
            </p:cNvSpPr>
            <p:nvPr/>
          </p:nvSpPr>
          <p:spPr bwMode="auto">
            <a:xfrm>
              <a:off x="701" y="2666"/>
              <a:ext cx="64" cy="58"/>
            </a:xfrm>
            <a:custGeom>
              <a:avLst/>
              <a:gdLst>
                <a:gd name="T0" fmla="*/ 64 w 64"/>
                <a:gd name="T1" fmla="*/ 32 h 58"/>
                <a:gd name="T2" fmla="*/ 53 w 64"/>
                <a:gd name="T3" fmla="*/ 10 h 58"/>
                <a:gd name="T4" fmla="*/ 32 w 64"/>
                <a:gd name="T5" fmla="*/ 0 h 58"/>
                <a:gd name="T6" fmla="*/ 10 w 64"/>
                <a:gd name="T7" fmla="*/ 10 h 58"/>
                <a:gd name="T8" fmla="*/ 0 w 64"/>
                <a:gd name="T9" fmla="*/ 32 h 58"/>
                <a:gd name="T10" fmla="*/ 10 w 64"/>
                <a:gd name="T11" fmla="*/ 53 h 58"/>
                <a:gd name="T12" fmla="*/ 32 w 64"/>
                <a:gd name="T13" fmla="*/ 58 h 58"/>
                <a:gd name="T14" fmla="*/ 53 w 64"/>
                <a:gd name="T15" fmla="*/ 53 h 58"/>
                <a:gd name="T16" fmla="*/ 64 w 64"/>
                <a:gd name="T17" fmla="*/ 32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 h="58">
                  <a:moveTo>
                    <a:pt x="64" y="32"/>
                  </a:moveTo>
                  <a:lnTo>
                    <a:pt x="53" y="10"/>
                  </a:lnTo>
                  <a:lnTo>
                    <a:pt x="32" y="0"/>
                  </a:lnTo>
                  <a:lnTo>
                    <a:pt x="10" y="10"/>
                  </a:lnTo>
                  <a:lnTo>
                    <a:pt x="0" y="32"/>
                  </a:lnTo>
                  <a:lnTo>
                    <a:pt x="10" y="53"/>
                  </a:lnTo>
                  <a:lnTo>
                    <a:pt x="32" y="58"/>
                  </a:lnTo>
                  <a:lnTo>
                    <a:pt x="53" y="53"/>
                  </a:lnTo>
                  <a:lnTo>
                    <a:pt x="64" y="32"/>
                  </a:lnTo>
                  <a:close/>
                </a:path>
              </a:pathLst>
            </a:custGeom>
            <a:solidFill>
              <a:srgbClr val="0000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trike="noStrike" noProof="1">
                <a:solidFill>
                  <a:srgbClr val="494B4D"/>
                </a:solidFill>
                <a:latin typeface="Arial" panose="020B0604020202020204" pitchFamily="34" charset="0"/>
                <a:ea typeface="宋体" panose="02010600030101010101" pitchFamily="2" charset="-122"/>
              </a:endParaRPr>
            </a:p>
          </p:txBody>
        </p:sp>
        <p:sp>
          <p:nvSpPr>
            <p:cNvPr id="346209" name="Freeform 96"/>
            <p:cNvSpPr>
              <a:spLocks noChangeArrowheads="1"/>
            </p:cNvSpPr>
            <p:nvPr/>
          </p:nvSpPr>
          <p:spPr bwMode="auto">
            <a:xfrm>
              <a:off x="701" y="2666"/>
              <a:ext cx="64" cy="58"/>
            </a:xfrm>
            <a:custGeom>
              <a:avLst/>
              <a:gdLst>
                <a:gd name="T0" fmla="*/ 64 w 64"/>
                <a:gd name="T1" fmla="*/ 32 h 58"/>
                <a:gd name="T2" fmla="*/ 53 w 64"/>
                <a:gd name="T3" fmla="*/ 10 h 58"/>
                <a:gd name="T4" fmla="*/ 32 w 64"/>
                <a:gd name="T5" fmla="*/ 0 h 58"/>
                <a:gd name="T6" fmla="*/ 10 w 64"/>
                <a:gd name="T7" fmla="*/ 10 h 58"/>
                <a:gd name="T8" fmla="*/ 0 w 64"/>
                <a:gd name="T9" fmla="*/ 32 h 58"/>
                <a:gd name="T10" fmla="*/ 10 w 64"/>
                <a:gd name="T11" fmla="*/ 53 h 58"/>
                <a:gd name="T12" fmla="*/ 32 w 64"/>
                <a:gd name="T13" fmla="*/ 58 h 58"/>
                <a:gd name="T14" fmla="*/ 53 w 64"/>
                <a:gd name="T15" fmla="*/ 53 h 58"/>
                <a:gd name="T16" fmla="*/ 64 w 64"/>
                <a:gd name="T17" fmla="*/ 32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 h="58">
                  <a:moveTo>
                    <a:pt x="64" y="32"/>
                  </a:moveTo>
                  <a:lnTo>
                    <a:pt x="53" y="10"/>
                  </a:lnTo>
                  <a:lnTo>
                    <a:pt x="32" y="0"/>
                  </a:lnTo>
                  <a:lnTo>
                    <a:pt x="10" y="10"/>
                  </a:lnTo>
                  <a:lnTo>
                    <a:pt x="0" y="32"/>
                  </a:lnTo>
                  <a:lnTo>
                    <a:pt x="10" y="53"/>
                  </a:lnTo>
                  <a:lnTo>
                    <a:pt x="32" y="58"/>
                  </a:lnTo>
                  <a:lnTo>
                    <a:pt x="53" y="53"/>
                  </a:lnTo>
                  <a:lnTo>
                    <a:pt x="64" y="32"/>
                  </a:lnTo>
                </a:path>
              </a:pathLst>
            </a:custGeom>
            <a:noFill/>
            <a:ln w="7938">
              <a:solidFill>
                <a:srgbClr val="0000FF"/>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trike="noStrike" noProof="1">
                <a:solidFill>
                  <a:srgbClr val="494B4D"/>
                </a:solidFill>
                <a:latin typeface="Arial" panose="020B0604020202020204" pitchFamily="34" charset="0"/>
                <a:ea typeface="宋体" panose="02010600030101010101" pitchFamily="2" charset="-122"/>
              </a:endParaRPr>
            </a:p>
          </p:txBody>
        </p:sp>
        <p:sp>
          <p:nvSpPr>
            <p:cNvPr id="346210" name="Freeform 97"/>
            <p:cNvSpPr>
              <a:spLocks noEditPoints="1" noChangeArrowheads="1"/>
            </p:cNvSpPr>
            <p:nvPr/>
          </p:nvSpPr>
          <p:spPr bwMode="auto">
            <a:xfrm>
              <a:off x="1005" y="1709"/>
              <a:ext cx="11" cy="428"/>
            </a:xfrm>
            <a:custGeom>
              <a:avLst/>
              <a:gdLst>
                <a:gd name="T0" fmla="*/ 11 w 11"/>
                <a:gd name="T1" fmla="*/ 5 h 428"/>
                <a:gd name="T2" fmla="*/ 11 w 11"/>
                <a:gd name="T3" fmla="*/ 166 h 428"/>
                <a:gd name="T4" fmla="*/ 5 w 11"/>
                <a:gd name="T5" fmla="*/ 171 h 428"/>
                <a:gd name="T6" fmla="*/ 0 w 11"/>
                <a:gd name="T7" fmla="*/ 166 h 428"/>
                <a:gd name="T8" fmla="*/ 0 w 11"/>
                <a:gd name="T9" fmla="*/ 5 h 428"/>
                <a:gd name="T10" fmla="*/ 5 w 11"/>
                <a:gd name="T11" fmla="*/ 0 h 428"/>
                <a:gd name="T12" fmla="*/ 11 w 11"/>
                <a:gd name="T13" fmla="*/ 5 h 428"/>
                <a:gd name="T14" fmla="*/ 11 w 11"/>
                <a:gd name="T15" fmla="*/ 262 h 428"/>
                <a:gd name="T16" fmla="*/ 11 w 11"/>
                <a:gd name="T17" fmla="*/ 422 h 428"/>
                <a:gd name="T18" fmla="*/ 5 w 11"/>
                <a:gd name="T19" fmla="*/ 428 h 428"/>
                <a:gd name="T20" fmla="*/ 0 w 11"/>
                <a:gd name="T21" fmla="*/ 422 h 428"/>
                <a:gd name="T22" fmla="*/ 0 w 11"/>
                <a:gd name="T23" fmla="*/ 262 h 428"/>
                <a:gd name="T24" fmla="*/ 5 w 11"/>
                <a:gd name="T25" fmla="*/ 257 h 428"/>
                <a:gd name="T26" fmla="*/ 11 w 11"/>
                <a:gd name="T27" fmla="*/ 262 h 42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 h="428">
                  <a:moveTo>
                    <a:pt x="11" y="5"/>
                  </a:moveTo>
                  <a:lnTo>
                    <a:pt x="11" y="166"/>
                  </a:lnTo>
                  <a:lnTo>
                    <a:pt x="5" y="171"/>
                  </a:lnTo>
                  <a:lnTo>
                    <a:pt x="0" y="166"/>
                  </a:lnTo>
                  <a:lnTo>
                    <a:pt x="0" y="5"/>
                  </a:lnTo>
                  <a:lnTo>
                    <a:pt x="5" y="0"/>
                  </a:lnTo>
                  <a:lnTo>
                    <a:pt x="11" y="5"/>
                  </a:lnTo>
                  <a:close/>
                  <a:moveTo>
                    <a:pt x="11" y="262"/>
                  </a:moveTo>
                  <a:lnTo>
                    <a:pt x="11" y="422"/>
                  </a:lnTo>
                  <a:lnTo>
                    <a:pt x="5" y="428"/>
                  </a:lnTo>
                  <a:lnTo>
                    <a:pt x="0" y="422"/>
                  </a:lnTo>
                  <a:lnTo>
                    <a:pt x="0" y="262"/>
                  </a:lnTo>
                  <a:lnTo>
                    <a:pt x="5" y="257"/>
                  </a:lnTo>
                  <a:lnTo>
                    <a:pt x="11" y="262"/>
                  </a:lnTo>
                  <a:close/>
                </a:path>
              </a:pathLst>
            </a:custGeom>
            <a:solidFill>
              <a:srgbClr val="FF0000"/>
            </a:solidFill>
            <a:ln w="7938">
              <a:solidFill>
                <a:srgbClr val="FF0000"/>
              </a:solidFill>
              <a:round/>
            </a:ln>
          </p:spPr>
          <p:txBody>
            <a:bodyPr/>
            <a:lstStyle/>
            <a:p>
              <a:pPr fontAlgn="base">
                <a:spcBef>
                  <a:spcPct val="0"/>
                </a:spcBef>
                <a:spcAft>
                  <a:spcPct val="0"/>
                </a:spcAft>
              </a:pPr>
              <a:endParaRPr lang="zh-CN" altLang="en-US" strike="noStrike" noProof="1">
                <a:solidFill>
                  <a:srgbClr val="494B4D"/>
                </a:solidFill>
                <a:latin typeface="Arial" panose="020B0604020202020204" pitchFamily="34" charset="0"/>
                <a:ea typeface="宋体" panose="02010600030101010101" pitchFamily="2" charset="-122"/>
              </a:endParaRPr>
            </a:p>
          </p:txBody>
        </p:sp>
        <p:sp>
          <p:nvSpPr>
            <p:cNvPr id="346211" name="Freeform 98"/>
            <p:cNvSpPr>
              <a:spLocks noEditPoints="1" noChangeArrowheads="1"/>
            </p:cNvSpPr>
            <p:nvPr/>
          </p:nvSpPr>
          <p:spPr bwMode="auto">
            <a:xfrm>
              <a:off x="1005" y="2217"/>
              <a:ext cx="593" cy="10"/>
            </a:xfrm>
            <a:custGeom>
              <a:avLst/>
              <a:gdLst>
                <a:gd name="T0" fmla="*/ 587 w 593"/>
                <a:gd name="T1" fmla="*/ 10 h 10"/>
                <a:gd name="T2" fmla="*/ 427 w 593"/>
                <a:gd name="T3" fmla="*/ 10 h 10"/>
                <a:gd name="T4" fmla="*/ 422 w 593"/>
                <a:gd name="T5" fmla="*/ 5 h 10"/>
                <a:gd name="T6" fmla="*/ 427 w 593"/>
                <a:gd name="T7" fmla="*/ 0 h 10"/>
                <a:gd name="T8" fmla="*/ 587 w 593"/>
                <a:gd name="T9" fmla="*/ 0 h 10"/>
                <a:gd name="T10" fmla="*/ 593 w 593"/>
                <a:gd name="T11" fmla="*/ 5 h 10"/>
                <a:gd name="T12" fmla="*/ 587 w 593"/>
                <a:gd name="T13" fmla="*/ 10 h 10"/>
                <a:gd name="T14" fmla="*/ 331 w 593"/>
                <a:gd name="T15" fmla="*/ 10 h 10"/>
                <a:gd name="T16" fmla="*/ 171 w 593"/>
                <a:gd name="T17" fmla="*/ 10 h 10"/>
                <a:gd name="T18" fmla="*/ 165 w 593"/>
                <a:gd name="T19" fmla="*/ 5 h 10"/>
                <a:gd name="T20" fmla="*/ 171 w 593"/>
                <a:gd name="T21" fmla="*/ 0 h 10"/>
                <a:gd name="T22" fmla="*/ 331 w 593"/>
                <a:gd name="T23" fmla="*/ 0 h 10"/>
                <a:gd name="T24" fmla="*/ 336 w 593"/>
                <a:gd name="T25" fmla="*/ 5 h 10"/>
                <a:gd name="T26" fmla="*/ 331 w 593"/>
                <a:gd name="T27" fmla="*/ 10 h 10"/>
                <a:gd name="T28" fmla="*/ 75 w 593"/>
                <a:gd name="T29" fmla="*/ 10 h 10"/>
                <a:gd name="T30" fmla="*/ 5 w 593"/>
                <a:gd name="T31" fmla="*/ 10 h 10"/>
                <a:gd name="T32" fmla="*/ 0 w 593"/>
                <a:gd name="T33" fmla="*/ 5 h 10"/>
                <a:gd name="T34" fmla="*/ 5 w 593"/>
                <a:gd name="T35" fmla="*/ 0 h 10"/>
                <a:gd name="T36" fmla="*/ 75 w 593"/>
                <a:gd name="T37" fmla="*/ 0 h 10"/>
                <a:gd name="T38" fmla="*/ 80 w 593"/>
                <a:gd name="T39" fmla="*/ 5 h 10"/>
                <a:gd name="T40" fmla="*/ 75 w 593"/>
                <a:gd name="T41" fmla="*/ 10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93" h="10">
                  <a:moveTo>
                    <a:pt x="587" y="10"/>
                  </a:moveTo>
                  <a:lnTo>
                    <a:pt x="427" y="10"/>
                  </a:lnTo>
                  <a:lnTo>
                    <a:pt x="422" y="5"/>
                  </a:lnTo>
                  <a:lnTo>
                    <a:pt x="427" y="0"/>
                  </a:lnTo>
                  <a:lnTo>
                    <a:pt x="587" y="0"/>
                  </a:lnTo>
                  <a:lnTo>
                    <a:pt x="593" y="5"/>
                  </a:lnTo>
                  <a:lnTo>
                    <a:pt x="587" y="10"/>
                  </a:lnTo>
                  <a:close/>
                  <a:moveTo>
                    <a:pt x="331" y="10"/>
                  </a:moveTo>
                  <a:lnTo>
                    <a:pt x="171" y="10"/>
                  </a:lnTo>
                  <a:lnTo>
                    <a:pt x="165" y="5"/>
                  </a:lnTo>
                  <a:lnTo>
                    <a:pt x="171" y="0"/>
                  </a:lnTo>
                  <a:lnTo>
                    <a:pt x="331" y="0"/>
                  </a:lnTo>
                  <a:lnTo>
                    <a:pt x="336" y="5"/>
                  </a:lnTo>
                  <a:lnTo>
                    <a:pt x="331" y="10"/>
                  </a:lnTo>
                  <a:close/>
                  <a:moveTo>
                    <a:pt x="75" y="10"/>
                  </a:moveTo>
                  <a:lnTo>
                    <a:pt x="5" y="10"/>
                  </a:lnTo>
                  <a:lnTo>
                    <a:pt x="0" y="5"/>
                  </a:lnTo>
                  <a:lnTo>
                    <a:pt x="5" y="0"/>
                  </a:lnTo>
                  <a:lnTo>
                    <a:pt x="75" y="0"/>
                  </a:lnTo>
                  <a:lnTo>
                    <a:pt x="80" y="5"/>
                  </a:lnTo>
                  <a:lnTo>
                    <a:pt x="75" y="10"/>
                  </a:lnTo>
                  <a:close/>
                </a:path>
              </a:pathLst>
            </a:custGeom>
            <a:solidFill>
              <a:srgbClr val="FF0000"/>
            </a:solidFill>
            <a:ln w="7938">
              <a:solidFill>
                <a:srgbClr val="FF0000"/>
              </a:solidFill>
              <a:round/>
            </a:ln>
          </p:spPr>
          <p:txBody>
            <a:bodyPr/>
            <a:lstStyle/>
            <a:p>
              <a:pPr fontAlgn="base">
                <a:spcBef>
                  <a:spcPct val="0"/>
                </a:spcBef>
                <a:spcAft>
                  <a:spcPct val="0"/>
                </a:spcAft>
              </a:pPr>
              <a:endParaRPr lang="zh-CN" altLang="en-US" strike="noStrike" noProof="1">
                <a:solidFill>
                  <a:srgbClr val="494B4D"/>
                </a:solidFill>
                <a:latin typeface="Arial" panose="020B0604020202020204" pitchFamily="34" charset="0"/>
                <a:ea typeface="宋体" panose="02010600030101010101" pitchFamily="2" charset="-122"/>
              </a:endParaRPr>
            </a:p>
          </p:txBody>
        </p:sp>
        <p:sp>
          <p:nvSpPr>
            <p:cNvPr id="346212" name="Freeform 99"/>
            <p:cNvSpPr>
              <a:spLocks noEditPoints="1" noChangeArrowheads="1"/>
            </p:cNvSpPr>
            <p:nvPr/>
          </p:nvSpPr>
          <p:spPr bwMode="auto">
            <a:xfrm>
              <a:off x="1587" y="2270"/>
              <a:ext cx="11" cy="1069"/>
            </a:xfrm>
            <a:custGeom>
              <a:avLst/>
              <a:gdLst>
                <a:gd name="T0" fmla="*/ 11 w 11"/>
                <a:gd name="T1" fmla="*/ 5 h 1069"/>
                <a:gd name="T2" fmla="*/ 11 w 11"/>
                <a:gd name="T3" fmla="*/ 166 h 1069"/>
                <a:gd name="T4" fmla="*/ 5 w 11"/>
                <a:gd name="T5" fmla="*/ 171 h 1069"/>
                <a:gd name="T6" fmla="*/ 0 w 11"/>
                <a:gd name="T7" fmla="*/ 166 h 1069"/>
                <a:gd name="T8" fmla="*/ 0 w 11"/>
                <a:gd name="T9" fmla="*/ 5 h 1069"/>
                <a:gd name="T10" fmla="*/ 5 w 11"/>
                <a:gd name="T11" fmla="*/ 0 h 1069"/>
                <a:gd name="T12" fmla="*/ 11 w 11"/>
                <a:gd name="T13" fmla="*/ 5 h 1069"/>
                <a:gd name="T14" fmla="*/ 11 w 11"/>
                <a:gd name="T15" fmla="*/ 262 h 1069"/>
                <a:gd name="T16" fmla="*/ 11 w 11"/>
                <a:gd name="T17" fmla="*/ 422 h 1069"/>
                <a:gd name="T18" fmla="*/ 5 w 11"/>
                <a:gd name="T19" fmla="*/ 428 h 1069"/>
                <a:gd name="T20" fmla="*/ 0 w 11"/>
                <a:gd name="T21" fmla="*/ 422 h 1069"/>
                <a:gd name="T22" fmla="*/ 0 w 11"/>
                <a:gd name="T23" fmla="*/ 262 h 1069"/>
                <a:gd name="T24" fmla="*/ 5 w 11"/>
                <a:gd name="T25" fmla="*/ 257 h 1069"/>
                <a:gd name="T26" fmla="*/ 11 w 11"/>
                <a:gd name="T27" fmla="*/ 262 h 1069"/>
                <a:gd name="T28" fmla="*/ 11 w 11"/>
                <a:gd name="T29" fmla="*/ 518 h 1069"/>
                <a:gd name="T30" fmla="*/ 11 w 11"/>
                <a:gd name="T31" fmla="*/ 679 h 1069"/>
                <a:gd name="T32" fmla="*/ 5 w 11"/>
                <a:gd name="T33" fmla="*/ 684 h 1069"/>
                <a:gd name="T34" fmla="*/ 0 w 11"/>
                <a:gd name="T35" fmla="*/ 679 h 1069"/>
                <a:gd name="T36" fmla="*/ 0 w 11"/>
                <a:gd name="T37" fmla="*/ 518 h 1069"/>
                <a:gd name="T38" fmla="*/ 5 w 11"/>
                <a:gd name="T39" fmla="*/ 513 h 1069"/>
                <a:gd name="T40" fmla="*/ 11 w 11"/>
                <a:gd name="T41" fmla="*/ 518 h 1069"/>
                <a:gd name="T42" fmla="*/ 11 w 11"/>
                <a:gd name="T43" fmla="*/ 775 h 1069"/>
                <a:gd name="T44" fmla="*/ 11 w 11"/>
                <a:gd name="T45" fmla="*/ 935 h 1069"/>
                <a:gd name="T46" fmla="*/ 5 w 11"/>
                <a:gd name="T47" fmla="*/ 941 h 1069"/>
                <a:gd name="T48" fmla="*/ 0 w 11"/>
                <a:gd name="T49" fmla="*/ 935 h 1069"/>
                <a:gd name="T50" fmla="*/ 0 w 11"/>
                <a:gd name="T51" fmla="*/ 775 h 1069"/>
                <a:gd name="T52" fmla="*/ 5 w 11"/>
                <a:gd name="T53" fmla="*/ 770 h 1069"/>
                <a:gd name="T54" fmla="*/ 11 w 11"/>
                <a:gd name="T55" fmla="*/ 775 h 1069"/>
                <a:gd name="T56" fmla="*/ 11 w 11"/>
                <a:gd name="T57" fmla="*/ 1031 h 1069"/>
                <a:gd name="T58" fmla="*/ 11 w 11"/>
                <a:gd name="T59" fmla="*/ 1063 h 1069"/>
                <a:gd name="T60" fmla="*/ 5 w 11"/>
                <a:gd name="T61" fmla="*/ 1069 h 1069"/>
                <a:gd name="T62" fmla="*/ 0 w 11"/>
                <a:gd name="T63" fmla="*/ 1063 h 1069"/>
                <a:gd name="T64" fmla="*/ 0 w 11"/>
                <a:gd name="T65" fmla="*/ 1031 h 1069"/>
                <a:gd name="T66" fmla="*/ 5 w 11"/>
                <a:gd name="T67" fmla="*/ 1026 h 1069"/>
                <a:gd name="T68" fmla="*/ 11 w 11"/>
                <a:gd name="T69" fmla="*/ 1031 h 106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1" h="1069">
                  <a:moveTo>
                    <a:pt x="11" y="5"/>
                  </a:moveTo>
                  <a:lnTo>
                    <a:pt x="11" y="166"/>
                  </a:lnTo>
                  <a:lnTo>
                    <a:pt x="5" y="171"/>
                  </a:lnTo>
                  <a:lnTo>
                    <a:pt x="0" y="166"/>
                  </a:lnTo>
                  <a:lnTo>
                    <a:pt x="0" y="5"/>
                  </a:lnTo>
                  <a:lnTo>
                    <a:pt x="5" y="0"/>
                  </a:lnTo>
                  <a:lnTo>
                    <a:pt x="11" y="5"/>
                  </a:lnTo>
                  <a:close/>
                  <a:moveTo>
                    <a:pt x="11" y="262"/>
                  </a:moveTo>
                  <a:lnTo>
                    <a:pt x="11" y="422"/>
                  </a:lnTo>
                  <a:lnTo>
                    <a:pt x="5" y="428"/>
                  </a:lnTo>
                  <a:lnTo>
                    <a:pt x="0" y="422"/>
                  </a:lnTo>
                  <a:lnTo>
                    <a:pt x="0" y="262"/>
                  </a:lnTo>
                  <a:lnTo>
                    <a:pt x="5" y="257"/>
                  </a:lnTo>
                  <a:lnTo>
                    <a:pt x="11" y="262"/>
                  </a:lnTo>
                  <a:close/>
                  <a:moveTo>
                    <a:pt x="11" y="518"/>
                  </a:moveTo>
                  <a:lnTo>
                    <a:pt x="11" y="679"/>
                  </a:lnTo>
                  <a:lnTo>
                    <a:pt x="5" y="684"/>
                  </a:lnTo>
                  <a:lnTo>
                    <a:pt x="0" y="679"/>
                  </a:lnTo>
                  <a:lnTo>
                    <a:pt x="0" y="518"/>
                  </a:lnTo>
                  <a:lnTo>
                    <a:pt x="5" y="513"/>
                  </a:lnTo>
                  <a:lnTo>
                    <a:pt x="11" y="518"/>
                  </a:lnTo>
                  <a:close/>
                  <a:moveTo>
                    <a:pt x="11" y="775"/>
                  </a:moveTo>
                  <a:lnTo>
                    <a:pt x="11" y="935"/>
                  </a:lnTo>
                  <a:lnTo>
                    <a:pt x="5" y="941"/>
                  </a:lnTo>
                  <a:lnTo>
                    <a:pt x="0" y="935"/>
                  </a:lnTo>
                  <a:lnTo>
                    <a:pt x="0" y="775"/>
                  </a:lnTo>
                  <a:lnTo>
                    <a:pt x="5" y="770"/>
                  </a:lnTo>
                  <a:lnTo>
                    <a:pt x="11" y="775"/>
                  </a:lnTo>
                  <a:close/>
                  <a:moveTo>
                    <a:pt x="11" y="1031"/>
                  </a:moveTo>
                  <a:lnTo>
                    <a:pt x="11" y="1063"/>
                  </a:lnTo>
                  <a:lnTo>
                    <a:pt x="5" y="1069"/>
                  </a:lnTo>
                  <a:lnTo>
                    <a:pt x="0" y="1063"/>
                  </a:lnTo>
                  <a:lnTo>
                    <a:pt x="0" y="1031"/>
                  </a:lnTo>
                  <a:lnTo>
                    <a:pt x="5" y="1026"/>
                  </a:lnTo>
                  <a:lnTo>
                    <a:pt x="11" y="1031"/>
                  </a:lnTo>
                  <a:close/>
                </a:path>
              </a:pathLst>
            </a:custGeom>
            <a:solidFill>
              <a:srgbClr val="FF0000"/>
            </a:solidFill>
            <a:ln w="7938">
              <a:solidFill>
                <a:srgbClr val="FF0000"/>
              </a:solidFill>
              <a:round/>
            </a:ln>
          </p:spPr>
          <p:txBody>
            <a:bodyPr/>
            <a:lstStyle/>
            <a:p>
              <a:pPr fontAlgn="base">
                <a:spcBef>
                  <a:spcPct val="0"/>
                </a:spcBef>
                <a:spcAft>
                  <a:spcPct val="0"/>
                </a:spcAft>
              </a:pPr>
              <a:endParaRPr lang="zh-CN" altLang="en-US" strike="noStrike" noProof="1">
                <a:solidFill>
                  <a:srgbClr val="494B4D"/>
                </a:solidFill>
                <a:latin typeface="Arial" panose="020B0604020202020204" pitchFamily="34" charset="0"/>
                <a:ea typeface="宋体" panose="02010600030101010101" pitchFamily="2" charset="-122"/>
              </a:endParaRPr>
            </a:p>
          </p:txBody>
        </p:sp>
        <p:sp>
          <p:nvSpPr>
            <p:cNvPr id="346213" name="Freeform 100"/>
            <p:cNvSpPr>
              <a:spLocks noEditPoints="1" noChangeArrowheads="1"/>
            </p:cNvSpPr>
            <p:nvPr/>
          </p:nvSpPr>
          <p:spPr bwMode="auto">
            <a:xfrm>
              <a:off x="1005" y="3328"/>
              <a:ext cx="593" cy="11"/>
            </a:xfrm>
            <a:custGeom>
              <a:avLst/>
              <a:gdLst>
                <a:gd name="T0" fmla="*/ 587 w 593"/>
                <a:gd name="T1" fmla="*/ 11 h 11"/>
                <a:gd name="T2" fmla="*/ 427 w 593"/>
                <a:gd name="T3" fmla="*/ 11 h 11"/>
                <a:gd name="T4" fmla="*/ 422 w 593"/>
                <a:gd name="T5" fmla="*/ 5 h 11"/>
                <a:gd name="T6" fmla="*/ 427 w 593"/>
                <a:gd name="T7" fmla="*/ 0 h 11"/>
                <a:gd name="T8" fmla="*/ 587 w 593"/>
                <a:gd name="T9" fmla="*/ 0 h 11"/>
                <a:gd name="T10" fmla="*/ 593 w 593"/>
                <a:gd name="T11" fmla="*/ 5 h 11"/>
                <a:gd name="T12" fmla="*/ 587 w 593"/>
                <a:gd name="T13" fmla="*/ 11 h 11"/>
                <a:gd name="T14" fmla="*/ 331 w 593"/>
                <a:gd name="T15" fmla="*/ 11 h 11"/>
                <a:gd name="T16" fmla="*/ 171 w 593"/>
                <a:gd name="T17" fmla="*/ 11 h 11"/>
                <a:gd name="T18" fmla="*/ 165 w 593"/>
                <a:gd name="T19" fmla="*/ 5 h 11"/>
                <a:gd name="T20" fmla="*/ 171 w 593"/>
                <a:gd name="T21" fmla="*/ 0 h 11"/>
                <a:gd name="T22" fmla="*/ 331 w 593"/>
                <a:gd name="T23" fmla="*/ 0 h 11"/>
                <a:gd name="T24" fmla="*/ 336 w 593"/>
                <a:gd name="T25" fmla="*/ 5 h 11"/>
                <a:gd name="T26" fmla="*/ 331 w 593"/>
                <a:gd name="T27" fmla="*/ 11 h 11"/>
                <a:gd name="T28" fmla="*/ 75 w 593"/>
                <a:gd name="T29" fmla="*/ 11 h 11"/>
                <a:gd name="T30" fmla="*/ 5 w 593"/>
                <a:gd name="T31" fmla="*/ 11 h 11"/>
                <a:gd name="T32" fmla="*/ 0 w 593"/>
                <a:gd name="T33" fmla="*/ 5 h 11"/>
                <a:gd name="T34" fmla="*/ 5 w 593"/>
                <a:gd name="T35" fmla="*/ 0 h 11"/>
                <a:gd name="T36" fmla="*/ 75 w 593"/>
                <a:gd name="T37" fmla="*/ 0 h 11"/>
                <a:gd name="T38" fmla="*/ 80 w 593"/>
                <a:gd name="T39" fmla="*/ 5 h 11"/>
                <a:gd name="T40" fmla="*/ 75 w 593"/>
                <a:gd name="T41" fmla="*/ 11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93" h="11">
                  <a:moveTo>
                    <a:pt x="587" y="11"/>
                  </a:moveTo>
                  <a:lnTo>
                    <a:pt x="427" y="11"/>
                  </a:lnTo>
                  <a:lnTo>
                    <a:pt x="422" y="5"/>
                  </a:lnTo>
                  <a:lnTo>
                    <a:pt x="427" y="0"/>
                  </a:lnTo>
                  <a:lnTo>
                    <a:pt x="587" y="0"/>
                  </a:lnTo>
                  <a:lnTo>
                    <a:pt x="593" y="5"/>
                  </a:lnTo>
                  <a:lnTo>
                    <a:pt x="587" y="11"/>
                  </a:lnTo>
                  <a:close/>
                  <a:moveTo>
                    <a:pt x="331" y="11"/>
                  </a:moveTo>
                  <a:lnTo>
                    <a:pt x="171" y="11"/>
                  </a:lnTo>
                  <a:lnTo>
                    <a:pt x="165" y="5"/>
                  </a:lnTo>
                  <a:lnTo>
                    <a:pt x="171" y="0"/>
                  </a:lnTo>
                  <a:lnTo>
                    <a:pt x="331" y="0"/>
                  </a:lnTo>
                  <a:lnTo>
                    <a:pt x="336" y="5"/>
                  </a:lnTo>
                  <a:lnTo>
                    <a:pt x="331" y="11"/>
                  </a:lnTo>
                  <a:close/>
                  <a:moveTo>
                    <a:pt x="75" y="11"/>
                  </a:moveTo>
                  <a:lnTo>
                    <a:pt x="5" y="11"/>
                  </a:lnTo>
                  <a:lnTo>
                    <a:pt x="0" y="5"/>
                  </a:lnTo>
                  <a:lnTo>
                    <a:pt x="5" y="0"/>
                  </a:lnTo>
                  <a:lnTo>
                    <a:pt x="75" y="0"/>
                  </a:lnTo>
                  <a:lnTo>
                    <a:pt x="80" y="5"/>
                  </a:lnTo>
                  <a:lnTo>
                    <a:pt x="75" y="11"/>
                  </a:lnTo>
                  <a:close/>
                </a:path>
              </a:pathLst>
            </a:custGeom>
            <a:solidFill>
              <a:srgbClr val="FF0000"/>
            </a:solidFill>
            <a:ln w="7938">
              <a:solidFill>
                <a:srgbClr val="FF0000"/>
              </a:solidFill>
              <a:round/>
            </a:ln>
          </p:spPr>
          <p:txBody>
            <a:bodyPr/>
            <a:lstStyle/>
            <a:p>
              <a:pPr fontAlgn="base">
                <a:spcBef>
                  <a:spcPct val="0"/>
                </a:spcBef>
                <a:spcAft>
                  <a:spcPct val="0"/>
                </a:spcAft>
              </a:pPr>
              <a:endParaRPr lang="zh-CN" altLang="en-US" strike="noStrike" noProof="1">
                <a:solidFill>
                  <a:srgbClr val="494B4D"/>
                </a:solidFill>
                <a:latin typeface="Arial" panose="020B0604020202020204" pitchFamily="34" charset="0"/>
                <a:ea typeface="宋体" panose="02010600030101010101" pitchFamily="2" charset="-122"/>
              </a:endParaRPr>
            </a:p>
          </p:txBody>
        </p:sp>
        <p:sp>
          <p:nvSpPr>
            <p:cNvPr id="346214" name="Freeform 101"/>
            <p:cNvSpPr>
              <a:spLocks noEditPoints="1" noChangeArrowheads="1"/>
            </p:cNvSpPr>
            <p:nvPr/>
          </p:nvSpPr>
          <p:spPr bwMode="auto">
            <a:xfrm>
              <a:off x="1005" y="3328"/>
              <a:ext cx="11" cy="428"/>
            </a:xfrm>
            <a:custGeom>
              <a:avLst/>
              <a:gdLst>
                <a:gd name="T0" fmla="*/ 11 w 11"/>
                <a:gd name="T1" fmla="*/ 5 h 428"/>
                <a:gd name="T2" fmla="*/ 11 w 11"/>
                <a:gd name="T3" fmla="*/ 166 h 428"/>
                <a:gd name="T4" fmla="*/ 5 w 11"/>
                <a:gd name="T5" fmla="*/ 171 h 428"/>
                <a:gd name="T6" fmla="*/ 0 w 11"/>
                <a:gd name="T7" fmla="*/ 166 h 428"/>
                <a:gd name="T8" fmla="*/ 0 w 11"/>
                <a:gd name="T9" fmla="*/ 5 h 428"/>
                <a:gd name="T10" fmla="*/ 5 w 11"/>
                <a:gd name="T11" fmla="*/ 0 h 428"/>
                <a:gd name="T12" fmla="*/ 11 w 11"/>
                <a:gd name="T13" fmla="*/ 5 h 428"/>
                <a:gd name="T14" fmla="*/ 11 w 11"/>
                <a:gd name="T15" fmla="*/ 262 h 428"/>
                <a:gd name="T16" fmla="*/ 11 w 11"/>
                <a:gd name="T17" fmla="*/ 422 h 428"/>
                <a:gd name="T18" fmla="*/ 5 w 11"/>
                <a:gd name="T19" fmla="*/ 428 h 428"/>
                <a:gd name="T20" fmla="*/ 0 w 11"/>
                <a:gd name="T21" fmla="*/ 422 h 428"/>
                <a:gd name="T22" fmla="*/ 0 w 11"/>
                <a:gd name="T23" fmla="*/ 262 h 428"/>
                <a:gd name="T24" fmla="*/ 5 w 11"/>
                <a:gd name="T25" fmla="*/ 257 h 428"/>
                <a:gd name="T26" fmla="*/ 11 w 11"/>
                <a:gd name="T27" fmla="*/ 262 h 42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 h="428">
                  <a:moveTo>
                    <a:pt x="11" y="5"/>
                  </a:moveTo>
                  <a:lnTo>
                    <a:pt x="11" y="166"/>
                  </a:lnTo>
                  <a:lnTo>
                    <a:pt x="5" y="171"/>
                  </a:lnTo>
                  <a:lnTo>
                    <a:pt x="0" y="166"/>
                  </a:lnTo>
                  <a:lnTo>
                    <a:pt x="0" y="5"/>
                  </a:lnTo>
                  <a:lnTo>
                    <a:pt x="5" y="0"/>
                  </a:lnTo>
                  <a:lnTo>
                    <a:pt x="11" y="5"/>
                  </a:lnTo>
                  <a:close/>
                  <a:moveTo>
                    <a:pt x="11" y="262"/>
                  </a:moveTo>
                  <a:lnTo>
                    <a:pt x="11" y="422"/>
                  </a:lnTo>
                  <a:lnTo>
                    <a:pt x="5" y="428"/>
                  </a:lnTo>
                  <a:lnTo>
                    <a:pt x="0" y="422"/>
                  </a:lnTo>
                  <a:lnTo>
                    <a:pt x="0" y="262"/>
                  </a:lnTo>
                  <a:lnTo>
                    <a:pt x="5" y="257"/>
                  </a:lnTo>
                  <a:lnTo>
                    <a:pt x="11" y="262"/>
                  </a:lnTo>
                  <a:close/>
                </a:path>
              </a:pathLst>
            </a:custGeom>
            <a:solidFill>
              <a:srgbClr val="FF0000"/>
            </a:solidFill>
            <a:ln w="7938">
              <a:solidFill>
                <a:srgbClr val="FF0000"/>
              </a:solidFill>
              <a:round/>
            </a:ln>
          </p:spPr>
          <p:txBody>
            <a:bodyPr/>
            <a:lstStyle/>
            <a:p>
              <a:pPr fontAlgn="base">
                <a:spcBef>
                  <a:spcPct val="0"/>
                </a:spcBef>
                <a:spcAft>
                  <a:spcPct val="0"/>
                </a:spcAft>
              </a:pPr>
              <a:endParaRPr lang="zh-CN" altLang="en-US" strike="noStrike" noProof="1">
                <a:solidFill>
                  <a:srgbClr val="494B4D"/>
                </a:solidFill>
                <a:latin typeface="Arial" panose="020B0604020202020204" pitchFamily="34" charset="0"/>
                <a:ea typeface="宋体" panose="02010600030101010101" pitchFamily="2" charset="-122"/>
              </a:endParaRPr>
            </a:p>
          </p:txBody>
        </p:sp>
        <p:sp>
          <p:nvSpPr>
            <p:cNvPr id="346215" name="Freeform 102"/>
            <p:cNvSpPr>
              <a:spLocks noEditPoints="1" noChangeArrowheads="1"/>
            </p:cNvSpPr>
            <p:nvPr/>
          </p:nvSpPr>
          <p:spPr bwMode="auto">
            <a:xfrm>
              <a:off x="1587" y="2644"/>
              <a:ext cx="817" cy="11"/>
            </a:xfrm>
            <a:custGeom>
              <a:avLst/>
              <a:gdLst>
                <a:gd name="T0" fmla="*/ 812 w 817"/>
                <a:gd name="T1" fmla="*/ 11 h 11"/>
                <a:gd name="T2" fmla="*/ 651 w 817"/>
                <a:gd name="T3" fmla="*/ 11 h 11"/>
                <a:gd name="T4" fmla="*/ 646 w 817"/>
                <a:gd name="T5" fmla="*/ 5 h 11"/>
                <a:gd name="T6" fmla="*/ 651 w 817"/>
                <a:gd name="T7" fmla="*/ 0 h 11"/>
                <a:gd name="T8" fmla="*/ 812 w 817"/>
                <a:gd name="T9" fmla="*/ 0 h 11"/>
                <a:gd name="T10" fmla="*/ 817 w 817"/>
                <a:gd name="T11" fmla="*/ 5 h 11"/>
                <a:gd name="T12" fmla="*/ 812 w 817"/>
                <a:gd name="T13" fmla="*/ 11 h 11"/>
                <a:gd name="T14" fmla="*/ 555 w 817"/>
                <a:gd name="T15" fmla="*/ 11 h 11"/>
                <a:gd name="T16" fmla="*/ 395 w 817"/>
                <a:gd name="T17" fmla="*/ 11 h 11"/>
                <a:gd name="T18" fmla="*/ 390 w 817"/>
                <a:gd name="T19" fmla="*/ 5 h 11"/>
                <a:gd name="T20" fmla="*/ 395 w 817"/>
                <a:gd name="T21" fmla="*/ 0 h 11"/>
                <a:gd name="T22" fmla="*/ 555 w 817"/>
                <a:gd name="T23" fmla="*/ 0 h 11"/>
                <a:gd name="T24" fmla="*/ 561 w 817"/>
                <a:gd name="T25" fmla="*/ 5 h 11"/>
                <a:gd name="T26" fmla="*/ 555 w 817"/>
                <a:gd name="T27" fmla="*/ 11 h 11"/>
                <a:gd name="T28" fmla="*/ 299 w 817"/>
                <a:gd name="T29" fmla="*/ 11 h 11"/>
                <a:gd name="T30" fmla="*/ 139 w 817"/>
                <a:gd name="T31" fmla="*/ 11 h 11"/>
                <a:gd name="T32" fmla="*/ 133 w 817"/>
                <a:gd name="T33" fmla="*/ 5 h 11"/>
                <a:gd name="T34" fmla="*/ 139 w 817"/>
                <a:gd name="T35" fmla="*/ 0 h 11"/>
                <a:gd name="T36" fmla="*/ 299 w 817"/>
                <a:gd name="T37" fmla="*/ 0 h 11"/>
                <a:gd name="T38" fmla="*/ 304 w 817"/>
                <a:gd name="T39" fmla="*/ 5 h 11"/>
                <a:gd name="T40" fmla="*/ 299 w 817"/>
                <a:gd name="T41" fmla="*/ 11 h 11"/>
                <a:gd name="T42" fmla="*/ 43 w 817"/>
                <a:gd name="T43" fmla="*/ 11 h 11"/>
                <a:gd name="T44" fmla="*/ 5 w 817"/>
                <a:gd name="T45" fmla="*/ 11 h 11"/>
                <a:gd name="T46" fmla="*/ 0 w 817"/>
                <a:gd name="T47" fmla="*/ 5 h 11"/>
                <a:gd name="T48" fmla="*/ 5 w 817"/>
                <a:gd name="T49" fmla="*/ 0 h 11"/>
                <a:gd name="T50" fmla="*/ 43 w 817"/>
                <a:gd name="T51" fmla="*/ 0 h 11"/>
                <a:gd name="T52" fmla="*/ 48 w 817"/>
                <a:gd name="T53" fmla="*/ 5 h 11"/>
                <a:gd name="T54" fmla="*/ 43 w 817"/>
                <a:gd name="T55" fmla="*/ 11 h 1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817" h="11">
                  <a:moveTo>
                    <a:pt x="812" y="11"/>
                  </a:moveTo>
                  <a:lnTo>
                    <a:pt x="651" y="11"/>
                  </a:lnTo>
                  <a:lnTo>
                    <a:pt x="646" y="5"/>
                  </a:lnTo>
                  <a:lnTo>
                    <a:pt x="651" y="0"/>
                  </a:lnTo>
                  <a:lnTo>
                    <a:pt x="812" y="0"/>
                  </a:lnTo>
                  <a:lnTo>
                    <a:pt x="817" y="5"/>
                  </a:lnTo>
                  <a:lnTo>
                    <a:pt x="812" y="11"/>
                  </a:lnTo>
                  <a:close/>
                  <a:moveTo>
                    <a:pt x="555" y="11"/>
                  </a:moveTo>
                  <a:lnTo>
                    <a:pt x="395" y="11"/>
                  </a:lnTo>
                  <a:lnTo>
                    <a:pt x="390" y="5"/>
                  </a:lnTo>
                  <a:lnTo>
                    <a:pt x="395" y="0"/>
                  </a:lnTo>
                  <a:lnTo>
                    <a:pt x="555" y="0"/>
                  </a:lnTo>
                  <a:lnTo>
                    <a:pt x="561" y="5"/>
                  </a:lnTo>
                  <a:lnTo>
                    <a:pt x="555" y="11"/>
                  </a:lnTo>
                  <a:close/>
                  <a:moveTo>
                    <a:pt x="299" y="11"/>
                  </a:moveTo>
                  <a:lnTo>
                    <a:pt x="139" y="11"/>
                  </a:lnTo>
                  <a:lnTo>
                    <a:pt x="133" y="5"/>
                  </a:lnTo>
                  <a:lnTo>
                    <a:pt x="139" y="0"/>
                  </a:lnTo>
                  <a:lnTo>
                    <a:pt x="299" y="0"/>
                  </a:lnTo>
                  <a:lnTo>
                    <a:pt x="304" y="5"/>
                  </a:lnTo>
                  <a:lnTo>
                    <a:pt x="299" y="11"/>
                  </a:lnTo>
                  <a:close/>
                  <a:moveTo>
                    <a:pt x="43" y="11"/>
                  </a:moveTo>
                  <a:lnTo>
                    <a:pt x="5" y="11"/>
                  </a:lnTo>
                  <a:lnTo>
                    <a:pt x="0" y="5"/>
                  </a:lnTo>
                  <a:lnTo>
                    <a:pt x="5" y="0"/>
                  </a:lnTo>
                  <a:lnTo>
                    <a:pt x="43" y="0"/>
                  </a:lnTo>
                  <a:lnTo>
                    <a:pt x="48" y="5"/>
                  </a:lnTo>
                  <a:lnTo>
                    <a:pt x="43" y="11"/>
                  </a:lnTo>
                  <a:close/>
                </a:path>
              </a:pathLst>
            </a:custGeom>
            <a:solidFill>
              <a:srgbClr val="FF0000"/>
            </a:solidFill>
            <a:ln w="7938">
              <a:solidFill>
                <a:srgbClr val="FF0000"/>
              </a:solidFill>
              <a:round/>
            </a:ln>
          </p:spPr>
          <p:txBody>
            <a:bodyPr/>
            <a:lstStyle/>
            <a:p>
              <a:pPr fontAlgn="base">
                <a:spcBef>
                  <a:spcPct val="0"/>
                </a:spcBef>
                <a:spcAft>
                  <a:spcPct val="0"/>
                </a:spcAft>
              </a:pPr>
              <a:endParaRPr lang="zh-CN" altLang="en-US" strike="noStrike" noProof="1">
                <a:solidFill>
                  <a:srgbClr val="494B4D"/>
                </a:solidFill>
                <a:latin typeface="Arial" panose="020B0604020202020204" pitchFamily="34" charset="0"/>
                <a:ea typeface="宋体" panose="02010600030101010101" pitchFamily="2" charset="-122"/>
              </a:endParaRPr>
            </a:p>
          </p:txBody>
        </p:sp>
        <p:sp>
          <p:nvSpPr>
            <p:cNvPr id="346216" name="Rectangle 103"/>
            <p:cNvSpPr>
              <a:spLocks noChangeArrowheads="1"/>
            </p:cNvSpPr>
            <p:nvPr/>
          </p:nvSpPr>
          <p:spPr bwMode="auto">
            <a:xfrm>
              <a:off x="1189" y="3804"/>
              <a:ext cx="103"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2000" b="0" strike="noStrike" noProof="1">
                  <a:latin typeface="Times New Roman" panose="02020603050405020304" pitchFamily="18" charset="0"/>
                  <a:ea typeface="宋体" panose="02010600030101010101" pitchFamily="2" charset="-122"/>
                  <a:cs typeface="+mn-cs"/>
                </a:rPr>
                <a:t>L</a:t>
              </a:r>
              <a:endParaRPr lang="en-US" altLang="zh-CN" sz="2000" b="0" strike="noStrike" noProof="1">
                <a:solidFill>
                  <a:srgbClr val="494B4D"/>
                </a:solidFill>
                <a:latin typeface="Times New Roman" panose="02020603050405020304" pitchFamily="18" charset="0"/>
                <a:ea typeface="宋体" panose="02010600030101010101" pitchFamily="2" charset="-122"/>
                <a:cs typeface="+mn-cs"/>
              </a:endParaRPr>
            </a:p>
          </p:txBody>
        </p:sp>
        <p:sp>
          <p:nvSpPr>
            <p:cNvPr id="346217" name="Rectangle 104"/>
            <p:cNvSpPr>
              <a:spLocks noChangeArrowheads="1"/>
            </p:cNvSpPr>
            <p:nvPr/>
          </p:nvSpPr>
          <p:spPr bwMode="auto">
            <a:xfrm>
              <a:off x="1282" y="3878"/>
              <a:ext cx="59"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400" b="0" strike="noStrike" noProof="1">
                  <a:latin typeface="Times New Roman" panose="02020603050405020304" pitchFamily="18" charset="0"/>
                  <a:ea typeface="宋体" panose="02010600030101010101" pitchFamily="2" charset="-122"/>
                  <a:cs typeface="+mn-cs"/>
                </a:rPr>
                <a:t>2</a:t>
              </a:r>
              <a:endParaRPr lang="en-US" altLang="zh-CN" sz="1400" b="0" strike="noStrike" noProof="1">
                <a:solidFill>
                  <a:srgbClr val="494B4D"/>
                </a:solidFill>
                <a:latin typeface="Times New Roman" panose="02020603050405020304" pitchFamily="18" charset="0"/>
                <a:ea typeface="宋体" panose="02010600030101010101" pitchFamily="2" charset="-122"/>
                <a:cs typeface="+mn-cs"/>
              </a:endParaRPr>
            </a:p>
          </p:txBody>
        </p:sp>
        <p:sp>
          <p:nvSpPr>
            <p:cNvPr id="346218" name="Rectangle 105"/>
            <p:cNvSpPr>
              <a:spLocks noChangeArrowheads="1"/>
            </p:cNvSpPr>
            <p:nvPr/>
          </p:nvSpPr>
          <p:spPr bwMode="auto">
            <a:xfrm>
              <a:off x="1343" y="3804"/>
              <a:ext cx="96"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2000" b="0" strike="noStrike" noProof="1">
                  <a:latin typeface="Times New Roman" panose="02020603050405020304" pitchFamily="18" charset="0"/>
                  <a:ea typeface="宋体" panose="02010600030101010101" pitchFamily="2" charset="-122"/>
                  <a:cs typeface="+mn-cs"/>
                </a:rPr>
                <a:t>=</a:t>
              </a:r>
              <a:endParaRPr lang="en-US" altLang="zh-CN" sz="2000" b="0" strike="noStrike" noProof="1">
                <a:solidFill>
                  <a:srgbClr val="494B4D"/>
                </a:solidFill>
                <a:latin typeface="Times New Roman" panose="02020603050405020304" pitchFamily="18" charset="0"/>
                <a:ea typeface="宋体" panose="02010600030101010101" pitchFamily="2" charset="-122"/>
                <a:cs typeface="+mn-cs"/>
              </a:endParaRPr>
            </a:p>
          </p:txBody>
        </p:sp>
        <p:sp>
          <p:nvSpPr>
            <p:cNvPr id="346219" name="Rectangle 106"/>
            <p:cNvSpPr>
              <a:spLocks noChangeArrowheads="1"/>
            </p:cNvSpPr>
            <p:nvPr/>
          </p:nvSpPr>
          <p:spPr bwMode="auto">
            <a:xfrm>
              <a:off x="1432" y="3804"/>
              <a:ext cx="170"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2000" b="0" strike="noStrike" noProof="1">
                  <a:latin typeface="Times New Roman" panose="02020603050405020304" pitchFamily="18" charset="0"/>
                  <a:ea typeface="宋体" panose="02010600030101010101" pitchFamily="2" charset="-122"/>
                  <a:cs typeface="+mn-cs"/>
                </a:rPr>
                <a:t>46</a:t>
              </a:r>
              <a:endParaRPr lang="en-US" altLang="zh-CN" sz="2000" b="0" strike="noStrike" noProof="1">
                <a:solidFill>
                  <a:srgbClr val="494B4D"/>
                </a:solidFill>
                <a:latin typeface="Times New Roman" panose="02020603050405020304" pitchFamily="18" charset="0"/>
                <a:ea typeface="宋体" panose="02010600030101010101" pitchFamily="2" charset="-122"/>
                <a:cs typeface="+mn-cs"/>
              </a:endParaRPr>
            </a:p>
          </p:txBody>
        </p:sp>
      </p:grpSp>
      <p:sp>
        <p:nvSpPr>
          <p:cNvPr id="346119" name="Freeform 60"/>
          <p:cNvSpPr>
            <a:spLocks noChangeArrowheads="1"/>
          </p:cNvSpPr>
          <p:nvPr/>
        </p:nvSpPr>
        <p:spPr bwMode="auto">
          <a:xfrm>
            <a:off x="4364038" y="3904933"/>
            <a:ext cx="96838" cy="76200"/>
          </a:xfrm>
          <a:custGeom>
            <a:avLst/>
            <a:gdLst>
              <a:gd name="T0" fmla="*/ 2147483647 w 65"/>
              <a:gd name="T1" fmla="*/ 2147483647 h 59"/>
              <a:gd name="T2" fmla="*/ 2147483647 w 65"/>
              <a:gd name="T3" fmla="*/ 2147483647 h 59"/>
              <a:gd name="T4" fmla="*/ 2147483647 w 65"/>
              <a:gd name="T5" fmla="*/ 0 h 59"/>
              <a:gd name="T6" fmla="*/ 2147483647 w 65"/>
              <a:gd name="T7" fmla="*/ 2147483647 h 59"/>
              <a:gd name="T8" fmla="*/ 0 w 65"/>
              <a:gd name="T9" fmla="*/ 2147483647 h 59"/>
              <a:gd name="T10" fmla="*/ 2147483647 w 65"/>
              <a:gd name="T11" fmla="*/ 2147483647 h 59"/>
              <a:gd name="T12" fmla="*/ 2147483647 w 65"/>
              <a:gd name="T13" fmla="*/ 2147483647 h 59"/>
              <a:gd name="T14" fmla="*/ 2147483647 w 65"/>
              <a:gd name="T15" fmla="*/ 2147483647 h 59"/>
              <a:gd name="T16" fmla="*/ 2147483647 w 65"/>
              <a:gd name="T17" fmla="*/ 2147483647 h 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59">
                <a:moveTo>
                  <a:pt x="65" y="33"/>
                </a:moveTo>
                <a:lnTo>
                  <a:pt x="54" y="11"/>
                </a:lnTo>
                <a:lnTo>
                  <a:pt x="32" y="0"/>
                </a:lnTo>
                <a:lnTo>
                  <a:pt x="11" y="11"/>
                </a:lnTo>
                <a:lnTo>
                  <a:pt x="0" y="33"/>
                </a:lnTo>
                <a:lnTo>
                  <a:pt x="11" y="54"/>
                </a:lnTo>
                <a:lnTo>
                  <a:pt x="32" y="59"/>
                </a:lnTo>
                <a:lnTo>
                  <a:pt x="54" y="54"/>
                </a:lnTo>
                <a:lnTo>
                  <a:pt x="65" y="33"/>
                </a:lnTo>
              </a:path>
            </a:pathLst>
          </a:custGeom>
          <a:solidFill>
            <a:srgbClr val="FF0000"/>
          </a:solidFill>
          <a:ln w="7938">
            <a:solidFill>
              <a:srgbClr val="0000FF"/>
            </a:solidFill>
            <a:round/>
          </a:ln>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6120" name="Freeform 60"/>
          <p:cNvSpPr>
            <a:spLocks noChangeArrowheads="1"/>
          </p:cNvSpPr>
          <p:nvPr/>
        </p:nvSpPr>
        <p:spPr bwMode="auto">
          <a:xfrm>
            <a:off x="4378325" y="5840095"/>
            <a:ext cx="96838" cy="76200"/>
          </a:xfrm>
          <a:custGeom>
            <a:avLst/>
            <a:gdLst>
              <a:gd name="T0" fmla="*/ 2147483647 w 65"/>
              <a:gd name="T1" fmla="*/ 2147483647 h 59"/>
              <a:gd name="T2" fmla="*/ 2147483647 w 65"/>
              <a:gd name="T3" fmla="*/ 2147483647 h 59"/>
              <a:gd name="T4" fmla="*/ 2147483647 w 65"/>
              <a:gd name="T5" fmla="*/ 0 h 59"/>
              <a:gd name="T6" fmla="*/ 2147483647 w 65"/>
              <a:gd name="T7" fmla="*/ 2147483647 h 59"/>
              <a:gd name="T8" fmla="*/ 0 w 65"/>
              <a:gd name="T9" fmla="*/ 2147483647 h 59"/>
              <a:gd name="T10" fmla="*/ 2147483647 w 65"/>
              <a:gd name="T11" fmla="*/ 2147483647 h 59"/>
              <a:gd name="T12" fmla="*/ 2147483647 w 65"/>
              <a:gd name="T13" fmla="*/ 2147483647 h 59"/>
              <a:gd name="T14" fmla="*/ 2147483647 w 65"/>
              <a:gd name="T15" fmla="*/ 2147483647 h 59"/>
              <a:gd name="T16" fmla="*/ 2147483647 w 65"/>
              <a:gd name="T17" fmla="*/ 2147483647 h 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59">
                <a:moveTo>
                  <a:pt x="65" y="33"/>
                </a:moveTo>
                <a:lnTo>
                  <a:pt x="54" y="11"/>
                </a:lnTo>
                <a:lnTo>
                  <a:pt x="32" y="0"/>
                </a:lnTo>
                <a:lnTo>
                  <a:pt x="11" y="11"/>
                </a:lnTo>
                <a:lnTo>
                  <a:pt x="0" y="33"/>
                </a:lnTo>
                <a:lnTo>
                  <a:pt x="11" y="54"/>
                </a:lnTo>
                <a:lnTo>
                  <a:pt x="32" y="59"/>
                </a:lnTo>
                <a:lnTo>
                  <a:pt x="54" y="54"/>
                </a:lnTo>
                <a:lnTo>
                  <a:pt x="65" y="33"/>
                </a:lnTo>
              </a:path>
            </a:pathLst>
          </a:custGeom>
          <a:solidFill>
            <a:srgbClr val="FF0000"/>
          </a:solidFill>
          <a:ln w="7938">
            <a:solidFill>
              <a:srgbClr val="0000FF"/>
            </a:solidFill>
            <a:round/>
          </a:ln>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graphicFrame>
        <p:nvGraphicFramePr>
          <p:cNvPr id="346121" name="对象 1"/>
          <p:cNvGraphicFramePr>
            <a:graphicFrameLocks noChangeAspect="1"/>
          </p:cNvGraphicFramePr>
          <p:nvPr/>
        </p:nvGraphicFramePr>
        <p:xfrm>
          <a:off x="342900" y="2493010"/>
          <a:ext cx="7784465" cy="412750"/>
        </p:xfrm>
        <a:graphic>
          <a:graphicData uri="http://schemas.openxmlformats.org/presentationml/2006/ole">
            <mc:AlternateContent xmlns:mc="http://schemas.openxmlformats.org/markup-compatibility/2006">
              <mc:Choice xmlns:v="urn:schemas-microsoft-com:vml" Requires="v">
                <p:oleObj spid="_x0000_s427151" r:id="rId3" imgW="5118100" imgH="292100" progId="Equation.3">
                  <p:embed/>
                </p:oleObj>
              </mc:Choice>
              <mc:Fallback>
                <p:oleObj r:id="rId3" imgW="5118100" imgH="292100" progId="Equation.3">
                  <p:embed/>
                  <p:pic>
                    <p:nvPicPr>
                      <p:cNvPr id="0" name="图片 3114"/>
                      <p:cNvPicPr/>
                      <p:nvPr/>
                    </p:nvPicPr>
                    <p:blipFill>
                      <a:blip r:embed="rId4"/>
                      <a:stretch>
                        <a:fillRect/>
                      </a:stretch>
                    </p:blipFill>
                    <p:spPr>
                      <a:xfrm>
                        <a:off x="342900" y="2493010"/>
                        <a:ext cx="7784465" cy="412750"/>
                      </a:xfrm>
                      <a:prstGeom prst="rect">
                        <a:avLst/>
                      </a:prstGeom>
                      <a:noFill/>
                      <a:ln w="38100">
                        <a:noFill/>
                        <a:miter/>
                      </a:ln>
                    </p:spPr>
                  </p:pic>
                </p:oleObj>
              </mc:Fallback>
            </mc:AlternateContent>
          </a:graphicData>
        </a:graphic>
      </p:graphicFrame>
      <p:graphicFrame>
        <p:nvGraphicFramePr>
          <p:cNvPr id="346122" name="对象 2"/>
          <p:cNvGraphicFramePr>
            <a:graphicFrameLocks noChangeAspect="1"/>
          </p:cNvGraphicFramePr>
          <p:nvPr/>
        </p:nvGraphicFramePr>
        <p:xfrm>
          <a:off x="107950" y="2038985"/>
          <a:ext cx="8901430" cy="360680"/>
        </p:xfrm>
        <a:graphic>
          <a:graphicData uri="http://schemas.openxmlformats.org/presentationml/2006/ole">
            <mc:AlternateContent xmlns:mc="http://schemas.openxmlformats.org/markup-compatibility/2006">
              <mc:Choice xmlns:v="urn:schemas-microsoft-com:vml" Requires="v">
                <p:oleObj spid="_x0000_s427152" r:id="rId5" imgW="6705600" imgH="292100" progId="Equation.3">
                  <p:embed/>
                </p:oleObj>
              </mc:Choice>
              <mc:Fallback>
                <p:oleObj r:id="rId5" imgW="6705600" imgH="292100" progId="Equation.3">
                  <p:embed/>
                  <p:pic>
                    <p:nvPicPr>
                      <p:cNvPr id="0" name="图片 3115"/>
                      <p:cNvPicPr/>
                      <p:nvPr/>
                    </p:nvPicPr>
                    <p:blipFill>
                      <a:blip r:embed="rId6"/>
                      <a:stretch>
                        <a:fillRect/>
                      </a:stretch>
                    </p:blipFill>
                    <p:spPr>
                      <a:xfrm>
                        <a:off x="107950" y="2038985"/>
                        <a:ext cx="8901430" cy="36068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46114"/>
                                        </p:tgtEl>
                                        <p:attrNameLst>
                                          <p:attrName>style.visibility</p:attrName>
                                        </p:attrNameLst>
                                      </p:cBhvr>
                                      <p:to>
                                        <p:strVal val="visible"/>
                                      </p:to>
                                    </p:set>
                                    <p:animEffect transition="in" filter="wheel(1)">
                                      <p:cBhvr>
                                        <p:cTn id="7" dur="2000"/>
                                        <p:tgtEl>
                                          <p:spTgt spid="34611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94563">
                                            <p:txEl>
                                              <p:pRg st="0" end="0"/>
                                            </p:txEl>
                                          </p:spTgt>
                                        </p:tgtEl>
                                        <p:attrNameLst>
                                          <p:attrName>style.visibility</p:attrName>
                                        </p:attrNameLst>
                                      </p:cBhvr>
                                      <p:to>
                                        <p:strVal val="visible"/>
                                      </p:to>
                                    </p:set>
                                    <p:animEffect transition="in" filter="circle(in)">
                                      <p:cBhvr>
                                        <p:cTn id="12" dur="2000"/>
                                        <p:tgtEl>
                                          <p:spTgt spid="19456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46122"/>
                                        </p:tgtEl>
                                        <p:attrNameLst>
                                          <p:attrName>style.visibility</p:attrName>
                                        </p:attrNameLst>
                                      </p:cBhvr>
                                      <p:to>
                                        <p:strVal val="visible"/>
                                      </p:to>
                                    </p:set>
                                    <p:animEffect transition="in" filter="wipe(down)">
                                      <p:cBhvr>
                                        <p:cTn id="17" dur="500"/>
                                        <p:tgtEl>
                                          <p:spTgt spid="346122"/>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346121"/>
                                        </p:tgtEl>
                                        <p:attrNameLst>
                                          <p:attrName>style.visibility</p:attrName>
                                        </p:attrNameLst>
                                      </p:cBhvr>
                                      <p:to>
                                        <p:strVal val="visible"/>
                                      </p:to>
                                    </p:set>
                                    <p:animEffect transition="in" filter="circle(in)">
                                      <p:cBhvr>
                                        <p:cTn id="22" dur="2000"/>
                                        <p:tgtEl>
                                          <p:spTgt spid="346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114" grpId="0"/>
      <p:bldP spid="19456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A-图片 2" descr="http://www.cdkjx.com/uploadfile/20103210130254.jpg"/>
          <p:cNvPicPr>
            <a:picLocks noChangeAspect="1"/>
          </p:cNvPicPr>
          <p:nvPr>
            <p:custDataLst>
              <p:tags r:id="rId3"/>
            </p:custDataLst>
          </p:nvPr>
        </p:nvPicPr>
        <p:blipFill>
          <a:blip r:embed="rId9"/>
          <a:stretch>
            <a:fillRect/>
          </a:stretch>
        </p:blipFill>
        <p:spPr>
          <a:xfrm>
            <a:off x="1763713" y="4365308"/>
            <a:ext cx="2519362" cy="2311400"/>
          </a:xfrm>
          <a:prstGeom prst="rect">
            <a:avLst/>
          </a:prstGeom>
          <a:noFill/>
          <a:ln w="9525">
            <a:noFill/>
          </a:ln>
        </p:spPr>
      </p:pic>
      <p:sp>
        <p:nvSpPr>
          <p:cNvPr id="182275" name="PA-矩形 3"/>
          <p:cNvSpPr>
            <a:spLocks noGrp="1" noRot="1" noChangeArrowheads="1"/>
          </p:cNvSpPr>
          <p:nvPr>
            <p:ph type="body" sz="half" idx="1"/>
            <p:custDataLst>
              <p:tags r:id="rId4"/>
            </p:custDataLst>
          </p:nvPr>
        </p:nvSpPr>
        <p:spPr>
          <a:xfrm>
            <a:off x="19050" y="1090930"/>
            <a:ext cx="9017000" cy="2663825"/>
          </a:xfrm>
        </p:spPr>
        <p:txBody>
          <a:bodyPr vert="horz" wrap="square" lIns="91440" tIns="45720" rIns="91440" bIns="45720" numCol="1" anchor="t" anchorCtr="0" compatLnSpc="1"/>
          <a:lstStyle/>
          <a:p>
            <a:pPr marL="1143000" marR="0" lvl="2" indent="-228600" algn="l" defTabSz="914400" rtl="0" eaLnBrk="1" fontAlgn="base" latinLnBrk="0" hangingPunct="1">
              <a:lnSpc>
                <a:spcPts val="3100"/>
              </a:lnSpc>
              <a:spcBef>
                <a:spcPct val="20000"/>
              </a:spcBef>
              <a:spcAft>
                <a:spcPct val="0"/>
              </a:spcAft>
              <a:buClr>
                <a:schemeClr val="hlink"/>
              </a:buClr>
              <a:buSzPct val="85000"/>
              <a:buFont typeface="Wingdings" panose="05000000000000000000" pitchFamily="2" charset="2"/>
              <a:buChar char="v"/>
              <a:defRPr/>
            </a:pPr>
            <a:r>
              <a:rPr kumimoji="0" lang="zh-CN" altLang="en-US" b="1" i="0" u="none" strike="noStrike" kern="0" cap="none" spc="0" normalizeH="0" baseline="0" noProof="0" dirty="0">
                <a:ln>
                  <a:noFill/>
                </a:ln>
                <a:solidFill>
                  <a:schemeClr val="tx2"/>
                </a:solidFill>
                <a:effectLst/>
                <a:uLnTx/>
                <a:uFillTx/>
                <a:latin typeface="+mn-lt"/>
                <a:ea typeface="+mn-ea"/>
                <a:cs typeface="+mn-ea"/>
              </a:rPr>
              <a:t>由定义可见，图</a:t>
            </a:r>
            <a:r>
              <a:rPr kumimoji="0" lang="en-US" altLang="zh-CN" b="1" i="0" u="none" strike="noStrike" kern="0" cap="none" spc="0" normalizeH="0" baseline="0" noProof="0" dirty="0">
                <a:ln>
                  <a:noFill/>
                </a:ln>
                <a:solidFill>
                  <a:schemeClr val="tx2"/>
                </a:solidFill>
                <a:effectLst/>
                <a:uLnTx/>
                <a:uFillTx/>
                <a:latin typeface="+mn-lt"/>
                <a:ea typeface="+mn-ea"/>
                <a:cs typeface="+mn-ea"/>
              </a:rPr>
              <a:t>G</a:t>
            </a:r>
            <a:r>
              <a:rPr kumimoji="0" lang="zh-CN" altLang="en-US" b="1" i="0" u="none" strike="noStrike" kern="0" cap="none" spc="0" normalizeH="0" baseline="0" noProof="0" dirty="0">
                <a:ln>
                  <a:noFill/>
                </a:ln>
                <a:solidFill>
                  <a:schemeClr val="tx2"/>
                </a:solidFill>
                <a:effectLst/>
                <a:uLnTx/>
                <a:uFillTx/>
                <a:latin typeface="+mn-lt"/>
                <a:ea typeface="+mn-ea"/>
                <a:cs typeface="+mn-ea"/>
              </a:rPr>
              <a:t>中的</a:t>
            </a:r>
            <a:r>
              <a:rPr kumimoji="0" lang="en-US" altLang="zh-CN" b="1" i="0" u="none" strike="noStrike" kern="0" cap="none" spc="0" normalizeH="0" baseline="0" noProof="0" dirty="0">
                <a:ln>
                  <a:noFill/>
                </a:ln>
                <a:solidFill>
                  <a:schemeClr val="tx2"/>
                </a:solidFill>
                <a:effectLst/>
                <a:uLnTx/>
                <a:uFillTx/>
                <a:latin typeface="+mn-lt"/>
                <a:ea typeface="+mn-ea"/>
                <a:cs typeface="+mn-ea"/>
              </a:rPr>
              <a:t>V</a:t>
            </a:r>
            <a:r>
              <a:rPr kumimoji="0" lang="zh-CN" altLang="en-US" b="1" i="0" u="none" strike="noStrike" kern="0" cap="none" spc="0" normalizeH="0" baseline="0" noProof="0" dirty="0">
                <a:ln>
                  <a:noFill/>
                </a:ln>
                <a:solidFill>
                  <a:schemeClr val="tx2"/>
                </a:solidFill>
                <a:effectLst/>
                <a:uLnTx/>
                <a:uFillTx/>
                <a:latin typeface="+mn-lt"/>
                <a:ea typeface="+mn-ea"/>
                <a:cs typeface="+mn-ea"/>
              </a:rPr>
              <a:t>集可任意给定 ，而</a:t>
            </a:r>
            <a:r>
              <a:rPr kumimoji="0" lang="en-US" altLang="zh-CN" b="1" i="0" u="none" strike="noStrike" kern="0" cap="none" spc="0" normalizeH="0" baseline="0" noProof="0" dirty="0">
                <a:ln>
                  <a:noFill/>
                </a:ln>
                <a:solidFill>
                  <a:schemeClr val="tx2"/>
                </a:solidFill>
                <a:effectLst/>
                <a:uLnTx/>
                <a:uFillTx/>
                <a:latin typeface="+mn-lt"/>
                <a:ea typeface="+mn-ea"/>
                <a:cs typeface="+mn-ea"/>
              </a:rPr>
              <a:t>E</a:t>
            </a:r>
            <a:r>
              <a:rPr kumimoji="0" lang="zh-CN" altLang="en-US" b="1" i="0" u="none" strike="noStrike" kern="0" cap="none" spc="0" normalizeH="0" baseline="0" noProof="0" dirty="0">
                <a:ln>
                  <a:noFill/>
                </a:ln>
                <a:solidFill>
                  <a:schemeClr val="tx2"/>
                </a:solidFill>
                <a:effectLst/>
                <a:uLnTx/>
                <a:uFillTx/>
                <a:latin typeface="+mn-lt"/>
                <a:ea typeface="+mn-ea"/>
                <a:cs typeface="+mn-ea"/>
              </a:rPr>
              <a:t>集只是代表</a:t>
            </a:r>
            <a:r>
              <a:rPr kumimoji="0" lang="en-US" altLang="zh-CN" b="1" i="0" u="none" strike="noStrike" kern="0" cap="none" spc="0" normalizeH="0" baseline="0" noProof="0" dirty="0">
                <a:ln>
                  <a:noFill/>
                </a:ln>
                <a:solidFill>
                  <a:schemeClr val="tx2"/>
                </a:solidFill>
                <a:effectLst/>
                <a:uLnTx/>
                <a:uFillTx/>
                <a:latin typeface="+mn-lt"/>
                <a:ea typeface="+mn-ea"/>
                <a:cs typeface="+mn-ea"/>
              </a:rPr>
              <a:t>V</a:t>
            </a:r>
            <a:r>
              <a:rPr kumimoji="0" lang="zh-CN" altLang="en-US" b="1" i="0" u="none" strike="noStrike" kern="0" cap="none" spc="0" normalizeH="0" baseline="0" noProof="0" dirty="0">
                <a:ln>
                  <a:noFill/>
                </a:ln>
                <a:solidFill>
                  <a:schemeClr val="tx2"/>
                </a:solidFill>
                <a:effectLst/>
                <a:uLnTx/>
                <a:uFillTx/>
                <a:latin typeface="+mn-lt"/>
                <a:ea typeface="+mn-ea"/>
                <a:cs typeface="+mn-ea"/>
              </a:rPr>
              <a:t>集中二个元的关系。</a:t>
            </a:r>
          </a:p>
          <a:p>
            <a:pPr marL="1143000" marR="0" lvl="2" indent="-228600" algn="l" defTabSz="914400" rtl="0" eaLnBrk="1" fontAlgn="base" latinLnBrk="0" hangingPunct="1">
              <a:lnSpc>
                <a:spcPts val="3100"/>
              </a:lnSpc>
              <a:spcBef>
                <a:spcPct val="20000"/>
              </a:spcBef>
              <a:spcAft>
                <a:spcPct val="0"/>
              </a:spcAft>
              <a:buClr>
                <a:schemeClr val="hlink"/>
              </a:buClr>
              <a:buSzPct val="85000"/>
              <a:buFont typeface="Wingdings" panose="05000000000000000000" pitchFamily="2" charset="2"/>
              <a:buChar char="v"/>
              <a:defRPr/>
            </a:pPr>
            <a:r>
              <a:rPr kumimoji="0" lang="zh-CN" altLang="en-US" b="1" i="0" u="none" strike="noStrike" kern="0" cap="none" spc="0" normalizeH="0" baseline="0" noProof="0" dirty="0">
                <a:ln>
                  <a:noFill/>
                </a:ln>
                <a:solidFill>
                  <a:schemeClr val="tx2"/>
                </a:solidFill>
                <a:effectLst/>
                <a:uLnTx/>
                <a:uFillTx/>
                <a:latin typeface="+mn-lt"/>
                <a:ea typeface="+mn-ea"/>
                <a:cs typeface="+mn-ea"/>
              </a:rPr>
              <a:t>若</a:t>
            </a:r>
            <a:r>
              <a:rPr kumimoji="0" lang="en-US" altLang="zh-CN" b="1" i="0" u="none" strike="noStrike" kern="0" cap="none" spc="0" normalizeH="0" baseline="0" noProof="0" dirty="0" err="1">
                <a:ln>
                  <a:noFill/>
                </a:ln>
                <a:solidFill>
                  <a:schemeClr val="tx2"/>
                </a:solidFill>
                <a:effectLst/>
                <a:uLnTx/>
                <a:uFillTx/>
                <a:latin typeface="+mn-lt"/>
                <a:ea typeface="+mn-ea"/>
                <a:cs typeface="+mn-ea"/>
              </a:rPr>
              <a:t>v</a:t>
            </a:r>
            <a:r>
              <a:rPr kumimoji="0" lang="en-US" altLang="zh-CN" b="1" i="0" u="none" strike="noStrike" kern="0" cap="none" spc="0" normalizeH="0" baseline="-25000" noProof="0" dirty="0" err="1">
                <a:ln>
                  <a:noFill/>
                </a:ln>
                <a:solidFill>
                  <a:schemeClr val="tx2"/>
                </a:solidFill>
                <a:effectLst/>
                <a:uLnTx/>
                <a:uFillTx/>
                <a:latin typeface="+mn-lt"/>
                <a:ea typeface="+mn-ea"/>
                <a:cs typeface="+mn-ea"/>
              </a:rPr>
              <a:t>i</a:t>
            </a:r>
            <a:r>
              <a:rPr kumimoji="0" lang="en-US" altLang="zh-CN" b="1" i="0" u="none" strike="noStrike" kern="0" cap="none" spc="0" normalizeH="0" baseline="0" noProof="0" dirty="0" err="1">
                <a:ln>
                  <a:noFill/>
                </a:ln>
                <a:solidFill>
                  <a:schemeClr val="tx2"/>
                </a:solidFill>
                <a:effectLst/>
                <a:uLnTx/>
                <a:uFillTx/>
                <a:latin typeface="+mn-lt"/>
                <a:ea typeface="+mn-ea"/>
                <a:cs typeface="+mn-ea"/>
              </a:rPr>
              <a:t>∈V</a:t>
            </a:r>
            <a:r>
              <a:rPr kumimoji="0" lang="zh-CN" altLang="en-US" b="1" i="0" u="none" strike="noStrike" kern="0" cap="none" spc="0" normalizeH="0" baseline="0" noProof="0" dirty="0">
                <a:ln>
                  <a:noFill/>
                </a:ln>
                <a:solidFill>
                  <a:schemeClr val="tx2"/>
                </a:solidFill>
                <a:effectLst/>
                <a:uLnTx/>
                <a:uFillTx/>
                <a:latin typeface="+mn-lt"/>
                <a:ea typeface="+mn-ea"/>
                <a:cs typeface="+mn-ea"/>
              </a:rPr>
              <a:t>， </a:t>
            </a:r>
            <a:r>
              <a:rPr kumimoji="0" lang="en-US" altLang="zh-CN" b="1" i="0" u="none" strike="noStrike" kern="0" cap="none" spc="0" normalizeH="0" baseline="0" noProof="0" dirty="0" err="1">
                <a:ln>
                  <a:noFill/>
                </a:ln>
                <a:solidFill>
                  <a:schemeClr val="tx2"/>
                </a:solidFill>
                <a:effectLst/>
                <a:uLnTx/>
                <a:uFillTx/>
                <a:latin typeface="+mn-lt"/>
                <a:ea typeface="+mn-ea"/>
                <a:cs typeface="+mn-ea"/>
              </a:rPr>
              <a:t>v</a:t>
            </a:r>
            <a:r>
              <a:rPr kumimoji="0" lang="en-US" altLang="zh-CN" b="1" i="0" u="none" strike="noStrike" kern="0" cap="none" spc="0" normalizeH="0" baseline="-25000" noProof="0" dirty="0" err="1">
                <a:ln>
                  <a:noFill/>
                </a:ln>
                <a:solidFill>
                  <a:schemeClr val="tx2"/>
                </a:solidFill>
                <a:effectLst/>
                <a:uLnTx/>
                <a:uFillTx/>
                <a:latin typeface="+mn-lt"/>
                <a:ea typeface="+mn-ea"/>
                <a:cs typeface="+mn-ea"/>
              </a:rPr>
              <a:t>j</a:t>
            </a:r>
            <a:r>
              <a:rPr kumimoji="0" lang="en-US" altLang="zh-CN" b="1" i="0" u="none" strike="noStrike" kern="0" cap="none" spc="0" normalizeH="0" baseline="0" noProof="0" dirty="0" err="1">
                <a:ln>
                  <a:noFill/>
                </a:ln>
                <a:solidFill>
                  <a:schemeClr val="tx2"/>
                </a:solidFill>
                <a:effectLst/>
                <a:uLnTx/>
                <a:uFillTx/>
                <a:latin typeface="+mn-lt"/>
                <a:ea typeface="+mn-ea"/>
                <a:cs typeface="+mn-ea"/>
              </a:rPr>
              <a:t>∈V</a:t>
            </a:r>
            <a:r>
              <a:rPr kumimoji="0" lang="zh-CN" altLang="en-US" b="1" i="0" u="none" strike="noStrike" kern="0" cap="none" spc="0" normalizeH="0" baseline="0" noProof="0" dirty="0">
                <a:ln>
                  <a:noFill/>
                </a:ln>
                <a:solidFill>
                  <a:schemeClr val="tx2"/>
                </a:solidFill>
                <a:effectLst/>
                <a:uLnTx/>
                <a:uFillTx/>
                <a:latin typeface="+mn-lt"/>
                <a:ea typeface="+mn-ea"/>
                <a:cs typeface="+mn-ea"/>
              </a:rPr>
              <a:t>，则当且仅当</a:t>
            </a:r>
            <a:r>
              <a:rPr kumimoji="0" lang="en-US" altLang="zh-CN" b="1" i="0" u="none" strike="noStrike" kern="0" cap="none" spc="0" normalizeH="0" baseline="0" noProof="0" dirty="0" err="1">
                <a:ln>
                  <a:noFill/>
                </a:ln>
                <a:solidFill>
                  <a:schemeClr val="tx2"/>
                </a:solidFill>
                <a:effectLst/>
                <a:uLnTx/>
                <a:uFillTx/>
                <a:latin typeface="+mn-lt"/>
                <a:ea typeface="+mn-ea"/>
                <a:cs typeface="+mn-ea"/>
              </a:rPr>
              <a:t>v</a:t>
            </a:r>
            <a:r>
              <a:rPr kumimoji="0" lang="en-US" altLang="zh-CN" b="1" i="0" u="none" strike="noStrike" kern="0" cap="none" spc="0" normalizeH="0" baseline="-25000" noProof="0" dirty="0" err="1">
                <a:ln>
                  <a:noFill/>
                </a:ln>
                <a:solidFill>
                  <a:schemeClr val="tx2"/>
                </a:solidFill>
                <a:effectLst/>
                <a:uLnTx/>
                <a:uFillTx/>
                <a:latin typeface="+mn-lt"/>
                <a:ea typeface="+mn-ea"/>
                <a:cs typeface="+mn-ea"/>
              </a:rPr>
              <a:t>i</a:t>
            </a:r>
            <a:r>
              <a:rPr kumimoji="0" lang="en-US" altLang="zh-CN" b="1" i="0" u="none" strike="noStrike" kern="0" cap="none" spc="0" normalizeH="0" baseline="0" noProof="0" dirty="0" err="1">
                <a:ln>
                  <a:noFill/>
                </a:ln>
                <a:solidFill>
                  <a:schemeClr val="tx2"/>
                </a:solidFill>
                <a:effectLst/>
                <a:uLnTx/>
                <a:uFillTx/>
                <a:latin typeface="+mn-lt"/>
                <a:ea typeface="+mn-ea"/>
                <a:cs typeface="+mn-ea"/>
              </a:rPr>
              <a:t>RV</a:t>
            </a:r>
            <a:r>
              <a:rPr kumimoji="0" lang="en-US" altLang="zh-CN" b="1" i="0" u="none" strike="noStrike" kern="0" cap="none" spc="0" normalizeH="0" baseline="-25000" noProof="0" dirty="0" err="1">
                <a:ln>
                  <a:noFill/>
                </a:ln>
                <a:solidFill>
                  <a:schemeClr val="tx2"/>
                </a:solidFill>
                <a:effectLst/>
                <a:uLnTx/>
                <a:uFillTx/>
                <a:latin typeface="+mn-lt"/>
                <a:ea typeface="+mn-ea"/>
                <a:cs typeface="+mn-ea"/>
              </a:rPr>
              <a:t>j</a:t>
            </a:r>
            <a:r>
              <a:rPr kumimoji="0" lang="zh-CN" altLang="en-US" b="1" i="0" u="none" strike="noStrike" kern="0" cap="none" spc="0" normalizeH="0" baseline="0" noProof="0" dirty="0">
                <a:ln>
                  <a:noFill/>
                </a:ln>
                <a:solidFill>
                  <a:schemeClr val="tx2"/>
                </a:solidFill>
                <a:effectLst/>
                <a:uLnTx/>
                <a:uFillTx/>
                <a:latin typeface="+mn-lt"/>
                <a:ea typeface="+mn-ea"/>
                <a:cs typeface="+mn-ea"/>
              </a:rPr>
              <a:t>，即</a:t>
            </a:r>
            <a:r>
              <a:rPr kumimoji="0" lang="en-US" altLang="zh-CN" b="1" i="0" u="none" strike="noStrike" kern="0" cap="none" spc="0" normalizeH="0" baseline="0" noProof="0" dirty="0">
                <a:ln>
                  <a:noFill/>
                </a:ln>
                <a:solidFill>
                  <a:schemeClr val="tx2"/>
                </a:solidFill>
                <a:effectLst/>
                <a:uLnTx/>
                <a:uFillTx/>
                <a:latin typeface="+mn-lt"/>
                <a:ea typeface="+mn-ea"/>
                <a:cs typeface="+mn-ea"/>
              </a:rPr>
              <a:t>v</a:t>
            </a:r>
            <a:r>
              <a:rPr kumimoji="0" lang="en-US" altLang="zh-CN" b="1" i="0" u="none" strike="noStrike" kern="0" cap="none" spc="0" normalizeH="0" baseline="-25000" noProof="0" dirty="0">
                <a:ln>
                  <a:noFill/>
                </a:ln>
                <a:solidFill>
                  <a:schemeClr val="tx2"/>
                </a:solidFill>
                <a:effectLst/>
                <a:uLnTx/>
                <a:uFillTx/>
                <a:latin typeface="+mn-lt"/>
                <a:ea typeface="+mn-ea"/>
                <a:cs typeface="+mn-ea"/>
              </a:rPr>
              <a:t>i</a:t>
            </a:r>
            <a:r>
              <a:rPr kumimoji="0" lang="zh-CN" altLang="en-US" b="1" i="0" u="none" strike="noStrike" kern="0" cap="none" spc="0" normalizeH="0" baseline="0" noProof="0" dirty="0">
                <a:ln>
                  <a:noFill/>
                </a:ln>
                <a:solidFill>
                  <a:schemeClr val="tx2"/>
                </a:solidFill>
                <a:effectLst/>
                <a:uLnTx/>
                <a:uFillTx/>
                <a:latin typeface="+mn-lt"/>
                <a:ea typeface="+mn-ea"/>
                <a:cs typeface="+mn-ea"/>
              </a:rPr>
              <a:t>对</a:t>
            </a:r>
            <a:r>
              <a:rPr kumimoji="0" lang="en-US" altLang="zh-CN" b="1" i="0" u="none" strike="noStrike" kern="0" cap="none" spc="0" normalizeH="0" baseline="0" noProof="0" dirty="0" err="1">
                <a:ln>
                  <a:noFill/>
                </a:ln>
                <a:solidFill>
                  <a:schemeClr val="tx2"/>
                </a:solidFill>
                <a:effectLst/>
                <a:uLnTx/>
                <a:uFillTx/>
                <a:latin typeface="+mn-lt"/>
                <a:ea typeface="+mn-ea"/>
                <a:cs typeface="+mn-ea"/>
              </a:rPr>
              <a:t>v</a:t>
            </a:r>
            <a:r>
              <a:rPr kumimoji="0" lang="en-US" altLang="zh-CN" b="1" i="0" u="none" strike="noStrike" kern="0" cap="none" spc="0" normalizeH="0" baseline="-25000" noProof="0" dirty="0" err="1">
                <a:ln>
                  <a:noFill/>
                </a:ln>
                <a:solidFill>
                  <a:schemeClr val="tx2"/>
                </a:solidFill>
                <a:effectLst/>
                <a:uLnTx/>
                <a:uFillTx/>
                <a:latin typeface="+mn-lt"/>
                <a:ea typeface="+mn-ea"/>
                <a:cs typeface="+mn-ea"/>
              </a:rPr>
              <a:t>j</a:t>
            </a:r>
            <a:r>
              <a:rPr kumimoji="0" lang="zh-CN" altLang="en-US" b="1" i="0" u="none" strike="noStrike" kern="0" cap="none" spc="0" normalizeH="0" baseline="0" noProof="0" dirty="0">
                <a:ln>
                  <a:noFill/>
                </a:ln>
                <a:solidFill>
                  <a:schemeClr val="tx2"/>
                </a:solidFill>
                <a:effectLst/>
                <a:uLnTx/>
                <a:uFillTx/>
                <a:latin typeface="+mn-lt"/>
                <a:ea typeface="+mn-ea"/>
                <a:cs typeface="+mn-ea"/>
              </a:rPr>
              <a:t>有某种关系</a:t>
            </a:r>
            <a:r>
              <a:rPr kumimoji="0" lang="en-US" altLang="zh-CN" b="1" i="0" u="none" strike="noStrike" kern="0" cap="none" spc="0" normalizeH="0" baseline="0" noProof="0" dirty="0">
                <a:ln>
                  <a:noFill/>
                </a:ln>
                <a:solidFill>
                  <a:schemeClr val="tx2"/>
                </a:solidFill>
                <a:effectLst/>
                <a:uLnTx/>
                <a:uFillTx/>
                <a:latin typeface="+mn-lt"/>
                <a:ea typeface="+mn-ea"/>
                <a:cs typeface="+mn-ea"/>
              </a:rPr>
              <a:t>R</a:t>
            </a:r>
            <a:r>
              <a:rPr kumimoji="0" lang="zh-CN" altLang="en-US" b="1" i="0" u="none" strike="noStrike" kern="0" cap="none" spc="0" normalizeH="0" baseline="0" noProof="0" dirty="0">
                <a:ln>
                  <a:noFill/>
                </a:ln>
                <a:solidFill>
                  <a:schemeClr val="tx2"/>
                </a:solidFill>
                <a:effectLst/>
                <a:uLnTx/>
                <a:uFillTx/>
                <a:latin typeface="+mn-lt"/>
                <a:ea typeface="+mn-ea"/>
                <a:cs typeface="+mn-ea"/>
              </a:rPr>
              <a:t>，如</a:t>
            </a:r>
            <a:r>
              <a:rPr kumimoji="0" lang="zh-CN" altLang="en-US" b="1" i="0" u="none" strike="noStrike" kern="0" cap="none" spc="0" normalizeH="0" baseline="0" noProof="0" dirty="0">
                <a:ln>
                  <a:noFill/>
                </a:ln>
                <a:solidFill>
                  <a:srgbClr val="FF0000"/>
                </a:solidFill>
                <a:effectLst/>
                <a:uLnTx/>
                <a:uFillTx/>
                <a:latin typeface="+mn-lt"/>
                <a:ea typeface="+mn-ea"/>
                <a:cs typeface="+mn-ea"/>
              </a:rPr>
              <a:t>邻接关系</a:t>
            </a:r>
            <a:r>
              <a:rPr kumimoji="0" lang="zh-CN" altLang="en-US" b="1" i="0" u="none" strike="noStrike" kern="0" cap="none" spc="0" normalizeH="0" baseline="0" noProof="0" dirty="0">
                <a:ln>
                  <a:noFill/>
                </a:ln>
                <a:solidFill>
                  <a:schemeClr val="tx2"/>
                </a:solidFill>
                <a:effectLst/>
                <a:uLnTx/>
                <a:uFillTx/>
                <a:latin typeface="+mn-lt"/>
                <a:ea typeface="+mn-ea"/>
                <a:cs typeface="+mn-ea"/>
              </a:rPr>
              <a:t>时，才有某一</a:t>
            </a:r>
            <a:r>
              <a:rPr kumimoji="0" lang="en-US" altLang="zh-CN" b="1" i="0" u="none" strike="noStrike" kern="0" cap="none" spc="0" normalizeH="0" baseline="0" noProof="0" dirty="0" err="1">
                <a:ln>
                  <a:noFill/>
                </a:ln>
                <a:solidFill>
                  <a:schemeClr val="tx2"/>
                </a:solidFill>
                <a:effectLst/>
                <a:uLnTx/>
                <a:uFillTx/>
                <a:latin typeface="+mn-lt"/>
                <a:ea typeface="+mn-ea"/>
                <a:cs typeface="+mn-ea"/>
              </a:rPr>
              <a:t>e</a:t>
            </a:r>
            <a:r>
              <a:rPr kumimoji="0" lang="en-US" altLang="zh-CN" b="1" i="0" u="none" strike="noStrike" kern="0" cap="none" spc="0" normalizeH="0" baseline="-25000" noProof="0" dirty="0" err="1">
                <a:ln>
                  <a:noFill/>
                </a:ln>
                <a:solidFill>
                  <a:schemeClr val="tx2"/>
                </a:solidFill>
                <a:effectLst/>
                <a:uLnTx/>
                <a:uFillTx/>
                <a:latin typeface="+mn-lt"/>
                <a:ea typeface="+mn-ea"/>
                <a:cs typeface="+mn-ea"/>
              </a:rPr>
              <a:t>k</a:t>
            </a:r>
            <a:r>
              <a:rPr kumimoji="0" lang="en-US" altLang="zh-CN" b="1" i="0" u="none" strike="noStrike" kern="0" cap="none" spc="0" normalizeH="0" baseline="0" noProof="0" dirty="0" err="1">
                <a:ln>
                  <a:noFill/>
                </a:ln>
                <a:solidFill>
                  <a:schemeClr val="tx2"/>
                </a:solidFill>
                <a:effectLst/>
                <a:uLnTx/>
                <a:uFillTx/>
                <a:latin typeface="+mn-lt"/>
                <a:ea typeface="+mn-ea"/>
                <a:cs typeface="+mn-ea"/>
              </a:rPr>
              <a:t>∈E</a:t>
            </a:r>
            <a:r>
              <a:rPr kumimoji="0" lang="zh-CN" altLang="en-US" b="1" i="0" u="none" strike="noStrike" kern="0" cap="none" spc="0" normalizeH="0" baseline="0" noProof="0" dirty="0">
                <a:ln>
                  <a:noFill/>
                </a:ln>
                <a:solidFill>
                  <a:schemeClr val="tx2"/>
                </a:solidFill>
                <a:effectLst/>
                <a:uLnTx/>
                <a:uFillTx/>
                <a:latin typeface="+mn-lt"/>
                <a:ea typeface="+mn-ea"/>
                <a:cs typeface="+mn-ea"/>
              </a:rPr>
              <a:t>。</a:t>
            </a:r>
          </a:p>
          <a:p>
            <a:pPr marL="1600200" marR="0" lvl="3" indent="-228600" algn="l" defTabSz="914400" rtl="0" eaLnBrk="1" fontAlgn="base" latinLnBrk="0" hangingPunct="1">
              <a:lnSpc>
                <a:spcPts val="3100"/>
              </a:lnSpc>
              <a:spcBef>
                <a:spcPct val="20000"/>
              </a:spcBef>
              <a:spcAft>
                <a:spcPct val="0"/>
              </a:spcAft>
              <a:buClr>
                <a:schemeClr val="accent2"/>
              </a:buClr>
              <a:buSzPct val="90000"/>
              <a:buFont typeface="Wingdings" panose="05000000000000000000" pitchFamily="2" charset="2"/>
              <a:buChar char=""/>
              <a:defRPr/>
            </a:pPr>
            <a:r>
              <a:rPr kumimoji="0" lang="zh-CN" altLang="en-US" sz="2800" b="1" i="0" u="none" strike="noStrike" kern="0" cap="none" spc="0" normalizeH="0" baseline="0" noProof="0" dirty="0">
                <a:ln>
                  <a:noFill/>
                </a:ln>
                <a:solidFill>
                  <a:schemeClr val="tx1"/>
                </a:solidFill>
                <a:effectLst/>
                <a:uLnTx/>
                <a:uFillTx/>
                <a:latin typeface="+mn-lt"/>
                <a:ea typeface="+mn-ea"/>
                <a:cs typeface="+mn-ea"/>
              </a:rPr>
              <a:t>当然，不排除有多个</a:t>
            </a:r>
            <a:r>
              <a:rPr kumimoji="0" lang="en-US" altLang="zh-CN" sz="2800" b="1" i="0" u="none" strike="noStrike" kern="0" cap="none" spc="0" normalizeH="0" baseline="0" noProof="0" dirty="0" err="1">
                <a:ln>
                  <a:noFill/>
                </a:ln>
                <a:solidFill>
                  <a:schemeClr val="tx1"/>
                </a:solidFill>
                <a:effectLst/>
                <a:uLnTx/>
                <a:uFillTx/>
                <a:latin typeface="+mn-lt"/>
                <a:ea typeface="+mn-ea"/>
                <a:cs typeface="+mn-ea"/>
              </a:rPr>
              <a:t>e</a:t>
            </a:r>
            <a:r>
              <a:rPr kumimoji="0" lang="en-US" altLang="zh-CN" sz="2800" b="1" i="0" u="none" strike="noStrike" kern="0" cap="none" spc="0" normalizeH="0" baseline="-25000" noProof="0" dirty="0" err="1">
                <a:ln>
                  <a:noFill/>
                </a:ln>
                <a:solidFill>
                  <a:schemeClr val="tx1"/>
                </a:solidFill>
                <a:effectLst/>
                <a:uLnTx/>
                <a:uFillTx/>
                <a:latin typeface="+mn-lt"/>
                <a:ea typeface="+mn-ea"/>
                <a:cs typeface="+mn-ea"/>
              </a:rPr>
              <a:t>k</a:t>
            </a:r>
            <a:r>
              <a:rPr kumimoji="0" lang="en-US" altLang="zh-CN" sz="2800" b="1" i="0" u="none" strike="noStrike" kern="0" cap="none" spc="0" normalizeH="0" baseline="0" noProof="0" dirty="0" err="1">
                <a:ln>
                  <a:noFill/>
                </a:ln>
                <a:solidFill>
                  <a:schemeClr val="tx1"/>
                </a:solidFill>
                <a:effectLst/>
                <a:uLnTx/>
                <a:uFillTx/>
                <a:latin typeface="+mn-lt"/>
                <a:ea typeface="+mn-ea"/>
                <a:cs typeface="+mn-ea"/>
              </a:rPr>
              <a:t>∈E</a:t>
            </a:r>
            <a:r>
              <a:rPr kumimoji="0" lang="zh-CN" altLang="en-US" sz="2800" b="1" i="0" u="none" strike="noStrike" kern="0" cap="none" spc="0" normalizeH="0" baseline="0" noProof="0" dirty="0">
                <a:ln>
                  <a:noFill/>
                </a:ln>
                <a:solidFill>
                  <a:schemeClr val="tx1"/>
                </a:solidFill>
                <a:effectLst/>
                <a:uLnTx/>
                <a:uFillTx/>
                <a:latin typeface="+mn-lt"/>
                <a:ea typeface="+mn-ea"/>
                <a:cs typeface="+mn-ea"/>
              </a:rPr>
              <a:t>对应于</a:t>
            </a:r>
            <a:r>
              <a:rPr kumimoji="0" lang="en-US" altLang="zh-CN" sz="2800" b="1" i="0" u="none" strike="noStrike" kern="0" cap="none" spc="0" normalizeH="0" baseline="0" noProof="0" dirty="0">
                <a:ln>
                  <a:noFill/>
                </a:ln>
                <a:solidFill>
                  <a:schemeClr val="tx1"/>
                </a:solidFill>
                <a:effectLst/>
                <a:uLnTx/>
                <a:uFillTx/>
                <a:latin typeface="+mn-lt"/>
                <a:ea typeface="+mn-ea"/>
                <a:cs typeface="+mn-ea"/>
              </a:rPr>
              <a:t>v</a:t>
            </a:r>
            <a:r>
              <a:rPr kumimoji="0" lang="en-US" altLang="zh-CN" sz="2800" b="1" i="0" u="none" strike="noStrike" kern="0" cap="none" spc="0" normalizeH="0" baseline="-25000" noProof="0" dirty="0">
                <a:ln>
                  <a:noFill/>
                </a:ln>
                <a:solidFill>
                  <a:schemeClr val="tx1"/>
                </a:solidFill>
                <a:effectLst/>
                <a:uLnTx/>
                <a:uFillTx/>
                <a:latin typeface="+mn-lt"/>
                <a:ea typeface="+mn-ea"/>
                <a:cs typeface="+mn-ea"/>
              </a:rPr>
              <a:t>i</a:t>
            </a:r>
            <a:r>
              <a:rPr kumimoji="0" lang="zh-CN" altLang="en-US" sz="2800" b="1" i="0" u="none" strike="noStrike" kern="0" cap="none" spc="0" normalizeH="0" baseline="0" noProof="0" dirty="0">
                <a:ln>
                  <a:noFill/>
                </a:ln>
                <a:solidFill>
                  <a:schemeClr val="tx1"/>
                </a:solidFill>
                <a:effectLst/>
                <a:uLnTx/>
                <a:uFillTx/>
                <a:latin typeface="+mn-lt"/>
                <a:ea typeface="+mn-ea"/>
                <a:cs typeface="+mn-ea"/>
              </a:rPr>
              <a:t>和</a:t>
            </a:r>
            <a:r>
              <a:rPr kumimoji="0" lang="en-US" altLang="zh-CN" sz="2800" b="1" i="0" u="none" strike="noStrike" kern="0" cap="none" spc="0" normalizeH="0" baseline="0" noProof="0" dirty="0" err="1">
                <a:ln>
                  <a:noFill/>
                </a:ln>
                <a:solidFill>
                  <a:schemeClr val="tx1"/>
                </a:solidFill>
                <a:effectLst/>
                <a:uLnTx/>
                <a:uFillTx/>
                <a:latin typeface="+mn-lt"/>
                <a:ea typeface="+mn-ea"/>
                <a:cs typeface="+mn-ea"/>
              </a:rPr>
              <a:t>v</a:t>
            </a:r>
            <a:r>
              <a:rPr kumimoji="0" lang="en-US" altLang="zh-CN" sz="2800" b="1" i="0" u="none" strike="noStrike" kern="0" cap="none" spc="0" normalizeH="0" baseline="-25000" noProof="0" dirty="0" err="1">
                <a:ln>
                  <a:noFill/>
                </a:ln>
                <a:solidFill>
                  <a:schemeClr val="tx1"/>
                </a:solidFill>
                <a:effectLst/>
                <a:uLnTx/>
                <a:uFillTx/>
                <a:latin typeface="+mn-lt"/>
                <a:ea typeface="+mn-ea"/>
                <a:cs typeface="+mn-ea"/>
              </a:rPr>
              <a:t>j</a:t>
            </a:r>
            <a:r>
              <a:rPr kumimoji="0" lang="zh-CN" altLang="en-US" sz="2800" b="1" i="0" u="none" strike="noStrike" kern="0" cap="none" spc="0" normalizeH="0" baseline="0" noProof="0" dirty="0">
                <a:ln>
                  <a:noFill/>
                </a:ln>
                <a:solidFill>
                  <a:schemeClr val="tx1"/>
                </a:solidFill>
                <a:effectLst/>
                <a:uLnTx/>
                <a:uFillTx/>
                <a:latin typeface="+mn-lt"/>
                <a:ea typeface="+mn-ea"/>
                <a:cs typeface="+mn-ea"/>
              </a:rPr>
              <a:t>。反之，一个</a:t>
            </a:r>
            <a:r>
              <a:rPr kumimoji="0" lang="en-US" altLang="zh-CN" sz="2800" b="1" i="0" u="none" strike="noStrike" kern="0" cap="none" spc="0" normalizeH="0" baseline="0" noProof="0" dirty="0" err="1">
                <a:ln>
                  <a:noFill/>
                </a:ln>
                <a:solidFill>
                  <a:schemeClr val="tx1"/>
                </a:solidFill>
                <a:effectLst/>
                <a:uLnTx/>
                <a:uFillTx/>
                <a:latin typeface="+mn-lt"/>
                <a:ea typeface="+mn-ea"/>
                <a:cs typeface="+mn-ea"/>
              </a:rPr>
              <a:t>e</a:t>
            </a:r>
            <a:r>
              <a:rPr kumimoji="0" lang="en-US" altLang="zh-CN" sz="2800" b="1" i="0" u="none" strike="noStrike" kern="0" cap="none" spc="0" normalizeH="0" baseline="-25000" noProof="0" dirty="0" err="1">
                <a:ln>
                  <a:noFill/>
                </a:ln>
                <a:solidFill>
                  <a:schemeClr val="tx1"/>
                </a:solidFill>
                <a:effectLst/>
                <a:uLnTx/>
                <a:uFillTx/>
                <a:latin typeface="+mn-lt"/>
                <a:ea typeface="+mn-ea"/>
                <a:cs typeface="+mn-ea"/>
              </a:rPr>
              <a:t>k</a:t>
            </a:r>
            <a:r>
              <a:rPr kumimoji="0" lang="zh-CN" altLang="en-US" sz="2800" b="1" i="0" u="none" strike="noStrike" kern="0" cap="none" spc="0" normalizeH="0" baseline="0" noProof="0" dirty="0">
                <a:ln>
                  <a:noFill/>
                </a:ln>
                <a:solidFill>
                  <a:schemeClr val="tx1"/>
                </a:solidFill>
                <a:effectLst/>
                <a:uLnTx/>
                <a:uFillTx/>
                <a:latin typeface="+mn-lt"/>
                <a:ea typeface="+mn-ea"/>
                <a:cs typeface="+mn-ea"/>
              </a:rPr>
              <a:t>只能对应于一对端，但不排除两个端是同一端。</a:t>
            </a:r>
          </a:p>
        </p:txBody>
      </p:sp>
      <p:graphicFrame>
        <p:nvGraphicFramePr>
          <p:cNvPr id="124931" name="PA-Object 4"/>
          <p:cNvGraphicFramePr>
            <a:graphicFrameLocks noGrp="1" noChangeAspect="1"/>
          </p:cNvGraphicFramePr>
          <p:nvPr>
            <p:ph sz="half" idx="2"/>
            <p:custDataLst>
              <p:tags r:id="rId5"/>
            </p:custDataLst>
          </p:nvPr>
        </p:nvGraphicFramePr>
        <p:xfrm>
          <a:off x="3130550" y="404813"/>
          <a:ext cx="2305050" cy="527050"/>
        </p:xfrm>
        <a:graphic>
          <a:graphicData uri="http://schemas.openxmlformats.org/presentationml/2006/ole">
            <mc:AlternateContent xmlns:mc="http://schemas.openxmlformats.org/markup-compatibility/2006">
              <mc:Choice xmlns:v="urn:schemas-microsoft-com:vml" Requires="v">
                <p:oleObj spid="_x0000_s11361" r:id="rId10" imgW="888365" imgH="203200" progId="Equation.3">
                  <p:embed/>
                </p:oleObj>
              </mc:Choice>
              <mc:Fallback>
                <p:oleObj r:id="rId10" imgW="888365" imgH="203200" progId="Equation.3">
                  <p:embed/>
                  <p:pic>
                    <p:nvPicPr>
                      <p:cNvPr id="0" name="图片 3097"/>
                      <p:cNvPicPr/>
                      <p:nvPr/>
                    </p:nvPicPr>
                    <p:blipFill>
                      <a:blip r:embed="rId11"/>
                      <a:stretch>
                        <a:fillRect/>
                      </a:stretch>
                    </p:blipFill>
                    <p:spPr>
                      <a:xfrm>
                        <a:off x="3130550" y="404813"/>
                        <a:ext cx="2305050" cy="527050"/>
                      </a:xfrm>
                      <a:prstGeom prst="rect">
                        <a:avLst/>
                      </a:prstGeom>
                      <a:noFill/>
                      <a:ln w="38100">
                        <a:miter/>
                      </a:ln>
                    </p:spPr>
                  </p:pic>
                </p:oleObj>
              </mc:Fallback>
            </mc:AlternateContent>
          </a:graphicData>
        </a:graphic>
      </p:graphicFrame>
      <p:sp>
        <p:nvSpPr>
          <p:cNvPr id="3" name="PA-标题 1"/>
          <p:cNvSpPr>
            <a:spLocks noGrp="1"/>
          </p:cNvSpPr>
          <p:nvPr>
            <p:ph type="title"/>
            <p:custDataLst>
              <p:tags r:id="rId6"/>
            </p:custDataLst>
          </p:nvPr>
        </p:nvSpPr>
        <p:spPr>
          <a:xfrm>
            <a:off x="573088" y="260350"/>
            <a:ext cx="8540750" cy="720725"/>
          </a:xfrm>
        </p:spPr>
        <p:txBody>
          <a:bodyPr vert="horz" wrap="square" lIns="91440" tIns="45720" rIns="91440" bIns="45720" numCol="1" anchor="ctr" anchorCtr="0" compatLnSpc="1"/>
          <a:lstStyle/>
          <a:p>
            <a:pPr marL="0" marR="0" lvl="3" indent="0" algn="l" defTabSz="914400" rtl="0" eaLnBrk="0" fontAlgn="base" latinLnBrk="0" hangingPunct="0">
              <a:lnSpc>
                <a:spcPct val="100000"/>
              </a:lnSpc>
              <a:spcBef>
                <a:spcPct val="0"/>
              </a:spcBef>
              <a:spcAft>
                <a:spcPct val="0"/>
              </a:spcAft>
              <a:buClrTx/>
              <a:buSzTx/>
              <a:buFontTx/>
              <a:buNone/>
              <a:defRPr/>
            </a:pPr>
            <a:r>
              <a:rPr kumimoji="0" lang="zh-CN" altLang="en-US" sz="2800" b="1" i="0" u="none" strike="noStrike" kern="0" cap="none" spc="0" normalizeH="0" baseline="0" noProof="0" dirty="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ea"/>
              </a:rPr>
              <a:t>图的定义</a:t>
            </a:r>
          </a:p>
        </p:txBody>
      </p:sp>
      <p:pic>
        <p:nvPicPr>
          <p:cNvPr id="124933" name="Picture 14"/>
          <p:cNvPicPr>
            <a:picLocks noChangeAspect="1"/>
          </p:cNvPicPr>
          <p:nvPr/>
        </p:nvPicPr>
        <p:blipFill>
          <a:blip r:embed="rId12"/>
          <a:stretch>
            <a:fillRect/>
          </a:stretch>
        </p:blipFill>
        <p:spPr>
          <a:xfrm>
            <a:off x="5148263" y="4508818"/>
            <a:ext cx="1439862" cy="2076450"/>
          </a:xfrm>
          <a:prstGeom prst="rect">
            <a:avLst/>
          </a:prstGeom>
          <a:noFill/>
          <a:ln w="9525">
            <a:noFill/>
          </a:ln>
        </p:spPr>
      </p:pic>
    </p:spTree>
    <p:custDataLst>
      <p:tags r:id="rId2"/>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50177"/>
                                        </p:tgtEl>
                                        <p:attrNameLst>
                                          <p:attrName>style.visibility</p:attrName>
                                        </p:attrNameLst>
                                      </p:cBhvr>
                                      <p:to>
                                        <p:strVal val="visible"/>
                                      </p:to>
                                    </p:set>
                                    <p:animEffect transition="in" filter="fade">
                                      <p:cBhvr>
                                        <p:cTn id="7" dur="800" decel="100000"/>
                                        <p:tgtEl>
                                          <p:spTgt spid="50177"/>
                                        </p:tgtEl>
                                      </p:cBhvr>
                                    </p:animEffect>
                                    <p:anim calcmode="lin" valueType="num">
                                      <p:cBhvr>
                                        <p:cTn id="8" dur="800" decel="100000" fill="hold"/>
                                        <p:tgtEl>
                                          <p:spTgt spid="50177"/>
                                        </p:tgtEl>
                                        <p:attrNameLst>
                                          <p:attrName>style.rotation</p:attrName>
                                        </p:attrNameLst>
                                      </p:cBhvr>
                                      <p:tavLst>
                                        <p:tav tm="0">
                                          <p:val>
                                            <p:fltVal val="-90"/>
                                          </p:val>
                                        </p:tav>
                                        <p:tav tm="100000">
                                          <p:val>
                                            <p:fltVal val="0"/>
                                          </p:val>
                                        </p:tav>
                                      </p:tavLst>
                                    </p:anim>
                                    <p:anim calcmode="lin" valueType="num">
                                      <p:cBhvr>
                                        <p:cTn id="9" dur="800" decel="100000" fill="hold"/>
                                        <p:tgtEl>
                                          <p:spTgt spid="50177"/>
                                        </p:tgtEl>
                                        <p:attrNameLst>
                                          <p:attrName>ppt_x</p:attrName>
                                        </p:attrNameLst>
                                      </p:cBhvr>
                                      <p:tavLst>
                                        <p:tav tm="0">
                                          <p:val>
                                            <p:strVal val="#ppt_x+0.4"/>
                                          </p:val>
                                        </p:tav>
                                        <p:tav tm="100000">
                                          <p:val>
                                            <p:strVal val="#ppt_x-0.05"/>
                                          </p:val>
                                        </p:tav>
                                      </p:tavLst>
                                    </p:anim>
                                    <p:anim calcmode="lin" valueType="num">
                                      <p:cBhvr>
                                        <p:cTn id="10" dur="800" decel="100000" fill="hold"/>
                                        <p:tgtEl>
                                          <p:spTgt spid="50177"/>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50177"/>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50177"/>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30" presetClass="entr" presetSubtype="0" fill="hold" grpId="0" nodeType="afterEffect">
                                  <p:stCondLst>
                                    <p:cond delay="0"/>
                                  </p:stCondLst>
                                  <p:childTnLst>
                                    <p:set>
                                      <p:cBhvr>
                                        <p:cTn id="15" dur="1" fill="hold">
                                          <p:stCondLst>
                                            <p:cond delay="0"/>
                                          </p:stCondLst>
                                        </p:cTn>
                                        <p:tgtEl>
                                          <p:spTgt spid="182275"/>
                                        </p:tgtEl>
                                        <p:attrNameLst>
                                          <p:attrName>style.visibility</p:attrName>
                                        </p:attrNameLst>
                                      </p:cBhvr>
                                      <p:to>
                                        <p:strVal val="visible"/>
                                      </p:to>
                                    </p:set>
                                    <p:animEffect transition="in" filter="fade">
                                      <p:cBhvr>
                                        <p:cTn id="16" dur="800" decel="100000"/>
                                        <p:tgtEl>
                                          <p:spTgt spid="182275"/>
                                        </p:tgtEl>
                                      </p:cBhvr>
                                    </p:animEffect>
                                    <p:anim calcmode="lin" valueType="num">
                                      <p:cBhvr>
                                        <p:cTn id="17" dur="800" decel="100000" fill="hold"/>
                                        <p:tgtEl>
                                          <p:spTgt spid="182275"/>
                                        </p:tgtEl>
                                        <p:attrNameLst>
                                          <p:attrName>style.rotation</p:attrName>
                                        </p:attrNameLst>
                                      </p:cBhvr>
                                      <p:tavLst>
                                        <p:tav tm="0">
                                          <p:val>
                                            <p:fltVal val="-90"/>
                                          </p:val>
                                        </p:tav>
                                        <p:tav tm="100000">
                                          <p:val>
                                            <p:fltVal val="0"/>
                                          </p:val>
                                        </p:tav>
                                      </p:tavLst>
                                    </p:anim>
                                    <p:anim calcmode="lin" valueType="num">
                                      <p:cBhvr>
                                        <p:cTn id="18" dur="800" decel="100000" fill="hold"/>
                                        <p:tgtEl>
                                          <p:spTgt spid="182275"/>
                                        </p:tgtEl>
                                        <p:attrNameLst>
                                          <p:attrName>ppt_x</p:attrName>
                                        </p:attrNameLst>
                                      </p:cBhvr>
                                      <p:tavLst>
                                        <p:tav tm="0">
                                          <p:val>
                                            <p:strVal val="#ppt_x+0.4"/>
                                          </p:val>
                                        </p:tav>
                                        <p:tav tm="100000">
                                          <p:val>
                                            <p:strVal val="#ppt_x-0.05"/>
                                          </p:val>
                                        </p:tav>
                                      </p:tavLst>
                                    </p:anim>
                                    <p:anim calcmode="lin" valueType="num">
                                      <p:cBhvr>
                                        <p:cTn id="19" dur="800" decel="100000" fill="hold"/>
                                        <p:tgtEl>
                                          <p:spTgt spid="182275"/>
                                        </p:tgtEl>
                                        <p:attrNameLst>
                                          <p:attrName>ppt_y</p:attrName>
                                        </p:attrNameLst>
                                      </p:cBhvr>
                                      <p:tavLst>
                                        <p:tav tm="0">
                                          <p:val>
                                            <p:strVal val="#ppt_y-0.4"/>
                                          </p:val>
                                        </p:tav>
                                        <p:tav tm="100000">
                                          <p:val>
                                            <p:strVal val="#ppt_y+0.1"/>
                                          </p:val>
                                        </p:tav>
                                      </p:tavLst>
                                    </p:anim>
                                    <p:anim calcmode="lin" valueType="num">
                                      <p:cBhvr>
                                        <p:cTn id="20" dur="200" accel="100000" fill="hold">
                                          <p:stCondLst>
                                            <p:cond delay="800"/>
                                          </p:stCondLst>
                                        </p:cTn>
                                        <p:tgtEl>
                                          <p:spTgt spid="182275"/>
                                        </p:tgtEl>
                                        <p:attrNameLst>
                                          <p:attrName>ppt_x</p:attrName>
                                        </p:attrNameLst>
                                      </p:cBhvr>
                                      <p:tavLst>
                                        <p:tav tm="0">
                                          <p:val>
                                            <p:strVal val="#ppt_x-0.05"/>
                                          </p:val>
                                        </p:tav>
                                        <p:tav tm="100000">
                                          <p:val>
                                            <p:strVal val="#ppt_x"/>
                                          </p:val>
                                        </p:tav>
                                      </p:tavLst>
                                    </p:anim>
                                    <p:anim calcmode="lin" valueType="num">
                                      <p:cBhvr>
                                        <p:cTn id="21" dur="200" accel="100000" fill="hold">
                                          <p:stCondLst>
                                            <p:cond delay="800"/>
                                          </p:stCondLst>
                                        </p:cTn>
                                        <p:tgtEl>
                                          <p:spTgt spid="182275"/>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75" grpId="0" bldLvl="0" animBg="1"/>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3" name="Rectangle 3"/>
          <p:cNvSpPr>
            <a:spLocks noGrp="1" noRot="1"/>
          </p:cNvSpPr>
          <p:nvPr>
            <p:ph idx="1"/>
          </p:nvPr>
        </p:nvSpPr>
        <p:spPr>
          <a:xfrm>
            <a:off x="395605" y="836930"/>
            <a:ext cx="8521065" cy="3889375"/>
          </a:xfrm>
        </p:spPr>
        <p:txBody>
          <a:bodyPr vert="horz" wrap="square" lIns="91440" tIns="45720" rIns="91440" bIns="45720" anchor="t"/>
          <a:lstStyle/>
          <a:p>
            <a:pPr eaLnBrk="1" hangingPunct="1">
              <a:buClr>
                <a:srgbClr val="956B21"/>
              </a:buClr>
              <a:buSzPct val="50000"/>
            </a:pPr>
            <a:r>
              <a:rPr lang="zh-CN" altLang="en-US" sz="2800" kern="1200" dirty="0">
                <a:solidFill>
                  <a:srgbClr val="634816"/>
                </a:solidFill>
                <a:latin typeface="方正粗黑宋简体" panose="02000000000000000000" pitchFamily="2" charset="-122"/>
                <a:ea typeface="方正粗黑宋简体" panose="02000000000000000000" pitchFamily="2" charset="-122"/>
                <a:cs typeface="+mn-cs"/>
              </a:rPr>
              <a:t>按这样分成的三群分别求单中点解，可得中点仍为此三点。</a:t>
            </a:r>
          </a:p>
        </p:txBody>
      </p:sp>
      <p:sp>
        <p:nvSpPr>
          <p:cNvPr id="347139" name="Text Box 6"/>
          <p:cNvSpPr txBox="1"/>
          <p:nvPr/>
        </p:nvSpPr>
        <p:spPr>
          <a:xfrm>
            <a:off x="69533" y="116840"/>
            <a:ext cx="8543290" cy="953135"/>
          </a:xfrm>
          <a:prstGeom prst="rect">
            <a:avLst/>
          </a:prstGeom>
          <a:noFill/>
          <a:ln w="9525">
            <a:noFill/>
          </a:ln>
        </p:spPr>
        <p:txBody>
          <a:bodyPr wrap="none" anchor="t">
            <a:spAutoFit/>
          </a:bodyPr>
          <a:lstStyle/>
          <a:p>
            <a:pPr algn="ctr">
              <a:buSzTx/>
            </a:pPr>
            <a:r>
              <a:rPr lang="zh-CN" altLang="en-US" sz="2800" b="1">
                <a:solidFill>
                  <a:srgbClr val="FF0000"/>
                </a:solidFill>
                <a:latin typeface="方正粗黑宋简体" panose="02000000000000000000" pitchFamily="2" charset="-122"/>
                <a:ea typeface="方正粗黑宋简体" panose="02000000000000000000" pitchFamily="2" charset="-122"/>
              </a:rPr>
              <a:t>第三种解：</a:t>
            </a:r>
            <a:r>
              <a:rPr lang="zh-CN" altLang="en-US" sz="2800" b="1">
                <a:solidFill>
                  <a:srgbClr val="0039E5"/>
                </a:solidFill>
                <a:latin typeface="方正粗黑宋简体" panose="02000000000000000000" pitchFamily="2" charset="-122"/>
                <a:ea typeface="方正粗黑宋简体" panose="02000000000000000000" pitchFamily="2" charset="-122"/>
              </a:rPr>
              <a:t>若取初始中点中点为</a:t>
            </a:r>
            <a:r>
              <a:rPr lang="en-US" altLang="zh-CN" sz="2800" b="1">
                <a:solidFill>
                  <a:srgbClr val="0039E5"/>
                </a:solidFill>
                <a:latin typeface="方正粗黑宋简体" panose="02000000000000000000" pitchFamily="2" charset="-122"/>
                <a:ea typeface="方正粗黑宋简体" panose="02000000000000000000" pitchFamily="2" charset="-122"/>
              </a:rPr>
              <a:t>(0,-3),(-3,1),(3,1).</a:t>
            </a:r>
            <a:endParaRPr lang="zh-CN" altLang="en-US" sz="2800" b="1">
              <a:solidFill>
                <a:srgbClr val="0039E5"/>
              </a:solidFill>
              <a:latin typeface="方正粗黑宋简体" panose="02000000000000000000" pitchFamily="2" charset="-122"/>
              <a:ea typeface="方正粗黑宋简体" panose="02000000000000000000" pitchFamily="2" charset="-122"/>
            </a:endParaRPr>
          </a:p>
          <a:p>
            <a:pPr algn="ctr">
              <a:buSzTx/>
            </a:pPr>
            <a:endParaRPr lang="zh-CN" altLang="en-US" sz="2800" b="1">
              <a:solidFill>
                <a:srgbClr val="0039E5"/>
              </a:solidFill>
              <a:latin typeface="方正粗黑宋简体" panose="02000000000000000000" pitchFamily="2" charset="-122"/>
              <a:ea typeface="方正粗黑宋简体" panose="02000000000000000000" pitchFamily="2" charset="-122"/>
            </a:endParaRPr>
          </a:p>
        </p:txBody>
      </p:sp>
      <p:graphicFrame>
        <p:nvGraphicFramePr>
          <p:cNvPr id="347140" name="对象 2"/>
          <p:cNvGraphicFramePr>
            <a:graphicFrameLocks noChangeAspect="1"/>
          </p:cNvGraphicFramePr>
          <p:nvPr/>
        </p:nvGraphicFramePr>
        <p:xfrm>
          <a:off x="1018540" y="1772920"/>
          <a:ext cx="7503160" cy="549910"/>
        </p:xfrm>
        <a:graphic>
          <a:graphicData uri="http://schemas.openxmlformats.org/presentationml/2006/ole">
            <mc:AlternateContent xmlns:mc="http://schemas.openxmlformats.org/markup-compatibility/2006">
              <mc:Choice xmlns:v="urn:schemas-microsoft-com:vml" Requires="v">
                <p:oleObj spid="_x0000_s428107" r:id="rId3" imgW="4000500" imgH="292100" progId="Equation.3">
                  <p:embed/>
                </p:oleObj>
              </mc:Choice>
              <mc:Fallback>
                <p:oleObj r:id="rId3" imgW="4000500" imgH="292100" progId="Equation.3">
                  <p:embed/>
                  <p:pic>
                    <p:nvPicPr>
                      <p:cNvPr id="0" name="图片 3118"/>
                      <p:cNvPicPr/>
                      <p:nvPr/>
                    </p:nvPicPr>
                    <p:blipFill>
                      <a:blip r:embed="rId4"/>
                      <a:stretch>
                        <a:fillRect/>
                      </a:stretch>
                    </p:blipFill>
                    <p:spPr>
                      <a:xfrm>
                        <a:off x="1018540" y="1772920"/>
                        <a:ext cx="7503160" cy="549910"/>
                      </a:xfrm>
                      <a:prstGeom prst="rect">
                        <a:avLst/>
                      </a:prstGeom>
                      <a:noFill/>
                      <a:ln w="38100">
                        <a:noFill/>
                        <a:miter/>
                      </a:ln>
                    </p:spPr>
                  </p:pic>
                </p:oleObj>
              </mc:Fallback>
            </mc:AlternateContent>
          </a:graphicData>
        </a:graphic>
      </p:graphicFrame>
      <p:sp>
        <p:nvSpPr>
          <p:cNvPr id="347141" name="AutoShape 7"/>
          <p:cNvSpPr>
            <a:spLocks noChangeAspect="1" noChangeArrowheads="1" noTextEdit="1"/>
          </p:cNvSpPr>
          <p:nvPr/>
        </p:nvSpPr>
        <p:spPr bwMode="auto">
          <a:xfrm>
            <a:off x="1817688" y="2835275"/>
            <a:ext cx="5348288" cy="279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grpSp>
        <p:nvGrpSpPr>
          <p:cNvPr id="458757" name="Group 203"/>
          <p:cNvGrpSpPr/>
          <p:nvPr/>
        </p:nvGrpSpPr>
        <p:grpSpPr>
          <a:xfrm>
            <a:off x="4248150" y="2867025"/>
            <a:ext cx="2923618" cy="2963860"/>
            <a:chOff x="3125" y="1688"/>
            <a:chExt cx="1939" cy="2334"/>
          </a:xfrm>
        </p:grpSpPr>
        <p:sp>
          <p:nvSpPr>
            <p:cNvPr id="347143" name="Line 106"/>
            <p:cNvSpPr>
              <a:spLocks noChangeShapeType="1"/>
            </p:cNvSpPr>
            <p:nvPr/>
          </p:nvSpPr>
          <p:spPr bwMode="auto">
            <a:xfrm>
              <a:off x="3130" y="2703"/>
              <a:ext cx="1837"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7144" name="Freeform 107"/>
            <p:cNvSpPr>
              <a:spLocks noChangeArrowheads="1"/>
            </p:cNvSpPr>
            <p:nvPr/>
          </p:nvSpPr>
          <p:spPr bwMode="auto">
            <a:xfrm>
              <a:off x="4962" y="2671"/>
              <a:ext cx="85" cy="59"/>
            </a:xfrm>
            <a:custGeom>
              <a:avLst/>
              <a:gdLst>
                <a:gd name="T0" fmla="*/ 0 w 85"/>
                <a:gd name="T1" fmla="*/ 0 h 59"/>
                <a:gd name="T2" fmla="*/ 85 w 85"/>
                <a:gd name="T3" fmla="*/ 32 h 59"/>
                <a:gd name="T4" fmla="*/ 0 w 85"/>
                <a:gd name="T5" fmla="*/ 59 h 59"/>
                <a:gd name="T6" fmla="*/ 0 w 85"/>
                <a:gd name="T7" fmla="*/ 0 h 5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5" h="59">
                  <a:moveTo>
                    <a:pt x="0" y="0"/>
                  </a:moveTo>
                  <a:lnTo>
                    <a:pt x="85" y="32"/>
                  </a:lnTo>
                  <a:lnTo>
                    <a:pt x="0" y="5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600" strike="noStrike" noProof="1">
                <a:solidFill>
                  <a:srgbClr val="494B4D"/>
                </a:solidFill>
                <a:latin typeface="Arial" panose="020B0604020202020204" pitchFamily="34" charset="0"/>
                <a:ea typeface="宋体" panose="02010600030101010101" pitchFamily="2" charset="-122"/>
              </a:endParaRPr>
            </a:p>
          </p:txBody>
        </p:sp>
        <p:sp>
          <p:nvSpPr>
            <p:cNvPr id="347145" name="Line 108"/>
            <p:cNvSpPr>
              <a:spLocks noChangeShapeType="1"/>
            </p:cNvSpPr>
            <p:nvPr/>
          </p:nvSpPr>
          <p:spPr bwMode="auto">
            <a:xfrm flipV="1">
              <a:off x="4038" y="1821"/>
              <a:ext cx="1" cy="1886"/>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7146" name="Freeform 109"/>
            <p:cNvSpPr>
              <a:spLocks noChangeArrowheads="1"/>
            </p:cNvSpPr>
            <p:nvPr/>
          </p:nvSpPr>
          <p:spPr bwMode="auto">
            <a:xfrm>
              <a:off x="4006" y="1741"/>
              <a:ext cx="59" cy="86"/>
            </a:xfrm>
            <a:custGeom>
              <a:avLst/>
              <a:gdLst>
                <a:gd name="T0" fmla="*/ 0 w 59"/>
                <a:gd name="T1" fmla="*/ 86 h 86"/>
                <a:gd name="T2" fmla="*/ 32 w 59"/>
                <a:gd name="T3" fmla="*/ 0 h 86"/>
                <a:gd name="T4" fmla="*/ 59 w 59"/>
                <a:gd name="T5" fmla="*/ 86 h 86"/>
                <a:gd name="T6" fmla="*/ 0 w 59"/>
                <a:gd name="T7" fmla="*/ 86 h 8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9" h="86">
                  <a:moveTo>
                    <a:pt x="0" y="86"/>
                  </a:moveTo>
                  <a:lnTo>
                    <a:pt x="32" y="0"/>
                  </a:lnTo>
                  <a:lnTo>
                    <a:pt x="59" y="86"/>
                  </a:lnTo>
                  <a:lnTo>
                    <a:pt x="0" y="8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600" strike="noStrike" noProof="1">
                <a:solidFill>
                  <a:srgbClr val="494B4D"/>
                </a:solidFill>
                <a:latin typeface="Arial" panose="020B0604020202020204" pitchFamily="34" charset="0"/>
                <a:ea typeface="宋体" panose="02010600030101010101" pitchFamily="2" charset="-122"/>
              </a:endParaRPr>
            </a:p>
          </p:txBody>
        </p:sp>
        <p:sp>
          <p:nvSpPr>
            <p:cNvPr id="347147" name="Rectangle 110"/>
            <p:cNvSpPr>
              <a:spLocks noChangeArrowheads="1"/>
            </p:cNvSpPr>
            <p:nvPr/>
          </p:nvSpPr>
          <p:spPr bwMode="auto">
            <a:xfrm>
              <a:off x="3928" y="2703"/>
              <a:ext cx="7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800" b="0" strike="noStrike" noProof="1">
                  <a:solidFill>
                    <a:srgbClr val="000000"/>
                  </a:solidFill>
                  <a:latin typeface="Times New Roman" panose="02020603050405020304" pitchFamily="18" charset="0"/>
                  <a:ea typeface="宋体" panose="02010600030101010101" pitchFamily="2" charset="-122"/>
                  <a:cs typeface="+mn-cs"/>
                </a:rPr>
                <a:t>0</a:t>
              </a:r>
            </a:p>
          </p:txBody>
        </p:sp>
        <p:sp>
          <p:nvSpPr>
            <p:cNvPr id="347148" name="Rectangle 111"/>
            <p:cNvSpPr>
              <a:spLocks noChangeArrowheads="1"/>
            </p:cNvSpPr>
            <p:nvPr/>
          </p:nvSpPr>
          <p:spPr bwMode="auto">
            <a:xfrm>
              <a:off x="4988" y="2703"/>
              <a:ext cx="7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800" b="0" strike="noStrike" noProof="1">
                  <a:solidFill>
                    <a:srgbClr val="000000"/>
                  </a:solidFill>
                  <a:latin typeface="Times New Roman" panose="02020603050405020304" pitchFamily="18" charset="0"/>
                  <a:ea typeface="宋体" panose="02010600030101010101" pitchFamily="2" charset="-122"/>
                  <a:cs typeface="+mn-cs"/>
                </a:rPr>
                <a:t>x</a:t>
              </a:r>
            </a:p>
          </p:txBody>
        </p:sp>
        <p:sp>
          <p:nvSpPr>
            <p:cNvPr id="347149" name="Rectangle 112"/>
            <p:cNvSpPr>
              <a:spLocks noChangeArrowheads="1"/>
            </p:cNvSpPr>
            <p:nvPr/>
          </p:nvSpPr>
          <p:spPr bwMode="auto">
            <a:xfrm>
              <a:off x="4128" y="1693"/>
              <a:ext cx="7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800" b="0" strike="noStrike" noProof="1">
                  <a:solidFill>
                    <a:srgbClr val="000000"/>
                  </a:solidFill>
                  <a:latin typeface="Times New Roman" panose="02020603050405020304" pitchFamily="18" charset="0"/>
                  <a:ea typeface="宋体" panose="02010600030101010101" pitchFamily="2" charset="-122"/>
                  <a:cs typeface="+mn-cs"/>
                </a:rPr>
                <a:t>y</a:t>
              </a:r>
            </a:p>
          </p:txBody>
        </p:sp>
        <p:sp>
          <p:nvSpPr>
            <p:cNvPr id="347150" name="Rectangle 113"/>
            <p:cNvSpPr>
              <a:spLocks noChangeArrowheads="1"/>
            </p:cNvSpPr>
            <p:nvPr/>
          </p:nvSpPr>
          <p:spPr bwMode="auto">
            <a:xfrm>
              <a:off x="3928" y="2351"/>
              <a:ext cx="7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800" b="0" strike="noStrike" noProof="1">
                  <a:solidFill>
                    <a:srgbClr val="000000"/>
                  </a:solidFill>
                  <a:latin typeface="Times New Roman" panose="02020603050405020304" pitchFamily="18" charset="0"/>
                  <a:ea typeface="宋体" panose="02010600030101010101" pitchFamily="2" charset="-122"/>
                  <a:cs typeface="+mn-cs"/>
                </a:rPr>
                <a:t>1</a:t>
              </a:r>
            </a:p>
          </p:txBody>
        </p:sp>
        <p:sp>
          <p:nvSpPr>
            <p:cNvPr id="347151" name="Rectangle 114"/>
            <p:cNvSpPr>
              <a:spLocks noChangeArrowheads="1"/>
            </p:cNvSpPr>
            <p:nvPr/>
          </p:nvSpPr>
          <p:spPr bwMode="auto">
            <a:xfrm>
              <a:off x="3928" y="2099"/>
              <a:ext cx="7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800" b="0" strike="noStrike" noProof="1">
                  <a:solidFill>
                    <a:srgbClr val="000000"/>
                  </a:solidFill>
                  <a:latin typeface="Times New Roman" panose="02020603050405020304" pitchFamily="18" charset="0"/>
                  <a:ea typeface="宋体" panose="02010600030101010101" pitchFamily="2" charset="-122"/>
                  <a:cs typeface="+mn-cs"/>
                </a:rPr>
                <a:t>2</a:t>
              </a:r>
            </a:p>
          </p:txBody>
        </p:sp>
        <p:sp>
          <p:nvSpPr>
            <p:cNvPr id="347152" name="Rectangle 115"/>
            <p:cNvSpPr>
              <a:spLocks noChangeArrowheads="1"/>
            </p:cNvSpPr>
            <p:nvPr/>
          </p:nvSpPr>
          <p:spPr bwMode="auto">
            <a:xfrm>
              <a:off x="3928" y="1848"/>
              <a:ext cx="7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800" b="0" strike="noStrike" noProof="1">
                  <a:solidFill>
                    <a:srgbClr val="000000"/>
                  </a:solidFill>
                  <a:latin typeface="Times New Roman" panose="02020603050405020304" pitchFamily="18" charset="0"/>
                  <a:ea typeface="宋体" panose="02010600030101010101" pitchFamily="2" charset="-122"/>
                  <a:cs typeface="+mn-cs"/>
                </a:rPr>
                <a:t>3</a:t>
              </a:r>
            </a:p>
          </p:txBody>
        </p:sp>
        <p:sp>
          <p:nvSpPr>
            <p:cNvPr id="347153" name="Line 116"/>
            <p:cNvSpPr>
              <a:spLocks noChangeShapeType="1"/>
            </p:cNvSpPr>
            <p:nvPr/>
          </p:nvSpPr>
          <p:spPr bwMode="auto">
            <a:xfrm>
              <a:off x="4038" y="2446"/>
              <a:ext cx="48"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7154" name="Line 117"/>
            <p:cNvSpPr>
              <a:spLocks noChangeShapeType="1"/>
            </p:cNvSpPr>
            <p:nvPr/>
          </p:nvSpPr>
          <p:spPr bwMode="auto">
            <a:xfrm>
              <a:off x="4038" y="2195"/>
              <a:ext cx="48"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7155" name="Line 118"/>
            <p:cNvSpPr>
              <a:spLocks noChangeShapeType="1"/>
            </p:cNvSpPr>
            <p:nvPr/>
          </p:nvSpPr>
          <p:spPr bwMode="auto">
            <a:xfrm>
              <a:off x="4038" y="1944"/>
              <a:ext cx="48"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7156" name="Line 119"/>
            <p:cNvSpPr>
              <a:spLocks noChangeShapeType="1"/>
            </p:cNvSpPr>
            <p:nvPr/>
          </p:nvSpPr>
          <p:spPr bwMode="auto">
            <a:xfrm>
              <a:off x="4038" y="2954"/>
              <a:ext cx="48"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7157" name="Line 120"/>
            <p:cNvSpPr>
              <a:spLocks noChangeShapeType="1"/>
            </p:cNvSpPr>
            <p:nvPr/>
          </p:nvSpPr>
          <p:spPr bwMode="auto">
            <a:xfrm>
              <a:off x="4038" y="3205"/>
              <a:ext cx="48"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7158" name="Line 121"/>
            <p:cNvSpPr>
              <a:spLocks noChangeShapeType="1"/>
            </p:cNvSpPr>
            <p:nvPr/>
          </p:nvSpPr>
          <p:spPr bwMode="auto">
            <a:xfrm>
              <a:off x="4038" y="3456"/>
              <a:ext cx="48" cy="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7159" name="Line 122"/>
            <p:cNvSpPr>
              <a:spLocks noChangeShapeType="1"/>
            </p:cNvSpPr>
            <p:nvPr/>
          </p:nvSpPr>
          <p:spPr bwMode="auto">
            <a:xfrm flipV="1">
              <a:off x="3787" y="2649"/>
              <a:ext cx="1" cy="54"/>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7160" name="Line 123"/>
            <p:cNvSpPr>
              <a:spLocks noChangeShapeType="1"/>
            </p:cNvSpPr>
            <p:nvPr/>
          </p:nvSpPr>
          <p:spPr bwMode="auto">
            <a:xfrm flipV="1">
              <a:off x="3531" y="2649"/>
              <a:ext cx="1" cy="54"/>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7161" name="Line 124"/>
            <p:cNvSpPr>
              <a:spLocks noChangeShapeType="1"/>
            </p:cNvSpPr>
            <p:nvPr/>
          </p:nvSpPr>
          <p:spPr bwMode="auto">
            <a:xfrm flipV="1">
              <a:off x="3280" y="2649"/>
              <a:ext cx="1" cy="54"/>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7162" name="Line 125"/>
            <p:cNvSpPr>
              <a:spLocks noChangeShapeType="1"/>
            </p:cNvSpPr>
            <p:nvPr/>
          </p:nvSpPr>
          <p:spPr bwMode="auto">
            <a:xfrm flipV="1">
              <a:off x="4796" y="2649"/>
              <a:ext cx="1" cy="54"/>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7163" name="Line 126"/>
            <p:cNvSpPr>
              <a:spLocks noChangeShapeType="1"/>
            </p:cNvSpPr>
            <p:nvPr/>
          </p:nvSpPr>
          <p:spPr bwMode="auto">
            <a:xfrm flipV="1">
              <a:off x="4540" y="2649"/>
              <a:ext cx="1" cy="54"/>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7164" name="Line 127"/>
            <p:cNvSpPr>
              <a:spLocks noChangeShapeType="1"/>
            </p:cNvSpPr>
            <p:nvPr/>
          </p:nvSpPr>
          <p:spPr bwMode="auto">
            <a:xfrm flipV="1">
              <a:off x="4289" y="2649"/>
              <a:ext cx="1" cy="54"/>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
          <p:nvSpPr>
            <p:cNvPr id="347165" name="Rectangle 128"/>
            <p:cNvSpPr>
              <a:spLocks noChangeArrowheads="1"/>
            </p:cNvSpPr>
            <p:nvPr/>
          </p:nvSpPr>
          <p:spPr bwMode="auto">
            <a:xfrm>
              <a:off x="4280" y="2703"/>
              <a:ext cx="7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800" b="0" strike="noStrike" noProof="1">
                  <a:solidFill>
                    <a:srgbClr val="000000"/>
                  </a:solidFill>
                  <a:latin typeface="Times New Roman" panose="02020603050405020304" pitchFamily="18" charset="0"/>
                  <a:ea typeface="宋体" panose="02010600030101010101" pitchFamily="2" charset="-122"/>
                  <a:cs typeface="+mn-cs"/>
                </a:rPr>
                <a:t>1</a:t>
              </a:r>
            </a:p>
          </p:txBody>
        </p:sp>
        <p:sp>
          <p:nvSpPr>
            <p:cNvPr id="347166" name="Rectangle 129"/>
            <p:cNvSpPr>
              <a:spLocks noChangeArrowheads="1"/>
            </p:cNvSpPr>
            <p:nvPr/>
          </p:nvSpPr>
          <p:spPr bwMode="auto">
            <a:xfrm>
              <a:off x="4537" y="2703"/>
              <a:ext cx="7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800" b="0" strike="noStrike" noProof="1">
                  <a:solidFill>
                    <a:srgbClr val="000000"/>
                  </a:solidFill>
                  <a:latin typeface="Times New Roman" panose="02020603050405020304" pitchFamily="18" charset="0"/>
                  <a:ea typeface="宋体" panose="02010600030101010101" pitchFamily="2" charset="-122"/>
                  <a:cs typeface="+mn-cs"/>
                </a:rPr>
                <a:t>2</a:t>
              </a:r>
            </a:p>
          </p:txBody>
        </p:sp>
        <p:sp>
          <p:nvSpPr>
            <p:cNvPr id="347167" name="Rectangle 130"/>
            <p:cNvSpPr>
              <a:spLocks noChangeArrowheads="1"/>
            </p:cNvSpPr>
            <p:nvPr/>
          </p:nvSpPr>
          <p:spPr bwMode="auto">
            <a:xfrm>
              <a:off x="4788" y="2703"/>
              <a:ext cx="7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800" b="0" strike="noStrike" noProof="1">
                  <a:solidFill>
                    <a:srgbClr val="000000"/>
                  </a:solidFill>
                  <a:latin typeface="Times New Roman" panose="02020603050405020304" pitchFamily="18" charset="0"/>
                  <a:ea typeface="宋体" panose="02010600030101010101" pitchFamily="2" charset="-122"/>
                  <a:cs typeface="+mn-cs"/>
                </a:rPr>
                <a:t>3</a:t>
              </a:r>
            </a:p>
          </p:txBody>
        </p:sp>
        <p:sp>
          <p:nvSpPr>
            <p:cNvPr id="347168" name="Rectangle 131"/>
            <p:cNvSpPr>
              <a:spLocks noChangeArrowheads="1"/>
            </p:cNvSpPr>
            <p:nvPr/>
          </p:nvSpPr>
          <p:spPr bwMode="auto">
            <a:xfrm>
              <a:off x="3899" y="2880"/>
              <a:ext cx="51"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800" b="0" strike="noStrike" noProof="1">
                  <a:solidFill>
                    <a:srgbClr val="000000"/>
                  </a:solidFill>
                  <a:latin typeface="Times New Roman" panose="02020603050405020304" pitchFamily="18" charset="0"/>
                  <a:ea typeface="宋体" panose="02010600030101010101" pitchFamily="2" charset="-122"/>
                  <a:cs typeface="+mn-cs"/>
                </a:rPr>
                <a:t>-</a:t>
              </a:r>
            </a:p>
          </p:txBody>
        </p:sp>
        <p:sp>
          <p:nvSpPr>
            <p:cNvPr id="347169" name="Rectangle 132"/>
            <p:cNvSpPr>
              <a:spLocks noChangeArrowheads="1"/>
            </p:cNvSpPr>
            <p:nvPr/>
          </p:nvSpPr>
          <p:spPr bwMode="auto">
            <a:xfrm>
              <a:off x="3955" y="2880"/>
              <a:ext cx="7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800" b="0" strike="noStrike" noProof="1">
                  <a:solidFill>
                    <a:srgbClr val="000000"/>
                  </a:solidFill>
                  <a:latin typeface="Times New Roman" panose="02020603050405020304" pitchFamily="18" charset="0"/>
                  <a:ea typeface="宋体" panose="02010600030101010101" pitchFamily="2" charset="-122"/>
                  <a:cs typeface="+mn-cs"/>
                </a:rPr>
                <a:t>1</a:t>
              </a:r>
            </a:p>
          </p:txBody>
        </p:sp>
        <p:sp>
          <p:nvSpPr>
            <p:cNvPr id="347170" name="Rectangle 133"/>
            <p:cNvSpPr>
              <a:spLocks noChangeArrowheads="1"/>
            </p:cNvSpPr>
            <p:nvPr/>
          </p:nvSpPr>
          <p:spPr bwMode="auto">
            <a:xfrm>
              <a:off x="3899" y="3109"/>
              <a:ext cx="51"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800" b="0" strike="noStrike" noProof="1">
                  <a:solidFill>
                    <a:srgbClr val="000000"/>
                  </a:solidFill>
                  <a:latin typeface="Times New Roman" panose="02020603050405020304" pitchFamily="18" charset="0"/>
                  <a:ea typeface="宋体" panose="02010600030101010101" pitchFamily="2" charset="-122"/>
                  <a:cs typeface="+mn-cs"/>
                </a:rPr>
                <a:t>-</a:t>
              </a:r>
            </a:p>
          </p:txBody>
        </p:sp>
        <p:sp>
          <p:nvSpPr>
            <p:cNvPr id="347171" name="Rectangle 134"/>
            <p:cNvSpPr>
              <a:spLocks noChangeArrowheads="1"/>
            </p:cNvSpPr>
            <p:nvPr/>
          </p:nvSpPr>
          <p:spPr bwMode="auto">
            <a:xfrm>
              <a:off x="3955" y="3109"/>
              <a:ext cx="7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800" b="0" strike="noStrike" noProof="1">
                  <a:solidFill>
                    <a:srgbClr val="000000"/>
                  </a:solidFill>
                  <a:latin typeface="Times New Roman" panose="02020603050405020304" pitchFamily="18" charset="0"/>
                  <a:ea typeface="宋体" panose="02010600030101010101" pitchFamily="2" charset="-122"/>
                  <a:cs typeface="+mn-cs"/>
                </a:rPr>
                <a:t>2</a:t>
              </a:r>
            </a:p>
          </p:txBody>
        </p:sp>
        <p:sp>
          <p:nvSpPr>
            <p:cNvPr id="347172" name="Rectangle 135"/>
            <p:cNvSpPr>
              <a:spLocks noChangeArrowheads="1"/>
            </p:cNvSpPr>
            <p:nvPr/>
          </p:nvSpPr>
          <p:spPr bwMode="auto">
            <a:xfrm>
              <a:off x="3899" y="3360"/>
              <a:ext cx="51"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800" b="0" strike="noStrike" noProof="1">
                  <a:solidFill>
                    <a:srgbClr val="000000"/>
                  </a:solidFill>
                  <a:latin typeface="Times New Roman" panose="02020603050405020304" pitchFamily="18" charset="0"/>
                  <a:ea typeface="宋体" panose="02010600030101010101" pitchFamily="2" charset="-122"/>
                  <a:cs typeface="+mn-cs"/>
                </a:rPr>
                <a:t>-</a:t>
              </a:r>
            </a:p>
          </p:txBody>
        </p:sp>
        <p:sp>
          <p:nvSpPr>
            <p:cNvPr id="347173" name="Rectangle 136"/>
            <p:cNvSpPr>
              <a:spLocks noChangeArrowheads="1"/>
            </p:cNvSpPr>
            <p:nvPr/>
          </p:nvSpPr>
          <p:spPr bwMode="auto">
            <a:xfrm>
              <a:off x="3955" y="3360"/>
              <a:ext cx="7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800" b="0" strike="noStrike" noProof="1">
                  <a:solidFill>
                    <a:srgbClr val="000000"/>
                  </a:solidFill>
                  <a:latin typeface="Times New Roman" panose="02020603050405020304" pitchFamily="18" charset="0"/>
                  <a:ea typeface="宋体" panose="02010600030101010101" pitchFamily="2" charset="-122"/>
                  <a:cs typeface="+mn-cs"/>
                </a:rPr>
                <a:t>3</a:t>
              </a:r>
            </a:p>
          </p:txBody>
        </p:sp>
        <p:sp>
          <p:nvSpPr>
            <p:cNvPr id="347174" name="Rectangle 137"/>
            <p:cNvSpPr>
              <a:spLocks noChangeArrowheads="1"/>
            </p:cNvSpPr>
            <p:nvPr/>
          </p:nvSpPr>
          <p:spPr bwMode="auto">
            <a:xfrm>
              <a:off x="3750" y="2703"/>
              <a:ext cx="51"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800" b="0" strike="noStrike" noProof="1">
                  <a:solidFill>
                    <a:srgbClr val="000000"/>
                  </a:solidFill>
                  <a:latin typeface="Times New Roman" panose="02020603050405020304" pitchFamily="18" charset="0"/>
                  <a:ea typeface="宋体" panose="02010600030101010101" pitchFamily="2" charset="-122"/>
                  <a:cs typeface="+mn-cs"/>
                </a:rPr>
                <a:t>-</a:t>
              </a:r>
            </a:p>
          </p:txBody>
        </p:sp>
        <p:sp>
          <p:nvSpPr>
            <p:cNvPr id="347175" name="Rectangle 138"/>
            <p:cNvSpPr>
              <a:spLocks noChangeArrowheads="1"/>
            </p:cNvSpPr>
            <p:nvPr/>
          </p:nvSpPr>
          <p:spPr bwMode="auto">
            <a:xfrm>
              <a:off x="3805" y="2703"/>
              <a:ext cx="7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800" b="0" strike="noStrike" noProof="1">
                  <a:solidFill>
                    <a:srgbClr val="000000"/>
                  </a:solidFill>
                  <a:latin typeface="Times New Roman" panose="02020603050405020304" pitchFamily="18" charset="0"/>
                  <a:ea typeface="宋体" panose="02010600030101010101" pitchFamily="2" charset="-122"/>
                  <a:cs typeface="+mn-cs"/>
                </a:rPr>
                <a:t>1</a:t>
              </a:r>
            </a:p>
          </p:txBody>
        </p:sp>
        <p:sp>
          <p:nvSpPr>
            <p:cNvPr id="347176" name="Rectangle 139"/>
            <p:cNvSpPr>
              <a:spLocks noChangeArrowheads="1"/>
            </p:cNvSpPr>
            <p:nvPr/>
          </p:nvSpPr>
          <p:spPr bwMode="auto">
            <a:xfrm>
              <a:off x="3445" y="2703"/>
              <a:ext cx="51"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800" b="0" strike="noStrike" noProof="1">
                  <a:solidFill>
                    <a:srgbClr val="000000"/>
                  </a:solidFill>
                  <a:latin typeface="Times New Roman" panose="02020603050405020304" pitchFamily="18" charset="0"/>
                  <a:ea typeface="宋体" panose="02010600030101010101" pitchFamily="2" charset="-122"/>
                  <a:cs typeface="+mn-cs"/>
                </a:rPr>
                <a:t>-</a:t>
              </a:r>
            </a:p>
          </p:txBody>
        </p:sp>
        <p:sp>
          <p:nvSpPr>
            <p:cNvPr id="347177" name="Rectangle 140"/>
            <p:cNvSpPr>
              <a:spLocks noChangeArrowheads="1"/>
            </p:cNvSpPr>
            <p:nvPr/>
          </p:nvSpPr>
          <p:spPr bwMode="auto">
            <a:xfrm>
              <a:off x="3501" y="2703"/>
              <a:ext cx="7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800" b="0" strike="noStrike" noProof="1">
                  <a:solidFill>
                    <a:srgbClr val="000000"/>
                  </a:solidFill>
                  <a:latin typeface="Times New Roman" panose="02020603050405020304" pitchFamily="18" charset="0"/>
                  <a:ea typeface="宋体" panose="02010600030101010101" pitchFamily="2" charset="-122"/>
                  <a:cs typeface="+mn-cs"/>
                </a:rPr>
                <a:t>2</a:t>
              </a:r>
            </a:p>
          </p:txBody>
        </p:sp>
        <p:sp>
          <p:nvSpPr>
            <p:cNvPr id="347178" name="Rectangle 141"/>
            <p:cNvSpPr>
              <a:spLocks noChangeArrowheads="1"/>
            </p:cNvSpPr>
            <p:nvPr/>
          </p:nvSpPr>
          <p:spPr bwMode="auto">
            <a:xfrm>
              <a:off x="3242" y="2703"/>
              <a:ext cx="51"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800" b="0" strike="noStrike" noProof="1">
                  <a:solidFill>
                    <a:srgbClr val="000000"/>
                  </a:solidFill>
                  <a:latin typeface="Times New Roman" panose="02020603050405020304" pitchFamily="18" charset="0"/>
                  <a:ea typeface="宋体" panose="02010600030101010101" pitchFamily="2" charset="-122"/>
                  <a:cs typeface="+mn-cs"/>
                </a:rPr>
                <a:t>-</a:t>
              </a:r>
            </a:p>
          </p:txBody>
        </p:sp>
        <p:sp>
          <p:nvSpPr>
            <p:cNvPr id="347179" name="Rectangle 142"/>
            <p:cNvSpPr>
              <a:spLocks noChangeArrowheads="1"/>
            </p:cNvSpPr>
            <p:nvPr/>
          </p:nvSpPr>
          <p:spPr bwMode="auto">
            <a:xfrm>
              <a:off x="3298" y="2703"/>
              <a:ext cx="7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800" b="0" strike="noStrike" noProof="1">
                  <a:solidFill>
                    <a:srgbClr val="000000"/>
                  </a:solidFill>
                  <a:latin typeface="Times New Roman" panose="02020603050405020304" pitchFamily="18" charset="0"/>
                  <a:ea typeface="宋体" panose="02010600030101010101" pitchFamily="2" charset="-122"/>
                  <a:cs typeface="+mn-cs"/>
                </a:rPr>
                <a:t>3</a:t>
              </a:r>
            </a:p>
          </p:txBody>
        </p:sp>
        <p:sp>
          <p:nvSpPr>
            <p:cNvPr id="347180" name="Freeform 143"/>
            <p:cNvSpPr>
              <a:spLocks noChangeArrowheads="1"/>
            </p:cNvSpPr>
            <p:nvPr/>
          </p:nvSpPr>
          <p:spPr bwMode="auto">
            <a:xfrm>
              <a:off x="4257" y="2425"/>
              <a:ext cx="64" cy="59"/>
            </a:xfrm>
            <a:custGeom>
              <a:avLst/>
              <a:gdLst>
                <a:gd name="T0" fmla="*/ 64 w 64"/>
                <a:gd name="T1" fmla="*/ 27 h 59"/>
                <a:gd name="T2" fmla="*/ 53 w 64"/>
                <a:gd name="T3" fmla="*/ 5 h 59"/>
                <a:gd name="T4" fmla="*/ 32 w 64"/>
                <a:gd name="T5" fmla="*/ 0 h 59"/>
                <a:gd name="T6" fmla="*/ 11 w 64"/>
                <a:gd name="T7" fmla="*/ 5 h 59"/>
                <a:gd name="T8" fmla="*/ 5 w 64"/>
                <a:gd name="T9" fmla="*/ 16 h 59"/>
                <a:gd name="T10" fmla="*/ 0 w 64"/>
                <a:gd name="T11" fmla="*/ 27 h 59"/>
                <a:gd name="T12" fmla="*/ 5 w 64"/>
                <a:gd name="T13" fmla="*/ 37 h 59"/>
                <a:gd name="T14" fmla="*/ 11 w 64"/>
                <a:gd name="T15" fmla="*/ 48 h 59"/>
                <a:gd name="T16" fmla="*/ 32 w 64"/>
                <a:gd name="T17" fmla="*/ 59 h 59"/>
                <a:gd name="T18" fmla="*/ 53 w 64"/>
                <a:gd name="T19" fmla="*/ 48 h 59"/>
                <a:gd name="T20" fmla="*/ 64 w 64"/>
                <a:gd name="T21" fmla="*/ 27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4" h="59">
                  <a:moveTo>
                    <a:pt x="64" y="27"/>
                  </a:moveTo>
                  <a:lnTo>
                    <a:pt x="53" y="5"/>
                  </a:lnTo>
                  <a:lnTo>
                    <a:pt x="32" y="0"/>
                  </a:lnTo>
                  <a:lnTo>
                    <a:pt x="11" y="5"/>
                  </a:lnTo>
                  <a:lnTo>
                    <a:pt x="5" y="16"/>
                  </a:lnTo>
                  <a:lnTo>
                    <a:pt x="0" y="27"/>
                  </a:lnTo>
                  <a:lnTo>
                    <a:pt x="5" y="37"/>
                  </a:lnTo>
                  <a:lnTo>
                    <a:pt x="11" y="48"/>
                  </a:lnTo>
                  <a:lnTo>
                    <a:pt x="32" y="59"/>
                  </a:lnTo>
                  <a:lnTo>
                    <a:pt x="53" y="48"/>
                  </a:lnTo>
                  <a:lnTo>
                    <a:pt x="64" y="2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600" strike="noStrike" noProof="1">
                <a:solidFill>
                  <a:srgbClr val="494B4D"/>
                </a:solidFill>
                <a:latin typeface="Arial" panose="020B0604020202020204" pitchFamily="34" charset="0"/>
                <a:ea typeface="宋体" panose="02010600030101010101" pitchFamily="2" charset="-122"/>
              </a:endParaRPr>
            </a:p>
          </p:txBody>
        </p:sp>
        <p:sp>
          <p:nvSpPr>
            <p:cNvPr id="347181" name="Freeform 144"/>
            <p:cNvSpPr>
              <a:spLocks noChangeArrowheads="1"/>
            </p:cNvSpPr>
            <p:nvPr/>
          </p:nvSpPr>
          <p:spPr bwMode="auto">
            <a:xfrm>
              <a:off x="4257" y="2425"/>
              <a:ext cx="64" cy="59"/>
            </a:xfrm>
            <a:custGeom>
              <a:avLst/>
              <a:gdLst>
                <a:gd name="T0" fmla="*/ 64 w 64"/>
                <a:gd name="T1" fmla="*/ 27 h 59"/>
                <a:gd name="T2" fmla="*/ 53 w 64"/>
                <a:gd name="T3" fmla="*/ 5 h 59"/>
                <a:gd name="T4" fmla="*/ 32 w 64"/>
                <a:gd name="T5" fmla="*/ 0 h 59"/>
                <a:gd name="T6" fmla="*/ 11 w 64"/>
                <a:gd name="T7" fmla="*/ 5 h 59"/>
                <a:gd name="T8" fmla="*/ 5 w 64"/>
                <a:gd name="T9" fmla="*/ 16 h 59"/>
                <a:gd name="T10" fmla="*/ 0 w 64"/>
                <a:gd name="T11" fmla="*/ 27 h 59"/>
                <a:gd name="T12" fmla="*/ 5 w 64"/>
                <a:gd name="T13" fmla="*/ 37 h 59"/>
                <a:gd name="T14" fmla="*/ 11 w 64"/>
                <a:gd name="T15" fmla="*/ 48 h 59"/>
                <a:gd name="T16" fmla="*/ 32 w 64"/>
                <a:gd name="T17" fmla="*/ 59 h 59"/>
                <a:gd name="T18" fmla="*/ 53 w 64"/>
                <a:gd name="T19" fmla="*/ 48 h 59"/>
                <a:gd name="T20" fmla="*/ 64 w 64"/>
                <a:gd name="T21" fmla="*/ 27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4" h="59">
                  <a:moveTo>
                    <a:pt x="64" y="27"/>
                  </a:moveTo>
                  <a:lnTo>
                    <a:pt x="53" y="5"/>
                  </a:lnTo>
                  <a:lnTo>
                    <a:pt x="32" y="0"/>
                  </a:lnTo>
                  <a:lnTo>
                    <a:pt x="11" y="5"/>
                  </a:lnTo>
                  <a:lnTo>
                    <a:pt x="5" y="16"/>
                  </a:lnTo>
                  <a:lnTo>
                    <a:pt x="0" y="27"/>
                  </a:lnTo>
                  <a:lnTo>
                    <a:pt x="5" y="37"/>
                  </a:lnTo>
                  <a:lnTo>
                    <a:pt x="11" y="48"/>
                  </a:lnTo>
                  <a:lnTo>
                    <a:pt x="32" y="59"/>
                  </a:lnTo>
                  <a:lnTo>
                    <a:pt x="53" y="48"/>
                  </a:lnTo>
                  <a:lnTo>
                    <a:pt x="64" y="27"/>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600" strike="noStrike" noProof="1">
                <a:solidFill>
                  <a:srgbClr val="494B4D"/>
                </a:solidFill>
                <a:latin typeface="Arial" panose="020B0604020202020204" pitchFamily="34" charset="0"/>
                <a:ea typeface="宋体" panose="02010600030101010101" pitchFamily="2" charset="-122"/>
              </a:endParaRPr>
            </a:p>
          </p:txBody>
        </p:sp>
        <p:sp>
          <p:nvSpPr>
            <p:cNvPr id="347182" name="Freeform 145"/>
            <p:cNvSpPr>
              <a:spLocks noChangeArrowheads="1"/>
            </p:cNvSpPr>
            <p:nvPr/>
          </p:nvSpPr>
          <p:spPr bwMode="auto">
            <a:xfrm>
              <a:off x="3755" y="2420"/>
              <a:ext cx="59" cy="59"/>
            </a:xfrm>
            <a:custGeom>
              <a:avLst/>
              <a:gdLst>
                <a:gd name="T0" fmla="*/ 59 w 59"/>
                <a:gd name="T1" fmla="*/ 26 h 59"/>
                <a:gd name="T2" fmla="*/ 59 w 59"/>
                <a:gd name="T3" fmla="*/ 16 h 59"/>
                <a:gd name="T4" fmla="*/ 53 w 59"/>
                <a:gd name="T5" fmla="*/ 5 h 59"/>
                <a:gd name="T6" fmla="*/ 32 w 59"/>
                <a:gd name="T7" fmla="*/ 0 h 59"/>
                <a:gd name="T8" fmla="*/ 5 w 59"/>
                <a:gd name="T9" fmla="*/ 5 h 59"/>
                <a:gd name="T10" fmla="*/ 0 w 59"/>
                <a:gd name="T11" fmla="*/ 26 h 59"/>
                <a:gd name="T12" fmla="*/ 5 w 59"/>
                <a:gd name="T13" fmla="*/ 48 h 59"/>
                <a:gd name="T14" fmla="*/ 32 w 59"/>
                <a:gd name="T15" fmla="*/ 59 h 59"/>
                <a:gd name="T16" fmla="*/ 53 w 59"/>
                <a:gd name="T17" fmla="*/ 48 h 59"/>
                <a:gd name="T18" fmla="*/ 59 w 59"/>
                <a:gd name="T19" fmla="*/ 37 h 59"/>
                <a:gd name="T20" fmla="*/ 59 w 59"/>
                <a:gd name="T21" fmla="*/ 26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59">
                  <a:moveTo>
                    <a:pt x="59" y="26"/>
                  </a:moveTo>
                  <a:lnTo>
                    <a:pt x="59" y="16"/>
                  </a:lnTo>
                  <a:lnTo>
                    <a:pt x="53" y="5"/>
                  </a:lnTo>
                  <a:lnTo>
                    <a:pt x="32" y="0"/>
                  </a:lnTo>
                  <a:lnTo>
                    <a:pt x="5" y="5"/>
                  </a:lnTo>
                  <a:lnTo>
                    <a:pt x="0" y="26"/>
                  </a:lnTo>
                  <a:lnTo>
                    <a:pt x="5" y="48"/>
                  </a:lnTo>
                  <a:lnTo>
                    <a:pt x="32" y="59"/>
                  </a:lnTo>
                  <a:lnTo>
                    <a:pt x="53" y="48"/>
                  </a:lnTo>
                  <a:lnTo>
                    <a:pt x="59" y="37"/>
                  </a:lnTo>
                  <a:lnTo>
                    <a:pt x="59" y="2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600" strike="noStrike" noProof="1">
                <a:solidFill>
                  <a:srgbClr val="494B4D"/>
                </a:solidFill>
                <a:latin typeface="Arial" panose="020B0604020202020204" pitchFamily="34" charset="0"/>
                <a:ea typeface="宋体" panose="02010600030101010101" pitchFamily="2" charset="-122"/>
              </a:endParaRPr>
            </a:p>
          </p:txBody>
        </p:sp>
        <p:sp>
          <p:nvSpPr>
            <p:cNvPr id="347183" name="Freeform 146"/>
            <p:cNvSpPr>
              <a:spLocks noChangeArrowheads="1"/>
            </p:cNvSpPr>
            <p:nvPr/>
          </p:nvSpPr>
          <p:spPr bwMode="auto">
            <a:xfrm>
              <a:off x="3755" y="2420"/>
              <a:ext cx="59" cy="59"/>
            </a:xfrm>
            <a:custGeom>
              <a:avLst/>
              <a:gdLst>
                <a:gd name="T0" fmla="*/ 59 w 59"/>
                <a:gd name="T1" fmla="*/ 26 h 59"/>
                <a:gd name="T2" fmla="*/ 59 w 59"/>
                <a:gd name="T3" fmla="*/ 16 h 59"/>
                <a:gd name="T4" fmla="*/ 53 w 59"/>
                <a:gd name="T5" fmla="*/ 5 h 59"/>
                <a:gd name="T6" fmla="*/ 32 w 59"/>
                <a:gd name="T7" fmla="*/ 0 h 59"/>
                <a:gd name="T8" fmla="*/ 5 w 59"/>
                <a:gd name="T9" fmla="*/ 5 h 59"/>
                <a:gd name="T10" fmla="*/ 0 w 59"/>
                <a:gd name="T11" fmla="*/ 26 h 59"/>
                <a:gd name="T12" fmla="*/ 5 w 59"/>
                <a:gd name="T13" fmla="*/ 48 h 59"/>
                <a:gd name="T14" fmla="*/ 32 w 59"/>
                <a:gd name="T15" fmla="*/ 59 h 59"/>
                <a:gd name="T16" fmla="*/ 53 w 59"/>
                <a:gd name="T17" fmla="*/ 48 h 59"/>
                <a:gd name="T18" fmla="*/ 59 w 59"/>
                <a:gd name="T19" fmla="*/ 37 h 59"/>
                <a:gd name="T20" fmla="*/ 59 w 59"/>
                <a:gd name="T21" fmla="*/ 26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59">
                  <a:moveTo>
                    <a:pt x="59" y="26"/>
                  </a:moveTo>
                  <a:lnTo>
                    <a:pt x="59" y="16"/>
                  </a:lnTo>
                  <a:lnTo>
                    <a:pt x="53" y="5"/>
                  </a:lnTo>
                  <a:lnTo>
                    <a:pt x="32" y="0"/>
                  </a:lnTo>
                  <a:lnTo>
                    <a:pt x="5" y="5"/>
                  </a:lnTo>
                  <a:lnTo>
                    <a:pt x="0" y="26"/>
                  </a:lnTo>
                  <a:lnTo>
                    <a:pt x="5" y="48"/>
                  </a:lnTo>
                  <a:lnTo>
                    <a:pt x="32" y="59"/>
                  </a:lnTo>
                  <a:lnTo>
                    <a:pt x="53" y="48"/>
                  </a:lnTo>
                  <a:lnTo>
                    <a:pt x="59" y="37"/>
                  </a:lnTo>
                  <a:lnTo>
                    <a:pt x="59" y="26"/>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600" strike="noStrike" noProof="1">
                <a:solidFill>
                  <a:srgbClr val="494B4D"/>
                </a:solidFill>
                <a:latin typeface="Arial" panose="020B0604020202020204" pitchFamily="34" charset="0"/>
                <a:ea typeface="宋体" panose="02010600030101010101" pitchFamily="2" charset="-122"/>
              </a:endParaRPr>
            </a:p>
          </p:txBody>
        </p:sp>
        <p:sp>
          <p:nvSpPr>
            <p:cNvPr id="347184" name="Freeform 147"/>
            <p:cNvSpPr>
              <a:spLocks noChangeArrowheads="1"/>
            </p:cNvSpPr>
            <p:nvPr/>
          </p:nvSpPr>
          <p:spPr bwMode="auto">
            <a:xfrm>
              <a:off x="3755" y="2922"/>
              <a:ext cx="59" cy="59"/>
            </a:xfrm>
            <a:custGeom>
              <a:avLst/>
              <a:gdLst>
                <a:gd name="T0" fmla="*/ 59 w 59"/>
                <a:gd name="T1" fmla="*/ 32 h 59"/>
                <a:gd name="T2" fmla="*/ 59 w 59"/>
                <a:gd name="T3" fmla="*/ 21 h 59"/>
                <a:gd name="T4" fmla="*/ 53 w 59"/>
                <a:gd name="T5" fmla="*/ 11 h 59"/>
                <a:gd name="T6" fmla="*/ 32 w 59"/>
                <a:gd name="T7" fmla="*/ 0 h 59"/>
                <a:gd name="T8" fmla="*/ 5 w 59"/>
                <a:gd name="T9" fmla="*/ 11 h 59"/>
                <a:gd name="T10" fmla="*/ 0 w 59"/>
                <a:gd name="T11" fmla="*/ 32 h 59"/>
                <a:gd name="T12" fmla="*/ 5 w 59"/>
                <a:gd name="T13" fmla="*/ 53 h 59"/>
                <a:gd name="T14" fmla="*/ 32 w 59"/>
                <a:gd name="T15" fmla="*/ 59 h 59"/>
                <a:gd name="T16" fmla="*/ 53 w 59"/>
                <a:gd name="T17" fmla="*/ 53 h 59"/>
                <a:gd name="T18" fmla="*/ 59 w 59"/>
                <a:gd name="T19" fmla="*/ 43 h 59"/>
                <a:gd name="T20" fmla="*/ 59 w 59"/>
                <a:gd name="T21" fmla="*/ 32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59">
                  <a:moveTo>
                    <a:pt x="59" y="32"/>
                  </a:moveTo>
                  <a:lnTo>
                    <a:pt x="59" y="21"/>
                  </a:lnTo>
                  <a:lnTo>
                    <a:pt x="53" y="11"/>
                  </a:lnTo>
                  <a:lnTo>
                    <a:pt x="32" y="0"/>
                  </a:lnTo>
                  <a:lnTo>
                    <a:pt x="5" y="11"/>
                  </a:lnTo>
                  <a:lnTo>
                    <a:pt x="0" y="32"/>
                  </a:lnTo>
                  <a:lnTo>
                    <a:pt x="5" y="53"/>
                  </a:lnTo>
                  <a:lnTo>
                    <a:pt x="32" y="59"/>
                  </a:lnTo>
                  <a:lnTo>
                    <a:pt x="53" y="53"/>
                  </a:lnTo>
                  <a:lnTo>
                    <a:pt x="59" y="43"/>
                  </a:lnTo>
                  <a:lnTo>
                    <a:pt x="59" y="3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600" strike="noStrike" noProof="1">
                <a:solidFill>
                  <a:srgbClr val="494B4D"/>
                </a:solidFill>
                <a:latin typeface="Arial" panose="020B0604020202020204" pitchFamily="34" charset="0"/>
                <a:ea typeface="宋体" panose="02010600030101010101" pitchFamily="2" charset="-122"/>
              </a:endParaRPr>
            </a:p>
          </p:txBody>
        </p:sp>
        <p:sp>
          <p:nvSpPr>
            <p:cNvPr id="347185" name="Freeform 148"/>
            <p:cNvSpPr>
              <a:spLocks noChangeArrowheads="1"/>
            </p:cNvSpPr>
            <p:nvPr/>
          </p:nvSpPr>
          <p:spPr bwMode="auto">
            <a:xfrm>
              <a:off x="3755" y="2922"/>
              <a:ext cx="59" cy="59"/>
            </a:xfrm>
            <a:custGeom>
              <a:avLst/>
              <a:gdLst>
                <a:gd name="T0" fmla="*/ 59 w 59"/>
                <a:gd name="T1" fmla="*/ 32 h 59"/>
                <a:gd name="T2" fmla="*/ 59 w 59"/>
                <a:gd name="T3" fmla="*/ 21 h 59"/>
                <a:gd name="T4" fmla="*/ 53 w 59"/>
                <a:gd name="T5" fmla="*/ 11 h 59"/>
                <a:gd name="T6" fmla="*/ 32 w 59"/>
                <a:gd name="T7" fmla="*/ 0 h 59"/>
                <a:gd name="T8" fmla="*/ 5 w 59"/>
                <a:gd name="T9" fmla="*/ 11 h 59"/>
                <a:gd name="T10" fmla="*/ 0 w 59"/>
                <a:gd name="T11" fmla="*/ 32 h 59"/>
                <a:gd name="T12" fmla="*/ 5 w 59"/>
                <a:gd name="T13" fmla="*/ 53 h 59"/>
                <a:gd name="T14" fmla="*/ 32 w 59"/>
                <a:gd name="T15" fmla="*/ 59 h 59"/>
                <a:gd name="T16" fmla="*/ 53 w 59"/>
                <a:gd name="T17" fmla="*/ 53 h 59"/>
                <a:gd name="T18" fmla="*/ 59 w 59"/>
                <a:gd name="T19" fmla="*/ 43 h 59"/>
                <a:gd name="T20" fmla="*/ 59 w 59"/>
                <a:gd name="T21" fmla="*/ 32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59">
                  <a:moveTo>
                    <a:pt x="59" y="32"/>
                  </a:moveTo>
                  <a:lnTo>
                    <a:pt x="59" y="21"/>
                  </a:lnTo>
                  <a:lnTo>
                    <a:pt x="53" y="11"/>
                  </a:lnTo>
                  <a:lnTo>
                    <a:pt x="32" y="0"/>
                  </a:lnTo>
                  <a:lnTo>
                    <a:pt x="5" y="11"/>
                  </a:lnTo>
                  <a:lnTo>
                    <a:pt x="0" y="32"/>
                  </a:lnTo>
                  <a:lnTo>
                    <a:pt x="5" y="53"/>
                  </a:lnTo>
                  <a:lnTo>
                    <a:pt x="32" y="59"/>
                  </a:lnTo>
                  <a:lnTo>
                    <a:pt x="53" y="53"/>
                  </a:lnTo>
                  <a:lnTo>
                    <a:pt x="59" y="43"/>
                  </a:lnTo>
                  <a:lnTo>
                    <a:pt x="59" y="32"/>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600" strike="noStrike" noProof="1">
                <a:solidFill>
                  <a:srgbClr val="494B4D"/>
                </a:solidFill>
                <a:latin typeface="Arial" panose="020B0604020202020204" pitchFamily="34" charset="0"/>
                <a:ea typeface="宋体" panose="02010600030101010101" pitchFamily="2" charset="-122"/>
              </a:endParaRPr>
            </a:p>
          </p:txBody>
        </p:sp>
        <p:sp>
          <p:nvSpPr>
            <p:cNvPr id="347186" name="Freeform 149"/>
            <p:cNvSpPr>
              <a:spLocks noChangeArrowheads="1"/>
            </p:cNvSpPr>
            <p:nvPr/>
          </p:nvSpPr>
          <p:spPr bwMode="auto">
            <a:xfrm>
              <a:off x="4257" y="2922"/>
              <a:ext cx="64" cy="59"/>
            </a:xfrm>
            <a:custGeom>
              <a:avLst/>
              <a:gdLst>
                <a:gd name="T0" fmla="*/ 64 w 64"/>
                <a:gd name="T1" fmla="*/ 32 h 59"/>
                <a:gd name="T2" fmla="*/ 53 w 64"/>
                <a:gd name="T3" fmla="*/ 11 h 59"/>
                <a:gd name="T4" fmla="*/ 32 w 64"/>
                <a:gd name="T5" fmla="*/ 0 h 59"/>
                <a:gd name="T6" fmla="*/ 11 w 64"/>
                <a:gd name="T7" fmla="*/ 11 h 59"/>
                <a:gd name="T8" fmla="*/ 5 w 64"/>
                <a:gd name="T9" fmla="*/ 21 h 59"/>
                <a:gd name="T10" fmla="*/ 0 w 64"/>
                <a:gd name="T11" fmla="*/ 32 h 59"/>
                <a:gd name="T12" fmla="*/ 5 w 64"/>
                <a:gd name="T13" fmla="*/ 43 h 59"/>
                <a:gd name="T14" fmla="*/ 11 w 64"/>
                <a:gd name="T15" fmla="*/ 53 h 59"/>
                <a:gd name="T16" fmla="*/ 32 w 64"/>
                <a:gd name="T17" fmla="*/ 59 h 59"/>
                <a:gd name="T18" fmla="*/ 53 w 64"/>
                <a:gd name="T19" fmla="*/ 53 h 59"/>
                <a:gd name="T20" fmla="*/ 64 w 64"/>
                <a:gd name="T21" fmla="*/ 32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4" h="59">
                  <a:moveTo>
                    <a:pt x="64" y="32"/>
                  </a:moveTo>
                  <a:lnTo>
                    <a:pt x="53" y="11"/>
                  </a:lnTo>
                  <a:lnTo>
                    <a:pt x="32" y="0"/>
                  </a:lnTo>
                  <a:lnTo>
                    <a:pt x="11" y="11"/>
                  </a:lnTo>
                  <a:lnTo>
                    <a:pt x="5" y="21"/>
                  </a:lnTo>
                  <a:lnTo>
                    <a:pt x="0" y="32"/>
                  </a:lnTo>
                  <a:lnTo>
                    <a:pt x="5" y="43"/>
                  </a:lnTo>
                  <a:lnTo>
                    <a:pt x="11" y="53"/>
                  </a:lnTo>
                  <a:lnTo>
                    <a:pt x="32" y="59"/>
                  </a:lnTo>
                  <a:lnTo>
                    <a:pt x="53" y="53"/>
                  </a:lnTo>
                  <a:lnTo>
                    <a:pt x="64" y="3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600" strike="noStrike" noProof="1">
                <a:solidFill>
                  <a:srgbClr val="494B4D"/>
                </a:solidFill>
                <a:latin typeface="Arial" panose="020B0604020202020204" pitchFamily="34" charset="0"/>
                <a:ea typeface="宋体" panose="02010600030101010101" pitchFamily="2" charset="-122"/>
              </a:endParaRPr>
            </a:p>
          </p:txBody>
        </p:sp>
        <p:sp>
          <p:nvSpPr>
            <p:cNvPr id="347187" name="Freeform 150"/>
            <p:cNvSpPr>
              <a:spLocks noChangeArrowheads="1"/>
            </p:cNvSpPr>
            <p:nvPr/>
          </p:nvSpPr>
          <p:spPr bwMode="auto">
            <a:xfrm>
              <a:off x="4257" y="2922"/>
              <a:ext cx="64" cy="59"/>
            </a:xfrm>
            <a:custGeom>
              <a:avLst/>
              <a:gdLst>
                <a:gd name="T0" fmla="*/ 64 w 64"/>
                <a:gd name="T1" fmla="*/ 32 h 59"/>
                <a:gd name="T2" fmla="*/ 53 w 64"/>
                <a:gd name="T3" fmla="*/ 11 h 59"/>
                <a:gd name="T4" fmla="*/ 32 w 64"/>
                <a:gd name="T5" fmla="*/ 0 h 59"/>
                <a:gd name="T6" fmla="*/ 11 w 64"/>
                <a:gd name="T7" fmla="*/ 11 h 59"/>
                <a:gd name="T8" fmla="*/ 5 w 64"/>
                <a:gd name="T9" fmla="*/ 21 h 59"/>
                <a:gd name="T10" fmla="*/ 0 w 64"/>
                <a:gd name="T11" fmla="*/ 32 h 59"/>
                <a:gd name="T12" fmla="*/ 5 w 64"/>
                <a:gd name="T13" fmla="*/ 43 h 59"/>
                <a:gd name="T14" fmla="*/ 11 w 64"/>
                <a:gd name="T15" fmla="*/ 53 h 59"/>
                <a:gd name="T16" fmla="*/ 32 w 64"/>
                <a:gd name="T17" fmla="*/ 59 h 59"/>
                <a:gd name="T18" fmla="*/ 53 w 64"/>
                <a:gd name="T19" fmla="*/ 53 h 59"/>
                <a:gd name="T20" fmla="*/ 64 w 64"/>
                <a:gd name="T21" fmla="*/ 32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4" h="59">
                  <a:moveTo>
                    <a:pt x="64" y="32"/>
                  </a:moveTo>
                  <a:lnTo>
                    <a:pt x="53" y="11"/>
                  </a:lnTo>
                  <a:lnTo>
                    <a:pt x="32" y="0"/>
                  </a:lnTo>
                  <a:lnTo>
                    <a:pt x="11" y="11"/>
                  </a:lnTo>
                  <a:lnTo>
                    <a:pt x="5" y="21"/>
                  </a:lnTo>
                  <a:lnTo>
                    <a:pt x="0" y="32"/>
                  </a:lnTo>
                  <a:lnTo>
                    <a:pt x="5" y="43"/>
                  </a:lnTo>
                  <a:lnTo>
                    <a:pt x="11" y="53"/>
                  </a:lnTo>
                  <a:lnTo>
                    <a:pt x="32" y="59"/>
                  </a:lnTo>
                  <a:lnTo>
                    <a:pt x="53" y="53"/>
                  </a:lnTo>
                  <a:lnTo>
                    <a:pt x="64" y="32"/>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600" strike="noStrike" noProof="1">
                <a:solidFill>
                  <a:srgbClr val="494B4D"/>
                </a:solidFill>
                <a:latin typeface="Arial" panose="020B0604020202020204" pitchFamily="34" charset="0"/>
                <a:ea typeface="宋体" panose="02010600030101010101" pitchFamily="2" charset="-122"/>
              </a:endParaRPr>
            </a:p>
          </p:txBody>
        </p:sp>
        <p:sp>
          <p:nvSpPr>
            <p:cNvPr id="347188" name="Freeform 151"/>
            <p:cNvSpPr>
              <a:spLocks noChangeArrowheads="1"/>
            </p:cNvSpPr>
            <p:nvPr/>
          </p:nvSpPr>
          <p:spPr bwMode="auto">
            <a:xfrm>
              <a:off x="4257" y="1917"/>
              <a:ext cx="64" cy="59"/>
            </a:xfrm>
            <a:custGeom>
              <a:avLst/>
              <a:gdLst>
                <a:gd name="T0" fmla="*/ 64 w 64"/>
                <a:gd name="T1" fmla="*/ 33 h 59"/>
                <a:gd name="T2" fmla="*/ 53 w 64"/>
                <a:gd name="T3" fmla="*/ 11 h 59"/>
                <a:gd name="T4" fmla="*/ 32 w 64"/>
                <a:gd name="T5" fmla="*/ 0 h 59"/>
                <a:gd name="T6" fmla="*/ 11 w 64"/>
                <a:gd name="T7" fmla="*/ 11 h 59"/>
                <a:gd name="T8" fmla="*/ 5 w 64"/>
                <a:gd name="T9" fmla="*/ 22 h 59"/>
                <a:gd name="T10" fmla="*/ 0 w 64"/>
                <a:gd name="T11" fmla="*/ 33 h 59"/>
                <a:gd name="T12" fmla="*/ 5 w 64"/>
                <a:gd name="T13" fmla="*/ 43 h 59"/>
                <a:gd name="T14" fmla="*/ 11 w 64"/>
                <a:gd name="T15" fmla="*/ 54 h 59"/>
                <a:gd name="T16" fmla="*/ 32 w 64"/>
                <a:gd name="T17" fmla="*/ 59 h 59"/>
                <a:gd name="T18" fmla="*/ 53 w 64"/>
                <a:gd name="T19" fmla="*/ 54 h 59"/>
                <a:gd name="T20" fmla="*/ 64 w 64"/>
                <a:gd name="T21" fmla="*/ 33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4" h="59">
                  <a:moveTo>
                    <a:pt x="64" y="33"/>
                  </a:moveTo>
                  <a:lnTo>
                    <a:pt x="53" y="11"/>
                  </a:lnTo>
                  <a:lnTo>
                    <a:pt x="32" y="0"/>
                  </a:lnTo>
                  <a:lnTo>
                    <a:pt x="11" y="11"/>
                  </a:lnTo>
                  <a:lnTo>
                    <a:pt x="5" y="22"/>
                  </a:lnTo>
                  <a:lnTo>
                    <a:pt x="0" y="33"/>
                  </a:lnTo>
                  <a:lnTo>
                    <a:pt x="5" y="43"/>
                  </a:lnTo>
                  <a:lnTo>
                    <a:pt x="11" y="54"/>
                  </a:lnTo>
                  <a:lnTo>
                    <a:pt x="32" y="59"/>
                  </a:lnTo>
                  <a:lnTo>
                    <a:pt x="53" y="54"/>
                  </a:lnTo>
                  <a:lnTo>
                    <a:pt x="64" y="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600" strike="noStrike" noProof="1">
                <a:solidFill>
                  <a:srgbClr val="494B4D"/>
                </a:solidFill>
                <a:latin typeface="Arial" panose="020B0604020202020204" pitchFamily="34" charset="0"/>
                <a:ea typeface="宋体" panose="02010600030101010101" pitchFamily="2" charset="-122"/>
              </a:endParaRPr>
            </a:p>
          </p:txBody>
        </p:sp>
        <p:sp>
          <p:nvSpPr>
            <p:cNvPr id="347189" name="Freeform 152"/>
            <p:cNvSpPr>
              <a:spLocks noChangeArrowheads="1"/>
            </p:cNvSpPr>
            <p:nvPr/>
          </p:nvSpPr>
          <p:spPr bwMode="auto">
            <a:xfrm>
              <a:off x="4257" y="1917"/>
              <a:ext cx="64" cy="59"/>
            </a:xfrm>
            <a:custGeom>
              <a:avLst/>
              <a:gdLst>
                <a:gd name="T0" fmla="*/ 64 w 64"/>
                <a:gd name="T1" fmla="*/ 33 h 59"/>
                <a:gd name="T2" fmla="*/ 53 w 64"/>
                <a:gd name="T3" fmla="*/ 11 h 59"/>
                <a:gd name="T4" fmla="*/ 32 w 64"/>
                <a:gd name="T5" fmla="*/ 0 h 59"/>
                <a:gd name="T6" fmla="*/ 11 w 64"/>
                <a:gd name="T7" fmla="*/ 11 h 59"/>
                <a:gd name="T8" fmla="*/ 5 w 64"/>
                <a:gd name="T9" fmla="*/ 22 h 59"/>
                <a:gd name="T10" fmla="*/ 0 w 64"/>
                <a:gd name="T11" fmla="*/ 33 h 59"/>
                <a:gd name="T12" fmla="*/ 5 w 64"/>
                <a:gd name="T13" fmla="*/ 43 h 59"/>
                <a:gd name="T14" fmla="*/ 11 w 64"/>
                <a:gd name="T15" fmla="*/ 54 h 59"/>
                <a:gd name="T16" fmla="*/ 32 w 64"/>
                <a:gd name="T17" fmla="*/ 59 h 59"/>
                <a:gd name="T18" fmla="*/ 53 w 64"/>
                <a:gd name="T19" fmla="*/ 54 h 59"/>
                <a:gd name="T20" fmla="*/ 64 w 64"/>
                <a:gd name="T21" fmla="*/ 33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4" h="59">
                  <a:moveTo>
                    <a:pt x="64" y="33"/>
                  </a:moveTo>
                  <a:lnTo>
                    <a:pt x="53" y="11"/>
                  </a:lnTo>
                  <a:lnTo>
                    <a:pt x="32" y="0"/>
                  </a:lnTo>
                  <a:lnTo>
                    <a:pt x="11" y="11"/>
                  </a:lnTo>
                  <a:lnTo>
                    <a:pt x="5" y="22"/>
                  </a:lnTo>
                  <a:lnTo>
                    <a:pt x="0" y="33"/>
                  </a:lnTo>
                  <a:lnTo>
                    <a:pt x="5" y="43"/>
                  </a:lnTo>
                  <a:lnTo>
                    <a:pt x="11" y="54"/>
                  </a:lnTo>
                  <a:lnTo>
                    <a:pt x="32" y="59"/>
                  </a:lnTo>
                  <a:lnTo>
                    <a:pt x="53" y="54"/>
                  </a:lnTo>
                  <a:lnTo>
                    <a:pt x="64" y="33"/>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600" strike="noStrike" noProof="1">
                <a:solidFill>
                  <a:srgbClr val="494B4D"/>
                </a:solidFill>
                <a:latin typeface="Arial" panose="020B0604020202020204" pitchFamily="34" charset="0"/>
                <a:ea typeface="宋体" panose="02010600030101010101" pitchFamily="2" charset="-122"/>
              </a:endParaRPr>
            </a:p>
          </p:txBody>
        </p:sp>
        <p:sp>
          <p:nvSpPr>
            <p:cNvPr id="347190" name="Freeform 153"/>
            <p:cNvSpPr>
              <a:spLocks noChangeArrowheads="1"/>
            </p:cNvSpPr>
            <p:nvPr/>
          </p:nvSpPr>
          <p:spPr bwMode="auto">
            <a:xfrm>
              <a:off x="4764" y="1917"/>
              <a:ext cx="59" cy="59"/>
            </a:xfrm>
            <a:custGeom>
              <a:avLst/>
              <a:gdLst>
                <a:gd name="T0" fmla="*/ 59 w 59"/>
                <a:gd name="T1" fmla="*/ 33 h 59"/>
                <a:gd name="T2" fmla="*/ 54 w 59"/>
                <a:gd name="T3" fmla="*/ 11 h 59"/>
                <a:gd name="T4" fmla="*/ 32 w 59"/>
                <a:gd name="T5" fmla="*/ 0 h 59"/>
                <a:gd name="T6" fmla="*/ 6 w 59"/>
                <a:gd name="T7" fmla="*/ 11 h 59"/>
                <a:gd name="T8" fmla="*/ 0 w 59"/>
                <a:gd name="T9" fmla="*/ 22 h 59"/>
                <a:gd name="T10" fmla="*/ 0 w 59"/>
                <a:gd name="T11" fmla="*/ 33 h 59"/>
                <a:gd name="T12" fmla="*/ 0 w 59"/>
                <a:gd name="T13" fmla="*/ 43 h 59"/>
                <a:gd name="T14" fmla="*/ 6 w 59"/>
                <a:gd name="T15" fmla="*/ 54 h 59"/>
                <a:gd name="T16" fmla="*/ 32 w 59"/>
                <a:gd name="T17" fmla="*/ 59 h 59"/>
                <a:gd name="T18" fmla="*/ 54 w 59"/>
                <a:gd name="T19" fmla="*/ 54 h 59"/>
                <a:gd name="T20" fmla="*/ 59 w 59"/>
                <a:gd name="T21" fmla="*/ 33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59">
                  <a:moveTo>
                    <a:pt x="59" y="33"/>
                  </a:moveTo>
                  <a:lnTo>
                    <a:pt x="54" y="11"/>
                  </a:lnTo>
                  <a:lnTo>
                    <a:pt x="32" y="0"/>
                  </a:lnTo>
                  <a:lnTo>
                    <a:pt x="6" y="11"/>
                  </a:lnTo>
                  <a:lnTo>
                    <a:pt x="0" y="22"/>
                  </a:lnTo>
                  <a:lnTo>
                    <a:pt x="0" y="33"/>
                  </a:lnTo>
                  <a:lnTo>
                    <a:pt x="0" y="43"/>
                  </a:lnTo>
                  <a:lnTo>
                    <a:pt x="6" y="54"/>
                  </a:lnTo>
                  <a:lnTo>
                    <a:pt x="32" y="59"/>
                  </a:lnTo>
                  <a:lnTo>
                    <a:pt x="54" y="54"/>
                  </a:lnTo>
                  <a:lnTo>
                    <a:pt x="59" y="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600" strike="noStrike" noProof="1">
                <a:solidFill>
                  <a:srgbClr val="494B4D"/>
                </a:solidFill>
                <a:latin typeface="Arial" panose="020B0604020202020204" pitchFamily="34" charset="0"/>
                <a:ea typeface="宋体" panose="02010600030101010101" pitchFamily="2" charset="-122"/>
              </a:endParaRPr>
            </a:p>
          </p:txBody>
        </p:sp>
        <p:sp>
          <p:nvSpPr>
            <p:cNvPr id="347191" name="Freeform 154"/>
            <p:cNvSpPr>
              <a:spLocks noChangeArrowheads="1"/>
            </p:cNvSpPr>
            <p:nvPr/>
          </p:nvSpPr>
          <p:spPr bwMode="auto">
            <a:xfrm>
              <a:off x="4764" y="1917"/>
              <a:ext cx="59" cy="59"/>
            </a:xfrm>
            <a:custGeom>
              <a:avLst/>
              <a:gdLst>
                <a:gd name="T0" fmla="*/ 59 w 59"/>
                <a:gd name="T1" fmla="*/ 33 h 59"/>
                <a:gd name="T2" fmla="*/ 54 w 59"/>
                <a:gd name="T3" fmla="*/ 11 h 59"/>
                <a:gd name="T4" fmla="*/ 32 w 59"/>
                <a:gd name="T5" fmla="*/ 0 h 59"/>
                <a:gd name="T6" fmla="*/ 6 w 59"/>
                <a:gd name="T7" fmla="*/ 11 h 59"/>
                <a:gd name="T8" fmla="*/ 0 w 59"/>
                <a:gd name="T9" fmla="*/ 22 h 59"/>
                <a:gd name="T10" fmla="*/ 0 w 59"/>
                <a:gd name="T11" fmla="*/ 33 h 59"/>
                <a:gd name="T12" fmla="*/ 0 w 59"/>
                <a:gd name="T13" fmla="*/ 43 h 59"/>
                <a:gd name="T14" fmla="*/ 6 w 59"/>
                <a:gd name="T15" fmla="*/ 54 h 59"/>
                <a:gd name="T16" fmla="*/ 32 w 59"/>
                <a:gd name="T17" fmla="*/ 59 h 59"/>
                <a:gd name="T18" fmla="*/ 54 w 59"/>
                <a:gd name="T19" fmla="*/ 54 h 59"/>
                <a:gd name="T20" fmla="*/ 59 w 59"/>
                <a:gd name="T21" fmla="*/ 33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59">
                  <a:moveTo>
                    <a:pt x="59" y="33"/>
                  </a:moveTo>
                  <a:lnTo>
                    <a:pt x="54" y="11"/>
                  </a:lnTo>
                  <a:lnTo>
                    <a:pt x="32" y="0"/>
                  </a:lnTo>
                  <a:lnTo>
                    <a:pt x="6" y="11"/>
                  </a:lnTo>
                  <a:lnTo>
                    <a:pt x="0" y="22"/>
                  </a:lnTo>
                  <a:lnTo>
                    <a:pt x="0" y="33"/>
                  </a:lnTo>
                  <a:lnTo>
                    <a:pt x="0" y="43"/>
                  </a:lnTo>
                  <a:lnTo>
                    <a:pt x="6" y="54"/>
                  </a:lnTo>
                  <a:lnTo>
                    <a:pt x="32" y="59"/>
                  </a:lnTo>
                  <a:lnTo>
                    <a:pt x="54" y="54"/>
                  </a:lnTo>
                  <a:lnTo>
                    <a:pt x="59" y="33"/>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600" strike="noStrike" noProof="1">
                <a:solidFill>
                  <a:srgbClr val="494B4D"/>
                </a:solidFill>
                <a:latin typeface="Arial" panose="020B0604020202020204" pitchFamily="34" charset="0"/>
                <a:ea typeface="宋体" panose="02010600030101010101" pitchFamily="2" charset="-122"/>
              </a:endParaRPr>
            </a:p>
          </p:txBody>
        </p:sp>
        <p:sp>
          <p:nvSpPr>
            <p:cNvPr id="347192" name="Freeform 155"/>
            <p:cNvSpPr>
              <a:spLocks noChangeArrowheads="1"/>
            </p:cNvSpPr>
            <p:nvPr/>
          </p:nvSpPr>
          <p:spPr bwMode="auto">
            <a:xfrm>
              <a:off x="4764" y="2425"/>
              <a:ext cx="59" cy="59"/>
            </a:xfrm>
            <a:custGeom>
              <a:avLst/>
              <a:gdLst>
                <a:gd name="T0" fmla="*/ 59 w 59"/>
                <a:gd name="T1" fmla="*/ 27 h 59"/>
                <a:gd name="T2" fmla="*/ 54 w 59"/>
                <a:gd name="T3" fmla="*/ 5 h 59"/>
                <a:gd name="T4" fmla="*/ 32 w 59"/>
                <a:gd name="T5" fmla="*/ 0 h 59"/>
                <a:gd name="T6" fmla="*/ 6 w 59"/>
                <a:gd name="T7" fmla="*/ 5 h 59"/>
                <a:gd name="T8" fmla="*/ 0 w 59"/>
                <a:gd name="T9" fmla="*/ 16 h 59"/>
                <a:gd name="T10" fmla="*/ 0 w 59"/>
                <a:gd name="T11" fmla="*/ 27 h 59"/>
                <a:gd name="T12" fmla="*/ 0 w 59"/>
                <a:gd name="T13" fmla="*/ 37 h 59"/>
                <a:gd name="T14" fmla="*/ 6 w 59"/>
                <a:gd name="T15" fmla="*/ 48 h 59"/>
                <a:gd name="T16" fmla="*/ 32 w 59"/>
                <a:gd name="T17" fmla="*/ 59 h 59"/>
                <a:gd name="T18" fmla="*/ 54 w 59"/>
                <a:gd name="T19" fmla="*/ 48 h 59"/>
                <a:gd name="T20" fmla="*/ 59 w 59"/>
                <a:gd name="T21" fmla="*/ 27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59">
                  <a:moveTo>
                    <a:pt x="59" y="27"/>
                  </a:moveTo>
                  <a:lnTo>
                    <a:pt x="54" y="5"/>
                  </a:lnTo>
                  <a:lnTo>
                    <a:pt x="32" y="0"/>
                  </a:lnTo>
                  <a:lnTo>
                    <a:pt x="6" y="5"/>
                  </a:lnTo>
                  <a:lnTo>
                    <a:pt x="0" y="16"/>
                  </a:lnTo>
                  <a:lnTo>
                    <a:pt x="0" y="27"/>
                  </a:lnTo>
                  <a:lnTo>
                    <a:pt x="0" y="37"/>
                  </a:lnTo>
                  <a:lnTo>
                    <a:pt x="6" y="48"/>
                  </a:lnTo>
                  <a:lnTo>
                    <a:pt x="32" y="59"/>
                  </a:lnTo>
                  <a:lnTo>
                    <a:pt x="54" y="48"/>
                  </a:lnTo>
                  <a:lnTo>
                    <a:pt x="59" y="27"/>
                  </a:lnTo>
                  <a:close/>
                </a:path>
              </a:pathLst>
            </a:custGeom>
            <a:solidFill>
              <a:srgbClr val="0000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600" strike="noStrike" noProof="1">
                <a:solidFill>
                  <a:srgbClr val="494B4D"/>
                </a:solidFill>
                <a:latin typeface="Arial" panose="020B0604020202020204" pitchFamily="34" charset="0"/>
                <a:ea typeface="宋体" panose="02010600030101010101" pitchFamily="2" charset="-122"/>
              </a:endParaRPr>
            </a:p>
          </p:txBody>
        </p:sp>
        <p:sp>
          <p:nvSpPr>
            <p:cNvPr id="347193" name="Freeform 156"/>
            <p:cNvSpPr>
              <a:spLocks noChangeArrowheads="1"/>
            </p:cNvSpPr>
            <p:nvPr/>
          </p:nvSpPr>
          <p:spPr bwMode="auto">
            <a:xfrm>
              <a:off x="4764" y="2425"/>
              <a:ext cx="59" cy="59"/>
            </a:xfrm>
            <a:custGeom>
              <a:avLst/>
              <a:gdLst>
                <a:gd name="T0" fmla="*/ 59 w 59"/>
                <a:gd name="T1" fmla="*/ 27 h 59"/>
                <a:gd name="T2" fmla="*/ 54 w 59"/>
                <a:gd name="T3" fmla="*/ 5 h 59"/>
                <a:gd name="T4" fmla="*/ 32 w 59"/>
                <a:gd name="T5" fmla="*/ 0 h 59"/>
                <a:gd name="T6" fmla="*/ 6 w 59"/>
                <a:gd name="T7" fmla="*/ 5 h 59"/>
                <a:gd name="T8" fmla="*/ 0 w 59"/>
                <a:gd name="T9" fmla="*/ 16 h 59"/>
                <a:gd name="T10" fmla="*/ 0 w 59"/>
                <a:gd name="T11" fmla="*/ 27 h 59"/>
                <a:gd name="T12" fmla="*/ 0 w 59"/>
                <a:gd name="T13" fmla="*/ 37 h 59"/>
                <a:gd name="T14" fmla="*/ 6 w 59"/>
                <a:gd name="T15" fmla="*/ 48 h 59"/>
                <a:gd name="T16" fmla="*/ 32 w 59"/>
                <a:gd name="T17" fmla="*/ 59 h 59"/>
                <a:gd name="T18" fmla="*/ 54 w 59"/>
                <a:gd name="T19" fmla="*/ 48 h 59"/>
                <a:gd name="T20" fmla="*/ 59 w 59"/>
                <a:gd name="T21" fmla="*/ 27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59">
                  <a:moveTo>
                    <a:pt x="59" y="27"/>
                  </a:moveTo>
                  <a:lnTo>
                    <a:pt x="54" y="5"/>
                  </a:lnTo>
                  <a:lnTo>
                    <a:pt x="32" y="0"/>
                  </a:lnTo>
                  <a:lnTo>
                    <a:pt x="6" y="5"/>
                  </a:lnTo>
                  <a:lnTo>
                    <a:pt x="0" y="16"/>
                  </a:lnTo>
                  <a:lnTo>
                    <a:pt x="0" y="27"/>
                  </a:lnTo>
                  <a:lnTo>
                    <a:pt x="0" y="37"/>
                  </a:lnTo>
                  <a:lnTo>
                    <a:pt x="6" y="48"/>
                  </a:lnTo>
                  <a:lnTo>
                    <a:pt x="32" y="59"/>
                  </a:lnTo>
                  <a:lnTo>
                    <a:pt x="54" y="48"/>
                  </a:lnTo>
                  <a:lnTo>
                    <a:pt x="59" y="27"/>
                  </a:lnTo>
                </a:path>
              </a:pathLst>
            </a:custGeom>
            <a:noFill/>
            <a:ln w="7938">
              <a:solidFill>
                <a:srgbClr val="0000FF"/>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600" strike="noStrike" noProof="1">
                <a:solidFill>
                  <a:srgbClr val="494B4D"/>
                </a:solidFill>
                <a:latin typeface="Arial" panose="020B0604020202020204" pitchFamily="34" charset="0"/>
                <a:ea typeface="宋体" panose="02010600030101010101" pitchFamily="2" charset="-122"/>
              </a:endParaRPr>
            </a:p>
          </p:txBody>
        </p:sp>
        <p:sp>
          <p:nvSpPr>
            <p:cNvPr id="347194" name="Freeform 157"/>
            <p:cNvSpPr>
              <a:spLocks noChangeArrowheads="1"/>
            </p:cNvSpPr>
            <p:nvPr/>
          </p:nvSpPr>
          <p:spPr bwMode="auto">
            <a:xfrm>
              <a:off x="3755" y="1917"/>
              <a:ext cx="59" cy="59"/>
            </a:xfrm>
            <a:custGeom>
              <a:avLst/>
              <a:gdLst>
                <a:gd name="T0" fmla="*/ 59 w 59"/>
                <a:gd name="T1" fmla="*/ 33 h 59"/>
                <a:gd name="T2" fmla="*/ 59 w 59"/>
                <a:gd name="T3" fmla="*/ 22 h 59"/>
                <a:gd name="T4" fmla="*/ 53 w 59"/>
                <a:gd name="T5" fmla="*/ 11 h 59"/>
                <a:gd name="T6" fmla="*/ 32 w 59"/>
                <a:gd name="T7" fmla="*/ 0 h 59"/>
                <a:gd name="T8" fmla="*/ 5 w 59"/>
                <a:gd name="T9" fmla="*/ 11 h 59"/>
                <a:gd name="T10" fmla="*/ 0 w 59"/>
                <a:gd name="T11" fmla="*/ 33 h 59"/>
                <a:gd name="T12" fmla="*/ 5 w 59"/>
                <a:gd name="T13" fmla="*/ 54 h 59"/>
                <a:gd name="T14" fmla="*/ 32 w 59"/>
                <a:gd name="T15" fmla="*/ 59 h 59"/>
                <a:gd name="T16" fmla="*/ 53 w 59"/>
                <a:gd name="T17" fmla="*/ 54 h 59"/>
                <a:gd name="T18" fmla="*/ 59 w 59"/>
                <a:gd name="T19" fmla="*/ 43 h 59"/>
                <a:gd name="T20" fmla="*/ 59 w 59"/>
                <a:gd name="T21" fmla="*/ 33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59">
                  <a:moveTo>
                    <a:pt x="59" y="33"/>
                  </a:moveTo>
                  <a:lnTo>
                    <a:pt x="59" y="22"/>
                  </a:lnTo>
                  <a:lnTo>
                    <a:pt x="53" y="11"/>
                  </a:lnTo>
                  <a:lnTo>
                    <a:pt x="32" y="0"/>
                  </a:lnTo>
                  <a:lnTo>
                    <a:pt x="5" y="11"/>
                  </a:lnTo>
                  <a:lnTo>
                    <a:pt x="0" y="33"/>
                  </a:lnTo>
                  <a:lnTo>
                    <a:pt x="5" y="54"/>
                  </a:lnTo>
                  <a:lnTo>
                    <a:pt x="32" y="59"/>
                  </a:lnTo>
                  <a:lnTo>
                    <a:pt x="53" y="54"/>
                  </a:lnTo>
                  <a:lnTo>
                    <a:pt x="59" y="43"/>
                  </a:lnTo>
                  <a:lnTo>
                    <a:pt x="59" y="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600" strike="noStrike" noProof="1">
                <a:solidFill>
                  <a:srgbClr val="494B4D"/>
                </a:solidFill>
                <a:latin typeface="Arial" panose="020B0604020202020204" pitchFamily="34" charset="0"/>
                <a:ea typeface="宋体" panose="02010600030101010101" pitchFamily="2" charset="-122"/>
              </a:endParaRPr>
            </a:p>
          </p:txBody>
        </p:sp>
        <p:sp>
          <p:nvSpPr>
            <p:cNvPr id="347195" name="Freeform 158"/>
            <p:cNvSpPr>
              <a:spLocks noChangeArrowheads="1"/>
            </p:cNvSpPr>
            <p:nvPr/>
          </p:nvSpPr>
          <p:spPr bwMode="auto">
            <a:xfrm>
              <a:off x="3755" y="1917"/>
              <a:ext cx="59" cy="59"/>
            </a:xfrm>
            <a:custGeom>
              <a:avLst/>
              <a:gdLst>
                <a:gd name="T0" fmla="*/ 59 w 59"/>
                <a:gd name="T1" fmla="*/ 33 h 59"/>
                <a:gd name="T2" fmla="*/ 59 w 59"/>
                <a:gd name="T3" fmla="*/ 22 h 59"/>
                <a:gd name="T4" fmla="*/ 53 w 59"/>
                <a:gd name="T5" fmla="*/ 11 h 59"/>
                <a:gd name="T6" fmla="*/ 32 w 59"/>
                <a:gd name="T7" fmla="*/ 0 h 59"/>
                <a:gd name="T8" fmla="*/ 5 w 59"/>
                <a:gd name="T9" fmla="*/ 11 h 59"/>
                <a:gd name="T10" fmla="*/ 0 w 59"/>
                <a:gd name="T11" fmla="*/ 33 h 59"/>
                <a:gd name="T12" fmla="*/ 5 w 59"/>
                <a:gd name="T13" fmla="*/ 54 h 59"/>
                <a:gd name="T14" fmla="*/ 32 w 59"/>
                <a:gd name="T15" fmla="*/ 59 h 59"/>
                <a:gd name="T16" fmla="*/ 53 w 59"/>
                <a:gd name="T17" fmla="*/ 54 h 59"/>
                <a:gd name="T18" fmla="*/ 59 w 59"/>
                <a:gd name="T19" fmla="*/ 43 h 59"/>
                <a:gd name="T20" fmla="*/ 59 w 59"/>
                <a:gd name="T21" fmla="*/ 33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59">
                  <a:moveTo>
                    <a:pt x="59" y="33"/>
                  </a:moveTo>
                  <a:lnTo>
                    <a:pt x="59" y="22"/>
                  </a:lnTo>
                  <a:lnTo>
                    <a:pt x="53" y="11"/>
                  </a:lnTo>
                  <a:lnTo>
                    <a:pt x="32" y="0"/>
                  </a:lnTo>
                  <a:lnTo>
                    <a:pt x="5" y="11"/>
                  </a:lnTo>
                  <a:lnTo>
                    <a:pt x="0" y="33"/>
                  </a:lnTo>
                  <a:lnTo>
                    <a:pt x="5" y="54"/>
                  </a:lnTo>
                  <a:lnTo>
                    <a:pt x="32" y="59"/>
                  </a:lnTo>
                  <a:lnTo>
                    <a:pt x="53" y="54"/>
                  </a:lnTo>
                  <a:lnTo>
                    <a:pt x="59" y="43"/>
                  </a:lnTo>
                  <a:lnTo>
                    <a:pt x="59" y="33"/>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600" strike="noStrike" noProof="1">
                <a:solidFill>
                  <a:srgbClr val="494B4D"/>
                </a:solidFill>
                <a:latin typeface="Arial" panose="020B0604020202020204" pitchFamily="34" charset="0"/>
                <a:ea typeface="宋体" panose="02010600030101010101" pitchFamily="2" charset="-122"/>
              </a:endParaRPr>
            </a:p>
          </p:txBody>
        </p:sp>
        <p:sp>
          <p:nvSpPr>
            <p:cNvPr id="347196" name="Freeform 159"/>
            <p:cNvSpPr>
              <a:spLocks noChangeArrowheads="1"/>
            </p:cNvSpPr>
            <p:nvPr/>
          </p:nvSpPr>
          <p:spPr bwMode="auto">
            <a:xfrm>
              <a:off x="3248" y="1917"/>
              <a:ext cx="64" cy="59"/>
            </a:xfrm>
            <a:custGeom>
              <a:avLst/>
              <a:gdLst>
                <a:gd name="T0" fmla="*/ 64 w 64"/>
                <a:gd name="T1" fmla="*/ 33 h 59"/>
                <a:gd name="T2" fmla="*/ 58 w 64"/>
                <a:gd name="T3" fmla="*/ 22 h 59"/>
                <a:gd name="T4" fmla="*/ 53 w 64"/>
                <a:gd name="T5" fmla="*/ 11 h 59"/>
                <a:gd name="T6" fmla="*/ 32 w 64"/>
                <a:gd name="T7" fmla="*/ 0 h 59"/>
                <a:gd name="T8" fmla="*/ 10 w 64"/>
                <a:gd name="T9" fmla="*/ 11 h 59"/>
                <a:gd name="T10" fmla="*/ 0 w 64"/>
                <a:gd name="T11" fmla="*/ 33 h 59"/>
                <a:gd name="T12" fmla="*/ 10 w 64"/>
                <a:gd name="T13" fmla="*/ 54 h 59"/>
                <a:gd name="T14" fmla="*/ 32 w 64"/>
                <a:gd name="T15" fmla="*/ 59 h 59"/>
                <a:gd name="T16" fmla="*/ 53 w 64"/>
                <a:gd name="T17" fmla="*/ 54 h 59"/>
                <a:gd name="T18" fmla="*/ 58 w 64"/>
                <a:gd name="T19" fmla="*/ 43 h 59"/>
                <a:gd name="T20" fmla="*/ 64 w 64"/>
                <a:gd name="T21" fmla="*/ 33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4" h="59">
                  <a:moveTo>
                    <a:pt x="64" y="33"/>
                  </a:moveTo>
                  <a:lnTo>
                    <a:pt x="58" y="22"/>
                  </a:lnTo>
                  <a:lnTo>
                    <a:pt x="53" y="11"/>
                  </a:lnTo>
                  <a:lnTo>
                    <a:pt x="32" y="0"/>
                  </a:lnTo>
                  <a:lnTo>
                    <a:pt x="10" y="11"/>
                  </a:lnTo>
                  <a:lnTo>
                    <a:pt x="0" y="33"/>
                  </a:lnTo>
                  <a:lnTo>
                    <a:pt x="10" y="54"/>
                  </a:lnTo>
                  <a:lnTo>
                    <a:pt x="32" y="59"/>
                  </a:lnTo>
                  <a:lnTo>
                    <a:pt x="53" y="54"/>
                  </a:lnTo>
                  <a:lnTo>
                    <a:pt x="58" y="43"/>
                  </a:lnTo>
                  <a:lnTo>
                    <a:pt x="64" y="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600" strike="noStrike" noProof="1">
                <a:solidFill>
                  <a:srgbClr val="494B4D"/>
                </a:solidFill>
                <a:latin typeface="Arial" panose="020B0604020202020204" pitchFamily="34" charset="0"/>
                <a:ea typeface="宋体" panose="02010600030101010101" pitchFamily="2" charset="-122"/>
              </a:endParaRPr>
            </a:p>
          </p:txBody>
        </p:sp>
        <p:sp>
          <p:nvSpPr>
            <p:cNvPr id="347197" name="Freeform 160"/>
            <p:cNvSpPr>
              <a:spLocks noChangeArrowheads="1"/>
            </p:cNvSpPr>
            <p:nvPr/>
          </p:nvSpPr>
          <p:spPr bwMode="auto">
            <a:xfrm>
              <a:off x="3248" y="1917"/>
              <a:ext cx="64" cy="59"/>
            </a:xfrm>
            <a:custGeom>
              <a:avLst/>
              <a:gdLst>
                <a:gd name="T0" fmla="*/ 64 w 64"/>
                <a:gd name="T1" fmla="*/ 33 h 59"/>
                <a:gd name="T2" fmla="*/ 58 w 64"/>
                <a:gd name="T3" fmla="*/ 22 h 59"/>
                <a:gd name="T4" fmla="*/ 53 w 64"/>
                <a:gd name="T5" fmla="*/ 11 h 59"/>
                <a:gd name="T6" fmla="*/ 32 w 64"/>
                <a:gd name="T7" fmla="*/ 0 h 59"/>
                <a:gd name="T8" fmla="*/ 10 w 64"/>
                <a:gd name="T9" fmla="*/ 11 h 59"/>
                <a:gd name="T10" fmla="*/ 0 w 64"/>
                <a:gd name="T11" fmla="*/ 33 h 59"/>
                <a:gd name="T12" fmla="*/ 10 w 64"/>
                <a:gd name="T13" fmla="*/ 54 h 59"/>
                <a:gd name="T14" fmla="*/ 32 w 64"/>
                <a:gd name="T15" fmla="*/ 59 h 59"/>
                <a:gd name="T16" fmla="*/ 53 w 64"/>
                <a:gd name="T17" fmla="*/ 54 h 59"/>
                <a:gd name="T18" fmla="*/ 58 w 64"/>
                <a:gd name="T19" fmla="*/ 43 h 59"/>
                <a:gd name="T20" fmla="*/ 64 w 64"/>
                <a:gd name="T21" fmla="*/ 33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4" h="59">
                  <a:moveTo>
                    <a:pt x="64" y="33"/>
                  </a:moveTo>
                  <a:lnTo>
                    <a:pt x="58" y="22"/>
                  </a:lnTo>
                  <a:lnTo>
                    <a:pt x="53" y="11"/>
                  </a:lnTo>
                  <a:lnTo>
                    <a:pt x="32" y="0"/>
                  </a:lnTo>
                  <a:lnTo>
                    <a:pt x="10" y="11"/>
                  </a:lnTo>
                  <a:lnTo>
                    <a:pt x="0" y="33"/>
                  </a:lnTo>
                  <a:lnTo>
                    <a:pt x="10" y="54"/>
                  </a:lnTo>
                  <a:lnTo>
                    <a:pt x="32" y="59"/>
                  </a:lnTo>
                  <a:lnTo>
                    <a:pt x="53" y="54"/>
                  </a:lnTo>
                  <a:lnTo>
                    <a:pt x="58" y="43"/>
                  </a:lnTo>
                  <a:lnTo>
                    <a:pt x="64" y="33"/>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600" strike="noStrike" noProof="1">
                <a:solidFill>
                  <a:srgbClr val="494B4D"/>
                </a:solidFill>
                <a:latin typeface="Arial" panose="020B0604020202020204" pitchFamily="34" charset="0"/>
                <a:ea typeface="宋体" panose="02010600030101010101" pitchFamily="2" charset="-122"/>
              </a:endParaRPr>
            </a:p>
          </p:txBody>
        </p:sp>
        <p:sp>
          <p:nvSpPr>
            <p:cNvPr id="347198" name="Freeform 161"/>
            <p:cNvSpPr>
              <a:spLocks noChangeArrowheads="1"/>
            </p:cNvSpPr>
            <p:nvPr/>
          </p:nvSpPr>
          <p:spPr bwMode="auto">
            <a:xfrm>
              <a:off x="3248" y="2425"/>
              <a:ext cx="64" cy="59"/>
            </a:xfrm>
            <a:custGeom>
              <a:avLst/>
              <a:gdLst>
                <a:gd name="T0" fmla="*/ 64 w 64"/>
                <a:gd name="T1" fmla="*/ 27 h 59"/>
                <a:gd name="T2" fmla="*/ 58 w 64"/>
                <a:gd name="T3" fmla="*/ 16 h 59"/>
                <a:gd name="T4" fmla="*/ 53 w 64"/>
                <a:gd name="T5" fmla="*/ 5 h 59"/>
                <a:gd name="T6" fmla="*/ 32 w 64"/>
                <a:gd name="T7" fmla="*/ 0 h 59"/>
                <a:gd name="T8" fmla="*/ 10 w 64"/>
                <a:gd name="T9" fmla="*/ 5 h 59"/>
                <a:gd name="T10" fmla="*/ 0 w 64"/>
                <a:gd name="T11" fmla="*/ 27 h 59"/>
                <a:gd name="T12" fmla="*/ 10 w 64"/>
                <a:gd name="T13" fmla="*/ 48 h 59"/>
                <a:gd name="T14" fmla="*/ 32 w 64"/>
                <a:gd name="T15" fmla="*/ 59 h 59"/>
                <a:gd name="T16" fmla="*/ 53 w 64"/>
                <a:gd name="T17" fmla="*/ 48 h 59"/>
                <a:gd name="T18" fmla="*/ 58 w 64"/>
                <a:gd name="T19" fmla="*/ 37 h 59"/>
                <a:gd name="T20" fmla="*/ 64 w 64"/>
                <a:gd name="T21" fmla="*/ 27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4" h="59">
                  <a:moveTo>
                    <a:pt x="64" y="27"/>
                  </a:moveTo>
                  <a:lnTo>
                    <a:pt x="58" y="16"/>
                  </a:lnTo>
                  <a:lnTo>
                    <a:pt x="53" y="5"/>
                  </a:lnTo>
                  <a:lnTo>
                    <a:pt x="32" y="0"/>
                  </a:lnTo>
                  <a:lnTo>
                    <a:pt x="10" y="5"/>
                  </a:lnTo>
                  <a:lnTo>
                    <a:pt x="0" y="27"/>
                  </a:lnTo>
                  <a:lnTo>
                    <a:pt x="10" y="48"/>
                  </a:lnTo>
                  <a:lnTo>
                    <a:pt x="32" y="59"/>
                  </a:lnTo>
                  <a:lnTo>
                    <a:pt x="53" y="48"/>
                  </a:lnTo>
                  <a:lnTo>
                    <a:pt x="58" y="37"/>
                  </a:lnTo>
                  <a:lnTo>
                    <a:pt x="64" y="27"/>
                  </a:lnTo>
                  <a:close/>
                </a:path>
              </a:pathLst>
            </a:custGeom>
            <a:solidFill>
              <a:srgbClr val="0000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600" strike="noStrike" noProof="1">
                <a:solidFill>
                  <a:srgbClr val="494B4D"/>
                </a:solidFill>
                <a:latin typeface="Arial" panose="020B0604020202020204" pitchFamily="34" charset="0"/>
                <a:ea typeface="宋体" panose="02010600030101010101" pitchFamily="2" charset="-122"/>
              </a:endParaRPr>
            </a:p>
          </p:txBody>
        </p:sp>
        <p:sp>
          <p:nvSpPr>
            <p:cNvPr id="347199" name="Freeform 162"/>
            <p:cNvSpPr>
              <a:spLocks noChangeArrowheads="1"/>
            </p:cNvSpPr>
            <p:nvPr/>
          </p:nvSpPr>
          <p:spPr bwMode="auto">
            <a:xfrm>
              <a:off x="3248" y="2425"/>
              <a:ext cx="64" cy="59"/>
            </a:xfrm>
            <a:custGeom>
              <a:avLst/>
              <a:gdLst>
                <a:gd name="T0" fmla="*/ 64 w 64"/>
                <a:gd name="T1" fmla="*/ 27 h 59"/>
                <a:gd name="T2" fmla="*/ 58 w 64"/>
                <a:gd name="T3" fmla="*/ 16 h 59"/>
                <a:gd name="T4" fmla="*/ 53 w 64"/>
                <a:gd name="T5" fmla="*/ 5 h 59"/>
                <a:gd name="T6" fmla="*/ 32 w 64"/>
                <a:gd name="T7" fmla="*/ 0 h 59"/>
                <a:gd name="T8" fmla="*/ 10 w 64"/>
                <a:gd name="T9" fmla="*/ 5 h 59"/>
                <a:gd name="T10" fmla="*/ 0 w 64"/>
                <a:gd name="T11" fmla="*/ 27 h 59"/>
                <a:gd name="T12" fmla="*/ 10 w 64"/>
                <a:gd name="T13" fmla="*/ 48 h 59"/>
                <a:gd name="T14" fmla="*/ 32 w 64"/>
                <a:gd name="T15" fmla="*/ 59 h 59"/>
                <a:gd name="T16" fmla="*/ 53 w 64"/>
                <a:gd name="T17" fmla="*/ 48 h 59"/>
                <a:gd name="T18" fmla="*/ 58 w 64"/>
                <a:gd name="T19" fmla="*/ 37 h 59"/>
                <a:gd name="T20" fmla="*/ 64 w 64"/>
                <a:gd name="T21" fmla="*/ 27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4" h="59">
                  <a:moveTo>
                    <a:pt x="64" y="27"/>
                  </a:moveTo>
                  <a:lnTo>
                    <a:pt x="58" y="16"/>
                  </a:lnTo>
                  <a:lnTo>
                    <a:pt x="53" y="5"/>
                  </a:lnTo>
                  <a:lnTo>
                    <a:pt x="32" y="0"/>
                  </a:lnTo>
                  <a:lnTo>
                    <a:pt x="10" y="5"/>
                  </a:lnTo>
                  <a:lnTo>
                    <a:pt x="0" y="27"/>
                  </a:lnTo>
                  <a:lnTo>
                    <a:pt x="10" y="48"/>
                  </a:lnTo>
                  <a:lnTo>
                    <a:pt x="32" y="59"/>
                  </a:lnTo>
                  <a:lnTo>
                    <a:pt x="53" y="48"/>
                  </a:lnTo>
                  <a:lnTo>
                    <a:pt x="58" y="37"/>
                  </a:lnTo>
                  <a:lnTo>
                    <a:pt x="64" y="27"/>
                  </a:lnTo>
                </a:path>
              </a:pathLst>
            </a:custGeom>
            <a:noFill/>
            <a:ln w="7938">
              <a:solidFill>
                <a:srgbClr val="0000FF"/>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600" strike="noStrike" noProof="1">
                <a:solidFill>
                  <a:srgbClr val="494B4D"/>
                </a:solidFill>
                <a:latin typeface="Arial" panose="020B0604020202020204" pitchFamily="34" charset="0"/>
                <a:ea typeface="宋体" panose="02010600030101010101" pitchFamily="2" charset="-122"/>
              </a:endParaRPr>
            </a:p>
          </p:txBody>
        </p:sp>
        <p:sp>
          <p:nvSpPr>
            <p:cNvPr id="347200" name="Freeform 163"/>
            <p:cNvSpPr>
              <a:spLocks noChangeArrowheads="1"/>
            </p:cNvSpPr>
            <p:nvPr/>
          </p:nvSpPr>
          <p:spPr bwMode="auto">
            <a:xfrm>
              <a:off x="3248" y="2917"/>
              <a:ext cx="64" cy="58"/>
            </a:xfrm>
            <a:custGeom>
              <a:avLst/>
              <a:gdLst>
                <a:gd name="T0" fmla="*/ 64 w 64"/>
                <a:gd name="T1" fmla="*/ 32 h 58"/>
                <a:gd name="T2" fmla="*/ 58 w 64"/>
                <a:gd name="T3" fmla="*/ 21 h 58"/>
                <a:gd name="T4" fmla="*/ 53 w 64"/>
                <a:gd name="T5" fmla="*/ 10 h 58"/>
                <a:gd name="T6" fmla="*/ 32 w 64"/>
                <a:gd name="T7" fmla="*/ 0 h 58"/>
                <a:gd name="T8" fmla="*/ 10 w 64"/>
                <a:gd name="T9" fmla="*/ 10 h 58"/>
                <a:gd name="T10" fmla="*/ 0 w 64"/>
                <a:gd name="T11" fmla="*/ 32 h 58"/>
                <a:gd name="T12" fmla="*/ 10 w 64"/>
                <a:gd name="T13" fmla="*/ 53 h 58"/>
                <a:gd name="T14" fmla="*/ 32 w 64"/>
                <a:gd name="T15" fmla="*/ 58 h 58"/>
                <a:gd name="T16" fmla="*/ 53 w 64"/>
                <a:gd name="T17" fmla="*/ 53 h 58"/>
                <a:gd name="T18" fmla="*/ 58 w 64"/>
                <a:gd name="T19" fmla="*/ 42 h 58"/>
                <a:gd name="T20" fmla="*/ 64 w 64"/>
                <a:gd name="T21" fmla="*/ 32 h 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4" h="58">
                  <a:moveTo>
                    <a:pt x="64" y="32"/>
                  </a:moveTo>
                  <a:lnTo>
                    <a:pt x="58" y="21"/>
                  </a:lnTo>
                  <a:lnTo>
                    <a:pt x="53" y="10"/>
                  </a:lnTo>
                  <a:lnTo>
                    <a:pt x="32" y="0"/>
                  </a:lnTo>
                  <a:lnTo>
                    <a:pt x="10" y="10"/>
                  </a:lnTo>
                  <a:lnTo>
                    <a:pt x="0" y="32"/>
                  </a:lnTo>
                  <a:lnTo>
                    <a:pt x="10" y="53"/>
                  </a:lnTo>
                  <a:lnTo>
                    <a:pt x="32" y="58"/>
                  </a:lnTo>
                  <a:lnTo>
                    <a:pt x="53" y="53"/>
                  </a:lnTo>
                  <a:lnTo>
                    <a:pt x="58" y="42"/>
                  </a:lnTo>
                  <a:lnTo>
                    <a:pt x="64" y="3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600" strike="noStrike" noProof="1">
                <a:solidFill>
                  <a:srgbClr val="494B4D"/>
                </a:solidFill>
                <a:latin typeface="Arial" panose="020B0604020202020204" pitchFamily="34" charset="0"/>
                <a:ea typeface="宋体" panose="02010600030101010101" pitchFamily="2" charset="-122"/>
              </a:endParaRPr>
            </a:p>
          </p:txBody>
        </p:sp>
        <p:sp>
          <p:nvSpPr>
            <p:cNvPr id="347201" name="Freeform 164"/>
            <p:cNvSpPr>
              <a:spLocks noChangeArrowheads="1"/>
            </p:cNvSpPr>
            <p:nvPr/>
          </p:nvSpPr>
          <p:spPr bwMode="auto">
            <a:xfrm>
              <a:off x="3248" y="2917"/>
              <a:ext cx="64" cy="58"/>
            </a:xfrm>
            <a:custGeom>
              <a:avLst/>
              <a:gdLst>
                <a:gd name="T0" fmla="*/ 64 w 64"/>
                <a:gd name="T1" fmla="*/ 32 h 58"/>
                <a:gd name="T2" fmla="*/ 58 w 64"/>
                <a:gd name="T3" fmla="*/ 21 h 58"/>
                <a:gd name="T4" fmla="*/ 53 w 64"/>
                <a:gd name="T5" fmla="*/ 10 h 58"/>
                <a:gd name="T6" fmla="*/ 32 w 64"/>
                <a:gd name="T7" fmla="*/ 0 h 58"/>
                <a:gd name="T8" fmla="*/ 10 w 64"/>
                <a:gd name="T9" fmla="*/ 10 h 58"/>
                <a:gd name="T10" fmla="*/ 0 w 64"/>
                <a:gd name="T11" fmla="*/ 32 h 58"/>
                <a:gd name="T12" fmla="*/ 10 w 64"/>
                <a:gd name="T13" fmla="*/ 53 h 58"/>
                <a:gd name="T14" fmla="*/ 32 w 64"/>
                <a:gd name="T15" fmla="*/ 58 h 58"/>
                <a:gd name="T16" fmla="*/ 53 w 64"/>
                <a:gd name="T17" fmla="*/ 53 h 58"/>
                <a:gd name="T18" fmla="*/ 58 w 64"/>
                <a:gd name="T19" fmla="*/ 42 h 58"/>
                <a:gd name="T20" fmla="*/ 64 w 64"/>
                <a:gd name="T21" fmla="*/ 32 h 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4" h="58">
                  <a:moveTo>
                    <a:pt x="64" y="32"/>
                  </a:moveTo>
                  <a:lnTo>
                    <a:pt x="58" y="21"/>
                  </a:lnTo>
                  <a:lnTo>
                    <a:pt x="53" y="10"/>
                  </a:lnTo>
                  <a:lnTo>
                    <a:pt x="32" y="0"/>
                  </a:lnTo>
                  <a:lnTo>
                    <a:pt x="10" y="10"/>
                  </a:lnTo>
                  <a:lnTo>
                    <a:pt x="0" y="32"/>
                  </a:lnTo>
                  <a:lnTo>
                    <a:pt x="10" y="53"/>
                  </a:lnTo>
                  <a:lnTo>
                    <a:pt x="32" y="58"/>
                  </a:lnTo>
                  <a:lnTo>
                    <a:pt x="53" y="53"/>
                  </a:lnTo>
                  <a:lnTo>
                    <a:pt x="58" y="42"/>
                  </a:lnTo>
                  <a:lnTo>
                    <a:pt x="64" y="32"/>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600" strike="noStrike" noProof="1">
                <a:solidFill>
                  <a:srgbClr val="494B4D"/>
                </a:solidFill>
                <a:latin typeface="Arial" panose="020B0604020202020204" pitchFamily="34" charset="0"/>
                <a:ea typeface="宋体" panose="02010600030101010101" pitchFamily="2" charset="-122"/>
              </a:endParaRPr>
            </a:p>
          </p:txBody>
        </p:sp>
        <p:sp>
          <p:nvSpPr>
            <p:cNvPr id="347202" name="Freeform 165"/>
            <p:cNvSpPr>
              <a:spLocks noChangeArrowheads="1"/>
            </p:cNvSpPr>
            <p:nvPr/>
          </p:nvSpPr>
          <p:spPr bwMode="auto">
            <a:xfrm>
              <a:off x="3248" y="3430"/>
              <a:ext cx="64" cy="58"/>
            </a:xfrm>
            <a:custGeom>
              <a:avLst/>
              <a:gdLst>
                <a:gd name="T0" fmla="*/ 64 w 64"/>
                <a:gd name="T1" fmla="*/ 26 h 58"/>
                <a:gd name="T2" fmla="*/ 58 w 64"/>
                <a:gd name="T3" fmla="*/ 16 h 58"/>
                <a:gd name="T4" fmla="*/ 53 w 64"/>
                <a:gd name="T5" fmla="*/ 5 h 58"/>
                <a:gd name="T6" fmla="*/ 32 w 64"/>
                <a:gd name="T7" fmla="*/ 0 h 58"/>
                <a:gd name="T8" fmla="*/ 10 w 64"/>
                <a:gd name="T9" fmla="*/ 5 h 58"/>
                <a:gd name="T10" fmla="*/ 0 w 64"/>
                <a:gd name="T11" fmla="*/ 26 h 58"/>
                <a:gd name="T12" fmla="*/ 10 w 64"/>
                <a:gd name="T13" fmla="*/ 48 h 58"/>
                <a:gd name="T14" fmla="*/ 32 w 64"/>
                <a:gd name="T15" fmla="*/ 58 h 58"/>
                <a:gd name="T16" fmla="*/ 53 w 64"/>
                <a:gd name="T17" fmla="*/ 48 h 58"/>
                <a:gd name="T18" fmla="*/ 58 w 64"/>
                <a:gd name="T19" fmla="*/ 37 h 58"/>
                <a:gd name="T20" fmla="*/ 64 w 64"/>
                <a:gd name="T21" fmla="*/ 26 h 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4" h="58">
                  <a:moveTo>
                    <a:pt x="64" y="26"/>
                  </a:moveTo>
                  <a:lnTo>
                    <a:pt x="58" y="16"/>
                  </a:lnTo>
                  <a:lnTo>
                    <a:pt x="53" y="5"/>
                  </a:lnTo>
                  <a:lnTo>
                    <a:pt x="32" y="0"/>
                  </a:lnTo>
                  <a:lnTo>
                    <a:pt x="10" y="5"/>
                  </a:lnTo>
                  <a:lnTo>
                    <a:pt x="0" y="26"/>
                  </a:lnTo>
                  <a:lnTo>
                    <a:pt x="10" y="48"/>
                  </a:lnTo>
                  <a:lnTo>
                    <a:pt x="32" y="58"/>
                  </a:lnTo>
                  <a:lnTo>
                    <a:pt x="53" y="48"/>
                  </a:lnTo>
                  <a:lnTo>
                    <a:pt x="58" y="37"/>
                  </a:lnTo>
                  <a:lnTo>
                    <a:pt x="64" y="2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600" strike="noStrike" noProof="1">
                <a:solidFill>
                  <a:srgbClr val="494B4D"/>
                </a:solidFill>
                <a:latin typeface="Arial" panose="020B0604020202020204" pitchFamily="34" charset="0"/>
                <a:ea typeface="宋体" panose="02010600030101010101" pitchFamily="2" charset="-122"/>
              </a:endParaRPr>
            </a:p>
          </p:txBody>
        </p:sp>
        <p:sp>
          <p:nvSpPr>
            <p:cNvPr id="347203" name="Freeform 166"/>
            <p:cNvSpPr>
              <a:spLocks noChangeArrowheads="1"/>
            </p:cNvSpPr>
            <p:nvPr/>
          </p:nvSpPr>
          <p:spPr bwMode="auto">
            <a:xfrm>
              <a:off x="3248" y="3430"/>
              <a:ext cx="64" cy="58"/>
            </a:xfrm>
            <a:custGeom>
              <a:avLst/>
              <a:gdLst>
                <a:gd name="T0" fmla="*/ 64 w 64"/>
                <a:gd name="T1" fmla="*/ 26 h 58"/>
                <a:gd name="T2" fmla="*/ 58 w 64"/>
                <a:gd name="T3" fmla="*/ 16 h 58"/>
                <a:gd name="T4" fmla="*/ 53 w 64"/>
                <a:gd name="T5" fmla="*/ 5 h 58"/>
                <a:gd name="T6" fmla="*/ 32 w 64"/>
                <a:gd name="T7" fmla="*/ 0 h 58"/>
                <a:gd name="T8" fmla="*/ 10 w 64"/>
                <a:gd name="T9" fmla="*/ 5 h 58"/>
                <a:gd name="T10" fmla="*/ 0 w 64"/>
                <a:gd name="T11" fmla="*/ 26 h 58"/>
                <a:gd name="T12" fmla="*/ 10 w 64"/>
                <a:gd name="T13" fmla="*/ 48 h 58"/>
                <a:gd name="T14" fmla="*/ 32 w 64"/>
                <a:gd name="T15" fmla="*/ 58 h 58"/>
                <a:gd name="T16" fmla="*/ 53 w 64"/>
                <a:gd name="T17" fmla="*/ 48 h 58"/>
                <a:gd name="T18" fmla="*/ 58 w 64"/>
                <a:gd name="T19" fmla="*/ 37 h 58"/>
                <a:gd name="T20" fmla="*/ 64 w 64"/>
                <a:gd name="T21" fmla="*/ 26 h 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4" h="58">
                  <a:moveTo>
                    <a:pt x="64" y="26"/>
                  </a:moveTo>
                  <a:lnTo>
                    <a:pt x="58" y="16"/>
                  </a:lnTo>
                  <a:lnTo>
                    <a:pt x="53" y="5"/>
                  </a:lnTo>
                  <a:lnTo>
                    <a:pt x="32" y="0"/>
                  </a:lnTo>
                  <a:lnTo>
                    <a:pt x="10" y="5"/>
                  </a:lnTo>
                  <a:lnTo>
                    <a:pt x="0" y="26"/>
                  </a:lnTo>
                  <a:lnTo>
                    <a:pt x="10" y="48"/>
                  </a:lnTo>
                  <a:lnTo>
                    <a:pt x="32" y="58"/>
                  </a:lnTo>
                  <a:lnTo>
                    <a:pt x="53" y="48"/>
                  </a:lnTo>
                  <a:lnTo>
                    <a:pt x="58" y="37"/>
                  </a:lnTo>
                  <a:lnTo>
                    <a:pt x="64" y="26"/>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600" strike="noStrike" noProof="1">
                <a:solidFill>
                  <a:srgbClr val="494B4D"/>
                </a:solidFill>
                <a:latin typeface="Arial" panose="020B0604020202020204" pitchFamily="34" charset="0"/>
                <a:ea typeface="宋体" panose="02010600030101010101" pitchFamily="2" charset="-122"/>
              </a:endParaRPr>
            </a:p>
          </p:txBody>
        </p:sp>
        <p:sp>
          <p:nvSpPr>
            <p:cNvPr id="347204" name="Freeform 167"/>
            <p:cNvSpPr>
              <a:spLocks noChangeArrowheads="1"/>
            </p:cNvSpPr>
            <p:nvPr/>
          </p:nvSpPr>
          <p:spPr bwMode="auto">
            <a:xfrm>
              <a:off x="3755" y="3430"/>
              <a:ext cx="59" cy="58"/>
            </a:xfrm>
            <a:custGeom>
              <a:avLst/>
              <a:gdLst>
                <a:gd name="T0" fmla="*/ 59 w 59"/>
                <a:gd name="T1" fmla="*/ 26 h 58"/>
                <a:gd name="T2" fmla="*/ 59 w 59"/>
                <a:gd name="T3" fmla="*/ 16 h 58"/>
                <a:gd name="T4" fmla="*/ 53 w 59"/>
                <a:gd name="T5" fmla="*/ 5 h 58"/>
                <a:gd name="T6" fmla="*/ 32 w 59"/>
                <a:gd name="T7" fmla="*/ 0 h 58"/>
                <a:gd name="T8" fmla="*/ 5 w 59"/>
                <a:gd name="T9" fmla="*/ 5 h 58"/>
                <a:gd name="T10" fmla="*/ 0 w 59"/>
                <a:gd name="T11" fmla="*/ 26 h 58"/>
                <a:gd name="T12" fmla="*/ 5 w 59"/>
                <a:gd name="T13" fmla="*/ 48 h 58"/>
                <a:gd name="T14" fmla="*/ 32 w 59"/>
                <a:gd name="T15" fmla="*/ 58 h 58"/>
                <a:gd name="T16" fmla="*/ 53 w 59"/>
                <a:gd name="T17" fmla="*/ 48 h 58"/>
                <a:gd name="T18" fmla="*/ 59 w 59"/>
                <a:gd name="T19" fmla="*/ 37 h 58"/>
                <a:gd name="T20" fmla="*/ 59 w 59"/>
                <a:gd name="T21" fmla="*/ 26 h 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58">
                  <a:moveTo>
                    <a:pt x="59" y="26"/>
                  </a:moveTo>
                  <a:lnTo>
                    <a:pt x="59" y="16"/>
                  </a:lnTo>
                  <a:lnTo>
                    <a:pt x="53" y="5"/>
                  </a:lnTo>
                  <a:lnTo>
                    <a:pt x="32" y="0"/>
                  </a:lnTo>
                  <a:lnTo>
                    <a:pt x="5" y="5"/>
                  </a:lnTo>
                  <a:lnTo>
                    <a:pt x="0" y="26"/>
                  </a:lnTo>
                  <a:lnTo>
                    <a:pt x="5" y="48"/>
                  </a:lnTo>
                  <a:lnTo>
                    <a:pt x="32" y="58"/>
                  </a:lnTo>
                  <a:lnTo>
                    <a:pt x="53" y="48"/>
                  </a:lnTo>
                  <a:lnTo>
                    <a:pt x="59" y="37"/>
                  </a:lnTo>
                  <a:lnTo>
                    <a:pt x="59" y="2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600" strike="noStrike" noProof="1">
                <a:solidFill>
                  <a:srgbClr val="494B4D"/>
                </a:solidFill>
                <a:latin typeface="Arial" panose="020B0604020202020204" pitchFamily="34" charset="0"/>
                <a:ea typeface="宋体" panose="02010600030101010101" pitchFamily="2" charset="-122"/>
              </a:endParaRPr>
            </a:p>
          </p:txBody>
        </p:sp>
        <p:sp>
          <p:nvSpPr>
            <p:cNvPr id="347205" name="Freeform 168"/>
            <p:cNvSpPr>
              <a:spLocks noChangeArrowheads="1"/>
            </p:cNvSpPr>
            <p:nvPr/>
          </p:nvSpPr>
          <p:spPr bwMode="auto">
            <a:xfrm>
              <a:off x="3755" y="3430"/>
              <a:ext cx="59" cy="58"/>
            </a:xfrm>
            <a:custGeom>
              <a:avLst/>
              <a:gdLst>
                <a:gd name="T0" fmla="*/ 59 w 59"/>
                <a:gd name="T1" fmla="*/ 26 h 58"/>
                <a:gd name="T2" fmla="*/ 59 w 59"/>
                <a:gd name="T3" fmla="*/ 16 h 58"/>
                <a:gd name="T4" fmla="*/ 53 w 59"/>
                <a:gd name="T5" fmla="*/ 5 h 58"/>
                <a:gd name="T6" fmla="*/ 32 w 59"/>
                <a:gd name="T7" fmla="*/ 0 h 58"/>
                <a:gd name="T8" fmla="*/ 5 w 59"/>
                <a:gd name="T9" fmla="*/ 5 h 58"/>
                <a:gd name="T10" fmla="*/ 0 w 59"/>
                <a:gd name="T11" fmla="*/ 26 h 58"/>
                <a:gd name="T12" fmla="*/ 5 w 59"/>
                <a:gd name="T13" fmla="*/ 48 h 58"/>
                <a:gd name="T14" fmla="*/ 32 w 59"/>
                <a:gd name="T15" fmla="*/ 58 h 58"/>
                <a:gd name="T16" fmla="*/ 53 w 59"/>
                <a:gd name="T17" fmla="*/ 48 h 58"/>
                <a:gd name="T18" fmla="*/ 59 w 59"/>
                <a:gd name="T19" fmla="*/ 37 h 58"/>
                <a:gd name="T20" fmla="*/ 59 w 59"/>
                <a:gd name="T21" fmla="*/ 26 h 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58">
                  <a:moveTo>
                    <a:pt x="59" y="26"/>
                  </a:moveTo>
                  <a:lnTo>
                    <a:pt x="59" y="16"/>
                  </a:lnTo>
                  <a:lnTo>
                    <a:pt x="53" y="5"/>
                  </a:lnTo>
                  <a:lnTo>
                    <a:pt x="32" y="0"/>
                  </a:lnTo>
                  <a:lnTo>
                    <a:pt x="5" y="5"/>
                  </a:lnTo>
                  <a:lnTo>
                    <a:pt x="0" y="26"/>
                  </a:lnTo>
                  <a:lnTo>
                    <a:pt x="5" y="48"/>
                  </a:lnTo>
                  <a:lnTo>
                    <a:pt x="32" y="58"/>
                  </a:lnTo>
                  <a:lnTo>
                    <a:pt x="53" y="48"/>
                  </a:lnTo>
                  <a:lnTo>
                    <a:pt x="59" y="37"/>
                  </a:lnTo>
                  <a:lnTo>
                    <a:pt x="59" y="26"/>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600" strike="noStrike" noProof="1">
                <a:solidFill>
                  <a:srgbClr val="494B4D"/>
                </a:solidFill>
                <a:latin typeface="Arial" panose="020B0604020202020204" pitchFamily="34" charset="0"/>
                <a:ea typeface="宋体" panose="02010600030101010101" pitchFamily="2" charset="-122"/>
              </a:endParaRPr>
            </a:p>
          </p:txBody>
        </p:sp>
        <p:sp>
          <p:nvSpPr>
            <p:cNvPr id="347206" name="Freeform 169"/>
            <p:cNvSpPr>
              <a:spLocks noChangeArrowheads="1"/>
            </p:cNvSpPr>
            <p:nvPr/>
          </p:nvSpPr>
          <p:spPr bwMode="auto">
            <a:xfrm>
              <a:off x="4011" y="3435"/>
              <a:ext cx="64" cy="59"/>
            </a:xfrm>
            <a:custGeom>
              <a:avLst/>
              <a:gdLst>
                <a:gd name="T0" fmla="*/ 64 w 64"/>
                <a:gd name="T1" fmla="*/ 27 h 59"/>
                <a:gd name="T2" fmla="*/ 54 w 64"/>
                <a:gd name="T3" fmla="*/ 5 h 59"/>
                <a:gd name="T4" fmla="*/ 32 w 64"/>
                <a:gd name="T5" fmla="*/ 0 h 59"/>
                <a:gd name="T6" fmla="*/ 11 w 64"/>
                <a:gd name="T7" fmla="*/ 5 h 59"/>
                <a:gd name="T8" fmla="*/ 6 w 64"/>
                <a:gd name="T9" fmla="*/ 16 h 59"/>
                <a:gd name="T10" fmla="*/ 0 w 64"/>
                <a:gd name="T11" fmla="*/ 27 h 59"/>
                <a:gd name="T12" fmla="*/ 6 w 64"/>
                <a:gd name="T13" fmla="*/ 37 h 59"/>
                <a:gd name="T14" fmla="*/ 11 w 64"/>
                <a:gd name="T15" fmla="*/ 48 h 59"/>
                <a:gd name="T16" fmla="*/ 32 w 64"/>
                <a:gd name="T17" fmla="*/ 59 h 59"/>
                <a:gd name="T18" fmla="*/ 54 w 64"/>
                <a:gd name="T19" fmla="*/ 48 h 59"/>
                <a:gd name="T20" fmla="*/ 64 w 64"/>
                <a:gd name="T21" fmla="*/ 27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4" h="59">
                  <a:moveTo>
                    <a:pt x="64" y="27"/>
                  </a:moveTo>
                  <a:lnTo>
                    <a:pt x="54" y="5"/>
                  </a:lnTo>
                  <a:lnTo>
                    <a:pt x="32" y="0"/>
                  </a:lnTo>
                  <a:lnTo>
                    <a:pt x="11" y="5"/>
                  </a:lnTo>
                  <a:lnTo>
                    <a:pt x="6" y="16"/>
                  </a:lnTo>
                  <a:lnTo>
                    <a:pt x="0" y="27"/>
                  </a:lnTo>
                  <a:lnTo>
                    <a:pt x="6" y="37"/>
                  </a:lnTo>
                  <a:lnTo>
                    <a:pt x="11" y="48"/>
                  </a:lnTo>
                  <a:lnTo>
                    <a:pt x="32" y="59"/>
                  </a:lnTo>
                  <a:lnTo>
                    <a:pt x="54" y="48"/>
                  </a:lnTo>
                  <a:lnTo>
                    <a:pt x="64" y="27"/>
                  </a:lnTo>
                  <a:close/>
                </a:path>
              </a:pathLst>
            </a:custGeom>
            <a:solidFill>
              <a:srgbClr val="0000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600" strike="noStrike" noProof="1">
                <a:solidFill>
                  <a:srgbClr val="494B4D"/>
                </a:solidFill>
                <a:latin typeface="Arial" panose="020B0604020202020204" pitchFamily="34" charset="0"/>
                <a:ea typeface="宋体" panose="02010600030101010101" pitchFamily="2" charset="-122"/>
              </a:endParaRPr>
            </a:p>
          </p:txBody>
        </p:sp>
        <p:sp>
          <p:nvSpPr>
            <p:cNvPr id="347207" name="Freeform 170"/>
            <p:cNvSpPr>
              <a:spLocks noChangeArrowheads="1"/>
            </p:cNvSpPr>
            <p:nvPr/>
          </p:nvSpPr>
          <p:spPr bwMode="auto">
            <a:xfrm>
              <a:off x="4011" y="3435"/>
              <a:ext cx="64" cy="59"/>
            </a:xfrm>
            <a:custGeom>
              <a:avLst/>
              <a:gdLst>
                <a:gd name="T0" fmla="*/ 64 w 64"/>
                <a:gd name="T1" fmla="*/ 27 h 59"/>
                <a:gd name="T2" fmla="*/ 54 w 64"/>
                <a:gd name="T3" fmla="*/ 5 h 59"/>
                <a:gd name="T4" fmla="*/ 32 w 64"/>
                <a:gd name="T5" fmla="*/ 0 h 59"/>
                <a:gd name="T6" fmla="*/ 11 w 64"/>
                <a:gd name="T7" fmla="*/ 5 h 59"/>
                <a:gd name="T8" fmla="*/ 6 w 64"/>
                <a:gd name="T9" fmla="*/ 16 h 59"/>
                <a:gd name="T10" fmla="*/ 0 w 64"/>
                <a:gd name="T11" fmla="*/ 27 h 59"/>
                <a:gd name="T12" fmla="*/ 6 w 64"/>
                <a:gd name="T13" fmla="*/ 37 h 59"/>
                <a:gd name="T14" fmla="*/ 11 w 64"/>
                <a:gd name="T15" fmla="*/ 48 h 59"/>
                <a:gd name="T16" fmla="*/ 32 w 64"/>
                <a:gd name="T17" fmla="*/ 59 h 59"/>
                <a:gd name="T18" fmla="*/ 54 w 64"/>
                <a:gd name="T19" fmla="*/ 48 h 59"/>
                <a:gd name="T20" fmla="*/ 64 w 64"/>
                <a:gd name="T21" fmla="*/ 27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4" h="59">
                  <a:moveTo>
                    <a:pt x="64" y="27"/>
                  </a:moveTo>
                  <a:lnTo>
                    <a:pt x="54" y="5"/>
                  </a:lnTo>
                  <a:lnTo>
                    <a:pt x="32" y="0"/>
                  </a:lnTo>
                  <a:lnTo>
                    <a:pt x="11" y="5"/>
                  </a:lnTo>
                  <a:lnTo>
                    <a:pt x="6" y="16"/>
                  </a:lnTo>
                  <a:lnTo>
                    <a:pt x="0" y="27"/>
                  </a:lnTo>
                  <a:lnTo>
                    <a:pt x="6" y="37"/>
                  </a:lnTo>
                  <a:lnTo>
                    <a:pt x="11" y="48"/>
                  </a:lnTo>
                  <a:lnTo>
                    <a:pt x="32" y="59"/>
                  </a:lnTo>
                  <a:lnTo>
                    <a:pt x="54" y="48"/>
                  </a:lnTo>
                  <a:lnTo>
                    <a:pt x="64" y="27"/>
                  </a:lnTo>
                </a:path>
              </a:pathLst>
            </a:custGeom>
            <a:noFill/>
            <a:ln w="7938">
              <a:solidFill>
                <a:srgbClr val="0000FF"/>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600" strike="noStrike" noProof="1">
                <a:solidFill>
                  <a:srgbClr val="494B4D"/>
                </a:solidFill>
                <a:latin typeface="Arial" panose="020B0604020202020204" pitchFamily="34" charset="0"/>
                <a:ea typeface="宋体" panose="02010600030101010101" pitchFamily="2" charset="-122"/>
              </a:endParaRPr>
            </a:p>
          </p:txBody>
        </p:sp>
        <p:sp>
          <p:nvSpPr>
            <p:cNvPr id="347208" name="Freeform 171"/>
            <p:cNvSpPr>
              <a:spLocks noChangeArrowheads="1"/>
            </p:cNvSpPr>
            <p:nvPr/>
          </p:nvSpPr>
          <p:spPr bwMode="auto">
            <a:xfrm>
              <a:off x="4764" y="2922"/>
              <a:ext cx="59" cy="59"/>
            </a:xfrm>
            <a:custGeom>
              <a:avLst/>
              <a:gdLst>
                <a:gd name="T0" fmla="*/ 59 w 59"/>
                <a:gd name="T1" fmla="*/ 32 h 59"/>
                <a:gd name="T2" fmla="*/ 54 w 59"/>
                <a:gd name="T3" fmla="*/ 11 h 59"/>
                <a:gd name="T4" fmla="*/ 32 w 59"/>
                <a:gd name="T5" fmla="*/ 0 h 59"/>
                <a:gd name="T6" fmla="*/ 6 w 59"/>
                <a:gd name="T7" fmla="*/ 11 h 59"/>
                <a:gd name="T8" fmla="*/ 0 w 59"/>
                <a:gd name="T9" fmla="*/ 21 h 59"/>
                <a:gd name="T10" fmla="*/ 0 w 59"/>
                <a:gd name="T11" fmla="*/ 32 h 59"/>
                <a:gd name="T12" fmla="*/ 0 w 59"/>
                <a:gd name="T13" fmla="*/ 43 h 59"/>
                <a:gd name="T14" fmla="*/ 6 w 59"/>
                <a:gd name="T15" fmla="*/ 53 h 59"/>
                <a:gd name="T16" fmla="*/ 32 w 59"/>
                <a:gd name="T17" fmla="*/ 59 h 59"/>
                <a:gd name="T18" fmla="*/ 54 w 59"/>
                <a:gd name="T19" fmla="*/ 53 h 59"/>
                <a:gd name="T20" fmla="*/ 59 w 59"/>
                <a:gd name="T21" fmla="*/ 32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59">
                  <a:moveTo>
                    <a:pt x="59" y="32"/>
                  </a:moveTo>
                  <a:lnTo>
                    <a:pt x="54" y="11"/>
                  </a:lnTo>
                  <a:lnTo>
                    <a:pt x="32" y="0"/>
                  </a:lnTo>
                  <a:lnTo>
                    <a:pt x="6" y="11"/>
                  </a:lnTo>
                  <a:lnTo>
                    <a:pt x="0" y="21"/>
                  </a:lnTo>
                  <a:lnTo>
                    <a:pt x="0" y="32"/>
                  </a:lnTo>
                  <a:lnTo>
                    <a:pt x="0" y="43"/>
                  </a:lnTo>
                  <a:lnTo>
                    <a:pt x="6" y="53"/>
                  </a:lnTo>
                  <a:lnTo>
                    <a:pt x="32" y="59"/>
                  </a:lnTo>
                  <a:lnTo>
                    <a:pt x="54" y="53"/>
                  </a:lnTo>
                  <a:lnTo>
                    <a:pt x="59" y="3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600" strike="noStrike" noProof="1">
                <a:solidFill>
                  <a:srgbClr val="494B4D"/>
                </a:solidFill>
                <a:latin typeface="Arial" panose="020B0604020202020204" pitchFamily="34" charset="0"/>
                <a:ea typeface="宋体" panose="02010600030101010101" pitchFamily="2" charset="-122"/>
              </a:endParaRPr>
            </a:p>
          </p:txBody>
        </p:sp>
        <p:sp>
          <p:nvSpPr>
            <p:cNvPr id="347209" name="Freeform 172"/>
            <p:cNvSpPr>
              <a:spLocks noChangeArrowheads="1"/>
            </p:cNvSpPr>
            <p:nvPr/>
          </p:nvSpPr>
          <p:spPr bwMode="auto">
            <a:xfrm>
              <a:off x="4764" y="2922"/>
              <a:ext cx="59" cy="59"/>
            </a:xfrm>
            <a:custGeom>
              <a:avLst/>
              <a:gdLst>
                <a:gd name="T0" fmla="*/ 59 w 59"/>
                <a:gd name="T1" fmla="*/ 32 h 59"/>
                <a:gd name="T2" fmla="*/ 54 w 59"/>
                <a:gd name="T3" fmla="*/ 11 h 59"/>
                <a:gd name="T4" fmla="*/ 32 w 59"/>
                <a:gd name="T5" fmla="*/ 0 h 59"/>
                <a:gd name="T6" fmla="*/ 6 w 59"/>
                <a:gd name="T7" fmla="*/ 11 h 59"/>
                <a:gd name="T8" fmla="*/ 0 w 59"/>
                <a:gd name="T9" fmla="*/ 21 h 59"/>
                <a:gd name="T10" fmla="*/ 0 w 59"/>
                <a:gd name="T11" fmla="*/ 32 h 59"/>
                <a:gd name="T12" fmla="*/ 0 w 59"/>
                <a:gd name="T13" fmla="*/ 43 h 59"/>
                <a:gd name="T14" fmla="*/ 6 w 59"/>
                <a:gd name="T15" fmla="*/ 53 h 59"/>
                <a:gd name="T16" fmla="*/ 32 w 59"/>
                <a:gd name="T17" fmla="*/ 59 h 59"/>
                <a:gd name="T18" fmla="*/ 54 w 59"/>
                <a:gd name="T19" fmla="*/ 53 h 59"/>
                <a:gd name="T20" fmla="*/ 59 w 59"/>
                <a:gd name="T21" fmla="*/ 32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59">
                  <a:moveTo>
                    <a:pt x="59" y="32"/>
                  </a:moveTo>
                  <a:lnTo>
                    <a:pt x="54" y="11"/>
                  </a:lnTo>
                  <a:lnTo>
                    <a:pt x="32" y="0"/>
                  </a:lnTo>
                  <a:lnTo>
                    <a:pt x="6" y="11"/>
                  </a:lnTo>
                  <a:lnTo>
                    <a:pt x="0" y="21"/>
                  </a:lnTo>
                  <a:lnTo>
                    <a:pt x="0" y="32"/>
                  </a:lnTo>
                  <a:lnTo>
                    <a:pt x="0" y="43"/>
                  </a:lnTo>
                  <a:lnTo>
                    <a:pt x="6" y="53"/>
                  </a:lnTo>
                  <a:lnTo>
                    <a:pt x="32" y="59"/>
                  </a:lnTo>
                  <a:lnTo>
                    <a:pt x="54" y="53"/>
                  </a:lnTo>
                  <a:lnTo>
                    <a:pt x="59" y="32"/>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600" strike="noStrike" noProof="1">
                <a:solidFill>
                  <a:srgbClr val="494B4D"/>
                </a:solidFill>
                <a:latin typeface="Arial" panose="020B0604020202020204" pitchFamily="34" charset="0"/>
                <a:ea typeface="宋体" panose="02010600030101010101" pitchFamily="2" charset="-122"/>
              </a:endParaRPr>
            </a:p>
          </p:txBody>
        </p:sp>
        <p:sp>
          <p:nvSpPr>
            <p:cNvPr id="347210" name="Freeform 173"/>
            <p:cNvSpPr>
              <a:spLocks noChangeArrowheads="1"/>
            </p:cNvSpPr>
            <p:nvPr/>
          </p:nvSpPr>
          <p:spPr bwMode="auto">
            <a:xfrm>
              <a:off x="4764" y="3430"/>
              <a:ext cx="59" cy="58"/>
            </a:xfrm>
            <a:custGeom>
              <a:avLst/>
              <a:gdLst>
                <a:gd name="T0" fmla="*/ 59 w 59"/>
                <a:gd name="T1" fmla="*/ 26 h 58"/>
                <a:gd name="T2" fmla="*/ 54 w 59"/>
                <a:gd name="T3" fmla="*/ 5 h 58"/>
                <a:gd name="T4" fmla="*/ 32 w 59"/>
                <a:gd name="T5" fmla="*/ 0 h 58"/>
                <a:gd name="T6" fmla="*/ 6 w 59"/>
                <a:gd name="T7" fmla="*/ 5 h 58"/>
                <a:gd name="T8" fmla="*/ 0 w 59"/>
                <a:gd name="T9" fmla="*/ 16 h 58"/>
                <a:gd name="T10" fmla="*/ 0 w 59"/>
                <a:gd name="T11" fmla="*/ 26 h 58"/>
                <a:gd name="T12" fmla="*/ 0 w 59"/>
                <a:gd name="T13" fmla="*/ 37 h 58"/>
                <a:gd name="T14" fmla="*/ 6 w 59"/>
                <a:gd name="T15" fmla="*/ 48 h 58"/>
                <a:gd name="T16" fmla="*/ 32 w 59"/>
                <a:gd name="T17" fmla="*/ 58 h 58"/>
                <a:gd name="T18" fmla="*/ 54 w 59"/>
                <a:gd name="T19" fmla="*/ 48 h 58"/>
                <a:gd name="T20" fmla="*/ 59 w 59"/>
                <a:gd name="T21" fmla="*/ 26 h 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58">
                  <a:moveTo>
                    <a:pt x="59" y="26"/>
                  </a:moveTo>
                  <a:lnTo>
                    <a:pt x="54" y="5"/>
                  </a:lnTo>
                  <a:lnTo>
                    <a:pt x="32" y="0"/>
                  </a:lnTo>
                  <a:lnTo>
                    <a:pt x="6" y="5"/>
                  </a:lnTo>
                  <a:lnTo>
                    <a:pt x="0" y="16"/>
                  </a:lnTo>
                  <a:lnTo>
                    <a:pt x="0" y="26"/>
                  </a:lnTo>
                  <a:lnTo>
                    <a:pt x="0" y="37"/>
                  </a:lnTo>
                  <a:lnTo>
                    <a:pt x="6" y="48"/>
                  </a:lnTo>
                  <a:lnTo>
                    <a:pt x="32" y="58"/>
                  </a:lnTo>
                  <a:lnTo>
                    <a:pt x="54" y="48"/>
                  </a:lnTo>
                  <a:lnTo>
                    <a:pt x="59" y="2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600" strike="noStrike" noProof="1">
                <a:solidFill>
                  <a:srgbClr val="494B4D"/>
                </a:solidFill>
                <a:latin typeface="Arial" panose="020B0604020202020204" pitchFamily="34" charset="0"/>
                <a:ea typeface="宋体" panose="02010600030101010101" pitchFamily="2" charset="-122"/>
              </a:endParaRPr>
            </a:p>
          </p:txBody>
        </p:sp>
        <p:sp>
          <p:nvSpPr>
            <p:cNvPr id="347211" name="Freeform 174"/>
            <p:cNvSpPr>
              <a:spLocks noChangeArrowheads="1"/>
            </p:cNvSpPr>
            <p:nvPr/>
          </p:nvSpPr>
          <p:spPr bwMode="auto">
            <a:xfrm>
              <a:off x="4764" y="3430"/>
              <a:ext cx="59" cy="58"/>
            </a:xfrm>
            <a:custGeom>
              <a:avLst/>
              <a:gdLst>
                <a:gd name="T0" fmla="*/ 59 w 59"/>
                <a:gd name="T1" fmla="*/ 26 h 58"/>
                <a:gd name="T2" fmla="*/ 54 w 59"/>
                <a:gd name="T3" fmla="*/ 5 h 58"/>
                <a:gd name="T4" fmla="*/ 32 w 59"/>
                <a:gd name="T5" fmla="*/ 0 h 58"/>
                <a:gd name="T6" fmla="*/ 6 w 59"/>
                <a:gd name="T7" fmla="*/ 5 h 58"/>
                <a:gd name="T8" fmla="*/ 0 w 59"/>
                <a:gd name="T9" fmla="*/ 16 h 58"/>
                <a:gd name="T10" fmla="*/ 0 w 59"/>
                <a:gd name="T11" fmla="*/ 26 h 58"/>
                <a:gd name="T12" fmla="*/ 0 w 59"/>
                <a:gd name="T13" fmla="*/ 37 h 58"/>
                <a:gd name="T14" fmla="*/ 6 w 59"/>
                <a:gd name="T15" fmla="*/ 48 h 58"/>
                <a:gd name="T16" fmla="*/ 32 w 59"/>
                <a:gd name="T17" fmla="*/ 58 h 58"/>
                <a:gd name="T18" fmla="*/ 54 w 59"/>
                <a:gd name="T19" fmla="*/ 48 h 58"/>
                <a:gd name="T20" fmla="*/ 59 w 59"/>
                <a:gd name="T21" fmla="*/ 26 h 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58">
                  <a:moveTo>
                    <a:pt x="59" y="26"/>
                  </a:moveTo>
                  <a:lnTo>
                    <a:pt x="54" y="5"/>
                  </a:lnTo>
                  <a:lnTo>
                    <a:pt x="32" y="0"/>
                  </a:lnTo>
                  <a:lnTo>
                    <a:pt x="6" y="5"/>
                  </a:lnTo>
                  <a:lnTo>
                    <a:pt x="0" y="16"/>
                  </a:lnTo>
                  <a:lnTo>
                    <a:pt x="0" y="26"/>
                  </a:lnTo>
                  <a:lnTo>
                    <a:pt x="0" y="37"/>
                  </a:lnTo>
                  <a:lnTo>
                    <a:pt x="6" y="48"/>
                  </a:lnTo>
                  <a:lnTo>
                    <a:pt x="32" y="58"/>
                  </a:lnTo>
                  <a:lnTo>
                    <a:pt x="54" y="48"/>
                  </a:lnTo>
                  <a:lnTo>
                    <a:pt x="59" y="26"/>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600" strike="noStrike" noProof="1">
                <a:solidFill>
                  <a:srgbClr val="494B4D"/>
                </a:solidFill>
                <a:latin typeface="Arial" panose="020B0604020202020204" pitchFamily="34" charset="0"/>
                <a:ea typeface="宋体" panose="02010600030101010101" pitchFamily="2" charset="-122"/>
              </a:endParaRPr>
            </a:p>
          </p:txBody>
        </p:sp>
        <p:sp>
          <p:nvSpPr>
            <p:cNvPr id="347212" name="Rectangle 175"/>
            <p:cNvSpPr>
              <a:spLocks noChangeArrowheads="1"/>
            </p:cNvSpPr>
            <p:nvPr/>
          </p:nvSpPr>
          <p:spPr bwMode="auto">
            <a:xfrm>
              <a:off x="3276" y="1747"/>
              <a:ext cx="7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800" b="0" strike="noStrike" noProof="1">
                  <a:solidFill>
                    <a:srgbClr val="000000"/>
                  </a:solidFill>
                  <a:latin typeface="Times New Roman" panose="02020603050405020304" pitchFamily="18" charset="0"/>
                  <a:ea typeface="宋体" panose="02010600030101010101" pitchFamily="2" charset="-122"/>
                  <a:cs typeface="+mn-cs"/>
                </a:rPr>
                <a:t>2</a:t>
              </a:r>
            </a:p>
          </p:txBody>
        </p:sp>
        <p:sp>
          <p:nvSpPr>
            <p:cNvPr id="347213" name="Rectangle 176"/>
            <p:cNvSpPr>
              <a:spLocks noChangeArrowheads="1"/>
            </p:cNvSpPr>
            <p:nvPr/>
          </p:nvSpPr>
          <p:spPr bwMode="auto">
            <a:xfrm>
              <a:off x="3778" y="1747"/>
              <a:ext cx="7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800" b="0" strike="noStrike" noProof="1">
                  <a:solidFill>
                    <a:srgbClr val="000000"/>
                  </a:solidFill>
                  <a:latin typeface="Times New Roman" panose="02020603050405020304" pitchFamily="18" charset="0"/>
                  <a:ea typeface="宋体" panose="02010600030101010101" pitchFamily="2" charset="-122"/>
                  <a:cs typeface="+mn-cs"/>
                </a:rPr>
                <a:t>2</a:t>
              </a:r>
            </a:p>
          </p:txBody>
        </p:sp>
        <p:sp>
          <p:nvSpPr>
            <p:cNvPr id="347214" name="Rectangle 177"/>
            <p:cNvSpPr>
              <a:spLocks noChangeArrowheads="1"/>
            </p:cNvSpPr>
            <p:nvPr/>
          </p:nvSpPr>
          <p:spPr bwMode="auto">
            <a:xfrm>
              <a:off x="4280" y="1747"/>
              <a:ext cx="7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800" b="0" strike="noStrike" noProof="1">
                  <a:solidFill>
                    <a:srgbClr val="000000"/>
                  </a:solidFill>
                  <a:latin typeface="Times New Roman" panose="02020603050405020304" pitchFamily="18" charset="0"/>
                  <a:ea typeface="宋体" panose="02010600030101010101" pitchFamily="2" charset="-122"/>
                  <a:cs typeface="+mn-cs"/>
                </a:rPr>
                <a:t>2</a:t>
              </a:r>
            </a:p>
          </p:txBody>
        </p:sp>
        <p:sp>
          <p:nvSpPr>
            <p:cNvPr id="347215" name="Rectangle 178"/>
            <p:cNvSpPr>
              <a:spLocks noChangeArrowheads="1"/>
            </p:cNvSpPr>
            <p:nvPr/>
          </p:nvSpPr>
          <p:spPr bwMode="auto">
            <a:xfrm>
              <a:off x="4788" y="1747"/>
              <a:ext cx="7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800" b="0" strike="noStrike" noProof="1">
                  <a:solidFill>
                    <a:srgbClr val="000000"/>
                  </a:solidFill>
                  <a:latin typeface="Times New Roman" panose="02020603050405020304" pitchFamily="18" charset="0"/>
                  <a:ea typeface="宋体" panose="02010600030101010101" pitchFamily="2" charset="-122"/>
                  <a:cs typeface="+mn-cs"/>
                </a:rPr>
                <a:t>2</a:t>
              </a:r>
            </a:p>
          </p:txBody>
        </p:sp>
        <p:sp>
          <p:nvSpPr>
            <p:cNvPr id="347216" name="Rectangle 179"/>
            <p:cNvSpPr>
              <a:spLocks noChangeArrowheads="1"/>
            </p:cNvSpPr>
            <p:nvPr/>
          </p:nvSpPr>
          <p:spPr bwMode="auto">
            <a:xfrm>
              <a:off x="3778" y="2249"/>
              <a:ext cx="7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800" b="0" strike="noStrike" noProof="1">
                  <a:solidFill>
                    <a:srgbClr val="000000"/>
                  </a:solidFill>
                  <a:latin typeface="Times New Roman" panose="02020603050405020304" pitchFamily="18" charset="0"/>
                  <a:ea typeface="宋体" panose="02010600030101010101" pitchFamily="2" charset="-122"/>
                  <a:cs typeface="+mn-cs"/>
                </a:rPr>
                <a:t>2</a:t>
              </a:r>
            </a:p>
          </p:txBody>
        </p:sp>
        <p:sp>
          <p:nvSpPr>
            <p:cNvPr id="347217" name="Rectangle 180"/>
            <p:cNvSpPr>
              <a:spLocks noChangeArrowheads="1"/>
            </p:cNvSpPr>
            <p:nvPr/>
          </p:nvSpPr>
          <p:spPr bwMode="auto">
            <a:xfrm>
              <a:off x="4280" y="2249"/>
              <a:ext cx="7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800" b="0" strike="noStrike" noProof="1">
                  <a:solidFill>
                    <a:srgbClr val="000000"/>
                  </a:solidFill>
                  <a:latin typeface="Times New Roman" panose="02020603050405020304" pitchFamily="18" charset="0"/>
                  <a:ea typeface="宋体" panose="02010600030101010101" pitchFamily="2" charset="-122"/>
                  <a:cs typeface="+mn-cs"/>
                </a:rPr>
                <a:t>2</a:t>
              </a:r>
            </a:p>
          </p:txBody>
        </p:sp>
        <p:sp>
          <p:nvSpPr>
            <p:cNvPr id="347218" name="Rectangle 181"/>
            <p:cNvSpPr>
              <a:spLocks noChangeArrowheads="1"/>
            </p:cNvSpPr>
            <p:nvPr/>
          </p:nvSpPr>
          <p:spPr bwMode="auto">
            <a:xfrm>
              <a:off x="3276" y="2249"/>
              <a:ext cx="7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800" b="0" strike="noStrike" noProof="1">
                  <a:solidFill>
                    <a:srgbClr val="000000"/>
                  </a:solidFill>
                  <a:latin typeface="Times New Roman" panose="02020603050405020304" pitchFamily="18" charset="0"/>
                  <a:ea typeface="宋体" panose="02010600030101010101" pitchFamily="2" charset="-122"/>
                  <a:cs typeface="+mn-cs"/>
                </a:rPr>
                <a:t>1</a:t>
              </a:r>
            </a:p>
          </p:txBody>
        </p:sp>
        <p:sp>
          <p:nvSpPr>
            <p:cNvPr id="347219" name="Rectangle 182"/>
            <p:cNvSpPr>
              <a:spLocks noChangeArrowheads="1"/>
            </p:cNvSpPr>
            <p:nvPr/>
          </p:nvSpPr>
          <p:spPr bwMode="auto">
            <a:xfrm>
              <a:off x="4788" y="2249"/>
              <a:ext cx="7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800" b="0" strike="noStrike" noProof="1">
                  <a:solidFill>
                    <a:srgbClr val="000000"/>
                  </a:solidFill>
                  <a:latin typeface="Times New Roman" panose="02020603050405020304" pitchFamily="18" charset="0"/>
                  <a:ea typeface="宋体" panose="02010600030101010101" pitchFamily="2" charset="-122"/>
                  <a:cs typeface="+mn-cs"/>
                </a:rPr>
                <a:t>1</a:t>
              </a:r>
            </a:p>
          </p:txBody>
        </p:sp>
        <p:sp>
          <p:nvSpPr>
            <p:cNvPr id="347220" name="Rectangle 183"/>
            <p:cNvSpPr>
              <a:spLocks noChangeArrowheads="1"/>
            </p:cNvSpPr>
            <p:nvPr/>
          </p:nvSpPr>
          <p:spPr bwMode="auto">
            <a:xfrm>
              <a:off x="3276" y="2960"/>
              <a:ext cx="7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800" b="0" strike="noStrike" noProof="1">
                  <a:solidFill>
                    <a:srgbClr val="000000"/>
                  </a:solidFill>
                  <a:latin typeface="Times New Roman" panose="02020603050405020304" pitchFamily="18" charset="0"/>
                  <a:ea typeface="宋体" panose="02010600030101010101" pitchFamily="2" charset="-122"/>
                  <a:cs typeface="+mn-cs"/>
                </a:rPr>
                <a:t>1</a:t>
              </a:r>
            </a:p>
          </p:txBody>
        </p:sp>
        <p:sp>
          <p:nvSpPr>
            <p:cNvPr id="347221" name="Rectangle 184"/>
            <p:cNvSpPr>
              <a:spLocks noChangeArrowheads="1"/>
            </p:cNvSpPr>
            <p:nvPr/>
          </p:nvSpPr>
          <p:spPr bwMode="auto">
            <a:xfrm>
              <a:off x="3778" y="2981"/>
              <a:ext cx="7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800" b="0" strike="noStrike" noProof="1">
                  <a:solidFill>
                    <a:srgbClr val="000000"/>
                  </a:solidFill>
                  <a:latin typeface="Times New Roman" panose="02020603050405020304" pitchFamily="18" charset="0"/>
                  <a:ea typeface="宋体" panose="02010600030101010101" pitchFamily="2" charset="-122"/>
                  <a:cs typeface="+mn-cs"/>
                </a:rPr>
                <a:t>1</a:t>
              </a:r>
            </a:p>
          </p:txBody>
        </p:sp>
        <p:sp>
          <p:nvSpPr>
            <p:cNvPr id="347222" name="Rectangle 185"/>
            <p:cNvSpPr>
              <a:spLocks noChangeArrowheads="1"/>
            </p:cNvSpPr>
            <p:nvPr/>
          </p:nvSpPr>
          <p:spPr bwMode="auto">
            <a:xfrm>
              <a:off x="4280" y="2981"/>
              <a:ext cx="7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800" b="0" strike="noStrike" noProof="1">
                  <a:solidFill>
                    <a:srgbClr val="000000"/>
                  </a:solidFill>
                  <a:latin typeface="Times New Roman" panose="02020603050405020304" pitchFamily="18" charset="0"/>
                  <a:ea typeface="宋体" panose="02010600030101010101" pitchFamily="2" charset="-122"/>
                  <a:cs typeface="+mn-cs"/>
                </a:rPr>
                <a:t>1</a:t>
              </a:r>
            </a:p>
          </p:txBody>
        </p:sp>
        <p:sp>
          <p:nvSpPr>
            <p:cNvPr id="347223" name="Rectangle 186"/>
            <p:cNvSpPr>
              <a:spLocks noChangeArrowheads="1"/>
            </p:cNvSpPr>
            <p:nvPr/>
          </p:nvSpPr>
          <p:spPr bwMode="auto">
            <a:xfrm>
              <a:off x="4788" y="2981"/>
              <a:ext cx="7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800" b="0" strike="noStrike" noProof="1">
                  <a:solidFill>
                    <a:srgbClr val="000000"/>
                  </a:solidFill>
                  <a:latin typeface="Times New Roman" panose="02020603050405020304" pitchFamily="18" charset="0"/>
                  <a:ea typeface="宋体" panose="02010600030101010101" pitchFamily="2" charset="-122"/>
                  <a:cs typeface="+mn-cs"/>
                </a:rPr>
                <a:t>1</a:t>
              </a:r>
            </a:p>
          </p:txBody>
        </p:sp>
        <p:sp>
          <p:nvSpPr>
            <p:cNvPr id="347224" name="Rectangle 187"/>
            <p:cNvSpPr>
              <a:spLocks noChangeArrowheads="1"/>
            </p:cNvSpPr>
            <p:nvPr/>
          </p:nvSpPr>
          <p:spPr bwMode="auto">
            <a:xfrm>
              <a:off x="4788" y="3489"/>
              <a:ext cx="7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800" b="0" strike="noStrike" noProof="1">
                  <a:solidFill>
                    <a:srgbClr val="000000"/>
                  </a:solidFill>
                  <a:latin typeface="Times New Roman" panose="02020603050405020304" pitchFamily="18" charset="0"/>
                  <a:ea typeface="宋体" panose="02010600030101010101" pitchFamily="2" charset="-122"/>
                  <a:cs typeface="+mn-cs"/>
                </a:rPr>
                <a:t>1</a:t>
              </a:r>
            </a:p>
          </p:txBody>
        </p:sp>
        <p:sp>
          <p:nvSpPr>
            <p:cNvPr id="347225" name="Rectangle 188"/>
            <p:cNvSpPr>
              <a:spLocks noChangeArrowheads="1"/>
            </p:cNvSpPr>
            <p:nvPr/>
          </p:nvSpPr>
          <p:spPr bwMode="auto">
            <a:xfrm>
              <a:off x="4280" y="3489"/>
              <a:ext cx="7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800" b="0" strike="noStrike" noProof="1">
                  <a:solidFill>
                    <a:srgbClr val="000000"/>
                  </a:solidFill>
                  <a:latin typeface="Times New Roman" panose="02020603050405020304" pitchFamily="18" charset="0"/>
                  <a:ea typeface="宋体" panose="02010600030101010101" pitchFamily="2" charset="-122"/>
                  <a:cs typeface="+mn-cs"/>
                </a:rPr>
                <a:t>1</a:t>
              </a:r>
            </a:p>
          </p:txBody>
        </p:sp>
        <p:sp>
          <p:nvSpPr>
            <p:cNvPr id="347226" name="Rectangle 189"/>
            <p:cNvSpPr>
              <a:spLocks noChangeArrowheads="1"/>
            </p:cNvSpPr>
            <p:nvPr/>
          </p:nvSpPr>
          <p:spPr bwMode="auto">
            <a:xfrm>
              <a:off x="3276" y="3489"/>
              <a:ext cx="7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800" b="0" strike="noStrike" noProof="1">
                  <a:solidFill>
                    <a:srgbClr val="000000"/>
                  </a:solidFill>
                  <a:latin typeface="Times New Roman" panose="02020603050405020304" pitchFamily="18" charset="0"/>
                  <a:ea typeface="宋体" panose="02010600030101010101" pitchFamily="2" charset="-122"/>
                  <a:cs typeface="+mn-cs"/>
                </a:rPr>
                <a:t>1</a:t>
              </a:r>
            </a:p>
          </p:txBody>
        </p:sp>
        <p:sp>
          <p:nvSpPr>
            <p:cNvPr id="347227" name="Rectangle 190"/>
            <p:cNvSpPr>
              <a:spLocks noChangeArrowheads="1"/>
            </p:cNvSpPr>
            <p:nvPr/>
          </p:nvSpPr>
          <p:spPr bwMode="auto">
            <a:xfrm>
              <a:off x="3778" y="3489"/>
              <a:ext cx="7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800" b="0" strike="noStrike" noProof="1">
                  <a:solidFill>
                    <a:srgbClr val="000000"/>
                  </a:solidFill>
                  <a:latin typeface="Times New Roman" panose="02020603050405020304" pitchFamily="18" charset="0"/>
                  <a:ea typeface="宋体" panose="02010600030101010101" pitchFamily="2" charset="-122"/>
                  <a:cs typeface="+mn-cs"/>
                </a:rPr>
                <a:t>1</a:t>
              </a:r>
            </a:p>
          </p:txBody>
        </p:sp>
        <p:sp>
          <p:nvSpPr>
            <p:cNvPr id="347228" name="Freeform 191"/>
            <p:cNvSpPr>
              <a:spLocks noEditPoints="1" noChangeArrowheads="1"/>
            </p:cNvSpPr>
            <p:nvPr/>
          </p:nvSpPr>
          <p:spPr bwMode="auto">
            <a:xfrm>
              <a:off x="3125" y="3248"/>
              <a:ext cx="427" cy="11"/>
            </a:xfrm>
            <a:custGeom>
              <a:avLst/>
              <a:gdLst>
                <a:gd name="T0" fmla="*/ 5 w 427"/>
                <a:gd name="T1" fmla="*/ 0 h 11"/>
                <a:gd name="T2" fmla="*/ 165 w 427"/>
                <a:gd name="T3" fmla="*/ 0 h 11"/>
                <a:gd name="T4" fmla="*/ 171 w 427"/>
                <a:gd name="T5" fmla="*/ 5 h 11"/>
                <a:gd name="T6" fmla="*/ 165 w 427"/>
                <a:gd name="T7" fmla="*/ 11 h 11"/>
                <a:gd name="T8" fmla="*/ 5 w 427"/>
                <a:gd name="T9" fmla="*/ 11 h 11"/>
                <a:gd name="T10" fmla="*/ 0 w 427"/>
                <a:gd name="T11" fmla="*/ 5 h 11"/>
                <a:gd name="T12" fmla="*/ 5 w 427"/>
                <a:gd name="T13" fmla="*/ 0 h 11"/>
                <a:gd name="T14" fmla="*/ 262 w 427"/>
                <a:gd name="T15" fmla="*/ 0 h 11"/>
                <a:gd name="T16" fmla="*/ 422 w 427"/>
                <a:gd name="T17" fmla="*/ 0 h 11"/>
                <a:gd name="T18" fmla="*/ 427 w 427"/>
                <a:gd name="T19" fmla="*/ 5 h 11"/>
                <a:gd name="T20" fmla="*/ 422 w 427"/>
                <a:gd name="T21" fmla="*/ 11 h 11"/>
                <a:gd name="T22" fmla="*/ 262 w 427"/>
                <a:gd name="T23" fmla="*/ 11 h 11"/>
                <a:gd name="T24" fmla="*/ 256 w 427"/>
                <a:gd name="T25" fmla="*/ 5 h 11"/>
                <a:gd name="T26" fmla="*/ 262 w 427"/>
                <a:gd name="T27" fmla="*/ 0 h 1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7" h="11">
                  <a:moveTo>
                    <a:pt x="5" y="0"/>
                  </a:moveTo>
                  <a:lnTo>
                    <a:pt x="165" y="0"/>
                  </a:lnTo>
                  <a:lnTo>
                    <a:pt x="171" y="5"/>
                  </a:lnTo>
                  <a:lnTo>
                    <a:pt x="165" y="11"/>
                  </a:lnTo>
                  <a:lnTo>
                    <a:pt x="5" y="11"/>
                  </a:lnTo>
                  <a:lnTo>
                    <a:pt x="0" y="5"/>
                  </a:lnTo>
                  <a:lnTo>
                    <a:pt x="5" y="0"/>
                  </a:lnTo>
                  <a:close/>
                  <a:moveTo>
                    <a:pt x="262" y="0"/>
                  </a:moveTo>
                  <a:lnTo>
                    <a:pt x="422" y="0"/>
                  </a:lnTo>
                  <a:lnTo>
                    <a:pt x="427" y="5"/>
                  </a:lnTo>
                  <a:lnTo>
                    <a:pt x="422" y="11"/>
                  </a:lnTo>
                  <a:lnTo>
                    <a:pt x="262" y="11"/>
                  </a:lnTo>
                  <a:lnTo>
                    <a:pt x="256" y="5"/>
                  </a:lnTo>
                  <a:lnTo>
                    <a:pt x="262" y="0"/>
                  </a:lnTo>
                  <a:close/>
                </a:path>
              </a:pathLst>
            </a:custGeom>
            <a:solidFill>
              <a:srgbClr val="FF0000"/>
            </a:solidFill>
            <a:ln w="7938">
              <a:solidFill>
                <a:srgbClr val="FF0000"/>
              </a:solidFill>
              <a:round/>
            </a:ln>
          </p:spPr>
          <p:txBody>
            <a:bodyPr/>
            <a:lstStyle/>
            <a:p>
              <a:pPr fontAlgn="base">
                <a:spcBef>
                  <a:spcPct val="0"/>
                </a:spcBef>
                <a:spcAft>
                  <a:spcPct val="0"/>
                </a:spcAft>
              </a:pPr>
              <a:endParaRPr lang="zh-CN" altLang="en-US" sz="1600" strike="noStrike" noProof="1">
                <a:solidFill>
                  <a:srgbClr val="494B4D"/>
                </a:solidFill>
                <a:latin typeface="Arial" panose="020B0604020202020204" pitchFamily="34" charset="0"/>
                <a:ea typeface="宋体" panose="02010600030101010101" pitchFamily="2" charset="-122"/>
              </a:endParaRPr>
            </a:p>
          </p:txBody>
        </p:sp>
        <p:sp>
          <p:nvSpPr>
            <p:cNvPr id="347229" name="Freeform 192"/>
            <p:cNvSpPr>
              <a:spLocks noEditPoints="1" noChangeArrowheads="1"/>
            </p:cNvSpPr>
            <p:nvPr/>
          </p:nvSpPr>
          <p:spPr bwMode="auto">
            <a:xfrm>
              <a:off x="3606" y="2614"/>
              <a:ext cx="940" cy="11"/>
            </a:xfrm>
            <a:custGeom>
              <a:avLst/>
              <a:gdLst>
                <a:gd name="T0" fmla="*/ 935 w 940"/>
                <a:gd name="T1" fmla="*/ 11 h 11"/>
                <a:gd name="T2" fmla="*/ 774 w 940"/>
                <a:gd name="T3" fmla="*/ 11 h 11"/>
                <a:gd name="T4" fmla="*/ 769 w 940"/>
                <a:gd name="T5" fmla="*/ 5 h 11"/>
                <a:gd name="T6" fmla="*/ 774 w 940"/>
                <a:gd name="T7" fmla="*/ 0 h 11"/>
                <a:gd name="T8" fmla="*/ 935 w 940"/>
                <a:gd name="T9" fmla="*/ 0 h 11"/>
                <a:gd name="T10" fmla="*/ 940 w 940"/>
                <a:gd name="T11" fmla="*/ 5 h 11"/>
                <a:gd name="T12" fmla="*/ 935 w 940"/>
                <a:gd name="T13" fmla="*/ 11 h 11"/>
                <a:gd name="T14" fmla="*/ 678 w 940"/>
                <a:gd name="T15" fmla="*/ 11 h 11"/>
                <a:gd name="T16" fmla="*/ 518 w 940"/>
                <a:gd name="T17" fmla="*/ 11 h 11"/>
                <a:gd name="T18" fmla="*/ 513 w 940"/>
                <a:gd name="T19" fmla="*/ 5 h 11"/>
                <a:gd name="T20" fmla="*/ 518 w 940"/>
                <a:gd name="T21" fmla="*/ 0 h 11"/>
                <a:gd name="T22" fmla="*/ 678 w 940"/>
                <a:gd name="T23" fmla="*/ 0 h 11"/>
                <a:gd name="T24" fmla="*/ 684 w 940"/>
                <a:gd name="T25" fmla="*/ 5 h 11"/>
                <a:gd name="T26" fmla="*/ 678 w 940"/>
                <a:gd name="T27" fmla="*/ 11 h 11"/>
                <a:gd name="T28" fmla="*/ 422 w 940"/>
                <a:gd name="T29" fmla="*/ 11 h 11"/>
                <a:gd name="T30" fmla="*/ 262 w 940"/>
                <a:gd name="T31" fmla="*/ 11 h 11"/>
                <a:gd name="T32" fmla="*/ 256 w 940"/>
                <a:gd name="T33" fmla="*/ 5 h 11"/>
                <a:gd name="T34" fmla="*/ 262 w 940"/>
                <a:gd name="T35" fmla="*/ 0 h 11"/>
                <a:gd name="T36" fmla="*/ 422 w 940"/>
                <a:gd name="T37" fmla="*/ 0 h 11"/>
                <a:gd name="T38" fmla="*/ 427 w 940"/>
                <a:gd name="T39" fmla="*/ 5 h 11"/>
                <a:gd name="T40" fmla="*/ 422 w 940"/>
                <a:gd name="T41" fmla="*/ 11 h 11"/>
                <a:gd name="T42" fmla="*/ 166 w 940"/>
                <a:gd name="T43" fmla="*/ 11 h 11"/>
                <a:gd name="T44" fmla="*/ 5 w 940"/>
                <a:gd name="T45" fmla="*/ 11 h 11"/>
                <a:gd name="T46" fmla="*/ 0 w 940"/>
                <a:gd name="T47" fmla="*/ 5 h 11"/>
                <a:gd name="T48" fmla="*/ 5 w 940"/>
                <a:gd name="T49" fmla="*/ 0 h 11"/>
                <a:gd name="T50" fmla="*/ 166 w 940"/>
                <a:gd name="T51" fmla="*/ 0 h 11"/>
                <a:gd name="T52" fmla="*/ 171 w 940"/>
                <a:gd name="T53" fmla="*/ 5 h 11"/>
                <a:gd name="T54" fmla="*/ 166 w 940"/>
                <a:gd name="T55" fmla="*/ 11 h 1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940" h="11">
                  <a:moveTo>
                    <a:pt x="935" y="11"/>
                  </a:moveTo>
                  <a:lnTo>
                    <a:pt x="774" y="11"/>
                  </a:lnTo>
                  <a:lnTo>
                    <a:pt x="769" y="5"/>
                  </a:lnTo>
                  <a:lnTo>
                    <a:pt x="774" y="0"/>
                  </a:lnTo>
                  <a:lnTo>
                    <a:pt x="935" y="0"/>
                  </a:lnTo>
                  <a:lnTo>
                    <a:pt x="940" y="5"/>
                  </a:lnTo>
                  <a:lnTo>
                    <a:pt x="935" y="11"/>
                  </a:lnTo>
                  <a:close/>
                  <a:moveTo>
                    <a:pt x="678" y="11"/>
                  </a:moveTo>
                  <a:lnTo>
                    <a:pt x="518" y="11"/>
                  </a:lnTo>
                  <a:lnTo>
                    <a:pt x="513" y="5"/>
                  </a:lnTo>
                  <a:lnTo>
                    <a:pt x="518" y="0"/>
                  </a:lnTo>
                  <a:lnTo>
                    <a:pt x="678" y="0"/>
                  </a:lnTo>
                  <a:lnTo>
                    <a:pt x="684" y="5"/>
                  </a:lnTo>
                  <a:lnTo>
                    <a:pt x="678" y="11"/>
                  </a:lnTo>
                  <a:close/>
                  <a:moveTo>
                    <a:pt x="422" y="11"/>
                  </a:moveTo>
                  <a:lnTo>
                    <a:pt x="262" y="11"/>
                  </a:lnTo>
                  <a:lnTo>
                    <a:pt x="256" y="5"/>
                  </a:lnTo>
                  <a:lnTo>
                    <a:pt x="262" y="0"/>
                  </a:lnTo>
                  <a:lnTo>
                    <a:pt x="422" y="0"/>
                  </a:lnTo>
                  <a:lnTo>
                    <a:pt x="427" y="5"/>
                  </a:lnTo>
                  <a:lnTo>
                    <a:pt x="422" y="11"/>
                  </a:lnTo>
                  <a:close/>
                  <a:moveTo>
                    <a:pt x="166" y="11"/>
                  </a:moveTo>
                  <a:lnTo>
                    <a:pt x="5" y="11"/>
                  </a:lnTo>
                  <a:lnTo>
                    <a:pt x="0" y="5"/>
                  </a:lnTo>
                  <a:lnTo>
                    <a:pt x="5" y="0"/>
                  </a:lnTo>
                  <a:lnTo>
                    <a:pt x="166" y="0"/>
                  </a:lnTo>
                  <a:lnTo>
                    <a:pt x="171" y="5"/>
                  </a:lnTo>
                  <a:lnTo>
                    <a:pt x="166" y="11"/>
                  </a:lnTo>
                  <a:close/>
                </a:path>
              </a:pathLst>
            </a:custGeom>
            <a:solidFill>
              <a:srgbClr val="FF0000"/>
            </a:solidFill>
            <a:ln w="7938">
              <a:solidFill>
                <a:srgbClr val="FF0000"/>
              </a:solidFill>
              <a:round/>
            </a:ln>
          </p:spPr>
          <p:txBody>
            <a:bodyPr/>
            <a:lstStyle/>
            <a:p>
              <a:pPr fontAlgn="base">
                <a:spcBef>
                  <a:spcPct val="0"/>
                </a:spcBef>
                <a:spcAft>
                  <a:spcPct val="0"/>
                </a:spcAft>
              </a:pPr>
              <a:endParaRPr lang="zh-CN" altLang="en-US" sz="1600" strike="noStrike" noProof="1">
                <a:solidFill>
                  <a:srgbClr val="494B4D"/>
                </a:solidFill>
                <a:latin typeface="Arial" panose="020B0604020202020204" pitchFamily="34" charset="0"/>
                <a:ea typeface="宋体" panose="02010600030101010101" pitchFamily="2" charset="-122"/>
              </a:endParaRPr>
            </a:p>
          </p:txBody>
        </p:sp>
        <p:sp>
          <p:nvSpPr>
            <p:cNvPr id="347230" name="Freeform 193"/>
            <p:cNvSpPr>
              <a:spLocks noEditPoints="1" noChangeArrowheads="1"/>
            </p:cNvSpPr>
            <p:nvPr/>
          </p:nvSpPr>
          <p:spPr bwMode="auto">
            <a:xfrm>
              <a:off x="3552" y="2596"/>
              <a:ext cx="11" cy="663"/>
            </a:xfrm>
            <a:custGeom>
              <a:avLst/>
              <a:gdLst>
                <a:gd name="T0" fmla="*/ 11 w 11"/>
                <a:gd name="T1" fmla="*/ 5 h 663"/>
                <a:gd name="T2" fmla="*/ 11 w 11"/>
                <a:gd name="T3" fmla="*/ 166 h 663"/>
                <a:gd name="T4" fmla="*/ 5 w 11"/>
                <a:gd name="T5" fmla="*/ 171 h 663"/>
                <a:gd name="T6" fmla="*/ 0 w 11"/>
                <a:gd name="T7" fmla="*/ 166 h 663"/>
                <a:gd name="T8" fmla="*/ 0 w 11"/>
                <a:gd name="T9" fmla="*/ 5 h 663"/>
                <a:gd name="T10" fmla="*/ 5 w 11"/>
                <a:gd name="T11" fmla="*/ 0 h 663"/>
                <a:gd name="T12" fmla="*/ 11 w 11"/>
                <a:gd name="T13" fmla="*/ 5 h 663"/>
                <a:gd name="T14" fmla="*/ 11 w 11"/>
                <a:gd name="T15" fmla="*/ 262 h 663"/>
                <a:gd name="T16" fmla="*/ 11 w 11"/>
                <a:gd name="T17" fmla="*/ 422 h 663"/>
                <a:gd name="T18" fmla="*/ 5 w 11"/>
                <a:gd name="T19" fmla="*/ 428 h 663"/>
                <a:gd name="T20" fmla="*/ 0 w 11"/>
                <a:gd name="T21" fmla="*/ 422 h 663"/>
                <a:gd name="T22" fmla="*/ 0 w 11"/>
                <a:gd name="T23" fmla="*/ 262 h 663"/>
                <a:gd name="T24" fmla="*/ 5 w 11"/>
                <a:gd name="T25" fmla="*/ 257 h 663"/>
                <a:gd name="T26" fmla="*/ 11 w 11"/>
                <a:gd name="T27" fmla="*/ 262 h 663"/>
                <a:gd name="T28" fmla="*/ 11 w 11"/>
                <a:gd name="T29" fmla="*/ 518 h 663"/>
                <a:gd name="T30" fmla="*/ 11 w 11"/>
                <a:gd name="T31" fmla="*/ 657 h 663"/>
                <a:gd name="T32" fmla="*/ 5 w 11"/>
                <a:gd name="T33" fmla="*/ 663 h 663"/>
                <a:gd name="T34" fmla="*/ 0 w 11"/>
                <a:gd name="T35" fmla="*/ 657 h 663"/>
                <a:gd name="T36" fmla="*/ 0 w 11"/>
                <a:gd name="T37" fmla="*/ 518 h 663"/>
                <a:gd name="T38" fmla="*/ 5 w 11"/>
                <a:gd name="T39" fmla="*/ 513 h 663"/>
                <a:gd name="T40" fmla="*/ 11 w 11"/>
                <a:gd name="T41" fmla="*/ 518 h 66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 h="663">
                  <a:moveTo>
                    <a:pt x="11" y="5"/>
                  </a:moveTo>
                  <a:lnTo>
                    <a:pt x="11" y="166"/>
                  </a:lnTo>
                  <a:lnTo>
                    <a:pt x="5" y="171"/>
                  </a:lnTo>
                  <a:lnTo>
                    <a:pt x="0" y="166"/>
                  </a:lnTo>
                  <a:lnTo>
                    <a:pt x="0" y="5"/>
                  </a:lnTo>
                  <a:lnTo>
                    <a:pt x="5" y="0"/>
                  </a:lnTo>
                  <a:lnTo>
                    <a:pt x="11" y="5"/>
                  </a:lnTo>
                  <a:close/>
                  <a:moveTo>
                    <a:pt x="11" y="262"/>
                  </a:moveTo>
                  <a:lnTo>
                    <a:pt x="11" y="422"/>
                  </a:lnTo>
                  <a:lnTo>
                    <a:pt x="5" y="428"/>
                  </a:lnTo>
                  <a:lnTo>
                    <a:pt x="0" y="422"/>
                  </a:lnTo>
                  <a:lnTo>
                    <a:pt x="0" y="262"/>
                  </a:lnTo>
                  <a:lnTo>
                    <a:pt x="5" y="257"/>
                  </a:lnTo>
                  <a:lnTo>
                    <a:pt x="11" y="262"/>
                  </a:lnTo>
                  <a:close/>
                  <a:moveTo>
                    <a:pt x="11" y="518"/>
                  </a:moveTo>
                  <a:lnTo>
                    <a:pt x="11" y="657"/>
                  </a:lnTo>
                  <a:lnTo>
                    <a:pt x="5" y="663"/>
                  </a:lnTo>
                  <a:lnTo>
                    <a:pt x="0" y="657"/>
                  </a:lnTo>
                  <a:lnTo>
                    <a:pt x="0" y="518"/>
                  </a:lnTo>
                  <a:lnTo>
                    <a:pt x="5" y="513"/>
                  </a:lnTo>
                  <a:lnTo>
                    <a:pt x="11" y="518"/>
                  </a:lnTo>
                  <a:close/>
                </a:path>
              </a:pathLst>
            </a:custGeom>
            <a:solidFill>
              <a:srgbClr val="FF0000"/>
            </a:solidFill>
            <a:ln w="7938">
              <a:solidFill>
                <a:srgbClr val="FF0000"/>
              </a:solidFill>
              <a:round/>
            </a:ln>
          </p:spPr>
          <p:txBody>
            <a:bodyPr/>
            <a:lstStyle/>
            <a:p>
              <a:pPr fontAlgn="base">
                <a:spcBef>
                  <a:spcPct val="0"/>
                </a:spcBef>
                <a:spcAft>
                  <a:spcPct val="0"/>
                </a:spcAft>
              </a:pPr>
              <a:endParaRPr lang="zh-CN" altLang="en-US" sz="1600" strike="noStrike" noProof="1">
                <a:solidFill>
                  <a:srgbClr val="494B4D"/>
                </a:solidFill>
                <a:latin typeface="Arial" panose="020B0604020202020204" pitchFamily="34" charset="0"/>
                <a:ea typeface="宋体" panose="02010600030101010101" pitchFamily="2" charset="-122"/>
              </a:endParaRPr>
            </a:p>
          </p:txBody>
        </p:sp>
        <p:sp>
          <p:nvSpPr>
            <p:cNvPr id="347231" name="Freeform 194"/>
            <p:cNvSpPr>
              <a:spLocks noEditPoints="1" noChangeArrowheads="1"/>
            </p:cNvSpPr>
            <p:nvPr/>
          </p:nvSpPr>
          <p:spPr bwMode="auto">
            <a:xfrm>
              <a:off x="4513" y="2644"/>
              <a:ext cx="11" cy="615"/>
            </a:xfrm>
            <a:custGeom>
              <a:avLst/>
              <a:gdLst>
                <a:gd name="T0" fmla="*/ 0 w 11"/>
                <a:gd name="T1" fmla="*/ 609 h 615"/>
                <a:gd name="T2" fmla="*/ 0 w 11"/>
                <a:gd name="T3" fmla="*/ 449 h 615"/>
                <a:gd name="T4" fmla="*/ 6 w 11"/>
                <a:gd name="T5" fmla="*/ 444 h 615"/>
                <a:gd name="T6" fmla="*/ 11 w 11"/>
                <a:gd name="T7" fmla="*/ 449 h 615"/>
                <a:gd name="T8" fmla="*/ 11 w 11"/>
                <a:gd name="T9" fmla="*/ 609 h 615"/>
                <a:gd name="T10" fmla="*/ 6 w 11"/>
                <a:gd name="T11" fmla="*/ 615 h 615"/>
                <a:gd name="T12" fmla="*/ 0 w 11"/>
                <a:gd name="T13" fmla="*/ 609 h 615"/>
                <a:gd name="T14" fmla="*/ 0 w 11"/>
                <a:gd name="T15" fmla="*/ 353 h 615"/>
                <a:gd name="T16" fmla="*/ 0 w 11"/>
                <a:gd name="T17" fmla="*/ 193 h 615"/>
                <a:gd name="T18" fmla="*/ 6 w 11"/>
                <a:gd name="T19" fmla="*/ 187 h 615"/>
                <a:gd name="T20" fmla="*/ 11 w 11"/>
                <a:gd name="T21" fmla="*/ 193 h 615"/>
                <a:gd name="T22" fmla="*/ 11 w 11"/>
                <a:gd name="T23" fmla="*/ 353 h 615"/>
                <a:gd name="T24" fmla="*/ 6 w 11"/>
                <a:gd name="T25" fmla="*/ 358 h 615"/>
                <a:gd name="T26" fmla="*/ 0 w 11"/>
                <a:gd name="T27" fmla="*/ 353 h 615"/>
                <a:gd name="T28" fmla="*/ 0 w 11"/>
                <a:gd name="T29" fmla="*/ 96 h 615"/>
                <a:gd name="T30" fmla="*/ 0 w 11"/>
                <a:gd name="T31" fmla="*/ 5 h 615"/>
                <a:gd name="T32" fmla="*/ 6 w 11"/>
                <a:gd name="T33" fmla="*/ 0 h 615"/>
                <a:gd name="T34" fmla="*/ 11 w 11"/>
                <a:gd name="T35" fmla="*/ 5 h 615"/>
                <a:gd name="T36" fmla="*/ 11 w 11"/>
                <a:gd name="T37" fmla="*/ 96 h 615"/>
                <a:gd name="T38" fmla="*/ 6 w 11"/>
                <a:gd name="T39" fmla="*/ 102 h 615"/>
                <a:gd name="T40" fmla="*/ 0 w 11"/>
                <a:gd name="T41" fmla="*/ 96 h 6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 h="615">
                  <a:moveTo>
                    <a:pt x="0" y="609"/>
                  </a:moveTo>
                  <a:lnTo>
                    <a:pt x="0" y="449"/>
                  </a:lnTo>
                  <a:lnTo>
                    <a:pt x="6" y="444"/>
                  </a:lnTo>
                  <a:lnTo>
                    <a:pt x="11" y="449"/>
                  </a:lnTo>
                  <a:lnTo>
                    <a:pt x="11" y="609"/>
                  </a:lnTo>
                  <a:lnTo>
                    <a:pt x="6" y="615"/>
                  </a:lnTo>
                  <a:lnTo>
                    <a:pt x="0" y="609"/>
                  </a:lnTo>
                  <a:close/>
                  <a:moveTo>
                    <a:pt x="0" y="353"/>
                  </a:moveTo>
                  <a:lnTo>
                    <a:pt x="0" y="193"/>
                  </a:lnTo>
                  <a:lnTo>
                    <a:pt x="6" y="187"/>
                  </a:lnTo>
                  <a:lnTo>
                    <a:pt x="11" y="193"/>
                  </a:lnTo>
                  <a:lnTo>
                    <a:pt x="11" y="353"/>
                  </a:lnTo>
                  <a:lnTo>
                    <a:pt x="6" y="358"/>
                  </a:lnTo>
                  <a:lnTo>
                    <a:pt x="0" y="353"/>
                  </a:lnTo>
                  <a:close/>
                  <a:moveTo>
                    <a:pt x="0" y="96"/>
                  </a:moveTo>
                  <a:lnTo>
                    <a:pt x="0" y="5"/>
                  </a:lnTo>
                  <a:lnTo>
                    <a:pt x="6" y="0"/>
                  </a:lnTo>
                  <a:lnTo>
                    <a:pt x="11" y="5"/>
                  </a:lnTo>
                  <a:lnTo>
                    <a:pt x="11" y="96"/>
                  </a:lnTo>
                  <a:lnTo>
                    <a:pt x="6" y="102"/>
                  </a:lnTo>
                  <a:lnTo>
                    <a:pt x="0" y="96"/>
                  </a:lnTo>
                  <a:close/>
                </a:path>
              </a:pathLst>
            </a:custGeom>
            <a:solidFill>
              <a:srgbClr val="FF0000"/>
            </a:solidFill>
            <a:ln w="7938">
              <a:solidFill>
                <a:srgbClr val="FF0000"/>
              </a:solidFill>
              <a:round/>
            </a:ln>
          </p:spPr>
          <p:txBody>
            <a:bodyPr/>
            <a:lstStyle/>
            <a:p>
              <a:pPr fontAlgn="base">
                <a:spcBef>
                  <a:spcPct val="0"/>
                </a:spcBef>
                <a:spcAft>
                  <a:spcPct val="0"/>
                </a:spcAft>
              </a:pPr>
              <a:endParaRPr lang="zh-CN" altLang="en-US" sz="1600" strike="noStrike" noProof="1">
                <a:solidFill>
                  <a:srgbClr val="494B4D"/>
                </a:solidFill>
                <a:latin typeface="Arial" panose="020B0604020202020204" pitchFamily="34" charset="0"/>
                <a:ea typeface="宋体" panose="02010600030101010101" pitchFamily="2" charset="-122"/>
              </a:endParaRPr>
            </a:p>
          </p:txBody>
        </p:sp>
        <p:sp>
          <p:nvSpPr>
            <p:cNvPr id="347232" name="Rectangle 195"/>
            <p:cNvSpPr>
              <a:spLocks noChangeArrowheads="1"/>
            </p:cNvSpPr>
            <p:nvPr/>
          </p:nvSpPr>
          <p:spPr bwMode="auto">
            <a:xfrm>
              <a:off x="3739" y="3804"/>
              <a:ext cx="93"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800" b="0" strike="noStrike" noProof="1">
                  <a:latin typeface="Times New Roman" panose="02020603050405020304" pitchFamily="18" charset="0"/>
                  <a:ea typeface="宋体" panose="02010600030101010101" pitchFamily="2" charset="-122"/>
                  <a:cs typeface="+mn-cs"/>
                </a:rPr>
                <a:t>L</a:t>
              </a:r>
              <a:endParaRPr lang="en-US" altLang="zh-CN" sz="1800" b="0" strike="noStrike" noProof="1">
                <a:solidFill>
                  <a:srgbClr val="494B4D"/>
                </a:solidFill>
                <a:latin typeface="Times New Roman" panose="02020603050405020304" pitchFamily="18" charset="0"/>
                <a:ea typeface="宋体" panose="02010600030101010101" pitchFamily="2" charset="-122"/>
                <a:cs typeface="+mn-cs"/>
              </a:endParaRPr>
            </a:p>
          </p:txBody>
        </p:sp>
        <p:sp>
          <p:nvSpPr>
            <p:cNvPr id="347233" name="Rectangle 196"/>
            <p:cNvSpPr>
              <a:spLocks noChangeArrowheads="1"/>
            </p:cNvSpPr>
            <p:nvPr/>
          </p:nvSpPr>
          <p:spPr bwMode="auto">
            <a:xfrm>
              <a:off x="3835" y="3878"/>
              <a:ext cx="45"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080" b="0" strike="noStrike" noProof="1">
                  <a:latin typeface="Times New Roman" panose="02020603050405020304" pitchFamily="18" charset="0"/>
                  <a:ea typeface="宋体" panose="02010600030101010101" pitchFamily="2" charset="-122"/>
                  <a:cs typeface="+mn-cs"/>
                </a:rPr>
                <a:t>3</a:t>
              </a:r>
              <a:endParaRPr lang="en-US" altLang="zh-CN" sz="1080" b="0" strike="noStrike" noProof="1">
                <a:solidFill>
                  <a:srgbClr val="494B4D"/>
                </a:solidFill>
                <a:latin typeface="Times New Roman" panose="02020603050405020304" pitchFamily="18" charset="0"/>
                <a:ea typeface="宋体" panose="02010600030101010101" pitchFamily="2" charset="-122"/>
                <a:cs typeface="+mn-cs"/>
              </a:endParaRPr>
            </a:p>
          </p:txBody>
        </p:sp>
        <p:sp>
          <p:nvSpPr>
            <p:cNvPr id="347234" name="Rectangle 197"/>
            <p:cNvSpPr>
              <a:spLocks noChangeArrowheads="1"/>
            </p:cNvSpPr>
            <p:nvPr/>
          </p:nvSpPr>
          <p:spPr bwMode="auto">
            <a:xfrm>
              <a:off x="3897" y="3804"/>
              <a:ext cx="85"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800" b="0" strike="noStrike" noProof="1">
                  <a:latin typeface="Times New Roman" panose="02020603050405020304" pitchFamily="18" charset="0"/>
                  <a:ea typeface="宋体" panose="02010600030101010101" pitchFamily="2" charset="-122"/>
                  <a:cs typeface="+mn-cs"/>
                </a:rPr>
                <a:t>=</a:t>
              </a:r>
              <a:endParaRPr lang="en-US" altLang="zh-CN" sz="1800" b="0" strike="noStrike" noProof="1">
                <a:solidFill>
                  <a:srgbClr val="494B4D"/>
                </a:solidFill>
                <a:latin typeface="Times New Roman" panose="02020603050405020304" pitchFamily="18" charset="0"/>
                <a:ea typeface="宋体" panose="02010600030101010101" pitchFamily="2" charset="-122"/>
                <a:cs typeface="+mn-cs"/>
              </a:endParaRPr>
            </a:p>
          </p:txBody>
        </p:sp>
        <p:sp>
          <p:nvSpPr>
            <p:cNvPr id="347235" name="Rectangle 198"/>
            <p:cNvSpPr>
              <a:spLocks noChangeArrowheads="1"/>
            </p:cNvSpPr>
            <p:nvPr/>
          </p:nvSpPr>
          <p:spPr bwMode="auto">
            <a:xfrm>
              <a:off x="3990" y="3804"/>
              <a:ext cx="152"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just" eaLnBrk="0" hangingPunct="0">
                <a:lnSpc>
                  <a:spcPct val="110000"/>
                </a:lnSpc>
                <a:spcBef>
                  <a:spcPts val="1400"/>
                </a:spcBef>
                <a:buClr>
                  <a:srgbClr val="956B21"/>
                </a:buClr>
                <a:buSzPct val="50000"/>
                <a:buFont typeface="Wingdings" panose="05000000000000000000" pitchFamily="2" charset="2"/>
                <a:buChar char="u"/>
                <a:defRPr sz="2400" b="1">
                  <a:solidFill>
                    <a:srgbClr val="0000FF"/>
                  </a:solidFill>
                  <a:latin typeface="幼圆" panose="02010509060101010101" pitchFamily="49" charset="-122"/>
                  <a:ea typeface="幼圆" panose="02010509060101010101" pitchFamily="49" charset="-122"/>
                </a:defRPr>
              </a:lvl1pPr>
              <a:lvl2pPr marL="742950" indent="-285750" algn="just" eaLnBrk="0" hangingPunct="0">
                <a:spcAft>
                  <a:spcPts val="600"/>
                </a:spcAft>
                <a:buClr>
                  <a:srgbClr val="E2BD7B"/>
                </a:buClr>
                <a:buFont typeface="华文新魏" panose="02010800040101010101" pitchFamily="2" charset="-122"/>
                <a:buChar char=" "/>
                <a:defRPr sz="2400" b="1">
                  <a:solidFill>
                    <a:schemeClr val="tx1"/>
                  </a:solidFill>
                  <a:latin typeface="华文新魏" panose="02010800040101010101" pitchFamily="2" charset="-122"/>
                  <a:ea typeface="华文新魏" panose="0201080004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charset="0"/>
                  <a:ea typeface="华文新魏" panose="0201080004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华文新魏" panose="02010800040101010101" pitchFamily="2" charset="-122"/>
                </a:defRPr>
              </a:lvl9pPr>
            </a:lstStyle>
            <a:p>
              <a:pPr algn="ctr" eaLnBrk="1" fontAlgn="base" hangingPunct="1">
                <a:lnSpc>
                  <a:spcPct val="100000"/>
                </a:lnSpc>
                <a:spcBef>
                  <a:spcPct val="0"/>
                </a:spcBef>
                <a:spcAft>
                  <a:spcPct val="0"/>
                </a:spcAft>
                <a:buClrTx/>
                <a:buSzTx/>
                <a:buFontTx/>
                <a:buNone/>
              </a:pPr>
              <a:r>
                <a:rPr lang="en-US" altLang="zh-CN" sz="1800" b="0" strike="noStrike" noProof="1">
                  <a:latin typeface="Times New Roman" panose="02020603050405020304" pitchFamily="18" charset="0"/>
                  <a:ea typeface="宋体" panose="02010600030101010101" pitchFamily="2" charset="-122"/>
                  <a:cs typeface="+mn-cs"/>
                </a:rPr>
                <a:t>50</a:t>
              </a:r>
              <a:endParaRPr lang="en-US" altLang="zh-CN" sz="1800" b="0" strike="noStrike" noProof="1">
                <a:solidFill>
                  <a:srgbClr val="494B4D"/>
                </a:solidFill>
                <a:latin typeface="Times New Roman" panose="02020603050405020304" pitchFamily="18" charset="0"/>
                <a:ea typeface="宋体" panose="02010600030101010101" pitchFamily="2" charset="-122"/>
                <a:cs typeface="+mn-cs"/>
              </a:endParaRPr>
            </a:p>
          </p:txBody>
        </p:sp>
        <p:sp>
          <p:nvSpPr>
            <p:cNvPr id="347236" name="Freeform 199"/>
            <p:cNvSpPr>
              <a:spLocks noChangeArrowheads="1"/>
            </p:cNvSpPr>
            <p:nvPr/>
          </p:nvSpPr>
          <p:spPr bwMode="auto">
            <a:xfrm>
              <a:off x="4257" y="3435"/>
              <a:ext cx="64" cy="59"/>
            </a:xfrm>
            <a:custGeom>
              <a:avLst/>
              <a:gdLst>
                <a:gd name="T0" fmla="*/ 64 w 64"/>
                <a:gd name="T1" fmla="*/ 27 h 59"/>
                <a:gd name="T2" fmla="*/ 53 w 64"/>
                <a:gd name="T3" fmla="*/ 5 h 59"/>
                <a:gd name="T4" fmla="*/ 32 w 64"/>
                <a:gd name="T5" fmla="*/ 0 h 59"/>
                <a:gd name="T6" fmla="*/ 11 w 64"/>
                <a:gd name="T7" fmla="*/ 5 h 59"/>
                <a:gd name="T8" fmla="*/ 5 w 64"/>
                <a:gd name="T9" fmla="*/ 16 h 59"/>
                <a:gd name="T10" fmla="*/ 0 w 64"/>
                <a:gd name="T11" fmla="*/ 27 h 59"/>
                <a:gd name="T12" fmla="*/ 5 w 64"/>
                <a:gd name="T13" fmla="*/ 37 h 59"/>
                <a:gd name="T14" fmla="*/ 11 w 64"/>
                <a:gd name="T15" fmla="*/ 48 h 59"/>
                <a:gd name="T16" fmla="*/ 32 w 64"/>
                <a:gd name="T17" fmla="*/ 59 h 59"/>
                <a:gd name="T18" fmla="*/ 53 w 64"/>
                <a:gd name="T19" fmla="*/ 48 h 59"/>
                <a:gd name="T20" fmla="*/ 64 w 64"/>
                <a:gd name="T21" fmla="*/ 27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4" h="59">
                  <a:moveTo>
                    <a:pt x="64" y="27"/>
                  </a:moveTo>
                  <a:lnTo>
                    <a:pt x="53" y="5"/>
                  </a:lnTo>
                  <a:lnTo>
                    <a:pt x="32" y="0"/>
                  </a:lnTo>
                  <a:lnTo>
                    <a:pt x="11" y="5"/>
                  </a:lnTo>
                  <a:lnTo>
                    <a:pt x="5" y="16"/>
                  </a:lnTo>
                  <a:lnTo>
                    <a:pt x="0" y="27"/>
                  </a:lnTo>
                  <a:lnTo>
                    <a:pt x="5" y="37"/>
                  </a:lnTo>
                  <a:lnTo>
                    <a:pt x="11" y="48"/>
                  </a:lnTo>
                  <a:lnTo>
                    <a:pt x="32" y="59"/>
                  </a:lnTo>
                  <a:lnTo>
                    <a:pt x="53" y="48"/>
                  </a:lnTo>
                  <a:lnTo>
                    <a:pt x="64" y="2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pPr>
              <a:endParaRPr lang="zh-CN" altLang="en-US" sz="1600" strike="noStrike" noProof="1">
                <a:solidFill>
                  <a:srgbClr val="494B4D"/>
                </a:solidFill>
                <a:latin typeface="Arial" panose="020B0604020202020204" pitchFamily="34" charset="0"/>
                <a:ea typeface="宋体" panose="02010600030101010101" pitchFamily="2" charset="-122"/>
              </a:endParaRPr>
            </a:p>
          </p:txBody>
        </p:sp>
        <p:sp>
          <p:nvSpPr>
            <p:cNvPr id="347237" name="Freeform 200"/>
            <p:cNvSpPr>
              <a:spLocks noChangeArrowheads="1"/>
            </p:cNvSpPr>
            <p:nvPr/>
          </p:nvSpPr>
          <p:spPr bwMode="auto">
            <a:xfrm>
              <a:off x="4257" y="3435"/>
              <a:ext cx="64" cy="59"/>
            </a:xfrm>
            <a:custGeom>
              <a:avLst/>
              <a:gdLst>
                <a:gd name="T0" fmla="*/ 64 w 64"/>
                <a:gd name="T1" fmla="*/ 27 h 59"/>
                <a:gd name="T2" fmla="*/ 53 w 64"/>
                <a:gd name="T3" fmla="*/ 5 h 59"/>
                <a:gd name="T4" fmla="*/ 32 w 64"/>
                <a:gd name="T5" fmla="*/ 0 h 59"/>
                <a:gd name="T6" fmla="*/ 11 w 64"/>
                <a:gd name="T7" fmla="*/ 5 h 59"/>
                <a:gd name="T8" fmla="*/ 5 w 64"/>
                <a:gd name="T9" fmla="*/ 16 h 59"/>
                <a:gd name="T10" fmla="*/ 0 w 64"/>
                <a:gd name="T11" fmla="*/ 27 h 59"/>
                <a:gd name="T12" fmla="*/ 5 w 64"/>
                <a:gd name="T13" fmla="*/ 37 h 59"/>
                <a:gd name="T14" fmla="*/ 11 w 64"/>
                <a:gd name="T15" fmla="*/ 48 h 59"/>
                <a:gd name="T16" fmla="*/ 32 w 64"/>
                <a:gd name="T17" fmla="*/ 59 h 59"/>
                <a:gd name="T18" fmla="*/ 53 w 64"/>
                <a:gd name="T19" fmla="*/ 48 h 59"/>
                <a:gd name="T20" fmla="*/ 64 w 64"/>
                <a:gd name="T21" fmla="*/ 27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4" h="59">
                  <a:moveTo>
                    <a:pt x="64" y="27"/>
                  </a:moveTo>
                  <a:lnTo>
                    <a:pt x="53" y="5"/>
                  </a:lnTo>
                  <a:lnTo>
                    <a:pt x="32" y="0"/>
                  </a:lnTo>
                  <a:lnTo>
                    <a:pt x="11" y="5"/>
                  </a:lnTo>
                  <a:lnTo>
                    <a:pt x="5" y="16"/>
                  </a:lnTo>
                  <a:lnTo>
                    <a:pt x="0" y="27"/>
                  </a:lnTo>
                  <a:lnTo>
                    <a:pt x="5" y="37"/>
                  </a:lnTo>
                  <a:lnTo>
                    <a:pt x="11" y="48"/>
                  </a:lnTo>
                  <a:lnTo>
                    <a:pt x="32" y="59"/>
                  </a:lnTo>
                  <a:lnTo>
                    <a:pt x="53" y="48"/>
                  </a:lnTo>
                  <a:lnTo>
                    <a:pt x="64" y="27"/>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sz="1600" strike="noStrike" noProof="1">
                <a:solidFill>
                  <a:srgbClr val="494B4D"/>
                </a:solidFill>
                <a:latin typeface="Arial" panose="020B0604020202020204" pitchFamily="34" charset="0"/>
                <a:ea typeface="宋体" panose="02010600030101010101" pitchFamily="2" charset="-122"/>
              </a:endParaRPr>
            </a:p>
          </p:txBody>
        </p:sp>
        <p:sp>
          <p:nvSpPr>
            <p:cNvPr id="347238" name="Freeform 201"/>
            <p:cNvSpPr>
              <a:spLocks noEditPoints="1" noChangeArrowheads="1"/>
            </p:cNvSpPr>
            <p:nvPr/>
          </p:nvSpPr>
          <p:spPr bwMode="auto">
            <a:xfrm>
              <a:off x="4513" y="3248"/>
              <a:ext cx="428" cy="11"/>
            </a:xfrm>
            <a:custGeom>
              <a:avLst/>
              <a:gdLst>
                <a:gd name="T0" fmla="*/ 6 w 428"/>
                <a:gd name="T1" fmla="*/ 0 h 11"/>
                <a:gd name="T2" fmla="*/ 166 w 428"/>
                <a:gd name="T3" fmla="*/ 0 h 11"/>
                <a:gd name="T4" fmla="*/ 171 w 428"/>
                <a:gd name="T5" fmla="*/ 5 h 11"/>
                <a:gd name="T6" fmla="*/ 166 w 428"/>
                <a:gd name="T7" fmla="*/ 11 h 11"/>
                <a:gd name="T8" fmla="*/ 6 w 428"/>
                <a:gd name="T9" fmla="*/ 11 h 11"/>
                <a:gd name="T10" fmla="*/ 0 w 428"/>
                <a:gd name="T11" fmla="*/ 5 h 11"/>
                <a:gd name="T12" fmla="*/ 6 w 428"/>
                <a:gd name="T13" fmla="*/ 0 h 11"/>
                <a:gd name="T14" fmla="*/ 262 w 428"/>
                <a:gd name="T15" fmla="*/ 0 h 11"/>
                <a:gd name="T16" fmla="*/ 422 w 428"/>
                <a:gd name="T17" fmla="*/ 0 h 11"/>
                <a:gd name="T18" fmla="*/ 428 w 428"/>
                <a:gd name="T19" fmla="*/ 5 h 11"/>
                <a:gd name="T20" fmla="*/ 422 w 428"/>
                <a:gd name="T21" fmla="*/ 11 h 11"/>
                <a:gd name="T22" fmla="*/ 262 w 428"/>
                <a:gd name="T23" fmla="*/ 11 h 11"/>
                <a:gd name="T24" fmla="*/ 257 w 428"/>
                <a:gd name="T25" fmla="*/ 5 h 11"/>
                <a:gd name="T26" fmla="*/ 262 w 428"/>
                <a:gd name="T27" fmla="*/ 0 h 1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8" h="11">
                  <a:moveTo>
                    <a:pt x="6" y="0"/>
                  </a:moveTo>
                  <a:lnTo>
                    <a:pt x="166" y="0"/>
                  </a:lnTo>
                  <a:lnTo>
                    <a:pt x="171" y="5"/>
                  </a:lnTo>
                  <a:lnTo>
                    <a:pt x="166" y="11"/>
                  </a:lnTo>
                  <a:lnTo>
                    <a:pt x="6" y="11"/>
                  </a:lnTo>
                  <a:lnTo>
                    <a:pt x="0" y="5"/>
                  </a:lnTo>
                  <a:lnTo>
                    <a:pt x="6" y="0"/>
                  </a:lnTo>
                  <a:close/>
                  <a:moveTo>
                    <a:pt x="262" y="0"/>
                  </a:moveTo>
                  <a:lnTo>
                    <a:pt x="422" y="0"/>
                  </a:lnTo>
                  <a:lnTo>
                    <a:pt x="428" y="5"/>
                  </a:lnTo>
                  <a:lnTo>
                    <a:pt x="422" y="11"/>
                  </a:lnTo>
                  <a:lnTo>
                    <a:pt x="262" y="11"/>
                  </a:lnTo>
                  <a:lnTo>
                    <a:pt x="257" y="5"/>
                  </a:lnTo>
                  <a:lnTo>
                    <a:pt x="262" y="0"/>
                  </a:lnTo>
                  <a:close/>
                </a:path>
              </a:pathLst>
            </a:custGeom>
            <a:solidFill>
              <a:srgbClr val="FF0000"/>
            </a:solidFill>
            <a:ln w="7938">
              <a:solidFill>
                <a:srgbClr val="FF0000"/>
              </a:solidFill>
              <a:round/>
            </a:ln>
          </p:spPr>
          <p:txBody>
            <a:bodyPr/>
            <a:lstStyle/>
            <a:p>
              <a:pPr fontAlgn="base">
                <a:spcBef>
                  <a:spcPct val="0"/>
                </a:spcBef>
                <a:spcAft>
                  <a:spcPct val="0"/>
                </a:spcAft>
              </a:pPr>
              <a:endParaRPr lang="zh-CN" altLang="en-US" sz="1600" strike="noStrike" noProof="1">
                <a:solidFill>
                  <a:srgbClr val="494B4D"/>
                </a:solidFill>
                <a:latin typeface="Arial" panose="020B0604020202020204" pitchFamily="34" charset="0"/>
                <a:ea typeface="宋体" panose="02010600030101010101" pitchFamily="2" charset="-122"/>
              </a:endParaRPr>
            </a:p>
          </p:txBody>
        </p:sp>
        <p:sp>
          <p:nvSpPr>
            <p:cNvPr id="347239" name="Freeform 202"/>
            <p:cNvSpPr>
              <a:spLocks noEditPoints="1" noChangeArrowheads="1"/>
            </p:cNvSpPr>
            <p:nvPr/>
          </p:nvSpPr>
          <p:spPr bwMode="auto">
            <a:xfrm>
              <a:off x="4081" y="1688"/>
              <a:ext cx="10" cy="919"/>
            </a:xfrm>
            <a:custGeom>
              <a:avLst/>
              <a:gdLst>
                <a:gd name="T0" fmla="*/ 0 w 10"/>
                <a:gd name="T1" fmla="*/ 913 h 919"/>
                <a:gd name="T2" fmla="*/ 0 w 10"/>
                <a:gd name="T3" fmla="*/ 753 h 919"/>
                <a:gd name="T4" fmla="*/ 5 w 10"/>
                <a:gd name="T5" fmla="*/ 748 h 919"/>
                <a:gd name="T6" fmla="*/ 10 w 10"/>
                <a:gd name="T7" fmla="*/ 753 h 919"/>
                <a:gd name="T8" fmla="*/ 10 w 10"/>
                <a:gd name="T9" fmla="*/ 913 h 919"/>
                <a:gd name="T10" fmla="*/ 5 w 10"/>
                <a:gd name="T11" fmla="*/ 919 h 919"/>
                <a:gd name="T12" fmla="*/ 0 w 10"/>
                <a:gd name="T13" fmla="*/ 913 h 919"/>
                <a:gd name="T14" fmla="*/ 0 w 10"/>
                <a:gd name="T15" fmla="*/ 657 h 919"/>
                <a:gd name="T16" fmla="*/ 0 w 10"/>
                <a:gd name="T17" fmla="*/ 497 h 919"/>
                <a:gd name="T18" fmla="*/ 5 w 10"/>
                <a:gd name="T19" fmla="*/ 491 h 919"/>
                <a:gd name="T20" fmla="*/ 10 w 10"/>
                <a:gd name="T21" fmla="*/ 497 h 919"/>
                <a:gd name="T22" fmla="*/ 10 w 10"/>
                <a:gd name="T23" fmla="*/ 657 h 919"/>
                <a:gd name="T24" fmla="*/ 5 w 10"/>
                <a:gd name="T25" fmla="*/ 662 h 919"/>
                <a:gd name="T26" fmla="*/ 0 w 10"/>
                <a:gd name="T27" fmla="*/ 657 h 919"/>
                <a:gd name="T28" fmla="*/ 0 w 10"/>
                <a:gd name="T29" fmla="*/ 400 h 919"/>
                <a:gd name="T30" fmla="*/ 0 w 10"/>
                <a:gd name="T31" fmla="*/ 240 h 919"/>
                <a:gd name="T32" fmla="*/ 5 w 10"/>
                <a:gd name="T33" fmla="*/ 235 h 919"/>
                <a:gd name="T34" fmla="*/ 10 w 10"/>
                <a:gd name="T35" fmla="*/ 240 h 919"/>
                <a:gd name="T36" fmla="*/ 10 w 10"/>
                <a:gd name="T37" fmla="*/ 400 h 919"/>
                <a:gd name="T38" fmla="*/ 5 w 10"/>
                <a:gd name="T39" fmla="*/ 406 h 919"/>
                <a:gd name="T40" fmla="*/ 0 w 10"/>
                <a:gd name="T41" fmla="*/ 400 h 919"/>
                <a:gd name="T42" fmla="*/ 0 w 10"/>
                <a:gd name="T43" fmla="*/ 144 h 919"/>
                <a:gd name="T44" fmla="*/ 0 w 10"/>
                <a:gd name="T45" fmla="*/ 5 h 919"/>
                <a:gd name="T46" fmla="*/ 5 w 10"/>
                <a:gd name="T47" fmla="*/ 0 h 919"/>
                <a:gd name="T48" fmla="*/ 10 w 10"/>
                <a:gd name="T49" fmla="*/ 5 h 919"/>
                <a:gd name="T50" fmla="*/ 10 w 10"/>
                <a:gd name="T51" fmla="*/ 144 h 919"/>
                <a:gd name="T52" fmla="*/ 5 w 10"/>
                <a:gd name="T53" fmla="*/ 149 h 919"/>
                <a:gd name="T54" fmla="*/ 0 w 10"/>
                <a:gd name="T55" fmla="*/ 144 h 91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0" h="919">
                  <a:moveTo>
                    <a:pt x="0" y="913"/>
                  </a:moveTo>
                  <a:lnTo>
                    <a:pt x="0" y="753"/>
                  </a:lnTo>
                  <a:lnTo>
                    <a:pt x="5" y="748"/>
                  </a:lnTo>
                  <a:lnTo>
                    <a:pt x="10" y="753"/>
                  </a:lnTo>
                  <a:lnTo>
                    <a:pt x="10" y="913"/>
                  </a:lnTo>
                  <a:lnTo>
                    <a:pt x="5" y="919"/>
                  </a:lnTo>
                  <a:lnTo>
                    <a:pt x="0" y="913"/>
                  </a:lnTo>
                  <a:close/>
                  <a:moveTo>
                    <a:pt x="0" y="657"/>
                  </a:moveTo>
                  <a:lnTo>
                    <a:pt x="0" y="497"/>
                  </a:lnTo>
                  <a:lnTo>
                    <a:pt x="5" y="491"/>
                  </a:lnTo>
                  <a:lnTo>
                    <a:pt x="10" y="497"/>
                  </a:lnTo>
                  <a:lnTo>
                    <a:pt x="10" y="657"/>
                  </a:lnTo>
                  <a:lnTo>
                    <a:pt x="5" y="662"/>
                  </a:lnTo>
                  <a:lnTo>
                    <a:pt x="0" y="657"/>
                  </a:lnTo>
                  <a:close/>
                  <a:moveTo>
                    <a:pt x="0" y="400"/>
                  </a:moveTo>
                  <a:lnTo>
                    <a:pt x="0" y="240"/>
                  </a:lnTo>
                  <a:lnTo>
                    <a:pt x="5" y="235"/>
                  </a:lnTo>
                  <a:lnTo>
                    <a:pt x="10" y="240"/>
                  </a:lnTo>
                  <a:lnTo>
                    <a:pt x="10" y="400"/>
                  </a:lnTo>
                  <a:lnTo>
                    <a:pt x="5" y="406"/>
                  </a:lnTo>
                  <a:lnTo>
                    <a:pt x="0" y="400"/>
                  </a:lnTo>
                  <a:close/>
                  <a:moveTo>
                    <a:pt x="0" y="144"/>
                  </a:moveTo>
                  <a:lnTo>
                    <a:pt x="0" y="5"/>
                  </a:lnTo>
                  <a:lnTo>
                    <a:pt x="5" y="0"/>
                  </a:lnTo>
                  <a:lnTo>
                    <a:pt x="10" y="5"/>
                  </a:lnTo>
                  <a:lnTo>
                    <a:pt x="10" y="144"/>
                  </a:lnTo>
                  <a:lnTo>
                    <a:pt x="5" y="149"/>
                  </a:lnTo>
                  <a:lnTo>
                    <a:pt x="0" y="144"/>
                  </a:lnTo>
                  <a:close/>
                </a:path>
              </a:pathLst>
            </a:custGeom>
            <a:solidFill>
              <a:srgbClr val="FF0000"/>
            </a:solidFill>
            <a:ln w="7938">
              <a:solidFill>
                <a:srgbClr val="FF0000"/>
              </a:solidFill>
              <a:round/>
            </a:ln>
          </p:spPr>
          <p:txBody>
            <a:bodyPr/>
            <a:lstStyle/>
            <a:p>
              <a:pPr fontAlgn="base">
                <a:spcBef>
                  <a:spcPct val="0"/>
                </a:spcBef>
                <a:spcAft>
                  <a:spcPct val="0"/>
                </a:spcAft>
              </a:pPr>
              <a:endParaRPr lang="zh-CN" altLang="en-US" sz="1600" strike="noStrike" noProof="1">
                <a:solidFill>
                  <a:srgbClr val="494B4D"/>
                </a:solidFill>
                <a:latin typeface="Arial" panose="020B0604020202020204" pitchFamily="34"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47139"/>
                                        </p:tgtEl>
                                        <p:attrNameLst>
                                          <p:attrName>style.visibility</p:attrName>
                                        </p:attrNameLst>
                                      </p:cBhvr>
                                      <p:to>
                                        <p:strVal val="visible"/>
                                      </p:to>
                                    </p:set>
                                    <p:animEffect transition="in" filter="wipe(down)">
                                      <p:cBhvr>
                                        <p:cTn id="7" dur="500"/>
                                        <p:tgtEl>
                                          <p:spTgt spid="347139"/>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94563">
                                            <p:txEl>
                                              <p:pRg st="0" end="0"/>
                                            </p:txEl>
                                          </p:spTgt>
                                        </p:tgtEl>
                                        <p:attrNameLst>
                                          <p:attrName>style.visibility</p:attrName>
                                        </p:attrNameLst>
                                      </p:cBhvr>
                                      <p:to>
                                        <p:strVal val="visible"/>
                                      </p:to>
                                    </p:set>
                                    <p:animEffect transition="in" filter="wheel(1)">
                                      <p:cBhvr>
                                        <p:cTn id="12" dur="2000"/>
                                        <p:tgtEl>
                                          <p:spTgt spid="19456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47140"/>
                                        </p:tgtEl>
                                        <p:attrNameLst>
                                          <p:attrName>style.visibility</p:attrName>
                                        </p:attrNameLst>
                                      </p:cBhvr>
                                      <p:to>
                                        <p:strVal val="visible"/>
                                      </p:to>
                                    </p:set>
                                    <p:animEffect transition="in" filter="barn(inVertical)">
                                      <p:cBhvr>
                                        <p:cTn id="17" dur="500"/>
                                        <p:tgtEl>
                                          <p:spTgt spid="347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3" grpId="0" build="p"/>
      <p:bldP spid="347139" grpId="0"/>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7" name="Rectangle 2"/>
          <p:cNvSpPr>
            <a:spLocks noGrp="1" noRot="1"/>
          </p:cNvSpPr>
          <p:nvPr>
            <p:ph type="title"/>
          </p:nvPr>
        </p:nvSpPr>
        <p:spPr/>
        <p:txBody>
          <a:bodyPr vert="horz" wrap="square" lIns="91440" tIns="45720" rIns="91440" bIns="45720" anchor="b"/>
          <a:lstStyle/>
          <a:p>
            <a:pPr eaLnBrk="1" hangingPunct="1"/>
            <a:endParaRPr lang="zh-CN" altLang="en-US" kern="1200">
              <a:solidFill>
                <a:srgbClr val="5D2513"/>
              </a:solidFill>
              <a:latin typeface="幼圆" panose="02010509060101010101" pitchFamily="49" charset="-122"/>
              <a:ea typeface="幼圆" panose="02010509060101010101" pitchFamily="49" charset="-122"/>
              <a:cs typeface="+mj-cs"/>
            </a:endParaRPr>
          </a:p>
        </p:txBody>
      </p:sp>
      <p:sp>
        <p:nvSpPr>
          <p:cNvPr id="273411" name="Rectangle 3"/>
          <p:cNvSpPr>
            <a:spLocks noGrp="1" noRot="1"/>
          </p:cNvSpPr>
          <p:nvPr>
            <p:ph idx="1"/>
          </p:nvPr>
        </p:nvSpPr>
        <p:spPr/>
        <p:txBody>
          <a:bodyPr vert="horz" wrap="square" lIns="91440" tIns="45720" rIns="91440" bIns="45720" anchor="t"/>
          <a:lstStyle/>
          <a:p>
            <a:pPr lvl="2" eaLnBrk="1" hangingPunct="1">
              <a:lnSpc>
                <a:spcPct val="150000"/>
              </a:lnSpc>
            </a:pPr>
            <a:r>
              <a:rPr lang="zh-CN" altLang="en-US" sz="3300" b="1">
                <a:latin typeface="方正粗黑宋简体" panose="02000000000000000000" pitchFamily="2" charset="-122"/>
                <a:ea typeface="方正粗黑宋简体" panose="02000000000000000000" pitchFamily="2" charset="-122"/>
              </a:rPr>
              <a:t>比较上列</a:t>
            </a:r>
            <a:r>
              <a:rPr lang="en-US" altLang="zh-CN" sz="3300" b="1">
                <a:latin typeface="方正粗黑宋简体" panose="02000000000000000000" pitchFamily="2" charset="-122"/>
                <a:ea typeface="方正粗黑宋简体" panose="02000000000000000000" pitchFamily="2" charset="-122"/>
              </a:rPr>
              <a:t>3</a:t>
            </a:r>
            <a:r>
              <a:rPr lang="zh-CN" altLang="en-US" sz="3300" b="1">
                <a:latin typeface="方正粗黑宋简体" panose="02000000000000000000" pitchFamily="2" charset="-122"/>
                <a:ea typeface="方正粗黑宋简体" panose="02000000000000000000" pitchFamily="2" charset="-122"/>
              </a:rPr>
              <a:t>种解，最优的是第</a:t>
            </a:r>
            <a:r>
              <a:rPr lang="en-US" altLang="zh-CN" sz="3300" b="1">
                <a:latin typeface="方正粗黑宋简体" panose="02000000000000000000" pitchFamily="2" charset="-122"/>
                <a:ea typeface="方正粗黑宋简体" panose="02000000000000000000" pitchFamily="2" charset="-122"/>
              </a:rPr>
              <a:t>2</a:t>
            </a:r>
            <a:r>
              <a:rPr lang="zh-CN" altLang="en-US" sz="3300" b="1">
                <a:latin typeface="方正粗黑宋简体" panose="02000000000000000000" pitchFamily="2" charset="-122"/>
                <a:ea typeface="方正粗黑宋简体" panose="02000000000000000000" pitchFamily="2" charset="-122"/>
              </a:rPr>
              <a:t>种解，以</a:t>
            </a:r>
            <a:r>
              <a:rPr lang="en-US" altLang="zh-CN" sz="3300" b="1">
                <a:latin typeface="方正粗黑宋简体" panose="02000000000000000000" pitchFamily="2" charset="-122"/>
                <a:ea typeface="方正粗黑宋简体" panose="02000000000000000000" pitchFamily="2" charset="-122"/>
              </a:rPr>
              <a:t>(-3,0)</a:t>
            </a:r>
            <a:r>
              <a:rPr lang="zh-CN" altLang="en-US" sz="3300" b="1">
                <a:latin typeface="方正粗黑宋简体" panose="02000000000000000000" pitchFamily="2" charset="-122"/>
                <a:ea typeface="方正粗黑宋简体" panose="02000000000000000000" pitchFamily="2" charset="-122"/>
              </a:rPr>
              <a:t>、</a:t>
            </a:r>
            <a:r>
              <a:rPr lang="en-US" altLang="zh-CN" sz="3300" b="1">
                <a:latin typeface="方正粗黑宋简体" panose="02000000000000000000" pitchFamily="2" charset="-122"/>
                <a:ea typeface="方正粗黑宋简体" panose="02000000000000000000" pitchFamily="2" charset="-122"/>
              </a:rPr>
              <a:t>(1,3)</a:t>
            </a:r>
            <a:r>
              <a:rPr lang="zh-CN" altLang="en-US" sz="3300" b="1">
                <a:latin typeface="方正粗黑宋简体" panose="02000000000000000000" pitchFamily="2" charset="-122"/>
                <a:ea typeface="方正粗黑宋简体" panose="02000000000000000000" pitchFamily="2" charset="-122"/>
              </a:rPr>
              <a:t>、</a:t>
            </a:r>
            <a:r>
              <a:rPr lang="en-US" altLang="zh-CN" sz="3300" b="1">
                <a:latin typeface="方正粗黑宋简体" panose="02000000000000000000" pitchFamily="2" charset="-122"/>
                <a:ea typeface="方正粗黑宋简体" panose="02000000000000000000" pitchFamily="2" charset="-122"/>
              </a:rPr>
              <a:t>(1,-3)</a:t>
            </a:r>
            <a:r>
              <a:rPr lang="zh-CN" altLang="en-US" sz="3300" b="1">
                <a:latin typeface="方正粗黑宋简体" panose="02000000000000000000" pitchFamily="2" charset="-122"/>
                <a:ea typeface="方正粗黑宋简体" panose="02000000000000000000" pitchFamily="2" charset="-122"/>
              </a:rPr>
              <a:t>为中点，总代价为</a:t>
            </a:r>
            <a:r>
              <a:rPr lang="en-US" altLang="zh-CN" sz="3300" b="1">
                <a:latin typeface="方正粗黑宋简体" panose="02000000000000000000" pitchFamily="2" charset="-122"/>
                <a:ea typeface="方正粗黑宋简体" panose="02000000000000000000" pitchFamily="2" charset="-122"/>
              </a:rPr>
              <a:t>44</a:t>
            </a:r>
            <a:r>
              <a:rPr lang="zh-CN" altLang="en-US" sz="3300" b="1">
                <a:latin typeface="方正粗黑宋简体" panose="02000000000000000000" pitchFamily="2" charset="-122"/>
                <a:ea typeface="方正粗黑宋简体" panose="02000000000000000000" pitchFamily="2" charset="-122"/>
              </a:rPr>
              <a:t>。</a:t>
            </a:r>
          </a:p>
          <a:p>
            <a:pPr eaLnBrk="1" hangingPunct="1">
              <a:lnSpc>
                <a:spcPct val="150000"/>
              </a:lnSpc>
              <a:buClr>
                <a:srgbClr val="956B21"/>
              </a:buClr>
              <a:buSzPct val="50000"/>
            </a:pPr>
            <a:endParaRPr lang="zh-CN" altLang="en-US" sz="3600" kern="1200">
              <a:solidFill>
                <a:srgbClr val="634816"/>
              </a:solidFill>
              <a:latin typeface="方正粗黑宋简体" panose="02000000000000000000" pitchFamily="2" charset="-122"/>
              <a:ea typeface="方正粗黑宋简体" panose="02000000000000000000"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fade">
                                      <p:cBhvr>
                                        <p:cTn id="7" dur="500"/>
                                        <p:tgtEl>
                                          <p:spTgt spid="2734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11" grpId="0" build="p"/>
    </p:bld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1" name="Rectangle 2"/>
          <p:cNvSpPr>
            <a:spLocks noGrp="1" noRot="1"/>
          </p:cNvSpPr>
          <p:nvPr>
            <p:ph type="title"/>
          </p:nvPr>
        </p:nvSpPr>
        <p:spPr/>
        <p:txBody>
          <a:bodyPr vert="horz" wrap="square" lIns="91440" tIns="45720" rIns="91440" bIns="45720" anchor="b"/>
          <a:lstStyle/>
          <a:p>
            <a:pPr eaLnBrk="1" hangingPunct="1"/>
            <a:endParaRPr lang="zh-CN" altLang="zh-CN" kern="1200">
              <a:solidFill>
                <a:srgbClr val="5D2513"/>
              </a:solidFill>
              <a:latin typeface="幼圆" panose="02010509060101010101" pitchFamily="49" charset="-122"/>
              <a:ea typeface="幼圆" panose="02010509060101010101" pitchFamily="49" charset="-122"/>
              <a:cs typeface="+mj-cs"/>
            </a:endParaRPr>
          </a:p>
        </p:txBody>
      </p:sp>
      <p:sp>
        <p:nvSpPr>
          <p:cNvPr id="349187" name="Rectangle 3"/>
          <p:cNvSpPr>
            <a:spLocks noGrp="1" noRot="1"/>
          </p:cNvSpPr>
          <p:nvPr>
            <p:ph idx="1"/>
          </p:nvPr>
        </p:nvSpPr>
        <p:spPr>
          <a:xfrm>
            <a:off x="0" y="692785"/>
            <a:ext cx="4761230" cy="4893945"/>
          </a:xfrm>
        </p:spPr>
        <p:txBody>
          <a:bodyPr vert="horz" wrap="square" lIns="91440" tIns="45720" rIns="91440" bIns="45720" anchor="t"/>
          <a:lstStyle/>
          <a:p>
            <a:pPr lvl="1" eaLnBrk="1" hangingPunct="1">
              <a:buClr>
                <a:srgbClr val="E2BD7B"/>
              </a:buClr>
            </a:pPr>
            <a:r>
              <a:rPr lang="zh-CN" altLang="en-US" sz="2800" kern="1200">
                <a:latin typeface="方正粗黑宋简体" panose="02000000000000000000" pitchFamily="2" charset="-122"/>
                <a:ea typeface="方正粗黑宋简体" panose="02000000000000000000" pitchFamily="2" charset="-122"/>
                <a:cs typeface="+mn-cs"/>
              </a:rPr>
              <a:t>以上是无限制条件时得到的准最佳解。当有某些限制条件时，解法应须有所调整。</a:t>
            </a:r>
          </a:p>
          <a:p>
            <a:pPr lvl="1" eaLnBrk="1" hangingPunct="1">
              <a:lnSpc>
                <a:spcPct val="100000"/>
              </a:lnSpc>
            </a:pPr>
            <a:r>
              <a:rPr lang="zh-CN" altLang="en-US" sz="2400" b="1">
                <a:latin typeface="方正粗黑宋简体" panose="02000000000000000000" pitchFamily="2" charset="-122"/>
                <a:ea typeface="方正粗黑宋简体" panose="02000000000000000000" pitchFamily="2" charset="-122"/>
              </a:rPr>
              <a:t>譬如，交换点的容量限制，每一群的端的权之和不能超过某预给值，如∑</a:t>
            </a:r>
            <a:r>
              <a:rPr lang="en-US" altLang="zh-CN" sz="2400" b="1">
                <a:latin typeface="方正粗黑宋简体" panose="02000000000000000000" pitchFamily="2" charset="-122"/>
                <a:ea typeface="方正粗黑宋简体" panose="02000000000000000000" pitchFamily="2" charset="-122"/>
              </a:rPr>
              <a:t>w</a:t>
            </a:r>
            <a:r>
              <a:rPr lang="en-US" altLang="zh-CN" sz="2400" b="1" baseline="-25000">
                <a:latin typeface="方正粗黑宋简体" panose="02000000000000000000" pitchFamily="2" charset="-122"/>
                <a:ea typeface="方正粗黑宋简体" panose="02000000000000000000" pitchFamily="2" charset="-122"/>
              </a:rPr>
              <a:t>j</a:t>
            </a:r>
            <a:r>
              <a:rPr lang="en-US" altLang="zh-CN" sz="2400" b="1">
                <a:latin typeface="方正粗黑宋简体" panose="02000000000000000000" pitchFamily="2" charset="-122"/>
                <a:ea typeface="方正粗黑宋简体" panose="02000000000000000000" pitchFamily="2" charset="-122"/>
              </a:rPr>
              <a:t>≤8</a:t>
            </a:r>
            <a:r>
              <a:rPr lang="zh-CN" altLang="en-US" sz="2400" b="1">
                <a:latin typeface="方正粗黑宋简体" panose="02000000000000000000" pitchFamily="2" charset="-122"/>
                <a:ea typeface="方正粗黑宋简体" panose="02000000000000000000" pitchFamily="2" charset="-122"/>
              </a:rPr>
              <a:t>，则上面求得的第</a:t>
            </a:r>
            <a:r>
              <a:rPr lang="en-US" altLang="zh-CN" sz="2400" b="1">
                <a:latin typeface="方正粗黑宋简体" panose="02000000000000000000" pitchFamily="2" charset="-122"/>
                <a:ea typeface="方正粗黑宋简体" panose="02000000000000000000" pitchFamily="2" charset="-122"/>
              </a:rPr>
              <a:t>2</a:t>
            </a:r>
            <a:r>
              <a:rPr lang="zh-CN" altLang="en-US" sz="2400" b="1">
                <a:latin typeface="方正粗黑宋简体" panose="02000000000000000000" pitchFamily="2" charset="-122"/>
                <a:ea typeface="方正粗黑宋简体" panose="02000000000000000000" pitchFamily="2" charset="-122"/>
              </a:rPr>
              <a:t>种解就不可用了；第</a:t>
            </a:r>
            <a:r>
              <a:rPr lang="en-US" altLang="zh-CN" sz="2400" b="1">
                <a:latin typeface="方正粗黑宋简体" panose="02000000000000000000" pitchFamily="2" charset="-122"/>
                <a:ea typeface="方正粗黑宋简体" panose="02000000000000000000" pitchFamily="2" charset="-122"/>
              </a:rPr>
              <a:t>1</a:t>
            </a:r>
            <a:r>
              <a:rPr lang="zh-CN" altLang="en-US" sz="2400" b="1">
                <a:latin typeface="方正粗黑宋简体" panose="02000000000000000000" pitchFamily="2" charset="-122"/>
                <a:ea typeface="方正粗黑宋简体" panose="02000000000000000000" pitchFamily="2" charset="-122"/>
              </a:rPr>
              <a:t>种解亦不可用，只有第</a:t>
            </a:r>
            <a:r>
              <a:rPr lang="en-US" altLang="zh-CN" sz="2400" b="1">
                <a:latin typeface="方正粗黑宋简体" panose="02000000000000000000" pitchFamily="2" charset="-122"/>
                <a:ea typeface="方正粗黑宋简体" panose="02000000000000000000" pitchFamily="2" charset="-122"/>
              </a:rPr>
              <a:t>3</a:t>
            </a:r>
            <a:r>
              <a:rPr lang="zh-CN" altLang="en-US" sz="2400" b="1">
                <a:latin typeface="方正粗黑宋简体" panose="02000000000000000000" pitchFamily="2" charset="-122"/>
                <a:ea typeface="方正粗黑宋简体" panose="02000000000000000000" pitchFamily="2" charset="-122"/>
              </a:rPr>
              <a:t>种解满足条件。</a:t>
            </a:r>
          </a:p>
          <a:p>
            <a:pPr lvl="1" eaLnBrk="1" hangingPunct="1">
              <a:lnSpc>
                <a:spcPct val="100000"/>
              </a:lnSpc>
            </a:pPr>
            <a:r>
              <a:rPr lang="zh-CN" altLang="en-US" sz="2400" b="1">
                <a:latin typeface="方正粗黑宋简体" panose="02000000000000000000" pitchFamily="2" charset="-122"/>
                <a:ea typeface="方正粗黑宋简体" panose="02000000000000000000" pitchFamily="2" charset="-122"/>
              </a:rPr>
              <a:t>但若对第</a:t>
            </a:r>
            <a:r>
              <a:rPr lang="en-US" altLang="zh-CN" sz="2400" b="1">
                <a:latin typeface="方正粗黑宋简体" panose="02000000000000000000" pitchFamily="2" charset="-122"/>
                <a:ea typeface="方正粗黑宋简体" panose="02000000000000000000" pitchFamily="2" charset="-122"/>
              </a:rPr>
              <a:t>2</a:t>
            </a:r>
            <a:r>
              <a:rPr lang="zh-CN" altLang="en-US" sz="2400" b="1">
                <a:latin typeface="方正粗黑宋简体" panose="02000000000000000000" pitchFamily="2" charset="-122"/>
                <a:ea typeface="方正粗黑宋简体" panose="02000000000000000000" pitchFamily="2" charset="-122"/>
              </a:rPr>
              <a:t>种解进行调整，把</a:t>
            </a:r>
            <a:r>
              <a:rPr lang="en-US" altLang="zh-CN" sz="2400" b="1">
                <a:latin typeface="方正粗黑宋简体" panose="02000000000000000000" pitchFamily="2" charset="-122"/>
                <a:ea typeface="方正粗黑宋简体" panose="02000000000000000000" pitchFamily="2" charset="-122"/>
              </a:rPr>
              <a:t>(3,1)</a:t>
            </a:r>
            <a:r>
              <a:rPr lang="zh-CN" altLang="en-US" sz="2400" b="1">
                <a:latin typeface="方正粗黑宋简体" panose="02000000000000000000" pitchFamily="2" charset="-122"/>
                <a:ea typeface="方正粗黑宋简体" panose="02000000000000000000" pitchFamily="2" charset="-122"/>
              </a:rPr>
              <a:t>端移给</a:t>
            </a:r>
            <a:r>
              <a:rPr lang="en-US" altLang="zh-CN" sz="2400" b="1">
                <a:latin typeface="方正粗黑宋简体" panose="02000000000000000000" pitchFamily="2" charset="-122"/>
                <a:ea typeface="方正粗黑宋简体" panose="02000000000000000000" pitchFamily="2" charset="-122"/>
              </a:rPr>
              <a:t>(1,-3)</a:t>
            </a:r>
            <a:r>
              <a:rPr lang="zh-CN" altLang="en-US" sz="2400" b="1">
                <a:latin typeface="方正粗黑宋简体" panose="02000000000000000000" pitchFamily="2" charset="-122"/>
                <a:ea typeface="方正粗黑宋简体" panose="02000000000000000000" pitchFamily="2" charset="-122"/>
              </a:rPr>
              <a:t>为中点的群中去，距离将增加</a:t>
            </a:r>
            <a:r>
              <a:rPr lang="en-US" altLang="zh-CN" sz="2400" b="1">
                <a:latin typeface="方正粗黑宋简体" panose="02000000000000000000" pitchFamily="2" charset="-122"/>
                <a:ea typeface="方正粗黑宋简体" panose="02000000000000000000" pitchFamily="2" charset="-122"/>
              </a:rPr>
              <a:t>2</a:t>
            </a:r>
            <a:r>
              <a:rPr lang="zh-CN" altLang="en-US" sz="2400" b="1">
                <a:latin typeface="方正粗黑宋简体" panose="02000000000000000000" pitchFamily="2" charset="-122"/>
                <a:ea typeface="方正粗黑宋简体" panose="02000000000000000000" pitchFamily="2" charset="-122"/>
              </a:rPr>
              <a:t>，∑</a:t>
            </a:r>
            <a:r>
              <a:rPr lang="en-US" altLang="zh-CN" sz="2400" b="1">
                <a:latin typeface="方正粗黑宋简体" panose="02000000000000000000" pitchFamily="2" charset="-122"/>
                <a:ea typeface="方正粗黑宋简体" panose="02000000000000000000" pitchFamily="2" charset="-122"/>
              </a:rPr>
              <a:t>w</a:t>
            </a:r>
            <a:r>
              <a:rPr lang="en-US" altLang="zh-CN" sz="2400" b="1" baseline="-25000">
                <a:latin typeface="方正粗黑宋简体" panose="02000000000000000000" pitchFamily="2" charset="-122"/>
                <a:ea typeface="方正粗黑宋简体" panose="02000000000000000000" pitchFamily="2" charset="-122"/>
              </a:rPr>
              <a:t>j</a:t>
            </a:r>
            <a:r>
              <a:rPr lang="en-US" altLang="zh-CN" sz="2400" b="1">
                <a:latin typeface="方正粗黑宋简体" panose="02000000000000000000" pitchFamily="2" charset="-122"/>
                <a:ea typeface="方正粗黑宋简体" panose="02000000000000000000" pitchFamily="2" charset="-122"/>
              </a:rPr>
              <a:t>≤8</a:t>
            </a:r>
            <a:r>
              <a:rPr lang="zh-CN" altLang="en-US" sz="2400" b="1">
                <a:latin typeface="方正粗黑宋简体" panose="02000000000000000000" pitchFamily="2" charset="-122"/>
                <a:ea typeface="方正粗黑宋简体" panose="02000000000000000000" pitchFamily="2" charset="-122"/>
              </a:rPr>
              <a:t>，而总代价为</a:t>
            </a:r>
            <a:r>
              <a:rPr lang="en-US" altLang="zh-CN" sz="2400" b="1">
                <a:latin typeface="方正粗黑宋简体" panose="02000000000000000000" pitchFamily="2" charset="-122"/>
                <a:ea typeface="方正粗黑宋简体" panose="02000000000000000000" pitchFamily="2" charset="-122"/>
              </a:rPr>
              <a:t>48</a:t>
            </a:r>
            <a:r>
              <a:rPr lang="zh-CN" altLang="en-US" sz="2400" b="1">
                <a:latin typeface="方正粗黑宋简体" panose="02000000000000000000" pitchFamily="2" charset="-122"/>
                <a:ea typeface="方正粗黑宋简体" panose="02000000000000000000" pitchFamily="2" charset="-122"/>
              </a:rPr>
              <a:t>，尚优于第</a:t>
            </a:r>
            <a:r>
              <a:rPr lang="en-US" altLang="zh-CN" sz="2400" b="1">
                <a:latin typeface="方正粗黑宋简体" panose="02000000000000000000" pitchFamily="2" charset="-122"/>
                <a:ea typeface="方正粗黑宋简体" panose="02000000000000000000" pitchFamily="2" charset="-122"/>
              </a:rPr>
              <a:t>3</a:t>
            </a:r>
            <a:r>
              <a:rPr lang="zh-CN" altLang="en-US" sz="2400" b="1">
                <a:latin typeface="方正粗黑宋简体" panose="02000000000000000000" pitchFamily="2" charset="-122"/>
                <a:ea typeface="方正粗黑宋简体" panose="02000000000000000000" pitchFamily="2" charset="-122"/>
              </a:rPr>
              <a:t>种解，但最短距离分群的原则又不符合了。</a:t>
            </a:r>
          </a:p>
        </p:txBody>
      </p:sp>
      <p:pic>
        <p:nvPicPr>
          <p:cNvPr id="349188" name="Picture 402"/>
          <p:cNvPicPr>
            <a:picLocks noChangeAspect="1"/>
          </p:cNvPicPr>
          <p:nvPr/>
        </p:nvPicPr>
        <p:blipFill>
          <a:blip r:embed="rId2"/>
          <a:stretch>
            <a:fillRect/>
          </a:stretch>
        </p:blipFill>
        <p:spPr>
          <a:xfrm>
            <a:off x="5795645" y="3717290"/>
            <a:ext cx="2534285" cy="3011805"/>
          </a:xfrm>
          <a:prstGeom prst="rect">
            <a:avLst/>
          </a:prstGeom>
          <a:noFill/>
          <a:ln w="9525">
            <a:noFill/>
          </a:ln>
        </p:spPr>
      </p:pic>
      <p:pic>
        <p:nvPicPr>
          <p:cNvPr id="349189" name="Picture 403"/>
          <p:cNvPicPr>
            <a:picLocks noChangeAspect="1"/>
          </p:cNvPicPr>
          <p:nvPr/>
        </p:nvPicPr>
        <p:blipFill>
          <a:blip r:embed="rId3"/>
          <a:stretch>
            <a:fillRect/>
          </a:stretch>
        </p:blipFill>
        <p:spPr>
          <a:xfrm>
            <a:off x="5437505" y="685800"/>
            <a:ext cx="2625725" cy="2679700"/>
          </a:xfrm>
          <a:prstGeom prst="rect">
            <a:avLst/>
          </a:prstGeom>
          <a:noFill/>
          <a:ln w="9525">
            <a:noFill/>
          </a:ln>
        </p:spPr>
      </p:pic>
      <p:sp>
        <p:nvSpPr>
          <p:cNvPr id="349190" name="Line 404"/>
          <p:cNvSpPr>
            <a:spLocks noChangeShapeType="1"/>
          </p:cNvSpPr>
          <p:nvPr/>
        </p:nvSpPr>
        <p:spPr bwMode="auto">
          <a:xfrm>
            <a:off x="4760913" y="3429000"/>
            <a:ext cx="3240088" cy="0"/>
          </a:xfrm>
          <a:prstGeom prst="line">
            <a:avLst/>
          </a:prstGeom>
          <a:noFill/>
          <a:ln w="60325">
            <a:solidFill>
              <a:schemeClr val="tx2"/>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350" strike="noStrike" noProof="1">
              <a:solidFill>
                <a:srgbClr val="494B4D"/>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9187">
                                            <p:txEl>
                                              <p:pRg st="0" end="0"/>
                                            </p:txEl>
                                          </p:spTgt>
                                        </p:tgtEl>
                                        <p:attrNameLst>
                                          <p:attrName>style.visibility</p:attrName>
                                        </p:attrNameLst>
                                      </p:cBhvr>
                                      <p:to>
                                        <p:strVal val="visible"/>
                                      </p:to>
                                    </p:set>
                                    <p:animEffect transition="in" filter="fade">
                                      <p:cBhvr>
                                        <p:cTn id="7" dur="500"/>
                                        <p:tgtEl>
                                          <p:spTgt spid="34918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9187">
                                            <p:txEl>
                                              <p:pRg st="1" end="1"/>
                                            </p:txEl>
                                          </p:spTgt>
                                        </p:tgtEl>
                                        <p:attrNameLst>
                                          <p:attrName>style.visibility</p:attrName>
                                        </p:attrNameLst>
                                      </p:cBhvr>
                                      <p:to>
                                        <p:strVal val="visible"/>
                                      </p:to>
                                    </p:set>
                                    <p:animEffect transition="in" filter="fade">
                                      <p:cBhvr>
                                        <p:cTn id="10" dur="500"/>
                                        <p:tgtEl>
                                          <p:spTgt spid="34918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9187">
                                            <p:txEl>
                                              <p:pRg st="2" end="2"/>
                                            </p:txEl>
                                          </p:spTgt>
                                        </p:tgtEl>
                                        <p:attrNameLst>
                                          <p:attrName>style.visibility</p:attrName>
                                        </p:attrNameLst>
                                      </p:cBhvr>
                                      <p:to>
                                        <p:strVal val="visible"/>
                                      </p:to>
                                    </p:set>
                                    <p:animEffect transition="in" filter="fade">
                                      <p:cBhvr>
                                        <p:cTn id="13" dur="500"/>
                                        <p:tgtEl>
                                          <p:spTgt spid="34918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349189"/>
                                        </p:tgtEl>
                                        <p:attrNameLst>
                                          <p:attrName>style.visibility</p:attrName>
                                        </p:attrNameLst>
                                      </p:cBhvr>
                                      <p:to>
                                        <p:strVal val="visible"/>
                                      </p:to>
                                    </p:set>
                                    <p:animEffect transition="in" filter="circle(in)">
                                      <p:cBhvr>
                                        <p:cTn id="18" dur="2000"/>
                                        <p:tgtEl>
                                          <p:spTgt spid="349189"/>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49188"/>
                                        </p:tgtEl>
                                        <p:attrNameLst>
                                          <p:attrName>style.visibility</p:attrName>
                                        </p:attrNameLst>
                                      </p:cBhvr>
                                      <p:to>
                                        <p:strVal val="visible"/>
                                      </p:to>
                                    </p:set>
                                    <p:anim calcmode="lin" valueType="num">
                                      <p:cBhvr>
                                        <p:cTn id="23" dur="500" fill="hold"/>
                                        <p:tgtEl>
                                          <p:spTgt spid="349188"/>
                                        </p:tgtEl>
                                        <p:attrNameLst>
                                          <p:attrName>ppt_x</p:attrName>
                                        </p:attrNameLst>
                                      </p:cBhvr>
                                      <p:tavLst>
                                        <p:tav tm="0">
                                          <p:val>
                                            <p:strVal val="#ppt_x"/>
                                          </p:val>
                                        </p:tav>
                                        <p:tav tm="100000">
                                          <p:val>
                                            <p:strVal val="#ppt_x"/>
                                          </p:val>
                                        </p:tav>
                                      </p:tavLst>
                                    </p:anim>
                                    <p:anim calcmode="lin" valueType="num">
                                      <p:cBhvr>
                                        <p:cTn id="24" dur="500" fill="hold"/>
                                        <p:tgtEl>
                                          <p:spTgt spid="3491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187" grpId="0" build="p"/>
    </p:bld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H_Others_1"/>
          <p:cNvSpPr txBox="1"/>
          <p:nvPr>
            <p:custDataLst>
              <p:tags r:id="rId1"/>
            </p:custDataLst>
          </p:nvPr>
        </p:nvSpPr>
        <p:spPr>
          <a:xfrm>
            <a:off x="3581400" y="2125663"/>
            <a:ext cx="1374775" cy="277813"/>
          </a:xfrm>
          <a:prstGeom prst="rect">
            <a:avLst/>
          </a:prstGeom>
          <a:noFill/>
        </p:spPr>
        <p:txBody>
          <a:bodyPr/>
          <a:lstStyle/>
          <a:p>
            <a:pPr marR="0" defTabSz="914400">
              <a:buClrTx/>
              <a:buSzTx/>
              <a:buFontTx/>
              <a:defRPr/>
            </a:pPr>
            <a:r>
              <a:rPr kumimoji="0" lang="en-US" altLang="zh-CN" kern="1200" cap="none" spc="300" normalizeH="0" baseline="0" noProof="0" dirty="0">
                <a:solidFill>
                  <a:srgbClr val="DFDEDD"/>
                </a:solidFill>
                <a:latin typeface="微软雅黑" panose="020B0503020204020204" pitchFamily="34" charset="-122"/>
                <a:ea typeface="微软雅黑" panose="020B0503020204020204" pitchFamily="34" charset="-122"/>
                <a:cs typeface="+mn-cs"/>
              </a:rPr>
              <a:t>CONTENTS</a:t>
            </a:r>
            <a:endParaRPr kumimoji="0" lang="zh-CN" altLang="en-US" kern="1200" cap="none" spc="300" normalizeH="0" baseline="0" noProof="0" dirty="0">
              <a:solidFill>
                <a:srgbClr val="DFDEDD"/>
              </a:solidFill>
              <a:latin typeface="微软雅黑" panose="020B0503020204020204" pitchFamily="34" charset="-122"/>
              <a:ea typeface="微软雅黑" panose="020B0503020204020204" pitchFamily="34" charset="-122"/>
              <a:cs typeface="+mn-cs"/>
            </a:endParaRPr>
          </a:p>
        </p:txBody>
      </p:sp>
      <p:sp>
        <p:nvSpPr>
          <p:cNvPr id="5" name="MH_Others_2"/>
          <p:cNvSpPr txBox="1">
            <a:spLocks noChangeArrowheads="1"/>
          </p:cNvSpPr>
          <p:nvPr>
            <p:custDataLst>
              <p:tags r:id="rId2"/>
            </p:custDataLst>
          </p:nvPr>
        </p:nvSpPr>
        <p:spPr bwMode="auto">
          <a:xfrm>
            <a:off x="2951820" y="1525586"/>
            <a:ext cx="3551374" cy="706625"/>
          </a:xfrm>
          <a:prstGeom prst="rect">
            <a:avLst/>
          </a:prstGeom>
          <a:solidFill>
            <a:srgbClr val="FFFF00"/>
          </a:solidFill>
          <a:ln w="9525">
            <a:solidFill>
              <a:srgbClr val="000000"/>
            </a:solidFill>
            <a:miter lim="800000"/>
          </a:ln>
          <a:effectLst>
            <a:softEdge rad="63500"/>
          </a:effectLst>
          <a:scene3d>
            <a:camera prst="orthographicFront"/>
            <a:lightRig rig="threePt" dir="t"/>
          </a:scene3d>
          <a:sp3d>
            <a:bevelT prst="angle"/>
          </a:sp3d>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marL="0" marR="0" lvl="0" indent="0" algn="l" defTabSz="914400" rtl="0" eaLnBrk="1" fontAlgn="base" latinLnBrk="0" hangingPunct="1">
              <a:lnSpc>
                <a:spcPct val="90000"/>
              </a:lnSpc>
              <a:spcBef>
                <a:spcPts val="750"/>
              </a:spcBef>
              <a:spcAft>
                <a:spcPct val="0"/>
              </a:spcAft>
              <a:buClrTx/>
              <a:buSzTx/>
              <a:buFont typeface="Arial" panose="020B0604020202020204" pitchFamily="34" charset="0"/>
              <a:buNone/>
              <a:defRPr/>
            </a:pPr>
            <a:r>
              <a:rPr kumimoji="0" lang="en-US" altLang="zh-CN" sz="4050" b="0" i="0" u="none" strike="noStrike" kern="1200" cap="none" spc="0" normalizeH="0" baseline="0" noProof="0" dirty="0">
                <a:ln>
                  <a:noFill/>
                </a:ln>
                <a:solidFill>
                  <a:srgbClr val="5D2513"/>
                </a:solidFill>
                <a:effectLst/>
                <a:uLnTx/>
                <a:uFillTx/>
                <a:latin typeface="方正粗黑宋简体" panose="02000000000000000000" pitchFamily="2" charset="-122"/>
                <a:ea typeface="方正粗黑宋简体" panose="02000000000000000000" pitchFamily="2" charset="-122"/>
                <a:cs typeface="+mn-cs"/>
              </a:rPr>
              <a:t>3.3 </a:t>
            </a:r>
            <a:r>
              <a:rPr kumimoji="0" lang="zh-CN" altLang="en-US" sz="4050" b="0" i="0" u="none" strike="noStrike" kern="1200" cap="none" spc="0" normalizeH="0" baseline="0" noProof="0" dirty="0">
                <a:ln>
                  <a:noFill/>
                </a:ln>
                <a:solidFill>
                  <a:srgbClr val="5D2513"/>
                </a:solidFill>
                <a:effectLst/>
                <a:uLnTx/>
                <a:uFillTx/>
                <a:latin typeface="方正粗黑宋简体" panose="02000000000000000000" pitchFamily="2" charset="-122"/>
                <a:ea typeface="方正粗黑宋简体" panose="02000000000000000000" pitchFamily="2" charset="-122"/>
                <a:cs typeface="+mn-cs"/>
              </a:rPr>
              <a:t>站址问题</a:t>
            </a:r>
            <a:endParaRPr kumimoji="0" lang="zh-CN" altLang="en-US" sz="4050" b="0" i="0" u="none" strike="noStrike" kern="1200" cap="none" spc="0" normalizeH="0" baseline="0" noProof="0" dirty="0">
              <a:ln>
                <a:noFill/>
              </a:ln>
              <a:solidFill>
                <a:srgbClr val="FF0000"/>
              </a:solidFill>
              <a:effectLst/>
              <a:uLnTx/>
              <a:uFillTx/>
              <a:latin typeface="方正粗黑宋简体" panose="02000000000000000000" pitchFamily="2" charset="-122"/>
              <a:ea typeface="方正粗黑宋简体" panose="02000000000000000000" pitchFamily="2" charset="-122"/>
              <a:cs typeface="+mn-cs"/>
            </a:endParaRPr>
          </a:p>
        </p:txBody>
      </p:sp>
      <p:cxnSp>
        <p:nvCxnSpPr>
          <p:cNvPr id="6" name="MH_Others_3"/>
          <p:cNvCxnSpPr/>
          <p:nvPr>
            <p:custDataLst>
              <p:tags r:id="rId3"/>
            </p:custDataLst>
          </p:nvPr>
        </p:nvCxnSpPr>
        <p:spPr>
          <a:xfrm>
            <a:off x="3187700" y="2112963"/>
            <a:ext cx="2162175" cy="0"/>
          </a:xfrm>
          <a:prstGeom prst="line">
            <a:avLst/>
          </a:prstGeom>
          <a:ln>
            <a:solidFill>
              <a:srgbClr val="EEEEEE"/>
            </a:solidFill>
          </a:ln>
        </p:spPr>
        <p:style>
          <a:lnRef idx="1">
            <a:schemeClr val="accent1"/>
          </a:lnRef>
          <a:fillRef idx="0">
            <a:schemeClr val="accent1"/>
          </a:fillRef>
          <a:effectRef idx="0">
            <a:schemeClr val="accent1"/>
          </a:effectRef>
          <a:fontRef idx="minor">
            <a:schemeClr val="tx1"/>
          </a:fontRef>
        </p:style>
      </p:cxnSp>
      <p:cxnSp>
        <p:nvCxnSpPr>
          <p:cNvPr id="7" name="MH_Others_4"/>
          <p:cNvCxnSpPr/>
          <p:nvPr>
            <p:custDataLst>
              <p:tags r:id="rId4"/>
            </p:custDataLst>
          </p:nvPr>
        </p:nvCxnSpPr>
        <p:spPr>
          <a:xfrm>
            <a:off x="2784029" y="2817813"/>
            <a:ext cx="2162175" cy="0"/>
          </a:xfrm>
          <a:prstGeom prst="line">
            <a:avLst/>
          </a:prstGeom>
          <a:ln>
            <a:solidFill>
              <a:srgbClr val="EEEEEE"/>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8" name="MH_Entry_1">
            <a:hlinkClick r:id="rId13" action="ppaction://hlinksldjump"/>
          </p:cNvPr>
          <p:cNvSpPr/>
          <p:nvPr>
            <p:custDataLst>
              <p:tags r:id="rId5"/>
            </p:custDataLst>
          </p:nvPr>
        </p:nvSpPr>
        <p:spPr>
          <a:xfrm>
            <a:off x="2074863" y="3070225"/>
            <a:ext cx="1341438" cy="914400"/>
          </a:xfrm>
          <a:custGeom>
            <a:avLst/>
            <a:gdLst>
              <a:gd name="connsiteX0" fmla="*/ 201298 w 1673525"/>
              <a:gd name="connsiteY0" fmla="*/ 89098 h 1138904"/>
              <a:gd name="connsiteX1" fmla="*/ 99204 w 1673525"/>
              <a:gd name="connsiteY1" fmla="*/ 191192 h 1138904"/>
              <a:gd name="connsiteX2" fmla="*/ 99204 w 1673525"/>
              <a:gd name="connsiteY2" fmla="*/ 947712 h 1138904"/>
              <a:gd name="connsiteX3" fmla="*/ 201298 w 1673525"/>
              <a:gd name="connsiteY3" fmla="*/ 1049806 h 1138904"/>
              <a:gd name="connsiteX4" fmla="*/ 1472227 w 1673525"/>
              <a:gd name="connsiteY4" fmla="*/ 1049806 h 1138904"/>
              <a:gd name="connsiteX5" fmla="*/ 1574321 w 1673525"/>
              <a:gd name="connsiteY5" fmla="*/ 947712 h 1138904"/>
              <a:gd name="connsiteX6" fmla="*/ 1574321 w 1673525"/>
              <a:gd name="connsiteY6" fmla="*/ 191192 h 1138904"/>
              <a:gd name="connsiteX7" fmla="*/ 1472227 w 1673525"/>
              <a:gd name="connsiteY7" fmla="*/ 89098 h 1138904"/>
              <a:gd name="connsiteX8" fmla="*/ 121031 w 1673525"/>
              <a:gd name="connsiteY8" fmla="*/ 0 h 1138904"/>
              <a:gd name="connsiteX9" fmla="*/ 1552494 w 1673525"/>
              <a:gd name="connsiteY9" fmla="*/ 0 h 1138904"/>
              <a:gd name="connsiteX10" fmla="*/ 1673525 w 1673525"/>
              <a:gd name="connsiteY10" fmla="*/ 121031 h 1138904"/>
              <a:gd name="connsiteX11" fmla="*/ 1673525 w 1673525"/>
              <a:gd name="connsiteY11" fmla="*/ 1017873 h 1138904"/>
              <a:gd name="connsiteX12" fmla="*/ 1552494 w 1673525"/>
              <a:gd name="connsiteY12" fmla="*/ 1138904 h 1138904"/>
              <a:gd name="connsiteX13" fmla="*/ 121031 w 1673525"/>
              <a:gd name="connsiteY13" fmla="*/ 1138904 h 1138904"/>
              <a:gd name="connsiteX14" fmla="*/ 0 w 1673525"/>
              <a:gd name="connsiteY14" fmla="*/ 1017873 h 1138904"/>
              <a:gd name="connsiteX15" fmla="*/ 0 w 1673525"/>
              <a:gd name="connsiteY15" fmla="*/ 121031 h 1138904"/>
              <a:gd name="connsiteX16" fmla="*/ 121031 w 1673525"/>
              <a:gd name="connsiteY16" fmla="*/ 0 h 11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3525" h="1138904">
                <a:moveTo>
                  <a:pt x="201298" y="89098"/>
                </a:moveTo>
                <a:cubicBezTo>
                  <a:pt x="144913" y="89098"/>
                  <a:pt x="99204" y="134807"/>
                  <a:pt x="99204" y="191192"/>
                </a:cubicBezTo>
                <a:lnTo>
                  <a:pt x="99204" y="947712"/>
                </a:lnTo>
                <a:cubicBezTo>
                  <a:pt x="99204" y="1004097"/>
                  <a:pt x="144913" y="1049806"/>
                  <a:pt x="201298" y="1049806"/>
                </a:cubicBezTo>
                <a:lnTo>
                  <a:pt x="1472227" y="1049806"/>
                </a:lnTo>
                <a:cubicBezTo>
                  <a:pt x="1528612" y="1049806"/>
                  <a:pt x="1574321" y="1004097"/>
                  <a:pt x="1574321" y="947712"/>
                </a:cubicBezTo>
                <a:lnTo>
                  <a:pt x="1574321" y="191192"/>
                </a:lnTo>
                <a:cubicBezTo>
                  <a:pt x="1574321" y="134807"/>
                  <a:pt x="1528612" y="89098"/>
                  <a:pt x="1472227" y="89098"/>
                </a:cubicBezTo>
                <a:close/>
                <a:moveTo>
                  <a:pt x="121031" y="0"/>
                </a:moveTo>
                <a:lnTo>
                  <a:pt x="1552494" y="0"/>
                </a:lnTo>
                <a:cubicBezTo>
                  <a:pt x="1619338" y="0"/>
                  <a:pt x="1673525" y="54187"/>
                  <a:pt x="1673525" y="121031"/>
                </a:cubicBezTo>
                <a:lnTo>
                  <a:pt x="1673525" y="1017873"/>
                </a:lnTo>
                <a:cubicBezTo>
                  <a:pt x="1673525" y="1084717"/>
                  <a:pt x="1619338" y="1138904"/>
                  <a:pt x="1552494" y="1138904"/>
                </a:cubicBezTo>
                <a:lnTo>
                  <a:pt x="121031" y="1138904"/>
                </a:lnTo>
                <a:cubicBezTo>
                  <a:pt x="54187" y="1138904"/>
                  <a:pt x="0" y="1084717"/>
                  <a:pt x="0" y="1017873"/>
                </a:cubicBezTo>
                <a:lnTo>
                  <a:pt x="0" y="121031"/>
                </a:lnTo>
                <a:cubicBezTo>
                  <a:pt x="0" y="54187"/>
                  <a:pt x="54187" y="0"/>
                  <a:pt x="121031" y="0"/>
                </a:cubicBezTo>
                <a:close/>
              </a:path>
            </a:pathLst>
          </a:custGeom>
          <a:solidFill>
            <a:schemeClr val="accent1">
              <a:lumMod val="60000"/>
              <a:lumOff val="40000"/>
            </a:schemeClr>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lIns="135000" rIns="13500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700" b="1" i="0" u="none" strike="noStrike" kern="1200" cap="none" spc="0" normalizeH="0" baseline="0" noProof="0">
                <a:ln>
                  <a:noFill/>
                </a:ln>
                <a:solidFill>
                  <a:srgbClr val="0000FF"/>
                </a:solidFill>
                <a:effectLst/>
                <a:uLnTx/>
                <a:uFillTx/>
                <a:latin typeface="方正粗黑宋简体" panose="02000000000000000000" pitchFamily="2" charset="-122"/>
                <a:ea typeface="方正粗黑宋简体" panose="02000000000000000000" pitchFamily="2" charset="-122"/>
                <a:cs typeface="+mn-cs"/>
              </a:rPr>
              <a:t>单中点问题</a:t>
            </a:r>
            <a:endParaRPr kumimoji="0" lang="zh-CN" altLang="en-US" sz="2700" b="1" i="0" u="none" strike="noStrike" kern="1200" cap="none" spc="0" normalizeH="0" baseline="0" noProof="0" dirty="0">
              <a:ln>
                <a:noFill/>
              </a:ln>
              <a:solidFill>
                <a:srgbClr val="0000FF"/>
              </a:solidFill>
              <a:effectLst/>
              <a:uLnTx/>
              <a:uFillTx/>
              <a:latin typeface="方正粗黑宋简体" panose="02000000000000000000" pitchFamily="2" charset="-122"/>
              <a:ea typeface="方正粗黑宋简体" panose="02000000000000000000" pitchFamily="2" charset="-122"/>
              <a:cs typeface="+mn-cs"/>
            </a:endParaRPr>
          </a:p>
        </p:txBody>
      </p:sp>
      <p:sp>
        <p:nvSpPr>
          <p:cNvPr id="9" name="MH_Number_1">
            <a:hlinkClick r:id="rId13" action="ppaction://hlinksldjump"/>
          </p:cNvPr>
          <p:cNvSpPr/>
          <p:nvPr>
            <p:custDataLst>
              <p:tags r:id="rId6"/>
            </p:custDataLst>
          </p:nvPr>
        </p:nvSpPr>
        <p:spPr>
          <a:xfrm>
            <a:off x="3255963" y="3455988"/>
            <a:ext cx="320675" cy="247650"/>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tIns="0" rIns="0" bIns="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100" b="0" i="0" u="none" strike="noStrike" kern="1200" cap="none" spc="0" normalizeH="0" baseline="0" noProof="0">
                <a:ln>
                  <a:noFill/>
                </a:ln>
                <a:solidFill>
                  <a:srgbClr val="FFFFFF"/>
                </a:solidFill>
                <a:effectLst/>
                <a:uLnTx/>
                <a:uFillTx/>
                <a:latin typeface="+mn-lt"/>
                <a:ea typeface="Arial Unicode MS" panose="020B0604020202020204" charset="-122"/>
                <a:cs typeface="Arial Unicode MS" panose="020B0604020202020204" charset="-122"/>
              </a:rPr>
              <a:t>01</a:t>
            </a:r>
            <a:endParaRPr kumimoji="0" lang="zh-CN" altLang="en-US" sz="2100" b="0" i="0" u="none" strike="noStrike" kern="1200" cap="none" spc="0" normalizeH="0" baseline="0" noProof="0">
              <a:ln>
                <a:noFill/>
              </a:ln>
              <a:solidFill>
                <a:srgbClr val="FFFFFF"/>
              </a:solidFill>
              <a:effectLst/>
              <a:uLnTx/>
              <a:uFillTx/>
              <a:latin typeface="+mn-lt"/>
              <a:ea typeface="Arial Unicode MS" panose="020B0604020202020204" charset="-122"/>
              <a:cs typeface="Arial Unicode MS" panose="020B0604020202020204" charset="-122"/>
            </a:endParaRPr>
          </a:p>
        </p:txBody>
      </p:sp>
      <p:sp>
        <p:nvSpPr>
          <p:cNvPr id="10" name="MH_Entry_2">
            <a:hlinkClick r:id="rId13" action="ppaction://hlinksldjump"/>
          </p:cNvPr>
          <p:cNvSpPr/>
          <p:nvPr>
            <p:custDataLst>
              <p:tags r:id="rId7"/>
            </p:custDataLst>
          </p:nvPr>
        </p:nvSpPr>
        <p:spPr>
          <a:xfrm>
            <a:off x="3997325" y="3073400"/>
            <a:ext cx="1339850" cy="911225"/>
          </a:xfrm>
          <a:custGeom>
            <a:avLst/>
            <a:gdLst>
              <a:gd name="connsiteX0" fmla="*/ 201298 w 1673525"/>
              <a:gd name="connsiteY0" fmla="*/ 89098 h 1138904"/>
              <a:gd name="connsiteX1" fmla="*/ 99204 w 1673525"/>
              <a:gd name="connsiteY1" fmla="*/ 191192 h 1138904"/>
              <a:gd name="connsiteX2" fmla="*/ 99204 w 1673525"/>
              <a:gd name="connsiteY2" fmla="*/ 947712 h 1138904"/>
              <a:gd name="connsiteX3" fmla="*/ 201298 w 1673525"/>
              <a:gd name="connsiteY3" fmla="*/ 1049806 h 1138904"/>
              <a:gd name="connsiteX4" fmla="*/ 1472227 w 1673525"/>
              <a:gd name="connsiteY4" fmla="*/ 1049806 h 1138904"/>
              <a:gd name="connsiteX5" fmla="*/ 1574321 w 1673525"/>
              <a:gd name="connsiteY5" fmla="*/ 947712 h 1138904"/>
              <a:gd name="connsiteX6" fmla="*/ 1574321 w 1673525"/>
              <a:gd name="connsiteY6" fmla="*/ 191192 h 1138904"/>
              <a:gd name="connsiteX7" fmla="*/ 1472227 w 1673525"/>
              <a:gd name="connsiteY7" fmla="*/ 89098 h 1138904"/>
              <a:gd name="connsiteX8" fmla="*/ 121031 w 1673525"/>
              <a:gd name="connsiteY8" fmla="*/ 0 h 1138904"/>
              <a:gd name="connsiteX9" fmla="*/ 1552494 w 1673525"/>
              <a:gd name="connsiteY9" fmla="*/ 0 h 1138904"/>
              <a:gd name="connsiteX10" fmla="*/ 1673525 w 1673525"/>
              <a:gd name="connsiteY10" fmla="*/ 121031 h 1138904"/>
              <a:gd name="connsiteX11" fmla="*/ 1673525 w 1673525"/>
              <a:gd name="connsiteY11" fmla="*/ 1017873 h 1138904"/>
              <a:gd name="connsiteX12" fmla="*/ 1552494 w 1673525"/>
              <a:gd name="connsiteY12" fmla="*/ 1138904 h 1138904"/>
              <a:gd name="connsiteX13" fmla="*/ 121031 w 1673525"/>
              <a:gd name="connsiteY13" fmla="*/ 1138904 h 1138904"/>
              <a:gd name="connsiteX14" fmla="*/ 0 w 1673525"/>
              <a:gd name="connsiteY14" fmla="*/ 1017873 h 1138904"/>
              <a:gd name="connsiteX15" fmla="*/ 0 w 1673525"/>
              <a:gd name="connsiteY15" fmla="*/ 121031 h 1138904"/>
              <a:gd name="connsiteX16" fmla="*/ 121031 w 1673525"/>
              <a:gd name="connsiteY16" fmla="*/ 0 h 11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3525" h="1138904">
                <a:moveTo>
                  <a:pt x="201298" y="89098"/>
                </a:moveTo>
                <a:cubicBezTo>
                  <a:pt x="144913" y="89098"/>
                  <a:pt x="99204" y="134807"/>
                  <a:pt x="99204" y="191192"/>
                </a:cubicBezTo>
                <a:lnTo>
                  <a:pt x="99204" y="947712"/>
                </a:lnTo>
                <a:cubicBezTo>
                  <a:pt x="99204" y="1004097"/>
                  <a:pt x="144913" y="1049806"/>
                  <a:pt x="201298" y="1049806"/>
                </a:cubicBezTo>
                <a:lnTo>
                  <a:pt x="1472227" y="1049806"/>
                </a:lnTo>
                <a:cubicBezTo>
                  <a:pt x="1528612" y="1049806"/>
                  <a:pt x="1574321" y="1004097"/>
                  <a:pt x="1574321" y="947712"/>
                </a:cubicBezTo>
                <a:lnTo>
                  <a:pt x="1574321" y="191192"/>
                </a:lnTo>
                <a:cubicBezTo>
                  <a:pt x="1574321" y="134807"/>
                  <a:pt x="1528612" y="89098"/>
                  <a:pt x="1472227" y="89098"/>
                </a:cubicBezTo>
                <a:close/>
                <a:moveTo>
                  <a:pt x="121031" y="0"/>
                </a:moveTo>
                <a:lnTo>
                  <a:pt x="1552494" y="0"/>
                </a:lnTo>
                <a:cubicBezTo>
                  <a:pt x="1619338" y="0"/>
                  <a:pt x="1673525" y="54187"/>
                  <a:pt x="1673525" y="121031"/>
                </a:cubicBezTo>
                <a:lnTo>
                  <a:pt x="1673525" y="1017873"/>
                </a:lnTo>
                <a:cubicBezTo>
                  <a:pt x="1673525" y="1084717"/>
                  <a:pt x="1619338" y="1138904"/>
                  <a:pt x="1552494" y="1138904"/>
                </a:cubicBezTo>
                <a:lnTo>
                  <a:pt x="121031" y="1138904"/>
                </a:lnTo>
                <a:cubicBezTo>
                  <a:pt x="54187" y="1138904"/>
                  <a:pt x="0" y="1084717"/>
                  <a:pt x="0" y="1017873"/>
                </a:cubicBezTo>
                <a:lnTo>
                  <a:pt x="0" y="121031"/>
                </a:lnTo>
                <a:cubicBezTo>
                  <a:pt x="0" y="54187"/>
                  <a:pt x="54187" y="0"/>
                  <a:pt x="121031" y="0"/>
                </a:cubicBezTo>
                <a:close/>
              </a:path>
            </a:pathLst>
          </a:custGeom>
          <a:solidFill>
            <a:schemeClr val="accent1">
              <a:lumMod val="60000"/>
              <a:lumOff val="40000"/>
            </a:schemeClr>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lIns="135000" rIns="13500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700" b="1" i="0" u="none" strike="noStrike" kern="1200" cap="none" spc="0" normalizeH="0" baseline="0" noProof="0">
                <a:ln>
                  <a:noFill/>
                </a:ln>
                <a:solidFill>
                  <a:srgbClr val="0000FF"/>
                </a:solidFill>
                <a:effectLst/>
                <a:uLnTx/>
                <a:uFillTx/>
                <a:latin typeface="方正粗黑宋简体" panose="02000000000000000000" pitchFamily="2" charset="-122"/>
                <a:ea typeface="方正粗黑宋简体" panose="02000000000000000000" pitchFamily="2" charset="-122"/>
                <a:cs typeface="+mn-cs"/>
              </a:rPr>
              <a:t>k</a:t>
            </a:r>
            <a:r>
              <a:rPr kumimoji="0" lang="zh-CN" altLang="en-US" sz="2700" b="1" i="0" u="none" strike="noStrike" kern="1200" cap="none" spc="0" normalizeH="0" baseline="0" noProof="0">
                <a:ln>
                  <a:noFill/>
                </a:ln>
                <a:solidFill>
                  <a:srgbClr val="0000FF"/>
                </a:solidFill>
                <a:effectLst/>
                <a:uLnTx/>
                <a:uFillTx/>
                <a:latin typeface="方正粗黑宋简体" panose="02000000000000000000" pitchFamily="2" charset="-122"/>
                <a:ea typeface="方正粗黑宋简体" panose="02000000000000000000" pitchFamily="2" charset="-122"/>
                <a:cs typeface="+mn-cs"/>
              </a:rPr>
              <a:t>中点问题</a:t>
            </a:r>
            <a:endParaRPr kumimoji="0" lang="zh-CN" altLang="en-US" sz="2700" b="1" i="0" u="none" strike="noStrike" kern="1200" cap="none" spc="0" normalizeH="0" baseline="0" noProof="0" dirty="0">
              <a:ln>
                <a:noFill/>
              </a:ln>
              <a:solidFill>
                <a:srgbClr val="0000FF"/>
              </a:solidFill>
              <a:effectLst/>
              <a:uLnTx/>
              <a:uFillTx/>
              <a:latin typeface="方正粗黑宋简体" panose="02000000000000000000" pitchFamily="2" charset="-122"/>
              <a:ea typeface="方正粗黑宋简体" panose="02000000000000000000" pitchFamily="2" charset="-122"/>
              <a:cs typeface="+mn-cs"/>
            </a:endParaRPr>
          </a:p>
        </p:txBody>
      </p:sp>
      <p:sp>
        <p:nvSpPr>
          <p:cNvPr id="11" name="MH_Number_2">
            <a:hlinkClick r:id="rId13" action="ppaction://hlinksldjump"/>
          </p:cNvPr>
          <p:cNvSpPr/>
          <p:nvPr>
            <p:custDataLst>
              <p:tags r:id="rId8"/>
            </p:custDataLst>
          </p:nvPr>
        </p:nvSpPr>
        <p:spPr>
          <a:xfrm>
            <a:off x="5280025" y="3308350"/>
            <a:ext cx="322263" cy="249238"/>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tIns="0" rIns="0" bIns="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100" b="0" i="0" u="none" strike="noStrike" kern="1200" cap="none" spc="0" normalizeH="0" baseline="0" noProof="0" dirty="0">
                <a:ln>
                  <a:noFill/>
                </a:ln>
                <a:solidFill>
                  <a:srgbClr val="FFFFFF"/>
                </a:solidFill>
                <a:effectLst/>
                <a:uLnTx/>
                <a:uFillTx/>
                <a:latin typeface="+mn-lt"/>
                <a:ea typeface="Arial Unicode MS" panose="020B0604020202020204" charset="-122"/>
                <a:cs typeface="Arial Unicode MS" panose="020B0604020202020204" charset="-122"/>
              </a:rPr>
              <a:t>02</a:t>
            </a:r>
            <a:endParaRPr kumimoji="0" lang="zh-CN" altLang="en-US" sz="2100" b="0" i="0" u="none" strike="noStrike" kern="1200" cap="none" spc="0" normalizeH="0" baseline="0" noProof="0" dirty="0">
              <a:ln>
                <a:noFill/>
              </a:ln>
              <a:solidFill>
                <a:srgbClr val="FFFFFF"/>
              </a:solidFill>
              <a:effectLst/>
              <a:uLnTx/>
              <a:uFillTx/>
              <a:latin typeface="+mn-lt"/>
              <a:ea typeface="Arial Unicode MS" panose="020B0604020202020204" charset="-122"/>
              <a:cs typeface="Arial Unicode MS" panose="020B0604020202020204" charset="-122"/>
            </a:endParaRPr>
          </a:p>
        </p:txBody>
      </p:sp>
      <p:sp>
        <p:nvSpPr>
          <p:cNvPr id="12" name="MH_Entry_2">
            <a:hlinkClick r:id="rId13" action="ppaction://hlinksldjump"/>
          </p:cNvPr>
          <p:cNvSpPr/>
          <p:nvPr>
            <p:custDataLst>
              <p:tags r:id="rId9"/>
            </p:custDataLst>
          </p:nvPr>
        </p:nvSpPr>
        <p:spPr>
          <a:xfrm>
            <a:off x="5832475" y="3070225"/>
            <a:ext cx="1341438" cy="914400"/>
          </a:xfrm>
          <a:custGeom>
            <a:avLst/>
            <a:gdLst>
              <a:gd name="connsiteX0" fmla="*/ 201298 w 1673525"/>
              <a:gd name="connsiteY0" fmla="*/ 89098 h 1138904"/>
              <a:gd name="connsiteX1" fmla="*/ 99204 w 1673525"/>
              <a:gd name="connsiteY1" fmla="*/ 191192 h 1138904"/>
              <a:gd name="connsiteX2" fmla="*/ 99204 w 1673525"/>
              <a:gd name="connsiteY2" fmla="*/ 947712 h 1138904"/>
              <a:gd name="connsiteX3" fmla="*/ 201298 w 1673525"/>
              <a:gd name="connsiteY3" fmla="*/ 1049806 h 1138904"/>
              <a:gd name="connsiteX4" fmla="*/ 1472227 w 1673525"/>
              <a:gd name="connsiteY4" fmla="*/ 1049806 h 1138904"/>
              <a:gd name="connsiteX5" fmla="*/ 1574321 w 1673525"/>
              <a:gd name="connsiteY5" fmla="*/ 947712 h 1138904"/>
              <a:gd name="connsiteX6" fmla="*/ 1574321 w 1673525"/>
              <a:gd name="connsiteY6" fmla="*/ 191192 h 1138904"/>
              <a:gd name="connsiteX7" fmla="*/ 1472227 w 1673525"/>
              <a:gd name="connsiteY7" fmla="*/ 89098 h 1138904"/>
              <a:gd name="connsiteX8" fmla="*/ 121031 w 1673525"/>
              <a:gd name="connsiteY8" fmla="*/ 0 h 1138904"/>
              <a:gd name="connsiteX9" fmla="*/ 1552494 w 1673525"/>
              <a:gd name="connsiteY9" fmla="*/ 0 h 1138904"/>
              <a:gd name="connsiteX10" fmla="*/ 1673525 w 1673525"/>
              <a:gd name="connsiteY10" fmla="*/ 121031 h 1138904"/>
              <a:gd name="connsiteX11" fmla="*/ 1673525 w 1673525"/>
              <a:gd name="connsiteY11" fmla="*/ 1017873 h 1138904"/>
              <a:gd name="connsiteX12" fmla="*/ 1552494 w 1673525"/>
              <a:gd name="connsiteY12" fmla="*/ 1138904 h 1138904"/>
              <a:gd name="connsiteX13" fmla="*/ 121031 w 1673525"/>
              <a:gd name="connsiteY13" fmla="*/ 1138904 h 1138904"/>
              <a:gd name="connsiteX14" fmla="*/ 0 w 1673525"/>
              <a:gd name="connsiteY14" fmla="*/ 1017873 h 1138904"/>
              <a:gd name="connsiteX15" fmla="*/ 0 w 1673525"/>
              <a:gd name="connsiteY15" fmla="*/ 121031 h 1138904"/>
              <a:gd name="connsiteX16" fmla="*/ 121031 w 1673525"/>
              <a:gd name="connsiteY16" fmla="*/ 0 h 11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3525" h="1138904">
                <a:moveTo>
                  <a:pt x="201298" y="89098"/>
                </a:moveTo>
                <a:cubicBezTo>
                  <a:pt x="144913" y="89098"/>
                  <a:pt x="99204" y="134807"/>
                  <a:pt x="99204" y="191192"/>
                </a:cubicBezTo>
                <a:lnTo>
                  <a:pt x="99204" y="947712"/>
                </a:lnTo>
                <a:cubicBezTo>
                  <a:pt x="99204" y="1004097"/>
                  <a:pt x="144913" y="1049806"/>
                  <a:pt x="201298" y="1049806"/>
                </a:cubicBezTo>
                <a:lnTo>
                  <a:pt x="1472227" y="1049806"/>
                </a:lnTo>
                <a:cubicBezTo>
                  <a:pt x="1528612" y="1049806"/>
                  <a:pt x="1574321" y="1004097"/>
                  <a:pt x="1574321" y="947712"/>
                </a:cubicBezTo>
                <a:lnTo>
                  <a:pt x="1574321" y="191192"/>
                </a:lnTo>
                <a:cubicBezTo>
                  <a:pt x="1574321" y="134807"/>
                  <a:pt x="1528612" y="89098"/>
                  <a:pt x="1472227" y="89098"/>
                </a:cubicBezTo>
                <a:close/>
                <a:moveTo>
                  <a:pt x="121031" y="0"/>
                </a:moveTo>
                <a:lnTo>
                  <a:pt x="1552494" y="0"/>
                </a:lnTo>
                <a:cubicBezTo>
                  <a:pt x="1619338" y="0"/>
                  <a:pt x="1673525" y="54187"/>
                  <a:pt x="1673525" y="121031"/>
                </a:cubicBezTo>
                <a:lnTo>
                  <a:pt x="1673525" y="1017873"/>
                </a:lnTo>
                <a:cubicBezTo>
                  <a:pt x="1673525" y="1084717"/>
                  <a:pt x="1619338" y="1138904"/>
                  <a:pt x="1552494" y="1138904"/>
                </a:cubicBezTo>
                <a:lnTo>
                  <a:pt x="121031" y="1138904"/>
                </a:lnTo>
                <a:cubicBezTo>
                  <a:pt x="54187" y="1138904"/>
                  <a:pt x="0" y="1084717"/>
                  <a:pt x="0" y="1017873"/>
                </a:cubicBezTo>
                <a:lnTo>
                  <a:pt x="0" y="121031"/>
                </a:lnTo>
                <a:cubicBezTo>
                  <a:pt x="0" y="54187"/>
                  <a:pt x="54187" y="0"/>
                  <a:pt x="121031" y="0"/>
                </a:cubicBezTo>
                <a:close/>
              </a:path>
            </a:pathLst>
          </a:custGeom>
          <a:solidFill>
            <a:schemeClr val="accent1">
              <a:lumMod val="60000"/>
              <a:lumOff val="40000"/>
            </a:schemeClr>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lIns="135000" rIns="13500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700" b="1" i="0" u="none" strike="noStrike" kern="1200" cap="none" spc="0" normalizeH="0" baseline="0" noProof="0">
                <a:ln>
                  <a:noFill/>
                </a:ln>
                <a:solidFill>
                  <a:srgbClr val="FF0000"/>
                </a:solidFill>
                <a:effectLst/>
                <a:uLnTx/>
                <a:uFillTx/>
                <a:latin typeface="方正粗黑宋简体" panose="02000000000000000000" pitchFamily="2" charset="-122"/>
                <a:ea typeface="方正粗黑宋简体" panose="02000000000000000000" pitchFamily="2" charset="-122"/>
                <a:cs typeface="+mn-cs"/>
              </a:rPr>
              <a:t>设站</a:t>
            </a:r>
            <a:endParaRPr kumimoji="0" lang="en-US" altLang="zh-CN" sz="2700" b="1" i="0" u="none" strike="noStrike" kern="1200" cap="none" spc="0" normalizeH="0" baseline="0" noProof="0">
              <a:ln>
                <a:noFill/>
              </a:ln>
              <a:solidFill>
                <a:srgbClr val="FF0000"/>
              </a:solidFill>
              <a:effectLst/>
              <a:uLnTx/>
              <a:uFillTx/>
              <a:latin typeface="方正粗黑宋简体" panose="02000000000000000000" pitchFamily="2" charset="-122"/>
              <a:ea typeface="方正粗黑宋简体" panose="02000000000000000000"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700" b="1" i="0" u="none" strike="noStrike" kern="1200" cap="none" spc="0" normalizeH="0" baseline="0" noProof="0">
                <a:ln>
                  <a:noFill/>
                </a:ln>
                <a:solidFill>
                  <a:srgbClr val="FF0000"/>
                </a:solidFill>
                <a:effectLst/>
                <a:uLnTx/>
                <a:uFillTx/>
                <a:latin typeface="方正粗黑宋简体" panose="02000000000000000000" pitchFamily="2" charset="-122"/>
                <a:ea typeface="方正粗黑宋简体" panose="02000000000000000000" pitchFamily="2" charset="-122"/>
                <a:cs typeface="+mn-cs"/>
              </a:rPr>
              <a:t>问题</a:t>
            </a:r>
            <a:endParaRPr kumimoji="0" lang="zh-CN" altLang="en-US" sz="2700" b="1" i="0" u="none" strike="noStrike" kern="1200" cap="none" spc="0" normalizeH="0" baseline="0" noProof="0" dirty="0">
              <a:ln>
                <a:noFill/>
              </a:ln>
              <a:solidFill>
                <a:srgbClr val="FF0000"/>
              </a:solidFill>
              <a:effectLst/>
              <a:uLnTx/>
              <a:uFillTx/>
              <a:latin typeface="方正粗黑宋简体" panose="02000000000000000000" pitchFamily="2" charset="-122"/>
              <a:ea typeface="方正粗黑宋简体" panose="02000000000000000000" pitchFamily="2" charset="-122"/>
              <a:cs typeface="+mn-cs"/>
            </a:endParaRPr>
          </a:p>
        </p:txBody>
      </p:sp>
      <p:sp>
        <p:nvSpPr>
          <p:cNvPr id="13" name="MH_Number_2">
            <a:hlinkClick r:id="rId13" action="ppaction://hlinksldjump"/>
          </p:cNvPr>
          <p:cNvSpPr/>
          <p:nvPr>
            <p:custDataLst>
              <p:tags r:id="rId10"/>
            </p:custDataLst>
          </p:nvPr>
        </p:nvSpPr>
        <p:spPr>
          <a:xfrm>
            <a:off x="7116763" y="3344863"/>
            <a:ext cx="320675" cy="249238"/>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tIns="0" rIns="0" bIns="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100" b="0" i="0" u="none" strike="noStrike" kern="1200" cap="none" spc="0" normalizeH="0" baseline="0" noProof="0" dirty="0">
                <a:ln>
                  <a:noFill/>
                </a:ln>
                <a:solidFill>
                  <a:srgbClr val="FFFFFF"/>
                </a:solidFill>
                <a:effectLst/>
                <a:uLnTx/>
                <a:uFillTx/>
                <a:latin typeface="+mn-lt"/>
                <a:ea typeface="Arial Unicode MS" panose="020B0604020202020204" charset="-122"/>
                <a:cs typeface="Arial Unicode MS" panose="020B0604020202020204" charset="-122"/>
              </a:rPr>
              <a:t>03</a:t>
            </a:r>
            <a:endParaRPr kumimoji="0" lang="zh-CN" altLang="en-US" sz="2100" b="0" i="0" u="none" strike="noStrike" kern="1200" cap="none" spc="0" normalizeH="0" baseline="0" noProof="0" dirty="0">
              <a:ln>
                <a:noFill/>
              </a:ln>
              <a:solidFill>
                <a:srgbClr val="FFFFFF"/>
              </a:solidFill>
              <a:effectLst/>
              <a:uLnTx/>
              <a:uFillTx/>
              <a:latin typeface="+mn-lt"/>
              <a:ea typeface="Arial Unicode MS" panose="020B0604020202020204" charset="-122"/>
              <a:cs typeface="Arial Unicode MS" panose="020B0604020202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arn(inVertical)">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circle(in)">
                                      <p:cBhvr>
                                        <p:cTn id="26" dur="2000"/>
                                        <p:tgtEl>
                                          <p:spTgt spid="10"/>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arn(inVertical)">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randombar(horizontal)">
                                      <p:cBhvr>
                                        <p:cTn id="34" dur="500"/>
                                        <p:tgtEl>
                                          <p:spTgt spid="12"/>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arn(inVertical)">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bldLvl="0" animBg="1"/>
      <p:bldP spid="9" grpId="0" bldLvl="0" animBg="1"/>
      <p:bldP spid="10" grpId="0" bldLvl="0" animBg="1"/>
      <p:bldP spid="11" grpId="0" bldLvl="0" animBg="1"/>
      <p:bldP spid="12" grpId="0" bldLvl="0" animBg="1"/>
      <p:bldP spid="13" grpId="0" bldLvl="0" animBg="1"/>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3" name="Rectangle 2"/>
          <p:cNvSpPr>
            <a:spLocks noGrp="1" noRot="1"/>
          </p:cNvSpPr>
          <p:nvPr>
            <p:ph type="title"/>
          </p:nvPr>
        </p:nvSpPr>
        <p:spPr/>
        <p:txBody>
          <a:bodyPr vert="horz" wrap="square" lIns="91440" tIns="45720" rIns="91440" bIns="45720" anchor="b"/>
          <a:lstStyle/>
          <a:p>
            <a:pPr eaLnBrk="1" hangingPunct="1"/>
            <a:r>
              <a:rPr lang="en-US" altLang="zh-CN" sz="4000" kern="1200" dirty="0">
                <a:solidFill>
                  <a:srgbClr val="5D2513"/>
                </a:solidFill>
                <a:latin typeface="方正粗黑宋简体" panose="02000000000000000000" pitchFamily="2" charset="-122"/>
                <a:ea typeface="方正粗黑宋简体" panose="02000000000000000000" pitchFamily="2" charset="-122"/>
                <a:cs typeface="+mj-cs"/>
              </a:rPr>
              <a:t>4.3.3 </a:t>
            </a:r>
            <a:r>
              <a:rPr lang="zh-CN" altLang="en-US" sz="4000" kern="1200" dirty="0">
                <a:solidFill>
                  <a:srgbClr val="5D2513"/>
                </a:solidFill>
                <a:latin typeface="方正粗黑宋简体" panose="02000000000000000000" pitchFamily="2" charset="-122"/>
                <a:ea typeface="方正粗黑宋简体" panose="02000000000000000000" pitchFamily="2" charset="-122"/>
                <a:cs typeface="+mj-cs"/>
              </a:rPr>
              <a:t>设站问题</a:t>
            </a:r>
          </a:p>
        </p:txBody>
      </p:sp>
      <p:sp>
        <p:nvSpPr>
          <p:cNvPr id="399363" name="Rectangle 3"/>
          <p:cNvSpPr>
            <a:spLocks noGrp="1" noRot="1" noChangeArrowheads="1"/>
          </p:cNvSpPr>
          <p:nvPr>
            <p:ph idx="1"/>
          </p:nvPr>
        </p:nvSpPr>
        <p:spPr/>
        <p:txBody>
          <a:bodyPr vert="horz" wrap="square" lIns="91440" tIns="45720" rIns="91440" bIns="45720" numCol="1" rtlCol="0" anchor="t" anchorCtr="0" compatLnSpc="1">
            <a:normAutofit/>
          </a:bodyPr>
          <a:lstStyle/>
          <a:p>
            <a:pPr marL="357505" marR="0" lvl="0" indent="-357505" algn="just" defTabSz="914400" rtl="0" eaLnBrk="1" fontAlgn="auto" latinLnBrk="0" hangingPunct="1">
              <a:lnSpc>
                <a:spcPct val="110000"/>
              </a:lnSpc>
              <a:spcBef>
                <a:spcPts val="1400"/>
              </a:spcBef>
              <a:spcAft>
                <a:spcPts val="0"/>
              </a:spcAft>
              <a:buClr>
                <a:schemeClr val="accent1">
                  <a:lumMod val="75000"/>
                </a:schemeClr>
              </a:buClr>
              <a:buSzPct val="50000"/>
              <a:buFont typeface="Wingdings" panose="05000000000000000000" pitchFamily="2" charset="2"/>
              <a:buChar char="u"/>
              <a:defRPr/>
            </a:pPr>
            <a:r>
              <a:rPr kumimoji="0" lang="zh-CN" altLang="en-US" sz="2800" b="1" i="0" u="none" strike="noStrike" kern="1200" cap="none" spc="0" normalizeH="0" baseline="0" noProof="0">
                <a:ln>
                  <a:noFill/>
                </a:ln>
                <a:solidFill>
                  <a:schemeClr val="accent1">
                    <a:lumMod val="50000"/>
                  </a:schemeClr>
                </a:solidFill>
                <a:effectLst/>
                <a:uLnTx/>
                <a:uFillTx/>
                <a:latin typeface="方正粗黑宋简体" panose="02000000000000000000" pitchFamily="2" charset="-122"/>
                <a:ea typeface="方正粗黑宋简体" panose="02000000000000000000" pitchFamily="2" charset="-122"/>
                <a:cs typeface="+mn-cs"/>
              </a:rPr>
              <a:t>问题描述</a:t>
            </a:r>
          </a:p>
          <a:p>
            <a:pPr marL="357505" marR="0" lvl="1" indent="-285750" algn="just" defTabSz="914400" rtl="0" eaLnBrk="1" fontAlgn="auto" latinLnBrk="0" hangingPunct="1">
              <a:lnSpc>
                <a:spcPct val="100000"/>
              </a:lnSpc>
              <a:spcBef>
                <a:spcPts val="0"/>
              </a:spcBef>
              <a:spcAft>
                <a:spcPts val="600"/>
              </a:spcAft>
              <a:buClr>
                <a:schemeClr val="accent1">
                  <a:lumMod val="60000"/>
                  <a:lumOff val="40000"/>
                </a:schemeClr>
              </a:buClr>
              <a:buSzTx/>
              <a:buFont typeface="华文新魏" panose="02010800040101010101" pitchFamily="2" charset="-122"/>
              <a:buChar char=" "/>
              <a:defRPr/>
            </a:pPr>
            <a:r>
              <a:rPr kumimoji="0" lang="zh-CN" altLang="en-US" sz="2800" b="1" i="0" u="none" strike="noStrike" kern="1200" cap="none" spc="0" normalizeH="0" baseline="0" noProof="0">
                <a:ln>
                  <a:noFill/>
                </a:ln>
                <a:solidFill>
                  <a:schemeClr val="tx1"/>
                </a:solidFill>
                <a:effectLst/>
                <a:uLnTx/>
                <a:uFillTx/>
                <a:latin typeface="方正粗黑宋简体" panose="02000000000000000000" pitchFamily="2" charset="-122"/>
                <a:ea typeface="方正粗黑宋简体" panose="02000000000000000000" pitchFamily="2" charset="-122"/>
                <a:cs typeface="+mn-ea"/>
              </a:rPr>
              <a:t>设</a:t>
            </a:r>
            <a:r>
              <a:rPr kumimoji="0" lang="en-US" altLang="zh-CN" sz="2800" b="1" i="0" u="none" strike="noStrike" kern="1200" cap="none" spc="0" normalizeH="0" baseline="0" noProof="0">
                <a:ln>
                  <a:noFill/>
                </a:ln>
                <a:solidFill>
                  <a:schemeClr val="tx1"/>
                </a:solidFill>
                <a:effectLst/>
                <a:uLnTx/>
                <a:uFillTx/>
                <a:latin typeface="方正粗黑宋简体" panose="02000000000000000000" pitchFamily="2" charset="-122"/>
                <a:ea typeface="方正粗黑宋简体" panose="02000000000000000000" pitchFamily="2" charset="-122"/>
                <a:cs typeface="+mn-ea"/>
              </a:rPr>
              <a:t>k</a:t>
            </a:r>
            <a:r>
              <a:rPr kumimoji="0" lang="zh-CN" altLang="en-US" sz="2800" b="1" i="0" u="none" strike="noStrike" kern="1200" cap="none" spc="0" normalizeH="0" baseline="0" noProof="0">
                <a:ln>
                  <a:noFill/>
                </a:ln>
                <a:solidFill>
                  <a:schemeClr val="tx1"/>
                </a:solidFill>
                <a:effectLst/>
                <a:uLnTx/>
                <a:uFillTx/>
                <a:latin typeface="方正粗黑宋简体" panose="02000000000000000000" pitchFamily="2" charset="-122"/>
                <a:ea typeface="方正粗黑宋简体" panose="02000000000000000000" pitchFamily="2" charset="-122"/>
                <a:cs typeface="+mn-ea"/>
              </a:rPr>
              <a:t>已给定时，设立交换站的费用是常量，所以优化过程未考虑设站的投资和维护费用，只考虑路线的代价。</a:t>
            </a:r>
          </a:p>
          <a:p>
            <a:pPr marL="357505" marR="0" lvl="1" indent="-285750" algn="just" defTabSz="914400" rtl="0" eaLnBrk="1" fontAlgn="auto" latinLnBrk="0" hangingPunct="1">
              <a:lnSpc>
                <a:spcPct val="100000"/>
              </a:lnSpc>
              <a:spcBef>
                <a:spcPts val="0"/>
              </a:spcBef>
              <a:spcAft>
                <a:spcPts val="600"/>
              </a:spcAft>
              <a:buClr>
                <a:schemeClr val="accent1">
                  <a:lumMod val="60000"/>
                  <a:lumOff val="40000"/>
                </a:schemeClr>
              </a:buClr>
              <a:buSzTx/>
              <a:buFont typeface="华文新魏" panose="02010800040101010101" pitchFamily="2" charset="-122"/>
              <a:buChar char=" "/>
              <a:defRPr/>
            </a:pPr>
            <a:r>
              <a:rPr kumimoji="0" lang="zh-CN" altLang="en-US" sz="2800" b="1" i="0" u="none" strike="noStrike" kern="1200" cap="none" spc="0" normalizeH="0" baseline="0" noProof="0">
                <a:ln>
                  <a:noFill/>
                </a:ln>
                <a:solidFill>
                  <a:schemeClr val="tx1"/>
                </a:solidFill>
                <a:effectLst/>
                <a:uLnTx/>
                <a:uFillTx/>
                <a:latin typeface="方正粗黑宋简体" panose="02000000000000000000" pitchFamily="2" charset="-122"/>
                <a:ea typeface="方正粗黑宋简体" panose="02000000000000000000" pitchFamily="2" charset="-122"/>
                <a:cs typeface="+mn-ea"/>
              </a:rPr>
              <a:t>实际上，要把</a:t>
            </a:r>
            <a:r>
              <a:rPr kumimoji="0" lang="en-US" altLang="zh-CN" sz="2800" b="1" i="0" u="none" strike="noStrike" kern="1200" cap="none" spc="0" normalizeH="0" baseline="0" noProof="0">
                <a:ln>
                  <a:noFill/>
                </a:ln>
                <a:solidFill>
                  <a:schemeClr val="tx1"/>
                </a:solidFill>
                <a:effectLst/>
                <a:uLnTx/>
                <a:uFillTx/>
                <a:latin typeface="方正粗黑宋简体" panose="02000000000000000000" pitchFamily="2" charset="-122"/>
                <a:ea typeface="方正粗黑宋简体" panose="02000000000000000000" pitchFamily="2" charset="-122"/>
                <a:cs typeface="+mn-ea"/>
              </a:rPr>
              <a:t>n</a:t>
            </a:r>
            <a:r>
              <a:rPr kumimoji="0" lang="zh-CN" altLang="en-US" sz="2800" b="1" i="0" u="none" strike="noStrike" kern="1200" cap="none" spc="0" normalizeH="0" baseline="0" noProof="0">
                <a:ln>
                  <a:noFill/>
                </a:ln>
                <a:solidFill>
                  <a:schemeClr val="tx1"/>
                </a:solidFill>
                <a:effectLst/>
                <a:uLnTx/>
                <a:uFillTx/>
                <a:latin typeface="方正粗黑宋简体" panose="02000000000000000000" pitchFamily="2" charset="-122"/>
                <a:ea typeface="方正粗黑宋简体" panose="02000000000000000000" pitchFamily="2" charset="-122"/>
                <a:cs typeface="+mn-ea"/>
              </a:rPr>
              <a:t>个用户点连成星形网，设立几个交换点也不是事先规定的，因此</a:t>
            </a:r>
            <a:r>
              <a:rPr kumimoji="0" lang="zh-CN" altLang="en-US" sz="2800" b="1" i="0" u="none" strike="noStrike" kern="1200" cap="none" spc="0" normalizeH="0" baseline="0" noProof="0">
                <a:ln>
                  <a:noFill/>
                </a:ln>
                <a:solidFill>
                  <a:srgbClr val="FF0000"/>
                </a:solidFill>
                <a:effectLst/>
                <a:uLnTx/>
                <a:uFillTx/>
                <a:latin typeface="方正粗黑宋简体" panose="02000000000000000000" pitchFamily="2" charset="-122"/>
                <a:ea typeface="方正粗黑宋简体" panose="02000000000000000000" pitchFamily="2" charset="-122"/>
                <a:cs typeface="+mn-ea"/>
              </a:rPr>
              <a:t>必须同时考虑设站费用和线路费用</a:t>
            </a:r>
            <a:r>
              <a:rPr kumimoji="0" lang="zh-CN" altLang="en-US" sz="2800" b="1" i="0" u="none" strike="noStrike" kern="1200" cap="none" spc="0" normalizeH="0" baseline="0" noProof="0">
                <a:ln>
                  <a:noFill/>
                </a:ln>
                <a:solidFill>
                  <a:schemeClr val="tx1"/>
                </a:solidFill>
                <a:effectLst/>
                <a:uLnTx/>
                <a:uFillTx/>
                <a:latin typeface="方正粗黑宋简体" panose="02000000000000000000" pitchFamily="2" charset="-122"/>
                <a:ea typeface="方正粗黑宋简体" panose="02000000000000000000" pitchFamily="2" charset="-122"/>
                <a:cs typeface="+mn-ea"/>
              </a:rPr>
              <a:t>，</a:t>
            </a:r>
            <a:r>
              <a:rPr kumimoji="0" lang="en-US" altLang="zh-CN" sz="2800" b="1" i="0" u="none" strike="noStrike" kern="1200" cap="none" spc="0" normalizeH="0" baseline="0" noProof="0">
                <a:ln>
                  <a:noFill/>
                </a:ln>
                <a:solidFill>
                  <a:srgbClr val="FF0000"/>
                </a:solidFill>
                <a:effectLst/>
                <a:uLnTx/>
                <a:uFillTx/>
                <a:latin typeface="方正粗黑宋简体" panose="02000000000000000000" pitchFamily="2" charset="-122"/>
                <a:ea typeface="方正粗黑宋简体" panose="02000000000000000000" pitchFamily="2" charset="-122"/>
                <a:cs typeface="+mn-ea"/>
              </a:rPr>
              <a:t>k</a:t>
            </a:r>
            <a:r>
              <a:rPr kumimoji="0" lang="zh-CN" altLang="en-US" sz="2800" b="1" i="0" u="none" strike="noStrike" kern="1200" cap="none" spc="0" normalizeH="0" baseline="0" noProof="0">
                <a:ln>
                  <a:noFill/>
                </a:ln>
                <a:solidFill>
                  <a:srgbClr val="FF0000"/>
                </a:solidFill>
                <a:effectLst/>
                <a:uLnTx/>
                <a:uFillTx/>
                <a:latin typeface="方正粗黑宋简体" panose="02000000000000000000" pitchFamily="2" charset="-122"/>
                <a:ea typeface="方正粗黑宋简体" panose="02000000000000000000" pitchFamily="2" charset="-122"/>
                <a:cs typeface="+mn-ea"/>
              </a:rPr>
              <a:t>值是有待选择的</a:t>
            </a:r>
            <a:r>
              <a:rPr kumimoji="0" lang="zh-CN" altLang="en-US" sz="2800" b="1" i="0" u="none" strike="noStrike" kern="1200" cap="none" spc="0" normalizeH="0" baseline="0" noProof="0">
                <a:ln>
                  <a:noFill/>
                </a:ln>
                <a:solidFill>
                  <a:schemeClr val="tx1"/>
                </a:solidFill>
                <a:effectLst/>
                <a:uLnTx/>
                <a:uFillTx/>
                <a:latin typeface="方正粗黑宋简体" panose="02000000000000000000" pitchFamily="2" charset="-122"/>
                <a:ea typeface="方正粗黑宋简体" panose="02000000000000000000" pitchFamily="2" charset="-122"/>
                <a:cs typeface="+mn-ea"/>
              </a:rPr>
              <a:t>。这就是设站问题。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399363">
                                            <p:txEl>
                                              <p:pRg st="0" end="0"/>
                                            </p:txEl>
                                          </p:spTgt>
                                        </p:tgtEl>
                                        <p:attrNameLst>
                                          <p:attrName>style.visibility</p:attrName>
                                        </p:attrNameLst>
                                      </p:cBhvr>
                                      <p:to>
                                        <p:strVal val="visible"/>
                                      </p:to>
                                    </p:set>
                                    <p:animEffect transition="in" filter="fade">
                                      <p:cBhvr>
                                        <p:cTn id="7" dur="2000"/>
                                        <p:tgtEl>
                                          <p:spTgt spid="399363">
                                            <p:txEl>
                                              <p:pRg st="0" end="0"/>
                                            </p:txEl>
                                          </p:spTgt>
                                        </p:tgtEl>
                                      </p:cBhvr>
                                    </p:animEffect>
                                    <p:anim calcmode="lin" valueType="num">
                                      <p:cBhvr>
                                        <p:cTn id="8" dur="2000" fill="hold"/>
                                        <p:tgtEl>
                                          <p:spTgt spid="399363">
                                            <p:txEl>
                                              <p:pRg st="0" end="0"/>
                                            </p:txEl>
                                          </p:spTgt>
                                        </p:tgtEl>
                                        <p:attrNameLst>
                                          <p:attrName>ppt_w</p:attrName>
                                        </p:attrNameLst>
                                      </p:cBhvr>
                                      <p:tavLst>
                                        <p:tav tm="0" fmla="#ppt_w*sin(2.5*pi*$)">
                                          <p:val>
                                            <p:fltVal val="0"/>
                                          </p:val>
                                        </p:tav>
                                        <p:tav tm="100000">
                                          <p:val>
                                            <p:fltVal val="1"/>
                                          </p:val>
                                        </p:tav>
                                      </p:tavLst>
                                    </p:anim>
                                    <p:anim calcmode="lin" valueType="num">
                                      <p:cBhvr>
                                        <p:cTn id="9" dur="2000" fill="hold"/>
                                        <p:tgtEl>
                                          <p:spTgt spid="399363">
                                            <p:txEl>
                                              <p:pRg st="0" end="0"/>
                                            </p:txEl>
                                          </p:spTgt>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99363">
                                            <p:txEl>
                                              <p:pRg st="1" end="1"/>
                                            </p:txEl>
                                          </p:spTgt>
                                        </p:tgtEl>
                                        <p:attrNameLst>
                                          <p:attrName>style.visibility</p:attrName>
                                        </p:attrNameLst>
                                      </p:cBhvr>
                                      <p:to>
                                        <p:strVal val="visible"/>
                                      </p:to>
                                    </p:set>
                                    <p:animEffect transition="in" filter="fade">
                                      <p:cBhvr>
                                        <p:cTn id="12" dur="2000"/>
                                        <p:tgtEl>
                                          <p:spTgt spid="399363">
                                            <p:txEl>
                                              <p:pRg st="1" end="1"/>
                                            </p:txEl>
                                          </p:spTgt>
                                        </p:tgtEl>
                                      </p:cBhvr>
                                    </p:animEffect>
                                    <p:anim calcmode="lin" valueType="num">
                                      <p:cBhvr>
                                        <p:cTn id="13" dur="2000" fill="hold"/>
                                        <p:tgtEl>
                                          <p:spTgt spid="399363">
                                            <p:txEl>
                                              <p:pRg st="1" end="1"/>
                                            </p:txEl>
                                          </p:spTgt>
                                        </p:tgtEl>
                                        <p:attrNameLst>
                                          <p:attrName>ppt_w</p:attrName>
                                        </p:attrNameLst>
                                      </p:cBhvr>
                                      <p:tavLst>
                                        <p:tav tm="0" fmla="#ppt_w*sin(2.5*pi*$)">
                                          <p:val>
                                            <p:fltVal val="0"/>
                                          </p:val>
                                        </p:tav>
                                        <p:tav tm="100000">
                                          <p:val>
                                            <p:fltVal val="1"/>
                                          </p:val>
                                        </p:tav>
                                      </p:tavLst>
                                    </p:anim>
                                    <p:anim calcmode="lin" valueType="num">
                                      <p:cBhvr>
                                        <p:cTn id="14" dur="2000" fill="hold"/>
                                        <p:tgtEl>
                                          <p:spTgt spid="399363">
                                            <p:txEl>
                                              <p:pRg st="1" end="1"/>
                                            </p:txEl>
                                          </p:spTgt>
                                        </p:tgtEl>
                                        <p:attrNameLst>
                                          <p:attrName>ppt_h</p:attrName>
                                        </p:attrNameLst>
                                      </p:cBhvr>
                                      <p:tavLst>
                                        <p:tav tm="0">
                                          <p:val>
                                            <p:strVal val="#ppt_h"/>
                                          </p:val>
                                        </p:tav>
                                        <p:tav tm="100000">
                                          <p:val>
                                            <p:strVal val="#ppt_h"/>
                                          </p:val>
                                        </p:tav>
                                      </p:tavLst>
                                    </p:anim>
                                  </p:childTnLst>
                                </p:cTn>
                              </p:par>
                              <p:par>
                                <p:cTn id="15" presetID="45" presetClass="entr" presetSubtype="0" fill="hold" grpId="0" nodeType="withEffect">
                                  <p:stCondLst>
                                    <p:cond delay="0"/>
                                  </p:stCondLst>
                                  <p:childTnLst>
                                    <p:set>
                                      <p:cBhvr>
                                        <p:cTn id="16" dur="1" fill="hold">
                                          <p:stCondLst>
                                            <p:cond delay="0"/>
                                          </p:stCondLst>
                                        </p:cTn>
                                        <p:tgtEl>
                                          <p:spTgt spid="399363">
                                            <p:txEl>
                                              <p:pRg st="2" end="2"/>
                                            </p:txEl>
                                          </p:spTgt>
                                        </p:tgtEl>
                                        <p:attrNameLst>
                                          <p:attrName>style.visibility</p:attrName>
                                        </p:attrNameLst>
                                      </p:cBhvr>
                                      <p:to>
                                        <p:strVal val="visible"/>
                                      </p:to>
                                    </p:set>
                                    <p:animEffect transition="in" filter="fade">
                                      <p:cBhvr>
                                        <p:cTn id="17" dur="2000"/>
                                        <p:tgtEl>
                                          <p:spTgt spid="399363">
                                            <p:txEl>
                                              <p:pRg st="2" end="2"/>
                                            </p:txEl>
                                          </p:spTgt>
                                        </p:tgtEl>
                                      </p:cBhvr>
                                    </p:animEffect>
                                    <p:anim calcmode="lin" valueType="num">
                                      <p:cBhvr>
                                        <p:cTn id="18" dur="2000" fill="hold"/>
                                        <p:tgtEl>
                                          <p:spTgt spid="399363">
                                            <p:txEl>
                                              <p:pRg st="2" end="2"/>
                                            </p:txEl>
                                          </p:spTgt>
                                        </p:tgtEl>
                                        <p:attrNameLst>
                                          <p:attrName>ppt_w</p:attrName>
                                        </p:attrNameLst>
                                      </p:cBhvr>
                                      <p:tavLst>
                                        <p:tav tm="0" fmla="#ppt_w*sin(2.5*pi*$)">
                                          <p:val>
                                            <p:fltVal val="0"/>
                                          </p:val>
                                        </p:tav>
                                        <p:tav tm="100000">
                                          <p:val>
                                            <p:fltVal val="1"/>
                                          </p:val>
                                        </p:tav>
                                      </p:tavLst>
                                    </p:anim>
                                    <p:anim calcmode="lin" valueType="num">
                                      <p:cBhvr>
                                        <p:cTn id="19" dur="2000" fill="hold"/>
                                        <p:tgtEl>
                                          <p:spTgt spid="399363">
                                            <p:txEl>
                                              <p:pRg st="2" end="2"/>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63" grpId="0" build="p"/>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7" name="Rectangle 2"/>
          <p:cNvSpPr>
            <a:spLocks noGrp="1" noRot="1"/>
          </p:cNvSpPr>
          <p:nvPr>
            <p:ph type="title"/>
          </p:nvPr>
        </p:nvSpPr>
        <p:spPr/>
        <p:txBody>
          <a:bodyPr vert="horz" wrap="square" lIns="91440" tIns="45720" rIns="91440" bIns="45720" anchor="b"/>
          <a:lstStyle/>
          <a:p>
            <a:pPr eaLnBrk="1" hangingPunct="1"/>
            <a:endParaRPr lang="zh-CN" altLang="zh-CN" kern="1200" dirty="0">
              <a:solidFill>
                <a:srgbClr val="5D2513"/>
              </a:solidFill>
              <a:latin typeface="幼圆" panose="02010509060101010101" pitchFamily="49" charset="-122"/>
              <a:ea typeface="幼圆" panose="02010509060101010101" pitchFamily="49" charset="-122"/>
              <a:cs typeface="+mj-cs"/>
            </a:endParaRPr>
          </a:p>
        </p:txBody>
      </p:sp>
      <p:sp>
        <p:nvSpPr>
          <p:cNvPr id="351235" name="Rectangle 3"/>
          <p:cNvSpPr>
            <a:spLocks noGrp="1" noRot="1"/>
          </p:cNvSpPr>
          <p:nvPr>
            <p:ph idx="1"/>
          </p:nvPr>
        </p:nvSpPr>
        <p:spPr>
          <a:xfrm>
            <a:off x="323850" y="692150"/>
            <a:ext cx="8540750" cy="5184775"/>
          </a:xfrm>
        </p:spPr>
        <p:txBody>
          <a:bodyPr vert="horz" wrap="square" lIns="91440" tIns="45720" rIns="91440" bIns="45720" anchor="t"/>
          <a:lstStyle/>
          <a:p>
            <a:pPr lvl="1" eaLnBrk="1" hangingPunct="1">
              <a:buClr>
                <a:srgbClr val="E2BD7B"/>
              </a:buClr>
            </a:pPr>
            <a:r>
              <a:rPr lang="zh-CN" altLang="en-US" sz="3200" kern="1200" dirty="0">
                <a:latin typeface="方正粗黑宋简体" panose="02000000000000000000" pitchFamily="2" charset="-122"/>
                <a:ea typeface="方正粗黑宋简体" panose="02000000000000000000" pitchFamily="2" charset="-122"/>
                <a:cs typeface="+mn-cs"/>
              </a:rPr>
              <a:t>设站问题的目标函数为</a:t>
            </a:r>
          </a:p>
          <a:p>
            <a:pPr lvl="1" eaLnBrk="1" hangingPunct="1">
              <a:buClr>
                <a:srgbClr val="E2BD7B"/>
              </a:buClr>
            </a:pPr>
            <a:endParaRPr lang="zh-CN" altLang="en-US" sz="3200" kern="1200" dirty="0">
              <a:latin typeface="方正粗黑宋简体" panose="02000000000000000000" pitchFamily="2" charset="-122"/>
              <a:ea typeface="方正粗黑宋简体" panose="02000000000000000000" pitchFamily="2" charset="-122"/>
              <a:cs typeface="+mn-cs"/>
            </a:endParaRPr>
          </a:p>
          <a:p>
            <a:pPr lvl="1" eaLnBrk="1" hangingPunct="1">
              <a:buClr>
                <a:srgbClr val="E2BD7B"/>
              </a:buClr>
            </a:pPr>
            <a:endParaRPr lang="zh-CN" altLang="en-US" sz="3200" kern="1200" dirty="0">
              <a:latin typeface="方正粗黑宋简体" panose="02000000000000000000" pitchFamily="2" charset="-122"/>
              <a:ea typeface="方正粗黑宋简体" panose="02000000000000000000" pitchFamily="2" charset="-122"/>
              <a:cs typeface="+mn-cs"/>
            </a:endParaRPr>
          </a:p>
          <a:p>
            <a:pPr lvl="1" eaLnBrk="1" hangingPunct="1">
              <a:buClr>
                <a:srgbClr val="E2BD7B"/>
              </a:buClr>
            </a:pPr>
            <a:endParaRPr lang="zh-CN" altLang="en-US" sz="3200" kern="1200" dirty="0">
              <a:latin typeface="方正粗黑宋简体" panose="02000000000000000000" pitchFamily="2" charset="-122"/>
              <a:ea typeface="方正粗黑宋简体" panose="02000000000000000000" pitchFamily="2" charset="-122"/>
              <a:cs typeface="+mn-cs"/>
            </a:endParaRPr>
          </a:p>
          <a:p>
            <a:pPr lvl="2" eaLnBrk="1" hangingPunct="1"/>
            <a:r>
              <a:rPr lang="en-US" altLang="zh-CN" sz="2800" b="1" dirty="0">
                <a:latin typeface="方正粗黑宋简体" panose="02000000000000000000" pitchFamily="2" charset="-122"/>
                <a:ea typeface="方正粗黑宋简体" panose="02000000000000000000" pitchFamily="2" charset="-122"/>
              </a:rPr>
              <a:t>f</a:t>
            </a:r>
            <a:r>
              <a:rPr lang="en-US" altLang="zh-CN" sz="2800" b="1" baseline="-25000" dirty="0">
                <a:latin typeface="方正粗黑宋简体" panose="02000000000000000000" pitchFamily="2" charset="-122"/>
                <a:ea typeface="方正粗黑宋简体" panose="02000000000000000000" pitchFamily="2" charset="-122"/>
              </a:rPr>
              <a:t>i</a:t>
            </a:r>
            <a:r>
              <a:rPr lang="zh-CN" altLang="en-US" sz="2800" b="1" dirty="0">
                <a:latin typeface="方正粗黑宋简体" panose="02000000000000000000" pitchFamily="2" charset="-122"/>
                <a:ea typeface="方正粗黑宋简体" panose="02000000000000000000" pitchFamily="2" charset="-122"/>
              </a:rPr>
              <a:t>：设立第</a:t>
            </a:r>
            <a:r>
              <a:rPr lang="en-US" altLang="zh-CN" sz="2800" b="1" dirty="0">
                <a:latin typeface="方正粗黑宋简体" panose="02000000000000000000" pitchFamily="2" charset="-122"/>
                <a:ea typeface="方正粗黑宋简体" panose="02000000000000000000" pitchFamily="2" charset="-122"/>
              </a:rPr>
              <a:t>i</a:t>
            </a:r>
            <a:r>
              <a:rPr lang="zh-CN" altLang="en-US" sz="2800" b="1" dirty="0">
                <a:latin typeface="方正粗黑宋简体" panose="02000000000000000000" pitchFamily="2" charset="-122"/>
                <a:ea typeface="方正粗黑宋简体" panose="02000000000000000000" pitchFamily="2" charset="-122"/>
              </a:rPr>
              <a:t>个站的费用；</a:t>
            </a:r>
          </a:p>
          <a:p>
            <a:pPr lvl="2" eaLnBrk="1" hangingPunct="1"/>
            <a:r>
              <a:rPr lang="en-US" altLang="zh-CN" sz="2800" b="1" dirty="0">
                <a:latin typeface="方正粗黑宋简体" panose="02000000000000000000" pitchFamily="2" charset="-122"/>
                <a:ea typeface="方正粗黑宋简体" panose="02000000000000000000" pitchFamily="2" charset="-122"/>
              </a:rPr>
              <a:t>w</a:t>
            </a:r>
            <a:r>
              <a:rPr lang="en-US" altLang="zh-CN" sz="2800" b="1" baseline="-25000" dirty="0">
                <a:latin typeface="方正粗黑宋简体" panose="02000000000000000000" pitchFamily="2" charset="-122"/>
                <a:ea typeface="方正粗黑宋简体" panose="02000000000000000000" pitchFamily="2" charset="-122"/>
              </a:rPr>
              <a:t>j</a:t>
            </a:r>
            <a:r>
              <a:rPr lang="zh-CN" altLang="en-US" sz="2800" b="1" dirty="0">
                <a:latin typeface="方正粗黑宋简体" panose="02000000000000000000" pitchFamily="2" charset="-122"/>
                <a:ea typeface="方正粗黑宋简体" panose="02000000000000000000" pitchFamily="2" charset="-122"/>
              </a:rPr>
              <a:t>：第</a:t>
            </a:r>
            <a:r>
              <a:rPr lang="en-US" altLang="zh-CN" sz="2800" b="1" dirty="0">
                <a:latin typeface="方正粗黑宋简体" panose="02000000000000000000" pitchFamily="2" charset="-122"/>
                <a:ea typeface="方正粗黑宋简体" panose="02000000000000000000" pitchFamily="2" charset="-122"/>
              </a:rPr>
              <a:t>j</a:t>
            </a:r>
            <a:r>
              <a:rPr lang="zh-CN" altLang="en-US" sz="2800" b="1" dirty="0">
                <a:latin typeface="方正粗黑宋简体" panose="02000000000000000000" pitchFamily="2" charset="-122"/>
                <a:ea typeface="方正粗黑宋简体" panose="02000000000000000000" pitchFamily="2" charset="-122"/>
              </a:rPr>
              <a:t>个用户点的权值；</a:t>
            </a:r>
          </a:p>
          <a:p>
            <a:pPr lvl="2" eaLnBrk="1" hangingPunct="1"/>
            <a:r>
              <a:rPr lang="en-US" altLang="zh-CN" sz="2800" b="1" dirty="0">
                <a:latin typeface="方正粗黑宋简体" panose="02000000000000000000" pitchFamily="2" charset="-122"/>
                <a:ea typeface="方正粗黑宋简体" panose="02000000000000000000" pitchFamily="2" charset="-122"/>
              </a:rPr>
              <a:t>d</a:t>
            </a:r>
            <a:r>
              <a:rPr lang="en-US" altLang="zh-CN" sz="2800" b="1" baseline="-25000" dirty="0">
                <a:latin typeface="方正粗黑宋简体" panose="02000000000000000000" pitchFamily="2" charset="-122"/>
                <a:ea typeface="方正粗黑宋简体" panose="02000000000000000000" pitchFamily="2" charset="-122"/>
              </a:rPr>
              <a:t>ij</a:t>
            </a:r>
            <a:r>
              <a:rPr lang="zh-CN" altLang="en-US" sz="2800" b="1" dirty="0">
                <a:latin typeface="方正粗黑宋简体" panose="02000000000000000000" pitchFamily="2" charset="-122"/>
                <a:ea typeface="方正粗黑宋简体" panose="02000000000000000000" pitchFamily="2" charset="-122"/>
              </a:rPr>
              <a:t>：第</a:t>
            </a:r>
            <a:r>
              <a:rPr lang="en-US" altLang="zh-CN" sz="2800" b="1" dirty="0">
                <a:latin typeface="方正粗黑宋简体" panose="02000000000000000000" pitchFamily="2" charset="-122"/>
                <a:ea typeface="方正粗黑宋简体" panose="02000000000000000000" pitchFamily="2" charset="-122"/>
              </a:rPr>
              <a:t>i</a:t>
            </a:r>
            <a:r>
              <a:rPr lang="zh-CN" altLang="en-US" sz="2800" b="1" dirty="0">
                <a:latin typeface="方正粗黑宋简体" panose="02000000000000000000" pitchFamily="2" charset="-122"/>
                <a:ea typeface="方正粗黑宋简体" panose="02000000000000000000" pitchFamily="2" charset="-122"/>
              </a:rPr>
              <a:t>个站与第</a:t>
            </a:r>
            <a:r>
              <a:rPr lang="en-US" altLang="zh-CN" sz="2800" b="1" dirty="0">
                <a:latin typeface="方正粗黑宋简体" panose="02000000000000000000" pitchFamily="2" charset="-122"/>
                <a:ea typeface="方正粗黑宋简体" panose="02000000000000000000" pitchFamily="2" charset="-122"/>
              </a:rPr>
              <a:t>j</a:t>
            </a:r>
            <a:r>
              <a:rPr lang="zh-CN" altLang="en-US" sz="2800" b="1" dirty="0">
                <a:latin typeface="方正粗黑宋简体" panose="02000000000000000000" pitchFamily="2" charset="-122"/>
                <a:ea typeface="方正粗黑宋简体" panose="02000000000000000000" pitchFamily="2" charset="-122"/>
              </a:rPr>
              <a:t>个用户点联线的</a:t>
            </a:r>
            <a:r>
              <a:rPr lang="zh-CN" altLang="en-US" sz="2800" b="1" dirty="0">
                <a:solidFill>
                  <a:srgbClr val="FF0000"/>
                </a:solidFill>
                <a:latin typeface="方正粗黑宋简体" panose="02000000000000000000" pitchFamily="2" charset="-122"/>
                <a:ea typeface="方正粗黑宋简体" panose="02000000000000000000" pitchFamily="2" charset="-122"/>
              </a:rPr>
              <a:t>距离</a:t>
            </a:r>
            <a:r>
              <a:rPr lang="zh-CN" altLang="en-US" sz="2800" b="1" dirty="0">
                <a:latin typeface="方正粗黑宋简体" panose="02000000000000000000" pitchFamily="2" charset="-122"/>
                <a:ea typeface="方正粗黑宋简体" panose="02000000000000000000" pitchFamily="2" charset="-122"/>
              </a:rPr>
              <a:t>。</a:t>
            </a:r>
          </a:p>
        </p:txBody>
      </p:sp>
      <p:graphicFrame>
        <p:nvGraphicFramePr>
          <p:cNvPr id="351236" name="Object 4"/>
          <p:cNvGraphicFramePr>
            <a:graphicFrameLocks noChangeAspect="1"/>
          </p:cNvGraphicFramePr>
          <p:nvPr/>
        </p:nvGraphicFramePr>
        <p:xfrm>
          <a:off x="1692275" y="1341438"/>
          <a:ext cx="5856288" cy="1530350"/>
        </p:xfrm>
        <a:graphic>
          <a:graphicData uri="http://schemas.openxmlformats.org/presentationml/2006/ole">
            <mc:AlternateContent xmlns:mc="http://schemas.openxmlformats.org/markup-compatibility/2006">
              <mc:Choice xmlns:v="urn:schemas-microsoft-com:vml" Requires="v">
                <p:oleObj spid="_x0000_s429199" r:id="rId3" imgW="2908300" imgH="762000" progId="Equation.3">
                  <p:embed/>
                </p:oleObj>
              </mc:Choice>
              <mc:Fallback>
                <p:oleObj r:id="rId3" imgW="2908300" imgH="762000" progId="Equation.3">
                  <p:embed/>
                  <p:pic>
                    <p:nvPicPr>
                      <p:cNvPr id="0" name="图片 3119"/>
                      <p:cNvPicPr/>
                      <p:nvPr/>
                    </p:nvPicPr>
                    <p:blipFill>
                      <a:blip r:embed="rId4"/>
                      <a:stretch>
                        <a:fillRect/>
                      </a:stretch>
                    </p:blipFill>
                    <p:spPr>
                      <a:xfrm>
                        <a:off x="1692275" y="1341438"/>
                        <a:ext cx="5856288" cy="1530350"/>
                      </a:xfrm>
                      <a:prstGeom prst="rect">
                        <a:avLst/>
                      </a:prstGeom>
                      <a:noFill/>
                      <a:ln w="38100">
                        <a:noFill/>
                        <a:miter/>
                      </a:ln>
                    </p:spPr>
                  </p:pic>
                </p:oleObj>
              </mc:Fallback>
            </mc:AlternateContent>
          </a:graphicData>
        </a:graphic>
      </p:graphicFrame>
      <p:graphicFrame>
        <p:nvGraphicFramePr>
          <p:cNvPr id="351237" name="Object 6"/>
          <p:cNvGraphicFramePr>
            <a:graphicFrameLocks noChangeAspect="1"/>
          </p:cNvGraphicFramePr>
          <p:nvPr/>
        </p:nvGraphicFramePr>
        <p:xfrm>
          <a:off x="971550" y="4941888"/>
          <a:ext cx="7123113" cy="1204912"/>
        </p:xfrm>
        <a:graphic>
          <a:graphicData uri="http://schemas.openxmlformats.org/presentationml/2006/ole">
            <mc:AlternateContent xmlns:mc="http://schemas.openxmlformats.org/markup-compatibility/2006">
              <mc:Choice xmlns:v="urn:schemas-microsoft-com:vml" Requires="v">
                <p:oleObj spid="_x0000_s429200" r:id="rId5" imgW="4559300" imgH="774700" progId="Equation.3">
                  <p:embed/>
                </p:oleObj>
              </mc:Choice>
              <mc:Fallback>
                <p:oleObj r:id="rId5" imgW="4559300" imgH="774700" progId="Equation.3">
                  <p:embed/>
                  <p:pic>
                    <p:nvPicPr>
                      <p:cNvPr id="0" name="图片 3120"/>
                      <p:cNvPicPr/>
                      <p:nvPr/>
                    </p:nvPicPr>
                    <p:blipFill>
                      <a:blip r:embed="rId6"/>
                      <a:stretch>
                        <a:fillRect/>
                      </a:stretch>
                    </p:blipFill>
                    <p:spPr>
                      <a:xfrm>
                        <a:off x="971550" y="4941888"/>
                        <a:ext cx="7123113" cy="1204912"/>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51235">
                                            <p:txEl>
                                              <p:pRg st="0" end="0"/>
                                            </p:txEl>
                                          </p:spTgt>
                                        </p:tgtEl>
                                        <p:attrNameLst>
                                          <p:attrName>style.visibility</p:attrName>
                                        </p:attrNameLst>
                                      </p:cBhvr>
                                      <p:to>
                                        <p:strVal val="visible"/>
                                      </p:to>
                                    </p:set>
                                    <p:anim calcmode="lin" valueType="num">
                                      <p:cBhvr>
                                        <p:cTn id="7" dur="1000" fill="hold"/>
                                        <p:tgtEl>
                                          <p:spTgt spid="35123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5123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5123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51235">
                                            <p:txEl>
                                              <p:pRg st="0" end="0"/>
                                            </p:txEl>
                                          </p:spTgt>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51235">
                                            <p:txEl>
                                              <p:pRg st="4" end="4"/>
                                            </p:txEl>
                                          </p:spTgt>
                                        </p:tgtEl>
                                        <p:attrNameLst>
                                          <p:attrName>style.visibility</p:attrName>
                                        </p:attrNameLst>
                                      </p:cBhvr>
                                      <p:to>
                                        <p:strVal val="visible"/>
                                      </p:to>
                                    </p:set>
                                    <p:anim calcmode="lin" valueType="num">
                                      <p:cBhvr>
                                        <p:cTn id="13" dur="1000" fill="hold"/>
                                        <p:tgtEl>
                                          <p:spTgt spid="351235">
                                            <p:txEl>
                                              <p:pRg st="4" end="4"/>
                                            </p:txEl>
                                          </p:spTgt>
                                        </p:tgtEl>
                                        <p:attrNameLst>
                                          <p:attrName>ppt_w</p:attrName>
                                        </p:attrNameLst>
                                      </p:cBhvr>
                                      <p:tavLst>
                                        <p:tav tm="0">
                                          <p:val>
                                            <p:fltVal val="0"/>
                                          </p:val>
                                        </p:tav>
                                        <p:tav tm="100000">
                                          <p:val>
                                            <p:strVal val="#ppt_w"/>
                                          </p:val>
                                        </p:tav>
                                      </p:tavLst>
                                    </p:anim>
                                    <p:anim calcmode="lin" valueType="num">
                                      <p:cBhvr>
                                        <p:cTn id="14" dur="1000" fill="hold"/>
                                        <p:tgtEl>
                                          <p:spTgt spid="351235">
                                            <p:txEl>
                                              <p:pRg st="4" end="4"/>
                                            </p:txEl>
                                          </p:spTgt>
                                        </p:tgtEl>
                                        <p:attrNameLst>
                                          <p:attrName>ppt_h</p:attrName>
                                        </p:attrNameLst>
                                      </p:cBhvr>
                                      <p:tavLst>
                                        <p:tav tm="0">
                                          <p:val>
                                            <p:fltVal val="0"/>
                                          </p:val>
                                        </p:tav>
                                        <p:tav tm="100000">
                                          <p:val>
                                            <p:strVal val="#ppt_h"/>
                                          </p:val>
                                        </p:tav>
                                      </p:tavLst>
                                    </p:anim>
                                    <p:anim calcmode="lin" valueType="num">
                                      <p:cBhvr>
                                        <p:cTn id="15" dur="1000" fill="hold"/>
                                        <p:tgtEl>
                                          <p:spTgt spid="351235">
                                            <p:txEl>
                                              <p:pRg st="4" end="4"/>
                                            </p:txEl>
                                          </p:spTgt>
                                        </p:tgtEl>
                                        <p:attrNameLst>
                                          <p:attrName>style.rotation</p:attrName>
                                        </p:attrNameLst>
                                      </p:cBhvr>
                                      <p:tavLst>
                                        <p:tav tm="0">
                                          <p:val>
                                            <p:fltVal val="90"/>
                                          </p:val>
                                        </p:tav>
                                        <p:tav tm="100000">
                                          <p:val>
                                            <p:fltVal val="0"/>
                                          </p:val>
                                        </p:tav>
                                      </p:tavLst>
                                    </p:anim>
                                    <p:animEffect transition="in" filter="fade">
                                      <p:cBhvr>
                                        <p:cTn id="16" dur="1000"/>
                                        <p:tgtEl>
                                          <p:spTgt spid="351235">
                                            <p:txEl>
                                              <p:pRg st="4" end="4"/>
                                            </p:txEl>
                                          </p:spTgt>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51235">
                                            <p:txEl>
                                              <p:pRg st="5" end="5"/>
                                            </p:txEl>
                                          </p:spTgt>
                                        </p:tgtEl>
                                        <p:attrNameLst>
                                          <p:attrName>style.visibility</p:attrName>
                                        </p:attrNameLst>
                                      </p:cBhvr>
                                      <p:to>
                                        <p:strVal val="visible"/>
                                      </p:to>
                                    </p:set>
                                    <p:anim calcmode="lin" valueType="num">
                                      <p:cBhvr>
                                        <p:cTn id="19" dur="1000" fill="hold"/>
                                        <p:tgtEl>
                                          <p:spTgt spid="351235">
                                            <p:txEl>
                                              <p:pRg st="5" end="5"/>
                                            </p:txEl>
                                          </p:spTgt>
                                        </p:tgtEl>
                                        <p:attrNameLst>
                                          <p:attrName>ppt_w</p:attrName>
                                        </p:attrNameLst>
                                      </p:cBhvr>
                                      <p:tavLst>
                                        <p:tav tm="0">
                                          <p:val>
                                            <p:fltVal val="0"/>
                                          </p:val>
                                        </p:tav>
                                        <p:tav tm="100000">
                                          <p:val>
                                            <p:strVal val="#ppt_w"/>
                                          </p:val>
                                        </p:tav>
                                      </p:tavLst>
                                    </p:anim>
                                    <p:anim calcmode="lin" valueType="num">
                                      <p:cBhvr>
                                        <p:cTn id="20" dur="1000" fill="hold"/>
                                        <p:tgtEl>
                                          <p:spTgt spid="351235">
                                            <p:txEl>
                                              <p:pRg st="5" end="5"/>
                                            </p:txEl>
                                          </p:spTgt>
                                        </p:tgtEl>
                                        <p:attrNameLst>
                                          <p:attrName>ppt_h</p:attrName>
                                        </p:attrNameLst>
                                      </p:cBhvr>
                                      <p:tavLst>
                                        <p:tav tm="0">
                                          <p:val>
                                            <p:fltVal val="0"/>
                                          </p:val>
                                        </p:tav>
                                        <p:tav tm="100000">
                                          <p:val>
                                            <p:strVal val="#ppt_h"/>
                                          </p:val>
                                        </p:tav>
                                      </p:tavLst>
                                    </p:anim>
                                    <p:anim calcmode="lin" valueType="num">
                                      <p:cBhvr>
                                        <p:cTn id="21" dur="1000" fill="hold"/>
                                        <p:tgtEl>
                                          <p:spTgt spid="351235">
                                            <p:txEl>
                                              <p:pRg st="5" end="5"/>
                                            </p:txEl>
                                          </p:spTgt>
                                        </p:tgtEl>
                                        <p:attrNameLst>
                                          <p:attrName>style.rotation</p:attrName>
                                        </p:attrNameLst>
                                      </p:cBhvr>
                                      <p:tavLst>
                                        <p:tav tm="0">
                                          <p:val>
                                            <p:fltVal val="90"/>
                                          </p:val>
                                        </p:tav>
                                        <p:tav tm="100000">
                                          <p:val>
                                            <p:fltVal val="0"/>
                                          </p:val>
                                        </p:tav>
                                      </p:tavLst>
                                    </p:anim>
                                    <p:animEffect transition="in" filter="fade">
                                      <p:cBhvr>
                                        <p:cTn id="22" dur="1000"/>
                                        <p:tgtEl>
                                          <p:spTgt spid="351235">
                                            <p:txEl>
                                              <p:pRg st="5" end="5"/>
                                            </p:txEl>
                                          </p:spTgt>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351235">
                                            <p:txEl>
                                              <p:pRg st="6" end="6"/>
                                            </p:txEl>
                                          </p:spTgt>
                                        </p:tgtEl>
                                        <p:attrNameLst>
                                          <p:attrName>style.visibility</p:attrName>
                                        </p:attrNameLst>
                                      </p:cBhvr>
                                      <p:to>
                                        <p:strVal val="visible"/>
                                      </p:to>
                                    </p:set>
                                    <p:anim calcmode="lin" valueType="num">
                                      <p:cBhvr>
                                        <p:cTn id="25" dur="1000" fill="hold"/>
                                        <p:tgtEl>
                                          <p:spTgt spid="351235">
                                            <p:txEl>
                                              <p:pRg st="6" end="6"/>
                                            </p:txEl>
                                          </p:spTgt>
                                        </p:tgtEl>
                                        <p:attrNameLst>
                                          <p:attrName>ppt_w</p:attrName>
                                        </p:attrNameLst>
                                      </p:cBhvr>
                                      <p:tavLst>
                                        <p:tav tm="0">
                                          <p:val>
                                            <p:fltVal val="0"/>
                                          </p:val>
                                        </p:tav>
                                        <p:tav tm="100000">
                                          <p:val>
                                            <p:strVal val="#ppt_w"/>
                                          </p:val>
                                        </p:tav>
                                      </p:tavLst>
                                    </p:anim>
                                    <p:anim calcmode="lin" valueType="num">
                                      <p:cBhvr>
                                        <p:cTn id="26" dur="1000" fill="hold"/>
                                        <p:tgtEl>
                                          <p:spTgt spid="351235">
                                            <p:txEl>
                                              <p:pRg st="6" end="6"/>
                                            </p:txEl>
                                          </p:spTgt>
                                        </p:tgtEl>
                                        <p:attrNameLst>
                                          <p:attrName>ppt_h</p:attrName>
                                        </p:attrNameLst>
                                      </p:cBhvr>
                                      <p:tavLst>
                                        <p:tav tm="0">
                                          <p:val>
                                            <p:fltVal val="0"/>
                                          </p:val>
                                        </p:tav>
                                        <p:tav tm="100000">
                                          <p:val>
                                            <p:strVal val="#ppt_h"/>
                                          </p:val>
                                        </p:tav>
                                      </p:tavLst>
                                    </p:anim>
                                    <p:anim calcmode="lin" valueType="num">
                                      <p:cBhvr>
                                        <p:cTn id="27" dur="1000" fill="hold"/>
                                        <p:tgtEl>
                                          <p:spTgt spid="351235">
                                            <p:txEl>
                                              <p:pRg st="6" end="6"/>
                                            </p:txEl>
                                          </p:spTgt>
                                        </p:tgtEl>
                                        <p:attrNameLst>
                                          <p:attrName>style.rotation</p:attrName>
                                        </p:attrNameLst>
                                      </p:cBhvr>
                                      <p:tavLst>
                                        <p:tav tm="0">
                                          <p:val>
                                            <p:fltVal val="90"/>
                                          </p:val>
                                        </p:tav>
                                        <p:tav tm="100000">
                                          <p:val>
                                            <p:fltVal val="0"/>
                                          </p:val>
                                        </p:tav>
                                      </p:tavLst>
                                    </p:anim>
                                    <p:animEffect transition="in" filter="fade">
                                      <p:cBhvr>
                                        <p:cTn id="28" dur="1000"/>
                                        <p:tgtEl>
                                          <p:spTgt spid="351235">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351236"/>
                                        </p:tgtEl>
                                        <p:attrNameLst>
                                          <p:attrName>style.visibility</p:attrName>
                                        </p:attrNameLst>
                                      </p:cBhvr>
                                      <p:to>
                                        <p:strVal val="visible"/>
                                      </p:to>
                                    </p:set>
                                    <p:animEffect transition="in" filter="barn(inVertical)">
                                      <p:cBhvr>
                                        <p:cTn id="33" dur="500"/>
                                        <p:tgtEl>
                                          <p:spTgt spid="351236"/>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nodeType="clickEffect">
                                  <p:stCondLst>
                                    <p:cond delay="0"/>
                                  </p:stCondLst>
                                  <p:childTnLst>
                                    <p:set>
                                      <p:cBhvr>
                                        <p:cTn id="37" dur="1" fill="hold">
                                          <p:stCondLst>
                                            <p:cond delay="0"/>
                                          </p:stCondLst>
                                        </p:cTn>
                                        <p:tgtEl>
                                          <p:spTgt spid="351237"/>
                                        </p:tgtEl>
                                        <p:attrNameLst>
                                          <p:attrName>style.visibility</p:attrName>
                                        </p:attrNameLst>
                                      </p:cBhvr>
                                      <p:to>
                                        <p:strVal val="visible"/>
                                      </p:to>
                                    </p:set>
                                    <p:animEffect transition="in" filter="circle(in)">
                                      <p:cBhvr>
                                        <p:cTn id="38" dur="2000"/>
                                        <p:tgtEl>
                                          <p:spTgt spid="351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35" grpId="0" build="p"/>
    </p:bld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1" name="Rectangle 2"/>
          <p:cNvSpPr>
            <a:spLocks noGrp="1" noRot="1"/>
          </p:cNvSpPr>
          <p:nvPr>
            <p:ph type="title"/>
          </p:nvPr>
        </p:nvSpPr>
        <p:spPr/>
        <p:txBody>
          <a:bodyPr vert="horz" wrap="square" lIns="91440" tIns="45720" rIns="91440" bIns="45720" anchor="b"/>
          <a:lstStyle/>
          <a:p>
            <a:pPr eaLnBrk="1" hangingPunct="1"/>
            <a:endParaRPr lang="zh-CN" altLang="zh-CN" kern="1200" dirty="0">
              <a:solidFill>
                <a:srgbClr val="5D2513"/>
              </a:solidFill>
              <a:latin typeface="幼圆" panose="02010509060101010101" pitchFamily="49" charset="-122"/>
              <a:ea typeface="幼圆" panose="02010509060101010101" pitchFamily="49" charset="-122"/>
              <a:cs typeface="+mj-cs"/>
            </a:endParaRPr>
          </a:p>
        </p:txBody>
      </p:sp>
      <p:sp>
        <p:nvSpPr>
          <p:cNvPr id="401411" name="Rectangle 3"/>
          <p:cNvSpPr>
            <a:spLocks noGrp="1" noRot="1" noChangeArrowheads="1"/>
          </p:cNvSpPr>
          <p:nvPr>
            <p:ph idx="1"/>
          </p:nvPr>
        </p:nvSpPr>
        <p:spPr/>
        <p:txBody>
          <a:bodyPr vert="horz" wrap="square" lIns="91440" tIns="45720" rIns="91440" bIns="45720" numCol="1" rtlCol="0" anchor="t" anchorCtr="0" compatLnSpc="1">
            <a:normAutofit/>
          </a:bodyPr>
          <a:lstStyle/>
          <a:p>
            <a:pPr marL="357505" marR="0" lvl="0" indent="-357505" algn="just" defTabSz="914400" rtl="0" eaLnBrk="1" fontAlgn="auto" latinLnBrk="0" hangingPunct="1">
              <a:lnSpc>
                <a:spcPct val="110000"/>
              </a:lnSpc>
              <a:spcBef>
                <a:spcPts val="1400"/>
              </a:spcBef>
              <a:spcAft>
                <a:spcPts val="0"/>
              </a:spcAft>
              <a:buClr>
                <a:schemeClr val="accent1">
                  <a:lumMod val="75000"/>
                </a:schemeClr>
              </a:buClr>
              <a:buSzPct val="50000"/>
              <a:buFont typeface="Wingdings" panose="05000000000000000000" pitchFamily="2" charset="2"/>
              <a:buChar char="u"/>
              <a:defRPr/>
            </a:pPr>
            <a:r>
              <a:rPr kumimoji="0" lang="zh-CN" altLang="en-US" sz="3600" b="1" i="0" u="none" strike="noStrike" kern="1200" cap="none" spc="0" normalizeH="0" baseline="0" noProof="0">
                <a:ln>
                  <a:noFill/>
                </a:ln>
                <a:solidFill>
                  <a:schemeClr val="accent1">
                    <a:lumMod val="50000"/>
                  </a:schemeClr>
                </a:solidFill>
                <a:effectLst/>
                <a:uLnTx/>
                <a:uFillTx/>
                <a:latin typeface="方正粗黑宋简体" panose="02000000000000000000" pitchFamily="2" charset="-122"/>
                <a:ea typeface="方正粗黑宋简体" panose="02000000000000000000" pitchFamily="2" charset="-122"/>
                <a:cs typeface="+mn-cs"/>
              </a:rPr>
              <a:t>求解方法</a:t>
            </a:r>
          </a:p>
          <a:p>
            <a:pPr marL="357505" marR="0" lvl="1" indent="-285750" algn="just" defTabSz="914400" rtl="0" eaLnBrk="1" fontAlgn="auto" latinLnBrk="0" hangingPunct="1">
              <a:lnSpc>
                <a:spcPct val="100000"/>
              </a:lnSpc>
              <a:spcBef>
                <a:spcPts val="0"/>
              </a:spcBef>
              <a:spcAft>
                <a:spcPts val="600"/>
              </a:spcAft>
              <a:buClr>
                <a:schemeClr val="accent1">
                  <a:lumMod val="60000"/>
                  <a:lumOff val="40000"/>
                </a:schemeClr>
              </a:buClr>
              <a:buSzTx/>
              <a:buFont typeface="华文新魏" panose="02010800040101010101" pitchFamily="2" charset="-122"/>
              <a:buChar char=" "/>
              <a:defRPr/>
            </a:pPr>
            <a:r>
              <a:rPr kumimoji="0" lang="zh-CN" altLang="en-US" sz="3600" b="1" i="0" u="none" strike="noStrike" kern="1200" cap="none" spc="0" normalizeH="0" baseline="0" noProof="0">
                <a:ln>
                  <a:noFill/>
                </a:ln>
                <a:solidFill>
                  <a:schemeClr val="tx1"/>
                </a:solidFill>
                <a:effectLst/>
                <a:uLnTx/>
                <a:uFillTx/>
                <a:latin typeface="方正粗黑宋简体" panose="02000000000000000000" pitchFamily="2" charset="-122"/>
                <a:ea typeface="方正粗黑宋简体" panose="02000000000000000000" pitchFamily="2" charset="-122"/>
                <a:cs typeface="+mn-ea"/>
              </a:rPr>
              <a:t>最直观的方法是顺序求</a:t>
            </a:r>
            <a:r>
              <a:rPr kumimoji="0" lang="zh-CN" altLang="en-US" sz="3600" b="1" i="0" u="none" strike="noStrike" kern="1200" cap="none" spc="0" normalizeH="0" baseline="0" noProof="0">
                <a:ln>
                  <a:noFill/>
                </a:ln>
                <a:solidFill>
                  <a:srgbClr val="FF0000"/>
                </a:solidFill>
                <a:effectLst/>
                <a:uLnTx/>
                <a:uFillTx/>
                <a:latin typeface="方正粗黑宋简体" panose="02000000000000000000" pitchFamily="2" charset="-122"/>
                <a:ea typeface="方正粗黑宋简体" panose="02000000000000000000" pitchFamily="2" charset="-122"/>
                <a:cs typeface="+mn-ea"/>
              </a:rPr>
              <a:t>单中点、双中点、三中点直到</a:t>
            </a:r>
            <a:r>
              <a:rPr kumimoji="0" lang="en-US" altLang="zh-CN" sz="3600" b="1" i="0" u="none" strike="noStrike" kern="1200" cap="none" spc="0" normalizeH="0" baseline="0" noProof="0">
                <a:ln>
                  <a:noFill/>
                </a:ln>
                <a:solidFill>
                  <a:srgbClr val="FF0000"/>
                </a:solidFill>
                <a:effectLst/>
                <a:uLnTx/>
                <a:uFillTx/>
                <a:latin typeface="方正粗黑宋简体" panose="02000000000000000000" pitchFamily="2" charset="-122"/>
                <a:ea typeface="方正粗黑宋简体" panose="02000000000000000000" pitchFamily="2" charset="-122"/>
                <a:cs typeface="+mn-ea"/>
              </a:rPr>
              <a:t>k</a:t>
            </a:r>
            <a:r>
              <a:rPr kumimoji="0" lang="zh-CN" altLang="en-US" sz="3600" b="1" i="0" u="none" strike="noStrike" kern="1200" cap="none" spc="0" normalizeH="0" baseline="0" noProof="0">
                <a:ln>
                  <a:noFill/>
                </a:ln>
                <a:solidFill>
                  <a:srgbClr val="FF0000"/>
                </a:solidFill>
                <a:effectLst/>
                <a:uLnTx/>
                <a:uFillTx/>
                <a:latin typeface="方正粗黑宋简体" panose="02000000000000000000" pitchFamily="2" charset="-122"/>
                <a:ea typeface="方正粗黑宋简体" panose="02000000000000000000" pitchFamily="2" charset="-122"/>
                <a:cs typeface="+mn-ea"/>
              </a:rPr>
              <a:t>中点</a:t>
            </a:r>
            <a:r>
              <a:rPr kumimoji="0" lang="zh-CN" altLang="en-US" sz="3600" b="1" i="0" u="none" strike="noStrike" kern="1200" cap="none" spc="0" normalizeH="0" baseline="0" noProof="0">
                <a:ln>
                  <a:noFill/>
                </a:ln>
                <a:solidFill>
                  <a:schemeClr val="tx1"/>
                </a:solidFill>
                <a:effectLst/>
                <a:uLnTx/>
                <a:uFillTx/>
                <a:latin typeface="方正粗黑宋简体" panose="02000000000000000000" pitchFamily="2" charset="-122"/>
                <a:ea typeface="方正粗黑宋简体" panose="02000000000000000000" pitchFamily="2" charset="-122"/>
                <a:cs typeface="+mn-ea"/>
              </a:rPr>
              <a:t>的解，然后选定其中代价最低的一个，也就决定了</a:t>
            </a:r>
            <a:r>
              <a:rPr kumimoji="0" lang="en-US" altLang="zh-CN" sz="3600" b="1" i="0" u="none" strike="noStrike" kern="1200" cap="none" spc="0" normalizeH="0" baseline="0" noProof="0">
                <a:ln>
                  <a:noFill/>
                </a:ln>
                <a:solidFill>
                  <a:schemeClr val="tx1"/>
                </a:solidFill>
                <a:effectLst/>
                <a:uLnTx/>
                <a:uFillTx/>
                <a:latin typeface="方正粗黑宋简体" panose="02000000000000000000" pitchFamily="2" charset="-122"/>
                <a:ea typeface="方正粗黑宋简体" panose="02000000000000000000" pitchFamily="2" charset="-122"/>
                <a:cs typeface="+mn-ea"/>
              </a:rPr>
              <a:t>k</a:t>
            </a:r>
            <a:r>
              <a:rPr kumimoji="0" lang="zh-CN" altLang="en-US" sz="3600" b="1" i="0" u="none" strike="noStrike" kern="1200" cap="none" spc="0" normalizeH="0" baseline="0" noProof="0">
                <a:ln>
                  <a:noFill/>
                </a:ln>
                <a:solidFill>
                  <a:schemeClr val="tx1"/>
                </a:solidFill>
                <a:effectLst/>
                <a:uLnTx/>
                <a:uFillTx/>
                <a:latin typeface="方正粗黑宋简体" panose="02000000000000000000" pitchFamily="2" charset="-122"/>
                <a:ea typeface="方正粗黑宋简体" panose="02000000000000000000" pitchFamily="2" charset="-122"/>
                <a:cs typeface="+mn-ea"/>
              </a:rPr>
              <a:t>值。</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kumimoji="0" lang="zh-CN" altLang="en-US" sz="3200" b="1" i="0" u="none" strike="noStrike" kern="1200" cap="none" spc="0" normalizeH="0" baseline="0" noProof="0">
                <a:ln>
                  <a:noFill/>
                </a:ln>
                <a:solidFill>
                  <a:schemeClr val="tx1"/>
                </a:solidFill>
                <a:effectLst/>
                <a:uLnTx/>
                <a:uFillTx/>
                <a:latin typeface="方正粗黑宋简体" panose="02000000000000000000" pitchFamily="2" charset="-122"/>
                <a:ea typeface="方正粗黑宋简体" panose="02000000000000000000" pitchFamily="2" charset="-122"/>
                <a:cs typeface="+mn-ea"/>
              </a:rPr>
              <a:t>鉴于多中点的解一般只是准最优解，所以用这种方法所得的解也只能说是准最佳的。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01411">
                                            <p:txEl>
                                              <p:pRg st="0" end="0"/>
                                            </p:txEl>
                                          </p:spTgt>
                                        </p:tgtEl>
                                        <p:attrNameLst>
                                          <p:attrName>style.visibility</p:attrName>
                                        </p:attrNameLst>
                                      </p:cBhvr>
                                      <p:to>
                                        <p:strVal val="visible"/>
                                      </p:to>
                                    </p:set>
                                    <p:anim calcmode="lin" valueType="num">
                                      <p:cBhvr>
                                        <p:cTn id="7" dur="500" fill="hold"/>
                                        <p:tgtEl>
                                          <p:spTgt spid="40141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01411">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401411">
                                            <p:txEl>
                                              <p:pRg st="0" end="0"/>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01411">
                                            <p:txEl>
                                              <p:pRg st="1" end="1"/>
                                            </p:txEl>
                                          </p:spTgt>
                                        </p:tgtEl>
                                        <p:attrNameLst>
                                          <p:attrName>style.visibility</p:attrName>
                                        </p:attrNameLst>
                                      </p:cBhvr>
                                      <p:to>
                                        <p:strVal val="visible"/>
                                      </p:to>
                                    </p:set>
                                    <p:anim calcmode="lin" valueType="num">
                                      <p:cBhvr>
                                        <p:cTn id="12" dur="500" fill="hold"/>
                                        <p:tgtEl>
                                          <p:spTgt spid="401411">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401411">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401411">
                                            <p:txEl>
                                              <p:pRg st="1" end="1"/>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01411">
                                            <p:txEl>
                                              <p:pRg st="2" end="2"/>
                                            </p:txEl>
                                          </p:spTgt>
                                        </p:tgtEl>
                                        <p:attrNameLst>
                                          <p:attrName>style.visibility</p:attrName>
                                        </p:attrNameLst>
                                      </p:cBhvr>
                                      <p:to>
                                        <p:strVal val="visible"/>
                                      </p:to>
                                    </p:set>
                                    <p:anim calcmode="lin" valueType="num">
                                      <p:cBhvr>
                                        <p:cTn id="17" dur="500" fill="hold"/>
                                        <p:tgtEl>
                                          <p:spTgt spid="401411">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401411">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4014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411" grpId="0" build="p"/>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5" name="Rectangle 2"/>
          <p:cNvSpPr>
            <a:spLocks noGrp="1" noRot="1"/>
          </p:cNvSpPr>
          <p:nvPr>
            <p:ph type="title"/>
          </p:nvPr>
        </p:nvSpPr>
        <p:spPr/>
        <p:txBody>
          <a:bodyPr vert="horz" wrap="square" lIns="91440" tIns="45720" rIns="91440" bIns="45720" anchor="b"/>
          <a:lstStyle/>
          <a:p>
            <a:pPr eaLnBrk="1" hangingPunct="1"/>
            <a:endParaRPr lang="zh-CN" altLang="zh-CN" kern="1200" dirty="0">
              <a:solidFill>
                <a:srgbClr val="5D2513"/>
              </a:solidFill>
              <a:latin typeface="幼圆" panose="02010509060101010101" pitchFamily="49" charset="-122"/>
              <a:ea typeface="幼圆" panose="02010509060101010101" pitchFamily="49" charset="-122"/>
              <a:cs typeface="+mj-cs"/>
            </a:endParaRPr>
          </a:p>
        </p:txBody>
      </p:sp>
      <p:sp>
        <p:nvSpPr>
          <p:cNvPr id="353283" name="Rectangle 3"/>
          <p:cNvSpPr>
            <a:spLocks noGrp="1" noRot="1"/>
          </p:cNvSpPr>
          <p:nvPr>
            <p:ph idx="1"/>
          </p:nvPr>
        </p:nvSpPr>
        <p:spPr>
          <a:xfrm>
            <a:off x="250825" y="0"/>
            <a:ext cx="8540750" cy="5184775"/>
          </a:xfrm>
        </p:spPr>
        <p:txBody>
          <a:bodyPr vert="horz" wrap="square" lIns="91440" tIns="45720" rIns="91440" bIns="45720" anchor="t"/>
          <a:lstStyle/>
          <a:p>
            <a:pPr lvl="1" eaLnBrk="1" hangingPunct="1">
              <a:buClr>
                <a:srgbClr val="E2BD7B"/>
              </a:buClr>
            </a:pPr>
            <a:r>
              <a:rPr lang="zh-CN" altLang="en-US" sz="3600" kern="1200" dirty="0">
                <a:latin typeface="方正粗黑宋简体" panose="02000000000000000000" pitchFamily="2" charset="-122"/>
                <a:ea typeface="方正粗黑宋简体" panose="02000000000000000000" pitchFamily="2" charset="-122"/>
                <a:cs typeface="+mn-cs"/>
              </a:rPr>
              <a:t>示例</a:t>
            </a:r>
          </a:p>
          <a:p>
            <a:pPr lvl="2" eaLnBrk="1" hangingPunct="1"/>
            <a:r>
              <a:rPr lang="zh-CN" altLang="en-US" sz="3200" b="1" dirty="0">
                <a:latin typeface="方正粗黑宋简体" panose="02000000000000000000" pitchFamily="2" charset="-122"/>
                <a:ea typeface="方正粗黑宋简体" panose="02000000000000000000" pitchFamily="2" charset="-122"/>
              </a:rPr>
              <a:t>设待选的站址已定为</a:t>
            </a:r>
            <a:r>
              <a:rPr lang="en-US" altLang="zh-CN" sz="3200" b="1" dirty="0">
                <a:latin typeface="方正粗黑宋简体" panose="02000000000000000000" pitchFamily="2" charset="-122"/>
                <a:ea typeface="方正粗黑宋简体" panose="02000000000000000000" pitchFamily="2" charset="-122"/>
              </a:rPr>
              <a:t>3</a:t>
            </a:r>
            <a:r>
              <a:rPr lang="zh-CN" altLang="en-US" sz="3200" b="1" dirty="0">
                <a:latin typeface="方正粗黑宋简体" panose="02000000000000000000" pitchFamily="2" charset="-122"/>
                <a:ea typeface="方正粗黑宋简体" panose="02000000000000000000" pitchFamily="2" charset="-122"/>
              </a:rPr>
              <a:t>个，为</a:t>
            </a:r>
            <a:r>
              <a:rPr lang="en-US" altLang="zh-CN" sz="3200" b="1" dirty="0">
                <a:latin typeface="方正粗黑宋简体" panose="02000000000000000000" pitchFamily="2" charset="-122"/>
                <a:ea typeface="方正粗黑宋简体" panose="02000000000000000000" pitchFamily="2" charset="-122"/>
              </a:rPr>
              <a:t>q</a:t>
            </a:r>
            <a:r>
              <a:rPr lang="en-US" altLang="zh-CN" sz="3200" b="1" baseline="-25000" dirty="0">
                <a:latin typeface="方正粗黑宋简体" panose="02000000000000000000" pitchFamily="2" charset="-122"/>
                <a:ea typeface="方正粗黑宋简体" panose="02000000000000000000" pitchFamily="2" charset="-122"/>
              </a:rPr>
              <a:t>i</a:t>
            </a:r>
            <a:r>
              <a:rPr lang="en-US" altLang="zh-CN" sz="3200" b="1" dirty="0">
                <a:latin typeface="方正粗黑宋简体" panose="02000000000000000000" pitchFamily="2" charset="-122"/>
                <a:ea typeface="方正粗黑宋简体" panose="02000000000000000000" pitchFamily="2" charset="-122"/>
              </a:rPr>
              <a:t>(i=1,2,3)</a:t>
            </a:r>
            <a:r>
              <a:rPr lang="zh-CN" altLang="en-US" sz="3200" b="1" dirty="0">
                <a:latin typeface="方正粗黑宋简体" panose="02000000000000000000" pitchFamily="2" charset="-122"/>
                <a:ea typeface="方正粗黑宋简体" panose="02000000000000000000" pitchFamily="2" charset="-122"/>
              </a:rPr>
              <a:t>；每个站的费用都是</a:t>
            </a:r>
            <a:r>
              <a:rPr lang="en-US" altLang="zh-CN" sz="3200" b="1" dirty="0">
                <a:latin typeface="方正粗黑宋简体" panose="02000000000000000000" pitchFamily="2" charset="-122"/>
                <a:ea typeface="方正粗黑宋简体" panose="02000000000000000000" pitchFamily="2" charset="-122"/>
              </a:rPr>
              <a:t>f</a:t>
            </a:r>
            <a:r>
              <a:rPr lang="zh-CN" altLang="en-US" sz="3200" b="1" dirty="0">
                <a:latin typeface="方正粗黑宋简体" panose="02000000000000000000" pitchFamily="2" charset="-122"/>
                <a:ea typeface="方正粗黑宋简体" panose="02000000000000000000" pitchFamily="2" charset="-122"/>
              </a:rPr>
              <a:t>；用户点有</a:t>
            </a:r>
            <a:r>
              <a:rPr lang="en-US" altLang="zh-CN" sz="3200" b="1" dirty="0">
                <a:latin typeface="方正粗黑宋简体" panose="02000000000000000000" pitchFamily="2" charset="-122"/>
                <a:ea typeface="方正粗黑宋简体" panose="02000000000000000000" pitchFamily="2" charset="-122"/>
              </a:rPr>
              <a:t>10</a:t>
            </a:r>
            <a:r>
              <a:rPr lang="zh-CN" altLang="en-US" sz="3200" b="1" dirty="0">
                <a:latin typeface="方正粗黑宋简体" panose="02000000000000000000" pitchFamily="2" charset="-122"/>
                <a:ea typeface="方正粗黑宋简体" panose="02000000000000000000" pitchFamily="2" charset="-122"/>
              </a:rPr>
              <a:t>个，为</a:t>
            </a:r>
            <a:r>
              <a:rPr lang="en-US" altLang="zh-CN" sz="3200" b="1" dirty="0">
                <a:latin typeface="方正粗黑宋简体" panose="02000000000000000000" pitchFamily="2" charset="-122"/>
                <a:ea typeface="方正粗黑宋简体" panose="02000000000000000000" pitchFamily="2" charset="-122"/>
              </a:rPr>
              <a:t>a</a:t>
            </a:r>
            <a:r>
              <a:rPr lang="en-US" altLang="zh-CN" sz="3200" b="1" baseline="-25000" dirty="0">
                <a:latin typeface="方正粗黑宋简体" panose="02000000000000000000" pitchFamily="2" charset="-122"/>
                <a:ea typeface="方正粗黑宋简体" panose="02000000000000000000" pitchFamily="2" charset="-122"/>
              </a:rPr>
              <a:t>j</a:t>
            </a:r>
            <a:r>
              <a:rPr lang="en-US" altLang="zh-CN" sz="3200" b="1" dirty="0">
                <a:latin typeface="方正粗黑宋简体" panose="02000000000000000000" pitchFamily="2" charset="-122"/>
                <a:ea typeface="方正粗黑宋简体" panose="02000000000000000000" pitchFamily="2" charset="-122"/>
              </a:rPr>
              <a:t>(j=1,2,…,10)</a:t>
            </a:r>
            <a:r>
              <a:rPr lang="zh-CN" altLang="en-US" sz="3200" b="1" dirty="0">
                <a:latin typeface="方正粗黑宋简体" panose="02000000000000000000" pitchFamily="2" charset="-122"/>
                <a:ea typeface="方正粗黑宋简体" panose="02000000000000000000" pitchFamily="2" charset="-122"/>
              </a:rPr>
              <a:t>，它们的权值为</a:t>
            </a:r>
            <a:r>
              <a:rPr lang="en-US" altLang="zh-CN" sz="3200" b="1" dirty="0">
                <a:latin typeface="方正粗黑宋简体" panose="02000000000000000000" pitchFamily="2" charset="-122"/>
                <a:ea typeface="方正粗黑宋简体" panose="02000000000000000000" pitchFamily="2" charset="-122"/>
              </a:rPr>
              <a:t>w</a:t>
            </a:r>
            <a:r>
              <a:rPr lang="en-US" altLang="zh-CN" sz="3200" b="1" baseline="-25000" dirty="0">
                <a:latin typeface="方正粗黑宋简体" panose="02000000000000000000" pitchFamily="2" charset="-122"/>
                <a:ea typeface="方正粗黑宋简体" panose="02000000000000000000" pitchFamily="2" charset="-122"/>
              </a:rPr>
              <a:t>j</a:t>
            </a:r>
            <a:r>
              <a:rPr lang="zh-CN" altLang="en-US" sz="3200" b="1" dirty="0">
                <a:latin typeface="方正粗黑宋简体" panose="02000000000000000000" pitchFamily="2" charset="-122"/>
                <a:ea typeface="方正粗黑宋简体" panose="02000000000000000000" pitchFamily="2" charset="-122"/>
              </a:rPr>
              <a:t>，与</a:t>
            </a:r>
            <a:r>
              <a:rPr lang="en-US" altLang="zh-CN" sz="3200" b="1" dirty="0">
                <a:latin typeface="方正粗黑宋简体" panose="02000000000000000000" pitchFamily="2" charset="-122"/>
                <a:ea typeface="方正粗黑宋简体" panose="02000000000000000000" pitchFamily="2" charset="-122"/>
              </a:rPr>
              <a:t>3</a:t>
            </a:r>
            <a:r>
              <a:rPr lang="zh-CN" altLang="en-US" sz="3200" b="1" dirty="0">
                <a:latin typeface="方正粗黑宋简体" panose="02000000000000000000" pitchFamily="2" charset="-122"/>
                <a:ea typeface="方正粗黑宋简体" panose="02000000000000000000" pitchFamily="2" charset="-122"/>
              </a:rPr>
              <a:t>个站的距离为</a:t>
            </a:r>
            <a:r>
              <a:rPr lang="en-US" altLang="zh-CN" sz="3200" b="1" dirty="0">
                <a:latin typeface="方正粗黑宋简体" panose="02000000000000000000" pitchFamily="2" charset="-122"/>
                <a:ea typeface="方正粗黑宋简体" panose="02000000000000000000" pitchFamily="2" charset="-122"/>
              </a:rPr>
              <a:t>d</a:t>
            </a:r>
            <a:r>
              <a:rPr lang="en-US" altLang="zh-CN" sz="3200" b="1" baseline="-25000" dirty="0">
                <a:latin typeface="方正粗黑宋简体" panose="02000000000000000000" pitchFamily="2" charset="-122"/>
                <a:ea typeface="方正粗黑宋简体" panose="02000000000000000000" pitchFamily="2" charset="-122"/>
              </a:rPr>
              <a:t>ij</a:t>
            </a:r>
            <a:r>
              <a:rPr lang="zh-CN" altLang="en-US" sz="3200" b="1" dirty="0">
                <a:latin typeface="方正粗黑宋简体" panose="02000000000000000000" pitchFamily="2" charset="-122"/>
                <a:ea typeface="方正粗黑宋简体" panose="02000000000000000000" pitchFamily="2" charset="-122"/>
              </a:rPr>
              <a:t>。</a:t>
            </a:r>
          </a:p>
        </p:txBody>
      </p:sp>
      <p:pic>
        <p:nvPicPr>
          <p:cNvPr id="353284" name="Picture 4"/>
          <p:cNvPicPr>
            <a:picLocks noChangeAspect="1"/>
          </p:cNvPicPr>
          <p:nvPr/>
        </p:nvPicPr>
        <p:blipFill>
          <a:blip r:embed="rId2"/>
          <a:stretch>
            <a:fillRect/>
          </a:stretch>
        </p:blipFill>
        <p:spPr>
          <a:xfrm>
            <a:off x="468313" y="2924175"/>
            <a:ext cx="8280400" cy="3294063"/>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53283">
                                            <p:txEl>
                                              <p:pRg st="0" end="0"/>
                                            </p:txEl>
                                          </p:spTgt>
                                        </p:tgtEl>
                                        <p:attrNameLst>
                                          <p:attrName>style.visibility</p:attrName>
                                        </p:attrNameLst>
                                      </p:cBhvr>
                                      <p:to>
                                        <p:strVal val="visible"/>
                                      </p:to>
                                    </p:set>
                                    <p:animEffect transition="in" filter="randombar(horizontal)">
                                      <p:cBhvr>
                                        <p:cTn id="7" dur="500"/>
                                        <p:tgtEl>
                                          <p:spTgt spid="353283">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53283">
                                            <p:txEl>
                                              <p:pRg st="1" end="1"/>
                                            </p:txEl>
                                          </p:spTgt>
                                        </p:tgtEl>
                                        <p:attrNameLst>
                                          <p:attrName>style.visibility</p:attrName>
                                        </p:attrNameLst>
                                      </p:cBhvr>
                                      <p:to>
                                        <p:strVal val="visible"/>
                                      </p:to>
                                    </p:set>
                                    <p:animEffect transition="in" filter="randombar(horizontal)">
                                      <p:cBhvr>
                                        <p:cTn id="10" dur="500"/>
                                        <p:tgtEl>
                                          <p:spTgt spid="35328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53284"/>
                                        </p:tgtEl>
                                        <p:attrNameLst>
                                          <p:attrName>style.visibility</p:attrName>
                                        </p:attrNameLst>
                                      </p:cBhvr>
                                      <p:to>
                                        <p:strVal val="visible"/>
                                      </p:to>
                                    </p:set>
                                    <p:animEffect transition="in" filter="wipe(down)">
                                      <p:cBhvr>
                                        <p:cTn id="15" dur="500"/>
                                        <p:tgtEl>
                                          <p:spTgt spid="353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283" grpId="0" build="p"/>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3"/>
          <p:cNvSpPr>
            <a:spLocks noGrp="1" noRot="1"/>
          </p:cNvSpPr>
          <p:nvPr>
            <p:ph idx="1"/>
          </p:nvPr>
        </p:nvSpPr>
        <p:spPr>
          <a:xfrm>
            <a:off x="0" y="-100012"/>
            <a:ext cx="8540750" cy="5184775"/>
          </a:xfrm>
        </p:spPr>
        <p:txBody>
          <a:bodyPr vert="horz" wrap="square" lIns="91440" tIns="45720" rIns="91440" bIns="45720" anchor="t"/>
          <a:lstStyle/>
          <a:p>
            <a:pPr eaLnBrk="1" hangingPunct="1">
              <a:buClr>
                <a:srgbClr val="956B21"/>
              </a:buClr>
              <a:buSzPct val="50000"/>
            </a:pPr>
            <a:r>
              <a:rPr lang="zh-CN" altLang="en-US" sz="2800" kern="1200" dirty="0">
                <a:solidFill>
                  <a:srgbClr val="FF0000"/>
                </a:solidFill>
                <a:latin typeface="方正粗黑宋简体" panose="02000000000000000000" pitchFamily="2" charset="-122"/>
                <a:ea typeface="方正粗黑宋简体" panose="02000000000000000000" pitchFamily="2" charset="-122"/>
                <a:cs typeface="+mn-cs"/>
              </a:rPr>
              <a:t>先求单中点解</a:t>
            </a:r>
          </a:p>
          <a:p>
            <a:pPr lvl="1" eaLnBrk="1" hangingPunct="1">
              <a:buClr>
                <a:srgbClr val="E2BD7B"/>
              </a:buClr>
            </a:pPr>
            <a:r>
              <a:rPr lang="zh-CN" altLang="en-US" sz="2800" kern="1200" dirty="0">
                <a:solidFill>
                  <a:schemeClr val="tx2"/>
                </a:solidFill>
                <a:latin typeface="方正粗黑宋简体" panose="02000000000000000000" pitchFamily="2" charset="-122"/>
                <a:ea typeface="方正粗黑宋简体" panose="02000000000000000000" pitchFamily="2" charset="-122"/>
                <a:cs typeface="+mn-cs"/>
              </a:rPr>
              <a:t>以</a:t>
            </a:r>
            <a:r>
              <a:rPr lang="en-US" altLang="zh-CN" sz="2800" kern="1200" dirty="0">
                <a:solidFill>
                  <a:schemeClr val="tx2"/>
                </a:solidFill>
                <a:latin typeface="方正粗黑宋简体" panose="02000000000000000000" pitchFamily="2" charset="-122"/>
                <a:ea typeface="方正粗黑宋简体" panose="02000000000000000000" pitchFamily="2" charset="-122"/>
                <a:cs typeface="+mn-cs"/>
              </a:rPr>
              <a:t>q</a:t>
            </a:r>
            <a:r>
              <a:rPr lang="en-US" altLang="zh-CN" sz="2800" kern="1200" baseline="-25000" dirty="0">
                <a:solidFill>
                  <a:schemeClr val="tx2"/>
                </a:solidFill>
                <a:latin typeface="方正粗黑宋简体" panose="02000000000000000000" pitchFamily="2" charset="-122"/>
                <a:ea typeface="方正粗黑宋简体" panose="02000000000000000000" pitchFamily="2" charset="-122"/>
                <a:cs typeface="+mn-cs"/>
              </a:rPr>
              <a:t>1</a:t>
            </a:r>
            <a:r>
              <a:rPr lang="zh-CN" altLang="en-US" sz="2800" kern="1200" dirty="0">
                <a:solidFill>
                  <a:schemeClr val="tx2"/>
                </a:solidFill>
                <a:latin typeface="方正粗黑宋简体" panose="02000000000000000000" pitchFamily="2" charset="-122"/>
                <a:ea typeface="方正粗黑宋简体" panose="02000000000000000000" pitchFamily="2" charset="-122"/>
                <a:cs typeface="+mn-cs"/>
              </a:rPr>
              <a:t>为中点</a:t>
            </a:r>
          </a:p>
          <a:p>
            <a:pPr lvl="1" eaLnBrk="1" hangingPunct="1">
              <a:buClr>
                <a:srgbClr val="E2BD7B"/>
              </a:buClr>
            </a:pPr>
            <a:endParaRPr lang="zh-CN" altLang="en-US" sz="2800" kern="1200" dirty="0">
              <a:solidFill>
                <a:schemeClr val="tx2"/>
              </a:solidFill>
              <a:latin typeface="方正粗黑宋简体" panose="02000000000000000000" pitchFamily="2" charset="-122"/>
              <a:ea typeface="方正粗黑宋简体" panose="02000000000000000000" pitchFamily="2" charset="-122"/>
              <a:cs typeface="+mn-cs"/>
            </a:endParaRPr>
          </a:p>
          <a:p>
            <a:pPr lvl="1" eaLnBrk="1" hangingPunct="1">
              <a:buClr>
                <a:srgbClr val="E2BD7B"/>
              </a:buClr>
            </a:pPr>
            <a:r>
              <a:rPr lang="zh-CN" altLang="en-US" sz="2800" kern="1200" dirty="0">
                <a:solidFill>
                  <a:schemeClr val="tx2"/>
                </a:solidFill>
                <a:latin typeface="方正粗黑宋简体" panose="02000000000000000000" pitchFamily="2" charset="-122"/>
                <a:ea typeface="方正粗黑宋简体" panose="02000000000000000000" pitchFamily="2" charset="-122"/>
                <a:cs typeface="+mn-cs"/>
              </a:rPr>
              <a:t>以</a:t>
            </a:r>
            <a:r>
              <a:rPr lang="en-US" altLang="zh-CN" sz="2800" kern="1200" dirty="0">
                <a:solidFill>
                  <a:schemeClr val="tx2"/>
                </a:solidFill>
                <a:latin typeface="方正粗黑宋简体" panose="02000000000000000000" pitchFamily="2" charset="-122"/>
                <a:ea typeface="方正粗黑宋简体" panose="02000000000000000000" pitchFamily="2" charset="-122"/>
                <a:cs typeface="+mn-cs"/>
              </a:rPr>
              <a:t>q</a:t>
            </a:r>
            <a:r>
              <a:rPr lang="en-US" altLang="zh-CN" sz="2800" kern="1200" baseline="-25000" dirty="0">
                <a:solidFill>
                  <a:schemeClr val="tx2"/>
                </a:solidFill>
                <a:latin typeface="方正粗黑宋简体" panose="02000000000000000000" pitchFamily="2" charset="-122"/>
                <a:ea typeface="方正粗黑宋简体" panose="02000000000000000000" pitchFamily="2" charset="-122"/>
                <a:cs typeface="+mn-cs"/>
              </a:rPr>
              <a:t>2</a:t>
            </a:r>
            <a:r>
              <a:rPr lang="zh-CN" altLang="en-US" sz="2800" kern="1200" dirty="0">
                <a:solidFill>
                  <a:schemeClr val="tx2"/>
                </a:solidFill>
                <a:latin typeface="方正粗黑宋简体" panose="02000000000000000000" pitchFamily="2" charset="-122"/>
                <a:ea typeface="方正粗黑宋简体" panose="02000000000000000000" pitchFamily="2" charset="-122"/>
                <a:cs typeface="+mn-cs"/>
              </a:rPr>
              <a:t>为中点</a:t>
            </a:r>
          </a:p>
          <a:p>
            <a:pPr lvl="1" eaLnBrk="1" hangingPunct="1">
              <a:buClr>
                <a:srgbClr val="E2BD7B"/>
              </a:buClr>
            </a:pPr>
            <a:endParaRPr lang="zh-CN" altLang="en-US" sz="2800" kern="1200" dirty="0">
              <a:solidFill>
                <a:schemeClr val="tx2"/>
              </a:solidFill>
              <a:latin typeface="方正粗黑宋简体" panose="02000000000000000000" pitchFamily="2" charset="-122"/>
              <a:ea typeface="方正粗黑宋简体" panose="02000000000000000000" pitchFamily="2" charset="-122"/>
              <a:cs typeface="+mn-cs"/>
            </a:endParaRPr>
          </a:p>
          <a:p>
            <a:pPr lvl="1" eaLnBrk="1" hangingPunct="1">
              <a:buClr>
                <a:srgbClr val="E2BD7B"/>
              </a:buClr>
            </a:pPr>
            <a:r>
              <a:rPr lang="zh-CN" altLang="en-US" sz="2800" kern="1200" dirty="0">
                <a:solidFill>
                  <a:schemeClr val="tx2"/>
                </a:solidFill>
                <a:latin typeface="方正粗黑宋简体" panose="02000000000000000000" pitchFamily="2" charset="-122"/>
                <a:ea typeface="方正粗黑宋简体" panose="02000000000000000000" pitchFamily="2" charset="-122"/>
                <a:cs typeface="+mn-cs"/>
              </a:rPr>
              <a:t>以</a:t>
            </a:r>
            <a:r>
              <a:rPr lang="en-US" altLang="zh-CN" sz="2800" kern="1200" dirty="0">
                <a:solidFill>
                  <a:schemeClr val="tx2"/>
                </a:solidFill>
                <a:latin typeface="方正粗黑宋简体" panose="02000000000000000000" pitchFamily="2" charset="-122"/>
                <a:ea typeface="方正粗黑宋简体" panose="02000000000000000000" pitchFamily="2" charset="-122"/>
                <a:cs typeface="+mn-cs"/>
              </a:rPr>
              <a:t>q</a:t>
            </a:r>
            <a:r>
              <a:rPr lang="en-US" altLang="zh-CN" sz="2800" kern="1200" baseline="-25000" dirty="0">
                <a:solidFill>
                  <a:schemeClr val="tx2"/>
                </a:solidFill>
                <a:latin typeface="方正粗黑宋简体" panose="02000000000000000000" pitchFamily="2" charset="-122"/>
                <a:ea typeface="方正粗黑宋简体" panose="02000000000000000000" pitchFamily="2" charset="-122"/>
                <a:cs typeface="+mn-cs"/>
              </a:rPr>
              <a:t>3</a:t>
            </a:r>
            <a:r>
              <a:rPr lang="zh-CN" altLang="en-US" sz="2800" kern="1200" dirty="0">
                <a:solidFill>
                  <a:schemeClr val="tx2"/>
                </a:solidFill>
                <a:latin typeface="方正粗黑宋简体" panose="02000000000000000000" pitchFamily="2" charset="-122"/>
                <a:ea typeface="方正粗黑宋简体" panose="02000000000000000000" pitchFamily="2" charset="-122"/>
                <a:cs typeface="+mn-cs"/>
              </a:rPr>
              <a:t>为中点</a:t>
            </a:r>
          </a:p>
          <a:p>
            <a:pPr lvl="1" eaLnBrk="1" hangingPunct="1">
              <a:buClr>
                <a:srgbClr val="E2BD7B"/>
              </a:buClr>
            </a:pPr>
            <a:endParaRPr lang="zh-CN" altLang="en-US" sz="2800" kern="1200" dirty="0">
              <a:solidFill>
                <a:schemeClr val="tx2"/>
              </a:solidFill>
              <a:latin typeface="方正粗黑宋简体" panose="02000000000000000000" pitchFamily="2" charset="-122"/>
              <a:ea typeface="方正粗黑宋简体" panose="02000000000000000000" pitchFamily="2" charset="-122"/>
              <a:cs typeface="+mn-cs"/>
            </a:endParaRPr>
          </a:p>
          <a:p>
            <a:pPr lvl="1" eaLnBrk="1" hangingPunct="1">
              <a:buClr>
                <a:srgbClr val="E2BD7B"/>
              </a:buClr>
            </a:pPr>
            <a:r>
              <a:rPr lang="zh-CN" altLang="en-US" sz="2800" kern="1200" dirty="0">
                <a:solidFill>
                  <a:schemeClr val="tx2"/>
                </a:solidFill>
                <a:latin typeface="方正粗黑宋简体" panose="02000000000000000000" pitchFamily="2" charset="-122"/>
                <a:ea typeface="方正粗黑宋简体" panose="02000000000000000000" pitchFamily="2" charset="-122"/>
                <a:cs typeface="+mn-cs"/>
              </a:rPr>
              <a:t>最优解是用</a:t>
            </a:r>
            <a:r>
              <a:rPr lang="en-US" altLang="zh-CN" sz="2800" kern="1200" dirty="0">
                <a:solidFill>
                  <a:schemeClr val="tx2"/>
                </a:solidFill>
                <a:latin typeface="方正粗黑宋简体" panose="02000000000000000000" pitchFamily="2" charset="-122"/>
                <a:ea typeface="方正粗黑宋简体" panose="02000000000000000000" pitchFamily="2" charset="-122"/>
                <a:cs typeface="+mn-cs"/>
              </a:rPr>
              <a:t>q</a:t>
            </a:r>
            <a:r>
              <a:rPr lang="en-US" altLang="zh-CN" sz="2800" kern="1200" baseline="-25000" dirty="0">
                <a:solidFill>
                  <a:schemeClr val="tx2"/>
                </a:solidFill>
                <a:latin typeface="方正粗黑宋简体" panose="02000000000000000000" pitchFamily="2" charset="-122"/>
                <a:ea typeface="方正粗黑宋简体" panose="02000000000000000000" pitchFamily="2" charset="-122"/>
                <a:cs typeface="+mn-cs"/>
              </a:rPr>
              <a:t>2</a:t>
            </a:r>
            <a:r>
              <a:rPr lang="zh-CN" altLang="en-US" sz="2800" kern="1200" dirty="0">
                <a:solidFill>
                  <a:schemeClr val="tx2"/>
                </a:solidFill>
                <a:latin typeface="方正粗黑宋简体" panose="02000000000000000000" pitchFamily="2" charset="-122"/>
                <a:ea typeface="方正粗黑宋简体" panose="02000000000000000000" pitchFamily="2" charset="-122"/>
                <a:cs typeface="+mn-cs"/>
              </a:rPr>
              <a:t>为单中点，代价是</a:t>
            </a:r>
            <a:r>
              <a:rPr lang="en-US" altLang="zh-CN" sz="2800" kern="1200" dirty="0">
                <a:solidFill>
                  <a:schemeClr val="tx2"/>
                </a:solidFill>
                <a:latin typeface="方正粗黑宋简体" panose="02000000000000000000" pitchFamily="2" charset="-122"/>
                <a:ea typeface="方正粗黑宋简体" panose="02000000000000000000" pitchFamily="2" charset="-122"/>
                <a:cs typeface="+mn-cs"/>
              </a:rPr>
              <a:t>L</a:t>
            </a:r>
            <a:r>
              <a:rPr lang="en-US" altLang="zh-CN" sz="2800" kern="1200" baseline="-25000" dirty="0">
                <a:solidFill>
                  <a:schemeClr val="tx2"/>
                </a:solidFill>
                <a:latin typeface="方正粗黑宋简体" panose="02000000000000000000" pitchFamily="2" charset="-122"/>
                <a:ea typeface="方正粗黑宋简体" panose="02000000000000000000" pitchFamily="2" charset="-122"/>
                <a:cs typeface="+mn-cs"/>
              </a:rPr>
              <a:t>2</a:t>
            </a:r>
            <a:r>
              <a:rPr lang="zh-CN" altLang="en-US" sz="2800" kern="1200" dirty="0">
                <a:solidFill>
                  <a:schemeClr val="tx2"/>
                </a:solidFill>
                <a:latin typeface="方正粗黑宋简体" panose="02000000000000000000" pitchFamily="2" charset="-122"/>
                <a:ea typeface="方正粗黑宋简体" panose="02000000000000000000" pitchFamily="2" charset="-122"/>
                <a:cs typeface="+mn-cs"/>
              </a:rPr>
              <a:t>。</a:t>
            </a:r>
          </a:p>
        </p:txBody>
      </p:sp>
      <p:graphicFrame>
        <p:nvGraphicFramePr>
          <p:cNvPr id="354307" name="Object 4"/>
          <p:cNvGraphicFramePr>
            <a:graphicFrameLocks noChangeAspect="1"/>
          </p:cNvGraphicFramePr>
          <p:nvPr/>
        </p:nvGraphicFramePr>
        <p:xfrm>
          <a:off x="2627313" y="168910"/>
          <a:ext cx="5761037" cy="1125538"/>
        </p:xfrm>
        <a:graphic>
          <a:graphicData uri="http://schemas.openxmlformats.org/presentationml/2006/ole">
            <mc:AlternateContent xmlns:mc="http://schemas.openxmlformats.org/markup-compatibility/2006">
              <mc:Choice xmlns:v="urn:schemas-microsoft-com:vml" Requires="v">
                <p:oleObj spid="_x0000_s430291" r:id="rId4" imgW="2984500" imgH="584200" progId="Equation.3">
                  <p:embed/>
                </p:oleObj>
              </mc:Choice>
              <mc:Fallback>
                <p:oleObj r:id="rId4" imgW="2984500" imgH="584200" progId="Equation.3">
                  <p:embed/>
                  <p:pic>
                    <p:nvPicPr>
                      <p:cNvPr id="0" name="图片 3122"/>
                      <p:cNvPicPr/>
                      <p:nvPr/>
                    </p:nvPicPr>
                    <p:blipFill>
                      <a:blip r:embed="rId5"/>
                      <a:stretch>
                        <a:fillRect/>
                      </a:stretch>
                    </p:blipFill>
                    <p:spPr>
                      <a:xfrm>
                        <a:off x="2627313" y="168910"/>
                        <a:ext cx="5761037" cy="1125538"/>
                      </a:xfrm>
                      <a:prstGeom prst="rect">
                        <a:avLst/>
                      </a:prstGeom>
                      <a:noFill/>
                      <a:ln w="38100">
                        <a:noFill/>
                        <a:miter/>
                      </a:ln>
                    </p:spPr>
                  </p:pic>
                </p:oleObj>
              </mc:Fallback>
            </mc:AlternateContent>
          </a:graphicData>
        </a:graphic>
      </p:graphicFrame>
      <p:graphicFrame>
        <p:nvGraphicFramePr>
          <p:cNvPr id="354308" name="Object 6"/>
          <p:cNvGraphicFramePr>
            <a:graphicFrameLocks noChangeAspect="1"/>
          </p:cNvGraphicFramePr>
          <p:nvPr/>
        </p:nvGraphicFramePr>
        <p:xfrm>
          <a:off x="2627313" y="1340485"/>
          <a:ext cx="5735637" cy="1106488"/>
        </p:xfrm>
        <a:graphic>
          <a:graphicData uri="http://schemas.openxmlformats.org/presentationml/2006/ole">
            <mc:AlternateContent xmlns:mc="http://schemas.openxmlformats.org/markup-compatibility/2006">
              <mc:Choice xmlns:v="urn:schemas-microsoft-com:vml" Requires="v">
                <p:oleObj spid="_x0000_s430292" r:id="rId6" imgW="3022600" imgH="584200" progId="Equation.3">
                  <p:embed/>
                </p:oleObj>
              </mc:Choice>
              <mc:Fallback>
                <p:oleObj r:id="rId6" imgW="3022600" imgH="584200" progId="Equation.3">
                  <p:embed/>
                  <p:pic>
                    <p:nvPicPr>
                      <p:cNvPr id="0" name="图片 3123"/>
                      <p:cNvPicPr/>
                      <p:nvPr/>
                    </p:nvPicPr>
                    <p:blipFill>
                      <a:blip r:embed="rId7"/>
                      <a:stretch>
                        <a:fillRect/>
                      </a:stretch>
                    </p:blipFill>
                    <p:spPr>
                      <a:xfrm>
                        <a:off x="2627313" y="1340485"/>
                        <a:ext cx="5735637" cy="1106488"/>
                      </a:xfrm>
                      <a:prstGeom prst="rect">
                        <a:avLst/>
                      </a:prstGeom>
                      <a:solidFill>
                        <a:srgbClr val="F0F446"/>
                      </a:solidFill>
                      <a:ln w="38100">
                        <a:noFill/>
                        <a:miter/>
                      </a:ln>
                    </p:spPr>
                  </p:pic>
                </p:oleObj>
              </mc:Fallback>
            </mc:AlternateContent>
          </a:graphicData>
        </a:graphic>
      </p:graphicFrame>
      <p:graphicFrame>
        <p:nvGraphicFramePr>
          <p:cNvPr id="354309" name="Object 7"/>
          <p:cNvGraphicFramePr>
            <a:graphicFrameLocks noChangeAspect="1"/>
          </p:cNvGraphicFramePr>
          <p:nvPr/>
        </p:nvGraphicFramePr>
        <p:xfrm>
          <a:off x="2627313" y="2420620"/>
          <a:ext cx="5472112" cy="1055688"/>
        </p:xfrm>
        <a:graphic>
          <a:graphicData uri="http://schemas.openxmlformats.org/presentationml/2006/ole">
            <mc:AlternateContent xmlns:mc="http://schemas.openxmlformats.org/markup-compatibility/2006">
              <mc:Choice xmlns:v="urn:schemas-microsoft-com:vml" Requires="v">
                <p:oleObj spid="_x0000_s430293" r:id="rId8" imgW="3022600" imgH="584200" progId="Equation.3">
                  <p:embed/>
                </p:oleObj>
              </mc:Choice>
              <mc:Fallback>
                <p:oleObj r:id="rId8" imgW="3022600" imgH="584200" progId="Equation.3">
                  <p:embed/>
                  <p:pic>
                    <p:nvPicPr>
                      <p:cNvPr id="0" name="图片 3124"/>
                      <p:cNvPicPr/>
                      <p:nvPr/>
                    </p:nvPicPr>
                    <p:blipFill>
                      <a:blip r:embed="rId9"/>
                      <a:stretch>
                        <a:fillRect/>
                      </a:stretch>
                    </p:blipFill>
                    <p:spPr>
                      <a:xfrm>
                        <a:off x="2627313" y="2420620"/>
                        <a:ext cx="5472112" cy="1055688"/>
                      </a:xfrm>
                      <a:prstGeom prst="rect">
                        <a:avLst/>
                      </a:prstGeom>
                      <a:noFill/>
                      <a:ln w="38100">
                        <a:noFill/>
                        <a:miter/>
                      </a:ln>
                    </p:spPr>
                  </p:pic>
                </p:oleObj>
              </mc:Fallback>
            </mc:AlternateContent>
          </a:graphicData>
        </a:graphic>
      </p:graphicFrame>
      <p:pic>
        <p:nvPicPr>
          <p:cNvPr id="354310" name="Picture 4"/>
          <p:cNvPicPr>
            <a:picLocks noChangeAspect="1"/>
          </p:cNvPicPr>
          <p:nvPr/>
        </p:nvPicPr>
        <p:blipFill>
          <a:blip r:embed="rId10"/>
          <a:stretch>
            <a:fillRect/>
          </a:stretch>
        </p:blipFill>
        <p:spPr>
          <a:xfrm>
            <a:off x="827088" y="3965575"/>
            <a:ext cx="7272337" cy="28924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4306">
                                            <p:txEl>
                                              <p:pRg st="0" end="0"/>
                                            </p:txEl>
                                          </p:spTgt>
                                        </p:tgtEl>
                                        <p:attrNameLst>
                                          <p:attrName>style.visibility</p:attrName>
                                        </p:attrNameLst>
                                      </p:cBhvr>
                                      <p:to>
                                        <p:strVal val="visible"/>
                                      </p:to>
                                    </p:set>
                                    <p:animEffect transition="in" filter="fade">
                                      <p:cBhvr>
                                        <p:cTn id="7" dur="1000"/>
                                        <p:tgtEl>
                                          <p:spTgt spid="354306">
                                            <p:txEl>
                                              <p:pRg st="0" end="0"/>
                                            </p:txEl>
                                          </p:spTgt>
                                        </p:tgtEl>
                                      </p:cBhvr>
                                    </p:animEffect>
                                    <p:anim calcmode="lin" valueType="num">
                                      <p:cBhvr>
                                        <p:cTn id="8" dur="1000" fill="hold"/>
                                        <p:tgtEl>
                                          <p:spTgt spid="35430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5430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54306">
                                            <p:txEl>
                                              <p:pRg st="1" end="1"/>
                                            </p:txEl>
                                          </p:spTgt>
                                        </p:tgtEl>
                                        <p:attrNameLst>
                                          <p:attrName>style.visibility</p:attrName>
                                        </p:attrNameLst>
                                      </p:cBhvr>
                                      <p:to>
                                        <p:strVal val="visible"/>
                                      </p:to>
                                    </p:set>
                                    <p:animEffect transition="in" filter="fade">
                                      <p:cBhvr>
                                        <p:cTn id="12" dur="1000"/>
                                        <p:tgtEl>
                                          <p:spTgt spid="354306">
                                            <p:txEl>
                                              <p:pRg st="1" end="1"/>
                                            </p:txEl>
                                          </p:spTgt>
                                        </p:tgtEl>
                                      </p:cBhvr>
                                    </p:animEffect>
                                    <p:anim calcmode="lin" valueType="num">
                                      <p:cBhvr>
                                        <p:cTn id="13" dur="1000" fill="hold"/>
                                        <p:tgtEl>
                                          <p:spTgt spid="35430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54306">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54306">
                                            <p:txEl>
                                              <p:pRg st="3" end="3"/>
                                            </p:txEl>
                                          </p:spTgt>
                                        </p:tgtEl>
                                        <p:attrNameLst>
                                          <p:attrName>style.visibility</p:attrName>
                                        </p:attrNameLst>
                                      </p:cBhvr>
                                      <p:to>
                                        <p:strVal val="visible"/>
                                      </p:to>
                                    </p:set>
                                    <p:animEffect transition="in" filter="fade">
                                      <p:cBhvr>
                                        <p:cTn id="17" dur="1000"/>
                                        <p:tgtEl>
                                          <p:spTgt spid="354306">
                                            <p:txEl>
                                              <p:pRg st="3" end="3"/>
                                            </p:txEl>
                                          </p:spTgt>
                                        </p:tgtEl>
                                      </p:cBhvr>
                                    </p:animEffect>
                                    <p:anim calcmode="lin" valueType="num">
                                      <p:cBhvr>
                                        <p:cTn id="18" dur="1000" fill="hold"/>
                                        <p:tgtEl>
                                          <p:spTgt spid="354306">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354306">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54306">
                                            <p:txEl>
                                              <p:pRg st="5" end="5"/>
                                            </p:txEl>
                                          </p:spTgt>
                                        </p:tgtEl>
                                        <p:attrNameLst>
                                          <p:attrName>style.visibility</p:attrName>
                                        </p:attrNameLst>
                                      </p:cBhvr>
                                      <p:to>
                                        <p:strVal val="visible"/>
                                      </p:to>
                                    </p:set>
                                    <p:animEffect transition="in" filter="fade">
                                      <p:cBhvr>
                                        <p:cTn id="22" dur="1000"/>
                                        <p:tgtEl>
                                          <p:spTgt spid="354306">
                                            <p:txEl>
                                              <p:pRg st="5" end="5"/>
                                            </p:txEl>
                                          </p:spTgt>
                                        </p:tgtEl>
                                      </p:cBhvr>
                                    </p:animEffect>
                                    <p:anim calcmode="lin" valueType="num">
                                      <p:cBhvr>
                                        <p:cTn id="23" dur="1000" fill="hold"/>
                                        <p:tgtEl>
                                          <p:spTgt spid="354306">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354306">
                                            <p:txEl>
                                              <p:pRg st="5" end="5"/>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54306">
                                            <p:txEl>
                                              <p:pRg st="7" end="7"/>
                                            </p:txEl>
                                          </p:spTgt>
                                        </p:tgtEl>
                                        <p:attrNameLst>
                                          <p:attrName>style.visibility</p:attrName>
                                        </p:attrNameLst>
                                      </p:cBhvr>
                                      <p:to>
                                        <p:strVal val="visible"/>
                                      </p:to>
                                    </p:set>
                                    <p:animEffect transition="in" filter="fade">
                                      <p:cBhvr>
                                        <p:cTn id="27" dur="1000"/>
                                        <p:tgtEl>
                                          <p:spTgt spid="354306">
                                            <p:txEl>
                                              <p:pRg st="7" end="7"/>
                                            </p:txEl>
                                          </p:spTgt>
                                        </p:tgtEl>
                                      </p:cBhvr>
                                    </p:animEffect>
                                    <p:anim calcmode="lin" valueType="num">
                                      <p:cBhvr>
                                        <p:cTn id="28" dur="1000" fill="hold"/>
                                        <p:tgtEl>
                                          <p:spTgt spid="354306">
                                            <p:txEl>
                                              <p:pRg st="7" end="7"/>
                                            </p:txEl>
                                          </p:spTgt>
                                        </p:tgtEl>
                                        <p:attrNameLst>
                                          <p:attrName>ppt_x</p:attrName>
                                        </p:attrNameLst>
                                      </p:cBhvr>
                                      <p:tavLst>
                                        <p:tav tm="0">
                                          <p:val>
                                            <p:strVal val="#ppt_x"/>
                                          </p:val>
                                        </p:tav>
                                        <p:tav tm="100000">
                                          <p:val>
                                            <p:strVal val="#ppt_x"/>
                                          </p:val>
                                        </p:tav>
                                      </p:tavLst>
                                    </p:anim>
                                    <p:anim calcmode="lin" valueType="num">
                                      <p:cBhvr>
                                        <p:cTn id="29" dur="1000" fill="hold"/>
                                        <p:tgtEl>
                                          <p:spTgt spid="35430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354307"/>
                                        </p:tgtEl>
                                        <p:attrNameLst>
                                          <p:attrName>style.visibility</p:attrName>
                                        </p:attrNameLst>
                                      </p:cBhvr>
                                      <p:to>
                                        <p:strVal val="visible"/>
                                      </p:to>
                                    </p:set>
                                    <p:animEffect transition="in" filter="wipe(down)">
                                      <p:cBhvr>
                                        <p:cTn id="34" dur="500"/>
                                        <p:tgtEl>
                                          <p:spTgt spid="354307"/>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nodeType="clickEffect">
                                  <p:stCondLst>
                                    <p:cond delay="0"/>
                                  </p:stCondLst>
                                  <p:childTnLst>
                                    <p:set>
                                      <p:cBhvr>
                                        <p:cTn id="38" dur="1" fill="hold">
                                          <p:stCondLst>
                                            <p:cond delay="0"/>
                                          </p:stCondLst>
                                        </p:cTn>
                                        <p:tgtEl>
                                          <p:spTgt spid="354308"/>
                                        </p:tgtEl>
                                        <p:attrNameLst>
                                          <p:attrName>style.visibility</p:attrName>
                                        </p:attrNameLst>
                                      </p:cBhvr>
                                      <p:to>
                                        <p:strVal val="visible"/>
                                      </p:to>
                                    </p:set>
                                    <p:animEffect transition="in" filter="circle(in)">
                                      <p:cBhvr>
                                        <p:cTn id="39" dur="2000"/>
                                        <p:tgtEl>
                                          <p:spTgt spid="354308"/>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nodeType="clickEffect">
                                  <p:stCondLst>
                                    <p:cond delay="0"/>
                                  </p:stCondLst>
                                  <p:childTnLst>
                                    <p:set>
                                      <p:cBhvr>
                                        <p:cTn id="43" dur="1" fill="hold">
                                          <p:stCondLst>
                                            <p:cond delay="0"/>
                                          </p:stCondLst>
                                        </p:cTn>
                                        <p:tgtEl>
                                          <p:spTgt spid="354309"/>
                                        </p:tgtEl>
                                        <p:attrNameLst>
                                          <p:attrName>style.visibility</p:attrName>
                                        </p:attrNameLst>
                                      </p:cBhvr>
                                      <p:to>
                                        <p:strVal val="visible"/>
                                      </p:to>
                                    </p:set>
                                    <p:animEffect transition="in" filter="barn(inVertical)">
                                      <p:cBhvr>
                                        <p:cTn id="44" dur="500"/>
                                        <p:tgtEl>
                                          <p:spTgt spid="354309"/>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nodeType="clickEffect">
                                  <p:stCondLst>
                                    <p:cond delay="0"/>
                                  </p:stCondLst>
                                  <p:childTnLst>
                                    <p:set>
                                      <p:cBhvr>
                                        <p:cTn id="48" dur="1" fill="hold">
                                          <p:stCondLst>
                                            <p:cond delay="0"/>
                                          </p:stCondLst>
                                        </p:cTn>
                                        <p:tgtEl>
                                          <p:spTgt spid="354310"/>
                                        </p:tgtEl>
                                        <p:attrNameLst>
                                          <p:attrName>style.visibility</p:attrName>
                                        </p:attrNameLst>
                                      </p:cBhvr>
                                      <p:to>
                                        <p:strVal val="visible"/>
                                      </p:to>
                                    </p:set>
                                    <p:animEffect transition="in" filter="randombar(horizontal)">
                                      <p:cBhvr>
                                        <p:cTn id="49" dur="500"/>
                                        <p:tgtEl>
                                          <p:spTgt spid="354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06" grpId="0" build="p"/>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3"/>
          <p:cNvSpPr>
            <a:spLocks noGrp="1" noRot="1"/>
          </p:cNvSpPr>
          <p:nvPr>
            <p:ph idx="1"/>
          </p:nvPr>
        </p:nvSpPr>
        <p:spPr>
          <a:xfrm>
            <a:off x="-468947" y="116840"/>
            <a:ext cx="9685337" cy="5184775"/>
          </a:xfrm>
        </p:spPr>
        <p:txBody>
          <a:bodyPr vert="horz" wrap="square" lIns="91440" tIns="45720" rIns="91440" bIns="45720" anchor="t"/>
          <a:lstStyle/>
          <a:p>
            <a:pPr lvl="2" eaLnBrk="1" hangingPunct="1"/>
            <a:r>
              <a:rPr lang="zh-CN" altLang="en-US" sz="3200" b="1" dirty="0">
                <a:latin typeface="方正粗黑宋简体" panose="02000000000000000000" pitchFamily="2" charset="-122"/>
                <a:ea typeface="方正粗黑宋简体" panose="02000000000000000000" pitchFamily="2" charset="-122"/>
              </a:rPr>
              <a:t>再求双中点解</a:t>
            </a:r>
          </a:p>
          <a:p>
            <a:pPr lvl="3" eaLnBrk="1" hangingPunct="1"/>
            <a:r>
              <a:rPr lang="zh-CN" altLang="en-US" sz="3200" b="1" dirty="0">
                <a:latin typeface="方正粗黑宋简体" panose="02000000000000000000" pitchFamily="2" charset="-122"/>
                <a:ea typeface="方正粗黑宋简体" panose="02000000000000000000" pitchFamily="2" charset="-122"/>
              </a:rPr>
              <a:t>以</a:t>
            </a:r>
            <a:r>
              <a:rPr lang="en-US" altLang="zh-CN" sz="3200" b="1" dirty="0">
                <a:latin typeface="方正粗黑宋简体" panose="02000000000000000000" pitchFamily="2" charset="-122"/>
                <a:ea typeface="方正粗黑宋简体" panose="02000000000000000000" pitchFamily="2" charset="-122"/>
              </a:rPr>
              <a:t>q</a:t>
            </a:r>
            <a:r>
              <a:rPr lang="en-US" altLang="zh-CN" sz="3200" b="1" baseline="-25000" dirty="0">
                <a:latin typeface="方正粗黑宋简体" panose="02000000000000000000" pitchFamily="2" charset="-122"/>
                <a:ea typeface="方正粗黑宋简体" panose="02000000000000000000" pitchFamily="2" charset="-122"/>
              </a:rPr>
              <a:t>1</a:t>
            </a:r>
            <a:r>
              <a:rPr lang="zh-CN" altLang="en-US" sz="3200" b="1" dirty="0">
                <a:latin typeface="方正粗黑宋简体" panose="02000000000000000000" pitchFamily="2" charset="-122"/>
                <a:ea typeface="方正粗黑宋简体" panose="02000000000000000000" pitchFamily="2" charset="-122"/>
              </a:rPr>
              <a:t>和</a:t>
            </a:r>
            <a:r>
              <a:rPr lang="en-US" altLang="zh-CN" sz="3200" b="1" dirty="0">
                <a:latin typeface="方正粗黑宋简体" panose="02000000000000000000" pitchFamily="2" charset="-122"/>
                <a:ea typeface="方正粗黑宋简体" panose="02000000000000000000" pitchFamily="2" charset="-122"/>
              </a:rPr>
              <a:t>q</a:t>
            </a:r>
            <a:r>
              <a:rPr lang="en-US" altLang="zh-CN" sz="3200" b="1" baseline="-25000" dirty="0">
                <a:latin typeface="方正粗黑宋简体" panose="02000000000000000000" pitchFamily="2" charset="-122"/>
                <a:ea typeface="方正粗黑宋简体" panose="02000000000000000000" pitchFamily="2" charset="-122"/>
              </a:rPr>
              <a:t>2</a:t>
            </a:r>
            <a:r>
              <a:rPr lang="zh-CN" altLang="en-US" sz="3200" b="1" dirty="0">
                <a:latin typeface="方正粗黑宋简体" panose="02000000000000000000" pitchFamily="2" charset="-122"/>
                <a:ea typeface="方正粗黑宋简体" panose="02000000000000000000" pitchFamily="2" charset="-122"/>
              </a:rPr>
              <a:t>为两个中点，按最短距离来分配用户点，即</a:t>
            </a:r>
            <a:r>
              <a:rPr lang="en-US" altLang="zh-CN" sz="3200" b="1" dirty="0">
                <a:latin typeface="方正粗黑宋简体" panose="02000000000000000000" pitchFamily="2" charset="-122"/>
                <a:ea typeface="方正粗黑宋简体" panose="02000000000000000000" pitchFamily="2" charset="-122"/>
              </a:rPr>
              <a:t>c</a:t>
            </a:r>
            <a:r>
              <a:rPr lang="en-US" altLang="zh-CN" sz="3200" b="1" baseline="-25000" dirty="0">
                <a:latin typeface="方正粗黑宋简体" panose="02000000000000000000" pitchFamily="2" charset="-122"/>
                <a:ea typeface="方正粗黑宋简体" panose="02000000000000000000" pitchFamily="2" charset="-122"/>
              </a:rPr>
              <a:t>1j</a:t>
            </a:r>
            <a:r>
              <a:rPr lang="en-US" altLang="zh-CN" sz="3200" b="1" dirty="0">
                <a:latin typeface="方正粗黑宋简体" panose="02000000000000000000" pitchFamily="2" charset="-122"/>
                <a:ea typeface="方正粗黑宋简体" panose="02000000000000000000" pitchFamily="2" charset="-122"/>
              </a:rPr>
              <a:t>(j=1,2,3,5,6,9)=1</a:t>
            </a:r>
            <a:r>
              <a:rPr lang="zh-CN" altLang="en-US" sz="3200" b="1" dirty="0">
                <a:latin typeface="方正粗黑宋简体" panose="02000000000000000000" pitchFamily="2" charset="-122"/>
                <a:ea typeface="方正粗黑宋简体" panose="02000000000000000000" pitchFamily="2" charset="-122"/>
              </a:rPr>
              <a:t>，</a:t>
            </a:r>
          </a:p>
          <a:p>
            <a:pPr lvl="3" eaLnBrk="1" hangingPunct="1">
              <a:buFont typeface="Wingdings" panose="05000000000000000000" pitchFamily="2" charset="2"/>
              <a:buNone/>
            </a:pPr>
            <a:r>
              <a:rPr lang="en-US" altLang="zh-CN" sz="3200" b="1" dirty="0">
                <a:latin typeface="方正粗黑宋简体" panose="02000000000000000000" pitchFamily="2" charset="-122"/>
                <a:ea typeface="方正粗黑宋简体" panose="02000000000000000000" pitchFamily="2" charset="-122"/>
              </a:rPr>
              <a:t>c</a:t>
            </a:r>
            <a:r>
              <a:rPr lang="en-US" altLang="zh-CN" sz="3200" b="1" baseline="-25000" dirty="0">
                <a:latin typeface="方正粗黑宋简体" panose="02000000000000000000" pitchFamily="2" charset="-122"/>
                <a:ea typeface="方正粗黑宋简体" panose="02000000000000000000" pitchFamily="2" charset="-122"/>
              </a:rPr>
              <a:t>2j</a:t>
            </a:r>
            <a:r>
              <a:rPr lang="en-US" altLang="zh-CN" sz="3200" b="1" dirty="0">
                <a:latin typeface="方正粗黑宋简体" panose="02000000000000000000" pitchFamily="2" charset="-122"/>
                <a:ea typeface="方正粗黑宋简体" panose="02000000000000000000" pitchFamily="2" charset="-122"/>
              </a:rPr>
              <a:t> (j=4,7,8,10)=1</a:t>
            </a:r>
            <a:r>
              <a:rPr lang="zh-CN" altLang="en-US" sz="3200" b="1" dirty="0">
                <a:latin typeface="方正粗黑宋简体" panose="02000000000000000000" pitchFamily="2" charset="-122"/>
                <a:ea typeface="方正粗黑宋简体" panose="02000000000000000000" pitchFamily="2" charset="-122"/>
              </a:rPr>
              <a:t>，其它</a:t>
            </a:r>
            <a:r>
              <a:rPr lang="en-US" altLang="zh-CN" sz="3200" b="1" dirty="0">
                <a:latin typeface="方正粗黑宋简体" panose="02000000000000000000" pitchFamily="2" charset="-122"/>
                <a:ea typeface="方正粗黑宋简体" panose="02000000000000000000" pitchFamily="2" charset="-122"/>
              </a:rPr>
              <a:t>c</a:t>
            </a:r>
            <a:r>
              <a:rPr lang="en-US" altLang="zh-CN" sz="3200" b="1" baseline="-25000" dirty="0">
                <a:latin typeface="方正粗黑宋简体" panose="02000000000000000000" pitchFamily="2" charset="-122"/>
                <a:ea typeface="方正粗黑宋简体" panose="02000000000000000000" pitchFamily="2" charset="-122"/>
              </a:rPr>
              <a:t>ij</a:t>
            </a:r>
            <a:r>
              <a:rPr lang="en-US" altLang="zh-CN" sz="3200" b="1" dirty="0">
                <a:latin typeface="方正粗黑宋简体" panose="02000000000000000000" pitchFamily="2" charset="-122"/>
                <a:ea typeface="方正粗黑宋简体" panose="02000000000000000000" pitchFamily="2" charset="-122"/>
              </a:rPr>
              <a:t>=0</a:t>
            </a:r>
            <a:r>
              <a:rPr lang="zh-CN" altLang="en-US" sz="3200" b="1" dirty="0">
                <a:latin typeface="方正粗黑宋简体" panose="02000000000000000000" pitchFamily="2" charset="-122"/>
                <a:ea typeface="方正粗黑宋简体" panose="02000000000000000000" pitchFamily="2" charset="-122"/>
              </a:rPr>
              <a:t>，可得总代价</a:t>
            </a:r>
          </a:p>
        </p:txBody>
      </p:sp>
      <p:graphicFrame>
        <p:nvGraphicFramePr>
          <p:cNvPr id="355331" name="Object 4"/>
          <p:cNvGraphicFramePr>
            <a:graphicFrameLocks noChangeAspect="1"/>
          </p:cNvGraphicFramePr>
          <p:nvPr/>
        </p:nvGraphicFramePr>
        <p:xfrm>
          <a:off x="3491865" y="2205355"/>
          <a:ext cx="3057525" cy="747713"/>
        </p:xfrm>
        <a:graphic>
          <a:graphicData uri="http://schemas.openxmlformats.org/presentationml/2006/ole">
            <mc:AlternateContent xmlns:mc="http://schemas.openxmlformats.org/markup-compatibility/2006">
              <mc:Choice xmlns:v="urn:schemas-microsoft-com:vml" Requires="v">
                <p:oleObj spid="_x0000_s431179" r:id="rId4" imgW="1193800" imgH="292100" progId="Equation.3">
                  <p:embed/>
                </p:oleObj>
              </mc:Choice>
              <mc:Fallback>
                <p:oleObj r:id="rId4" imgW="1193800" imgH="292100" progId="Equation.3">
                  <p:embed/>
                  <p:pic>
                    <p:nvPicPr>
                      <p:cNvPr id="0" name="图片 3121"/>
                      <p:cNvPicPr/>
                      <p:nvPr/>
                    </p:nvPicPr>
                    <p:blipFill>
                      <a:blip r:embed="rId5"/>
                      <a:stretch>
                        <a:fillRect/>
                      </a:stretch>
                    </p:blipFill>
                    <p:spPr>
                      <a:xfrm>
                        <a:off x="3491865" y="2205355"/>
                        <a:ext cx="3057525" cy="747713"/>
                      </a:xfrm>
                      <a:prstGeom prst="rect">
                        <a:avLst/>
                      </a:prstGeom>
                      <a:noFill/>
                      <a:ln w="38100">
                        <a:noFill/>
                        <a:miter/>
                      </a:ln>
                    </p:spPr>
                  </p:pic>
                </p:oleObj>
              </mc:Fallback>
            </mc:AlternateContent>
          </a:graphicData>
        </a:graphic>
      </p:graphicFrame>
      <p:pic>
        <p:nvPicPr>
          <p:cNvPr id="470019" name="Picture 4"/>
          <p:cNvPicPr>
            <a:picLocks noChangeAspect="1"/>
          </p:cNvPicPr>
          <p:nvPr/>
        </p:nvPicPr>
        <p:blipFill>
          <a:blip r:embed="rId6"/>
          <a:stretch>
            <a:fillRect/>
          </a:stretch>
        </p:blipFill>
        <p:spPr>
          <a:xfrm>
            <a:off x="468313" y="3213100"/>
            <a:ext cx="8280400" cy="3294063"/>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355330">
                                            <p:txEl>
                                              <p:pRg st="0" end="0"/>
                                            </p:txEl>
                                          </p:spTgt>
                                        </p:tgtEl>
                                        <p:attrNameLst>
                                          <p:attrName>r</p:attrName>
                                        </p:attrNameLst>
                                      </p:cBhvr>
                                    </p:animRot>
                                    <p:animRot by="-240000">
                                      <p:cBhvr>
                                        <p:cTn id="7" dur="200" fill="hold">
                                          <p:stCondLst>
                                            <p:cond delay="200"/>
                                          </p:stCondLst>
                                        </p:cTn>
                                        <p:tgtEl>
                                          <p:spTgt spid="355330">
                                            <p:txEl>
                                              <p:pRg st="0" end="0"/>
                                            </p:txEl>
                                          </p:spTgt>
                                        </p:tgtEl>
                                        <p:attrNameLst>
                                          <p:attrName>r</p:attrName>
                                        </p:attrNameLst>
                                      </p:cBhvr>
                                    </p:animRot>
                                    <p:animRot by="240000">
                                      <p:cBhvr>
                                        <p:cTn id="8" dur="200" fill="hold">
                                          <p:stCondLst>
                                            <p:cond delay="400"/>
                                          </p:stCondLst>
                                        </p:cTn>
                                        <p:tgtEl>
                                          <p:spTgt spid="355330">
                                            <p:txEl>
                                              <p:pRg st="0" end="0"/>
                                            </p:txEl>
                                          </p:spTgt>
                                        </p:tgtEl>
                                        <p:attrNameLst>
                                          <p:attrName>r</p:attrName>
                                        </p:attrNameLst>
                                      </p:cBhvr>
                                    </p:animRot>
                                    <p:animRot by="-240000">
                                      <p:cBhvr>
                                        <p:cTn id="9" dur="200" fill="hold">
                                          <p:stCondLst>
                                            <p:cond delay="600"/>
                                          </p:stCondLst>
                                        </p:cTn>
                                        <p:tgtEl>
                                          <p:spTgt spid="355330">
                                            <p:txEl>
                                              <p:pRg st="0" end="0"/>
                                            </p:txEl>
                                          </p:spTgt>
                                        </p:tgtEl>
                                        <p:attrNameLst>
                                          <p:attrName>r</p:attrName>
                                        </p:attrNameLst>
                                      </p:cBhvr>
                                    </p:animRot>
                                    <p:animRot by="120000">
                                      <p:cBhvr>
                                        <p:cTn id="10" dur="200" fill="hold">
                                          <p:stCondLst>
                                            <p:cond delay="800"/>
                                          </p:stCondLst>
                                        </p:cTn>
                                        <p:tgtEl>
                                          <p:spTgt spid="355330">
                                            <p:txEl>
                                              <p:pRg st="0" end="0"/>
                                            </p:txEl>
                                          </p:spTgt>
                                        </p:tgtEl>
                                        <p:attrNameLst>
                                          <p:attrName>r</p:attrName>
                                        </p:attrNameLst>
                                      </p:cBhvr>
                                    </p:animRot>
                                  </p:childTnLst>
                                </p:cTn>
                              </p:par>
                              <p:par>
                                <p:cTn id="11" presetID="32" presetClass="emph" presetSubtype="0" fill="hold" grpId="0" nodeType="withEffect">
                                  <p:stCondLst>
                                    <p:cond delay="0"/>
                                  </p:stCondLst>
                                  <p:childTnLst>
                                    <p:animRot by="120000">
                                      <p:cBhvr>
                                        <p:cTn id="12" dur="100" fill="hold">
                                          <p:stCondLst>
                                            <p:cond delay="0"/>
                                          </p:stCondLst>
                                        </p:cTn>
                                        <p:tgtEl>
                                          <p:spTgt spid="355330">
                                            <p:txEl>
                                              <p:pRg st="1" end="1"/>
                                            </p:txEl>
                                          </p:spTgt>
                                        </p:tgtEl>
                                        <p:attrNameLst>
                                          <p:attrName>r</p:attrName>
                                        </p:attrNameLst>
                                      </p:cBhvr>
                                    </p:animRot>
                                    <p:animRot by="-240000">
                                      <p:cBhvr>
                                        <p:cTn id="13" dur="200" fill="hold">
                                          <p:stCondLst>
                                            <p:cond delay="200"/>
                                          </p:stCondLst>
                                        </p:cTn>
                                        <p:tgtEl>
                                          <p:spTgt spid="355330">
                                            <p:txEl>
                                              <p:pRg st="1" end="1"/>
                                            </p:txEl>
                                          </p:spTgt>
                                        </p:tgtEl>
                                        <p:attrNameLst>
                                          <p:attrName>r</p:attrName>
                                        </p:attrNameLst>
                                      </p:cBhvr>
                                    </p:animRot>
                                    <p:animRot by="240000">
                                      <p:cBhvr>
                                        <p:cTn id="14" dur="200" fill="hold">
                                          <p:stCondLst>
                                            <p:cond delay="400"/>
                                          </p:stCondLst>
                                        </p:cTn>
                                        <p:tgtEl>
                                          <p:spTgt spid="355330">
                                            <p:txEl>
                                              <p:pRg st="1" end="1"/>
                                            </p:txEl>
                                          </p:spTgt>
                                        </p:tgtEl>
                                        <p:attrNameLst>
                                          <p:attrName>r</p:attrName>
                                        </p:attrNameLst>
                                      </p:cBhvr>
                                    </p:animRot>
                                    <p:animRot by="-240000">
                                      <p:cBhvr>
                                        <p:cTn id="15" dur="200" fill="hold">
                                          <p:stCondLst>
                                            <p:cond delay="600"/>
                                          </p:stCondLst>
                                        </p:cTn>
                                        <p:tgtEl>
                                          <p:spTgt spid="355330">
                                            <p:txEl>
                                              <p:pRg st="1" end="1"/>
                                            </p:txEl>
                                          </p:spTgt>
                                        </p:tgtEl>
                                        <p:attrNameLst>
                                          <p:attrName>r</p:attrName>
                                        </p:attrNameLst>
                                      </p:cBhvr>
                                    </p:animRot>
                                    <p:animRot by="120000">
                                      <p:cBhvr>
                                        <p:cTn id="16" dur="200" fill="hold">
                                          <p:stCondLst>
                                            <p:cond delay="800"/>
                                          </p:stCondLst>
                                        </p:cTn>
                                        <p:tgtEl>
                                          <p:spTgt spid="355330">
                                            <p:txEl>
                                              <p:pRg st="1" end="1"/>
                                            </p:txEl>
                                          </p:spTgt>
                                        </p:tgtEl>
                                        <p:attrNameLst>
                                          <p:attrName>r</p:attrName>
                                        </p:attrNameLst>
                                      </p:cBhvr>
                                    </p:animRot>
                                  </p:childTnLst>
                                </p:cTn>
                              </p:par>
                              <p:par>
                                <p:cTn id="17" presetID="32" presetClass="emph" presetSubtype="0" fill="hold" grpId="0" nodeType="withEffect">
                                  <p:stCondLst>
                                    <p:cond delay="0"/>
                                  </p:stCondLst>
                                  <p:childTnLst>
                                    <p:animRot by="120000">
                                      <p:cBhvr>
                                        <p:cTn id="18" dur="100" fill="hold">
                                          <p:stCondLst>
                                            <p:cond delay="0"/>
                                          </p:stCondLst>
                                        </p:cTn>
                                        <p:tgtEl>
                                          <p:spTgt spid="355330">
                                            <p:txEl>
                                              <p:pRg st="2" end="2"/>
                                            </p:txEl>
                                          </p:spTgt>
                                        </p:tgtEl>
                                        <p:attrNameLst>
                                          <p:attrName>r</p:attrName>
                                        </p:attrNameLst>
                                      </p:cBhvr>
                                    </p:animRot>
                                    <p:animRot by="-240000">
                                      <p:cBhvr>
                                        <p:cTn id="19" dur="200" fill="hold">
                                          <p:stCondLst>
                                            <p:cond delay="200"/>
                                          </p:stCondLst>
                                        </p:cTn>
                                        <p:tgtEl>
                                          <p:spTgt spid="355330">
                                            <p:txEl>
                                              <p:pRg st="2" end="2"/>
                                            </p:txEl>
                                          </p:spTgt>
                                        </p:tgtEl>
                                        <p:attrNameLst>
                                          <p:attrName>r</p:attrName>
                                        </p:attrNameLst>
                                      </p:cBhvr>
                                    </p:animRot>
                                    <p:animRot by="240000">
                                      <p:cBhvr>
                                        <p:cTn id="20" dur="200" fill="hold">
                                          <p:stCondLst>
                                            <p:cond delay="400"/>
                                          </p:stCondLst>
                                        </p:cTn>
                                        <p:tgtEl>
                                          <p:spTgt spid="355330">
                                            <p:txEl>
                                              <p:pRg st="2" end="2"/>
                                            </p:txEl>
                                          </p:spTgt>
                                        </p:tgtEl>
                                        <p:attrNameLst>
                                          <p:attrName>r</p:attrName>
                                        </p:attrNameLst>
                                      </p:cBhvr>
                                    </p:animRot>
                                    <p:animRot by="-240000">
                                      <p:cBhvr>
                                        <p:cTn id="21" dur="200" fill="hold">
                                          <p:stCondLst>
                                            <p:cond delay="600"/>
                                          </p:stCondLst>
                                        </p:cTn>
                                        <p:tgtEl>
                                          <p:spTgt spid="355330">
                                            <p:txEl>
                                              <p:pRg st="2" end="2"/>
                                            </p:txEl>
                                          </p:spTgt>
                                        </p:tgtEl>
                                        <p:attrNameLst>
                                          <p:attrName>r</p:attrName>
                                        </p:attrNameLst>
                                      </p:cBhvr>
                                    </p:animRot>
                                    <p:animRot by="120000">
                                      <p:cBhvr>
                                        <p:cTn id="22" dur="200" fill="hold">
                                          <p:stCondLst>
                                            <p:cond delay="800"/>
                                          </p:stCondLst>
                                        </p:cTn>
                                        <p:tgtEl>
                                          <p:spTgt spid="355330">
                                            <p:txEl>
                                              <p:pRg st="2" end="2"/>
                                            </p:txEl>
                                          </p:spTgt>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8" presetClass="emph" presetSubtype="0" fill="hold" nodeType="clickEffect">
                                  <p:stCondLst>
                                    <p:cond delay="0"/>
                                  </p:stCondLst>
                                  <p:childTnLst>
                                    <p:animRot by="21600000">
                                      <p:cBhvr>
                                        <p:cTn id="26" dur="2000" fill="hold"/>
                                        <p:tgtEl>
                                          <p:spTgt spid="35533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30"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PA-椭圆 3"/>
          <p:cNvSpPr/>
          <p:nvPr>
            <p:custDataLst>
              <p:tags r:id="rId2"/>
            </p:custDataLst>
          </p:nvPr>
        </p:nvSpPr>
        <p:spPr>
          <a:xfrm flipV="1">
            <a:off x="1243013" y="1916113"/>
            <a:ext cx="5013325" cy="2581275"/>
          </a:xfrm>
          <a:custGeom>
            <a:avLst/>
            <a:gdLst/>
            <a:ahLst/>
            <a:cxnLst/>
            <a:rect l="l" t="t" r="r" b="b"/>
            <a:pathLst>
              <a:path w="7776614" h="3001858">
                <a:moveTo>
                  <a:pt x="6408462" y="3001858"/>
                </a:moveTo>
                <a:cubicBezTo>
                  <a:pt x="7164072" y="3001858"/>
                  <a:pt x="7776614" y="2389316"/>
                  <a:pt x="7776614" y="1633706"/>
                </a:cubicBezTo>
                <a:cubicBezTo>
                  <a:pt x="7776614" y="1587861"/>
                  <a:pt x="7774359" y="1542543"/>
                  <a:pt x="7769755" y="1497876"/>
                </a:cubicBezTo>
                <a:lnTo>
                  <a:pt x="7565364" y="1497876"/>
                </a:lnTo>
                <a:cubicBezTo>
                  <a:pt x="7571263" y="1542378"/>
                  <a:pt x="7573925" y="1587731"/>
                  <a:pt x="7573925" y="1633706"/>
                </a:cubicBezTo>
                <a:cubicBezTo>
                  <a:pt x="7573925" y="2277373"/>
                  <a:pt x="7052129" y="2799169"/>
                  <a:pt x="6408462" y="2799169"/>
                </a:cubicBezTo>
                <a:cubicBezTo>
                  <a:pt x="5764795" y="2799169"/>
                  <a:pt x="5242999" y="2277373"/>
                  <a:pt x="5242999" y="1633706"/>
                </a:cubicBezTo>
                <a:cubicBezTo>
                  <a:pt x="5242999" y="1587731"/>
                  <a:pt x="5245661" y="1542378"/>
                  <a:pt x="5251560" y="1497876"/>
                </a:cubicBezTo>
                <a:lnTo>
                  <a:pt x="5250033" y="1497876"/>
                </a:lnTo>
                <a:cubicBezTo>
                  <a:pt x="5254529" y="1455207"/>
                  <a:pt x="5256584" y="1411920"/>
                  <a:pt x="5256584" y="1368152"/>
                </a:cubicBezTo>
                <a:cubicBezTo>
                  <a:pt x="5256584" y="612542"/>
                  <a:pt x="4644042" y="0"/>
                  <a:pt x="3888432" y="0"/>
                </a:cubicBezTo>
                <a:cubicBezTo>
                  <a:pt x="3132822" y="0"/>
                  <a:pt x="2520280" y="612542"/>
                  <a:pt x="2520280" y="1368152"/>
                </a:cubicBezTo>
                <a:lnTo>
                  <a:pt x="2526522" y="1491770"/>
                </a:lnTo>
                <a:lnTo>
                  <a:pt x="2525054" y="1491770"/>
                </a:lnTo>
                <a:cubicBezTo>
                  <a:pt x="2530953" y="1536272"/>
                  <a:pt x="2533615" y="1581625"/>
                  <a:pt x="2533615" y="1627600"/>
                </a:cubicBezTo>
                <a:cubicBezTo>
                  <a:pt x="2533615" y="2271267"/>
                  <a:pt x="2011819" y="2793063"/>
                  <a:pt x="1368152" y="2793063"/>
                </a:cubicBezTo>
                <a:cubicBezTo>
                  <a:pt x="724485" y="2793063"/>
                  <a:pt x="202689" y="2271267"/>
                  <a:pt x="202689" y="1627600"/>
                </a:cubicBezTo>
                <a:cubicBezTo>
                  <a:pt x="202689" y="1581625"/>
                  <a:pt x="205351" y="1536272"/>
                  <a:pt x="211250" y="1491770"/>
                </a:cubicBezTo>
                <a:lnTo>
                  <a:pt x="6859" y="1491770"/>
                </a:lnTo>
                <a:lnTo>
                  <a:pt x="0" y="1627600"/>
                </a:lnTo>
                <a:cubicBezTo>
                  <a:pt x="0" y="2383210"/>
                  <a:pt x="612542" y="2995752"/>
                  <a:pt x="1368152" y="2995752"/>
                </a:cubicBezTo>
                <a:cubicBezTo>
                  <a:pt x="2123762" y="2995752"/>
                  <a:pt x="2736304" y="2383210"/>
                  <a:pt x="2736304" y="1627600"/>
                </a:cubicBezTo>
                <a:cubicBezTo>
                  <a:pt x="2736304" y="1585909"/>
                  <a:pt x="2734439" y="1544654"/>
                  <a:pt x="2730062" y="1503982"/>
                </a:cubicBezTo>
                <a:lnTo>
                  <a:pt x="2731530" y="1503982"/>
                </a:lnTo>
                <a:cubicBezTo>
                  <a:pt x="2725631" y="1459480"/>
                  <a:pt x="2722969" y="1414127"/>
                  <a:pt x="2722969" y="1368152"/>
                </a:cubicBezTo>
                <a:cubicBezTo>
                  <a:pt x="2722969" y="724485"/>
                  <a:pt x="3244765" y="202689"/>
                  <a:pt x="3888432" y="202689"/>
                </a:cubicBezTo>
                <a:cubicBezTo>
                  <a:pt x="4532099" y="202689"/>
                  <a:pt x="5053895" y="724485"/>
                  <a:pt x="5053895" y="1368152"/>
                </a:cubicBezTo>
                <a:cubicBezTo>
                  <a:pt x="5053895" y="1414127"/>
                  <a:pt x="5051233" y="1459480"/>
                  <a:pt x="5045334" y="1503982"/>
                </a:cubicBezTo>
                <a:lnTo>
                  <a:pt x="5046861" y="1503982"/>
                </a:lnTo>
                <a:lnTo>
                  <a:pt x="5040310" y="1633706"/>
                </a:lnTo>
                <a:cubicBezTo>
                  <a:pt x="5040310" y="2389316"/>
                  <a:pt x="5652852" y="3001858"/>
                  <a:pt x="6408462" y="3001858"/>
                </a:cubicBezTo>
                <a:close/>
              </a:path>
            </a:pathLst>
          </a:custGeom>
          <a:gradFill flip="none" rotWithShape="1">
            <a:gsLst>
              <a:gs pos="0">
                <a:srgbClr val="C00000"/>
              </a:gs>
              <a:gs pos="9000">
                <a:srgbClr val="A32B6A"/>
              </a:gs>
              <a:gs pos="55000">
                <a:srgbClr val="F98007"/>
              </a:gs>
            </a:gsLst>
            <a:lin ang="16200000" scaled="1"/>
            <a:tileRect/>
          </a:gra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dirty="0">
                <a:ln>
                  <a:noFill/>
                </a:ln>
                <a:solidFill>
                  <a:sysClr val="window" lastClr="FFFFFF"/>
                </a:solidFill>
                <a:effectLst/>
                <a:uLnTx/>
                <a:uFillTx/>
                <a:latin typeface="Calibri" panose="020F0502020204030204"/>
                <a:ea typeface="+mn-ea"/>
                <a:cs typeface="+mn-cs"/>
              </a:rPr>
              <a:t> </a:t>
            </a:r>
          </a:p>
        </p:txBody>
      </p:sp>
      <p:sp>
        <p:nvSpPr>
          <p:cNvPr id="18" name="PA-椭圆 3"/>
          <p:cNvSpPr/>
          <p:nvPr>
            <p:custDataLst>
              <p:tags r:id="rId3"/>
            </p:custDataLst>
          </p:nvPr>
        </p:nvSpPr>
        <p:spPr>
          <a:xfrm>
            <a:off x="6116638" y="2951163"/>
            <a:ext cx="1770063" cy="1533525"/>
          </a:xfrm>
          <a:custGeom>
            <a:avLst/>
            <a:gdLst/>
            <a:ahLst/>
            <a:cxnLst/>
            <a:rect l="l" t="t" r="r" b="b"/>
            <a:pathLst>
              <a:path w="1900486" h="1235050">
                <a:moveTo>
                  <a:pt x="1759755" y="0"/>
                </a:moveTo>
                <a:lnTo>
                  <a:pt x="1900486" y="0"/>
                </a:lnTo>
                <a:cubicBezTo>
                  <a:pt x="1892637" y="42395"/>
                  <a:pt x="1889033" y="86063"/>
                  <a:pt x="1889033" y="130572"/>
                </a:cubicBezTo>
                <a:cubicBezTo>
                  <a:pt x="1889033" y="162401"/>
                  <a:pt x="1890875" y="193797"/>
                  <a:pt x="1894959" y="224605"/>
                </a:cubicBezTo>
                <a:lnTo>
                  <a:pt x="1891112" y="224605"/>
                </a:lnTo>
                <a:cubicBezTo>
                  <a:pt x="1893606" y="245472"/>
                  <a:pt x="1894308" y="266603"/>
                  <a:pt x="1894308" y="287896"/>
                </a:cubicBezTo>
                <a:cubicBezTo>
                  <a:pt x="1894308" y="810996"/>
                  <a:pt x="1470253" y="1235050"/>
                  <a:pt x="947154" y="1235050"/>
                </a:cubicBezTo>
                <a:cubicBezTo>
                  <a:pt x="424055" y="1235050"/>
                  <a:pt x="0" y="810996"/>
                  <a:pt x="0" y="287896"/>
                </a:cubicBezTo>
                <a:lnTo>
                  <a:pt x="4749" y="193863"/>
                </a:lnTo>
                <a:lnTo>
                  <a:pt x="146246" y="193863"/>
                </a:lnTo>
                <a:cubicBezTo>
                  <a:pt x="142162" y="224671"/>
                  <a:pt x="140320" y="256069"/>
                  <a:pt x="140320" y="287896"/>
                </a:cubicBezTo>
                <a:cubicBezTo>
                  <a:pt x="140320" y="733499"/>
                  <a:pt x="501553" y="1094732"/>
                  <a:pt x="947154" y="1094732"/>
                </a:cubicBezTo>
                <a:cubicBezTo>
                  <a:pt x="1392757" y="1094732"/>
                  <a:pt x="1753989" y="733499"/>
                  <a:pt x="1753989" y="287896"/>
                </a:cubicBezTo>
                <a:cubicBezTo>
                  <a:pt x="1753989" y="256069"/>
                  <a:pt x="1752146" y="224671"/>
                  <a:pt x="1748062" y="193863"/>
                </a:cubicBezTo>
                <a:lnTo>
                  <a:pt x="1751909" y="193863"/>
                </a:lnTo>
                <a:lnTo>
                  <a:pt x="1748713" y="130572"/>
                </a:lnTo>
                <a:close/>
              </a:path>
            </a:pathLst>
          </a:custGeom>
          <a:gradFill flip="none" rotWithShape="1">
            <a:gsLst>
              <a:gs pos="0">
                <a:srgbClr val="C00000"/>
              </a:gs>
              <a:gs pos="9000">
                <a:srgbClr val="A32B6A"/>
              </a:gs>
              <a:gs pos="55000">
                <a:srgbClr val="F98007"/>
              </a:gs>
            </a:gsLst>
            <a:lin ang="16200000" scaled="1"/>
            <a:tileRect/>
          </a:gra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pic>
        <p:nvPicPr>
          <p:cNvPr id="97284" name="PA-图片 18"/>
          <p:cNvPicPr>
            <a:picLocks noChangeAspect="1"/>
          </p:cNvPicPr>
          <p:nvPr>
            <p:custDataLst>
              <p:tags r:id="rId4"/>
            </p:custDataLst>
          </p:nvPr>
        </p:nvPicPr>
        <p:blipFill>
          <a:blip r:embed="rId19"/>
          <a:stretch>
            <a:fillRect/>
          </a:stretch>
        </p:blipFill>
        <p:spPr>
          <a:xfrm>
            <a:off x="3074988" y="2425700"/>
            <a:ext cx="1377950" cy="1911350"/>
          </a:xfrm>
          <a:prstGeom prst="rect">
            <a:avLst/>
          </a:prstGeom>
          <a:noFill/>
          <a:ln w="9525">
            <a:noFill/>
          </a:ln>
        </p:spPr>
      </p:pic>
      <p:pic>
        <p:nvPicPr>
          <p:cNvPr id="97285" name="PA-图片 19"/>
          <p:cNvPicPr>
            <a:picLocks noChangeAspect="1"/>
          </p:cNvPicPr>
          <p:nvPr>
            <p:custDataLst>
              <p:tags r:id="rId5"/>
            </p:custDataLst>
          </p:nvPr>
        </p:nvPicPr>
        <p:blipFill>
          <a:blip r:embed="rId20"/>
          <a:stretch>
            <a:fillRect/>
          </a:stretch>
        </p:blipFill>
        <p:spPr>
          <a:xfrm rot="-5661775">
            <a:off x="1154113" y="2359025"/>
            <a:ext cx="1912937" cy="1379538"/>
          </a:xfrm>
          <a:prstGeom prst="rect">
            <a:avLst/>
          </a:prstGeom>
          <a:noFill/>
          <a:ln w="9525">
            <a:noFill/>
          </a:ln>
        </p:spPr>
      </p:pic>
      <p:pic>
        <p:nvPicPr>
          <p:cNvPr id="97286" name="PA-图片 20"/>
          <p:cNvPicPr>
            <a:picLocks noChangeAspect="1"/>
          </p:cNvPicPr>
          <p:nvPr>
            <p:custDataLst>
              <p:tags r:id="rId6"/>
            </p:custDataLst>
          </p:nvPr>
        </p:nvPicPr>
        <p:blipFill>
          <a:blip r:embed="rId19"/>
          <a:stretch>
            <a:fillRect/>
          </a:stretch>
        </p:blipFill>
        <p:spPr>
          <a:xfrm>
            <a:off x="6326188" y="2408238"/>
            <a:ext cx="1377950" cy="1912937"/>
          </a:xfrm>
          <a:prstGeom prst="rect">
            <a:avLst/>
          </a:prstGeom>
          <a:noFill/>
          <a:ln w="9525">
            <a:noFill/>
          </a:ln>
        </p:spPr>
      </p:pic>
      <p:pic>
        <p:nvPicPr>
          <p:cNvPr id="97287" name="PA-图片 21"/>
          <p:cNvPicPr>
            <a:picLocks noChangeAspect="1"/>
          </p:cNvPicPr>
          <p:nvPr>
            <p:custDataLst>
              <p:tags r:id="rId7"/>
            </p:custDataLst>
          </p:nvPr>
        </p:nvPicPr>
        <p:blipFill>
          <a:blip r:embed="rId20"/>
          <a:stretch>
            <a:fillRect/>
          </a:stretch>
        </p:blipFill>
        <p:spPr>
          <a:xfrm rot="-5661775">
            <a:off x="4405313" y="2341563"/>
            <a:ext cx="1911350" cy="1377950"/>
          </a:xfrm>
          <a:prstGeom prst="rect">
            <a:avLst/>
          </a:prstGeom>
          <a:noFill/>
          <a:ln w="9525">
            <a:noFill/>
          </a:ln>
        </p:spPr>
      </p:pic>
      <p:sp>
        <p:nvSpPr>
          <p:cNvPr id="23" name="PA-文本框 22"/>
          <p:cNvSpPr txBox="1"/>
          <p:nvPr>
            <p:custDataLst>
              <p:tags r:id="rId8"/>
            </p:custDataLst>
          </p:nvPr>
        </p:nvSpPr>
        <p:spPr>
          <a:xfrm flipH="1">
            <a:off x="1785002" y="2481116"/>
            <a:ext cx="842777" cy="1175706"/>
          </a:xfrm>
          <a:prstGeom prst="rect">
            <a:avLst/>
          </a:prstGeom>
          <a:noFill/>
        </p:spPr>
        <p:txBody>
          <a:bodyPr>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marL="0" marR="0" lvl="0" indent="0" algn="l" defTabSz="914400" rtl="0" eaLnBrk="1" fontAlgn="auto" latinLnBrk="0" hangingPunct="1">
              <a:lnSpc>
                <a:spcPct val="80000"/>
              </a:lnSpc>
              <a:spcBef>
                <a:spcPts val="0"/>
              </a:spcBef>
              <a:spcAft>
                <a:spcPts val="0"/>
              </a:spcAft>
              <a:buClrTx/>
              <a:buSzTx/>
              <a:buFontTx/>
              <a:buNone/>
              <a:defRPr/>
            </a:pPr>
            <a:r>
              <a:rPr kumimoji="0" lang="en-US" altLang="zh-CN" sz="8800" b="1" i="0" u="none" strike="noStrike" kern="0" cap="none" spc="0" normalizeH="0" baseline="0" noProof="0" dirty="0">
                <a:ln w="18415" cmpd="sng">
                  <a:noFill/>
                  <a:prstDash val="solid"/>
                </a:ln>
                <a:gradFill>
                  <a:gsLst>
                    <a:gs pos="0">
                      <a:srgbClr val="C00000"/>
                    </a:gs>
                    <a:gs pos="9000">
                      <a:srgbClr val="A32B6A"/>
                    </a:gs>
                    <a:gs pos="55000">
                      <a:srgbClr val="F98007"/>
                    </a:gs>
                  </a:gsLst>
                  <a:lin ang="16200000" scaled="1"/>
                </a:gradFill>
                <a:effectLst/>
                <a:uLnTx/>
                <a:uFillTx/>
                <a:latin typeface="Arial Rounded MT Bold" panose="020F0704030504030204" pitchFamily="34" charset="0"/>
                <a:ea typeface="微软雅黑" panose="020B0503020204020204" pitchFamily="34" charset="-122"/>
                <a:cs typeface="Times New Roman" panose="02020603050405020304" pitchFamily="18" charset="0"/>
              </a:rPr>
              <a:t>1</a:t>
            </a:r>
            <a:endParaRPr kumimoji="0" lang="zh-CN" altLang="en-US" sz="8800" b="1" i="0" u="none" strike="noStrike" kern="0" cap="none" spc="0" normalizeH="0" baseline="0" noProof="0" dirty="0">
              <a:ln w="18415" cmpd="sng">
                <a:noFill/>
                <a:prstDash val="solid"/>
              </a:ln>
              <a:gradFill>
                <a:gsLst>
                  <a:gs pos="0">
                    <a:srgbClr val="C00000"/>
                  </a:gs>
                  <a:gs pos="9000">
                    <a:srgbClr val="A32B6A"/>
                  </a:gs>
                  <a:gs pos="55000">
                    <a:srgbClr val="F98007"/>
                  </a:gs>
                </a:gsLst>
                <a:lin ang="16200000" scaled="1"/>
              </a:gradFill>
              <a:effectLst/>
              <a:uLnTx/>
              <a:uFillTx/>
              <a:latin typeface="Arial Rounded MT Bold" panose="020F0704030504030204" pitchFamily="34" charset="0"/>
              <a:ea typeface="微软雅黑" panose="020B0503020204020204" pitchFamily="34" charset="-122"/>
              <a:cs typeface="Times New Roman" panose="02020603050405020304" pitchFamily="18" charset="0"/>
            </a:endParaRPr>
          </a:p>
        </p:txBody>
      </p:sp>
      <p:sp>
        <p:nvSpPr>
          <p:cNvPr id="24" name="PA-文本框 23"/>
          <p:cNvSpPr txBox="1"/>
          <p:nvPr>
            <p:custDataLst>
              <p:tags r:id="rId9"/>
            </p:custDataLst>
          </p:nvPr>
        </p:nvSpPr>
        <p:spPr>
          <a:xfrm flipH="1">
            <a:off x="3418245" y="3057181"/>
            <a:ext cx="842782" cy="1175705"/>
          </a:xfrm>
          <a:prstGeom prst="rect">
            <a:avLst/>
          </a:prstGeom>
          <a:noFill/>
        </p:spPr>
        <p:txBody>
          <a:bodyPr>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marL="0" marR="0" lvl="0" indent="0" algn="l" defTabSz="914400" rtl="0" eaLnBrk="1" fontAlgn="auto" latinLnBrk="0" hangingPunct="1">
              <a:lnSpc>
                <a:spcPct val="80000"/>
              </a:lnSpc>
              <a:spcBef>
                <a:spcPts val="0"/>
              </a:spcBef>
              <a:spcAft>
                <a:spcPts val="0"/>
              </a:spcAft>
              <a:buClrTx/>
              <a:buSzTx/>
              <a:buFontTx/>
              <a:buNone/>
              <a:defRPr/>
            </a:pPr>
            <a:r>
              <a:rPr kumimoji="0" lang="en-US" altLang="zh-CN" sz="8800" b="1" i="0" u="none" strike="noStrike" kern="0" cap="none" spc="0" normalizeH="0" baseline="0" noProof="0" dirty="0">
                <a:ln w="18415" cmpd="sng">
                  <a:noFill/>
                  <a:prstDash val="solid"/>
                </a:ln>
                <a:gradFill>
                  <a:gsLst>
                    <a:gs pos="0">
                      <a:srgbClr val="C00000"/>
                    </a:gs>
                    <a:gs pos="9000">
                      <a:srgbClr val="A32B6A"/>
                    </a:gs>
                    <a:gs pos="55000">
                      <a:srgbClr val="F98007"/>
                    </a:gs>
                  </a:gsLst>
                  <a:lin ang="16200000" scaled="1"/>
                </a:gradFill>
                <a:effectLst/>
                <a:uLnTx/>
                <a:uFillTx/>
                <a:latin typeface="Arial Rounded MT Bold" panose="020F0704030504030204" pitchFamily="34" charset="0"/>
                <a:ea typeface="微软雅黑" panose="020B0503020204020204" pitchFamily="34" charset="-122"/>
                <a:cs typeface="Times New Roman" panose="02020603050405020304" pitchFamily="18" charset="0"/>
              </a:rPr>
              <a:t>2</a:t>
            </a:r>
            <a:endParaRPr kumimoji="0" lang="zh-CN" altLang="en-US" sz="8800" b="1" i="0" u="none" strike="noStrike" kern="0" cap="none" spc="0" normalizeH="0" baseline="0" noProof="0" dirty="0">
              <a:ln w="18415" cmpd="sng">
                <a:noFill/>
                <a:prstDash val="solid"/>
              </a:ln>
              <a:gradFill>
                <a:gsLst>
                  <a:gs pos="0">
                    <a:srgbClr val="C00000"/>
                  </a:gs>
                  <a:gs pos="9000">
                    <a:srgbClr val="A32B6A"/>
                  </a:gs>
                  <a:gs pos="55000">
                    <a:srgbClr val="F98007"/>
                  </a:gs>
                </a:gsLst>
                <a:lin ang="16200000" scaled="1"/>
              </a:gradFill>
              <a:effectLst/>
              <a:uLnTx/>
              <a:uFillTx/>
              <a:latin typeface="Arial Rounded MT Bold" panose="020F0704030504030204" pitchFamily="34" charset="0"/>
              <a:ea typeface="微软雅黑" panose="020B0503020204020204" pitchFamily="34" charset="-122"/>
              <a:cs typeface="Times New Roman" panose="02020603050405020304" pitchFamily="18" charset="0"/>
            </a:endParaRPr>
          </a:p>
        </p:txBody>
      </p:sp>
      <p:sp>
        <p:nvSpPr>
          <p:cNvPr id="25" name="PA-文本框 24"/>
          <p:cNvSpPr txBox="1"/>
          <p:nvPr>
            <p:custDataLst>
              <p:tags r:id="rId10"/>
            </p:custDataLst>
          </p:nvPr>
        </p:nvSpPr>
        <p:spPr>
          <a:xfrm flipH="1">
            <a:off x="5038935" y="2409109"/>
            <a:ext cx="842777" cy="1175706"/>
          </a:xfrm>
          <a:prstGeom prst="rect">
            <a:avLst/>
          </a:prstGeom>
          <a:noFill/>
        </p:spPr>
        <p:txBody>
          <a:bodyPr>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marL="0" marR="0" lvl="0" indent="0" algn="l" defTabSz="914400" rtl="0" eaLnBrk="1" fontAlgn="auto" latinLnBrk="0" hangingPunct="1">
              <a:lnSpc>
                <a:spcPct val="80000"/>
              </a:lnSpc>
              <a:spcBef>
                <a:spcPts val="0"/>
              </a:spcBef>
              <a:spcAft>
                <a:spcPts val="0"/>
              </a:spcAft>
              <a:buClrTx/>
              <a:buSzTx/>
              <a:buFontTx/>
              <a:buNone/>
              <a:defRPr/>
            </a:pPr>
            <a:r>
              <a:rPr kumimoji="0" lang="en-US" altLang="zh-CN" sz="8800" b="1" i="0" u="none" strike="noStrike" kern="0" cap="none" spc="0" normalizeH="0" baseline="0" noProof="0" dirty="0">
                <a:ln w="18415" cmpd="sng">
                  <a:noFill/>
                  <a:prstDash val="solid"/>
                </a:ln>
                <a:gradFill>
                  <a:gsLst>
                    <a:gs pos="0">
                      <a:srgbClr val="C00000"/>
                    </a:gs>
                    <a:gs pos="9000">
                      <a:srgbClr val="A32B6A"/>
                    </a:gs>
                    <a:gs pos="55000">
                      <a:srgbClr val="F98007"/>
                    </a:gs>
                  </a:gsLst>
                  <a:lin ang="16200000" scaled="1"/>
                </a:gradFill>
                <a:effectLst/>
                <a:uLnTx/>
                <a:uFillTx/>
                <a:latin typeface="Arial Rounded MT Bold" panose="020F0704030504030204" pitchFamily="34" charset="0"/>
                <a:ea typeface="微软雅黑" panose="020B0503020204020204" pitchFamily="34" charset="-122"/>
                <a:cs typeface="Times New Roman" panose="02020603050405020304" pitchFamily="18" charset="0"/>
              </a:rPr>
              <a:t>3</a:t>
            </a:r>
            <a:endParaRPr kumimoji="0" lang="zh-CN" altLang="en-US" sz="8800" b="1" i="0" u="none" strike="noStrike" kern="0" cap="none" spc="0" normalizeH="0" baseline="0" noProof="0" dirty="0">
              <a:ln w="18415" cmpd="sng">
                <a:noFill/>
                <a:prstDash val="solid"/>
              </a:ln>
              <a:gradFill>
                <a:gsLst>
                  <a:gs pos="0">
                    <a:srgbClr val="C00000"/>
                  </a:gs>
                  <a:gs pos="9000">
                    <a:srgbClr val="A32B6A"/>
                  </a:gs>
                  <a:gs pos="55000">
                    <a:srgbClr val="F98007"/>
                  </a:gs>
                </a:gsLst>
                <a:lin ang="16200000" scaled="1"/>
              </a:gradFill>
              <a:effectLst/>
              <a:uLnTx/>
              <a:uFillTx/>
              <a:latin typeface="Arial Rounded MT Bold" panose="020F0704030504030204" pitchFamily="34" charset="0"/>
              <a:ea typeface="微软雅黑" panose="020B0503020204020204" pitchFamily="34" charset="-122"/>
              <a:cs typeface="Times New Roman" panose="02020603050405020304" pitchFamily="18" charset="0"/>
            </a:endParaRPr>
          </a:p>
        </p:txBody>
      </p:sp>
      <p:sp>
        <p:nvSpPr>
          <p:cNvPr id="26" name="PA-文本框 25"/>
          <p:cNvSpPr txBox="1"/>
          <p:nvPr>
            <p:custDataLst>
              <p:tags r:id="rId11"/>
            </p:custDataLst>
          </p:nvPr>
        </p:nvSpPr>
        <p:spPr>
          <a:xfrm flipH="1">
            <a:off x="6657762" y="3039457"/>
            <a:ext cx="842782" cy="1175700"/>
          </a:xfrm>
          <a:prstGeom prst="rect">
            <a:avLst/>
          </a:prstGeom>
          <a:noFill/>
        </p:spPr>
        <p:txBody>
          <a:bodyPr>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marL="0" marR="0" lvl="0" indent="0" algn="l" defTabSz="914400" rtl="0" eaLnBrk="1" fontAlgn="auto" latinLnBrk="0" hangingPunct="1">
              <a:lnSpc>
                <a:spcPct val="80000"/>
              </a:lnSpc>
              <a:spcBef>
                <a:spcPts val="0"/>
              </a:spcBef>
              <a:spcAft>
                <a:spcPts val="0"/>
              </a:spcAft>
              <a:buClrTx/>
              <a:buSzTx/>
              <a:buFontTx/>
              <a:buNone/>
              <a:defRPr/>
            </a:pPr>
            <a:r>
              <a:rPr kumimoji="0" lang="en-US" altLang="zh-CN" sz="8800" b="1" i="0" u="none" strike="noStrike" kern="0" cap="none" spc="0" normalizeH="0" baseline="0" noProof="0" dirty="0">
                <a:ln w="18415" cmpd="sng">
                  <a:noFill/>
                  <a:prstDash val="solid"/>
                </a:ln>
                <a:gradFill>
                  <a:gsLst>
                    <a:gs pos="0">
                      <a:srgbClr val="C00000"/>
                    </a:gs>
                    <a:gs pos="9000">
                      <a:srgbClr val="A32B6A"/>
                    </a:gs>
                    <a:gs pos="55000">
                      <a:srgbClr val="F98007"/>
                    </a:gs>
                  </a:gsLst>
                  <a:lin ang="16200000" scaled="1"/>
                </a:gradFill>
                <a:effectLst/>
                <a:uLnTx/>
                <a:uFillTx/>
                <a:latin typeface="Arial Rounded MT Bold" panose="020F0704030504030204" pitchFamily="34" charset="0"/>
                <a:ea typeface="微软雅黑" panose="020B0503020204020204" pitchFamily="34" charset="-122"/>
                <a:cs typeface="Times New Roman" panose="02020603050405020304" pitchFamily="18" charset="0"/>
              </a:rPr>
              <a:t>4</a:t>
            </a:r>
            <a:endParaRPr kumimoji="0" lang="zh-CN" altLang="en-US" sz="8800" b="1" i="0" u="none" strike="noStrike" kern="0" cap="none" spc="0" normalizeH="0" baseline="0" noProof="0" dirty="0">
              <a:ln w="18415" cmpd="sng">
                <a:noFill/>
                <a:prstDash val="solid"/>
              </a:ln>
              <a:gradFill>
                <a:gsLst>
                  <a:gs pos="0">
                    <a:srgbClr val="C00000"/>
                  </a:gs>
                  <a:gs pos="9000">
                    <a:srgbClr val="A32B6A"/>
                  </a:gs>
                  <a:gs pos="55000">
                    <a:srgbClr val="F98007"/>
                  </a:gs>
                </a:gsLst>
                <a:lin ang="16200000" scaled="1"/>
              </a:gradFill>
              <a:effectLst/>
              <a:uLnTx/>
              <a:uFillTx/>
              <a:latin typeface="Arial Rounded MT Bold" panose="020F0704030504030204" pitchFamily="34" charset="0"/>
              <a:ea typeface="微软雅黑" panose="020B0503020204020204" pitchFamily="34" charset="-122"/>
              <a:cs typeface="Times New Roman" panose="02020603050405020304" pitchFamily="18" charset="0"/>
            </a:endParaRPr>
          </a:p>
        </p:txBody>
      </p:sp>
      <p:sp>
        <p:nvSpPr>
          <p:cNvPr id="97292" name="PA-文本框 26"/>
          <p:cNvSpPr txBox="1"/>
          <p:nvPr>
            <p:custDataLst>
              <p:tags r:id="rId12"/>
            </p:custDataLst>
          </p:nvPr>
        </p:nvSpPr>
        <p:spPr>
          <a:xfrm>
            <a:off x="971550" y="4025900"/>
            <a:ext cx="1655763" cy="1384300"/>
          </a:xfrm>
          <a:prstGeom prst="rect">
            <a:avLst/>
          </a:prstGeom>
          <a:noFill/>
          <a:ln w="9525">
            <a:noFill/>
          </a:ln>
        </p:spPr>
        <p:txBody>
          <a:bodyPr anchor="t">
            <a:spAutoFit/>
          </a:bodyPr>
          <a:lstStyle/>
          <a:p>
            <a:r>
              <a:rPr lang="zh-CN" altLang="en-US" sz="2800" b="1" dirty="0">
                <a:solidFill>
                  <a:srgbClr val="FF0000"/>
                </a:solidFill>
                <a:latin typeface="幼圆" panose="02010509060101010101" pitchFamily="49" charset="-122"/>
                <a:ea typeface="幼圆" panose="02010509060101010101" pitchFamily="49" charset="-122"/>
              </a:rPr>
              <a:t>图论研究的背景和特点</a:t>
            </a:r>
            <a:endParaRPr lang="en-US" altLang="zh-CN" sz="2800" b="1" dirty="0">
              <a:solidFill>
                <a:srgbClr val="FF0000"/>
              </a:solidFill>
              <a:latin typeface="幼圆" panose="02010509060101010101" pitchFamily="49" charset="-122"/>
              <a:ea typeface="幼圆" panose="02010509060101010101" pitchFamily="49" charset="-122"/>
            </a:endParaRPr>
          </a:p>
        </p:txBody>
      </p:sp>
      <p:sp>
        <p:nvSpPr>
          <p:cNvPr id="97293" name="PA-文本框 27"/>
          <p:cNvSpPr txBox="1"/>
          <p:nvPr>
            <p:custDataLst>
              <p:tags r:id="rId13"/>
            </p:custDataLst>
          </p:nvPr>
        </p:nvSpPr>
        <p:spPr>
          <a:xfrm>
            <a:off x="1784350" y="762000"/>
            <a:ext cx="6096000" cy="632460"/>
          </a:xfrm>
          <a:prstGeom prst="rect">
            <a:avLst/>
          </a:prstGeom>
          <a:noFill/>
          <a:ln w="9525">
            <a:noFill/>
          </a:ln>
        </p:spPr>
        <p:txBody>
          <a:bodyPr anchor="t">
            <a:spAutoFit/>
          </a:bodyPr>
          <a:lstStyle/>
          <a:p>
            <a:pPr>
              <a:lnSpc>
                <a:spcPct val="80000"/>
              </a:lnSpc>
            </a:pPr>
            <a:r>
              <a:rPr lang="en-US" altLang="zh-CN" sz="4400" b="1" dirty="0">
                <a:solidFill>
                  <a:srgbClr val="953735"/>
                </a:solidFill>
                <a:latin typeface="Arial Rounded MT Bold" panose="020F0704030504030204" pitchFamily="34" charset="0"/>
                <a:ea typeface="微软雅黑" panose="020B0503020204020204" pitchFamily="34" charset="-122"/>
              </a:rPr>
              <a:t>3.1.1</a:t>
            </a:r>
            <a:r>
              <a:rPr lang="zh-CN" altLang="en-US" sz="4400" b="1" dirty="0">
                <a:solidFill>
                  <a:srgbClr val="953735"/>
                </a:solidFill>
                <a:latin typeface="Arial Rounded MT Bold" panose="020F0704030504030204" pitchFamily="34" charset="0"/>
                <a:ea typeface="微软雅黑" panose="020B0503020204020204" pitchFamily="34" charset="-122"/>
              </a:rPr>
              <a:t>　基本定义</a:t>
            </a:r>
          </a:p>
        </p:txBody>
      </p:sp>
      <p:sp>
        <p:nvSpPr>
          <p:cNvPr id="97294" name="PA-文本框 28"/>
          <p:cNvSpPr txBox="1"/>
          <p:nvPr>
            <p:custDataLst>
              <p:tags r:id="rId14"/>
            </p:custDataLst>
          </p:nvPr>
        </p:nvSpPr>
        <p:spPr>
          <a:xfrm>
            <a:off x="3167063" y="4624388"/>
            <a:ext cx="1189037" cy="954087"/>
          </a:xfrm>
          <a:prstGeom prst="rect">
            <a:avLst/>
          </a:prstGeom>
          <a:noFill/>
          <a:ln w="9525">
            <a:noFill/>
          </a:ln>
        </p:spPr>
        <p:txBody>
          <a:bodyPr anchor="t">
            <a:spAutoFit/>
          </a:bodyPr>
          <a:lstStyle/>
          <a:p>
            <a:r>
              <a:rPr lang="zh-CN" altLang="en-US" sz="2800" b="1" dirty="0">
                <a:solidFill>
                  <a:srgbClr val="000000"/>
                </a:solidFill>
                <a:latin typeface="Century Gothic" panose="020B0502020202020204" pitchFamily="34" charset="0"/>
                <a:ea typeface="幼圆" panose="02010509060101010101" pitchFamily="49" charset="-122"/>
              </a:rPr>
              <a:t>图的定义</a:t>
            </a:r>
            <a:endParaRPr lang="en-US" altLang="zh-CN" sz="2800" b="1" dirty="0">
              <a:solidFill>
                <a:srgbClr val="000000"/>
              </a:solidFill>
              <a:latin typeface="Century Gothic" panose="020B0502020202020204" pitchFamily="34" charset="0"/>
              <a:ea typeface="幼圆" panose="02010509060101010101" pitchFamily="49" charset="-122"/>
            </a:endParaRPr>
          </a:p>
        </p:txBody>
      </p:sp>
      <p:sp>
        <p:nvSpPr>
          <p:cNvPr id="97295" name="PA-文本框 29"/>
          <p:cNvSpPr txBox="1"/>
          <p:nvPr>
            <p:custDataLst>
              <p:tags r:id="rId15"/>
            </p:custDataLst>
          </p:nvPr>
        </p:nvSpPr>
        <p:spPr>
          <a:xfrm>
            <a:off x="4865688" y="4083050"/>
            <a:ext cx="1189037" cy="954088"/>
          </a:xfrm>
          <a:prstGeom prst="rect">
            <a:avLst/>
          </a:prstGeom>
          <a:noFill/>
          <a:ln w="9525">
            <a:noFill/>
          </a:ln>
        </p:spPr>
        <p:txBody>
          <a:bodyPr anchor="t">
            <a:spAutoFit/>
          </a:bodyPr>
          <a:lstStyle/>
          <a:p>
            <a:r>
              <a:rPr lang="zh-CN" altLang="en-US" sz="2800" b="1" dirty="0">
                <a:solidFill>
                  <a:srgbClr val="000000"/>
                </a:solidFill>
                <a:latin typeface="Century Gothic" panose="020B0502020202020204" pitchFamily="34" charset="0"/>
                <a:ea typeface="幼圆" panose="02010509060101010101" pitchFamily="49" charset="-122"/>
              </a:rPr>
              <a:t>相关概念</a:t>
            </a:r>
            <a:endParaRPr lang="en-US" altLang="zh-CN" sz="2800" b="1" dirty="0">
              <a:solidFill>
                <a:srgbClr val="000000"/>
              </a:solidFill>
              <a:latin typeface="Century Gothic" panose="020B0502020202020204" pitchFamily="34" charset="0"/>
              <a:ea typeface="幼圆" panose="02010509060101010101" pitchFamily="49" charset="-122"/>
            </a:endParaRPr>
          </a:p>
        </p:txBody>
      </p:sp>
      <p:sp>
        <p:nvSpPr>
          <p:cNvPr id="97296" name="PA-文本框 30"/>
          <p:cNvSpPr txBox="1"/>
          <p:nvPr>
            <p:custDataLst>
              <p:tags r:id="rId16"/>
            </p:custDataLst>
          </p:nvPr>
        </p:nvSpPr>
        <p:spPr>
          <a:xfrm>
            <a:off x="6408738" y="4551363"/>
            <a:ext cx="1187450" cy="954087"/>
          </a:xfrm>
          <a:prstGeom prst="rect">
            <a:avLst/>
          </a:prstGeom>
          <a:noFill/>
          <a:ln w="9525">
            <a:noFill/>
          </a:ln>
        </p:spPr>
        <p:txBody>
          <a:bodyPr anchor="t">
            <a:spAutoFit/>
          </a:bodyPr>
          <a:lstStyle/>
          <a:p>
            <a:r>
              <a:rPr lang="zh-CN" altLang="en-US" sz="2800" b="1" dirty="0">
                <a:solidFill>
                  <a:srgbClr val="000000"/>
                </a:solidFill>
                <a:latin typeface="Century Gothic" panose="020B0502020202020204" pitchFamily="34" charset="0"/>
                <a:ea typeface="幼圆" panose="02010509060101010101" pitchFamily="49" charset="-122"/>
              </a:rPr>
              <a:t>图的运算</a:t>
            </a:r>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PA-文本框 27"/>
          <p:cNvSpPr txBox="1"/>
          <p:nvPr>
            <p:custDataLst>
              <p:tags r:id="rId2"/>
            </p:custDataLst>
          </p:nvPr>
        </p:nvSpPr>
        <p:spPr>
          <a:xfrm>
            <a:off x="1784350" y="762000"/>
            <a:ext cx="6096000" cy="632460"/>
          </a:xfrm>
          <a:prstGeom prst="rect">
            <a:avLst/>
          </a:prstGeom>
          <a:noFill/>
          <a:ln w="9525">
            <a:noFill/>
          </a:ln>
        </p:spPr>
        <p:txBody>
          <a:bodyPr anchor="t">
            <a:spAutoFit/>
          </a:bodyPr>
          <a:lstStyle/>
          <a:p>
            <a:pPr>
              <a:lnSpc>
                <a:spcPct val="80000"/>
              </a:lnSpc>
              <a:buSzTx/>
            </a:pPr>
            <a:r>
              <a:rPr lang="en-US" altLang="zh-CN" sz="4400" b="1" dirty="0">
                <a:solidFill>
                  <a:srgbClr val="953735"/>
                </a:solidFill>
                <a:latin typeface="Arial Rounded MT Bold" panose="020F0704030504030204" pitchFamily="34" charset="0"/>
                <a:ea typeface="微软雅黑" panose="020B0503020204020204" pitchFamily="34" charset="-122"/>
              </a:rPr>
              <a:t>3.1.1</a:t>
            </a:r>
            <a:r>
              <a:rPr lang="zh-CN" altLang="en-US" sz="4400" b="1" dirty="0">
                <a:solidFill>
                  <a:srgbClr val="953735"/>
                </a:solidFill>
                <a:latin typeface="Arial Rounded MT Bold" panose="020F0704030504030204" pitchFamily="34" charset="0"/>
                <a:ea typeface="微软雅黑" panose="020B0503020204020204" pitchFamily="34" charset="-122"/>
              </a:rPr>
              <a:t>　基本定义</a:t>
            </a:r>
          </a:p>
        </p:txBody>
      </p:sp>
      <p:grpSp>
        <p:nvGrpSpPr>
          <p:cNvPr id="5" name="PA-组合 4"/>
          <p:cNvGrpSpPr/>
          <p:nvPr/>
        </p:nvGrpSpPr>
        <p:grpSpPr>
          <a:xfrm>
            <a:off x="1243013" y="1916113"/>
            <a:ext cx="6643687" cy="2581275"/>
            <a:chOff x="1242281" y="1916834"/>
            <a:chExt cx="6644558" cy="2580509"/>
          </a:xfrm>
        </p:grpSpPr>
        <p:sp>
          <p:nvSpPr>
            <p:cNvPr id="17" name="PA-椭圆 3"/>
            <p:cNvSpPr/>
            <p:nvPr>
              <p:custDataLst>
                <p:tags r:id="rId7"/>
              </p:custDataLst>
            </p:nvPr>
          </p:nvSpPr>
          <p:spPr>
            <a:xfrm flipV="1">
              <a:off x="1242281" y="1916834"/>
              <a:ext cx="5013982" cy="2580509"/>
            </a:xfrm>
            <a:custGeom>
              <a:avLst/>
              <a:gdLst/>
              <a:ahLst/>
              <a:cxnLst/>
              <a:rect l="l" t="t" r="r" b="b"/>
              <a:pathLst>
                <a:path w="7776614" h="3001858">
                  <a:moveTo>
                    <a:pt x="6408462" y="3001858"/>
                  </a:moveTo>
                  <a:cubicBezTo>
                    <a:pt x="7164072" y="3001858"/>
                    <a:pt x="7776614" y="2389316"/>
                    <a:pt x="7776614" y="1633706"/>
                  </a:cubicBezTo>
                  <a:cubicBezTo>
                    <a:pt x="7776614" y="1587861"/>
                    <a:pt x="7774359" y="1542543"/>
                    <a:pt x="7769755" y="1497876"/>
                  </a:cubicBezTo>
                  <a:lnTo>
                    <a:pt x="7565364" y="1497876"/>
                  </a:lnTo>
                  <a:cubicBezTo>
                    <a:pt x="7571263" y="1542378"/>
                    <a:pt x="7573925" y="1587731"/>
                    <a:pt x="7573925" y="1633706"/>
                  </a:cubicBezTo>
                  <a:cubicBezTo>
                    <a:pt x="7573925" y="2277373"/>
                    <a:pt x="7052129" y="2799169"/>
                    <a:pt x="6408462" y="2799169"/>
                  </a:cubicBezTo>
                  <a:cubicBezTo>
                    <a:pt x="5764795" y="2799169"/>
                    <a:pt x="5242999" y="2277373"/>
                    <a:pt x="5242999" y="1633706"/>
                  </a:cubicBezTo>
                  <a:cubicBezTo>
                    <a:pt x="5242999" y="1587731"/>
                    <a:pt x="5245661" y="1542378"/>
                    <a:pt x="5251560" y="1497876"/>
                  </a:cubicBezTo>
                  <a:lnTo>
                    <a:pt x="5250033" y="1497876"/>
                  </a:lnTo>
                  <a:cubicBezTo>
                    <a:pt x="5254529" y="1455207"/>
                    <a:pt x="5256584" y="1411920"/>
                    <a:pt x="5256584" y="1368152"/>
                  </a:cubicBezTo>
                  <a:cubicBezTo>
                    <a:pt x="5256584" y="612542"/>
                    <a:pt x="4644042" y="0"/>
                    <a:pt x="3888432" y="0"/>
                  </a:cubicBezTo>
                  <a:cubicBezTo>
                    <a:pt x="3132822" y="0"/>
                    <a:pt x="2520280" y="612542"/>
                    <a:pt x="2520280" y="1368152"/>
                  </a:cubicBezTo>
                  <a:lnTo>
                    <a:pt x="2526522" y="1491770"/>
                  </a:lnTo>
                  <a:lnTo>
                    <a:pt x="2525054" y="1491770"/>
                  </a:lnTo>
                  <a:cubicBezTo>
                    <a:pt x="2530953" y="1536272"/>
                    <a:pt x="2533615" y="1581625"/>
                    <a:pt x="2533615" y="1627600"/>
                  </a:cubicBezTo>
                  <a:cubicBezTo>
                    <a:pt x="2533615" y="2271267"/>
                    <a:pt x="2011819" y="2793063"/>
                    <a:pt x="1368152" y="2793063"/>
                  </a:cubicBezTo>
                  <a:cubicBezTo>
                    <a:pt x="724485" y="2793063"/>
                    <a:pt x="202689" y="2271267"/>
                    <a:pt x="202689" y="1627600"/>
                  </a:cubicBezTo>
                  <a:cubicBezTo>
                    <a:pt x="202689" y="1581625"/>
                    <a:pt x="205351" y="1536272"/>
                    <a:pt x="211250" y="1491770"/>
                  </a:cubicBezTo>
                  <a:lnTo>
                    <a:pt x="6859" y="1491770"/>
                  </a:lnTo>
                  <a:lnTo>
                    <a:pt x="0" y="1627600"/>
                  </a:lnTo>
                  <a:cubicBezTo>
                    <a:pt x="0" y="2383210"/>
                    <a:pt x="612542" y="2995752"/>
                    <a:pt x="1368152" y="2995752"/>
                  </a:cubicBezTo>
                  <a:cubicBezTo>
                    <a:pt x="2123762" y="2995752"/>
                    <a:pt x="2736304" y="2383210"/>
                    <a:pt x="2736304" y="1627600"/>
                  </a:cubicBezTo>
                  <a:cubicBezTo>
                    <a:pt x="2736304" y="1585909"/>
                    <a:pt x="2734439" y="1544654"/>
                    <a:pt x="2730062" y="1503982"/>
                  </a:cubicBezTo>
                  <a:lnTo>
                    <a:pt x="2731530" y="1503982"/>
                  </a:lnTo>
                  <a:cubicBezTo>
                    <a:pt x="2725631" y="1459480"/>
                    <a:pt x="2722969" y="1414127"/>
                    <a:pt x="2722969" y="1368152"/>
                  </a:cubicBezTo>
                  <a:cubicBezTo>
                    <a:pt x="2722969" y="724485"/>
                    <a:pt x="3244765" y="202689"/>
                    <a:pt x="3888432" y="202689"/>
                  </a:cubicBezTo>
                  <a:cubicBezTo>
                    <a:pt x="4532099" y="202689"/>
                    <a:pt x="5053895" y="724485"/>
                    <a:pt x="5053895" y="1368152"/>
                  </a:cubicBezTo>
                  <a:cubicBezTo>
                    <a:pt x="5053895" y="1414127"/>
                    <a:pt x="5051233" y="1459480"/>
                    <a:pt x="5045334" y="1503982"/>
                  </a:cubicBezTo>
                  <a:lnTo>
                    <a:pt x="5046861" y="1503982"/>
                  </a:lnTo>
                  <a:lnTo>
                    <a:pt x="5040310" y="1633706"/>
                  </a:lnTo>
                  <a:cubicBezTo>
                    <a:pt x="5040310" y="2389316"/>
                    <a:pt x="5652852" y="3001858"/>
                    <a:pt x="6408462" y="3001858"/>
                  </a:cubicBezTo>
                  <a:close/>
                </a:path>
              </a:pathLst>
            </a:custGeom>
            <a:gradFill flip="none" rotWithShape="1">
              <a:gsLst>
                <a:gs pos="0">
                  <a:srgbClr val="C00000"/>
                </a:gs>
                <a:gs pos="9000">
                  <a:srgbClr val="A32B6A"/>
                </a:gs>
                <a:gs pos="55000">
                  <a:srgbClr val="F98007"/>
                </a:gs>
              </a:gsLst>
              <a:lin ang="16200000" scaled="1"/>
              <a:tileRect/>
            </a:gradFill>
            <a:ln w="25400" cap="flat" cmpd="sng" algn="ctr">
              <a:no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8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rPr>
                <a:t> </a:t>
              </a:r>
            </a:p>
          </p:txBody>
        </p:sp>
        <p:sp>
          <p:nvSpPr>
            <p:cNvPr id="18" name="PA-椭圆 3"/>
            <p:cNvSpPr/>
            <p:nvPr>
              <p:custDataLst>
                <p:tags r:id="rId8"/>
              </p:custDataLst>
            </p:nvPr>
          </p:nvSpPr>
          <p:spPr>
            <a:xfrm>
              <a:off x="6116545" y="2951577"/>
              <a:ext cx="1770294" cy="1533070"/>
            </a:xfrm>
            <a:custGeom>
              <a:avLst/>
              <a:gdLst/>
              <a:ahLst/>
              <a:cxnLst/>
              <a:rect l="l" t="t" r="r" b="b"/>
              <a:pathLst>
                <a:path w="1900486" h="1235050">
                  <a:moveTo>
                    <a:pt x="1759755" y="0"/>
                  </a:moveTo>
                  <a:lnTo>
                    <a:pt x="1900486" y="0"/>
                  </a:lnTo>
                  <a:cubicBezTo>
                    <a:pt x="1892637" y="42395"/>
                    <a:pt x="1889033" y="86063"/>
                    <a:pt x="1889033" y="130572"/>
                  </a:cubicBezTo>
                  <a:cubicBezTo>
                    <a:pt x="1889033" y="162401"/>
                    <a:pt x="1890875" y="193797"/>
                    <a:pt x="1894959" y="224605"/>
                  </a:cubicBezTo>
                  <a:lnTo>
                    <a:pt x="1891112" y="224605"/>
                  </a:lnTo>
                  <a:cubicBezTo>
                    <a:pt x="1893606" y="245472"/>
                    <a:pt x="1894308" y="266603"/>
                    <a:pt x="1894308" y="287896"/>
                  </a:cubicBezTo>
                  <a:cubicBezTo>
                    <a:pt x="1894308" y="810996"/>
                    <a:pt x="1470253" y="1235050"/>
                    <a:pt x="947154" y="1235050"/>
                  </a:cubicBezTo>
                  <a:cubicBezTo>
                    <a:pt x="424055" y="1235050"/>
                    <a:pt x="0" y="810996"/>
                    <a:pt x="0" y="287896"/>
                  </a:cubicBezTo>
                  <a:lnTo>
                    <a:pt x="4749" y="193863"/>
                  </a:lnTo>
                  <a:lnTo>
                    <a:pt x="146246" y="193863"/>
                  </a:lnTo>
                  <a:cubicBezTo>
                    <a:pt x="142162" y="224671"/>
                    <a:pt x="140320" y="256069"/>
                    <a:pt x="140320" y="287896"/>
                  </a:cubicBezTo>
                  <a:cubicBezTo>
                    <a:pt x="140320" y="733499"/>
                    <a:pt x="501553" y="1094732"/>
                    <a:pt x="947154" y="1094732"/>
                  </a:cubicBezTo>
                  <a:cubicBezTo>
                    <a:pt x="1392757" y="1094732"/>
                    <a:pt x="1753989" y="733499"/>
                    <a:pt x="1753989" y="287896"/>
                  </a:cubicBezTo>
                  <a:cubicBezTo>
                    <a:pt x="1753989" y="256069"/>
                    <a:pt x="1752146" y="224671"/>
                    <a:pt x="1748062" y="193863"/>
                  </a:cubicBezTo>
                  <a:lnTo>
                    <a:pt x="1751909" y="193863"/>
                  </a:lnTo>
                  <a:lnTo>
                    <a:pt x="1748713" y="130572"/>
                  </a:lnTo>
                  <a:close/>
                </a:path>
              </a:pathLst>
            </a:custGeom>
            <a:gradFill flip="none" rotWithShape="1">
              <a:gsLst>
                <a:gs pos="0">
                  <a:srgbClr val="C00000"/>
                </a:gs>
                <a:gs pos="9000">
                  <a:srgbClr val="A32B6A"/>
                </a:gs>
                <a:gs pos="55000">
                  <a:srgbClr val="F98007"/>
                </a:gs>
              </a:gsLst>
              <a:lin ang="16200000" scaled="1"/>
              <a:tileRect/>
            </a:gradFill>
            <a:ln w="25400" cap="flat" cmpd="sng" algn="ctr">
              <a:no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pic>
          <p:nvPicPr>
            <p:cNvPr id="126981" name="PA-图片 18"/>
            <p:cNvPicPr>
              <a:picLocks noChangeAspect="1"/>
            </p:cNvPicPr>
            <p:nvPr>
              <p:custDataLst>
                <p:tags r:id="rId9"/>
              </p:custDataLst>
            </p:nvPr>
          </p:nvPicPr>
          <p:blipFill>
            <a:blip r:embed="rId19"/>
            <a:stretch>
              <a:fillRect/>
            </a:stretch>
          </p:blipFill>
          <p:spPr>
            <a:xfrm rot="5400000">
              <a:off x="2807267" y="2692120"/>
              <a:ext cx="1912690" cy="1378628"/>
            </a:xfrm>
            <a:prstGeom prst="rect">
              <a:avLst/>
            </a:prstGeom>
            <a:noFill/>
            <a:ln w="9525">
              <a:noFill/>
            </a:ln>
          </p:spPr>
        </p:pic>
        <p:pic>
          <p:nvPicPr>
            <p:cNvPr id="126982" name="PA-图片 19"/>
            <p:cNvPicPr>
              <a:picLocks noChangeAspect="1"/>
            </p:cNvPicPr>
            <p:nvPr>
              <p:custDataLst>
                <p:tags r:id="rId10"/>
              </p:custDataLst>
            </p:nvPr>
          </p:nvPicPr>
          <p:blipFill>
            <a:blip r:embed="rId19"/>
            <a:stretch>
              <a:fillRect/>
            </a:stretch>
          </p:blipFill>
          <p:spPr>
            <a:xfrm rot="-5661775">
              <a:off x="1153982" y="2359670"/>
              <a:ext cx="1912690" cy="1378628"/>
            </a:xfrm>
            <a:prstGeom prst="rect">
              <a:avLst/>
            </a:prstGeom>
            <a:noFill/>
            <a:ln w="9525">
              <a:noFill/>
            </a:ln>
          </p:spPr>
        </p:pic>
        <p:pic>
          <p:nvPicPr>
            <p:cNvPr id="126983" name="PA-图片 20"/>
            <p:cNvPicPr>
              <a:picLocks noChangeAspect="1"/>
            </p:cNvPicPr>
            <p:nvPr>
              <p:custDataLst>
                <p:tags r:id="rId11"/>
              </p:custDataLst>
            </p:nvPr>
          </p:nvPicPr>
          <p:blipFill>
            <a:blip r:embed="rId19"/>
            <a:stretch>
              <a:fillRect/>
            </a:stretch>
          </p:blipFill>
          <p:spPr>
            <a:xfrm rot="5400000">
              <a:off x="6059028" y="2675320"/>
              <a:ext cx="1912690" cy="1378628"/>
            </a:xfrm>
            <a:prstGeom prst="rect">
              <a:avLst/>
            </a:prstGeom>
            <a:noFill/>
            <a:ln w="9525">
              <a:noFill/>
            </a:ln>
          </p:spPr>
        </p:pic>
        <p:pic>
          <p:nvPicPr>
            <p:cNvPr id="126984" name="PA-图片 21"/>
            <p:cNvPicPr>
              <a:picLocks noChangeAspect="1"/>
            </p:cNvPicPr>
            <p:nvPr>
              <p:custDataLst>
                <p:tags r:id="rId12"/>
              </p:custDataLst>
            </p:nvPr>
          </p:nvPicPr>
          <p:blipFill>
            <a:blip r:embed="rId19"/>
            <a:stretch>
              <a:fillRect/>
            </a:stretch>
          </p:blipFill>
          <p:spPr>
            <a:xfrm rot="-5661775">
              <a:off x="4405742" y="2342870"/>
              <a:ext cx="1912690" cy="1378628"/>
            </a:xfrm>
            <a:prstGeom prst="rect">
              <a:avLst/>
            </a:prstGeom>
            <a:noFill/>
            <a:ln w="9525">
              <a:noFill/>
            </a:ln>
          </p:spPr>
        </p:pic>
        <p:sp>
          <p:nvSpPr>
            <p:cNvPr id="23" name="PA-文本框 22"/>
            <p:cNvSpPr txBox="1"/>
            <p:nvPr>
              <p:custDataLst>
                <p:tags r:id="rId13"/>
              </p:custDataLst>
            </p:nvPr>
          </p:nvSpPr>
          <p:spPr>
            <a:xfrm flipH="1">
              <a:off x="1785003" y="2481117"/>
              <a:ext cx="842782" cy="1175706"/>
            </a:xfrm>
            <a:prstGeom prst="rect">
              <a:avLst/>
            </a:prstGeom>
            <a:noFill/>
          </p:spPr>
          <p:txBody>
            <a:bodyPr>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marL="0" marR="0" lvl="0" indent="0" algn="l" defTabSz="914400" rtl="0" eaLnBrk="1" fontAlgn="base" latinLnBrk="0" hangingPunct="1">
                <a:lnSpc>
                  <a:spcPct val="80000"/>
                </a:lnSpc>
                <a:spcBef>
                  <a:spcPct val="0"/>
                </a:spcBef>
                <a:spcAft>
                  <a:spcPct val="0"/>
                </a:spcAft>
                <a:buClrTx/>
                <a:buSzTx/>
                <a:buFontTx/>
                <a:buNone/>
                <a:defRPr/>
              </a:pPr>
              <a:r>
                <a:rPr kumimoji="0" lang="en-US" altLang="zh-CN" sz="8800" b="1" i="0" u="none" strike="noStrike" kern="0" cap="none" spc="0" normalizeH="0" baseline="0" noProof="0" dirty="0">
                  <a:ln w="18415" cmpd="sng">
                    <a:noFill/>
                    <a:prstDash val="solid"/>
                  </a:ln>
                  <a:gradFill>
                    <a:gsLst>
                      <a:gs pos="0">
                        <a:srgbClr val="C00000"/>
                      </a:gs>
                      <a:gs pos="9000">
                        <a:srgbClr val="A32B6A"/>
                      </a:gs>
                      <a:gs pos="55000">
                        <a:srgbClr val="F98007"/>
                      </a:gs>
                    </a:gsLst>
                    <a:lin ang="16200000" scaled="1"/>
                  </a:gradFill>
                  <a:effectLst/>
                  <a:uLnTx/>
                  <a:uFillTx/>
                  <a:latin typeface="Arial Rounded MT Bold" panose="020F0704030504030204" pitchFamily="34" charset="0"/>
                  <a:ea typeface="微软雅黑" panose="020B0503020204020204" pitchFamily="34" charset="-122"/>
                  <a:cs typeface="Times New Roman" panose="02020603050405020304" pitchFamily="18" charset="0"/>
                </a:rPr>
                <a:t>1</a:t>
              </a:r>
              <a:endParaRPr kumimoji="0" lang="zh-CN" altLang="en-US" sz="8800" b="1" i="0" u="none" strike="noStrike" kern="0" cap="none" spc="0" normalizeH="0" baseline="0" noProof="0" dirty="0">
                <a:ln w="18415" cmpd="sng">
                  <a:noFill/>
                  <a:prstDash val="solid"/>
                </a:ln>
                <a:gradFill>
                  <a:gsLst>
                    <a:gs pos="0">
                      <a:srgbClr val="C00000"/>
                    </a:gs>
                    <a:gs pos="9000">
                      <a:srgbClr val="A32B6A"/>
                    </a:gs>
                    <a:gs pos="55000">
                      <a:srgbClr val="F98007"/>
                    </a:gs>
                  </a:gsLst>
                  <a:lin ang="16200000" scaled="1"/>
                </a:gradFill>
                <a:effectLst/>
                <a:uLnTx/>
                <a:uFillTx/>
                <a:latin typeface="Arial Rounded MT Bold" panose="020F0704030504030204" pitchFamily="34" charset="0"/>
                <a:ea typeface="微软雅黑" panose="020B0503020204020204" pitchFamily="34" charset="-122"/>
                <a:cs typeface="Times New Roman" panose="02020603050405020304" pitchFamily="18" charset="0"/>
              </a:endParaRPr>
            </a:p>
          </p:txBody>
        </p:sp>
        <p:sp>
          <p:nvSpPr>
            <p:cNvPr id="24" name="PA-文本框 23"/>
            <p:cNvSpPr txBox="1"/>
            <p:nvPr>
              <p:custDataLst>
                <p:tags r:id="rId14"/>
              </p:custDataLst>
            </p:nvPr>
          </p:nvSpPr>
          <p:spPr>
            <a:xfrm flipH="1">
              <a:off x="3418245" y="3057181"/>
              <a:ext cx="842782" cy="1175706"/>
            </a:xfrm>
            <a:prstGeom prst="rect">
              <a:avLst/>
            </a:prstGeom>
            <a:noFill/>
          </p:spPr>
          <p:txBody>
            <a:bodyPr>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marL="0" marR="0" lvl="0" indent="0" algn="l" defTabSz="914400" rtl="0" eaLnBrk="1" fontAlgn="base" latinLnBrk="0" hangingPunct="1">
                <a:lnSpc>
                  <a:spcPct val="80000"/>
                </a:lnSpc>
                <a:spcBef>
                  <a:spcPct val="0"/>
                </a:spcBef>
                <a:spcAft>
                  <a:spcPct val="0"/>
                </a:spcAft>
                <a:buClrTx/>
                <a:buSzTx/>
                <a:buFontTx/>
                <a:buNone/>
                <a:defRPr/>
              </a:pPr>
              <a:r>
                <a:rPr kumimoji="0" lang="en-US" altLang="zh-CN" sz="8800" b="1" i="0" u="none" strike="noStrike" kern="0" cap="none" spc="0" normalizeH="0" baseline="0" noProof="0" dirty="0">
                  <a:ln w="18415" cmpd="sng">
                    <a:noFill/>
                    <a:prstDash val="solid"/>
                  </a:ln>
                  <a:gradFill>
                    <a:gsLst>
                      <a:gs pos="0">
                        <a:srgbClr val="C00000"/>
                      </a:gs>
                      <a:gs pos="9000">
                        <a:srgbClr val="A32B6A"/>
                      </a:gs>
                      <a:gs pos="55000">
                        <a:srgbClr val="F98007"/>
                      </a:gs>
                    </a:gsLst>
                    <a:lin ang="16200000" scaled="1"/>
                  </a:gradFill>
                  <a:effectLst/>
                  <a:uLnTx/>
                  <a:uFillTx/>
                  <a:latin typeface="Arial Rounded MT Bold" panose="020F0704030504030204" pitchFamily="34" charset="0"/>
                  <a:ea typeface="微软雅黑" panose="020B0503020204020204" pitchFamily="34" charset="-122"/>
                  <a:cs typeface="Times New Roman" panose="02020603050405020304" pitchFamily="18" charset="0"/>
                </a:rPr>
                <a:t>2</a:t>
              </a:r>
              <a:endParaRPr kumimoji="0" lang="zh-CN" altLang="en-US" sz="8800" b="1" i="0" u="none" strike="noStrike" kern="0" cap="none" spc="0" normalizeH="0" baseline="0" noProof="0" dirty="0">
                <a:ln w="18415" cmpd="sng">
                  <a:noFill/>
                  <a:prstDash val="solid"/>
                </a:ln>
                <a:gradFill>
                  <a:gsLst>
                    <a:gs pos="0">
                      <a:srgbClr val="C00000"/>
                    </a:gs>
                    <a:gs pos="9000">
                      <a:srgbClr val="A32B6A"/>
                    </a:gs>
                    <a:gs pos="55000">
                      <a:srgbClr val="F98007"/>
                    </a:gs>
                  </a:gsLst>
                  <a:lin ang="16200000" scaled="1"/>
                </a:gradFill>
                <a:effectLst/>
                <a:uLnTx/>
                <a:uFillTx/>
                <a:latin typeface="Arial Rounded MT Bold" panose="020F0704030504030204" pitchFamily="34" charset="0"/>
                <a:ea typeface="微软雅黑" panose="020B0503020204020204" pitchFamily="34" charset="-122"/>
                <a:cs typeface="Times New Roman" panose="02020603050405020304" pitchFamily="18" charset="0"/>
              </a:endParaRPr>
            </a:p>
          </p:txBody>
        </p:sp>
        <p:sp>
          <p:nvSpPr>
            <p:cNvPr id="25" name="PA-文本框 24"/>
            <p:cNvSpPr txBox="1"/>
            <p:nvPr>
              <p:custDataLst>
                <p:tags r:id="rId15"/>
              </p:custDataLst>
            </p:nvPr>
          </p:nvSpPr>
          <p:spPr>
            <a:xfrm flipH="1">
              <a:off x="5038935" y="2409109"/>
              <a:ext cx="842782" cy="1175706"/>
            </a:xfrm>
            <a:prstGeom prst="rect">
              <a:avLst/>
            </a:prstGeom>
            <a:noFill/>
          </p:spPr>
          <p:txBody>
            <a:bodyPr>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marL="0" marR="0" lvl="0" indent="0" algn="l" defTabSz="914400" rtl="0" eaLnBrk="1" fontAlgn="base" latinLnBrk="0" hangingPunct="1">
                <a:lnSpc>
                  <a:spcPct val="80000"/>
                </a:lnSpc>
                <a:spcBef>
                  <a:spcPct val="0"/>
                </a:spcBef>
                <a:spcAft>
                  <a:spcPct val="0"/>
                </a:spcAft>
                <a:buClrTx/>
                <a:buSzTx/>
                <a:buFontTx/>
                <a:buNone/>
                <a:defRPr/>
              </a:pPr>
              <a:r>
                <a:rPr kumimoji="0" lang="en-US" altLang="zh-CN" sz="8800" b="1" i="0" u="none" strike="noStrike" kern="0" cap="none" spc="0" normalizeH="0" baseline="0" noProof="0" dirty="0">
                  <a:ln w="18415" cmpd="sng">
                    <a:noFill/>
                    <a:prstDash val="solid"/>
                  </a:ln>
                  <a:gradFill>
                    <a:gsLst>
                      <a:gs pos="0">
                        <a:srgbClr val="C00000"/>
                      </a:gs>
                      <a:gs pos="9000">
                        <a:srgbClr val="A32B6A"/>
                      </a:gs>
                      <a:gs pos="55000">
                        <a:srgbClr val="F98007"/>
                      </a:gs>
                    </a:gsLst>
                    <a:lin ang="16200000" scaled="1"/>
                  </a:gradFill>
                  <a:effectLst/>
                  <a:uLnTx/>
                  <a:uFillTx/>
                  <a:latin typeface="Arial Rounded MT Bold" panose="020F0704030504030204" pitchFamily="34" charset="0"/>
                  <a:ea typeface="微软雅黑" panose="020B0503020204020204" pitchFamily="34" charset="-122"/>
                  <a:cs typeface="Times New Roman" panose="02020603050405020304" pitchFamily="18" charset="0"/>
                </a:rPr>
                <a:t>3</a:t>
              </a:r>
              <a:endParaRPr kumimoji="0" lang="zh-CN" altLang="en-US" sz="8800" b="1" i="0" u="none" strike="noStrike" kern="0" cap="none" spc="0" normalizeH="0" baseline="0" noProof="0" dirty="0">
                <a:ln w="18415" cmpd="sng">
                  <a:noFill/>
                  <a:prstDash val="solid"/>
                </a:ln>
                <a:gradFill>
                  <a:gsLst>
                    <a:gs pos="0">
                      <a:srgbClr val="C00000"/>
                    </a:gs>
                    <a:gs pos="9000">
                      <a:srgbClr val="A32B6A"/>
                    </a:gs>
                    <a:gs pos="55000">
                      <a:srgbClr val="F98007"/>
                    </a:gs>
                  </a:gsLst>
                  <a:lin ang="16200000" scaled="1"/>
                </a:gradFill>
                <a:effectLst/>
                <a:uLnTx/>
                <a:uFillTx/>
                <a:latin typeface="Arial Rounded MT Bold" panose="020F0704030504030204" pitchFamily="34" charset="0"/>
                <a:ea typeface="微软雅黑" panose="020B0503020204020204" pitchFamily="34" charset="-122"/>
                <a:cs typeface="Times New Roman" panose="02020603050405020304" pitchFamily="18" charset="0"/>
              </a:endParaRPr>
            </a:p>
          </p:txBody>
        </p:sp>
        <p:sp>
          <p:nvSpPr>
            <p:cNvPr id="26" name="PA-文本框 25"/>
            <p:cNvSpPr txBox="1"/>
            <p:nvPr>
              <p:custDataLst>
                <p:tags r:id="rId16"/>
              </p:custDataLst>
            </p:nvPr>
          </p:nvSpPr>
          <p:spPr>
            <a:xfrm flipH="1">
              <a:off x="6657763" y="3039457"/>
              <a:ext cx="842782" cy="1175706"/>
            </a:xfrm>
            <a:prstGeom prst="rect">
              <a:avLst/>
            </a:prstGeom>
            <a:noFill/>
          </p:spPr>
          <p:txBody>
            <a:bodyPr>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marL="0" marR="0" lvl="0" indent="0" algn="l" defTabSz="914400" rtl="0" eaLnBrk="1" fontAlgn="base" latinLnBrk="0" hangingPunct="1">
                <a:lnSpc>
                  <a:spcPct val="80000"/>
                </a:lnSpc>
                <a:spcBef>
                  <a:spcPct val="0"/>
                </a:spcBef>
                <a:spcAft>
                  <a:spcPct val="0"/>
                </a:spcAft>
                <a:buClrTx/>
                <a:buSzTx/>
                <a:buFontTx/>
                <a:buNone/>
                <a:defRPr/>
              </a:pPr>
              <a:r>
                <a:rPr kumimoji="0" lang="en-US" altLang="zh-CN" sz="8800" b="1" i="0" u="none" strike="noStrike" kern="0" cap="none" spc="0" normalizeH="0" baseline="0" noProof="0" dirty="0">
                  <a:ln w="18415" cmpd="sng">
                    <a:noFill/>
                    <a:prstDash val="solid"/>
                  </a:ln>
                  <a:gradFill>
                    <a:gsLst>
                      <a:gs pos="0">
                        <a:srgbClr val="C00000"/>
                      </a:gs>
                      <a:gs pos="9000">
                        <a:srgbClr val="A32B6A"/>
                      </a:gs>
                      <a:gs pos="55000">
                        <a:srgbClr val="F98007"/>
                      </a:gs>
                    </a:gsLst>
                    <a:lin ang="16200000" scaled="1"/>
                  </a:gradFill>
                  <a:effectLst/>
                  <a:uLnTx/>
                  <a:uFillTx/>
                  <a:latin typeface="Arial Rounded MT Bold" panose="020F0704030504030204" pitchFamily="34" charset="0"/>
                  <a:ea typeface="微软雅黑" panose="020B0503020204020204" pitchFamily="34" charset="-122"/>
                  <a:cs typeface="Times New Roman" panose="02020603050405020304" pitchFamily="18" charset="0"/>
                </a:rPr>
                <a:t>4</a:t>
              </a:r>
              <a:endParaRPr kumimoji="0" lang="zh-CN" altLang="en-US" sz="8800" b="1" i="0" u="none" strike="noStrike" kern="0" cap="none" spc="0" normalizeH="0" baseline="0" noProof="0" dirty="0">
                <a:ln w="18415" cmpd="sng">
                  <a:noFill/>
                  <a:prstDash val="solid"/>
                </a:ln>
                <a:gradFill>
                  <a:gsLst>
                    <a:gs pos="0">
                      <a:srgbClr val="C00000"/>
                    </a:gs>
                    <a:gs pos="9000">
                      <a:srgbClr val="A32B6A"/>
                    </a:gs>
                    <a:gs pos="55000">
                      <a:srgbClr val="F98007"/>
                    </a:gs>
                  </a:gsLst>
                  <a:lin ang="16200000" scaled="1"/>
                </a:gradFill>
                <a:effectLst/>
                <a:uLnTx/>
                <a:uFillTx/>
                <a:latin typeface="Arial Rounded MT Bold" panose="020F0704030504030204" pitchFamily="34" charset="0"/>
                <a:ea typeface="微软雅黑" panose="020B0503020204020204" pitchFamily="34" charset="-122"/>
                <a:cs typeface="Times New Roman" panose="02020603050405020304" pitchFamily="18" charset="0"/>
              </a:endParaRPr>
            </a:p>
          </p:txBody>
        </p:sp>
      </p:grpSp>
      <p:grpSp>
        <p:nvGrpSpPr>
          <p:cNvPr id="6" name="PA-组合 5"/>
          <p:cNvGrpSpPr/>
          <p:nvPr/>
        </p:nvGrpSpPr>
        <p:grpSpPr>
          <a:xfrm>
            <a:off x="971550" y="4025900"/>
            <a:ext cx="6624638" cy="1552575"/>
            <a:chOff x="971600" y="4025531"/>
            <a:chExt cx="6624736" cy="1552512"/>
          </a:xfrm>
        </p:grpSpPr>
        <p:sp>
          <p:nvSpPr>
            <p:cNvPr id="126990" name="PA-文本框 28"/>
            <p:cNvSpPr txBox="1"/>
            <p:nvPr>
              <p:custDataLst>
                <p:tags r:id="rId3"/>
              </p:custDataLst>
            </p:nvPr>
          </p:nvSpPr>
          <p:spPr>
            <a:xfrm>
              <a:off x="3167844" y="4623936"/>
              <a:ext cx="1188132" cy="954107"/>
            </a:xfrm>
            <a:prstGeom prst="rect">
              <a:avLst/>
            </a:prstGeom>
            <a:noFill/>
            <a:ln w="9525">
              <a:noFill/>
            </a:ln>
          </p:spPr>
          <p:txBody>
            <a:bodyPr anchor="t">
              <a:spAutoFit/>
            </a:bodyPr>
            <a:lstStyle/>
            <a:p>
              <a:pPr>
                <a:buSzTx/>
              </a:pPr>
              <a:r>
                <a:rPr lang="zh-CN" altLang="en-US" sz="2800" b="1" dirty="0">
                  <a:solidFill>
                    <a:srgbClr val="000000"/>
                  </a:solidFill>
                  <a:latin typeface="Arial" panose="020B0604020202020204" pitchFamily="34" charset="0"/>
                  <a:ea typeface="宋体" panose="02010600030101010101" pitchFamily="2" charset="-122"/>
                </a:rPr>
                <a:t>图的定义</a:t>
              </a:r>
              <a:endParaRPr lang="en-US" altLang="zh-CN" sz="2800" b="1" dirty="0">
                <a:solidFill>
                  <a:srgbClr val="000000"/>
                </a:solidFill>
                <a:latin typeface="Arial" panose="020B0604020202020204" pitchFamily="34" charset="0"/>
                <a:ea typeface="宋体" panose="02010600030101010101" pitchFamily="2" charset="-122"/>
              </a:endParaRPr>
            </a:p>
          </p:txBody>
        </p:sp>
        <p:sp>
          <p:nvSpPr>
            <p:cNvPr id="126991" name="PA-文本框 29"/>
            <p:cNvSpPr txBox="1"/>
            <p:nvPr>
              <p:custDataLst>
                <p:tags r:id="rId4"/>
              </p:custDataLst>
            </p:nvPr>
          </p:nvSpPr>
          <p:spPr>
            <a:xfrm>
              <a:off x="4866260" y="4083523"/>
              <a:ext cx="1188132" cy="954107"/>
            </a:xfrm>
            <a:prstGeom prst="rect">
              <a:avLst/>
            </a:prstGeom>
            <a:noFill/>
            <a:ln w="9525">
              <a:noFill/>
            </a:ln>
          </p:spPr>
          <p:txBody>
            <a:bodyPr anchor="t">
              <a:spAutoFit/>
            </a:bodyPr>
            <a:lstStyle/>
            <a:p>
              <a:pPr>
                <a:buSzTx/>
              </a:pPr>
              <a:r>
                <a:rPr lang="zh-CN" altLang="en-US" sz="2800" b="1" dirty="0">
                  <a:solidFill>
                    <a:srgbClr val="FF0000"/>
                  </a:solidFill>
                  <a:latin typeface="Arial" panose="020B0604020202020204" pitchFamily="34" charset="0"/>
                  <a:ea typeface="宋体" panose="02010600030101010101" pitchFamily="2" charset="-122"/>
                </a:rPr>
                <a:t>相关概念</a:t>
              </a:r>
              <a:endParaRPr lang="en-US" altLang="zh-CN" sz="2800" b="1" dirty="0">
                <a:solidFill>
                  <a:srgbClr val="FF0000"/>
                </a:solidFill>
                <a:latin typeface="Arial" panose="020B0604020202020204" pitchFamily="34" charset="0"/>
                <a:ea typeface="宋体" panose="02010600030101010101" pitchFamily="2" charset="-122"/>
              </a:endParaRPr>
            </a:p>
          </p:txBody>
        </p:sp>
        <p:sp>
          <p:nvSpPr>
            <p:cNvPr id="126992" name="PA-文本框 30"/>
            <p:cNvSpPr txBox="1"/>
            <p:nvPr>
              <p:custDataLst>
                <p:tags r:id="rId5"/>
              </p:custDataLst>
            </p:nvPr>
          </p:nvSpPr>
          <p:spPr>
            <a:xfrm>
              <a:off x="6408204" y="4551928"/>
              <a:ext cx="1188132" cy="954107"/>
            </a:xfrm>
            <a:prstGeom prst="rect">
              <a:avLst/>
            </a:prstGeom>
            <a:noFill/>
            <a:ln w="9525">
              <a:noFill/>
            </a:ln>
          </p:spPr>
          <p:txBody>
            <a:bodyPr anchor="t">
              <a:spAutoFit/>
            </a:bodyPr>
            <a:lstStyle/>
            <a:p>
              <a:pPr>
                <a:buSzTx/>
              </a:pPr>
              <a:r>
                <a:rPr lang="zh-CN" altLang="en-US" sz="2800" b="1" dirty="0">
                  <a:solidFill>
                    <a:srgbClr val="000000"/>
                  </a:solidFill>
                  <a:latin typeface="Arial" panose="020B0604020202020204" pitchFamily="34" charset="0"/>
                  <a:ea typeface="宋体" panose="02010600030101010101" pitchFamily="2" charset="-122"/>
                </a:rPr>
                <a:t>图的运算</a:t>
              </a:r>
            </a:p>
          </p:txBody>
        </p:sp>
        <p:sp>
          <p:nvSpPr>
            <p:cNvPr id="126993" name="PA-文本框 26"/>
            <p:cNvSpPr txBox="1"/>
            <p:nvPr>
              <p:custDataLst>
                <p:tags r:id="rId6"/>
              </p:custDataLst>
            </p:nvPr>
          </p:nvSpPr>
          <p:spPr>
            <a:xfrm>
              <a:off x="971600" y="4025531"/>
              <a:ext cx="1728191" cy="1384995"/>
            </a:xfrm>
            <a:prstGeom prst="rect">
              <a:avLst/>
            </a:prstGeom>
            <a:noFill/>
            <a:ln w="9525">
              <a:noFill/>
            </a:ln>
          </p:spPr>
          <p:txBody>
            <a:bodyPr anchor="t">
              <a:spAutoFit/>
            </a:bodyPr>
            <a:lstStyle/>
            <a:p>
              <a:pPr>
                <a:buSzTx/>
              </a:pPr>
              <a:r>
                <a:rPr lang="zh-CN" altLang="en-US" sz="2800" b="1" dirty="0">
                  <a:solidFill>
                    <a:srgbClr val="000000"/>
                  </a:solidFill>
                  <a:latin typeface="Arial" panose="020B0604020202020204" pitchFamily="34" charset="0"/>
                  <a:ea typeface="宋体" panose="02010600030101010101" pitchFamily="2" charset="-122"/>
                </a:rPr>
                <a:t>图论研究的背景和特点</a:t>
              </a:r>
              <a:endParaRPr lang="en-US" altLang="zh-CN" sz="2800" b="1" dirty="0">
                <a:solidFill>
                  <a:srgbClr val="000000"/>
                </a:solidFill>
                <a:latin typeface="Arial" panose="020B0604020202020204" pitchFamily="34" charset="0"/>
                <a:ea typeface="宋体" panose="02010600030101010101" pitchFamily="2" charset="-122"/>
              </a:endParaRPr>
            </a:p>
          </p:txBody>
        </p:sp>
      </p:grpSp>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3"/>
          <p:cNvSpPr>
            <a:spLocks noGrp="1" noRot="1"/>
          </p:cNvSpPr>
          <p:nvPr>
            <p:ph type="body" idx="4294967295"/>
          </p:nvPr>
        </p:nvSpPr>
        <p:spPr>
          <a:xfrm>
            <a:off x="-541337" y="44450"/>
            <a:ext cx="9685337" cy="5184775"/>
          </a:xfrm>
        </p:spPr>
        <p:txBody>
          <a:bodyPr vert="horz" wrap="square" lIns="91440" tIns="45720" rIns="91440" bIns="45720" anchor="t"/>
          <a:lstStyle/>
          <a:p>
            <a:pPr lvl="2" eaLnBrk="1" hangingPunct="1"/>
            <a:r>
              <a:rPr lang="zh-CN" altLang="en-US" sz="3200" b="1" dirty="0">
                <a:solidFill>
                  <a:srgbClr val="FF0000"/>
                </a:solidFill>
                <a:latin typeface="方正粗黑宋简体" panose="02000000000000000000" pitchFamily="2" charset="-122"/>
                <a:ea typeface="方正粗黑宋简体" panose="02000000000000000000" pitchFamily="2" charset="-122"/>
              </a:rPr>
              <a:t>再求双中点解</a:t>
            </a:r>
          </a:p>
          <a:p>
            <a:pPr lvl="3" eaLnBrk="1" hangingPunct="1"/>
            <a:r>
              <a:rPr lang="zh-CN" altLang="en-US" sz="3200" b="1" dirty="0">
                <a:latin typeface="方正粗黑宋简体" panose="02000000000000000000" pitchFamily="2" charset="-122"/>
                <a:ea typeface="方正粗黑宋简体" panose="02000000000000000000" pitchFamily="2" charset="-122"/>
              </a:rPr>
              <a:t>以</a:t>
            </a:r>
            <a:r>
              <a:rPr lang="en-US" altLang="zh-CN" sz="3200" b="1" dirty="0">
                <a:latin typeface="方正粗黑宋简体" panose="02000000000000000000" pitchFamily="2" charset="-122"/>
                <a:ea typeface="方正粗黑宋简体" panose="02000000000000000000" pitchFamily="2" charset="-122"/>
              </a:rPr>
              <a:t>q</a:t>
            </a:r>
            <a:r>
              <a:rPr lang="en-US" altLang="zh-CN" sz="3200" b="1" baseline="-25000" dirty="0">
                <a:latin typeface="方正粗黑宋简体" panose="02000000000000000000" pitchFamily="2" charset="-122"/>
                <a:ea typeface="方正粗黑宋简体" panose="02000000000000000000" pitchFamily="2" charset="-122"/>
              </a:rPr>
              <a:t>1</a:t>
            </a:r>
            <a:r>
              <a:rPr lang="zh-CN" altLang="en-US" sz="3200" b="1" dirty="0">
                <a:latin typeface="方正粗黑宋简体" panose="02000000000000000000" pitchFamily="2" charset="-122"/>
                <a:ea typeface="方正粗黑宋简体" panose="02000000000000000000" pitchFamily="2" charset="-122"/>
              </a:rPr>
              <a:t>和</a:t>
            </a:r>
            <a:r>
              <a:rPr lang="en-US" altLang="zh-CN" sz="3200" b="1" dirty="0">
                <a:latin typeface="方正粗黑宋简体" panose="02000000000000000000" pitchFamily="2" charset="-122"/>
                <a:ea typeface="方正粗黑宋简体" panose="02000000000000000000" pitchFamily="2" charset="-122"/>
              </a:rPr>
              <a:t>q</a:t>
            </a:r>
            <a:r>
              <a:rPr lang="en-US" altLang="zh-CN" sz="3200" b="1" baseline="-25000" dirty="0">
                <a:latin typeface="方正粗黑宋简体" panose="02000000000000000000" pitchFamily="2" charset="-122"/>
                <a:ea typeface="方正粗黑宋简体" panose="02000000000000000000" pitchFamily="2" charset="-122"/>
              </a:rPr>
              <a:t>3</a:t>
            </a:r>
            <a:r>
              <a:rPr lang="zh-CN" altLang="en-US" sz="3200" b="1" dirty="0">
                <a:latin typeface="方正粗黑宋简体" panose="02000000000000000000" pitchFamily="2" charset="-122"/>
                <a:ea typeface="方正粗黑宋简体" panose="02000000000000000000" pitchFamily="2" charset="-122"/>
              </a:rPr>
              <a:t>为两个中点，同样方法可得总代价</a:t>
            </a:r>
          </a:p>
          <a:p>
            <a:pPr lvl="3" eaLnBrk="1" hangingPunct="1"/>
            <a:endParaRPr lang="en-US" altLang="zh-CN" sz="3200" b="1" dirty="0">
              <a:latin typeface="方正粗黑宋简体" panose="02000000000000000000" pitchFamily="2" charset="-122"/>
              <a:ea typeface="方正粗黑宋简体" panose="02000000000000000000" pitchFamily="2" charset="-122"/>
            </a:endParaRPr>
          </a:p>
          <a:p>
            <a:pPr lvl="3" eaLnBrk="1" hangingPunct="1"/>
            <a:endParaRPr lang="zh-CN" altLang="en-US" sz="3200" b="1" dirty="0">
              <a:latin typeface="方正粗黑宋简体" panose="02000000000000000000" pitchFamily="2" charset="-122"/>
              <a:ea typeface="方正粗黑宋简体" panose="02000000000000000000" pitchFamily="2" charset="-122"/>
            </a:endParaRPr>
          </a:p>
          <a:p>
            <a:pPr lvl="3" eaLnBrk="1" hangingPunct="1"/>
            <a:r>
              <a:rPr lang="zh-CN" altLang="en-US" sz="3200" b="1" dirty="0">
                <a:latin typeface="方正粗黑宋简体" panose="02000000000000000000" pitchFamily="2" charset="-122"/>
                <a:ea typeface="方正粗黑宋简体" panose="02000000000000000000" pitchFamily="2" charset="-122"/>
              </a:rPr>
              <a:t>以</a:t>
            </a:r>
            <a:r>
              <a:rPr lang="en-US" altLang="zh-CN" sz="3200" b="1" dirty="0">
                <a:latin typeface="方正粗黑宋简体" panose="02000000000000000000" pitchFamily="2" charset="-122"/>
                <a:ea typeface="方正粗黑宋简体" panose="02000000000000000000" pitchFamily="2" charset="-122"/>
              </a:rPr>
              <a:t>q</a:t>
            </a:r>
            <a:r>
              <a:rPr lang="en-US" altLang="zh-CN" sz="3200" b="1" baseline="-25000" dirty="0">
                <a:latin typeface="方正粗黑宋简体" panose="02000000000000000000" pitchFamily="2" charset="-122"/>
                <a:ea typeface="方正粗黑宋简体" panose="02000000000000000000" pitchFamily="2" charset="-122"/>
              </a:rPr>
              <a:t>2</a:t>
            </a:r>
            <a:r>
              <a:rPr lang="zh-CN" altLang="en-US" sz="3200" b="1" dirty="0">
                <a:latin typeface="方正粗黑宋简体" panose="02000000000000000000" pitchFamily="2" charset="-122"/>
                <a:ea typeface="方正粗黑宋简体" panose="02000000000000000000" pitchFamily="2" charset="-122"/>
              </a:rPr>
              <a:t>和</a:t>
            </a:r>
            <a:r>
              <a:rPr lang="en-US" altLang="zh-CN" sz="3200" b="1" dirty="0">
                <a:latin typeface="方正粗黑宋简体" panose="02000000000000000000" pitchFamily="2" charset="-122"/>
                <a:ea typeface="方正粗黑宋简体" panose="02000000000000000000" pitchFamily="2" charset="-122"/>
              </a:rPr>
              <a:t>q</a:t>
            </a:r>
            <a:r>
              <a:rPr lang="en-US" altLang="zh-CN" sz="3200" b="1" baseline="-25000" dirty="0">
                <a:latin typeface="方正粗黑宋简体" panose="02000000000000000000" pitchFamily="2" charset="-122"/>
                <a:ea typeface="方正粗黑宋简体" panose="02000000000000000000" pitchFamily="2" charset="-122"/>
              </a:rPr>
              <a:t>3</a:t>
            </a:r>
            <a:r>
              <a:rPr lang="zh-CN" altLang="en-US" sz="3200" b="1" dirty="0">
                <a:latin typeface="方正粗黑宋简体" panose="02000000000000000000" pitchFamily="2" charset="-122"/>
                <a:ea typeface="方正粗黑宋简体" panose="02000000000000000000" pitchFamily="2" charset="-122"/>
              </a:rPr>
              <a:t>为两个中点，同样方法可得总代价</a:t>
            </a:r>
          </a:p>
        </p:txBody>
      </p:sp>
      <p:graphicFrame>
        <p:nvGraphicFramePr>
          <p:cNvPr id="472066" name="Object 5"/>
          <p:cNvGraphicFramePr>
            <a:graphicFrameLocks noChangeAspect="1"/>
          </p:cNvGraphicFramePr>
          <p:nvPr/>
        </p:nvGraphicFramePr>
        <p:xfrm>
          <a:off x="3563938" y="1157288"/>
          <a:ext cx="3059112" cy="746125"/>
        </p:xfrm>
        <a:graphic>
          <a:graphicData uri="http://schemas.openxmlformats.org/presentationml/2006/ole">
            <mc:AlternateContent xmlns:mc="http://schemas.openxmlformats.org/markup-compatibility/2006">
              <mc:Choice xmlns:v="urn:schemas-microsoft-com:vml" Requires="v">
                <p:oleObj spid="_x0000_s432271" r:id="rId4" imgW="1193800" imgH="292100" progId="Equation.3">
                  <p:embed/>
                </p:oleObj>
              </mc:Choice>
              <mc:Fallback>
                <p:oleObj r:id="rId4" imgW="1193800" imgH="292100" progId="Equation.3">
                  <p:embed/>
                  <p:pic>
                    <p:nvPicPr>
                      <p:cNvPr id="0" name="图片 3126"/>
                      <p:cNvPicPr/>
                      <p:nvPr/>
                    </p:nvPicPr>
                    <p:blipFill>
                      <a:blip r:embed="rId5"/>
                      <a:stretch>
                        <a:fillRect/>
                      </a:stretch>
                    </p:blipFill>
                    <p:spPr>
                      <a:xfrm>
                        <a:off x="3563938" y="1157288"/>
                        <a:ext cx="3059112" cy="746125"/>
                      </a:xfrm>
                      <a:prstGeom prst="rect">
                        <a:avLst/>
                      </a:prstGeom>
                      <a:solidFill>
                        <a:srgbClr val="F0F446"/>
                      </a:solidFill>
                      <a:ln w="38100">
                        <a:noFill/>
                        <a:miter/>
                      </a:ln>
                    </p:spPr>
                  </p:pic>
                </p:oleObj>
              </mc:Fallback>
            </mc:AlternateContent>
          </a:graphicData>
        </a:graphic>
      </p:graphicFrame>
      <p:graphicFrame>
        <p:nvGraphicFramePr>
          <p:cNvPr id="472067" name="Object 6"/>
          <p:cNvGraphicFramePr>
            <a:graphicFrameLocks noChangeAspect="1"/>
          </p:cNvGraphicFramePr>
          <p:nvPr/>
        </p:nvGraphicFramePr>
        <p:xfrm>
          <a:off x="3779838" y="2636838"/>
          <a:ext cx="3089275" cy="746125"/>
        </p:xfrm>
        <a:graphic>
          <a:graphicData uri="http://schemas.openxmlformats.org/presentationml/2006/ole">
            <mc:AlternateContent xmlns:mc="http://schemas.openxmlformats.org/markup-compatibility/2006">
              <mc:Choice xmlns:v="urn:schemas-microsoft-com:vml" Requires="v">
                <p:oleObj spid="_x0000_s432272" r:id="rId6" imgW="1206500" imgH="292100" progId="Equation.3">
                  <p:embed/>
                </p:oleObj>
              </mc:Choice>
              <mc:Fallback>
                <p:oleObj r:id="rId6" imgW="1206500" imgH="292100" progId="Equation.3">
                  <p:embed/>
                  <p:pic>
                    <p:nvPicPr>
                      <p:cNvPr id="0" name="图片 3125"/>
                      <p:cNvPicPr/>
                      <p:nvPr/>
                    </p:nvPicPr>
                    <p:blipFill>
                      <a:blip r:embed="rId7"/>
                      <a:stretch>
                        <a:fillRect/>
                      </a:stretch>
                    </p:blipFill>
                    <p:spPr>
                      <a:xfrm>
                        <a:off x="3779838" y="2636838"/>
                        <a:ext cx="3089275" cy="746125"/>
                      </a:xfrm>
                      <a:prstGeom prst="rect">
                        <a:avLst/>
                      </a:prstGeom>
                      <a:noFill/>
                      <a:ln w="38100">
                        <a:noFill/>
                        <a:miter/>
                      </a:ln>
                    </p:spPr>
                  </p:pic>
                </p:oleObj>
              </mc:Fallback>
            </mc:AlternateContent>
          </a:graphicData>
        </a:graphic>
      </p:graphicFrame>
      <p:pic>
        <p:nvPicPr>
          <p:cNvPr id="472068" name="Picture 4"/>
          <p:cNvPicPr>
            <a:picLocks noChangeAspect="1"/>
          </p:cNvPicPr>
          <p:nvPr/>
        </p:nvPicPr>
        <p:blipFill>
          <a:blip r:embed="rId8"/>
          <a:stretch>
            <a:fillRect/>
          </a:stretch>
        </p:blipFill>
        <p:spPr>
          <a:xfrm>
            <a:off x="611188" y="3357563"/>
            <a:ext cx="8280400" cy="3294062"/>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mph" presetSubtype="0" fill="hold" grpId="0" nodeType="clickEffect">
                                  <p:stCondLst>
                                    <p:cond delay="0"/>
                                  </p:stCondLst>
                                  <p:childTnLst>
                                    <p:animClr clrSpc="hsl" dir="cw">
                                      <p:cBhvr override="childStyle">
                                        <p:cTn id="6" dur="500" fill="hold"/>
                                        <p:tgtEl>
                                          <p:spTgt spid="356354">
                                            <p:txEl>
                                              <p:pRg st="0" end="0"/>
                                            </p:txEl>
                                          </p:spTgt>
                                        </p:tgtEl>
                                        <p:attrNameLst>
                                          <p:attrName>style.color</p:attrName>
                                        </p:attrNameLst>
                                      </p:cBhvr>
                                      <p:by>
                                        <p:hsl h="0" s="-70588" l="0"/>
                                      </p:by>
                                    </p:animClr>
                                    <p:animClr clrSpc="hsl" dir="cw">
                                      <p:cBhvr>
                                        <p:cTn id="7" dur="500" fill="hold"/>
                                        <p:tgtEl>
                                          <p:spTgt spid="356354">
                                            <p:txEl>
                                              <p:pRg st="0" end="0"/>
                                            </p:txEl>
                                          </p:spTgt>
                                        </p:tgtEl>
                                        <p:attrNameLst>
                                          <p:attrName>fillcolor</p:attrName>
                                        </p:attrNameLst>
                                      </p:cBhvr>
                                      <p:by>
                                        <p:hsl h="0" s="-70588" l="0"/>
                                      </p:by>
                                    </p:animClr>
                                    <p:animClr clrSpc="hsl" dir="cw">
                                      <p:cBhvr>
                                        <p:cTn id="8" dur="500" fill="hold"/>
                                        <p:tgtEl>
                                          <p:spTgt spid="356354">
                                            <p:txEl>
                                              <p:pRg st="0" end="0"/>
                                            </p:txEl>
                                          </p:spTgt>
                                        </p:tgtEl>
                                        <p:attrNameLst>
                                          <p:attrName>stroke.color</p:attrName>
                                        </p:attrNameLst>
                                      </p:cBhvr>
                                      <p:by>
                                        <p:hsl h="0" s="-70588" l="0"/>
                                      </p:by>
                                    </p:animClr>
                                    <p:set>
                                      <p:cBhvr>
                                        <p:cTn id="9" dur="500" fill="hold"/>
                                        <p:tgtEl>
                                          <p:spTgt spid="356354">
                                            <p:txEl>
                                              <p:pRg st="0" end="0"/>
                                            </p:txEl>
                                          </p:spTgt>
                                        </p:tgtEl>
                                        <p:attrNameLst>
                                          <p:attrName>fill.type</p:attrName>
                                        </p:attrNameLst>
                                      </p:cBhvr>
                                      <p:to>
                                        <p:strVal val="solid"/>
                                      </p:to>
                                    </p:set>
                                  </p:childTnLst>
                                </p:cTn>
                              </p:par>
                              <p:par>
                                <p:cTn id="10" presetID="25" presetClass="emph" presetSubtype="0" fill="hold" grpId="0" nodeType="withEffect">
                                  <p:stCondLst>
                                    <p:cond delay="0"/>
                                  </p:stCondLst>
                                  <p:childTnLst>
                                    <p:animClr clrSpc="hsl" dir="cw">
                                      <p:cBhvr override="childStyle">
                                        <p:cTn id="11" dur="500" fill="hold"/>
                                        <p:tgtEl>
                                          <p:spTgt spid="356354">
                                            <p:txEl>
                                              <p:pRg st="1" end="1"/>
                                            </p:txEl>
                                          </p:spTgt>
                                        </p:tgtEl>
                                        <p:attrNameLst>
                                          <p:attrName>style.color</p:attrName>
                                        </p:attrNameLst>
                                      </p:cBhvr>
                                      <p:by>
                                        <p:hsl h="0" s="-70588" l="0"/>
                                      </p:by>
                                    </p:animClr>
                                    <p:animClr clrSpc="hsl" dir="cw">
                                      <p:cBhvr>
                                        <p:cTn id="12" dur="500" fill="hold"/>
                                        <p:tgtEl>
                                          <p:spTgt spid="356354">
                                            <p:txEl>
                                              <p:pRg st="1" end="1"/>
                                            </p:txEl>
                                          </p:spTgt>
                                        </p:tgtEl>
                                        <p:attrNameLst>
                                          <p:attrName>fillcolor</p:attrName>
                                        </p:attrNameLst>
                                      </p:cBhvr>
                                      <p:by>
                                        <p:hsl h="0" s="-70588" l="0"/>
                                      </p:by>
                                    </p:animClr>
                                    <p:animClr clrSpc="hsl" dir="cw">
                                      <p:cBhvr>
                                        <p:cTn id="13" dur="500" fill="hold"/>
                                        <p:tgtEl>
                                          <p:spTgt spid="356354">
                                            <p:txEl>
                                              <p:pRg st="1" end="1"/>
                                            </p:txEl>
                                          </p:spTgt>
                                        </p:tgtEl>
                                        <p:attrNameLst>
                                          <p:attrName>stroke.color</p:attrName>
                                        </p:attrNameLst>
                                      </p:cBhvr>
                                      <p:by>
                                        <p:hsl h="0" s="-70588" l="0"/>
                                      </p:by>
                                    </p:animClr>
                                    <p:set>
                                      <p:cBhvr>
                                        <p:cTn id="14" dur="500" fill="hold"/>
                                        <p:tgtEl>
                                          <p:spTgt spid="356354">
                                            <p:txEl>
                                              <p:pRg st="1" end="1"/>
                                            </p:txEl>
                                          </p:spTgt>
                                        </p:tgtEl>
                                        <p:attrNameLst>
                                          <p:attrName>fill.type</p:attrName>
                                        </p:attrNameLst>
                                      </p:cBhvr>
                                      <p:to>
                                        <p:strVal val="solid"/>
                                      </p:to>
                                    </p:set>
                                  </p:childTnLst>
                                </p:cTn>
                              </p:par>
                              <p:par>
                                <p:cTn id="15" presetID="25" presetClass="emph" presetSubtype="0" fill="hold" grpId="0" nodeType="withEffect">
                                  <p:stCondLst>
                                    <p:cond delay="0"/>
                                  </p:stCondLst>
                                  <p:childTnLst>
                                    <p:animClr clrSpc="hsl" dir="cw">
                                      <p:cBhvr override="childStyle">
                                        <p:cTn id="16" dur="500" fill="hold"/>
                                        <p:tgtEl>
                                          <p:spTgt spid="356354">
                                            <p:txEl>
                                              <p:pRg st="4" end="4"/>
                                            </p:txEl>
                                          </p:spTgt>
                                        </p:tgtEl>
                                        <p:attrNameLst>
                                          <p:attrName>style.color</p:attrName>
                                        </p:attrNameLst>
                                      </p:cBhvr>
                                      <p:by>
                                        <p:hsl h="0" s="-70588" l="0"/>
                                      </p:by>
                                    </p:animClr>
                                    <p:animClr clrSpc="hsl" dir="cw">
                                      <p:cBhvr>
                                        <p:cTn id="17" dur="500" fill="hold"/>
                                        <p:tgtEl>
                                          <p:spTgt spid="356354">
                                            <p:txEl>
                                              <p:pRg st="4" end="4"/>
                                            </p:txEl>
                                          </p:spTgt>
                                        </p:tgtEl>
                                        <p:attrNameLst>
                                          <p:attrName>fillcolor</p:attrName>
                                        </p:attrNameLst>
                                      </p:cBhvr>
                                      <p:by>
                                        <p:hsl h="0" s="-70588" l="0"/>
                                      </p:by>
                                    </p:animClr>
                                    <p:animClr clrSpc="hsl" dir="cw">
                                      <p:cBhvr>
                                        <p:cTn id="18" dur="500" fill="hold"/>
                                        <p:tgtEl>
                                          <p:spTgt spid="356354">
                                            <p:txEl>
                                              <p:pRg st="4" end="4"/>
                                            </p:txEl>
                                          </p:spTgt>
                                        </p:tgtEl>
                                        <p:attrNameLst>
                                          <p:attrName>stroke.color</p:attrName>
                                        </p:attrNameLst>
                                      </p:cBhvr>
                                      <p:by>
                                        <p:hsl h="0" s="-70588" l="0"/>
                                      </p:by>
                                    </p:animClr>
                                    <p:set>
                                      <p:cBhvr>
                                        <p:cTn id="19" dur="500" fill="hold"/>
                                        <p:tgtEl>
                                          <p:spTgt spid="356354">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354" grpId="0" build="p"/>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3"/>
          <p:cNvSpPr>
            <a:spLocks noGrp="1" noRot="1"/>
          </p:cNvSpPr>
          <p:nvPr>
            <p:ph type="body" idx="4294967295"/>
          </p:nvPr>
        </p:nvSpPr>
        <p:spPr>
          <a:xfrm>
            <a:off x="0" y="0"/>
            <a:ext cx="9685338" cy="5184775"/>
          </a:xfrm>
        </p:spPr>
        <p:txBody>
          <a:bodyPr vert="horz" wrap="square" lIns="91440" tIns="45720" rIns="91440" bIns="45720" anchor="t"/>
          <a:lstStyle/>
          <a:p>
            <a:pPr lvl="2" eaLnBrk="1" hangingPunct="1"/>
            <a:r>
              <a:rPr lang="zh-CN" altLang="en-US" sz="2800" b="1" dirty="0">
                <a:latin typeface="方正粗黑宋简体" panose="02000000000000000000" pitchFamily="2" charset="-122"/>
                <a:ea typeface="方正粗黑宋简体" panose="02000000000000000000" pitchFamily="2" charset="-122"/>
              </a:rPr>
              <a:t>再求双中点解</a:t>
            </a:r>
          </a:p>
          <a:p>
            <a:pPr lvl="3" eaLnBrk="1" hangingPunct="1"/>
            <a:r>
              <a:rPr lang="zh-CN" altLang="en-US" sz="3600" b="1" dirty="0">
                <a:latin typeface="方正粗黑宋简体" panose="02000000000000000000" pitchFamily="2" charset="-122"/>
                <a:ea typeface="方正粗黑宋简体" panose="02000000000000000000" pitchFamily="2" charset="-122"/>
              </a:rPr>
              <a:t>最优解是用</a:t>
            </a:r>
            <a:r>
              <a:rPr lang="en-US" altLang="zh-CN" sz="3600" b="1" dirty="0">
                <a:latin typeface="方正粗黑宋简体" panose="02000000000000000000" pitchFamily="2" charset="-122"/>
                <a:ea typeface="方正粗黑宋简体" panose="02000000000000000000" pitchFamily="2" charset="-122"/>
              </a:rPr>
              <a:t>q</a:t>
            </a:r>
            <a:r>
              <a:rPr lang="en-US" altLang="zh-CN" sz="3600" b="1" baseline="-25000" dirty="0">
                <a:latin typeface="方正粗黑宋简体" panose="02000000000000000000" pitchFamily="2" charset="-122"/>
                <a:ea typeface="方正粗黑宋简体" panose="02000000000000000000" pitchFamily="2" charset="-122"/>
              </a:rPr>
              <a:t>1</a:t>
            </a:r>
            <a:r>
              <a:rPr lang="zh-CN" altLang="en-US" sz="3600" b="1" dirty="0">
                <a:latin typeface="方正粗黑宋简体" panose="02000000000000000000" pitchFamily="2" charset="-122"/>
                <a:ea typeface="方正粗黑宋简体" panose="02000000000000000000" pitchFamily="2" charset="-122"/>
              </a:rPr>
              <a:t>和</a:t>
            </a:r>
            <a:r>
              <a:rPr lang="en-US" altLang="zh-CN" sz="3600" b="1" dirty="0">
                <a:latin typeface="方正粗黑宋简体" panose="02000000000000000000" pitchFamily="2" charset="-122"/>
                <a:ea typeface="方正粗黑宋简体" panose="02000000000000000000" pitchFamily="2" charset="-122"/>
              </a:rPr>
              <a:t>q</a:t>
            </a:r>
            <a:r>
              <a:rPr lang="en-US" altLang="zh-CN" sz="3600" b="1" baseline="-25000" dirty="0">
                <a:latin typeface="方正粗黑宋简体" panose="02000000000000000000" pitchFamily="2" charset="-122"/>
                <a:ea typeface="方正粗黑宋简体" panose="02000000000000000000" pitchFamily="2" charset="-122"/>
              </a:rPr>
              <a:t>3</a:t>
            </a:r>
            <a:r>
              <a:rPr lang="zh-CN" altLang="en-US" sz="3600" b="1" dirty="0">
                <a:latin typeface="方正粗黑宋简体" panose="02000000000000000000" pitchFamily="2" charset="-122"/>
                <a:ea typeface="方正粗黑宋简体" panose="02000000000000000000" pitchFamily="2" charset="-122"/>
              </a:rPr>
              <a:t>为中点，代价是</a:t>
            </a:r>
            <a:r>
              <a:rPr lang="en-US" altLang="zh-CN" sz="3600" b="1" dirty="0">
                <a:latin typeface="方正粗黑宋简体" panose="02000000000000000000" pitchFamily="2" charset="-122"/>
                <a:ea typeface="方正粗黑宋简体" panose="02000000000000000000" pitchFamily="2" charset="-122"/>
              </a:rPr>
              <a:t>L</a:t>
            </a:r>
            <a:r>
              <a:rPr lang="en-US" altLang="zh-CN" sz="3600" b="1" baseline="-25000" dirty="0">
                <a:latin typeface="方正粗黑宋简体" panose="02000000000000000000" pitchFamily="2" charset="-122"/>
                <a:ea typeface="方正粗黑宋简体" panose="02000000000000000000" pitchFamily="2" charset="-122"/>
              </a:rPr>
              <a:t>5</a:t>
            </a:r>
            <a:r>
              <a:rPr lang="zh-CN" altLang="en-US" sz="3600" b="1" dirty="0">
                <a:latin typeface="方正粗黑宋简体" panose="02000000000000000000" pitchFamily="2" charset="-122"/>
                <a:ea typeface="方正粗黑宋简体" panose="02000000000000000000" pitchFamily="2" charset="-122"/>
              </a:rPr>
              <a:t>。</a:t>
            </a:r>
          </a:p>
        </p:txBody>
      </p:sp>
      <p:graphicFrame>
        <p:nvGraphicFramePr>
          <p:cNvPr id="357379" name="Object 4"/>
          <p:cNvGraphicFramePr>
            <a:graphicFrameLocks noChangeAspect="1"/>
          </p:cNvGraphicFramePr>
          <p:nvPr/>
        </p:nvGraphicFramePr>
        <p:xfrm>
          <a:off x="4284663" y="1125538"/>
          <a:ext cx="3057525" cy="747712"/>
        </p:xfrm>
        <a:graphic>
          <a:graphicData uri="http://schemas.openxmlformats.org/presentationml/2006/ole">
            <mc:AlternateContent xmlns:mc="http://schemas.openxmlformats.org/markup-compatibility/2006">
              <mc:Choice xmlns:v="urn:schemas-microsoft-com:vml" Requires="v">
                <p:oleObj spid="_x0000_s433363" r:id="rId3" imgW="1193800" imgH="292100" progId="Equation.3">
                  <p:embed/>
                </p:oleObj>
              </mc:Choice>
              <mc:Fallback>
                <p:oleObj r:id="rId3" imgW="1193800" imgH="292100" progId="Equation.3">
                  <p:embed/>
                  <p:pic>
                    <p:nvPicPr>
                      <p:cNvPr id="0" name="图片 3127"/>
                      <p:cNvPicPr/>
                      <p:nvPr/>
                    </p:nvPicPr>
                    <p:blipFill>
                      <a:blip r:embed="rId4"/>
                      <a:stretch>
                        <a:fillRect/>
                      </a:stretch>
                    </p:blipFill>
                    <p:spPr>
                      <a:xfrm>
                        <a:off x="4284663" y="1125538"/>
                        <a:ext cx="3057525" cy="747712"/>
                      </a:xfrm>
                      <a:prstGeom prst="rect">
                        <a:avLst/>
                      </a:prstGeom>
                      <a:noFill/>
                      <a:ln w="38100">
                        <a:noFill/>
                        <a:miter/>
                      </a:ln>
                    </p:spPr>
                  </p:pic>
                </p:oleObj>
              </mc:Fallback>
            </mc:AlternateContent>
          </a:graphicData>
        </a:graphic>
      </p:graphicFrame>
      <p:graphicFrame>
        <p:nvGraphicFramePr>
          <p:cNvPr id="357380" name="Object 5"/>
          <p:cNvGraphicFramePr>
            <a:graphicFrameLocks noChangeAspect="1"/>
          </p:cNvGraphicFramePr>
          <p:nvPr/>
        </p:nvGraphicFramePr>
        <p:xfrm>
          <a:off x="684213" y="1196975"/>
          <a:ext cx="3059112" cy="746125"/>
        </p:xfrm>
        <a:graphic>
          <a:graphicData uri="http://schemas.openxmlformats.org/presentationml/2006/ole">
            <mc:AlternateContent xmlns:mc="http://schemas.openxmlformats.org/markup-compatibility/2006">
              <mc:Choice xmlns:v="urn:schemas-microsoft-com:vml" Requires="v">
                <p:oleObj spid="_x0000_s433364" r:id="rId5" imgW="1193800" imgH="292100" progId="Equation.3">
                  <p:embed/>
                </p:oleObj>
              </mc:Choice>
              <mc:Fallback>
                <p:oleObj r:id="rId5" imgW="1193800" imgH="292100" progId="Equation.3">
                  <p:embed/>
                  <p:pic>
                    <p:nvPicPr>
                      <p:cNvPr id="0" name="图片 3129"/>
                      <p:cNvPicPr/>
                      <p:nvPr/>
                    </p:nvPicPr>
                    <p:blipFill>
                      <a:blip r:embed="rId6"/>
                      <a:stretch>
                        <a:fillRect/>
                      </a:stretch>
                    </p:blipFill>
                    <p:spPr>
                      <a:xfrm>
                        <a:off x="684213" y="1196975"/>
                        <a:ext cx="3059112" cy="746125"/>
                      </a:xfrm>
                      <a:prstGeom prst="rect">
                        <a:avLst/>
                      </a:prstGeom>
                      <a:solidFill>
                        <a:srgbClr val="F0F446"/>
                      </a:solidFill>
                      <a:ln w="38100">
                        <a:noFill/>
                        <a:miter/>
                      </a:ln>
                    </p:spPr>
                  </p:pic>
                </p:oleObj>
              </mc:Fallback>
            </mc:AlternateContent>
          </a:graphicData>
        </a:graphic>
      </p:graphicFrame>
      <p:graphicFrame>
        <p:nvGraphicFramePr>
          <p:cNvPr id="357381" name="Object 6"/>
          <p:cNvGraphicFramePr>
            <a:graphicFrameLocks noChangeAspect="1"/>
          </p:cNvGraphicFramePr>
          <p:nvPr/>
        </p:nvGraphicFramePr>
        <p:xfrm>
          <a:off x="755650" y="1916113"/>
          <a:ext cx="3089275" cy="746125"/>
        </p:xfrm>
        <a:graphic>
          <a:graphicData uri="http://schemas.openxmlformats.org/presentationml/2006/ole">
            <mc:AlternateContent xmlns:mc="http://schemas.openxmlformats.org/markup-compatibility/2006">
              <mc:Choice xmlns:v="urn:schemas-microsoft-com:vml" Requires="v">
                <p:oleObj spid="_x0000_s433365" r:id="rId7" imgW="1206500" imgH="292100" progId="Equation.3">
                  <p:embed/>
                </p:oleObj>
              </mc:Choice>
              <mc:Fallback>
                <p:oleObj r:id="rId7" imgW="1206500" imgH="292100" progId="Equation.3">
                  <p:embed/>
                  <p:pic>
                    <p:nvPicPr>
                      <p:cNvPr id="0" name="图片 3130"/>
                      <p:cNvPicPr/>
                      <p:nvPr/>
                    </p:nvPicPr>
                    <p:blipFill>
                      <a:blip r:embed="rId8"/>
                      <a:stretch>
                        <a:fillRect/>
                      </a:stretch>
                    </p:blipFill>
                    <p:spPr>
                      <a:xfrm>
                        <a:off x="755650" y="1916113"/>
                        <a:ext cx="3089275" cy="746125"/>
                      </a:xfrm>
                      <a:prstGeom prst="rect">
                        <a:avLst/>
                      </a:prstGeom>
                      <a:noFill/>
                      <a:ln w="38100">
                        <a:noFill/>
                        <a:miter/>
                      </a:ln>
                    </p:spPr>
                  </p:pic>
                </p:oleObj>
              </mc:Fallback>
            </mc:AlternateContent>
          </a:graphicData>
        </a:graphic>
      </p:graphicFrame>
      <p:pic>
        <p:nvPicPr>
          <p:cNvPr id="474117" name="Picture 4"/>
          <p:cNvPicPr>
            <a:picLocks noChangeAspect="1"/>
          </p:cNvPicPr>
          <p:nvPr/>
        </p:nvPicPr>
        <p:blipFill>
          <a:blip r:embed="rId9"/>
          <a:stretch>
            <a:fillRect/>
          </a:stretch>
        </p:blipFill>
        <p:spPr>
          <a:xfrm>
            <a:off x="250825" y="2781300"/>
            <a:ext cx="8280400" cy="3294063"/>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57378">
                                            <p:txEl>
                                              <p:pRg st="0" end="0"/>
                                            </p:txEl>
                                          </p:spTgt>
                                        </p:tgtEl>
                                        <p:attrNameLst>
                                          <p:attrName>style.visibility</p:attrName>
                                        </p:attrNameLst>
                                      </p:cBhvr>
                                      <p:to>
                                        <p:strVal val="visible"/>
                                      </p:to>
                                    </p:set>
                                    <p:animEffect transition="in" filter="wheel(1)">
                                      <p:cBhvr>
                                        <p:cTn id="7" dur="2000"/>
                                        <p:tgtEl>
                                          <p:spTgt spid="357378">
                                            <p:txEl>
                                              <p:pRg st="0" end="0"/>
                                            </p:txEl>
                                          </p:spTgt>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357378">
                                            <p:txEl>
                                              <p:pRg st="1" end="1"/>
                                            </p:txEl>
                                          </p:spTgt>
                                        </p:tgtEl>
                                        <p:attrNameLst>
                                          <p:attrName>style.visibility</p:attrName>
                                        </p:attrNameLst>
                                      </p:cBhvr>
                                      <p:to>
                                        <p:strVal val="visible"/>
                                      </p:to>
                                    </p:set>
                                    <p:animEffect transition="in" filter="wheel(1)">
                                      <p:cBhvr>
                                        <p:cTn id="10" dur="2000"/>
                                        <p:tgtEl>
                                          <p:spTgt spid="35737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357379"/>
                                        </p:tgtEl>
                                        <p:attrNameLst>
                                          <p:attrName>style.visibility</p:attrName>
                                        </p:attrNameLst>
                                      </p:cBhvr>
                                      <p:to>
                                        <p:strVal val="visible"/>
                                      </p:to>
                                    </p:set>
                                    <p:animEffect transition="in" filter="circle(in)">
                                      <p:cBhvr>
                                        <p:cTn id="15" dur="2000"/>
                                        <p:tgtEl>
                                          <p:spTgt spid="357379"/>
                                        </p:tgtEl>
                                      </p:cBhvr>
                                    </p:animEffect>
                                  </p:childTnLst>
                                </p:cTn>
                              </p:par>
                              <p:par>
                                <p:cTn id="16" presetID="6" presetClass="entr" presetSubtype="16" fill="hold" nodeType="withEffect">
                                  <p:stCondLst>
                                    <p:cond delay="0"/>
                                  </p:stCondLst>
                                  <p:childTnLst>
                                    <p:set>
                                      <p:cBhvr>
                                        <p:cTn id="17" dur="1" fill="hold">
                                          <p:stCondLst>
                                            <p:cond delay="0"/>
                                          </p:stCondLst>
                                        </p:cTn>
                                        <p:tgtEl>
                                          <p:spTgt spid="357380"/>
                                        </p:tgtEl>
                                        <p:attrNameLst>
                                          <p:attrName>style.visibility</p:attrName>
                                        </p:attrNameLst>
                                      </p:cBhvr>
                                      <p:to>
                                        <p:strVal val="visible"/>
                                      </p:to>
                                    </p:set>
                                    <p:animEffect transition="in" filter="circle(in)">
                                      <p:cBhvr>
                                        <p:cTn id="18" dur="2000"/>
                                        <p:tgtEl>
                                          <p:spTgt spid="357380"/>
                                        </p:tgtEl>
                                      </p:cBhvr>
                                    </p:animEffect>
                                  </p:childTnLst>
                                </p:cTn>
                              </p:par>
                              <p:par>
                                <p:cTn id="19" presetID="6" presetClass="entr" presetSubtype="16" fill="hold" nodeType="withEffect">
                                  <p:stCondLst>
                                    <p:cond delay="0"/>
                                  </p:stCondLst>
                                  <p:childTnLst>
                                    <p:set>
                                      <p:cBhvr>
                                        <p:cTn id="20" dur="1" fill="hold">
                                          <p:stCondLst>
                                            <p:cond delay="0"/>
                                          </p:stCondLst>
                                        </p:cTn>
                                        <p:tgtEl>
                                          <p:spTgt spid="357381"/>
                                        </p:tgtEl>
                                        <p:attrNameLst>
                                          <p:attrName>style.visibility</p:attrName>
                                        </p:attrNameLst>
                                      </p:cBhvr>
                                      <p:to>
                                        <p:strVal val="visible"/>
                                      </p:to>
                                    </p:set>
                                    <p:animEffect transition="in" filter="circle(in)">
                                      <p:cBhvr>
                                        <p:cTn id="21" dur="2000"/>
                                        <p:tgtEl>
                                          <p:spTgt spid="3573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378" grpId="0" build="p"/>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3"/>
          <p:cNvSpPr>
            <a:spLocks noGrp="1" noRot="1"/>
          </p:cNvSpPr>
          <p:nvPr>
            <p:ph idx="1"/>
          </p:nvPr>
        </p:nvSpPr>
        <p:spPr>
          <a:xfrm>
            <a:off x="0" y="115888"/>
            <a:ext cx="9144000" cy="5184775"/>
          </a:xfrm>
        </p:spPr>
        <p:txBody>
          <a:bodyPr vert="horz" wrap="square" lIns="91440" tIns="45720" rIns="91440" bIns="45720" anchor="t"/>
          <a:lstStyle/>
          <a:p>
            <a:pPr eaLnBrk="1" hangingPunct="1">
              <a:buClr>
                <a:srgbClr val="956B21"/>
              </a:buClr>
              <a:buSzPct val="50000"/>
            </a:pPr>
            <a:r>
              <a:rPr lang="zh-CN" altLang="en-US" sz="4000" kern="1200" dirty="0">
                <a:solidFill>
                  <a:schemeClr val="tx2"/>
                </a:solidFill>
                <a:latin typeface="方正粗黑宋简体" panose="02000000000000000000" pitchFamily="2" charset="-122"/>
                <a:ea typeface="方正粗黑宋简体" panose="02000000000000000000" pitchFamily="2" charset="-122"/>
                <a:cs typeface="+mn-cs"/>
              </a:rPr>
              <a:t>最后求</a:t>
            </a:r>
            <a:r>
              <a:rPr lang="zh-CN" altLang="en-US" sz="4000" kern="1200" dirty="0">
                <a:solidFill>
                  <a:srgbClr val="FF0000"/>
                </a:solidFill>
                <a:latin typeface="方正粗黑宋简体" panose="02000000000000000000" pitchFamily="2" charset="-122"/>
                <a:ea typeface="方正粗黑宋简体" panose="02000000000000000000" pitchFamily="2" charset="-122"/>
                <a:cs typeface="+mn-cs"/>
              </a:rPr>
              <a:t>三中点</a:t>
            </a:r>
            <a:r>
              <a:rPr lang="zh-CN" altLang="en-US" sz="4000" kern="1200" dirty="0">
                <a:solidFill>
                  <a:schemeClr val="tx2"/>
                </a:solidFill>
                <a:latin typeface="方正粗黑宋简体" panose="02000000000000000000" pitchFamily="2" charset="-122"/>
                <a:ea typeface="方正粗黑宋简体" panose="02000000000000000000" pitchFamily="2" charset="-122"/>
                <a:cs typeface="+mn-cs"/>
              </a:rPr>
              <a:t>解</a:t>
            </a:r>
          </a:p>
          <a:p>
            <a:pPr lvl="1" eaLnBrk="1" hangingPunct="1">
              <a:buClr>
                <a:srgbClr val="E2BD7B"/>
              </a:buClr>
            </a:pPr>
            <a:r>
              <a:rPr lang="zh-CN" altLang="en-US" sz="3600" kern="1200" dirty="0">
                <a:solidFill>
                  <a:schemeClr val="tx2"/>
                </a:solidFill>
                <a:latin typeface="方正粗黑宋简体" panose="02000000000000000000" pitchFamily="2" charset="-122"/>
                <a:ea typeface="方正粗黑宋简体" panose="02000000000000000000" pitchFamily="2" charset="-122"/>
                <a:cs typeface="+mn-cs"/>
              </a:rPr>
              <a:t>按最短距离来分配用户点，可得总代价</a:t>
            </a:r>
          </a:p>
          <a:p>
            <a:pPr lvl="3" eaLnBrk="1" hangingPunct="1"/>
            <a:endParaRPr lang="zh-CN" altLang="en-US" sz="4000" b="1" dirty="0">
              <a:latin typeface="方正粗黑宋简体" panose="02000000000000000000" pitchFamily="2" charset="-122"/>
              <a:ea typeface="方正粗黑宋简体" panose="02000000000000000000" pitchFamily="2" charset="-122"/>
            </a:endParaRPr>
          </a:p>
        </p:txBody>
      </p:sp>
      <p:graphicFrame>
        <p:nvGraphicFramePr>
          <p:cNvPr id="358403" name="Object 4"/>
          <p:cNvGraphicFramePr>
            <a:graphicFrameLocks noChangeAspect="1"/>
          </p:cNvGraphicFramePr>
          <p:nvPr/>
        </p:nvGraphicFramePr>
        <p:xfrm>
          <a:off x="2051050" y="1484313"/>
          <a:ext cx="5111750" cy="1274762"/>
        </p:xfrm>
        <a:graphic>
          <a:graphicData uri="http://schemas.openxmlformats.org/presentationml/2006/ole">
            <mc:AlternateContent xmlns:mc="http://schemas.openxmlformats.org/markup-compatibility/2006">
              <mc:Choice xmlns:v="urn:schemas-microsoft-com:vml" Requires="v">
                <p:oleObj spid="_x0000_s434251" r:id="rId3" imgW="1167765" imgH="292100" progId="Equation.3">
                  <p:embed/>
                </p:oleObj>
              </mc:Choice>
              <mc:Fallback>
                <p:oleObj r:id="rId3" imgW="1167765" imgH="292100" progId="Equation.3">
                  <p:embed/>
                  <p:pic>
                    <p:nvPicPr>
                      <p:cNvPr id="0" name="图片 3128"/>
                      <p:cNvPicPr/>
                      <p:nvPr/>
                    </p:nvPicPr>
                    <p:blipFill>
                      <a:blip r:embed="rId4"/>
                      <a:stretch>
                        <a:fillRect/>
                      </a:stretch>
                    </p:blipFill>
                    <p:spPr>
                      <a:xfrm>
                        <a:off x="2051050" y="1484313"/>
                        <a:ext cx="5111750" cy="1274762"/>
                      </a:xfrm>
                      <a:prstGeom prst="rect">
                        <a:avLst/>
                      </a:prstGeom>
                      <a:noFill/>
                      <a:ln w="38100">
                        <a:noFill/>
                        <a:miter/>
                      </a:ln>
                    </p:spPr>
                  </p:pic>
                </p:oleObj>
              </mc:Fallback>
            </mc:AlternateContent>
          </a:graphicData>
        </a:graphic>
      </p:graphicFrame>
      <p:pic>
        <p:nvPicPr>
          <p:cNvPr id="475139" name="Picture 4"/>
          <p:cNvPicPr>
            <a:picLocks noChangeAspect="1"/>
          </p:cNvPicPr>
          <p:nvPr/>
        </p:nvPicPr>
        <p:blipFill>
          <a:blip r:embed="rId5"/>
          <a:stretch>
            <a:fillRect/>
          </a:stretch>
        </p:blipFill>
        <p:spPr>
          <a:xfrm>
            <a:off x="468313" y="3213100"/>
            <a:ext cx="8280400" cy="3294063"/>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358402">
                                            <p:txEl>
                                              <p:pRg st="0" end="0"/>
                                            </p:txEl>
                                          </p:spTgt>
                                        </p:tgtEl>
                                      </p:cBhvr>
                                      <p:by x="150000" y="150000"/>
                                    </p:animScale>
                                  </p:childTnLst>
                                </p:cTn>
                              </p:par>
                              <p:par>
                                <p:cTn id="7" presetID="6" presetClass="emph" presetSubtype="0" fill="hold" grpId="0" nodeType="withEffect">
                                  <p:stCondLst>
                                    <p:cond delay="0"/>
                                  </p:stCondLst>
                                  <p:childTnLst>
                                    <p:animScale>
                                      <p:cBhvr>
                                        <p:cTn id="8" dur="2000" fill="hold"/>
                                        <p:tgtEl>
                                          <p:spTgt spid="358402">
                                            <p:txEl>
                                              <p:pRg st="1" end="1"/>
                                            </p:txEl>
                                          </p:spTgt>
                                        </p:tgtEl>
                                      </p:cBhvr>
                                      <p:by x="150000" y="150000"/>
                                    </p:animScale>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84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02" grpId="0" build="p"/>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9" name="Rectangle 3"/>
          <p:cNvSpPr>
            <a:spLocks noGrp="1" noRot="1" noChangeArrowheads="1"/>
          </p:cNvSpPr>
          <p:nvPr>
            <p:ph idx="1"/>
          </p:nvPr>
        </p:nvSpPr>
        <p:spPr>
          <a:xfrm>
            <a:off x="2771775" y="4149725"/>
            <a:ext cx="6372225" cy="1473200"/>
          </a:xfrm>
          <a:solidFill>
            <a:srgbClr val="FFFF00"/>
          </a:solidFill>
        </p:spPr>
        <p:txBody>
          <a:bodyPr vert="horz" wrap="square" lIns="91440" tIns="45720" rIns="91440" bIns="45720" numCol="1" rtlCol="0" anchor="t" anchorCtr="0" compatLnSpc="1">
            <a:normAutofit/>
          </a:bodyPr>
          <a:lstStyle/>
          <a:p>
            <a:pPr marL="357505" marR="0" lvl="0" indent="-357505" algn="just" defTabSz="914400" rtl="0" eaLnBrk="1" fontAlgn="auto" latinLnBrk="0" hangingPunct="1">
              <a:lnSpc>
                <a:spcPct val="110000"/>
              </a:lnSpc>
              <a:spcBef>
                <a:spcPts val="1400"/>
              </a:spcBef>
              <a:spcAft>
                <a:spcPts val="0"/>
              </a:spcAft>
              <a:buClr>
                <a:schemeClr val="accent1">
                  <a:lumMod val="75000"/>
                </a:schemeClr>
              </a:buClr>
              <a:buSzPct val="50000"/>
              <a:buFont typeface="Wingdings" panose="05000000000000000000" pitchFamily="2" charset="2"/>
              <a:buChar char="u"/>
              <a:defRPr/>
            </a:pPr>
            <a:r>
              <a:rPr kumimoji="0" lang="zh-CN" altLang="en-US" sz="2400" b="1" i="0" u="none" strike="noStrike" kern="1200" cap="none" spc="0" normalizeH="0" baseline="0" noProof="0">
                <a:ln>
                  <a:noFill/>
                </a:ln>
                <a:solidFill>
                  <a:schemeClr val="tx2"/>
                </a:solidFill>
                <a:effectLst/>
                <a:uLnTx/>
                <a:uFillTx/>
                <a:latin typeface="方正粗黑宋简体" panose="02000000000000000000" pitchFamily="2" charset="-122"/>
                <a:ea typeface="方正粗黑宋简体" panose="02000000000000000000" pitchFamily="2" charset="-122"/>
                <a:cs typeface="+mn-cs"/>
              </a:rPr>
              <a:t>把</a:t>
            </a:r>
            <a:r>
              <a:rPr kumimoji="0" lang="en-US" altLang="zh-CN" sz="2400" b="1" i="0" u="none" strike="noStrike" kern="1200" cap="none" spc="0" normalizeH="0" baseline="0" noProof="0">
                <a:ln>
                  <a:noFill/>
                </a:ln>
                <a:solidFill>
                  <a:schemeClr val="tx2"/>
                </a:solidFill>
                <a:effectLst/>
                <a:uLnTx/>
                <a:uFillTx/>
                <a:latin typeface="方正粗黑宋简体" panose="02000000000000000000" pitchFamily="2" charset="-122"/>
                <a:ea typeface="方正粗黑宋简体" panose="02000000000000000000" pitchFamily="2" charset="-122"/>
                <a:cs typeface="+mn-cs"/>
              </a:rPr>
              <a:t>L</a:t>
            </a:r>
            <a:r>
              <a:rPr kumimoji="0" lang="en-US" altLang="zh-CN" sz="2400" b="1" i="0" u="none" strike="noStrike" kern="1200" cap="none" spc="0" normalizeH="0" baseline="-25000" noProof="0">
                <a:ln>
                  <a:noFill/>
                </a:ln>
                <a:solidFill>
                  <a:schemeClr val="tx2"/>
                </a:solidFill>
                <a:effectLst/>
                <a:uLnTx/>
                <a:uFillTx/>
                <a:latin typeface="方正粗黑宋简体" panose="02000000000000000000" pitchFamily="2" charset="-122"/>
                <a:ea typeface="方正粗黑宋简体" panose="02000000000000000000" pitchFamily="2" charset="-122"/>
                <a:cs typeface="+mn-cs"/>
              </a:rPr>
              <a:t>2</a:t>
            </a:r>
            <a:r>
              <a:rPr kumimoji="0" lang="zh-CN" altLang="en-US" sz="2400" b="1" i="0" u="none" strike="noStrike" kern="1200" cap="none" spc="0" normalizeH="0" baseline="0" noProof="0">
                <a:ln>
                  <a:noFill/>
                </a:ln>
                <a:solidFill>
                  <a:schemeClr val="tx2"/>
                </a:solidFill>
                <a:effectLst/>
                <a:uLnTx/>
                <a:uFillTx/>
                <a:latin typeface="方正粗黑宋简体" panose="02000000000000000000" pitchFamily="2" charset="-122"/>
                <a:ea typeface="方正粗黑宋简体" panose="02000000000000000000" pitchFamily="2" charset="-122"/>
                <a:cs typeface="+mn-cs"/>
              </a:rPr>
              <a:t>、</a:t>
            </a:r>
            <a:r>
              <a:rPr kumimoji="0" lang="en-US" altLang="zh-CN" sz="2400" b="1" i="0" u="none" strike="noStrike" kern="1200" cap="none" spc="0" normalizeH="0" baseline="0" noProof="0">
                <a:ln>
                  <a:noFill/>
                </a:ln>
                <a:solidFill>
                  <a:schemeClr val="tx2"/>
                </a:solidFill>
                <a:effectLst/>
                <a:uLnTx/>
                <a:uFillTx/>
                <a:latin typeface="方正粗黑宋简体" panose="02000000000000000000" pitchFamily="2" charset="-122"/>
                <a:ea typeface="方正粗黑宋简体" panose="02000000000000000000" pitchFamily="2" charset="-122"/>
                <a:cs typeface="+mn-cs"/>
              </a:rPr>
              <a:t>L</a:t>
            </a:r>
            <a:r>
              <a:rPr kumimoji="0" lang="en-US" altLang="zh-CN" sz="2400" b="1" i="0" u="none" strike="noStrike" kern="1200" cap="none" spc="0" normalizeH="0" baseline="-25000" noProof="0">
                <a:ln>
                  <a:noFill/>
                </a:ln>
                <a:solidFill>
                  <a:schemeClr val="tx2"/>
                </a:solidFill>
                <a:effectLst/>
                <a:uLnTx/>
                <a:uFillTx/>
                <a:latin typeface="方正粗黑宋简体" panose="02000000000000000000" pitchFamily="2" charset="-122"/>
                <a:ea typeface="方正粗黑宋简体" panose="02000000000000000000" pitchFamily="2" charset="-122"/>
                <a:cs typeface="+mn-cs"/>
              </a:rPr>
              <a:t>5</a:t>
            </a:r>
            <a:r>
              <a:rPr kumimoji="0" lang="zh-CN" altLang="en-US" sz="2400" b="1" i="0" u="none" strike="noStrike" kern="1200" cap="none" spc="0" normalizeH="0" baseline="0" noProof="0">
                <a:ln>
                  <a:noFill/>
                </a:ln>
                <a:solidFill>
                  <a:schemeClr val="tx2"/>
                </a:solidFill>
                <a:effectLst/>
                <a:uLnTx/>
                <a:uFillTx/>
                <a:latin typeface="方正粗黑宋简体" panose="02000000000000000000" pitchFamily="2" charset="-122"/>
                <a:ea typeface="方正粗黑宋简体" panose="02000000000000000000" pitchFamily="2" charset="-122"/>
                <a:cs typeface="+mn-cs"/>
              </a:rPr>
              <a:t>、</a:t>
            </a:r>
            <a:r>
              <a:rPr kumimoji="0" lang="en-US" altLang="zh-CN" sz="2400" b="1" i="0" u="none" strike="noStrike" kern="1200" cap="none" spc="0" normalizeH="0" baseline="0" noProof="0">
                <a:ln>
                  <a:noFill/>
                </a:ln>
                <a:solidFill>
                  <a:schemeClr val="tx2"/>
                </a:solidFill>
                <a:effectLst/>
                <a:uLnTx/>
                <a:uFillTx/>
                <a:latin typeface="方正粗黑宋简体" panose="02000000000000000000" pitchFamily="2" charset="-122"/>
                <a:ea typeface="方正粗黑宋简体" panose="02000000000000000000" pitchFamily="2" charset="-122"/>
                <a:cs typeface="+mn-cs"/>
              </a:rPr>
              <a:t>L</a:t>
            </a:r>
            <a:r>
              <a:rPr kumimoji="0" lang="en-US" altLang="zh-CN" sz="2400" b="1" i="0" u="none" strike="noStrike" kern="1200" cap="none" spc="0" normalizeH="0" baseline="-25000" noProof="0">
                <a:ln>
                  <a:noFill/>
                </a:ln>
                <a:solidFill>
                  <a:schemeClr val="tx2"/>
                </a:solidFill>
                <a:effectLst/>
                <a:uLnTx/>
                <a:uFillTx/>
                <a:latin typeface="方正粗黑宋简体" panose="02000000000000000000" pitchFamily="2" charset="-122"/>
                <a:ea typeface="方正粗黑宋简体" panose="02000000000000000000" pitchFamily="2" charset="-122"/>
                <a:cs typeface="+mn-cs"/>
              </a:rPr>
              <a:t>7</a:t>
            </a:r>
            <a:r>
              <a:rPr kumimoji="0" lang="zh-CN" altLang="en-US" sz="2400" b="1" i="0" u="none" strike="noStrike" kern="1200" cap="none" spc="0" normalizeH="0" baseline="0" noProof="0">
                <a:ln>
                  <a:noFill/>
                </a:ln>
                <a:solidFill>
                  <a:schemeClr val="tx2"/>
                </a:solidFill>
                <a:effectLst/>
                <a:uLnTx/>
                <a:uFillTx/>
                <a:latin typeface="方正粗黑宋简体" panose="02000000000000000000" pitchFamily="2" charset="-122"/>
                <a:ea typeface="方正粗黑宋简体" panose="02000000000000000000" pitchFamily="2" charset="-122"/>
                <a:cs typeface="+mn-cs"/>
              </a:rPr>
              <a:t>与</a:t>
            </a:r>
            <a:r>
              <a:rPr kumimoji="0" lang="en-US" altLang="zh-CN" sz="2400" b="1" i="0" u="none" strike="noStrike" kern="1200" cap="none" spc="0" normalizeH="0" baseline="0" noProof="0">
                <a:ln>
                  <a:noFill/>
                </a:ln>
                <a:solidFill>
                  <a:schemeClr val="tx2"/>
                </a:solidFill>
                <a:effectLst/>
                <a:uLnTx/>
                <a:uFillTx/>
                <a:latin typeface="方正粗黑宋简体" panose="02000000000000000000" pitchFamily="2" charset="-122"/>
                <a:ea typeface="方正粗黑宋简体" panose="02000000000000000000" pitchFamily="2" charset="-122"/>
                <a:cs typeface="+mn-cs"/>
              </a:rPr>
              <a:t>f</a:t>
            </a:r>
            <a:r>
              <a:rPr kumimoji="0" lang="zh-CN" altLang="en-US" sz="2400" b="1" i="0" u="none" strike="noStrike" kern="1200" cap="none" spc="0" normalizeH="0" baseline="0" noProof="0">
                <a:ln>
                  <a:noFill/>
                </a:ln>
                <a:solidFill>
                  <a:schemeClr val="tx2"/>
                </a:solidFill>
                <a:effectLst/>
                <a:uLnTx/>
                <a:uFillTx/>
                <a:latin typeface="方正粗黑宋简体" panose="02000000000000000000" pitchFamily="2" charset="-122"/>
                <a:ea typeface="方正粗黑宋简体" panose="02000000000000000000" pitchFamily="2" charset="-122"/>
                <a:cs typeface="+mn-cs"/>
              </a:rPr>
              <a:t>的关系画成如图示，可见</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kumimoji="0" lang="en-US" altLang="zh-CN" sz="1800" b="1" i="0" u="none" strike="noStrike" kern="1200" cap="none" spc="0" normalizeH="0" baseline="0" noProof="0">
                <a:ln>
                  <a:noFill/>
                </a:ln>
                <a:solidFill>
                  <a:schemeClr val="tx2"/>
                </a:solidFill>
                <a:effectLst/>
                <a:uLnTx/>
                <a:uFillTx/>
                <a:latin typeface="方正粗黑宋简体" panose="02000000000000000000" pitchFamily="2" charset="-122"/>
                <a:ea typeface="方正粗黑宋简体" panose="02000000000000000000" pitchFamily="2" charset="-122"/>
                <a:cs typeface="+mn-ea"/>
              </a:rPr>
              <a:t>f≤1</a:t>
            </a:r>
            <a:r>
              <a:rPr kumimoji="0" lang="zh-CN" altLang="en-US" sz="1800" b="1" i="0" u="none" strike="noStrike" kern="1200" cap="none" spc="0" normalizeH="0" baseline="0" noProof="0">
                <a:ln>
                  <a:noFill/>
                </a:ln>
                <a:solidFill>
                  <a:schemeClr val="tx2"/>
                </a:solidFill>
                <a:effectLst/>
                <a:uLnTx/>
                <a:uFillTx/>
                <a:latin typeface="方正粗黑宋简体" panose="02000000000000000000" pitchFamily="2" charset="-122"/>
                <a:ea typeface="方正粗黑宋简体" panose="02000000000000000000" pitchFamily="2" charset="-122"/>
                <a:cs typeface="+mn-ea"/>
              </a:rPr>
              <a:t>时，三中点解</a:t>
            </a:r>
            <a:r>
              <a:rPr kumimoji="0" lang="en-US" altLang="zh-CN" sz="1800" b="1" i="0" u="none" strike="noStrike" kern="1200" cap="none" spc="0" normalizeH="0" baseline="0" noProof="0">
                <a:ln>
                  <a:noFill/>
                </a:ln>
                <a:solidFill>
                  <a:schemeClr val="tx2"/>
                </a:solidFill>
                <a:effectLst/>
                <a:uLnTx/>
                <a:uFillTx/>
                <a:latin typeface="方正粗黑宋简体" panose="02000000000000000000" pitchFamily="2" charset="-122"/>
                <a:ea typeface="方正粗黑宋简体" panose="02000000000000000000" pitchFamily="2" charset="-122"/>
                <a:cs typeface="+mn-ea"/>
              </a:rPr>
              <a:t>L</a:t>
            </a:r>
            <a:r>
              <a:rPr kumimoji="0" lang="en-US" altLang="zh-CN" sz="1800" b="1" i="0" u="none" strike="noStrike" kern="1200" cap="none" spc="0" normalizeH="0" baseline="-25000" noProof="0">
                <a:ln>
                  <a:noFill/>
                </a:ln>
                <a:solidFill>
                  <a:schemeClr val="tx2"/>
                </a:solidFill>
                <a:effectLst/>
                <a:uLnTx/>
                <a:uFillTx/>
                <a:latin typeface="方正粗黑宋简体" panose="02000000000000000000" pitchFamily="2" charset="-122"/>
                <a:ea typeface="方正粗黑宋简体" panose="02000000000000000000" pitchFamily="2" charset="-122"/>
                <a:cs typeface="+mn-ea"/>
              </a:rPr>
              <a:t>7</a:t>
            </a:r>
            <a:r>
              <a:rPr kumimoji="0" lang="zh-CN" altLang="en-US" sz="1800" b="1" i="0" u="none" strike="noStrike" kern="1200" cap="none" spc="0" normalizeH="0" baseline="0" noProof="0">
                <a:ln>
                  <a:noFill/>
                </a:ln>
                <a:solidFill>
                  <a:schemeClr val="tx2"/>
                </a:solidFill>
                <a:effectLst/>
                <a:uLnTx/>
                <a:uFillTx/>
                <a:latin typeface="方正粗黑宋简体" panose="02000000000000000000" pitchFamily="2" charset="-122"/>
                <a:ea typeface="方正粗黑宋简体" panose="02000000000000000000" pitchFamily="2" charset="-122"/>
                <a:cs typeface="+mn-ea"/>
              </a:rPr>
              <a:t>为最优</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kumimoji="0" lang="en-US" altLang="zh-CN" sz="1800" b="1" i="0" u="none" strike="noStrike" kern="1200" cap="none" spc="0" normalizeH="0" baseline="0" noProof="0">
                <a:ln>
                  <a:noFill/>
                </a:ln>
                <a:solidFill>
                  <a:schemeClr val="tx2"/>
                </a:solidFill>
                <a:effectLst/>
                <a:uLnTx/>
                <a:uFillTx/>
                <a:latin typeface="方正粗黑宋简体" panose="02000000000000000000" pitchFamily="2" charset="-122"/>
                <a:ea typeface="方正粗黑宋简体" panose="02000000000000000000" pitchFamily="2" charset="-122"/>
                <a:cs typeface="+mn-ea"/>
              </a:rPr>
              <a:t>1≤ f≤16</a:t>
            </a:r>
            <a:r>
              <a:rPr kumimoji="0" lang="zh-CN" altLang="en-US" sz="1800" b="1" i="0" u="none" strike="noStrike" kern="1200" cap="none" spc="0" normalizeH="0" baseline="0" noProof="0">
                <a:ln>
                  <a:noFill/>
                </a:ln>
                <a:solidFill>
                  <a:schemeClr val="tx2"/>
                </a:solidFill>
                <a:effectLst/>
                <a:uLnTx/>
                <a:uFillTx/>
                <a:latin typeface="方正粗黑宋简体" panose="02000000000000000000" pitchFamily="2" charset="-122"/>
                <a:ea typeface="方正粗黑宋简体" panose="02000000000000000000" pitchFamily="2" charset="-122"/>
                <a:cs typeface="+mn-ea"/>
              </a:rPr>
              <a:t>时，双中点解</a:t>
            </a:r>
            <a:r>
              <a:rPr kumimoji="0" lang="en-US" altLang="zh-CN" sz="1800" b="1" i="0" u="none" strike="noStrike" kern="1200" cap="none" spc="0" normalizeH="0" baseline="0" noProof="0">
                <a:ln>
                  <a:noFill/>
                </a:ln>
                <a:solidFill>
                  <a:schemeClr val="tx2"/>
                </a:solidFill>
                <a:effectLst/>
                <a:uLnTx/>
                <a:uFillTx/>
                <a:latin typeface="方正粗黑宋简体" panose="02000000000000000000" pitchFamily="2" charset="-122"/>
                <a:ea typeface="方正粗黑宋简体" panose="02000000000000000000" pitchFamily="2" charset="-122"/>
                <a:cs typeface="+mn-ea"/>
              </a:rPr>
              <a:t>L</a:t>
            </a:r>
            <a:r>
              <a:rPr kumimoji="0" lang="en-US" altLang="zh-CN" sz="1800" b="1" i="0" u="none" strike="noStrike" kern="1200" cap="none" spc="0" normalizeH="0" baseline="-25000" noProof="0">
                <a:ln>
                  <a:noFill/>
                </a:ln>
                <a:solidFill>
                  <a:schemeClr val="tx2"/>
                </a:solidFill>
                <a:effectLst/>
                <a:uLnTx/>
                <a:uFillTx/>
                <a:latin typeface="方正粗黑宋简体" panose="02000000000000000000" pitchFamily="2" charset="-122"/>
                <a:ea typeface="方正粗黑宋简体" panose="02000000000000000000" pitchFamily="2" charset="-122"/>
                <a:cs typeface="+mn-ea"/>
              </a:rPr>
              <a:t>5</a:t>
            </a:r>
            <a:r>
              <a:rPr kumimoji="0" lang="zh-CN" altLang="en-US" sz="1800" b="1" i="0" u="none" strike="noStrike" kern="1200" cap="none" spc="0" normalizeH="0" baseline="0" noProof="0">
                <a:ln>
                  <a:noFill/>
                </a:ln>
                <a:solidFill>
                  <a:schemeClr val="tx2"/>
                </a:solidFill>
                <a:effectLst/>
                <a:uLnTx/>
                <a:uFillTx/>
                <a:latin typeface="方正粗黑宋简体" panose="02000000000000000000" pitchFamily="2" charset="-122"/>
                <a:ea typeface="方正粗黑宋简体" panose="02000000000000000000" pitchFamily="2" charset="-122"/>
                <a:cs typeface="+mn-ea"/>
              </a:rPr>
              <a:t>为最优</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kumimoji="0" lang="en-US" altLang="zh-CN" sz="1800" b="1" i="0" u="none" strike="noStrike" kern="1200" cap="none" spc="0" normalizeH="0" baseline="0" noProof="0">
                <a:ln>
                  <a:noFill/>
                </a:ln>
                <a:solidFill>
                  <a:schemeClr val="tx2"/>
                </a:solidFill>
                <a:effectLst/>
                <a:uLnTx/>
                <a:uFillTx/>
                <a:latin typeface="方正粗黑宋简体" panose="02000000000000000000" pitchFamily="2" charset="-122"/>
                <a:ea typeface="方正粗黑宋简体" panose="02000000000000000000" pitchFamily="2" charset="-122"/>
                <a:cs typeface="+mn-ea"/>
              </a:rPr>
              <a:t>f</a:t>
            </a:r>
            <a:r>
              <a:rPr kumimoji="0" lang="en-US" altLang="en-US" sz="1800" b="1" i="0" u="none" strike="noStrike" kern="1200" cap="none" spc="0" normalizeH="0" baseline="0" noProof="0">
                <a:ln>
                  <a:noFill/>
                </a:ln>
                <a:solidFill>
                  <a:schemeClr val="tx2"/>
                </a:solidFill>
                <a:effectLst/>
                <a:uLnTx/>
                <a:uFillTx/>
                <a:latin typeface="方正粗黑宋简体" panose="02000000000000000000" pitchFamily="2" charset="-122"/>
                <a:ea typeface="方正粗黑宋简体" panose="02000000000000000000" pitchFamily="2" charset="-122"/>
                <a:cs typeface="+mn-ea"/>
              </a:rPr>
              <a:t>≥</a:t>
            </a:r>
            <a:r>
              <a:rPr kumimoji="0" lang="en-US" altLang="zh-CN" sz="1800" b="1" i="0" u="none" strike="noStrike" kern="1200" cap="none" spc="0" normalizeH="0" baseline="0" noProof="0">
                <a:ln>
                  <a:noFill/>
                </a:ln>
                <a:solidFill>
                  <a:schemeClr val="tx2"/>
                </a:solidFill>
                <a:effectLst/>
                <a:uLnTx/>
                <a:uFillTx/>
                <a:latin typeface="方正粗黑宋简体" panose="02000000000000000000" pitchFamily="2" charset="-122"/>
                <a:ea typeface="方正粗黑宋简体" panose="02000000000000000000" pitchFamily="2" charset="-122"/>
                <a:cs typeface="+mn-ea"/>
              </a:rPr>
              <a:t>16</a:t>
            </a:r>
            <a:r>
              <a:rPr kumimoji="0" lang="zh-CN" altLang="en-US" sz="1800" b="1" i="0" u="none" strike="noStrike" kern="1200" cap="none" spc="0" normalizeH="0" baseline="0" noProof="0">
                <a:ln>
                  <a:noFill/>
                </a:ln>
                <a:solidFill>
                  <a:schemeClr val="tx2"/>
                </a:solidFill>
                <a:effectLst/>
                <a:uLnTx/>
                <a:uFillTx/>
                <a:latin typeface="方正粗黑宋简体" panose="02000000000000000000" pitchFamily="2" charset="-122"/>
                <a:ea typeface="方正粗黑宋简体" panose="02000000000000000000" pitchFamily="2" charset="-122"/>
                <a:cs typeface="+mn-ea"/>
              </a:rPr>
              <a:t>时，单中点解</a:t>
            </a:r>
            <a:r>
              <a:rPr kumimoji="0" lang="en-US" altLang="zh-CN" sz="1800" b="1" i="0" u="none" strike="noStrike" kern="1200" cap="none" spc="0" normalizeH="0" baseline="0" noProof="0">
                <a:ln>
                  <a:noFill/>
                </a:ln>
                <a:solidFill>
                  <a:schemeClr val="tx2"/>
                </a:solidFill>
                <a:effectLst/>
                <a:uLnTx/>
                <a:uFillTx/>
                <a:latin typeface="方正粗黑宋简体" panose="02000000000000000000" pitchFamily="2" charset="-122"/>
                <a:ea typeface="方正粗黑宋简体" panose="02000000000000000000" pitchFamily="2" charset="-122"/>
                <a:cs typeface="+mn-ea"/>
              </a:rPr>
              <a:t>L</a:t>
            </a:r>
            <a:r>
              <a:rPr kumimoji="0" lang="en-US" altLang="zh-CN" sz="1800" b="1" i="0" u="none" strike="noStrike" kern="1200" cap="none" spc="0" normalizeH="0" baseline="-25000" noProof="0">
                <a:ln>
                  <a:noFill/>
                </a:ln>
                <a:solidFill>
                  <a:schemeClr val="tx2"/>
                </a:solidFill>
                <a:effectLst/>
                <a:uLnTx/>
                <a:uFillTx/>
                <a:latin typeface="方正粗黑宋简体" panose="02000000000000000000" pitchFamily="2" charset="-122"/>
                <a:ea typeface="方正粗黑宋简体" panose="02000000000000000000" pitchFamily="2" charset="-122"/>
                <a:cs typeface="+mn-ea"/>
              </a:rPr>
              <a:t>2</a:t>
            </a:r>
            <a:r>
              <a:rPr kumimoji="0" lang="zh-CN" altLang="en-US" sz="1800" b="1" i="0" u="none" strike="noStrike" kern="1200" cap="none" spc="0" normalizeH="0" baseline="0" noProof="0">
                <a:ln>
                  <a:noFill/>
                </a:ln>
                <a:solidFill>
                  <a:schemeClr val="tx2"/>
                </a:solidFill>
                <a:effectLst/>
                <a:uLnTx/>
                <a:uFillTx/>
                <a:latin typeface="方正粗黑宋简体" panose="02000000000000000000" pitchFamily="2" charset="-122"/>
                <a:ea typeface="方正粗黑宋简体" panose="02000000000000000000" pitchFamily="2" charset="-122"/>
                <a:cs typeface="+mn-ea"/>
              </a:rPr>
              <a:t>为最优</a:t>
            </a:r>
          </a:p>
        </p:txBody>
      </p:sp>
      <p:pic>
        <p:nvPicPr>
          <p:cNvPr id="476162" name="Picture 5"/>
          <p:cNvPicPr>
            <a:picLocks noChangeAspect="1"/>
          </p:cNvPicPr>
          <p:nvPr/>
        </p:nvPicPr>
        <p:blipFill>
          <a:blip r:embed="rId2"/>
          <a:stretch>
            <a:fillRect/>
          </a:stretch>
        </p:blipFill>
        <p:spPr>
          <a:xfrm>
            <a:off x="-36195" y="0"/>
            <a:ext cx="9144000" cy="6858000"/>
          </a:xfrm>
          <a:prstGeom prst="rect">
            <a:avLst/>
          </a:prstGeom>
          <a:noFill/>
          <a:ln w="9525">
            <a:noFill/>
          </a:ln>
        </p:spPr>
      </p:pic>
      <p:cxnSp>
        <p:nvCxnSpPr>
          <p:cNvPr id="3" name="直接连接符 2"/>
          <p:cNvCxnSpPr/>
          <p:nvPr/>
        </p:nvCxnSpPr>
        <p:spPr>
          <a:xfrm flipV="1">
            <a:off x="340024" y="4941168"/>
            <a:ext cx="360040" cy="288032"/>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683568" y="3429000"/>
            <a:ext cx="2520280" cy="151216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3203848" y="2060848"/>
            <a:ext cx="4608512" cy="1368152"/>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5" name="Rectangle 2"/>
          <p:cNvSpPr>
            <a:spLocks noGrp="1" noRot="1"/>
          </p:cNvSpPr>
          <p:nvPr>
            <p:ph type="title"/>
          </p:nvPr>
        </p:nvSpPr>
        <p:spPr/>
        <p:txBody>
          <a:bodyPr vert="horz" wrap="square" lIns="91440" tIns="45720" rIns="91440" bIns="45720" anchor="b"/>
          <a:lstStyle/>
          <a:p>
            <a:pPr eaLnBrk="1" hangingPunct="1"/>
            <a:endParaRPr lang="zh-CN" altLang="zh-CN" kern="1200" dirty="0">
              <a:solidFill>
                <a:srgbClr val="5D2513"/>
              </a:solidFill>
              <a:latin typeface="幼圆" panose="02010509060101010101" pitchFamily="49" charset="-122"/>
              <a:ea typeface="幼圆" panose="02010509060101010101" pitchFamily="49" charset="-122"/>
              <a:cs typeface="+mj-cs"/>
            </a:endParaRPr>
          </a:p>
        </p:txBody>
      </p:sp>
      <p:sp>
        <p:nvSpPr>
          <p:cNvPr id="360451" name="Rectangle 3"/>
          <p:cNvSpPr>
            <a:spLocks noGrp="1" noRot="1"/>
          </p:cNvSpPr>
          <p:nvPr>
            <p:ph idx="1"/>
          </p:nvPr>
        </p:nvSpPr>
        <p:spPr>
          <a:xfrm>
            <a:off x="395288" y="4797425"/>
            <a:ext cx="8540750" cy="1873250"/>
          </a:xfrm>
        </p:spPr>
        <p:txBody>
          <a:bodyPr vert="horz" wrap="square" lIns="91440" tIns="45720" rIns="91440" bIns="45720" anchor="t"/>
          <a:lstStyle/>
          <a:p>
            <a:pPr lvl="2" eaLnBrk="1" hangingPunct="1"/>
            <a:r>
              <a:rPr lang="zh-CN" altLang="en-US" sz="2800" b="1" dirty="0">
                <a:latin typeface="方正粗黑宋简体" panose="02000000000000000000" pitchFamily="2" charset="-122"/>
                <a:ea typeface="方正粗黑宋简体" panose="02000000000000000000" pitchFamily="2" charset="-122"/>
              </a:rPr>
              <a:t>以上的解是在无限制条件下求得的。当有限制条件时，就必须加以调整。</a:t>
            </a:r>
          </a:p>
          <a:p>
            <a:pPr lvl="3" eaLnBrk="1" hangingPunct="1"/>
            <a:r>
              <a:rPr lang="zh-CN" altLang="en-US" sz="2400" b="1" dirty="0">
                <a:latin typeface="方正粗黑宋简体" panose="02000000000000000000" pitchFamily="2" charset="-122"/>
                <a:ea typeface="方正粗黑宋简体" panose="02000000000000000000" pitchFamily="2" charset="-122"/>
              </a:rPr>
              <a:t>例如，若限制每个交换站所属用户点的权值和不能大于</a:t>
            </a:r>
            <a:r>
              <a:rPr lang="en-US" altLang="zh-CN" sz="2400" b="1" dirty="0">
                <a:latin typeface="方正粗黑宋简体" panose="02000000000000000000" pitchFamily="2" charset="-122"/>
                <a:ea typeface="方正粗黑宋简体" panose="02000000000000000000" pitchFamily="2" charset="-122"/>
              </a:rPr>
              <a:t>7</a:t>
            </a:r>
            <a:r>
              <a:rPr lang="zh-CN" altLang="en-US" sz="2400" b="1" dirty="0">
                <a:latin typeface="方正粗黑宋简体" panose="02000000000000000000" pitchFamily="2" charset="-122"/>
                <a:ea typeface="方正粗黑宋简体" panose="02000000000000000000" pitchFamily="2" charset="-122"/>
              </a:rPr>
              <a:t>，那么即使</a:t>
            </a:r>
            <a:r>
              <a:rPr lang="en-US" altLang="zh-CN" sz="2400" b="1" dirty="0">
                <a:latin typeface="方正粗黑宋简体" panose="02000000000000000000" pitchFamily="2" charset="-122"/>
                <a:ea typeface="方正粗黑宋简体" panose="02000000000000000000" pitchFamily="2" charset="-122"/>
              </a:rPr>
              <a:t>f&gt;16</a:t>
            </a:r>
            <a:r>
              <a:rPr lang="zh-CN" altLang="en-US" sz="2400" b="1" dirty="0">
                <a:latin typeface="方正粗黑宋简体" panose="02000000000000000000" pitchFamily="2" charset="-122"/>
                <a:ea typeface="方正粗黑宋简体" panose="02000000000000000000" pitchFamily="2" charset="-122"/>
              </a:rPr>
              <a:t>，也不能采用单中点解，而需用双中点解。</a:t>
            </a:r>
          </a:p>
        </p:txBody>
      </p:sp>
      <p:pic>
        <p:nvPicPr>
          <p:cNvPr id="477187" name="Picture 5"/>
          <p:cNvPicPr>
            <a:picLocks noChangeAspect="1"/>
          </p:cNvPicPr>
          <p:nvPr/>
        </p:nvPicPr>
        <p:blipFill>
          <a:blip r:embed="rId2"/>
          <a:stretch>
            <a:fillRect/>
          </a:stretch>
        </p:blipFill>
        <p:spPr>
          <a:xfrm>
            <a:off x="1116013" y="30163"/>
            <a:ext cx="7127875" cy="44259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60451">
                                            <p:txEl>
                                              <p:pRg st="0" end="0"/>
                                            </p:txEl>
                                          </p:spTgt>
                                        </p:tgtEl>
                                        <p:attrNameLst>
                                          <p:attrName>style.visibility</p:attrName>
                                        </p:attrNameLst>
                                      </p:cBhvr>
                                      <p:to>
                                        <p:strVal val="visible"/>
                                      </p:to>
                                    </p:set>
                                    <p:animEffect transition="in" filter="wipe(down)">
                                      <p:cBhvr>
                                        <p:cTn id="7" dur="500"/>
                                        <p:tgtEl>
                                          <p:spTgt spid="360451">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60451">
                                            <p:txEl>
                                              <p:pRg st="1" end="1"/>
                                            </p:txEl>
                                          </p:spTgt>
                                        </p:tgtEl>
                                        <p:attrNameLst>
                                          <p:attrName>style.visibility</p:attrName>
                                        </p:attrNameLst>
                                      </p:cBhvr>
                                      <p:to>
                                        <p:strVal val="visible"/>
                                      </p:to>
                                    </p:set>
                                    <p:animEffect transition="in" filter="wipe(down)">
                                      <p:cBhvr>
                                        <p:cTn id="10" dur="500"/>
                                        <p:tgtEl>
                                          <p:spTgt spid="36045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451" grpId="0" build="p"/>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388" y="476250"/>
            <a:ext cx="8929687" cy="720725"/>
          </a:xfrm>
        </p:spPr>
        <p:txBody>
          <a:bodyPr/>
          <a:lstStyle/>
          <a:p>
            <a:pPr>
              <a:defRPr/>
            </a:pPr>
            <a:r>
              <a:rPr lang="en-US" altLang="zh-CN" sz="3600" dirty="0">
                <a:solidFill>
                  <a:srgbClr val="FF0000"/>
                </a:solidFill>
              </a:rPr>
              <a:t>3.4 </a:t>
            </a:r>
            <a:r>
              <a:rPr lang="zh-CN" altLang="en-US" sz="3600" dirty="0">
                <a:solidFill>
                  <a:srgbClr val="FF0000"/>
                </a:solidFill>
              </a:rPr>
              <a:t>支配集 、独立集、覆盖集</a:t>
            </a:r>
            <a:endParaRPr lang="zh-CN" altLang="en-US" sz="3600" dirty="0"/>
          </a:p>
        </p:txBody>
      </p:sp>
      <p:sp>
        <p:nvSpPr>
          <p:cNvPr id="3" name="内容占位符 2"/>
          <p:cNvSpPr>
            <a:spLocks noGrp="1"/>
          </p:cNvSpPr>
          <p:nvPr>
            <p:ph idx="1"/>
          </p:nvPr>
        </p:nvSpPr>
        <p:spPr>
          <a:xfrm>
            <a:off x="395288" y="1844675"/>
            <a:ext cx="8424862" cy="5184775"/>
          </a:xfrm>
        </p:spPr>
        <p:txBody>
          <a:bodyPr/>
          <a:lstStyle/>
          <a:p>
            <a:pPr lvl="1">
              <a:lnSpc>
                <a:spcPct val="150000"/>
              </a:lnSpc>
              <a:defRPr/>
            </a:pPr>
            <a:r>
              <a:rPr lang="en-US" altLang="zh-CN" b="1" dirty="0">
                <a:solidFill>
                  <a:srgbClr val="0000FF"/>
                </a:solidFill>
              </a:rPr>
              <a:t>3.4.1 </a:t>
            </a:r>
            <a:r>
              <a:rPr lang="zh-CN" altLang="en-US" b="1" dirty="0">
                <a:solidFill>
                  <a:srgbClr val="0000FF"/>
                </a:solidFill>
              </a:rPr>
              <a:t>支配集、点独立集、点覆盖集</a:t>
            </a:r>
            <a:endParaRPr lang="en-US" altLang="zh-CN" b="1" dirty="0">
              <a:solidFill>
                <a:srgbClr val="0000FF"/>
              </a:solidFill>
            </a:endParaRPr>
          </a:p>
          <a:p>
            <a:pPr lvl="1">
              <a:lnSpc>
                <a:spcPct val="150000"/>
              </a:lnSpc>
              <a:defRPr/>
            </a:pPr>
            <a:r>
              <a:rPr lang="en-US" altLang="zh-CN" b="1" dirty="0">
                <a:solidFill>
                  <a:srgbClr val="0000FF"/>
                </a:solidFill>
              </a:rPr>
              <a:t>3.4.2 </a:t>
            </a:r>
            <a:r>
              <a:rPr lang="zh-CN" altLang="en-US" b="1" dirty="0">
                <a:solidFill>
                  <a:srgbClr val="0000FF"/>
                </a:solidFill>
              </a:rPr>
              <a:t>边独立集与边覆盖集</a:t>
            </a:r>
            <a:endParaRPr lang="en-US" altLang="zh-CN" b="1" dirty="0">
              <a:solidFill>
                <a:srgbClr val="0000FF"/>
              </a:solidFill>
            </a:endParaRPr>
          </a:p>
          <a:p>
            <a:pPr lvl="1">
              <a:lnSpc>
                <a:spcPct val="150000"/>
              </a:lnSpc>
              <a:defRPr/>
            </a:pPr>
            <a:r>
              <a:rPr lang="en-US" altLang="zh-CN" b="1" dirty="0">
                <a:solidFill>
                  <a:srgbClr val="0000FF"/>
                </a:solidFill>
              </a:rPr>
              <a:t>3.4.3</a:t>
            </a:r>
            <a:r>
              <a:rPr lang="zh-CN" altLang="en-US" b="1" dirty="0">
                <a:solidFill>
                  <a:srgbClr val="0000FF"/>
                </a:solidFill>
              </a:rPr>
              <a:t>支配集、点独立集、点覆盖集的求法</a:t>
            </a:r>
            <a:endParaRPr lang="en-US" altLang="zh-CN" b="1" dirty="0">
              <a:solidFill>
                <a:srgbClr val="0000FF"/>
              </a:solidFill>
            </a:endParaRPr>
          </a:p>
          <a:p>
            <a:pPr lvl="1">
              <a:lnSpc>
                <a:spcPct val="150000"/>
              </a:lnSpc>
              <a:defRPr/>
            </a:pPr>
            <a:r>
              <a:rPr lang="zh-CN" altLang="en-US" b="1" dirty="0">
                <a:solidFill>
                  <a:srgbClr val="FF0000"/>
                </a:solidFill>
              </a:rPr>
              <a:t>见</a:t>
            </a:r>
            <a:r>
              <a:rPr lang="en-US" altLang="zh-CN" b="1" dirty="0">
                <a:solidFill>
                  <a:srgbClr val="FF0000"/>
                </a:solidFill>
              </a:rPr>
              <a:t>《</a:t>
            </a:r>
            <a:r>
              <a:rPr lang="zh-CN" altLang="en-US" b="1" dirty="0">
                <a:solidFill>
                  <a:srgbClr val="FF0000"/>
                </a:solidFill>
              </a:rPr>
              <a:t>图论与网络流理论</a:t>
            </a:r>
            <a:r>
              <a:rPr lang="en-US" altLang="zh-CN" b="1" dirty="0">
                <a:solidFill>
                  <a:srgbClr val="FF0000"/>
                </a:solidFill>
              </a:rPr>
              <a:t>》</a:t>
            </a:r>
            <a:r>
              <a:rPr lang="zh-CN" altLang="en-US" b="1" dirty="0">
                <a:solidFill>
                  <a:srgbClr val="FF0000"/>
                </a:solidFill>
              </a:rPr>
              <a:t>第五章</a:t>
            </a:r>
            <a:endParaRPr lang="en-US" altLang="zh-CN" b="1" dirty="0">
              <a:solidFill>
                <a:srgbClr val="FF0000"/>
              </a:solidFill>
            </a:endParaRPr>
          </a:p>
          <a:p>
            <a:pPr algn="ctr">
              <a:lnSpc>
                <a:spcPct val="150000"/>
              </a:lnSpc>
              <a:defRPr/>
            </a:pPr>
            <a:endParaRPr lang="zh-CN" altLang="en-US" dirty="0"/>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850" y="333375"/>
            <a:ext cx="8540750" cy="720725"/>
          </a:xfrm>
        </p:spPr>
        <p:txBody>
          <a:bodyPr/>
          <a:lstStyle/>
          <a:p>
            <a:pPr lvl="1">
              <a:defRPr/>
            </a:pPr>
            <a:r>
              <a:rPr lang="en-US" altLang="zh-CN" sz="3200" dirty="0">
                <a:solidFill>
                  <a:srgbClr val="0000FF"/>
                </a:solidFill>
                <a:effectLst/>
              </a:rPr>
              <a:t>3.4.1 </a:t>
            </a:r>
            <a:r>
              <a:rPr lang="zh-CN" altLang="en-US" sz="3200" dirty="0">
                <a:solidFill>
                  <a:srgbClr val="0000FF"/>
                </a:solidFill>
                <a:effectLst/>
              </a:rPr>
              <a:t>支配集、点独立集、点覆盖集</a:t>
            </a:r>
            <a:br>
              <a:rPr lang="en-US" altLang="zh-CN" sz="3200" dirty="0">
                <a:solidFill>
                  <a:srgbClr val="0000FF"/>
                </a:solidFill>
                <a:effectLst/>
              </a:rPr>
            </a:br>
            <a:endParaRPr lang="zh-CN" altLang="en-US" sz="3200" dirty="0"/>
          </a:p>
        </p:txBody>
      </p:sp>
      <p:sp>
        <p:nvSpPr>
          <p:cNvPr id="3" name="内容占位符 2"/>
          <p:cNvSpPr>
            <a:spLocks noGrp="1"/>
          </p:cNvSpPr>
          <p:nvPr>
            <p:ph idx="1"/>
          </p:nvPr>
        </p:nvSpPr>
        <p:spPr/>
        <p:txBody>
          <a:bodyPr/>
          <a:lstStyle/>
          <a:p>
            <a:pPr>
              <a:defRPr/>
            </a:pPr>
            <a:r>
              <a:rPr lang="zh-CN" altLang="en-US" sz="2800" dirty="0">
                <a:effectLst/>
              </a:rPr>
              <a:t>无线自组网络中的基于多个</a:t>
            </a:r>
            <a:r>
              <a:rPr lang="zh-CN" altLang="en-US" sz="2800" i="1" dirty="0">
                <a:solidFill>
                  <a:srgbClr val="FF0000"/>
                </a:solidFill>
                <a:effectLst/>
              </a:rPr>
              <a:t>支配集</a:t>
            </a:r>
            <a:r>
              <a:rPr lang="zh-CN" altLang="en-US" sz="2800" dirty="0">
                <a:effectLst/>
              </a:rPr>
              <a:t>的路由协议</a:t>
            </a:r>
            <a:endParaRPr lang="en-US" altLang="zh-CN" sz="2800" dirty="0">
              <a:effectLst/>
            </a:endParaRPr>
          </a:p>
          <a:p>
            <a:pPr>
              <a:defRPr/>
            </a:pPr>
            <a:r>
              <a:rPr lang="zh-CN" altLang="en-US" sz="2800" dirty="0"/>
              <a:t>无线传感器网络中面向数据采集的</a:t>
            </a:r>
            <a:r>
              <a:rPr lang="zh-CN" altLang="en-US" sz="2800" dirty="0">
                <a:solidFill>
                  <a:srgbClr val="FF0000"/>
                </a:solidFill>
              </a:rPr>
              <a:t>支配集算法</a:t>
            </a:r>
            <a:r>
              <a:rPr lang="zh-CN" altLang="en-US" sz="2800" dirty="0"/>
              <a:t>与策略研究</a:t>
            </a:r>
            <a:endParaRPr lang="en-US" altLang="zh-CN" sz="2800" dirty="0"/>
          </a:p>
          <a:p>
            <a:pPr>
              <a:defRPr/>
            </a:pPr>
            <a:r>
              <a:rPr lang="zh-CN" altLang="en-US" sz="2800" dirty="0">
                <a:effectLst/>
              </a:rPr>
              <a:t>基于图着色的无线自组网极小连通</a:t>
            </a:r>
            <a:r>
              <a:rPr lang="zh-CN" altLang="en-US" sz="2800" i="1" dirty="0">
                <a:solidFill>
                  <a:srgbClr val="FF0000"/>
                </a:solidFill>
                <a:effectLst/>
              </a:rPr>
              <a:t>支配集</a:t>
            </a:r>
            <a:r>
              <a:rPr lang="zh-CN" altLang="en-US" sz="2800" dirty="0">
                <a:solidFill>
                  <a:srgbClr val="FF0000"/>
                </a:solidFill>
                <a:effectLst/>
              </a:rPr>
              <a:t>算法</a:t>
            </a:r>
            <a:endParaRPr lang="en-US" altLang="zh-CN" sz="2800" dirty="0">
              <a:solidFill>
                <a:srgbClr val="FF0000"/>
              </a:solidFill>
              <a:effectLst/>
            </a:endParaRPr>
          </a:p>
          <a:p>
            <a:pPr>
              <a:defRPr/>
            </a:pPr>
            <a:r>
              <a:rPr lang="zh-CN" altLang="en-US" sz="2800" dirty="0">
                <a:effectLst/>
              </a:rPr>
              <a:t>基于</a:t>
            </a:r>
            <a:r>
              <a:rPr lang="zh-CN" altLang="en-US" sz="2800" i="1" dirty="0">
                <a:solidFill>
                  <a:srgbClr val="FF0000"/>
                </a:solidFill>
                <a:effectLst/>
              </a:rPr>
              <a:t>支配集</a:t>
            </a:r>
            <a:r>
              <a:rPr lang="zh-CN" altLang="en-US" sz="2800" i="1" dirty="0">
                <a:effectLst/>
              </a:rPr>
              <a:t>的</a:t>
            </a:r>
            <a:r>
              <a:rPr lang="zh-CN" altLang="en-US" sz="2800" dirty="0">
                <a:effectLst/>
              </a:rPr>
              <a:t>无线网络优化技术与</a:t>
            </a:r>
            <a:r>
              <a:rPr lang="zh-CN" altLang="en-US" sz="2800" i="1" dirty="0">
                <a:effectLst/>
              </a:rPr>
              <a:t>应用</a:t>
            </a:r>
            <a:endParaRPr lang="zh-CN" altLang="en-US" sz="2800" dirty="0"/>
          </a:p>
          <a:p>
            <a:pPr>
              <a:defRPr/>
            </a:pPr>
            <a:r>
              <a:rPr lang="zh-CN" altLang="en-US" sz="2800" dirty="0">
                <a:effectLst/>
              </a:rPr>
              <a:t>在已建立的通信拓扑图中，计算</a:t>
            </a:r>
            <a:r>
              <a:rPr lang="zh-CN" altLang="en-US" sz="2800" dirty="0">
                <a:solidFill>
                  <a:srgbClr val="FF0000"/>
                </a:solidFill>
                <a:effectLst/>
              </a:rPr>
              <a:t>连通支配集</a:t>
            </a:r>
            <a:r>
              <a:rPr lang="zh-CN" altLang="en-US" sz="2800" dirty="0">
                <a:effectLst/>
              </a:rPr>
              <a:t>，以作为无线网络中的骨干网，负责信息的转发，从而达到提高通信效率、降低通信中的能量消耗的目的</a:t>
            </a:r>
            <a:r>
              <a:rPr lang="en-US" altLang="zh-CN" sz="2800" dirty="0">
                <a:effectLst/>
              </a:rPr>
              <a:t>……</a:t>
            </a: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850" y="333375"/>
            <a:ext cx="8540750" cy="720725"/>
          </a:xfrm>
        </p:spPr>
        <p:txBody>
          <a:bodyPr/>
          <a:lstStyle/>
          <a:p>
            <a:pPr algn="l">
              <a:defRPr/>
            </a:pPr>
            <a:br>
              <a:rPr lang="en-US" altLang="zh-CN" sz="3600" dirty="0">
                <a:effectLst/>
              </a:rPr>
            </a:br>
            <a:br>
              <a:rPr lang="zh-CN" altLang="en-US" sz="3600" dirty="0">
                <a:effectLst/>
              </a:rPr>
            </a:br>
            <a:endParaRPr lang="zh-CN" altLang="en-US" sz="3600" dirty="0"/>
          </a:p>
        </p:txBody>
      </p:sp>
      <p:sp>
        <p:nvSpPr>
          <p:cNvPr id="270339" name="内容占位符 2"/>
          <p:cNvSpPr>
            <a:spLocks noGrp="1"/>
          </p:cNvSpPr>
          <p:nvPr>
            <p:ph idx="1"/>
          </p:nvPr>
        </p:nvSpPr>
        <p:spPr>
          <a:xfrm>
            <a:off x="-13970" y="836930"/>
            <a:ext cx="9066530" cy="5184775"/>
          </a:xfrm>
        </p:spPr>
        <p:txBody>
          <a:bodyPr/>
          <a:lstStyle/>
          <a:p>
            <a:pPr marL="0" indent="0">
              <a:buFont typeface="Wingdings" panose="05000000000000000000" pitchFamily="2" charset="2"/>
              <a:buNone/>
              <a:defRPr/>
            </a:pPr>
            <a:r>
              <a:rPr lang="zh-CN" altLang="en-US" noProof="1">
                <a:solidFill>
                  <a:srgbClr val="FF0000"/>
                </a:solidFill>
              </a:rPr>
              <a:t> 定义 </a:t>
            </a:r>
            <a:r>
              <a:rPr lang="en-US" altLang="zh-CN" noProof="1">
                <a:solidFill>
                  <a:srgbClr val="FF0000"/>
                </a:solidFill>
              </a:rPr>
              <a:t>5.1.1</a:t>
            </a:r>
            <a:r>
              <a:rPr lang="zh-CN" altLang="en-US" noProof="1">
                <a:solidFill>
                  <a:srgbClr val="FF0000"/>
                </a:solidFill>
              </a:rPr>
              <a:t> </a:t>
            </a:r>
            <a:endParaRPr lang="en-US" altLang="zh-CN" noProof="1">
              <a:solidFill>
                <a:srgbClr val="FF0000"/>
              </a:solidFill>
            </a:endParaRPr>
          </a:p>
          <a:p>
            <a:pPr lvl="1">
              <a:spcAft>
                <a:spcPts val="600"/>
              </a:spcAft>
              <a:defRPr/>
            </a:pPr>
            <a:r>
              <a:rPr lang="zh-CN" altLang="en-US" b="1" noProof="1"/>
              <a:t>设 </a:t>
            </a:r>
            <a:r>
              <a:rPr lang="en-US" altLang="zh-CN" b="1" i="1" noProof="1"/>
              <a:t>D</a:t>
            </a:r>
            <a:r>
              <a:rPr lang="zh-CN" altLang="en-US" b="1" noProof="1"/>
              <a:t> ⊆ </a:t>
            </a:r>
            <a:r>
              <a:rPr lang="en-US" altLang="zh-CN" b="1" i="1" noProof="1"/>
              <a:t>V</a:t>
            </a:r>
            <a:r>
              <a:rPr lang="zh-CN" altLang="en-US" b="1" noProof="1"/>
              <a:t> </a:t>
            </a:r>
            <a:r>
              <a:rPr lang="en-US" altLang="zh-CN" b="1" noProof="1"/>
              <a:t>(</a:t>
            </a:r>
            <a:r>
              <a:rPr lang="en-US" altLang="zh-CN" b="1" i="1" noProof="1"/>
              <a:t>G</a:t>
            </a:r>
            <a:r>
              <a:rPr lang="en-US" altLang="zh-CN" b="1" noProof="1"/>
              <a:t>)</a:t>
            </a:r>
            <a:r>
              <a:rPr lang="zh-CN" altLang="en-US" b="1" noProof="1"/>
              <a:t> ，若对 ∀</a:t>
            </a:r>
            <a:r>
              <a:rPr lang="en-US" altLang="zh-CN" b="1" i="1" noProof="1"/>
              <a:t>u</a:t>
            </a:r>
            <a:r>
              <a:rPr lang="zh-CN" altLang="en-US" b="1" noProof="1"/>
              <a:t> ∈</a:t>
            </a:r>
            <a:r>
              <a:rPr lang="en-US" altLang="zh-CN" b="1" i="1" noProof="1"/>
              <a:t>V</a:t>
            </a:r>
            <a:r>
              <a:rPr lang="zh-CN" altLang="en-US" b="1" noProof="1"/>
              <a:t> </a:t>
            </a:r>
            <a:r>
              <a:rPr lang="en-US" altLang="zh-CN" b="1" noProof="1"/>
              <a:t>(</a:t>
            </a:r>
            <a:r>
              <a:rPr lang="en-US" altLang="zh-CN" b="1" i="1" noProof="1"/>
              <a:t>G</a:t>
            </a:r>
            <a:r>
              <a:rPr lang="en-US" altLang="zh-CN" b="1" noProof="1"/>
              <a:t>)</a:t>
            </a:r>
            <a:r>
              <a:rPr lang="zh-CN" altLang="en-US" b="1" noProof="1"/>
              <a:t> ，要么 </a:t>
            </a:r>
            <a:r>
              <a:rPr lang="en-US" altLang="zh-CN" b="1" i="1" noProof="1"/>
              <a:t>u</a:t>
            </a:r>
            <a:r>
              <a:rPr lang="zh-CN" altLang="en-US" b="1" noProof="1"/>
              <a:t> ∈ </a:t>
            </a:r>
            <a:r>
              <a:rPr lang="en-US" altLang="zh-CN" b="1" i="1" noProof="1"/>
              <a:t>D</a:t>
            </a:r>
            <a:r>
              <a:rPr lang="zh-CN" altLang="en-US" b="1" noProof="1"/>
              <a:t> ，要么 </a:t>
            </a:r>
            <a:r>
              <a:rPr lang="en-US" altLang="zh-CN" b="1" i="1" noProof="1"/>
              <a:t>u</a:t>
            </a:r>
            <a:r>
              <a:rPr lang="zh-CN" altLang="en-US" b="1" noProof="1"/>
              <a:t> 与 </a:t>
            </a:r>
            <a:r>
              <a:rPr lang="en-US" altLang="zh-CN" b="1" noProof="1"/>
              <a:t>D</a:t>
            </a:r>
            <a:r>
              <a:rPr lang="zh-CN" altLang="en-US" b="1" noProof="1"/>
              <a:t> 中的某些顶点相邻，则称 </a:t>
            </a:r>
            <a:r>
              <a:rPr lang="en-US" altLang="zh-CN" b="1" noProof="1"/>
              <a:t>D</a:t>
            </a:r>
            <a:r>
              <a:rPr lang="zh-CN" altLang="en-US" b="1" noProof="1"/>
              <a:t> 为图 </a:t>
            </a:r>
            <a:r>
              <a:rPr lang="en-US" altLang="zh-CN" b="1" noProof="1"/>
              <a:t>G</a:t>
            </a:r>
            <a:r>
              <a:rPr lang="zh-CN" altLang="en-US" b="1" noProof="1"/>
              <a:t> 的一个支配集。</a:t>
            </a:r>
            <a:endParaRPr lang="en-US" altLang="zh-CN" b="1" noProof="1"/>
          </a:p>
          <a:p>
            <a:pPr lvl="1">
              <a:spcAft>
                <a:spcPts val="600"/>
              </a:spcAft>
              <a:defRPr/>
            </a:pPr>
            <a:r>
              <a:rPr lang="zh-CN" altLang="en-US" b="1" noProof="1">
                <a:solidFill>
                  <a:srgbClr val="FF0000"/>
                </a:solidFill>
              </a:rPr>
              <a:t>如果一个支配集的任何真子集都不是支配集，则称它为极小支配集。</a:t>
            </a:r>
            <a:endParaRPr lang="en-US" altLang="zh-CN" b="1" noProof="1">
              <a:solidFill>
                <a:srgbClr val="FF0000"/>
              </a:solidFill>
            </a:endParaRPr>
          </a:p>
          <a:p>
            <a:pPr lvl="1">
              <a:spcAft>
                <a:spcPts val="600"/>
              </a:spcAft>
              <a:defRPr/>
            </a:pPr>
            <a:r>
              <a:rPr lang="zh-CN" altLang="en-US" b="1" noProof="1">
                <a:solidFill>
                  <a:srgbClr val="0000FF"/>
                </a:solidFill>
              </a:rPr>
              <a:t>图 </a:t>
            </a:r>
            <a:r>
              <a:rPr lang="en-US" altLang="zh-CN" b="1" noProof="1">
                <a:solidFill>
                  <a:srgbClr val="0000FF"/>
                </a:solidFill>
              </a:rPr>
              <a:t>G</a:t>
            </a:r>
            <a:r>
              <a:rPr lang="zh-CN" altLang="en-US" b="1" noProof="1">
                <a:solidFill>
                  <a:srgbClr val="0000FF"/>
                </a:solidFill>
              </a:rPr>
              <a:t> 的含顶点最少的支配集称为最小支配集</a:t>
            </a:r>
            <a:endParaRPr lang="en-US" altLang="zh-CN" b="1" noProof="1">
              <a:solidFill>
                <a:srgbClr val="0000FF"/>
              </a:solidFill>
            </a:endParaRPr>
          </a:p>
          <a:p>
            <a:pPr lvl="1">
              <a:spcAft>
                <a:spcPts val="600"/>
              </a:spcAft>
              <a:defRPr/>
            </a:pPr>
            <a:r>
              <a:rPr lang="zh-CN" altLang="en-US" b="1" noProof="1">
                <a:solidFill>
                  <a:srgbClr val="8E082E"/>
                </a:solidFill>
              </a:rPr>
              <a:t>最小支配集的顶点个数称为 </a:t>
            </a:r>
            <a:r>
              <a:rPr lang="en-US" altLang="zh-CN" b="1" noProof="1">
                <a:solidFill>
                  <a:srgbClr val="8E082E"/>
                </a:solidFill>
              </a:rPr>
              <a:t>G</a:t>
            </a:r>
            <a:r>
              <a:rPr lang="zh-CN" altLang="en-US" b="1" noProof="1">
                <a:solidFill>
                  <a:srgbClr val="8E082E"/>
                </a:solidFill>
              </a:rPr>
              <a:t> 的支配数，记为 </a:t>
            </a:r>
            <a:r>
              <a:rPr lang="en-US" altLang="zh-CN" b="1" i="1" noProof="1">
                <a:solidFill>
                  <a:srgbClr val="8E082E"/>
                </a:solidFill>
              </a:rPr>
              <a:t>γ</a:t>
            </a:r>
            <a:r>
              <a:rPr lang="zh-CN" altLang="en-US" b="1" noProof="1">
                <a:solidFill>
                  <a:srgbClr val="8E082E"/>
                </a:solidFill>
              </a:rPr>
              <a:t> </a:t>
            </a:r>
            <a:r>
              <a:rPr lang="en-US" altLang="zh-CN" b="1" noProof="1">
                <a:solidFill>
                  <a:srgbClr val="8E082E"/>
                </a:solidFill>
              </a:rPr>
              <a:t>(</a:t>
            </a:r>
            <a:r>
              <a:rPr lang="zh-CN" altLang="en-US" b="1" noProof="1">
                <a:solidFill>
                  <a:srgbClr val="8E082E"/>
                </a:solidFill>
              </a:rPr>
              <a:t> </a:t>
            </a:r>
            <a:r>
              <a:rPr lang="en-US" altLang="zh-CN" b="1" i="1" noProof="1">
                <a:solidFill>
                  <a:srgbClr val="8E082E"/>
                </a:solidFill>
              </a:rPr>
              <a:t>G</a:t>
            </a:r>
            <a:r>
              <a:rPr lang="en-US" altLang="zh-CN" b="1" noProof="1">
                <a:solidFill>
                  <a:srgbClr val="8E082E"/>
                </a:solidFill>
              </a:rPr>
              <a:t>)</a:t>
            </a:r>
            <a:r>
              <a:rPr lang="zh-CN" altLang="en-US" b="1" noProof="1">
                <a:solidFill>
                  <a:srgbClr val="8E082E"/>
                </a:solidFill>
              </a:rPr>
              <a:t> 或 </a:t>
            </a:r>
            <a:r>
              <a:rPr lang="en-US" altLang="zh-CN" b="1" i="1" noProof="1">
                <a:solidFill>
                  <a:srgbClr val="8E082E"/>
                </a:solidFill>
              </a:rPr>
              <a:t>γ</a:t>
            </a:r>
            <a:r>
              <a:rPr lang="zh-CN" altLang="en-US" b="1" noProof="1">
                <a:solidFill>
                  <a:srgbClr val="8E082E"/>
                </a:solidFill>
              </a:rPr>
              <a:t> 。</a:t>
            </a:r>
          </a:p>
        </p:txBody>
      </p:sp>
      <p:sp>
        <p:nvSpPr>
          <p:cNvPr id="3" name="矩形 2"/>
          <p:cNvSpPr/>
          <p:nvPr/>
        </p:nvSpPr>
        <p:spPr>
          <a:xfrm>
            <a:off x="1116013" y="209550"/>
            <a:ext cx="6248400" cy="640080"/>
          </a:xfrm>
          <a:prstGeom prst="rect">
            <a:avLst/>
          </a:prstGeom>
        </p:spPr>
        <p:txBody>
          <a:bodyPr>
            <a:spAutoFit/>
          </a:bodyPr>
          <a:lstStyle/>
          <a:p>
            <a:pPr fontAlgn="base">
              <a:spcBef>
                <a:spcPct val="0"/>
              </a:spcBef>
              <a:spcAft>
                <a:spcPct val="0"/>
              </a:spcAft>
              <a:buFont typeface="Arial" panose="020B0604020202020204" pitchFamily="34" charset="0"/>
              <a:buNone/>
              <a:defRPr/>
            </a:pPr>
            <a:r>
              <a:rPr lang="zh-CN" altLang="en-US" sz="3600" b="1" kern="0" dirty="0">
                <a:solidFill>
                  <a:srgbClr val="003399"/>
                </a:solidFill>
              </a:rPr>
              <a:t>一、支配集</a:t>
            </a:r>
            <a:r>
              <a:rPr lang="en-US" altLang="zh-CN" sz="3600" b="1" kern="0" dirty="0">
                <a:solidFill>
                  <a:srgbClr val="003399"/>
                </a:solidFill>
              </a:rPr>
              <a:t>(Domination Set)</a:t>
            </a:r>
            <a:endParaRPr lang="zh-CN" altLang="en-US" dirty="0">
              <a:solidFill>
                <a:srgbClr val="007A77"/>
              </a:solidFill>
            </a:endParaRP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04152" y="5805"/>
            <a:ext cx="8781415" cy="2341245"/>
          </a:xfrm>
        </p:spPr>
        <p:txBody>
          <a:bodyPr/>
          <a:lstStyle/>
          <a:p>
            <a:pPr>
              <a:defRPr/>
            </a:pPr>
            <a:r>
              <a:rPr lang="zh-CN" altLang="en-US" dirty="0">
                <a:solidFill>
                  <a:srgbClr val="0000FF"/>
                </a:solidFill>
                <a:effectLst/>
              </a:rPr>
              <a:t>例如</a:t>
            </a:r>
            <a:r>
              <a:rPr lang="en-US" altLang="zh-CN" dirty="0">
                <a:solidFill>
                  <a:srgbClr val="0000FF"/>
                </a:solidFill>
                <a:effectLst/>
              </a:rPr>
              <a:t>,</a:t>
            </a:r>
            <a:r>
              <a:rPr lang="zh-CN" altLang="en-US" dirty="0">
                <a:solidFill>
                  <a:srgbClr val="0000FF"/>
                </a:solidFill>
                <a:effectLst/>
              </a:rPr>
              <a:t>在下图中</a:t>
            </a:r>
            <a:r>
              <a:rPr lang="en-US" altLang="zh-CN" dirty="0">
                <a:solidFill>
                  <a:srgbClr val="0000FF"/>
                </a:solidFill>
                <a:effectLst/>
              </a:rPr>
              <a:t>,</a:t>
            </a:r>
            <a:r>
              <a:rPr lang="zh-CN" altLang="en-US" dirty="0">
                <a:solidFill>
                  <a:srgbClr val="0000FF"/>
                </a:solidFill>
                <a:effectLst/>
              </a:rPr>
              <a:t> </a:t>
            </a:r>
            <a:r>
              <a:rPr lang="en-US" altLang="zh-CN" i="1" dirty="0">
                <a:solidFill>
                  <a:srgbClr val="0000FF"/>
                </a:solidFill>
                <a:effectLst/>
              </a:rPr>
              <a:t>D</a:t>
            </a:r>
            <a:r>
              <a:rPr lang="en-US" altLang="zh-CN" baseline="-25000" dirty="0">
                <a:solidFill>
                  <a:srgbClr val="0000FF"/>
                </a:solidFill>
                <a:effectLst/>
              </a:rPr>
              <a:t>0</a:t>
            </a:r>
            <a:r>
              <a:rPr lang="zh-CN" altLang="en-US" dirty="0">
                <a:solidFill>
                  <a:srgbClr val="0000FF"/>
                </a:solidFill>
                <a:effectLst/>
              </a:rPr>
              <a:t> </a:t>
            </a:r>
            <a:r>
              <a:rPr lang="en-US" altLang="zh-CN" dirty="0">
                <a:solidFill>
                  <a:srgbClr val="0000FF"/>
                </a:solidFill>
                <a:effectLst/>
              </a:rPr>
              <a:t>=</a:t>
            </a:r>
            <a:r>
              <a:rPr lang="zh-CN" altLang="en-US" dirty="0">
                <a:solidFill>
                  <a:srgbClr val="0000FF"/>
                </a:solidFill>
                <a:effectLst/>
              </a:rPr>
              <a:t> </a:t>
            </a:r>
            <a:r>
              <a:rPr lang="en-US" altLang="zh-CN" dirty="0">
                <a:solidFill>
                  <a:srgbClr val="0000FF"/>
                </a:solidFill>
                <a:effectLst/>
              </a:rPr>
              <a:t>{</a:t>
            </a:r>
            <a:r>
              <a:rPr lang="en-US" altLang="zh-CN" i="1" dirty="0">
                <a:solidFill>
                  <a:srgbClr val="0000FF"/>
                </a:solidFill>
                <a:effectLst/>
              </a:rPr>
              <a:t>v</a:t>
            </a:r>
            <a:r>
              <a:rPr lang="en-US" altLang="zh-CN" baseline="-25000" dirty="0">
                <a:solidFill>
                  <a:srgbClr val="0000FF"/>
                </a:solidFill>
                <a:effectLst/>
              </a:rPr>
              <a:t>0</a:t>
            </a:r>
            <a:r>
              <a:rPr lang="en-US" altLang="zh-CN" dirty="0">
                <a:solidFill>
                  <a:srgbClr val="0000FF"/>
                </a:solidFill>
                <a:effectLst/>
              </a:rPr>
              <a:t>}</a:t>
            </a:r>
            <a:r>
              <a:rPr lang="zh-CN" altLang="en-US" dirty="0">
                <a:solidFill>
                  <a:srgbClr val="0000FF"/>
                </a:solidFill>
                <a:effectLst/>
              </a:rPr>
              <a:t> </a:t>
            </a:r>
            <a:r>
              <a:rPr lang="en-US" altLang="zh-CN" dirty="0">
                <a:solidFill>
                  <a:srgbClr val="0000FF"/>
                </a:solidFill>
                <a:effectLst/>
              </a:rPr>
              <a:t>,</a:t>
            </a:r>
            <a:r>
              <a:rPr lang="en-US" altLang="zh-CN" i="1" dirty="0">
                <a:solidFill>
                  <a:srgbClr val="0000FF"/>
                </a:solidFill>
                <a:effectLst/>
                <a:sym typeface="+mn-ea"/>
              </a:rPr>
              <a:t>D</a:t>
            </a:r>
            <a:r>
              <a:rPr lang="en-US" altLang="zh-CN" baseline="-25000" dirty="0">
                <a:solidFill>
                  <a:srgbClr val="0000FF"/>
                </a:solidFill>
                <a:effectLst/>
                <a:sym typeface="+mn-ea"/>
              </a:rPr>
              <a:t>1</a:t>
            </a:r>
            <a:r>
              <a:rPr lang="en-US" altLang="zh-CN" dirty="0">
                <a:solidFill>
                  <a:srgbClr val="0000FF"/>
                </a:solidFill>
                <a:effectLst/>
                <a:sym typeface="+mn-ea"/>
              </a:rPr>
              <a:t>=</a:t>
            </a:r>
            <a:r>
              <a:rPr lang="zh-CN" altLang="en-US" dirty="0">
                <a:solidFill>
                  <a:srgbClr val="0000FF"/>
                </a:solidFill>
                <a:effectLst/>
                <a:sym typeface="+mn-ea"/>
              </a:rPr>
              <a:t> </a:t>
            </a:r>
            <a:r>
              <a:rPr lang="en-US" altLang="zh-CN" dirty="0">
                <a:solidFill>
                  <a:srgbClr val="0000FF"/>
                </a:solidFill>
                <a:effectLst/>
                <a:sym typeface="+mn-ea"/>
              </a:rPr>
              <a:t>{</a:t>
            </a:r>
            <a:r>
              <a:rPr lang="en-US" altLang="zh-CN" i="1" dirty="0">
                <a:solidFill>
                  <a:srgbClr val="0000FF"/>
                </a:solidFill>
                <a:effectLst/>
                <a:sym typeface="+mn-ea"/>
              </a:rPr>
              <a:t>v</a:t>
            </a:r>
            <a:r>
              <a:rPr lang="en-US" altLang="zh-CN" baseline="-25000" dirty="0">
                <a:solidFill>
                  <a:srgbClr val="0000FF"/>
                </a:solidFill>
                <a:effectLst/>
                <a:sym typeface="+mn-ea"/>
              </a:rPr>
              <a:t>1</a:t>
            </a:r>
            <a:r>
              <a:rPr lang="en-US" altLang="zh-CN" dirty="0">
                <a:solidFill>
                  <a:srgbClr val="0000FF"/>
                </a:solidFill>
                <a:effectLst/>
                <a:sym typeface="+mn-ea"/>
              </a:rPr>
              <a:t>,</a:t>
            </a:r>
            <a:r>
              <a:rPr lang="en-US" altLang="zh-CN" i="1" dirty="0">
                <a:solidFill>
                  <a:srgbClr val="0000FF"/>
                </a:solidFill>
                <a:effectLst/>
                <a:sym typeface="+mn-ea"/>
              </a:rPr>
              <a:t>v</a:t>
            </a:r>
            <a:r>
              <a:rPr lang="en-US" altLang="zh-CN" baseline="-25000" dirty="0">
                <a:solidFill>
                  <a:srgbClr val="0000FF"/>
                </a:solidFill>
                <a:effectLst/>
                <a:sym typeface="+mn-ea"/>
              </a:rPr>
              <a:t>4</a:t>
            </a:r>
            <a:r>
              <a:rPr lang="en-US" altLang="zh-CN" dirty="0">
                <a:solidFill>
                  <a:srgbClr val="0000FF"/>
                </a:solidFill>
                <a:effectLst/>
                <a:sym typeface="+mn-ea"/>
              </a:rPr>
              <a:t>,</a:t>
            </a:r>
            <a:r>
              <a:rPr lang="en-US" altLang="zh-CN" i="1" dirty="0">
                <a:solidFill>
                  <a:srgbClr val="0000FF"/>
                </a:solidFill>
                <a:effectLst/>
                <a:sym typeface="+mn-ea"/>
              </a:rPr>
              <a:t>v</a:t>
            </a:r>
            <a:r>
              <a:rPr lang="en-US" altLang="zh-CN" baseline="-25000" dirty="0">
                <a:solidFill>
                  <a:srgbClr val="0000FF"/>
                </a:solidFill>
                <a:effectLst/>
                <a:sym typeface="+mn-ea"/>
              </a:rPr>
              <a:t>7</a:t>
            </a:r>
            <a:r>
              <a:rPr lang="zh-CN" altLang="en-US" dirty="0">
                <a:solidFill>
                  <a:srgbClr val="0000FF"/>
                </a:solidFill>
                <a:effectLst/>
                <a:sym typeface="+mn-ea"/>
              </a:rPr>
              <a:t> </a:t>
            </a:r>
            <a:r>
              <a:rPr lang="en-US" altLang="zh-CN" dirty="0">
                <a:solidFill>
                  <a:srgbClr val="0000FF"/>
                </a:solidFill>
                <a:effectLst/>
                <a:sym typeface="+mn-ea"/>
              </a:rPr>
              <a:t>},</a:t>
            </a:r>
            <a:r>
              <a:rPr lang="zh-CN" altLang="en-US" dirty="0">
                <a:solidFill>
                  <a:srgbClr val="0000FF"/>
                </a:solidFill>
                <a:effectLst/>
              </a:rPr>
              <a:t> </a:t>
            </a:r>
            <a:r>
              <a:rPr lang="en-US" altLang="zh-CN" i="1" dirty="0">
                <a:solidFill>
                  <a:srgbClr val="0000FF"/>
                </a:solidFill>
                <a:effectLst/>
              </a:rPr>
              <a:t>D</a:t>
            </a:r>
            <a:r>
              <a:rPr lang="en-US" altLang="zh-CN" baseline="-25000" dirty="0">
                <a:solidFill>
                  <a:srgbClr val="0000FF"/>
                </a:solidFill>
                <a:effectLst/>
              </a:rPr>
              <a:t>2</a:t>
            </a:r>
            <a:r>
              <a:rPr lang="zh-CN" altLang="en-US" dirty="0">
                <a:solidFill>
                  <a:srgbClr val="0000FF"/>
                </a:solidFill>
                <a:effectLst/>
              </a:rPr>
              <a:t> </a:t>
            </a:r>
            <a:r>
              <a:rPr lang="en-US" altLang="zh-CN" dirty="0">
                <a:solidFill>
                  <a:srgbClr val="0000FF"/>
                </a:solidFill>
                <a:effectLst/>
              </a:rPr>
              <a:t>=</a:t>
            </a:r>
            <a:r>
              <a:rPr lang="zh-CN" altLang="en-US" dirty="0">
                <a:solidFill>
                  <a:srgbClr val="0000FF"/>
                </a:solidFill>
                <a:effectLst/>
              </a:rPr>
              <a:t> </a:t>
            </a:r>
            <a:r>
              <a:rPr lang="en-US" altLang="zh-CN" dirty="0">
                <a:solidFill>
                  <a:srgbClr val="0000FF"/>
                </a:solidFill>
                <a:effectLst/>
              </a:rPr>
              <a:t>{</a:t>
            </a:r>
            <a:r>
              <a:rPr lang="en-US" altLang="zh-CN" i="1" dirty="0">
                <a:solidFill>
                  <a:srgbClr val="0000FF"/>
                </a:solidFill>
                <a:effectLst/>
              </a:rPr>
              <a:t>v</a:t>
            </a:r>
            <a:r>
              <a:rPr lang="en-US" altLang="zh-CN" baseline="-25000" dirty="0">
                <a:solidFill>
                  <a:srgbClr val="0000FF"/>
                </a:solidFill>
                <a:effectLst/>
              </a:rPr>
              <a:t>1</a:t>
            </a:r>
            <a:r>
              <a:rPr lang="en-US" altLang="zh-CN" dirty="0">
                <a:solidFill>
                  <a:srgbClr val="0000FF"/>
                </a:solidFill>
                <a:effectLst/>
              </a:rPr>
              <a:t>,</a:t>
            </a:r>
            <a:r>
              <a:rPr lang="en-US" altLang="zh-CN" i="1" dirty="0">
                <a:solidFill>
                  <a:srgbClr val="0000FF"/>
                </a:solidFill>
                <a:effectLst/>
              </a:rPr>
              <a:t>v</a:t>
            </a:r>
            <a:r>
              <a:rPr lang="en-US" altLang="zh-CN" baseline="-25000" dirty="0">
                <a:solidFill>
                  <a:srgbClr val="0000FF"/>
                </a:solidFill>
                <a:effectLst/>
              </a:rPr>
              <a:t>3</a:t>
            </a:r>
            <a:r>
              <a:rPr lang="en-US" altLang="zh-CN" dirty="0">
                <a:solidFill>
                  <a:srgbClr val="0000FF"/>
                </a:solidFill>
                <a:effectLst/>
              </a:rPr>
              <a:t>,</a:t>
            </a:r>
            <a:r>
              <a:rPr lang="en-US" altLang="zh-CN" i="1" dirty="0">
                <a:solidFill>
                  <a:srgbClr val="0000FF"/>
                </a:solidFill>
                <a:effectLst/>
              </a:rPr>
              <a:t>v</a:t>
            </a:r>
            <a:r>
              <a:rPr lang="en-US" altLang="zh-CN" baseline="-25000" dirty="0">
                <a:solidFill>
                  <a:srgbClr val="0000FF"/>
                </a:solidFill>
                <a:effectLst/>
              </a:rPr>
              <a:t>5</a:t>
            </a:r>
            <a:r>
              <a:rPr lang="en-US" altLang="zh-CN" dirty="0">
                <a:solidFill>
                  <a:srgbClr val="0000FF"/>
                </a:solidFill>
                <a:effectLst/>
              </a:rPr>
              <a:t>,</a:t>
            </a:r>
            <a:r>
              <a:rPr lang="en-US" altLang="zh-CN" i="1" dirty="0">
                <a:solidFill>
                  <a:srgbClr val="0000FF"/>
                </a:solidFill>
                <a:effectLst/>
              </a:rPr>
              <a:t>v</a:t>
            </a:r>
            <a:r>
              <a:rPr lang="en-US" altLang="zh-CN" baseline="-25000" dirty="0">
                <a:solidFill>
                  <a:srgbClr val="0000FF"/>
                </a:solidFill>
                <a:effectLst/>
              </a:rPr>
              <a:t>6</a:t>
            </a:r>
            <a:r>
              <a:rPr lang="zh-CN" altLang="en-US" dirty="0">
                <a:solidFill>
                  <a:srgbClr val="0000FF"/>
                </a:solidFill>
                <a:effectLst/>
              </a:rPr>
              <a:t> </a:t>
            </a:r>
            <a:r>
              <a:rPr lang="en-US" altLang="zh-CN" dirty="0">
                <a:solidFill>
                  <a:srgbClr val="0000FF"/>
                </a:solidFill>
                <a:effectLst/>
              </a:rPr>
              <a:t>}</a:t>
            </a:r>
            <a:r>
              <a:rPr lang="zh-CN" altLang="en-US" dirty="0">
                <a:solidFill>
                  <a:srgbClr val="0000FF"/>
                </a:solidFill>
                <a:effectLst/>
              </a:rPr>
              <a:t>都是 </a:t>
            </a:r>
            <a:r>
              <a:rPr lang="en-US" altLang="zh-CN" dirty="0">
                <a:solidFill>
                  <a:srgbClr val="0000FF"/>
                </a:solidFill>
                <a:effectLst/>
              </a:rPr>
              <a:t>G</a:t>
            </a:r>
            <a:r>
              <a:rPr lang="zh-CN" altLang="en-US" dirty="0">
                <a:solidFill>
                  <a:srgbClr val="0000FF"/>
                </a:solidFill>
                <a:effectLst/>
              </a:rPr>
              <a:t> 的支配集，前两个是极小支配集</a:t>
            </a:r>
            <a:r>
              <a:rPr lang="en-US" altLang="zh-CN" dirty="0">
                <a:solidFill>
                  <a:srgbClr val="0000FF"/>
                </a:solidFill>
                <a:effectLst/>
              </a:rPr>
              <a:t>,</a:t>
            </a:r>
            <a:r>
              <a:rPr lang="zh-CN" altLang="en-US" dirty="0">
                <a:solidFill>
                  <a:srgbClr val="0000FF"/>
                </a:solidFill>
                <a:effectLst/>
              </a:rPr>
              <a:t> </a:t>
            </a:r>
            <a:r>
              <a:rPr lang="en-US" altLang="zh-CN" i="1" dirty="0">
                <a:solidFill>
                  <a:srgbClr val="0000FF"/>
                </a:solidFill>
                <a:effectLst/>
              </a:rPr>
              <a:t>D</a:t>
            </a:r>
            <a:r>
              <a:rPr lang="en-US" altLang="zh-CN" baseline="-25000" dirty="0">
                <a:solidFill>
                  <a:srgbClr val="0000FF"/>
                </a:solidFill>
                <a:effectLst/>
              </a:rPr>
              <a:t>0</a:t>
            </a:r>
            <a:r>
              <a:rPr lang="zh-CN" altLang="en-US" dirty="0">
                <a:solidFill>
                  <a:srgbClr val="0000FF"/>
                </a:solidFill>
                <a:effectLst/>
              </a:rPr>
              <a:t> 是最小支配集。</a:t>
            </a:r>
          </a:p>
          <a:p>
            <a:pPr>
              <a:defRPr/>
            </a:pPr>
            <a:r>
              <a:rPr lang="zh-CN" altLang="en-US" dirty="0">
                <a:solidFill>
                  <a:srgbClr val="0000FF"/>
                </a:solidFill>
                <a:effectLst/>
              </a:rPr>
              <a:t> </a:t>
            </a:r>
            <a:r>
              <a:rPr lang="en-US" altLang="zh-CN" i="1" dirty="0">
                <a:solidFill>
                  <a:srgbClr val="0000FF"/>
                </a:solidFill>
                <a:effectLst/>
              </a:rPr>
              <a:t>γ</a:t>
            </a:r>
            <a:r>
              <a:rPr lang="zh-CN" altLang="en-US" dirty="0">
                <a:solidFill>
                  <a:srgbClr val="0000FF"/>
                </a:solidFill>
                <a:effectLst/>
              </a:rPr>
              <a:t> </a:t>
            </a:r>
            <a:r>
              <a:rPr lang="en-US" altLang="zh-CN" dirty="0">
                <a:solidFill>
                  <a:srgbClr val="0000FF"/>
                </a:solidFill>
                <a:effectLst/>
              </a:rPr>
              <a:t>(</a:t>
            </a:r>
            <a:r>
              <a:rPr lang="en-US" altLang="zh-CN" i="1" dirty="0">
                <a:solidFill>
                  <a:srgbClr val="0000FF"/>
                </a:solidFill>
                <a:effectLst/>
              </a:rPr>
              <a:t>G</a:t>
            </a:r>
            <a:r>
              <a:rPr lang="en-US" altLang="zh-CN" dirty="0">
                <a:solidFill>
                  <a:srgbClr val="0000FF"/>
                </a:solidFill>
                <a:effectLst/>
              </a:rPr>
              <a:t>)</a:t>
            </a:r>
            <a:r>
              <a:rPr lang="zh-CN" altLang="en-US" dirty="0">
                <a:solidFill>
                  <a:srgbClr val="0000FF"/>
                </a:solidFill>
                <a:effectLst/>
              </a:rPr>
              <a:t> </a:t>
            </a:r>
            <a:r>
              <a:rPr lang="en-US" altLang="zh-CN" dirty="0">
                <a:solidFill>
                  <a:srgbClr val="0000FF"/>
                </a:solidFill>
                <a:effectLst/>
              </a:rPr>
              <a:t>=</a:t>
            </a:r>
            <a:r>
              <a:rPr lang="zh-CN" altLang="en-US" dirty="0">
                <a:solidFill>
                  <a:srgbClr val="0000FF"/>
                </a:solidFill>
                <a:effectLst/>
              </a:rPr>
              <a:t> </a:t>
            </a:r>
            <a:r>
              <a:rPr lang="en-US" altLang="zh-CN" dirty="0">
                <a:solidFill>
                  <a:srgbClr val="0000FF"/>
                </a:solidFill>
                <a:effectLst/>
              </a:rPr>
              <a:t>1</a:t>
            </a:r>
            <a:r>
              <a:rPr lang="zh-CN" altLang="en-US" dirty="0">
                <a:solidFill>
                  <a:srgbClr val="0000FF"/>
                </a:solidFill>
                <a:effectLst/>
              </a:rPr>
              <a:t> 。</a:t>
            </a:r>
          </a:p>
          <a:p>
            <a:pPr>
              <a:defRPr/>
            </a:pPr>
            <a:endParaRPr lang="zh-CN" altLang="en-US" dirty="0">
              <a:solidFill>
                <a:srgbClr val="0000FF"/>
              </a:solidFill>
            </a:endParaRPr>
          </a:p>
        </p:txBody>
      </p:sp>
      <p:pic>
        <p:nvPicPr>
          <p:cNvPr id="32256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46" y="2335619"/>
            <a:ext cx="4857750"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组合 15"/>
          <p:cNvGrpSpPr/>
          <p:nvPr/>
        </p:nvGrpSpPr>
        <p:grpSpPr>
          <a:xfrm>
            <a:off x="845184" y="2681377"/>
            <a:ext cx="8334058" cy="2359025"/>
            <a:chOff x="1401" y="4406"/>
            <a:chExt cx="13125" cy="3715"/>
          </a:xfrm>
        </p:grpSpPr>
        <p:sp>
          <p:nvSpPr>
            <p:cNvPr id="5" name="椭圆 4"/>
            <p:cNvSpPr/>
            <p:nvPr/>
          </p:nvSpPr>
          <p:spPr>
            <a:xfrm>
              <a:off x="2804" y="4406"/>
              <a:ext cx="453" cy="45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7" name="椭圆 6"/>
            <p:cNvSpPr/>
            <p:nvPr/>
          </p:nvSpPr>
          <p:spPr>
            <a:xfrm>
              <a:off x="6336" y="7666"/>
              <a:ext cx="455" cy="45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8" name="椭圆 7"/>
            <p:cNvSpPr/>
            <p:nvPr/>
          </p:nvSpPr>
          <p:spPr>
            <a:xfrm>
              <a:off x="1401" y="7666"/>
              <a:ext cx="452" cy="45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2" name="文本框 1"/>
            <p:cNvSpPr txBox="1"/>
            <p:nvPr/>
          </p:nvSpPr>
          <p:spPr>
            <a:xfrm>
              <a:off x="7537" y="6425"/>
              <a:ext cx="6989" cy="1501"/>
            </a:xfrm>
            <a:prstGeom prst="rect">
              <a:avLst/>
            </a:prstGeom>
            <a:noFill/>
          </p:spPr>
          <p:txBody>
            <a:bodyPr wrap="square" rtlCol="0" anchor="t">
              <a:spAutoFit/>
            </a:bodyPr>
            <a:lstStyle/>
            <a:p>
              <a:pPr algn="l"/>
              <a:r>
                <a:rPr lang="en-US" altLang="zh-CN" sz="2800" b="1" i="1" dirty="0">
                  <a:solidFill>
                    <a:srgbClr val="FF0000"/>
                  </a:solidFill>
                  <a:effectLst/>
                  <a:sym typeface="Symbol" panose="05050102010706020507" charset="0"/>
                </a:rPr>
                <a:t>D</a:t>
              </a:r>
              <a:r>
                <a:rPr lang="en-US" altLang="zh-CN" sz="2800" b="1" i="1" baseline="-25000" dirty="0">
                  <a:solidFill>
                    <a:srgbClr val="FF0000"/>
                  </a:solidFill>
                  <a:effectLst/>
                  <a:sym typeface="Symbol" panose="05050102010706020507" charset="0"/>
                </a:rPr>
                <a:t>1</a:t>
              </a:r>
              <a:r>
                <a:rPr lang="en-US" altLang="zh-CN" sz="2800" b="1" dirty="0">
                  <a:solidFill>
                    <a:srgbClr val="FF0000"/>
                  </a:solidFill>
                  <a:effectLst/>
                  <a:sym typeface="+mn-ea"/>
                </a:rPr>
                <a:t>=</a:t>
              </a:r>
              <a:r>
                <a:rPr lang="zh-CN" altLang="en-US" sz="2800" b="1" dirty="0">
                  <a:solidFill>
                    <a:srgbClr val="FF0000"/>
                  </a:solidFill>
                  <a:effectLst/>
                  <a:sym typeface="+mn-ea"/>
                </a:rPr>
                <a:t> </a:t>
              </a:r>
              <a:r>
                <a:rPr lang="en-US" altLang="zh-CN" sz="2800" b="1" dirty="0">
                  <a:solidFill>
                    <a:srgbClr val="FF0000"/>
                  </a:solidFill>
                  <a:effectLst/>
                  <a:sym typeface="+mn-ea"/>
                </a:rPr>
                <a:t>{</a:t>
              </a:r>
              <a:r>
                <a:rPr lang="en-US" altLang="zh-CN" sz="2800" b="1" i="1" dirty="0">
                  <a:solidFill>
                    <a:srgbClr val="FF0000"/>
                  </a:solidFill>
                  <a:effectLst/>
                  <a:sym typeface="+mn-ea"/>
                </a:rPr>
                <a:t>v</a:t>
              </a:r>
              <a:r>
                <a:rPr lang="en-US" altLang="zh-CN" sz="2800" b="1" i="1" baseline="-25000" dirty="0">
                  <a:solidFill>
                    <a:srgbClr val="FF0000"/>
                  </a:solidFill>
                  <a:effectLst/>
                  <a:sym typeface="+mn-ea"/>
                </a:rPr>
                <a:t>0</a:t>
              </a:r>
              <a:r>
                <a:rPr lang="en-US" sz="2800" b="1" dirty="0">
                  <a:solidFill>
                    <a:srgbClr val="FF0000"/>
                  </a:solidFill>
                  <a:effectLst/>
                  <a:sym typeface="+mn-ea"/>
                </a:rPr>
                <a:t>,</a:t>
              </a:r>
              <a:r>
                <a:rPr lang="en-US" altLang="zh-CN" sz="2800" b="1" i="1" dirty="0">
                  <a:solidFill>
                    <a:srgbClr val="FF0000"/>
                  </a:solidFill>
                  <a:effectLst/>
                  <a:sym typeface="+mn-ea"/>
                </a:rPr>
                <a:t>v</a:t>
              </a:r>
              <a:r>
                <a:rPr lang="en-US" altLang="zh-CN" sz="2800" b="1" i="1" baseline="-25000" dirty="0">
                  <a:solidFill>
                    <a:srgbClr val="FF0000"/>
                  </a:solidFill>
                  <a:effectLst/>
                  <a:sym typeface="+mn-ea"/>
                </a:rPr>
                <a:t>2</a:t>
              </a:r>
              <a:r>
                <a:rPr lang="en-US" sz="2800" b="1" dirty="0">
                  <a:solidFill>
                    <a:srgbClr val="FF0000"/>
                  </a:solidFill>
                  <a:effectLst/>
                  <a:sym typeface="+mn-ea"/>
                </a:rPr>
                <a:t>,</a:t>
              </a:r>
              <a:r>
                <a:rPr lang="en-US" altLang="zh-CN" sz="2800" b="1" i="1" dirty="0">
                  <a:solidFill>
                    <a:srgbClr val="FF0000"/>
                  </a:solidFill>
                  <a:effectLst/>
                  <a:sym typeface="+mn-ea"/>
                </a:rPr>
                <a:t>v</a:t>
              </a:r>
              <a:r>
                <a:rPr lang="en-US" altLang="zh-CN" sz="2800" b="1" baseline="-25000" dirty="0">
                  <a:solidFill>
                    <a:srgbClr val="FF0000"/>
                  </a:solidFill>
                  <a:effectLst/>
                  <a:sym typeface="+mn-ea"/>
                </a:rPr>
                <a:t>3</a:t>
              </a:r>
              <a:r>
                <a:rPr lang="en-US" sz="2800" b="1" dirty="0">
                  <a:solidFill>
                    <a:srgbClr val="FF0000"/>
                  </a:solidFill>
                  <a:effectLst/>
                  <a:sym typeface="+mn-ea"/>
                </a:rPr>
                <a:t>,</a:t>
              </a:r>
              <a:r>
                <a:rPr lang="en-US" altLang="zh-CN" sz="2800" b="1" i="1" dirty="0">
                  <a:solidFill>
                    <a:srgbClr val="FF0000"/>
                  </a:solidFill>
                  <a:effectLst/>
                  <a:sym typeface="+mn-ea"/>
                </a:rPr>
                <a:t>v</a:t>
              </a:r>
              <a:r>
                <a:rPr lang="en-US" altLang="zh-CN" sz="2800" b="1" baseline="-25000" dirty="0">
                  <a:solidFill>
                    <a:srgbClr val="FF0000"/>
                  </a:solidFill>
                  <a:effectLst/>
                  <a:sym typeface="+mn-ea"/>
                </a:rPr>
                <a:t>5</a:t>
              </a:r>
              <a:r>
                <a:rPr lang="en-US" sz="2800" b="1" dirty="0">
                  <a:solidFill>
                    <a:srgbClr val="FF0000"/>
                  </a:solidFill>
                  <a:effectLst/>
                  <a:sym typeface="+mn-ea"/>
                </a:rPr>
                <a:t>,</a:t>
              </a:r>
              <a:r>
                <a:rPr lang="en-US" altLang="zh-CN" sz="2800" b="1" i="1" dirty="0">
                  <a:solidFill>
                    <a:srgbClr val="FF0000"/>
                  </a:solidFill>
                  <a:effectLst/>
                  <a:sym typeface="+mn-ea"/>
                </a:rPr>
                <a:t>v</a:t>
              </a:r>
              <a:r>
                <a:rPr lang="en-US" altLang="zh-CN" sz="2800" b="1" baseline="-25000" dirty="0">
                  <a:solidFill>
                    <a:srgbClr val="FF0000"/>
                  </a:solidFill>
                  <a:effectLst/>
                  <a:sym typeface="+mn-ea"/>
                </a:rPr>
                <a:t>6</a:t>
              </a:r>
              <a:r>
                <a:rPr lang="en-US" sz="2800" b="1" dirty="0">
                  <a:solidFill>
                    <a:srgbClr val="FF0000"/>
                  </a:solidFill>
                  <a:effectLst/>
                  <a:sym typeface="+mn-ea"/>
                </a:rPr>
                <a:t>,</a:t>
              </a:r>
              <a:r>
                <a:rPr lang="en-US" altLang="zh-CN" sz="2800" b="1" i="1" dirty="0">
                  <a:solidFill>
                    <a:srgbClr val="FF0000"/>
                  </a:solidFill>
                  <a:effectLst/>
                  <a:sym typeface="+mn-ea"/>
                </a:rPr>
                <a:t>v</a:t>
              </a:r>
              <a:r>
                <a:rPr lang="en-US" altLang="zh-CN" sz="2800" b="1" i="1" baseline="-25000" dirty="0">
                  <a:solidFill>
                    <a:srgbClr val="FF0000"/>
                  </a:solidFill>
                  <a:effectLst/>
                  <a:sym typeface="+mn-ea"/>
                </a:rPr>
                <a:t>8</a:t>
              </a:r>
              <a:r>
                <a:rPr lang="zh-CN" altLang="en-US" sz="2800" b="1" dirty="0">
                  <a:solidFill>
                    <a:srgbClr val="FF0000"/>
                  </a:solidFill>
                  <a:effectLst/>
                  <a:sym typeface="+mn-ea"/>
                </a:rPr>
                <a:t> </a:t>
              </a:r>
              <a:r>
                <a:rPr lang="en-US" altLang="zh-CN" sz="2800" b="1" dirty="0">
                  <a:solidFill>
                    <a:srgbClr val="FF0000"/>
                  </a:solidFill>
                  <a:effectLst/>
                  <a:sym typeface="+mn-ea"/>
                </a:rPr>
                <a:t>}</a:t>
              </a:r>
              <a:r>
                <a:rPr lang="zh-CN" altLang="en-US" sz="2800" b="1" dirty="0">
                  <a:solidFill>
                    <a:srgbClr val="FF0000"/>
                  </a:solidFill>
                  <a:effectLst/>
                  <a:sym typeface="+mn-ea"/>
                </a:rPr>
                <a:t>呢？</a:t>
              </a:r>
              <a:endParaRPr lang="en-US" altLang="zh-CN" sz="2800" b="1" dirty="0">
                <a:solidFill>
                  <a:srgbClr val="FF0000"/>
                </a:solidFill>
                <a:effectLst/>
                <a:sym typeface="+mn-ea"/>
              </a:endParaRPr>
            </a:p>
            <a:p>
              <a:pPr marL="457200" indent="-457200" algn="l">
                <a:buFont typeface="Arial" panose="020B0604020202020204" pitchFamily="34" charset="0"/>
                <a:buChar char="•"/>
              </a:pPr>
              <a:endParaRPr lang="zh-CN" altLang="en-US" sz="2800" b="1" kern="0" dirty="0">
                <a:solidFill>
                  <a:srgbClr val="FF0000"/>
                </a:solidFill>
                <a:effectLst/>
              </a:endParaRPr>
            </a:p>
          </p:txBody>
        </p:sp>
      </p:grpSp>
      <p:grpSp>
        <p:nvGrpSpPr>
          <p:cNvPr id="15" name="组合 14"/>
          <p:cNvGrpSpPr/>
          <p:nvPr/>
        </p:nvGrpSpPr>
        <p:grpSpPr>
          <a:xfrm>
            <a:off x="2386012" y="2335620"/>
            <a:ext cx="6791325" cy="2037715"/>
            <a:chOff x="3831" y="4192"/>
            <a:chExt cx="10695" cy="3209"/>
          </a:xfrm>
        </p:grpSpPr>
        <p:sp>
          <p:nvSpPr>
            <p:cNvPr id="4" name="椭圆 3"/>
            <p:cNvSpPr/>
            <p:nvPr/>
          </p:nvSpPr>
          <p:spPr>
            <a:xfrm>
              <a:off x="3831" y="6969"/>
              <a:ext cx="485" cy="43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0000"/>
                </a:solidFill>
              </a:endParaRPr>
            </a:p>
          </p:txBody>
        </p:sp>
        <p:sp>
          <p:nvSpPr>
            <p:cNvPr id="6" name="文本框 5"/>
            <p:cNvSpPr txBox="1"/>
            <p:nvPr/>
          </p:nvSpPr>
          <p:spPr>
            <a:xfrm>
              <a:off x="7236" y="4192"/>
              <a:ext cx="7290" cy="2179"/>
            </a:xfrm>
            <a:prstGeom prst="rect">
              <a:avLst/>
            </a:prstGeom>
            <a:noFill/>
          </p:spPr>
          <p:txBody>
            <a:bodyPr wrap="none" rtlCol="0" anchor="t">
              <a:spAutoFit/>
            </a:bodyPr>
            <a:lstStyle/>
            <a:p>
              <a:pPr algn="l"/>
              <a:r>
                <a:rPr lang="en-US" altLang="zh-CN" sz="2800" b="1" i="1" dirty="0">
                  <a:solidFill>
                    <a:srgbClr val="FF0000"/>
                  </a:solidFill>
                  <a:effectLst/>
                  <a:sym typeface="Symbol" panose="05050102010706020507" charset="0"/>
                </a:rPr>
                <a:t>D</a:t>
              </a:r>
              <a:r>
                <a:rPr lang="en-US" altLang="zh-CN" sz="2800" b="1" i="1" baseline="-25000" dirty="0">
                  <a:solidFill>
                    <a:srgbClr val="FF0000"/>
                  </a:solidFill>
                  <a:effectLst/>
                  <a:sym typeface="Symbol" panose="05050102010706020507" charset="0"/>
                </a:rPr>
                <a:t>0</a:t>
              </a:r>
              <a:r>
                <a:rPr lang="en-US" altLang="zh-CN" sz="2800" b="1" dirty="0">
                  <a:solidFill>
                    <a:srgbClr val="FF0000"/>
                  </a:solidFill>
                  <a:effectLst/>
                  <a:sym typeface="+mn-ea"/>
                </a:rPr>
                <a:t>=</a:t>
              </a:r>
              <a:r>
                <a:rPr lang="zh-CN" altLang="en-US" sz="2800" b="1" dirty="0">
                  <a:solidFill>
                    <a:srgbClr val="FF0000"/>
                  </a:solidFill>
                  <a:effectLst/>
                  <a:sym typeface="+mn-ea"/>
                </a:rPr>
                <a:t> </a:t>
              </a:r>
              <a:r>
                <a:rPr lang="en-US" altLang="zh-CN" sz="2800" b="1" dirty="0">
                  <a:solidFill>
                    <a:srgbClr val="FF0000"/>
                  </a:solidFill>
                  <a:effectLst/>
                  <a:sym typeface="+mn-ea"/>
                </a:rPr>
                <a:t>{</a:t>
              </a:r>
              <a:r>
                <a:rPr lang="en-US" altLang="zh-CN" sz="2800" b="1" i="1" dirty="0">
                  <a:solidFill>
                    <a:srgbClr val="FF0000"/>
                  </a:solidFill>
                  <a:effectLst/>
                  <a:sym typeface="+mn-ea"/>
                </a:rPr>
                <a:t>v</a:t>
              </a:r>
              <a:r>
                <a:rPr lang="en-US" altLang="zh-CN" sz="2800" b="1" i="1" baseline="-25000" dirty="0">
                  <a:solidFill>
                    <a:srgbClr val="FF0000"/>
                  </a:solidFill>
                  <a:effectLst/>
                  <a:sym typeface="+mn-ea"/>
                </a:rPr>
                <a:t>1</a:t>
              </a:r>
              <a:r>
                <a:rPr lang="en-US" sz="2800" b="1" dirty="0">
                  <a:solidFill>
                    <a:srgbClr val="FF0000"/>
                  </a:solidFill>
                  <a:effectLst/>
                  <a:sym typeface="+mn-ea"/>
                </a:rPr>
                <a:t>,</a:t>
              </a:r>
              <a:r>
                <a:rPr lang="en-US" altLang="zh-CN" sz="2800" b="1" i="1" dirty="0">
                  <a:solidFill>
                    <a:srgbClr val="FF0000"/>
                  </a:solidFill>
                  <a:effectLst/>
                  <a:sym typeface="+mn-ea"/>
                </a:rPr>
                <a:t>v</a:t>
              </a:r>
              <a:r>
                <a:rPr lang="en-US" altLang="zh-CN" sz="2800" b="1" i="1" baseline="-25000" dirty="0">
                  <a:solidFill>
                    <a:srgbClr val="FF0000"/>
                  </a:solidFill>
                  <a:effectLst/>
                  <a:sym typeface="+mn-ea"/>
                </a:rPr>
                <a:t>2</a:t>
              </a:r>
              <a:r>
                <a:rPr lang="en-US" sz="2800" b="1" dirty="0">
                  <a:solidFill>
                    <a:srgbClr val="FF0000"/>
                  </a:solidFill>
                  <a:effectLst/>
                  <a:sym typeface="+mn-ea"/>
                </a:rPr>
                <a:t>,</a:t>
              </a:r>
              <a:r>
                <a:rPr lang="en-US" altLang="zh-CN" sz="2800" b="1" i="1" dirty="0">
                  <a:solidFill>
                    <a:srgbClr val="FF0000"/>
                  </a:solidFill>
                  <a:effectLst/>
                  <a:sym typeface="+mn-ea"/>
                </a:rPr>
                <a:t>v</a:t>
              </a:r>
              <a:r>
                <a:rPr lang="en-US" altLang="zh-CN" sz="2800" b="1" baseline="-25000" dirty="0">
                  <a:solidFill>
                    <a:srgbClr val="FF0000"/>
                  </a:solidFill>
                  <a:effectLst/>
                  <a:sym typeface="+mn-ea"/>
                </a:rPr>
                <a:t>3</a:t>
              </a:r>
              <a:r>
                <a:rPr lang="en-US" sz="2800" b="1" dirty="0">
                  <a:solidFill>
                    <a:srgbClr val="FF0000"/>
                  </a:solidFill>
                  <a:effectLst/>
                  <a:sym typeface="+mn-ea"/>
                </a:rPr>
                <a:t>,</a:t>
              </a:r>
              <a:r>
                <a:rPr lang="en-US" altLang="zh-CN" sz="2800" b="1" i="1" dirty="0">
                  <a:solidFill>
                    <a:srgbClr val="FF0000"/>
                  </a:solidFill>
                  <a:effectLst/>
                  <a:sym typeface="+mn-ea"/>
                </a:rPr>
                <a:t>v</a:t>
              </a:r>
              <a:r>
                <a:rPr lang="en-US" altLang="zh-CN" sz="2800" b="1" baseline="-25000" dirty="0">
                  <a:solidFill>
                    <a:srgbClr val="FF0000"/>
                  </a:solidFill>
                  <a:effectLst/>
                  <a:sym typeface="+mn-ea"/>
                </a:rPr>
                <a:t>4</a:t>
              </a:r>
              <a:r>
                <a:rPr lang="en-US" sz="2800" b="1" dirty="0">
                  <a:solidFill>
                    <a:srgbClr val="FF0000"/>
                  </a:solidFill>
                  <a:effectLst/>
                  <a:sym typeface="+mn-ea"/>
                </a:rPr>
                <a:t>,</a:t>
              </a:r>
              <a:r>
                <a:rPr lang="en-US" altLang="zh-CN" sz="2800" b="1" i="1" dirty="0">
                  <a:solidFill>
                    <a:srgbClr val="FF0000"/>
                  </a:solidFill>
                  <a:effectLst/>
                  <a:sym typeface="+mn-ea"/>
                </a:rPr>
                <a:t>v</a:t>
              </a:r>
              <a:r>
                <a:rPr lang="en-US" altLang="zh-CN" sz="2800" b="1" baseline="-25000" dirty="0">
                  <a:solidFill>
                    <a:srgbClr val="FF0000"/>
                  </a:solidFill>
                  <a:effectLst/>
                  <a:sym typeface="+mn-ea"/>
                </a:rPr>
                <a:t>5</a:t>
              </a:r>
              <a:r>
                <a:rPr lang="en-US" sz="2800" b="1" dirty="0">
                  <a:solidFill>
                    <a:srgbClr val="FF0000"/>
                  </a:solidFill>
                  <a:effectLst/>
                  <a:sym typeface="+mn-ea"/>
                </a:rPr>
                <a:t>,</a:t>
              </a:r>
              <a:r>
                <a:rPr lang="en-US" altLang="zh-CN" sz="2800" b="1" i="1" dirty="0">
                  <a:solidFill>
                    <a:srgbClr val="FF0000"/>
                  </a:solidFill>
                  <a:effectLst/>
                  <a:sym typeface="+mn-ea"/>
                </a:rPr>
                <a:t>v</a:t>
              </a:r>
              <a:r>
                <a:rPr lang="en-US" altLang="zh-CN" sz="2800" b="1" baseline="-25000" dirty="0">
                  <a:solidFill>
                    <a:srgbClr val="FF0000"/>
                  </a:solidFill>
                  <a:effectLst/>
                  <a:sym typeface="+mn-ea"/>
                </a:rPr>
                <a:t>6</a:t>
              </a:r>
              <a:r>
                <a:rPr lang="en-US" altLang="zh-CN" sz="2800" b="1" dirty="0">
                  <a:solidFill>
                    <a:srgbClr val="FF0000"/>
                  </a:solidFill>
                  <a:effectLst/>
                  <a:sym typeface="+mn-ea"/>
                </a:rPr>
                <a:t>,</a:t>
              </a:r>
              <a:r>
                <a:rPr lang="en-US" altLang="zh-CN" sz="2800" b="1" i="1" dirty="0">
                  <a:solidFill>
                    <a:srgbClr val="FF0000"/>
                  </a:solidFill>
                  <a:effectLst/>
                  <a:sym typeface="+mn-ea"/>
                </a:rPr>
                <a:t>v</a:t>
              </a:r>
              <a:r>
                <a:rPr lang="en-US" altLang="zh-CN" sz="2800" b="1" baseline="-25000" dirty="0">
                  <a:solidFill>
                    <a:srgbClr val="FF0000"/>
                  </a:solidFill>
                  <a:effectLst/>
                  <a:sym typeface="+mn-ea"/>
                </a:rPr>
                <a:t>7</a:t>
              </a:r>
              <a:r>
                <a:rPr lang="en-US" sz="2800" b="1" dirty="0">
                  <a:solidFill>
                    <a:srgbClr val="FF0000"/>
                  </a:solidFill>
                  <a:effectLst/>
                  <a:sym typeface="+mn-ea"/>
                </a:rPr>
                <a:t>,</a:t>
              </a:r>
              <a:r>
                <a:rPr lang="en-US" altLang="zh-CN" sz="2800" b="1" i="1" dirty="0">
                  <a:solidFill>
                    <a:srgbClr val="FF0000"/>
                  </a:solidFill>
                  <a:effectLst/>
                  <a:sym typeface="+mn-ea"/>
                </a:rPr>
                <a:t>v</a:t>
              </a:r>
              <a:r>
                <a:rPr lang="en-US" altLang="zh-CN" sz="2800" b="1" i="1" baseline="-25000" dirty="0">
                  <a:solidFill>
                    <a:srgbClr val="FF0000"/>
                  </a:solidFill>
                  <a:effectLst/>
                  <a:sym typeface="+mn-ea"/>
                </a:rPr>
                <a:t>8</a:t>
              </a:r>
              <a:r>
                <a:rPr lang="en-US" altLang="zh-CN" sz="2800" b="1" dirty="0">
                  <a:solidFill>
                    <a:srgbClr val="FF0000"/>
                  </a:solidFill>
                  <a:effectLst/>
                  <a:sym typeface="+mn-ea"/>
                </a:rPr>
                <a:t>}</a:t>
              </a:r>
            </a:p>
            <a:p>
              <a:pPr marL="457200" indent="-457200" algn="l">
                <a:buFont typeface="Arial" panose="020B0604020202020204" pitchFamily="34" charset="0"/>
                <a:buChar char="•"/>
              </a:pPr>
              <a:r>
                <a:rPr lang="zh-CN" altLang="en-US" sz="2800" b="1" kern="0" dirty="0">
                  <a:solidFill>
                    <a:srgbClr val="FF0000"/>
                  </a:solidFill>
                  <a:effectLst/>
                </a:rPr>
                <a:t>是支配集吗？</a:t>
              </a:r>
            </a:p>
            <a:p>
              <a:pPr marL="457200" indent="-457200" algn="l">
                <a:buFont typeface="Arial" panose="020B0604020202020204" pitchFamily="34" charset="0"/>
                <a:buChar char="•"/>
              </a:pPr>
              <a:r>
                <a:rPr lang="zh-CN" altLang="en-US" sz="2800" b="1" kern="0" dirty="0">
                  <a:solidFill>
                    <a:srgbClr val="FF0000"/>
                  </a:solidFill>
                  <a:effectLst/>
                </a:rPr>
                <a:t>是极小支配集吗？</a:t>
              </a:r>
            </a:p>
          </p:txBody>
        </p:sp>
      </p:grpSp>
      <p:grpSp>
        <p:nvGrpSpPr>
          <p:cNvPr id="22" name="组合 21"/>
          <p:cNvGrpSpPr/>
          <p:nvPr/>
        </p:nvGrpSpPr>
        <p:grpSpPr>
          <a:xfrm>
            <a:off x="1730692" y="2691855"/>
            <a:ext cx="7179310" cy="3157220"/>
            <a:chOff x="2804" y="4720"/>
            <a:chExt cx="11306" cy="4972"/>
          </a:xfrm>
        </p:grpSpPr>
        <p:sp>
          <p:nvSpPr>
            <p:cNvPr id="13" name="椭圆 12"/>
            <p:cNvSpPr/>
            <p:nvPr/>
          </p:nvSpPr>
          <p:spPr>
            <a:xfrm>
              <a:off x="2804" y="9237"/>
              <a:ext cx="453" cy="45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9" name="椭圆 8"/>
            <p:cNvSpPr/>
            <p:nvPr/>
          </p:nvSpPr>
          <p:spPr>
            <a:xfrm>
              <a:off x="2805" y="4720"/>
              <a:ext cx="453" cy="453"/>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17" name="椭圆 16"/>
            <p:cNvSpPr/>
            <p:nvPr/>
          </p:nvSpPr>
          <p:spPr>
            <a:xfrm>
              <a:off x="6316" y="6027"/>
              <a:ext cx="455" cy="45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18" name="椭圆 17"/>
            <p:cNvSpPr/>
            <p:nvPr/>
          </p:nvSpPr>
          <p:spPr>
            <a:xfrm>
              <a:off x="4884" y="9222"/>
              <a:ext cx="453" cy="45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20" name="文本框 19"/>
            <p:cNvSpPr txBox="1"/>
            <p:nvPr/>
          </p:nvSpPr>
          <p:spPr>
            <a:xfrm>
              <a:off x="7545" y="7963"/>
              <a:ext cx="6565" cy="1501"/>
            </a:xfrm>
            <a:prstGeom prst="rect">
              <a:avLst/>
            </a:prstGeom>
            <a:noFill/>
          </p:spPr>
          <p:txBody>
            <a:bodyPr wrap="none" rtlCol="0" anchor="t">
              <a:spAutoFit/>
            </a:bodyPr>
            <a:lstStyle/>
            <a:p>
              <a:pPr algn="l"/>
              <a:r>
                <a:rPr lang="en-US" altLang="zh-CN" sz="2800" b="1" i="1" dirty="0">
                  <a:solidFill>
                    <a:srgbClr val="FF0000"/>
                  </a:solidFill>
                  <a:effectLst/>
                  <a:sym typeface="Symbol" panose="05050102010706020507" charset="0"/>
                </a:rPr>
                <a:t>D</a:t>
              </a:r>
              <a:r>
                <a:rPr lang="en-US" altLang="zh-CN" sz="2800" b="1" i="1" baseline="-25000" dirty="0">
                  <a:solidFill>
                    <a:srgbClr val="FF0000"/>
                  </a:solidFill>
                  <a:effectLst/>
                  <a:sym typeface="Symbol" panose="05050102010706020507" charset="0"/>
                </a:rPr>
                <a:t>2</a:t>
              </a:r>
              <a:r>
                <a:rPr lang="en-US" altLang="zh-CN" sz="2800" b="1" dirty="0">
                  <a:solidFill>
                    <a:srgbClr val="FF0000"/>
                  </a:solidFill>
                  <a:effectLst/>
                  <a:sym typeface="+mn-ea"/>
                </a:rPr>
                <a:t>=</a:t>
              </a:r>
              <a:r>
                <a:rPr lang="zh-CN" altLang="en-US" sz="2800" b="1" dirty="0">
                  <a:solidFill>
                    <a:srgbClr val="FF0000"/>
                  </a:solidFill>
                  <a:effectLst/>
                  <a:sym typeface="+mn-ea"/>
                </a:rPr>
                <a:t> </a:t>
              </a:r>
              <a:r>
                <a:rPr lang="en-US" altLang="zh-CN" sz="2800" b="1" dirty="0">
                  <a:solidFill>
                    <a:srgbClr val="FF0000"/>
                  </a:solidFill>
                  <a:effectLst/>
                  <a:sym typeface="+mn-ea"/>
                </a:rPr>
                <a:t>{</a:t>
              </a:r>
              <a:r>
                <a:rPr lang="en-US" altLang="zh-CN" sz="2800" b="1" i="1" dirty="0">
                  <a:solidFill>
                    <a:srgbClr val="FF0000"/>
                  </a:solidFill>
                  <a:effectLst/>
                  <a:sym typeface="+mn-ea"/>
                </a:rPr>
                <a:t>v</a:t>
              </a:r>
              <a:r>
                <a:rPr lang="en-US" altLang="zh-CN" sz="2800" b="1" i="1" baseline="-25000" dirty="0">
                  <a:solidFill>
                    <a:srgbClr val="FF0000"/>
                  </a:solidFill>
                  <a:effectLst/>
                  <a:sym typeface="+mn-ea"/>
                </a:rPr>
                <a:t>0</a:t>
              </a:r>
              <a:r>
                <a:rPr lang="en-US" sz="2800" b="1" dirty="0">
                  <a:solidFill>
                    <a:srgbClr val="FF0000"/>
                  </a:solidFill>
                  <a:effectLst/>
                  <a:sym typeface="+mn-ea"/>
                </a:rPr>
                <a:t>,</a:t>
              </a:r>
              <a:r>
                <a:rPr lang="en-US" altLang="zh-CN" sz="2800" b="1" i="1" dirty="0">
                  <a:solidFill>
                    <a:srgbClr val="FF0000"/>
                  </a:solidFill>
                  <a:effectLst/>
                  <a:sym typeface="+mn-ea"/>
                </a:rPr>
                <a:t>v</a:t>
              </a:r>
              <a:r>
                <a:rPr lang="en-US" altLang="zh-CN" sz="2800" b="1" i="1" baseline="-25000" dirty="0">
                  <a:solidFill>
                    <a:srgbClr val="FF0000"/>
                  </a:solidFill>
                  <a:effectLst/>
                  <a:sym typeface="+mn-ea"/>
                </a:rPr>
                <a:t>2</a:t>
              </a:r>
              <a:r>
                <a:rPr lang="zh-CN" altLang="en-US" sz="2800" b="1" dirty="0">
                  <a:solidFill>
                    <a:srgbClr val="FF0000"/>
                  </a:solidFill>
                  <a:effectLst/>
                  <a:sym typeface="+mn-ea"/>
                </a:rPr>
                <a:t> </a:t>
              </a:r>
              <a:r>
                <a:rPr lang="en-US" sz="2800" b="1" dirty="0">
                  <a:solidFill>
                    <a:srgbClr val="FF0000"/>
                  </a:solidFill>
                  <a:effectLst/>
                  <a:sym typeface="+mn-ea"/>
                </a:rPr>
                <a:t>,</a:t>
              </a:r>
              <a:r>
                <a:rPr lang="en-US" altLang="zh-CN" sz="2800" b="1" i="1" dirty="0">
                  <a:solidFill>
                    <a:srgbClr val="FF0000"/>
                  </a:solidFill>
                  <a:effectLst/>
                  <a:sym typeface="+mn-ea"/>
                </a:rPr>
                <a:t>v</a:t>
              </a:r>
              <a:r>
                <a:rPr lang="en-US" altLang="zh-CN" sz="2800" b="1" baseline="-25000" dirty="0">
                  <a:solidFill>
                    <a:srgbClr val="FF0000"/>
                  </a:solidFill>
                  <a:effectLst/>
                  <a:sym typeface="+mn-ea"/>
                </a:rPr>
                <a:t>4</a:t>
              </a:r>
              <a:r>
                <a:rPr lang="en-US" sz="2800" b="1" dirty="0">
                  <a:solidFill>
                    <a:srgbClr val="FF0000"/>
                  </a:solidFill>
                  <a:effectLst/>
                  <a:sym typeface="+mn-ea"/>
                </a:rPr>
                <a:t>,</a:t>
              </a:r>
              <a:r>
                <a:rPr lang="en-US" altLang="zh-CN" sz="2800" b="1" i="1" dirty="0">
                  <a:solidFill>
                    <a:srgbClr val="FF0000"/>
                  </a:solidFill>
                  <a:effectLst/>
                  <a:sym typeface="+mn-ea"/>
                </a:rPr>
                <a:t>v</a:t>
              </a:r>
              <a:r>
                <a:rPr lang="en-US" altLang="zh-CN" sz="2800" b="1" baseline="-25000" dirty="0">
                  <a:solidFill>
                    <a:srgbClr val="FF0000"/>
                  </a:solidFill>
                  <a:effectLst/>
                  <a:sym typeface="+mn-ea"/>
                </a:rPr>
                <a:t>7</a:t>
              </a:r>
              <a:r>
                <a:rPr lang="en-US" sz="2800" b="1" dirty="0">
                  <a:solidFill>
                    <a:srgbClr val="FF0000"/>
                  </a:solidFill>
                  <a:effectLst/>
                  <a:sym typeface="+mn-ea"/>
                </a:rPr>
                <a:t>,</a:t>
              </a:r>
              <a:r>
                <a:rPr lang="en-US" altLang="zh-CN" sz="2800" b="1" i="1" dirty="0">
                  <a:solidFill>
                    <a:srgbClr val="FF0000"/>
                  </a:solidFill>
                  <a:effectLst/>
                  <a:sym typeface="+mn-ea"/>
                </a:rPr>
                <a:t>v</a:t>
              </a:r>
              <a:r>
                <a:rPr lang="en-US" altLang="zh-CN" sz="2800" b="1" i="1" baseline="-25000" dirty="0">
                  <a:solidFill>
                    <a:srgbClr val="FF0000"/>
                  </a:solidFill>
                  <a:effectLst/>
                  <a:sym typeface="+mn-ea"/>
                </a:rPr>
                <a:t>8</a:t>
              </a:r>
              <a:r>
                <a:rPr lang="en-US" altLang="zh-CN" sz="2800" b="1" dirty="0">
                  <a:solidFill>
                    <a:srgbClr val="FF0000"/>
                  </a:solidFill>
                  <a:effectLst/>
                  <a:sym typeface="+mn-ea"/>
                </a:rPr>
                <a:t>}</a:t>
              </a:r>
              <a:r>
                <a:rPr lang="zh-CN" altLang="en-US" sz="2800" b="1" dirty="0">
                  <a:solidFill>
                    <a:srgbClr val="FF0000"/>
                  </a:solidFill>
                  <a:effectLst/>
                  <a:sym typeface="+mn-ea"/>
                </a:rPr>
                <a:t>呢？</a:t>
              </a:r>
              <a:endParaRPr lang="en-US" altLang="zh-CN" sz="2800" b="1" dirty="0">
                <a:solidFill>
                  <a:srgbClr val="FF0000"/>
                </a:solidFill>
                <a:effectLst/>
                <a:sym typeface="+mn-ea"/>
              </a:endParaRPr>
            </a:p>
            <a:p>
              <a:pPr marL="457200" indent="-457200" algn="l">
                <a:buFont typeface="Arial" panose="020B0604020202020204" pitchFamily="34" charset="0"/>
                <a:buChar char="•"/>
              </a:pPr>
              <a:endParaRPr lang="zh-CN" altLang="en-US" sz="2800" b="1" kern="0" dirty="0">
                <a:solidFill>
                  <a:srgbClr val="FF0000"/>
                </a:solidFill>
                <a:effectLst/>
              </a:endParaRPr>
            </a:p>
          </p:txBody>
        </p:sp>
      </p:grpSp>
      <p:sp>
        <p:nvSpPr>
          <p:cNvPr id="19" name="TextBox 24"/>
          <p:cNvSpPr txBox="1">
            <a:spLocks noChangeArrowheads="1"/>
          </p:cNvSpPr>
          <p:nvPr/>
        </p:nvSpPr>
        <p:spPr bwMode="auto">
          <a:xfrm>
            <a:off x="4105274" y="5757223"/>
            <a:ext cx="4875212" cy="1015663"/>
          </a:xfrm>
          <a:prstGeom prst="rect">
            <a:avLst/>
          </a:prstGeom>
          <a:solidFill>
            <a:srgbClr val="FFFF00"/>
          </a:solidFill>
          <a:ln w="9525">
            <a:solidFill>
              <a:srgbClr val="FF0000"/>
            </a:solidFill>
            <a:miter lim="800000"/>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2000" b="1" dirty="0">
                <a:solidFill>
                  <a:srgbClr val="FF0000"/>
                </a:solidFill>
              </a:rPr>
              <a:t>支配集定义：</a:t>
            </a:r>
            <a:r>
              <a:rPr lang="zh-CN" altLang="en-US" sz="2000" b="1" dirty="0">
                <a:solidFill>
                  <a:srgbClr val="007A77"/>
                </a:solidFill>
              </a:rPr>
              <a:t>设 </a:t>
            </a:r>
            <a:r>
              <a:rPr lang="en-US" altLang="zh-CN" sz="2000" b="1" i="1" dirty="0">
                <a:solidFill>
                  <a:srgbClr val="007A77"/>
                </a:solidFill>
              </a:rPr>
              <a:t>D</a:t>
            </a:r>
            <a:r>
              <a:rPr lang="zh-CN" altLang="en-US" sz="2000" b="1" dirty="0">
                <a:solidFill>
                  <a:srgbClr val="007A77"/>
                </a:solidFill>
              </a:rPr>
              <a:t> ⊆ </a:t>
            </a:r>
            <a:r>
              <a:rPr lang="en-US" altLang="zh-CN" sz="2000" b="1" i="1" dirty="0">
                <a:solidFill>
                  <a:srgbClr val="007A77"/>
                </a:solidFill>
              </a:rPr>
              <a:t>V</a:t>
            </a:r>
            <a:r>
              <a:rPr lang="zh-CN" altLang="en-US" sz="2000" b="1" dirty="0">
                <a:solidFill>
                  <a:srgbClr val="007A77"/>
                </a:solidFill>
              </a:rPr>
              <a:t> </a:t>
            </a:r>
            <a:r>
              <a:rPr lang="en-US" altLang="zh-CN" sz="2000" b="1" dirty="0">
                <a:solidFill>
                  <a:srgbClr val="007A77"/>
                </a:solidFill>
              </a:rPr>
              <a:t>(</a:t>
            </a:r>
            <a:r>
              <a:rPr lang="en-US" altLang="zh-CN" sz="2000" b="1" i="1" dirty="0">
                <a:solidFill>
                  <a:srgbClr val="007A77"/>
                </a:solidFill>
              </a:rPr>
              <a:t>G</a:t>
            </a:r>
            <a:r>
              <a:rPr lang="en-US" altLang="zh-CN" sz="2000" b="1" dirty="0">
                <a:solidFill>
                  <a:srgbClr val="007A77"/>
                </a:solidFill>
              </a:rPr>
              <a:t>)</a:t>
            </a:r>
            <a:r>
              <a:rPr lang="zh-CN" altLang="en-US" sz="2000" b="1" dirty="0">
                <a:solidFill>
                  <a:srgbClr val="007A77"/>
                </a:solidFill>
              </a:rPr>
              <a:t> </a:t>
            </a:r>
            <a:r>
              <a:rPr lang="en-US" altLang="zh-CN" sz="2000" b="1" dirty="0">
                <a:solidFill>
                  <a:srgbClr val="007A77"/>
                </a:solidFill>
              </a:rPr>
              <a:t>,</a:t>
            </a:r>
            <a:r>
              <a:rPr lang="zh-CN" altLang="en-US" sz="2000" b="1" dirty="0">
                <a:solidFill>
                  <a:srgbClr val="007A77"/>
                </a:solidFill>
              </a:rPr>
              <a:t>若对 ∀</a:t>
            </a:r>
            <a:r>
              <a:rPr lang="en-US" altLang="zh-CN" sz="2000" b="1" i="1" dirty="0">
                <a:solidFill>
                  <a:srgbClr val="007A77"/>
                </a:solidFill>
              </a:rPr>
              <a:t>u</a:t>
            </a:r>
            <a:r>
              <a:rPr lang="zh-CN" altLang="en-US" sz="2000" b="1" dirty="0">
                <a:solidFill>
                  <a:srgbClr val="007A77"/>
                </a:solidFill>
              </a:rPr>
              <a:t> ∈</a:t>
            </a:r>
            <a:r>
              <a:rPr lang="en-US" altLang="zh-CN" sz="2000" b="1" i="1" dirty="0">
                <a:solidFill>
                  <a:srgbClr val="007A77"/>
                </a:solidFill>
              </a:rPr>
              <a:t>V</a:t>
            </a:r>
            <a:r>
              <a:rPr lang="zh-CN" altLang="en-US" sz="2000" b="1" dirty="0">
                <a:solidFill>
                  <a:srgbClr val="007A77"/>
                </a:solidFill>
              </a:rPr>
              <a:t> </a:t>
            </a:r>
            <a:r>
              <a:rPr lang="en-US" altLang="zh-CN" sz="2000" b="1" dirty="0">
                <a:solidFill>
                  <a:srgbClr val="007A77"/>
                </a:solidFill>
              </a:rPr>
              <a:t>(</a:t>
            </a:r>
            <a:r>
              <a:rPr lang="en-US" altLang="zh-CN" sz="2000" b="1" i="1" dirty="0">
                <a:solidFill>
                  <a:srgbClr val="007A77"/>
                </a:solidFill>
              </a:rPr>
              <a:t>G</a:t>
            </a:r>
            <a:r>
              <a:rPr lang="en-US" altLang="zh-CN" sz="2000" b="1" dirty="0">
                <a:solidFill>
                  <a:srgbClr val="007A77"/>
                </a:solidFill>
              </a:rPr>
              <a:t>)</a:t>
            </a:r>
            <a:r>
              <a:rPr lang="zh-CN" altLang="en-US" sz="2000" b="1" dirty="0">
                <a:solidFill>
                  <a:srgbClr val="007A77"/>
                </a:solidFill>
              </a:rPr>
              <a:t> </a:t>
            </a:r>
            <a:r>
              <a:rPr lang="en-US" altLang="zh-CN" sz="2000" b="1" dirty="0">
                <a:solidFill>
                  <a:srgbClr val="007A77"/>
                </a:solidFill>
              </a:rPr>
              <a:t>,</a:t>
            </a:r>
            <a:r>
              <a:rPr lang="zh-CN" altLang="en-US" sz="2000" b="1" dirty="0">
                <a:solidFill>
                  <a:srgbClr val="007A77"/>
                </a:solidFill>
              </a:rPr>
              <a:t>要么 </a:t>
            </a:r>
            <a:r>
              <a:rPr lang="en-US" altLang="zh-CN" sz="2000" b="1" i="1" dirty="0">
                <a:solidFill>
                  <a:srgbClr val="007A77"/>
                </a:solidFill>
              </a:rPr>
              <a:t>u</a:t>
            </a:r>
            <a:r>
              <a:rPr lang="zh-CN" altLang="en-US" sz="2000" b="1" dirty="0">
                <a:solidFill>
                  <a:srgbClr val="007A77"/>
                </a:solidFill>
              </a:rPr>
              <a:t> ∈ </a:t>
            </a:r>
            <a:r>
              <a:rPr lang="en-US" altLang="zh-CN" sz="2000" b="1" i="1" dirty="0">
                <a:solidFill>
                  <a:srgbClr val="007A77"/>
                </a:solidFill>
              </a:rPr>
              <a:t>D</a:t>
            </a:r>
            <a:r>
              <a:rPr lang="zh-CN" altLang="en-US" sz="2000" b="1" dirty="0">
                <a:solidFill>
                  <a:srgbClr val="007A77"/>
                </a:solidFill>
              </a:rPr>
              <a:t> </a:t>
            </a:r>
            <a:r>
              <a:rPr lang="en-US" altLang="zh-CN" sz="2000" b="1" dirty="0">
                <a:solidFill>
                  <a:srgbClr val="007A77"/>
                </a:solidFill>
              </a:rPr>
              <a:t>,</a:t>
            </a:r>
            <a:r>
              <a:rPr lang="zh-CN" altLang="en-US" sz="2000" b="1" dirty="0">
                <a:solidFill>
                  <a:srgbClr val="007A77"/>
                </a:solidFill>
              </a:rPr>
              <a:t>要么 </a:t>
            </a:r>
            <a:r>
              <a:rPr lang="en-US" altLang="zh-CN" sz="2000" b="1" i="1" dirty="0">
                <a:solidFill>
                  <a:srgbClr val="007A77"/>
                </a:solidFill>
              </a:rPr>
              <a:t>u</a:t>
            </a:r>
            <a:r>
              <a:rPr lang="zh-CN" altLang="en-US" sz="2000" b="1" dirty="0">
                <a:solidFill>
                  <a:srgbClr val="007A77"/>
                </a:solidFill>
              </a:rPr>
              <a:t> 与 </a:t>
            </a:r>
            <a:r>
              <a:rPr lang="en-US" altLang="zh-CN" sz="2000" b="1" dirty="0">
                <a:solidFill>
                  <a:srgbClr val="007A77"/>
                </a:solidFill>
              </a:rPr>
              <a:t>D</a:t>
            </a:r>
            <a:r>
              <a:rPr lang="zh-CN" altLang="en-US" sz="2000" b="1" dirty="0">
                <a:solidFill>
                  <a:srgbClr val="007A77"/>
                </a:solidFill>
              </a:rPr>
              <a:t> 中的某些顶点相邻</a:t>
            </a:r>
            <a:r>
              <a:rPr lang="en-US" altLang="zh-CN" sz="2000" b="1" dirty="0">
                <a:solidFill>
                  <a:srgbClr val="007A77"/>
                </a:solidFill>
              </a:rPr>
              <a:t>,</a:t>
            </a:r>
            <a:r>
              <a:rPr lang="zh-CN" altLang="en-US" sz="2000" b="1" dirty="0">
                <a:solidFill>
                  <a:srgbClr val="007A77"/>
                </a:solidFill>
              </a:rPr>
              <a:t>则称 </a:t>
            </a:r>
            <a:r>
              <a:rPr lang="en-US" altLang="zh-CN" sz="2000" b="1" dirty="0">
                <a:solidFill>
                  <a:srgbClr val="007A77"/>
                </a:solidFill>
              </a:rPr>
              <a:t>D</a:t>
            </a:r>
            <a:r>
              <a:rPr lang="zh-CN" altLang="en-US" sz="2000" b="1" dirty="0">
                <a:solidFill>
                  <a:srgbClr val="007A77"/>
                </a:solidFill>
              </a:rPr>
              <a:t> 为图 </a:t>
            </a:r>
            <a:r>
              <a:rPr lang="en-US" altLang="zh-CN" sz="2000" b="1" dirty="0">
                <a:solidFill>
                  <a:srgbClr val="007A77"/>
                </a:solidFill>
              </a:rPr>
              <a:t>G</a:t>
            </a:r>
            <a:r>
              <a:rPr lang="zh-CN" altLang="en-US" sz="2000" b="1" dirty="0">
                <a:solidFill>
                  <a:srgbClr val="007A77"/>
                </a:solidFill>
              </a:rPr>
              <a:t> 的一个支配集。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zh-CN" dirty="0">
                <a:solidFill>
                  <a:srgbClr val="FF0000"/>
                </a:solidFill>
                <a:effectLst/>
              </a:rPr>
              <a:t>注：</a:t>
            </a:r>
            <a:endParaRPr lang="zh-CN" altLang="en-US" dirty="0">
              <a:solidFill>
                <a:srgbClr val="FF0000"/>
              </a:solidFill>
            </a:endParaRPr>
          </a:p>
        </p:txBody>
      </p:sp>
      <p:sp>
        <p:nvSpPr>
          <p:cNvPr id="3" name="内容占位符 2"/>
          <p:cNvSpPr>
            <a:spLocks noGrp="1"/>
          </p:cNvSpPr>
          <p:nvPr>
            <p:ph idx="1"/>
          </p:nvPr>
        </p:nvSpPr>
        <p:spPr>
          <a:xfrm>
            <a:off x="0" y="764704"/>
            <a:ext cx="9144000" cy="5184775"/>
          </a:xfrm>
        </p:spPr>
        <p:txBody>
          <a:bodyPr/>
          <a:lstStyle/>
          <a:p>
            <a:pPr marL="0" indent="0">
              <a:lnSpc>
                <a:spcPct val="125000"/>
              </a:lnSpc>
              <a:buFont typeface="Wingdings" panose="05000000000000000000" pitchFamily="2" charset="2"/>
              <a:buNone/>
              <a:defRPr/>
            </a:pPr>
            <a:r>
              <a:rPr lang="en-US" altLang="zh-CN" sz="3200" dirty="0">
                <a:solidFill>
                  <a:srgbClr val="0000FF"/>
                </a:solidFill>
                <a:effectLst/>
              </a:rPr>
              <a:t>1</a:t>
            </a:r>
            <a:r>
              <a:rPr lang="zh-CN" altLang="zh-CN" sz="3200" dirty="0">
                <a:solidFill>
                  <a:srgbClr val="0000FF"/>
                </a:solidFill>
                <a:effectLst/>
              </a:rPr>
              <a:t>）最小支配集必是一个极小支配集，反之不然。</a:t>
            </a:r>
            <a:endParaRPr lang="en-US" altLang="zh-CN" sz="3200" dirty="0">
              <a:solidFill>
                <a:srgbClr val="0000FF"/>
              </a:solidFill>
              <a:effectLst/>
            </a:endParaRPr>
          </a:p>
          <a:p>
            <a:pPr marL="0" indent="0">
              <a:lnSpc>
                <a:spcPct val="125000"/>
              </a:lnSpc>
              <a:buFont typeface="Wingdings" panose="05000000000000000000" pitchFamily="2" charset="2"/>
              <a:buNone/>
              <a:defRPr/>
            </a:pPr>
            <a:r>
              <a:rPr lang="en-US" altLang="zh-CN" sz="3200" dirty="0">
                <a:solidFill>
                  <a:srgbClr val="0000FF"/>
                </a:solidFill>
                <a:effectLst/>
              </a:rPr>
              <a:t>2</a:t>
            </a:r>
            <a:r>
              <a:rPr lang="zh-CN" altLang="zh-CN" sz="3200" dirty="0">
                <a:solidFill>
                  <a:srgbClr val="0000FF"/>
                </a:solidFill>
                <a:effectLst/>
              </a:rPr>
              <a:t>）任一支配集必含有一个极小支配集。</a:t>
            </a:r>
          </a:p>
          <a:p>
            <a:pPr marL="0" indent="0">
              <a:lnSpc>
                <a:spcPct val="125000"/>
              </a:lnSpc>
              <a:buFont typeface="Wingdings" panose="05000000000000000000" pitchFamily="2" charset="2"/>
              <a:buNone/>
              <a:defRPr/>
            </a:pPr>
            <a:r>
              <a:rPr lang="en-US" altLang="zh-CN" sz="3200" dirty="0">
                <a:solidFill>
                  <a:srgbClr val="0000FF"/>
                </a:solidFill>
                <a:effectLst/>
              </a:rPr>
              <a:t> 3</a:t>
            </a:r>
            <a:r>
              <a:rPr lang="zh-CN" altLang="zh-CN" sz="3200" dirty="0">
                <a:solidFill>
                  <a:srgbClr val="0000FF"/>
                </a:solidFill>
                <a:effectLst/>
              </a:rPr>
              <a:t>）极小支配集不唯一，最小支配集一般也不唯一</a:t>
            </a:r>
            <a:endParaRPr lang="en-US" altLang="zh-CN" sz="3200" dirty="0">
              <a:solidFill>
                <a:srgbClr val="0000FF"/>
              </a:solidFill>
              <a:effectLst/>
            </a:endParaRPr>
          </a:p>
          <a:p>
            <a:pPr marL="0" indent="0">
              <a:lnSpc>
                <a:spcPct val="125000"/>
              </a:lnSpc>
              <a:buFont typeface="Wingdings" panose="05000000000000000000" pitchFamily="2" charset="2"/>
              <a:buNone/>
              <a:defRPr/>
            </a:pPr>
            <a:r>
              <a:rPr lang="en-US" altLang="zh-CN" sz="3200" dirty="0">
                <a:solidFill>
                  <a:srgbClr val="0000FF"/>
                </a:solidFill>
                <a:effectLst/>
              </a:rPr>
              <a:t>4</a:t>
            </a:r>
            <a:r>
              <a:rPr lang="zh-CN" altLang="zh-CN" sz="3200" dirty="0">
                <a:solidFill>
                  <a:srgbClr val="0000FF"/>
                </a:solidFill>
                <a:effectLst/>
              </a:rPr>
              <a:t>）对二部图 </a:t>
            </a:r>
            <a:r>
              <a:rPr lang="en-US" altLang="zh-CN" sz="3200" i="1" dirty="0">
                <a:solidFill>
                  <a:srgbClr val="0000FF"/>
                </a:solidFill>
                <a:effectLst/>
              </a:rPr>
              <a:t>G</a:t>
            </a:r>
            <a:r>
              <a:rPr lang="en-US" altLang="zh-CN" sz="3200" dirty="0">
                <a:solidFill>
                  <a:srgbClr val="0000FF"/>
                </a:solidFill>
                <a:effectLst/>
              </a:rPr>
              <a:t> = ( </a:t>
            </a:r>
            <a:r>
              <a:rPr lang="en-US" altLang="zh-CN" sz="3200" i="1" dirty="0">
                <a:solidFill>
                  <a:srgbClr val="0000FF"/>
                </a:solidFill>
                <a:effectLst/>
              </a:rPr>
              <a:t>X</a:t>
            </a:r>
            <a:r>
              <a:rPr lang="en-US" altLang="zh-CN" sz="3200" dirty="0">
                <a:solidFill>
                  <a:srgbClr val="0000FF"/>
                </a:solidFill>
                <a:effectLst/>
              </a:rPr>
              <a:t> ,</a:t>
            </a:r>
            <a:r>
              <a:rPr lang="en-US" altLang="zh-CN" sz="3200" i="1" dirty="0">
                <a:solidFill>
                  <a:srgbClr val="0000FF"/>
                </a:solidFill>
                <a:effectLst/>
              </a:rPr>
              <a:t>Y</a:t>
            </a:r>
            <a:r>
              <a:rPr lang="en-US" altLang="zh-CN" sz="3200" dirty="0">
                <a:solidFill>
                  <a:srgbClr val="0000FF"/>
                </a:solidFill>
                <a:effectLst/>
              </a:rPr>
              <a:t> ) </a:t>
            </a:r>
            <a:r>
              <a:rPr lang="zh-CN" altLang="zh-CN" sz="3200" dirty="0">
                <a:solidFill>
                  <a:srgbClr val="0000FF"/>
                </a:solidFill>
                <a:effectLst/>
              </a:rPr>
              <a:t>，</a:t>
            </a:r>
            <a:r>
              <a:rPr lang="en-US" altLang="zh-CN" sz="3200" dirty="0">
                <a:solidFill>
                  <a:srgbClr val="0000FF"/>
                </a:solidFill>
                <a:effectLst/>
              </a:rPr>
              <a:t>X </a:t>
            </a:r>
            <a:r>
              <a:rPr lang="zh-CN" altLang="zh-CN" sz="3200" dirty="0">
                <a:solidFill>
                  <a:srgbClr val="0000FF"/>
                </a:solidFill>
                <a:effectLst/>
              </a:rPr>
              <a:t>和 </a:t>
            </a:r>
            <a:r>
              <a:rPr lang="en-US" altLang="zh-CN" sz="3200" dirty="0">
                <a:solidFill>
                  <a:srgbClr val="0000FF"/>
                </a:solidFill>
                <a:effectLst/>
              </a:rPr>
              <a:t>Y </a:t>
            </a:r>
            <a:r>
              <a:rPr lang="zh-CN" altLang="zh-CN" sz="3200" dirty="0">
                <a:solidFill>
                  <a:srgbClr val="0000FF"/>
                </a:solidFill>
                <a:effectLst/>
              </a:rPr>
              <a:t>都是支配集</a:t>
            </a:r>
          </a:p>
          <a:p>
            <a:pPr marL="0" indent="0">
              <a:lnSpc>
                <a:spcPct val="125000"/>
              </a:lnSpc>
              <a:buFont typeface="Wingdings" panose="05000000000000000000" pitchFamily="2" charset="2"/>
              <a:buNone/>
              <a:defRPr/>
            </a:pPr>
            <a:r>
              <a:rPr lang="en-US" altLang="zh-CN" sz="3200" dirty="0">
                <a:solidFill>
                  <a:srgbClr val="0000FF"/>
                </a:solidFill>
                <a:effectLst/>
              </a:rPr>
              <a:t> 5</a:t>
            </a:r>
            <a:r>
              <a:rPr lang="zh-CN" altLang="zh-CN" sz="3200" dirty="0">
                <a:solidFill>
                  <a:srgbClr val="0000FF"/>
                </a:solidFill>
                <a:effectLst/>
              </a:rPr>
              <a:t>）</a:t>
            </a:r>
            <a:r>
              <a:rPr lang="zh-CN" altLang="en-US" sz="3200" dirty="0">
                <a:solidFill>
                  <a:srgbClr val="0000FF"/>
                </a:solidFill>
                <a:effectLst/>
                <a:sym typeface="+mn-ea"/>
              </a:rPr>
              <a:t>在图</a:t>
            </a:r>
            <a:r>
              <a:rPr lang="en-US" altLang="zh-CN" sz="3200" dirty="0">
                <a:solidFill>
                  <a:srgbClr val="0000FF"/>
                </a:solidFill>
                <a:effectLst/>
                <a:sym typeface="+mn-ea"/>
              </a:rPr>
              <a:t>G</a:t>
            </a:r>
            <a:r>
              <a:rPr lang="zh-CN" altLang="en-US" sz="3200" dirty="0">
                <a:solidFill>
                  <a:srgbClr val="0000FF"/>
                </a:solidFill>
                <a:effectLst/>
                <a:sym typeface="+mn-ea"/>
              </a:rPr>
              <a:t>中，如果顶点</a:t>
            </a:r>
            <a:r>
              <a:rPr lang="en-US" altLang="zh-CN" sz="3200" dirty="0">
                <a:solidFill>
                  <a:srgbClr val="0000FF"/>
                </a:solidFill>
                <a:effectLst/>
                <a:sym typeface="+mn-ea"/>
              </a:rPr>
              <a:t>u</a:t>
            </a:r>
            <a:r>
              <a:rPr lang="zh-CN" altLang="en-US" sz="3200" dirty="0">
                <a:solidFill>
                  <a:srgbClr val="0000FF"/>
                </a:solidFill>
                <a:effectLst/>
                <a:sym typeface="+mn-ea"/>
              </a:rPr>
              <a:t>与</a:t>
            </a:r>
            <a:r>
              <a:rPr lang="en-US" altLang="zh-CN" sz="3200" dirty="0">
                <a:solidFill>
                  <a:srgbClr val="0000FF"/>
                </a:solidFill>
                <a:effectLst/>
                <a:sym typeface="+mn-ea"/>
              </a:rPr>
              <a:t>v</a:t>
            </a:r>
            <a:r>
              <a:rPr lang="zh-CN" altLang="en-US" sz="3200" dirty="0">
                <a:solidFill>
                  <a:srgbClr val="0000FF"/>
                </a:solidFill>
                <a:effectLst/>
                <a:sym typeface="+mn-ea"/>
              </a:rPr>
              <a:t>相邻或</a:t>
            </a:r>
            <a:r>
              <a:rPr lang="en-US" altLang="zh-CN" sz="3200" dirty="0">
                <a:solidFill>
                  <a:srgbClr val="0000FF"/>
                </a:solidFill>
                <a:effectLst/>
                <a:sym typeface="+mn-ea"/>
              </a:rPr>
              <a:t>u=v</a:t>
            </a:r>
            <a:r>
              <a:rPr lang="zh-CN" altLang="en-US" sz="3200" dirty="0">
                <a:solidFill>
                  <a:srgbClr val="0000FF"/>
                </a:solidFill>
                <a:effectLst/>
                <a:sym typeface="+mn-ea"/>
              </a:rPr>
              <a:t>，则称</a:t>
            </a:r>
            <a:r>
              <a:rPr lang="en-US" altLang="zh-CN" sz="3200" dirty="0">
                <a:solidFill>
                  <a:srgbClr val="0000FF"/>
                </a:solidFill>
                <a:effectLst/>
                <a:sym typeface="+mn-ea"/>
              </a:rPr>
              <a:t>u</a:t>
            </a:r>
            <a:r>
              <a:rPr lang="zh-CN" altLang="en-US" sz="3200" dirty="0">
                <a:solidFill>
                  <a:srgbClr val="0000FF"/>
                </a:solidFill>
                <a:effectLst/>
                <a:sym typeface="+mn-ea"/>
              </a:rPr>
              <a:t>支配</a:t>
            </a:r>
            <a:r>
              <a:rPr lang="en-US" altLang="zh-CN" sz="3200" dirty="0">
                <a:solidFill>
                  <a:srgbClr val="0000FF"/>
                </a:solidFill>
                <a:effectLst/>
                <a:sym typeface="+mn-ea"/>
              </a:rPr>
              <a:t>v</a:t>
            </a:r>
          </a:p>
          <a:p>
            <a:pPr marL="0" indent="0">
              <a:lnSpc>
                <a:spcPct val="125000"/>
              </a:lnSpc>
              <a:buFont typeface="Wingdings" panose="05000000000000000000" pitchFamily="2" charset="2"/>
              <a:buNone/>
              <a:defRPr/>
            </a:pPr>
            <a:r>
              <a:rPr lang="en-US" altLang="zh-CN" sz="3200" dirty="0">
                <a:solidFill>
                  <a:srgbClr val="0000FF"/>
                </a:solidFill>
                <a:effectLst/>
                <a:sym typeface="+mn-ea"/>
              </a:rPr>
              <a:t>6</a:t>
            </a:r>
            <a:r>
              <a:rPr lang="zh-CN" altLang="en-US" sz="3200" dirty="0">
                <a:solidFill>
                  <a:srgbClr val="0000FF"/>
                </a:solidFill>
                <a:effectLst/>
                <a:sym typeface="+mn-ea"/>
              </a:rPr>
              <a:t>）</a:t>
            </a:r>
            <a:r>
              <a:rPr lang="zh-CN" altLang="zh-CN" sz="3200" dirty="0">
                <a:solidFill>
                  <a:srgbClr val="0000FF"/>
                </a:solidFill>
                <a:effectLst/>
              </a:rPr>
              <a:t>若图 </a:t>
            </a:r>
            <a:r>
              <a:rPr lang="en-US" altLang="zh-CN" sz="3200" dirty="0">
                <a:solidFill>
                  <a:srgbClr val="0000FF"/>
                </a:solidFill>
                <a:effectLst/>
              </a:rPr>
              <a:t>G </a:t>
            </a:r>
            <a:r>
              <a:rPr lang="zh-CN" altLang="zh-CN" sz="3200" dirty="0">
                <a:solidFill>
                  <a:srgbClr val="0000FF"/>
                </a:solidFill>
                <a:effectLst/>
              </a:rPr>
              <a:t>有完美匹配 </a:t>
            </a:r>
            <a:r>
              <a:rPr lang="en-US" altLang="zh-CN" sz="3200" dirty="0">
                <a:solidFill>
                  <a:srgbClr val="0000FF"/>
                </a:solidFill>
                <a:effectLst/>
              </a:rPr>
              <a:t>M</a:t>
            </a:r>
            <a:r>
              <a:rPr lang="en-US" altLang="zh-CN" sz="3200" baseline="30000" dirty="0">
                <a:solidFill>
                  <a:srgbClr val="0000FF"/>
                </a:solidFill>
                <a:effectLst/>
              </a:rPr>
              <a:t>*</a:t>
            </a:r>
            <a:r>
              <a:rPr lang="zh-CN" altLang="zh-CN" sz="3200" dirty="0">
                <a:solidFill>
                  <a:srgbClr val="0000FF"/>
                </a:solidFill>
                <a:effectLst/>
              </a:rPr>
              <a:t>，则从 </a:t>
            </a:r>
            <a:r>
              <a:rPr lang="en-US" altLang="zh-CN" sz="3200" dirty="0">
                <a:solidFill>
                  <a:srgbClr val="0000FF"/>
                </a:solidFill>
                <a:effectLst/>
              </a:rPr>
              <a:t>M</a:t>
            </a:r>
            <a:r>
              <a:rPr lang="en-US" altLang="zh-CN" sz="3200" baseline="30000" dirty="0">
                <a:solidFill>
                  <a:srgbClr val="0000FF"/>
                </a:solidFill>
                <a:effectLst/>
              </a:rPr>
              <a:t>*</a:t>
            </a:r>
            <a:r>
              <a:rPr lang="zh-CN" altLang="zh-CN" sz="3200" dirty="0">
                <a:solidFill>
                  <a:srgbClr val="0000FF"/>
                </a:solidFill>
                <a:effectLst/>
              </a:rPr>
              <a:t>中每边取一个端点构成的顶点集是一个支配集。</a:t>
            </a:r>
            <a:endParaRPr lang="en-US" altLang="zh-CN" sz="3200" dirty="0">
              <a:solidFill>
                <a:srgbClr val="0000FF"/>
              </a:solidFill>
              <a:effectLst/>
            </a:endParaRPr>
          </a:p>
          <a:p>
            <a:pPr marL="0" indent="0">
              <a:lnSpc>
                <a:spcPct val="125000"/>
              </a:lnSpc>
              <a:buFont typeface="Wingdings" panose="05000000000000000000" pitchFamily="2" charset="2"/>
              <a:buNone/>
              <a:defRPr/>
            </a:pPr>
            <a:endParaRPr lang="zh-CN" altLang="zh-CN" sz="3200" dirty="0">
              <a:solidFill>
                <a:srgbClr val="0000FF"/>
              </a:solidFill>
              <a:effectLst/>
            </a:endParaRPr>
          </a:p>
          <a:p>
            <a:pPr marL="0" indent="0">
              <a:lnSpc>
                <a:spcPct val="125000"/>
              </a:lnSpc>
              <a:buFont typeface="Wingdings" panose="05000000000000000000" pitchFamily="2" charset="2"/>
              <a:buNone/>
              <a:defRPr/>
            </a:pPr>
            <a:endParaRPr lang="zh-CN" altLang="en-US" sz="3200" dirty="0">
              <a:solidFill>
                <a:srgbClr val="0000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PA-灯片编号占位符 3"/>
          <p:cNvSpPr>
            <a:spLocks noGrp="1"/>
          </p:cNvSpPr>
          <p:nvPr>
            <p:ph type="sldNum" sz="quarter" idx="4"/>
            <p:custDataLst>
              <p:tags r:id="rId1"/>
            </p:custDataLst>
          </p:nvPr>
        </p:nvSpPr>
        <p:spPr>
          <a:xfrm>
            <a:off x="301625" y="6245225"/>
            <a:ext cx="2289175" cy="476250"/>
          </a:xfrm>
        </p:spPr>
        <p:txBody>
          <a:bodyPr wrap="square" lIns="91440" tIns="45720" rIns="91440" bIns="45720" anchor="t"/>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buSzTx/>
            </a:pPr>
            <a:fld id="{9A0DB2DC-4C9A-4742-B13C-FB6460FD3503}" type="slidenum">
              <a:rPr lang="en-US" altLang="zh-CN" sz="1400" dirty="0">
                <a:solidFill>
                  <a:srgbClr val="007A77"/>
                </a:solidFill>
                <a:latin typeface="Arial" panose="020B0604020202020204" pitchFamily="34" charset="0"/>
              </a:rPr>
              <a:t>31</a:t>
            </a:fld>
            <a:endParaRPr lang="en-US" altLang="zh-CN" sz="1400" dirty="0">
              <a:solidFill>
                <a:srgbClr val="007A77"/>
              </a:solidFill>
              <a:latin typeface="Arial" panose="020B0604020202020204" pitchFamily="34" charset="0"/>
            </a:endParaRPr>
          </a:p>
        </p:txBody>
      </p:sp>
      <p:sp>
        <p:nvSpPr>
          <p:cNvPr id="48132" name="PA-矩形 3"/>
          <p:cNvSpPr>
            <a:spLocks noGrp="1" noChangeArrowheads="1"/>
          </p:cNvSpPr>
          <p:nvPr>
            <p:ph idx="1"/>
            <p:custDataLst>
              <p:tags r:id="rId2"/>
            </p:custDataLst>
          </p:nvPr>
        </p:nvSpPr>
        <p:spPr>
          <a:xfrm>
            <a:off x="-35242" y="1015365"/>
            <a:ext cx="9178925" cy="5257800"/>
          </a:xfrm>
        </p:spPr>
        <p:txBody>
          <a:bodyPr vert="horz" wrap="square" lIns="91440" tIns="45720" rIns="91440" bIns="45720" numCol="1" anchor="t" anchorCtr="0" compatLnSpc="1"/>
          <a:lstStyle/>
          <a:p>
            <a:pPr marL="742950" marR="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a:pPr>
            <a:r>
              <a:rPr kumimoji="0" lang="zh-CN" altLang="en-US" sz="2600" b="1" i="0" u="none" strike="noStrike" kern="0" cap="none" spc="0" normalizeH="0" baseline="0" noProof="0" dirty="0">
                <a:ln>
                  <a:noFill/>
                </a:ln>
                <a:solidFill>
                  <a:srgbClr val="FF0000"/>
                </a:solidFill>
                <a:effectLst/>
                <a:uLnTx/>
                <a:uFillTx/>
                <a:latin typeface="+mn-lt"/>
                <a:ea typeface="+mn-ea"/>
                <a:cs typeface="+mn-ea"/>
              </a:rPr>
              <a:t>端点</a:t>
            </a:r>
            <a:r>
              <a:rPr kumimoji="0" lang="en-US" altLang="zh-CN" sz="2600" b="1" i="0" u="none" strike="noStrike" kern="0" cap="none" spc="0" normalizeH="0" baseline="0" noProof="0" dirty="0">
                <a:ln>
                  <a:noFill/>
                </a:ln>
                <a:solidFill>
                  <a:srgbClr val="FF0000"/>
                </a:solidFill>
                <a:effectLst/>
                <a:uLnTx/>
                <a:uFillTx/>
                <a:latin typeface="+mn-lt"/>
                <a:ea typeface="+mn-ea"/>
                <a:cs typeface="+mn-ea"/>
              </a:rPr>
              <a:t>:</a:t>
            </a:r>
            <a:r>
              <a:rPr kumimoji="0" lang="zh-CN" altLang="en-US" sz="2600" b="1" i="0" u="none" strike="noStrike" kern="0" cap="none" spc="0" normalizeH="0" baseline="0" noProof="0" dirty="0">
                <a:ln>
                  <a:noFill/>
                </a:ln>
                <a:solidFill>
                  <a:srgbClr val="3C3C5A"/>
                </a:solidFill>
                <a:effectLst/>
                <a:uLnTx/>
                <a:uFillTx/>
                <a:latin typeface="+mn-lt"/>
                <a:ea typeface="+mn-ea"/>
                <a:cs typeface="+mn-ea"/>
              </a:rPr>
              <a:t>如果边</a:t>
            </a:r>
            <a:r>
              <a:rPr kumimoji="0" lang="en-US" altLang="zh-CN" sz="2600" b="1" i="0" u="none" strike="noStrike" kern="0" cap="none" spc="0" normalizeH="0" baseline="0" noProof="0" dirty="0" err="1">
                <a:ln>
                  <a:noFill/>
                </a:ln>
                <a:solidFill>
                  <a:srgbClr val="3C3C5A"/>
                </a:solidFill>
                <a:effectLst/>
                <a:uLnTx/>
                <a:uFillTx/>
                <a:latin typeface="+mn-lt"/>
                <a:ea typeface="+mn-ea"/>
                <a:cs typeface="+mn-ea"/>
              </a:rPr>
              <a:t>e</a:t>
            </a:r>
            <a:r>
              <a:rPr kumimoji="0" lang="en-US" altLang="zh-CN" sz="1800" b="1" i="0" u="none" strike="noStrike" kern="0" cap="none" spc="0" normalizeH="0" baseline="0" noProof="0" dirty="0" err="1">
                <a:ln>
                  <a:noFill/>
                </a:ln>
                <a:solidFill>
                  <a:srgbClr val="3C3C5A"/>
                </a:solidFill>
                <a:effectLst/>
                <a:uLnTx/>
                <a:uFillTx/>
                <a:latin typeface="+mn-lt"/>
                <a:ea typeface="+mn-ea"/>
                <a:cs typeface="+mn-ea"/>
              </a:rPr>
              <a:t>k</a:t>
            </a:r>
            <a:r>
              <a:rPr kumimoji="0" lang="zh-CN" altLang="en-US" sz="2600" b="1" i="0" u="none" strike="noStrike" kern="0" cap="none" spc="0" normalizeH="0" baseline="0" noProof="0" dirty="0">
                <a:ln>
                  <a:noFill/>
                </a:ln>
                <a:solidFill>
                  <a:srgbClr val="3C3C5A"/>
                </a:solidFill>
                <a:effectLst/>
                <a:uLnTx/>
                <a:uFillTx/>
                <a:latin typeface="+mn-lt"/>
                <a:ea typeface="+mn-ea"/>
                <a:cs typeface="+mn-ea"/>
              </a:rPr>
              <a:t>与点对</a:t>
            </a:r>
            <a:r>
              <a:rPr kumimoji="0" lang="en-US" altLang="zh-CN" sz="2600" b="1" i="0" u="none" strike="noStrike" kern="0" cap="none" spc="0" normalizeH="0" baseline="0" noProof="0" dirty="0">
                <a:ln>
                  <a:noFill/>
                </a:ln>
                <a:solidFill>
                  <a:srgbClr val="3C3C5A"/>
                </a:solidFill>
                <a:effectLst/>
                <a:uLnTx/>
                <a:uFillTx/>
                <a:latin typeface="+mn-lt"/>
                <a:ea typeface="+mn-ea"/>
                <a:cs typeface="+mn-ea"/>
              </a:rPr>
              <a:t>(v</a:t>
            </a:r>
            <a:r>
              <a:rPr kumimoji="0" lang="en-US" altLang="zh-CN" sz="2600" b="1" i="0" u="none" strike="noStrike" kern="0" cap="none" spc="0" normalizeH="0" baseline="-25000" noProof="0" dirty="0">
                <a:ln>
                  <a:noFill/>
                </a:ln>
                <a:solidFill>
                  <a:srgbClr val="3C3C5A"/>
                </a:solidFill>
                <a:effectLst/>
                <a:uLnTx/>
                <a:uFillTx/>
                <a:latin typeface="+mn-lt"/>
                <a:ea typeface="+mn-ea"/>
                <a:cs typeface="+mn-ea"/>
              </a:rPr>
              <a:t>i</a:t>
            </a:r>
            <a:r>
              <a:rPr kumimoji="0" lang="en-US" altLang="zh-CN" sz="2600" b="1" i="0" u="none" strike="noStrike" kern="0" cap="none" spc="0" normalizeH="0" baseline="0" noProof="0" dirty="0">
                <a:ln>
                  <a:noFill/>
                </a:ln>
                <a:solidFill>
                  <a:srgbClr val="3C3C5A"/>
                </a:solidFill>
                <a:effectLst/>
                <a:uLnTx/>
                <a:uFillTx/>
                <a:latin typeface="+mn-lt"/>
                <a:ea typeface="+mn-ea"/>
                <a:cs typeface="+mn-ea"/>
              </a:rPr>
              <a:t>, </a:t>
            </a:r>
            <a:r>
              <a:rPr kumimoji="0" lang="en-US" altLang="zh-CN" sz="2600" b="1" i="0" u="none" strike="noStrike" kern="0" cap="none" spc="0" normalizeH="0" baseline="0" noProof="0" dirty="0" err="1">
                <a:ln>
                  <a:noFill/>
                </a:ln>
                <a:solidFill>
                  <a:srgbClr val="3C3C5A"/>
                </a:solidFill>
                <a:effectLst/>
                <a:uLnTx/>
                <a:uFillTx/>
                <a:latin typeface="+mn-lt"/>
                <a:ea typeface="+mn-ea"/>
                <a:cs typeface="+mn-ea"/>
              </a:rPr>
              <a:t>v</a:t>
            </a:r>
            <a:r>
              <a:rPr kumimoji="0" lang="en-US" altLang="zh-CN" sz="2600" b="1" i="0" u="none" strike="noStrike" kern="0" cap="none" spc="0" normalizeH="0" baseline="-25000" noProof="0" dirty="0" err="1">
                <a:ln>
                  <a:noFill/>
                </a:ln>
                <a:solidFill>
                  <a:srgbClr val="3C3C5A"/>
                </a:solidFill>
                <a:effectLst/>
                <a:uLnTx/>
                <a:uFillTx/>
                <a:latin typeface="+mn-lt"/>
                <a:ea typeface="+mn-ea"/>
                <a:cs typeface="+mn-ea"/>
              </a:rPr>
              <a:t>j</a:t>
            </a:r>
            <a:r>
              <a:rPr kumimoji="0" lang="en-US" altLang="zh-CN" sz="2600" b="1" i="0" u="none" strike="noStrike" kern="0" cap="none" spc="0" normalizeH="0" baseline="0" noProof="0" dirty="0">
                <a:ln>
                  <a:noFill/>
                </a:ln>
                <a:solidFill>
                  <a:srgbClr val="3C3C5A"/>
                </a:solidFill>
                <a:effectLst/>
                <a:uLnTx/>
                <a:uFillTx/>
                <a:latin typeface="+mn-lt"/>
                <a:ea typeface="+mn-ea"/>
                <a:cs typeface="+mn-ea"/>
              </a:rPr>
              <a:t>)</a:t>
            </a:r>
            <a:r>
              <a:rPr kumimoji="0" lang="zh-CN" altLang="en-US" sz="2600" b="1" i="0" u="none" strike="noStrike" kern="0" cap="none" spc="0" normalizeH="0" baseline="0" noProof="0" dirty="0">
                <a:ln>
                  <a:noFill/>
                </a:ln>
                <a:solidFill>
                  <a:srgbClr val="3C3C5A"/>
                </a:solidFill>
                <a:effectLst/>
                <a:uLnTx/>
                <a:uFillTx/>
                <a:latin typeface="+mn-lt"/>
                <a:ea typeface="+mn-ea"/>
                <a:cs typeface="+mn-ea"/>
              </a:rPr>
              <a:t>相对应，则</a:t>
            </a:r>
            <a:r>
              <a:rPr kumimoji="0" lang="en-US" altLang="zh-CN" sz="2600" b="1" i="0" u="none" strike="noStrike" kern="0" cap="none" spc="0" normalizeH="0" baseline="0" noProof="0" dirty="0">
                <a:ln>
                  <a:noFill/>
                </a:ln>
                <a:solidFill>
                  <a:srgbClr val="3C3C5A"/>
                </a:solidFill>
                <a:effectLst/>
                <a:uLnTx/>
                <a:uFillTx/>
                <a:latin typeface="+mn-lt"/>
                <a:ea typeface="+mn-ea"/>
                <a:cs typeface="+mn-ea"/>
              </a:rPr>
              <a:t>v</a:t>
            </a:r>
            <a:r>
              <a:rPr kumimoji="0" lang="en-US" altLang="zh-CN" sz="2600" b="1" i="0" u="none" strike="noStrike" kern="0" cap="none" spc="0" normalizeH="0" baseline="-25000" noProof="0" dirty="0">
                <a:ln>
                  <a:noFill/>
                </a:ln>
                <a:solidFill>
                  <a:srgbClr val="3C3C5A"/>
                </a:solidFill>
                <a:effectLst/>
                <a:uLnTx/>
                <a:uFillTx/>
                <a:latin typeface="+mn-lt"/>
                <a:ea typeface="+mn-ea"/>
                <a:cs typeface="+mn-ea"/>
              </a:rPr>
              <a:t>i</a:t>
            </a:r>
            <a:r>
              <a:rPr kumimoji="0" lang="en-US" altLang="zh-CN" sz="2600" b="1" i="0" u="none" strike="noStrike" kern="0" cap="none" spc="0" normalizeH="0" baseline="0" noProof="0" dirty="0">
                <a:ln>
                  <a:noFill/>
                </a:ln>
                <a:solidFill>
                  <a:srgbClr val="3C3C5A"/>
                </a:solidFill>
                <a:effectLst/>
                <a:uLnTx/>
                <a:uFillTx/>
                <a:latin typeface="+mn-lt"/>
                <a:ea typeface="+mn-ea"/>
                <a:cs typeface="+mn-ea"/>
              </a:rPr>
              <a:t>, </a:t>
            </a:r>
            <a:r>
              <a:rPr kumimoji="0" lang="en-US" altLang="zh-CN" sz="2600" b="1" i="0" u="none" strike="noStrike" kern="0" cap="none" spc="0" normalizeH="0" baseline="0" noProof="0" dirty="0" err="1">
                <a:ln>
                  <a:noFill/>
                </a:ln>
                <a:solidFill>
                  <a:srgbClr val="3C3C5A"/>
                </a:solidFill>
                <a:effectLst/>
                <a:uLnTx/>
                <a:uFillTx/>
                <a:latin typeface="+mn-lt"/>
                <a:ea typeface="+mn-ea"/>
                <a:cs typeface="+mn-ea"/>
              </a:rPr>
              <a:t>v</a:t>
            </a:r>
            <a:r>
              <a:rPr kumimoji="0" lang="en-US" altLang="zh-CN" sz="2600" b="1" i="0" u="none" strike="noStrike" kern="0" cap="none" spc="0" normalizeH="0" baseline="-25000" noProof="0" dirty="0" err="1">
                <a:ln>
                  <a:noFill/>
                </a:ln>
                <a:solidFill>
                  <a:srgbClr val="3C3C5A"/>
                </a:solidFill>
                <a:effectLst/>
                <a:uLnTx/>
                <a:uFillTx/>
                <a:latin typeface="+mn-lt"/>
                <a:ea typeface="+mn-ea"/>
                <a:cs typeface="+mn-ea"/>
              </a:rPr>
              <a:t>j</a:t>
            </a:r>
            <a:r>
              <a:rPr kumimoji="0" lang="zh-CN" altLang="en-US" sz="2600" b="1" i="0" u="none" strike="noStrike" kern="0" cap="none" spc="0" normalizeH="0" baseline="0" noProof="0" dirty="0">
                <a:ln>
                  <a:noFill/>
                </a:ln>
                <a:solidFill>
                  <a:srgbClr val="3C3C5A"/>
                </a:solidFill>
                <a:effectLst/>
                <a:uLnTx/>
                <a:uFillTx/>
                <a:latin typeface="+mn-lt"/>
                <a:ea typeface="+mn-ea"/>
                <a:cs typeface="+mn-ea"/>
              </a:rPr>
              <a:t>是</a:t>
            </a:r>
            <a:r>
              <a:rPr kumimoji="0" lang="en-US" altLang="zh-CN" sz="2600" b="1" i="0" u="none" strike="noStrike" kern="0" cap="none" spc="0" normalizeH="0" baseline="0" noProof="0" dirty="0" err="1">
                <a:ln>
                  <a:noFill/>
                </a:ln>
                <a:solidFill>
                  <a:srgbClr val="3C3C5A"/>
                </a:solidFill>
                <a:effectLst/>
                <a:uLnTx/>
                <a:uFillTx/>
                <a:latin typeface="+mn-lt"/>
                <a:ea typeface="+mn-ea"/>
                <a:cs typeface="+mn-ea"/>
              </a:rPr>
              <a:t>e</a:t>
            </a:r>
            <a:r>
              <a:rPr kumimoji="0" lang="en-US" altLang="zh-CN" sz="2600" b="1" i="0" u="none" strike="noStrike" kern="0" cap="none" spc="0" normalizeH="0" baseline="-25000" noProof="0" dirty="0" err="1">
                <a:ln>
                  <a:noFill/>
                </a:ln>
                <a:solidFill>
                  <a:srgbClr val="3C3C5A"/>
                </a:solidFill>
                <a:effectLst/>
                <a:uLnTx/>
                <a:uFillTx/>
                <a:latin typeface="+mn-lt"/>
                <a:ea typeface="+mn-ea"/>
                <a:cs typeface="+mn-ea"/>
              </a:rPr>
              <a:t>k</a:t>
            </a:r>
            <a:r>
              <a:rPr kumimoji="0" lang="zh-CN" altLang="en-US" sz="2600" b="1" i="0" u="none" strike="noStrike" kern="0" cap="none" spc="0" normalizeH="0" baseline="0" noProof="0" dirty="0">
                <a:ln>
                  <a:noFill/>
                </a:ln>
                <a:solidFill>
                  <a:srgbClr val="3C3C5A"/>
                </a:solidFill>
                <a:effectLst/>
                <a:uLnTx/>
                <a:uFillTx/>
                <a:latin typeface="+mn-lt"/>
                <a:ea typeface="+mn-ea"/>
                <a:cs typeface="+mn-ea"/>
              </a:rPr>
              <a:t>的端点，记为</a:t>
            </a:r>
            <a:r>
              <a:rPr kumimoji="0" lang="en-US" altLang="zh-CN" sz="2600" b="1" i="0" u="none" strike="noStrike" kern="0" cap="none" spc="0" normalizeH="0" baseline="0" noProof="0" dirty="0" err="1">
                <a:ln>
                  <a:noFill/>
                </a:ln>
                <a:solidFill>
                  <a:srgbClr val="FF0000"/>
                </a:solidFill>
                <a:effectLst/>
                <a:uLnTx/>
                <a:uFillTx/>
                <a:latin typeface="+mn-lt"/>
                <a:ea typeface="+mn-ea"/>
                <a:cs typeface="+mn-ea"/>
              </a:rPr>
              <a:t>e</a:t>
            </a:r>
            <a:r>
              <a:rPr kumimoji="0" lang="en-US" altLang="zh-CN" sz="1600" b="1" i="0" u="none" strike="noStrike" kern="0" cap="none" spc="0" normalizeH="0" baseline="0" noProof="0" dirty="0" err="1">
                <a:ln>
                  <a:noFill/>
                </a:ln>
                <a:solidFill>
                  <a:srgbClr val="FF0000"/>
                </a:solidFill>
                <a:effectLst/>
                <a:uLnTx/>
                <a:uFillTx/>
                <a:latin typeface="+mn-lt"/>
                <a:ea typeface="+mn-ea"/>
                <a:cs typeface="+mn-ea"/>
              </a:rPr>
              <a:t>k</a:t>
            </a:r>
            <a:r>
              <a:rPr kumimoji="0" lang="en-US" altLang="zh-CN" sz="1600" b="1" i="0" u="none" strike="noStrike" kern="0" cap="none" spc="0" normalizeH="0" baseline="0" noProof="0" dirty="0">
                <a:ln>
                  <a:noFill/>
                </a:ln>
                <a:solidFill>
                  <a:srgbClr val="FF0000"/>
                </a:solidFill>
                <a:effectLst/>
                <a:uLnTx/>
                <a:uFillTx/>
                <a:latin typeface="+mn-lt"/>
                <a:ea typeface="+mn-ea"/>
                <a:cs typeface="+mn-ea"/>
              </a:rPr>
              <a:t>=(</a:t>
            </a:r>
            <a:r>
              <a:rPr kumimoji="0" lang="en-US" altLang="zh-CN" sz="2600" b="1" i="0" u="none" strike="noStrike" kern="0" cap="none" spc="0" normalizeH="0" baseline="0" noProof="0" dirty="0">
                <a:ln>
                  <a:noFill/>
                </a:ln>
                <a:solidFill>
                  <a:srgbClr val="FF0000"/>
                </a:solidFill>
                <a:effectLst/>
                <a:uLnTx/>
                <a:uFillTx/>
                <a:latin typeface="+mn-lt"/>
                <a:ea typeface="+mn-ea"/>
                <a:cs typeface="+mn-ea"/>
              </a:rPr>
              <a:t> v</a:t>
            </a:r>
            <a:r>
              <a:rPr kumimoji="0" lang="en-US" altLang="zh-CN" sz="2600" b="1" i="0" u="none" strike="noStrike" kern="0" cap="none" spc="0" normalizeH="0" baseline="-25000" noProof="0" dirty="0">
                <a:ln>
                  <a:noFill/>
                </a:ln>
                <a:solidFill>
                  <a:srgbClr val="3C3C5A"/>
                </a:solidFill>
                <a:effectLst/>
                <a:uLnTx/>
                <a:uFillTx/>
                <a:latin typeface="+mn-lt"/>
                <a:ea typeface="+mn-ea"/>
                <a:cs typeface="+mn-ea"/>
              </a:rPr>
              <a:t>i</a:t>
            </a:r>
            <a:r>
              <a:rPr kumimoji="0" lang="en-US" altLang="zh-CN" sz="2600" b="1" i="0" u="none" strike="noStrike" kern="0" cap="none" spc="0" normalizeH="0" baseline="0" noProof="0" dirty="0">
                <a:ln>
                  <a:noFill/>
                </a:ln>
                <a:solidFill>
                  <a:srgbClr val="FF0000"/>
                </a:solidFill>
                <a:effectLst/>
                <a:uLnTx/>
                <a:uFillTx/>
                <a:latin typeface="+mn-lt"/>
                <a:ea typeface="+mn-ea"/>
                <a:cs typeface="+mn-ea"/>
              </a:rPr>
              <a:t>, </a:t>
            </a:r>
            <a:r>
              <a:rPr kumimoji="0" lang="en-US" altLang="zh-CN" sz="2600" b="1" i="0" u="none" strike="noStrike" kern="0" cap="none" spc="0" normalizeH="0" baseline="0" noProof="0" dirty="0" err="1">
                <a:ln>
                  <a:noFill/>
                </a:ln>
                <a:solidFill>
                  <a:srgbClr val="FF0000"/>
                </a:solidFill>
                <a:effectLst/>
                <a:uLnTx/>
                <a:uFillTx/>
                <a:latin typeface="+mn-lt"/>
                <a:ea typeface="+mn-ea"/>
                <a:cs typeface="+mn-ea"/>
              </a:rPr>
              <a:t>v</a:t>
            </a:r>
            <a:r>
              <a:rPr kumimoji="0" lang="en-US" altLang="zh-CN" sz="2600" b="1" i="0" u="none" strike="noStrike" kern="0" cap="none" spc="0" normalizeH="0" baseline="-25000" noProof="0" dirty="0" err="1">
                <a:ln>
                  <a:noFill/>
                </a:ln>
                <a:solidFill>
                  <a:srgbClr val="3C3C5A"/>
                </a:solidFill>
                <a:effectLst/>
                <a:uLnTx/>
                <a:uFillTx/>
                <a:latin typeface="+mn-lt"/>
                <a:ea typeface="+mn-ea"/>
                <a:cs typeface="+mn-ea"/>
              </a:rPr>
              <a:t>j</a:t>
            </a:r>
            <a:r>
              <a:rPr kumimoji="0" lang="en-US" altLang="zh-CN" sz="2100" b="1" i="0" u="none" strike="noStrike" kern="0" cap="none" spc="0" normalizeH="0" baseline="0" noProof="0" dirty="0">
                <a:ln>
                  <a:noFill/>
                </a:ln>
                <a:solidFill>
                  <a:srgbClr val="FF0000"/>
                </a:solidFill>
                <a:effectLst/>
                <a:uLnTx/>
                <a:uFillTx/>
                <a:latin typeface="+mn-lt"/>
                <a:ea typeface="+mn-ea"/>
                <a:cs typeface="+mn-ea"/>
              </a:rPr>
              <a:t>)</a:t>
            </a:r>
            <a:endParaRPr kumimoji="0" lang="en-US" altLang="zh-CN" sz="2600" b="1" i="0" u="none" strike="noStrike" kern="0" cap="none" spc="0" normalizeH="0" baseline="0" noProof="0" dirty="0">
              <a:ln>
                <a:noFill/>
              </a:ln>
              <a:solidFill>
                <a:srgbClr val="FF0000"/>
              </a:solidFill>
              <a:effectLst/>
              <a:uLnTx/>
              <a:uFillTx/>
              <a:latin typeface="+mn-lt"/>
              <a:ea typeface="+mn-ea"/>
              <a:cs typeface="+mn-ea"/>
            </a:endParaRPr>
          </a:p>
          <a:p>
            <a:pPr marL="742950" marR="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a:pPr>
            <a:r>
              <a:rPr kumimoji="0" lang="zh-CN" altLang="en-US" sz="2600" b="1" i="0" u="none" strike="noStrike" kern="0" cap="none" spc="0" normalizeH="0" baseline="0" noProof="0" dirty="0">
                <a:ln>
                  <a:noFill/>
                </a:ln>
                <a:solidFill>
                  <a:srgbClr val="FF0000"/>
                </a:solidFill>
                <a:effectLst/>
                <a:uLnTx/>
                <a:uFillTx/>
                <a:latin typeface="+mn-lt"/>
                <a:ea typeface="+mn-ea"/>
                <a:cs typeface="+mn-ea"/>
              </a:rPr>
              <a:t>关联</a:t>
            </a:r>
            <a:r>
              <a:rPr kumimoji="0" lang="en-US" altLang="zh-CN" sz="2600" b="1" i="0" u="none" strike="noStrike" kern="0" cap="none" spc="0" normalizeH="0" baseline="0" noProof="0" dirty="0">
                <a:ln>
                  <a:noFill/>
                </a:ln>
                <a:solidFill>
                  <a:srgbClr val="FF0000"/>
                </a:solidFill>
                <a:effectLst/>
                <a:uLnTx/>
                <a:uFillTx/>
                <a:latin typeface="+mn-lt"/>
                <a:ea typeface="+mn-ea"/>
                <a:cs typeface="+mn-ea"/>
              </a:rPr>
              <a:t>:</a:t>
            </a:r>
            <a:r>
              <a:rPr kumimoji="0" lang="en-US" altLang="zh-CN" sz="2600" b="1" i="0" u="none" strike="noStrike" kern="0" cap="none" spc="0" normalizeH="0" baseline="0" noProof="0" dirty="0">
                <a:ln>
                  <a:noFill/>
                </a:ln>
                <a:solidFill>
                  <a:srgbClr val="3C3C5A"/>
                </a:solidFill>
                <a:effectLst/>
                <a:uLnTx/>
                <a:uFillTx/>
                <a:latin typeface="+mn-lt"/>
                <a:ea typeface="+mn-ea"/>
                <a:cs typeface="+mn-ea"/>
              </a:rPr>
              <a:t> </a:t>
            </a:r>
            <a:r>
              <a:rPr kumimoji="0" lang="zh-CN" altLang="en-US" sz="2600" b="1" i="0" u="none" strike="noStrike" kern="0" cap="none" spc="0" normalizeH="0" baseline="0" noProof="0" dirty="0">
                <a:ln>
                  <a:noFill/>
                </a:ln>
                <a:solidFill>
                  <a:srgbClr val="3C3C5A"/>
                </a:solidFill>
                <a:effectLst/>
                <a:uLnTx/>
                <a:uFillTx/>
                <a:latin typeface="+mn-lt"/>
                <a:ea typeface="+mn-ea"/>
                <a:cs typeface="+mn-ea"/>
              </a:rPr>
              <a:t>点</a:t>
            </a:r>
            <a:r>
              <a:rPr kumimoji="0" lang="en-US" altLang="zh-CN" sz="2600" b="1" i="0" u="none" strike="noStrike" kern="0" cap="none" spc="0" normalizeH="0" baseline="0" noProof="0" dirty="0">
                <a:ln>
                  <a:noFill/>
                </a:ln>
                <a:solidFill>
                  <a:srgbClr val="3C3C5A"/>
                </a:solidFill>
                <a:effectLst/>
                <a:uLnTx/>
                <a:uFillTx/>
                <a:latin typeface="+mn-lt"/>
                <a:ea typeface="+mn-ea"/>
                <a:cs typeface="+mn-ea"/>
              </a:rPr>
              <a:t>v</a:t>
            </a:r>
            <a:r>
              <a:rPr kumimoji="0" lang="en-US" altLang="zh-CN" sz="2600" b="1" i="0" u="none" strike="noStrike" kern="0" cap="none" spc="0" normalizeH="0" baseline="-25000" noProof="0" dirty="0">
                <a:ln>
                  <a:noFill/>
                </a:ln>
                <a:solidFill>
                  <a:srgbClr val="3C3C5A"/>
                </a:solidFill>
                <a:effectLst/>
                <a:uLnTx/>
                <a:uFillTx/>
                <a:latin typeface="+mn-lt"/>
                <a:ea typeface="+mn-ea"/>
                <a:cs typeface="+mn-ea"/>
              </a:rPr>
              <a:t>i</a:t>
            </a:r>
            <a:r>
              <a:rPr kumimoji="0" lang="en-US" altLang="zh-CN" sz="2600" b="1" i="0" u="none" strike="noStrike" kern="0" cap="none" spc="0" normalizeH="0" baseline="0" noProof="0" dirty="0">
                <a:ln>
                  <a:noFill/>
                </a:ln>
                <a:solidFill>
                  <a:srgbClr val="3C3C5A"/>
                </a:solidFill>
                <a:effectLst/>
                <a:uLnTx/>
                <a:uFillTx/>
                <a:latin typeface="+mn-lt"/>
                <a:ea typeface="+mn-ea"/>
                <a:cs typeface="+mn-ea"/>
              </a:rPr>
              <a:t>, </a:t>
            </a:r>
            <a:r>
              <a:rPr kumimoji="0" lang="en-US" altLang="zh-CN" sz="2600" b="1" i="0" u="none" strike="noStrike" kern="0" cap="none" spc="0" normalizeH="0" baseline="0" noProof="0" dirty="0" err="1">
                <a:ln>
                  <a:noFill/>
                </a:ln>
                <a:solidFill>
                  <a:srgbClr val="3C3C5A"/>
                </a:solidFill>
                <a:effectLst/>
                <a:uLnTx/>
                <a:uFillTx/>
                <a:latin typeface="+mn-lt"/>
                <a:ea typeface="+mn-ea"/>
                <a:cs typeface="+mn-ea"/>
              </a:rPr>
              <a:t>v</a:t>
            </a:r>
            <a:r>
              <a:rPr kumimoji="0" lang="en-US" altLang="zh-CN" sz="2600" b="1" i="0" u="none" strike="noStrike" kern="0" cap="none" spc="0" normalizeH="0" baseline="-25000" noProof="0" dirty="0" err="1">
                <a:ln>
                  <a:noFill/>
                </a:ln>
                <a:solidFill>
                  <a:srgbClr val="3C3C5A"/>
                </a:solidFill>
                <a:effectLst/>
                <a:uLnTx/>
                <a:uFillTx/>
                <a:latin typeface="+mn-lt"/>
                <a:ea typeface="+mn-ea"/>
                <a:cs typeface="+mn-ea"/>
              </a:rPr>
              <a:t>j</a:t>
            </a:r>
            <a:r>
              <a:rPr kumimoji="0" lang="en-US" altLang="zh-CN" sz="2600" b="1" i="0" u="none" strike="noStrike" kern="0" cap="none" spc="0" normalizeH="0" baseline="0" noProof="0" dirty="0">
                <a:ln>
                  <a:noFill/>
                </a:ln>
                <a:solidFill>
                  <a:srgbClr val="3C3C5A"/>
                </a:solidFill>
                <a:effectLst/>
                <a:uLnTx/>
                <a:uFillTx/>
                <a:latin typeface="+mn-lt"/>
                <a:ea typeface="+mn-ea"/>
                <a:cs typeface="+mn-ea"/>
              </a:rPr>
              <a:t> </a:t>
            </a:r>
            <a:r>
              <a:rPr kumimoji="0" lang="zh-CN" altLang="en-US" sz="2600" b="1" i="0" u="none" strike="noStrike" kern="0" cap="none" spc="0" normalizeH="0" baseline="0" noProof="0" dirty="0">
                <a:ln>
                  <a:noFill/>
                </a:ln>
                <a:solidFill>
                  <a:srgbClr val="3C3C5A"/>
                </a:solidFill>
                <a:effectLst/>
                <a:uLnTx/>
                <a:uFillTx/>
                <a:latin typeface="+mn-lt"/>
                <a:ea typeface="+mn-ea"/>
                <a:cs typeface="+mn-ea"/>
              </a:rPr>
              <a:t>与边</a:t>
            </a:r>
            <a:r>
              <a:rPr kumimoji="0" lang="en-US" altLang="zh-CN" sz="2600" b="1" i="0" u="none" strike="noStrike" kern="0" cap="none" spc="0" normalizeH="0" baseline="0" noProof="0" dirty="0" err="1">
                <a:ln>
                  <a:noFill/>
                </a:ln>
                <a:solidFill>
                  <a:srgbClr val="3C3C5A"/>
                </a:solidFill>
                <a:effectLst/>
                <a:uLnTx/>
                <a:uFillTx/>
                <a:latin typeface="+mn-lt"/>
                <a:ea typeface="+mn-ea"/>
                <a:cs typeface="+mn-ea"/>
              </a:rPr>
              <a:t>e</a:t>
            </a:r>
            <a:r>
              <a:rPr kumimoji="0" lang="en-US" altLang="zh-CN" sz="1600" b="1" i="0" u="none" strike="noStrike" kern="0" cap="none" spc="0" normalizeH="0" baseline="0" noProof="0" dirty="0" err="1">
                <a:ln>
                  <a:noFill/>
                </a:ln>
                <a:solidFill>
                  <a:srgbClr val="3C3C5A"/>
                </a:solidFill>
                <a:effectLst/>
                <a:uLnTx/>
                <a:uFillTx/>
                <a:latin typeface="+mn-lt"/>
                <a:ea typeface="+mn-ea"/>
                <a:cs typeface="+mn-ea"/>
              </a:rPr>
              <a:t>k</a:t>
            </a:r>
            <a:r>
              <a:rPr kumimoji="0" lang="zh-CN" altLang="en-US" sz="2600" b="1" i="0" u="none" strike="noStrike" kern="0" cap="none" spc="0" normalizeH="0" baseline="0" noProof="0" dirty="0">
                <a:ln>
                  <a:noFill/>
                </a:ln>
                <a:solidFill>
                  <a:srgbClr val="3C3C5A"/>
                </a:solidFill>
                <a:effectLst/>
                <a:uLnTx/>
                <a:uFillTx/>
                <a:latin typeface="+mn-lt"/>
                <a:ea typeface="+mn-ea"/>
                <a:cs typeface="+mn-ea"/>
              </a:rPr>
              <a:t>关联</a:t>
            </a:r>
            <a:endParaRPr kumimoji="0" lang="zh-CN" altLang="en-US" sz="1600" b="1" i="0" u="none" strike="noStrike" kern="0" cap="none" spc="0" normalizeH="0" baseline="0" noProof="0" dirty="0">
              <a:ln>
                <a:noFill/>
              </a:ln>
              <a:solidFill>
                <a:srgbClr val="3C3C5A"/>
              </a:solidFill>
              <a:effectLst/>
              <a:uLnTx/>
              <a:uFillTx/>
              <a:latin typeface="+mn-lt"/>
              <a:ea typeface="+mn-ea"/>
              <a:cs typeface="+mn-ea"/>
            </a:endParaRPr>
          </a:p>
          <a:p>
            <a:pPr marL="742950" marR="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a:pPr>
            <a:r>
              <a:rPr kumimoji="0" lang="zh-CN" altLang="en-US" sz="2600" b="1" i="0" u="none" strike="noStrike" kern="0" cap="none" spc="0" normalizeH="0" baseline="0" noProof="0" dirty="0">
                <a:ln>
                  <a:noFill/>
                </a:ln>
                <a:solidFill>
                  <a:srgbClr val="FF0000"/>
                </a:solidFill>
                <a:effectLst/>
                <a:uLnTx/>
                <a:uFillTx/>
                <a:latin typeface="+mn-lt"/>
                <a:ea typeface="+mn-ea"/>
                <a:cs typeface="+mn-ea"/>
              </a:rPr>
              <a:t>相邻点</a:t>
            </a:r>
            <a:r>
              <a:rPr kumimoji="0" lang="en-US" altLang="zh-CN" sz="2600" b="1" i="0" u="none" strike="noStrike" kern="0" cap="none" spc="0" normalizeH="0" baseline="0" noProof="0" dirty="0">
                <a:ln>
                  <a:noFill/>
                </a:ln>
                <a:solidFill>
                  <a:srgbClr val="FF0000"/>
                </a:solidFill>
                <a:effectLst/>
                <a:uLnTx/>
                <a:uFillTx/>
                <a:latin typeface="+mn-lt"/>
                <a:ea typeface="+mn-ea"/>
                <a:cs typeface="+mn-ea"/>
              </a:rPr>
              <a:t>:</a:t>
            </a:r>
            <a:r>
              <a:rPr kumimoji="0" lang="en-US" altLang="zh-CN" sz="2600" b="1" i="0" u="none" strike="noStrike" kern="0" cap="none" spc="0" normalizeH="0" baseline="0" noProof="0" dirty="0">
                <a:ln>
                  <a:noFill/>
                </a:ln>
                <a:solidFill>
                  <a:srgbClr val="3C3C5A"/>
                </a:solidFill>
                <a:effectLst/>
                <a:uLnTx/>
                <a:uFillTx/>
                <a:latin typeface="+mn-lt"/>
                <a:ea typeface="+mn-ea"/>
                <a:cs typeface="+mn-ea"/>
              </a:rPr>
              <a:t> v</a:t>
            </a:r>
            <a:r>
              <a:rPr kumimoji="0" lang="en-US" altLang="zh-CN" sz="2600" b="1" i="0" u="none" strike="noStrike" kern="0" cap="none" spc="0" normalizeH="0" baseline="-25000" noProof="0" dirty="0">
                <a:ln>
                  <a:noFill/>
                </a:ln>
                <a:solidFill>
                  <a:srgbClr val="3C3C5A"/>
                </a:solidFill>
                <a:effectLst/>
                <a:uLnTx/>
                <a:uFillTx/>
                <a:latin typeface="+mn-lt"/>
                <a:ea typeface="+mn-ea"/>
                <a:cs typeface="+mn-ea"/>
              </a:rPr>
              <a:t>i</a:t>
            </a:r>
            <a:r>
              <a:rPr kumimoji="0" lang="zh-CN" altLang="en-US" sz="2600" b="1" i="0" u="none" strike="noStrike" kern="0" cap="none" spc="0" normalizeH="0" baseline="0" noProof="0" dirty="0">
                <a:ln>
                  <a:noFill/>
                </a:ln>
                <a:solidFill>
                  <a:srgbClr val="3C3C5A"/>
                </a:solidFill>
                <a:effectLst/>
                <a:uLnTx/>
                <a:uFillTx/>
                <a:latin typeface="+mn-lt"/>
                <a:ea typeface="+mn-ea"/>
                <a:cs typeface="+mn-ea"/>
              </a:rPr>
              <a:t>与</a:t>
            </a:r>
            <a:r>
              <a:rPr kumimoji="0" lang="en-US" altLang="zh-CN" sz="2600" b="1" i="0" u="none" strike="noStrike" kern="0" cap="none" spc="0" normalizeH="0" baseline="0" noProof="0" dirty="0" err="1">
                <a:ln>
                  <a:noFill/>
                </a:ln>
                <a:solidFill>
                  <a:srgbClr val="3C3C5A"/>
                </a:solidFill>
                <a:effectLst/>
                <a:uLnTx/>
                <a:uFillTx/>
                <a:latin typeface="+mn-lt"/>
                <a:ea typeface="+mn-ea"/>
                <a:cs typeface="+mn-ea"/>
              </a:rPr>
              <a:t>v</a:t>
            </a:r>
            <a:r>
              <a:rPr kumimoji="0" lang="en-US" altLang="zh-CN" sz="2600" b="1" i="0" u="none" strike="noStrike" kern="0" cap="none" spc="0" normalizeH="0" baseline="-25000" noProof="0" dirty="0" err="1">
                <a:ln>
                  <a:noFill/>
                </a:ln>
                <a:solidFill>
                  <a:srgbClr val="3C3C5A"/>
                </a:solidFill>
                <a:effectLst/>
                <a:uLnTx/>
                <a:uFillTx/>
                <a:latin typeface="+mn-lt"/>
                <a:ea typeface="+mn-ea"/>
                <a:cs typeface="+mn-ea"/>
              </a:rPr>
              <a:t>j</a:t>
            </a:r>
            <a:r>
              <a:rPr kumimoji="0" lang="en-US" altLang="zh-CN" sz="2600" b="1" i="0" u="none" strike="noStrike" kern="0" cap="none" spc="0" normalizeH="0" baseline="0" noProof="0" dirty="0">
                <a:ln>
                  <a:noFill/>
                </a:ln>
                <a:solidFill>
                  <a:srgbClr val="3C3C5A"/>
                </a:solidFill>
                <a:effectLst/>
                <a:uLnTx/>
                <a:uFillTx/>
                <a:latin typeface="+mn-lt"/>
                <a:ea typeface="+mn-ea"/>
                <a:cs typeface="+mn-ea"/>
              </a:rPr>
              <a:t> </a:t>
            </a:r>
            <a:r>
              <a:rPr kumimoji="0" lang="zh-CN" altLang="en-US" sz="2600" b="1" i="0" u="none" strike="noStrike" kern="0" cap="none" spc="0" normalizeH="0" baseline="0" noProof="0" dirty="0">
                <a:ln>
                  <a:noFill/>
                </a:ln>
                <a:solidFill>
                  <a:srgbClr val="3C3C5A"/>
                </a:solidFill>
                <a:effectLst/>
                <a:uLnTx/>
                <a:uFillTx/>
                <a:latin typeface="+mn-lt"/>
                <a:ea typeface="+mn-ea"/>
                <a:cs typeface="+mn-ea"/>
              </a:rPr>
              <a:t>互为相邻点（</a:t>
            </a:r>
            <a:r>
              <a:rPr kumimoji="0" lang="en-US" altLang="zh-CN" sz="2600" b="1" i="0" u="none" strike="noStrike" kern="0" cap="none" spc="0" normalizeH="0" baseline="0" noProof="0" dirty="0">
                <a:ln>
                  <a:noFill/>
                </a:ln>
                <a:solidFill>
                  <a:srgbClr val="3C3C5A"/>
                </a:solidFill>
                <a:effectLst/>
                <a:uLnTx/>
                <a:uFillTx/>
                <a:latin typeface="+mn-lt"/>
                <a:ea typeface="+mn-ea"/>
                <a:cs typeface="+mn-ea"/>
              </a:rPr>
              <a:t> v</a:t>
            </a:r>
            <a:r>
              <a:rPr kumimoji="0" lang="en-US" altLang="zh-CN" sz="2600" b="1" i="0" u="none" strike="noStrike" kern="0" cap="none" spc="0" normalizeH="0" baseline="-25000" noProof="0" dirty="0">
                <a:ln>
                  <a:noFill/>
                </a:ln>
                <a:solidFill>
                  <a:srgbClr val="3C3C5A"/>
                </a:solidFill>
                <a:effectLst/>
                <a:uLnTx/>
                <a:uFillTx/>
                <a:latin typeface="+mn-lt"/>
                <a:ea typeface="+mn-ea"/>
                <a:cs typeface="+mn-ea"/>
              </a:rPr>
              <a:t>i </a:t>
            </a:r>
            <a:r>
              <a:rPr kumimoji="0" lang="zh-CN" altLang="en-US" sz="2600" b="1" i="0" u="none" strike="noStrike" kern="0" cap="none" spc="0" normalizeH="0" baseline="0" noProof="0" dirty="0">
                <a:ln>
                  <a:noFill/>
                </a:ln>
                <a:solidFill>
                  <a:srgbClr val="3C3C5A"/>
                </a:solidFill>
                <a:effectLst/>
                <a:uLnTx/>
                <a:uFillTx/>
                <a:latin typeface="+mn-lt"/>
                <a:ea typeface="+mn-ea"/>
                <a:cs typeface="+mn-ea"/>
              </a:rPr>
              <a:t>和</a:t>
            </a:r>
            <a:r>
              <a:rPr kumimoji="0" lang="en-US" altLang="zh-CN" sz="2600" b="1" i="0" u="none" strike="noStrike" kern="0" cap="none" spc="0" normalizeH="0" baseline="0" noProof="0" dirty="0" err="1">
                <a:ln>
                  <a:noFill/>
                </a:ln>
                <a:solidFill>
                  <a:srgbClr val="3C3C5A"/>
                </a:solidFill>
                <a:effectLst/>
                <a:uLnTx/>
                <a:uFillTx/>
                <a:latin typeface="+mn-lt"/>
                <a:ea typeface="+mn-ea"/>
                <a:cs typeface="+mn-ea"/>
              </a:rPr>
              <a:t>v</a:t>
            </a:r>
            <a:r>
              <a:rPr kumimoji="0" lang="en-US" altLang="zh-CN" sz="2600" b="1" i="0" u="none" strike="noStrike" kern="0" cap="none" spc="0" normalizeH="0" baseline="-25000" noProof="0" dirty="0" err="1">
                <a:ln>
                  <a:noFill/>
                </a:ln>
                <a:solidFill>
                  <a:srgbClr val="3C3C5A"/>
                </a:solidFill>
                <a:effectLst/>
                <a:uLnTx/>
                <a:uFillTx/>
                <a:latin typeface="+mn-lt"/>
                <a:ea typeface="+mn-ea"/>
                <a:cs typeface="+mn-ea"/>
              </a:rPr>
              <a:t>j</a:t>
            </a:r>
            <a:r>
              <a:rPr kumimoji="0" lang="en-US" altLang="zh-CN" sz="2600" b="1" i="0" u="none" strike="noStrike" kern="0" cap="none" spc="0" normalizeH="0" baseline="0" noProof="0" dirty="0">
                <a:ln>
                  <a:noFill/>
                </a:ln>
                <a:solidFill>
                  <a:srgbClr val="3C3C5A"/>
                </a:solidFill>
                <a:effectLst/>
                <a:uLnTx/>
                <a:uFillTx/>
                <a:latin typeface="+mn-lt"/>
                <a:ea typeface="+mn-ea"/>
                <a:cs typeface="+mn-ea"/>
              </a:rPr>
              <a:t> </a:t>
            </a:r>
            <a:r>
              <a:rPr kumimoji="0" lang="zh-CN" altLang="en-US" sz="2600" b="1" i="0" u="none" strike="noStrike" kern="0" cap="none" spc="0" normalizeH="0" baseline="0" noProof="0" dirty="0">
                <a:ln>
                  <a:noFill/>
                </a:ln>
                <a:solidFill>
                  <a:srgbClr val="3C3C5A"/>
                </a:solidFill>
                <a:effectLst/>
                <a:uLnTx/>
                <a:uFillTx/>
                <a:latin typeface="+mn-lt"/>
                <a:ea typeface="+mn-ea"/>
                <a:cs typeface="+mn-ea"/>
              </a:rPr>
              <a:t>是一条边的两个端点）</a:t>
            </a:r>
          </a:p>
          <a:p>
            <a:pPr marL="742950" marR="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a:pPr>
            <a:r>
              <a:rPr kumimoji="0" lang="zh-CN" altLang="en-US" sz="2600" b="1" i="0" u="none" strike="noStrike" kern="0" cap="none" spc="0" normalizeH="0" baseline="0" noProof="0" dirty="0">
                <a:ln>
                  <a:noFill/>
                </a:ln>
                <a:solidFill>
                  <a:srgbClr val="FF0000"/>
                </a:solidFill>
                <a:effectLst/>
                <a:uLnTx/>
                <a:uFillTx/>
                <a:latin typeface="+mn-lt"/>
                <a:ea typeface="+mn-ea"/>
                <a:cs typeface="+mn-ea"/>
              </a:rPr>
              <a:t>相邻边</a:t>
            </a:r>
            <a:r>
              <a:rPr kumimoji="0" lang="en-US" altLang="zh-CN" sz="2600" b="1" i="0" u="none" strike="noStrike" kern="0" cap="none" spc="0" normalizeH="0" baseline="0" noProof="0" dirty="0">
                <a:ln>
                  <a:noFill/>
                </a:ln>
                <a:solidFill>
                  <a:srgbClr val="FF0000"/>
                </a:solidFill>
                <a:effectLst/>
                <a:uLnTx/>
                <a:uFillTx/>
                <a:latin typeface="+mn-lt"/>
                <a:ea typeface="+mn-ea"/>
                <a:cs typeface="+mn-ea"/>
              </a:rPr>
              <a:t>:</a:t>
            </a:r>
            <a:r>
              <a:rPr kumimoji="0" lang="zh-CN" altLang="en-US" sz="2600" b="1" i="0" u="none" strike="noStrike" kern="0" cap="none" spc="0" normalizeH="0" baseline="0" noProof="0" dirty="0">
                <a:ln>
                  <a:noFill/>
                </a:ln>
                <a:solidFill>
                  <a:srgbClr val="3C3C5A"/>
                </a:solidFill>
                <a:effectLst/>
                <a:uLnTx/>
                <a:uFillTx/>
                <a:latin typeface="+mn-lt"/>
                <a:ea typeface="+mn-ea"/>
                <a:cs typeface="+mn-ea"/>
              </a:rPr>
              <a:t>两条边与同一端点相关联，则这两条边为相邻边</a:t>
            </a:r>
          </a:p>
          <a:p>
            <a:pPr marL="742950" marR="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a:pPr>
            <a:r>
              <a:rPr kumimoji="0" lang="zh-CN" altLang="en-US" sz="2600" b="1" i="0" u="none" strike="noStrike" kern="0" cap="none" spc="0" normalizeH="0" baseline="0" noProof="0" dirty="0">
                <a:ln>
                  <a:noFill/>
                </a:ln>
                <a:solidFill>
                  <a:srgbClr val="FF0000"/>
                </a:solidFill>
                <a:effectLst/>
                <a:uLnTx/>
                <a:uFillTx/>
                <a:latin typeface="+mn-lt"/>
                <a:ea typeface="+mn-ea"/>
                <a:cs typeface="+mn-ea"/>
              </a:rPr>
              <a:t>度数</a:t>
            </a:r>
            <a:r>
              <a:rPr kumimoji="0" lang="en-US" altLang="zh-CN" sz="2600" b="1" i="0" u="none" strike="noStrike" kern="0" cap="none" spc="0" normalizeH="0" baseline="0" noProof="0" dirty="0">
                <a:ln>
                  <a:noFill/>
                </a:ln>
                <a:solidFill>
                  <a:srgbClr val="FF0000"/>
                </a:solidFill>
                <a:effectLst/>
                <a:uLnTx/>
                <a:uFillTx/>
                <a:latin typeface="+mn-lt"/>
                <a:ea typeface="+mn-ea"/>
                <a:cs typeface="+mn-ea"/>
              </a:rPr>
              <a:t>(</a:t>
            </a:r>
            <a:r>
              <a:rPr kumimoji="0" lang="zh-CN" altLang="en-US" sz="2600" b="1" i="0" u="none" strike="noStrike" kern="0" cap="none" spc="0" normalizeH="0" baseline="0" noProof="0" dirty="0">
                <a:ln>
                  <a:noFill/>
                </a:ln>
                <a:solidFill>
                  <a:srgbClr val="FF0000"/>
                </a:solidFill>
                <a:effectLst/>
                <a:uLnTx/>
                <a:uFillTx/>
                <a:latin typeface="+mn-lt"/>
                <a:ea typeface="+mn-ea"/>
                <a:cs typeface="+mn-ea"/>
              </a:rPr>
              <a:t>或次数</a:t>
            </a:r>
            <a:r>
              <a:rPr kumimoji="0" lang="en-US" altLang="zh-CN" sz="2600" b="1" i="0" u="none" strike="noStrike" kern="0" cap="none" spc="0" normalizeH="0" baseline="0" noProof="0" dirty="0">
                <a:ln>
                  <a:noFill/>
                </a:ln>
                <a:solidFill>
                  <a:srgbClr val="FF0000"/>
                </a:solidFill>
                <a:effectLst/>
                <a:uLnTx/>
                <a:uFillTx/>
                <a:latin typeface="+mn-lt"/>
                <a:ea typeface="+mn-ea"/>
                <a:cs typeface="+mn-ea"/>
              </a:rPr>
              <a:t>):</a:t>
            </a:r>
            <a:r>
              <a:rPr kumimoji="0" lang="zh-CN" altLang="en-US" sz="2600" b="1" i="0" u="none" strike="noStrike" kern="0" cap="none" spc="0" normalizeH="0" baseline="0" noProof="0" dirty="0">
                <a:ln>
                  <a:noFill/>
                </a:ln>
                <a:solidFill>
                  <a:srgbClr val="3C3C5A"/>
                </a:solidFill>
                <a:effectLst/>
                <a:uLnTx/>
                <a:uFillTx/>
                <a:latin typeface="+mn-lt"/>
                <a:ea typeface="+mn-ea"/>
                <a:cs typeface="+mn-ea"/>
              </a:rPr>
              <a:t>与同一端点相关联的边的个数</a:t>
            </a:r>
          </a:p>
        </p:txBody>
      </p:sp>
      <p:sp>
        <p:nvSpPr>
          <p:cNvPr id="2" name="PA-标题 1"/>
          <p:cNvSpPr>
            <a:spLocks noGrp="1"/>
          </p:cNvSpPr>
          <p:nvPr>
            <p:ph type="title"/>
            <p:custDataLst>
              <p:tags r:id="rId3"/>
            </p:custDataLst>
          </p:nvPr>
        </p:nvSpPr>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outerShdw blurRad="38100" dist="38100" dir="2700000" algn="tl">
                    <a:srgbClr val="C0C0C0"/>
                  </a:outerShdw>
                </a:effectLst>
                <a:uLnTx/>
                <a:uFillTx/>
                <a:latin typeface="+mj-lt"/>
                <a:ea typeface="+mj-ea"/>
                <a:cs typeface="+mj-cs"/>
                <a:sym typeface="+mn-ea"/>
              </a:rPr>
              <a:t>3.</a:t>
            </a:r>
            <a:r>
              <a:rPr kumimoji="0" lang="zh-CN" altLang="en-US" sz="4400" b="1" i="0" u="none" strike="noStrike" kern="0" cap="none" spc="0" normalizeH="0" baseline="0" noProof="0" dirty="0">
                <a:ln>
                  <a:noFill/>
                </a:ln>
                <a:solidFill>
                  <a:schemeClr val="tx2"/>
                </a:solidFill>
                <a:effectLst>
                  <a:outerShdw blurRad="38100" dist="38100" dir="2700000" algn="tl">
                    <a:srgbClr val="C0C0C0"/>
                  </a:outerShdw>
                </a:effectLst>
                <a:uLnTx/>
                <a:uFillTx/>
                <a:latin typeface="+mj-lt"/>
                <a:ea typeface="+mj-ea"/>
                <a:cs typeface="+mj-cs"/>
                <a:sym typeface="+mn-ea"/>
              </a:rPr>
              <a:t>相关概念</a:t>
            </a:r>
            <a:endParaRPr kumimoji="0" lang="zh-CN" altLang="en-US" sz="4400" b="1" i="0" u="none" strike="noStrike" kern="0" cap="none" spc="0" normalizeH="0" baseline="0" noProof="0">
              <a:ln>
                <a:noFill/>
              </a:ln>
              <a:solidFill>
                <a:schemeClr val="tx2"/>
              </a:solidFill>
              <a:effectLst>
                <a:outerShdw blurRad="38100" dist="38100" dir="2700000" algn="tl">
                  <a:srgbClr val="C0C0C0"/>
                </a:outerShdw>
              </a:effectLst>
              <a:uLnTx/>
              <a:uFillTx/>
              <a:latin typeface="+mj-lt"/>
              <a:ea typeface="+mj-ea"/>
              <a:cs typeface="+mj-cs"/>
            </a:endParaRPr>
          </a:p>
        </p:txBody>
      </p:sp>
      <p:grpSp>
        <p:nvGrpSpPr>
          <p:cNvPr id="101381" name="Group 26"/>
          <p:cNvGrpSpPr/>
          <p:nvPr/>
        </p:nvGrpSpPr>
        <p:grpSpPr bwMode="auto">
          <a:xfrm>
            <a:off x="4211638" y="3789363"/>
            <a:ext cx="2736850" cy="3125787"/>
            <a:chOff x="1837" y="754"/>
            <a:chExt cx="1949" cy="2041"/>
          </a:xfrm>
        </p:grpSpPr>
        <p:sp>
          <p:nvSpPr>
            <p:cNvPr id="101385" name="Oval 4"/>
            <p:cNvSpPr>
              <a:spLocks noChangeArrowheads="1"/>
            </p:cNvSpPr>
            <p:nvPr/>
          </p:nvSpPr>
          <p:spPr bwMode="auto">
            <a:xfrm>
              <a:off x="2699" y="981"/>
              <a:ext cx="136" cy="136"/>
            </a:xfrm>
            <a:prstGeom prst="ellipse">
              <a:avLst/>
            </a:prstGeom>
            <a:solidFill>
              <a:schemeClr val="tx1"/>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sz="2400">
                <a:solidFill>
                  <a:srgbClr val="007A77"/>
                </a:solidFill>
              </a:endParaRPr>
            </a:p>
          </p:txBody>
        </p:sp>
        <p:sp>
          <p:nvSpPr>
            <p:cNvPr id="101386" name="Oval 5"/>
            <p:cNvSpPr>
              <a:spLocks noChangeArrowheads="1"/>
            </p:cNvSpPr>
            <p:nvPr/>
          </p:nvSpPr>
          <p:spPr bwMode="auto">
            <a:xfrm>
              <a:off x="2109" y="1570"/>
              <a:ext cx="136" cy="136"/>
            </a:xfrm>
            <a:prstGeom prst="ellipse">
              <a:avLst/>
            </a:prstGeom>
            <a:solidFill>
              <a:schemeClr val="tx1"/>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sz="2400">
                <a:solidFill>
                  <a:srgbClr val="007A77"/>
                </a:solidFill>
              </a:endParaRPr>
            </a:p>
          </p:txBody>
        </p:sp>
        <p:sp>
          <p:nvSpPr>
            <p:cNvPr id="101387" name="Oval 6"/>
            <p:cNvSpPr>
              <a:spLocks noChangeArrowheads="1"/>
            </p:cNvSpPr>
            <p:nvPr/>
          </p:nvSpPr>
          <p:spPr bwMode="auto">
            <a:xfrm>
              <a:off x="3379" y="1570"/>
              <a:ext cx="136" cy="136"/>
            </a:xfrm>
            <a:prstGeom prst="ellipse">
              <a:avLst/>
            </a:prstGeom>
            <a:solidFill>
              <a:schemeClr val="tx1"/>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sz="2400">
                <a:solidFill>
                  <a:srgbClr val="007A77"/>
                </a:solidFill>
              </a:endParaRPr>
            </a:p>
          </p:txBody>
        </p:sp>
        <p:sp>
          <p:nvSpPr>
            <p:cNvPr id="101388" name="Oval 7"/>
            <p:cNvSpPr>
              <a:spLocks noChangeArrowheads="1"/>
            </p:cNvSpPr>
            <p:nvPr/>
          </p:nvSpPr>
          <p:spPr bwMode="auto">
            <a:xfrm>
              <a:off x="2109" y="2478"/>
              <a:ext cx="136" cy="136"/>
            </a:xfrm>
            <a:prstGeom prst="ellipse">
              <a:avLst/>
            </a:prstGeom>
            <a:solidFill>
              <a:schemeClr val="tx1"/>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sz="2400">
                <a:solidFill>
                  <a:srgbClr val="007A77"/>
                </a:solidFill>
              </a:endParaRPr>
            </a:p>
          </p:txBody>
        </p:sp>
        <p:sp>
          <p:nvSpPr>
            <p:cNvPr id="101389" name="Oval 8"/>
            <p:cNvSpPr>
              <a:spLocks noChangeArrowheads="1"/>
            </p:cNvSpPr>
            <p:nvPr/>
          </p:nvSpPr>
          <p:spPr bwMode="auto">
            <a:xfrm>
              <a:off x="3379" y="2478"/>
              <a:ext cx="136" cy="136"/>
            </a:xfrm>
            <a:prstGeom prst="ellipse">
              <a:avLst/>
            </a:prstGeom>
            <a:solidFill>
              <a:schemeClr val="tx1"/>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sz="2400">
                <a:solidFill>
                  <a:srgbClr val="007A77"/>
                </a:solidFill>
              </a:endParaRPr>
            </a:p>
          </p:txBody>
        </p:sp>
        <p:sp>
          <p:nvSpPr>
            <p:cNvPr id="101390" name="Rectangle 10"/>
            <p:cNvSpPr>
              <a:spLocks noChangeArrowheads="1"/>
            </p:cNvSpPr>
            <p:nvPr/>
          </p:nvSpPr>
          <p:spPr bwMode="auto">
            <a:xfrm>
              <a:off x="2154" y="1616"/>
              <a:ext cx="1316" cy="95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sz="2400">
                <a:solidFill>
                  <a:srgbClr val="007A77"/>
                </a:solidFill>
              </a:endParaRPr>
            </a:p>
          </p:txBody>
        </p:sp>
        <p:sp>
          <p:nvSpPr>
            <p:cNvPr id="101391" name="Line 11"/>
            <p:cNvSpPr>
              <a:spLocks noChangeShapeType="1"/>
            </p:cNvSpPr>
            <p:nvPr/>
          </p:nvSpPr>
          <p:spPr bwMode="auto">
            <a:xfrm flipV="1">
              <a:off x="2200" y="1026"/>
              <a:ext cx="589" cy="59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7A77"/>
                </a:solidFill>
              </a:endParaRPr>
            </a:p>
          </p:txBody>
        </p:sp>
        <p:sp>
          <p:nvSpPr>
            <p:cNvPr id="101392" name="Line 12"/>
            <p:cNvSpPr>
              <a:spLocks noChangeShapeType="1"/>
            </p:cNvSpPr>
            <p:nvPr/>
          </p:nvSpPr>
          <p:spPr bwMode="auto">
            <a:xfrm>
              <a:off x="2789" y="1026"/>
              <a:ext cx="681" cy="59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7A77"/>
                </a:solidFill>
              </a:endParaRPr>
            </a:p>
          </p:txBody>
        </p:sp>
        <p:sp>
          <p:nvSpPr>
            <p:cNvPr id="101393" name="Rectangle 13"/>
            <p:cNvSpPr>
              <a:spLocks noChangeArrowheads="1"/>
            </p:cNvSpPr>
            <p:nvPr/>
          </p:nvSpPr>
          <p:spPr bwMode="auto">
            <a:xfrm>
              <a:off x="3515" y="1525"/>
              <a:ext cx="226"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sz="2400" b="1">
                  <a:solidFill>
                    <a:srgbClr val="007A77"/>
                  </a:solidFill>
                  <a:latin typeface="Garamond" panose="02020404030301010803" pitchFamily="18" charset="0"/>
                </a:rPr>
                <a:t>V3</a:t>
              </a:r>
            </a:p>
          </p:txBody>
        </p:sp>
        <p:sp>
          <p:nvSpPr>
            <p:cNvPr id="101394" name="Rectangle 14"/>
            <p:cNvSpPr>
              <a:spLocks noChangeArrowheads="1"/>
            </p:cNvSpPr>
            <p:nvPr/>
          </p:nvSpPr>
          <p:spPr bwMode="auto">
            <a:xfrm>
              <a:off x="1837" y="1434"/>
              <a:ext cx="226"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sz="2400" b="1">
                  <a:solidFill>
                    <a:srgbClr val="007A77"/>
                  </a:solidFill>
                  <a:latin typeface="Garamond" panose="02020404030301010803" pitchFamily="18" charset="0"/>
                </a:rPr>
                <a:t>V1</a:t>
              </a:r>
            </a:p>
          </p:txBody>
        </p:sp>
        <p:sp>
          <p:nvSpPr>
            <p:cNvPr id="101395" name="Rectangle 15"/>
            <p:cNvSpPr>
              <a:spLocks noChangeArrowheads="1"/>
            </p:cNvSpPr>
            <p:nvPr/>
          </p:nvSpPr>
          <p:spPr bwMode="auto">
            <a:xfrm>
              <a:off x="3560" y="2432"/>
              <a:ext cx="226"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sz="2400" b="1">
                  <a:solidFill>
                    <a:srgbClr val="007A77"/>
                  </a:solidFill>
                  <a:latin typeface="Garamond" panose="02020404030301010803" pitchFamily="18" charset="0"/>
                </a:rPr>
                <a:t>V4</a:t>
              </a:r>
            </a:p>
          </p:txBody>
        </p:sp>
        <p:sp>
          <p:nvSpPr>
            <p:cNvPr id="101396" name="Rectangle 16"/>
            <p:cNvSpPr>
              <a:spLocks noChangeArrowheads="1"/>
            </p:cNvSpPr>
            <p:nvPr/>
          </p:nvSpPr>
          <p:spPr bwMode="auto">
            <a:xfrm>
              <a:off x="1837" y="2387"/>
              <a:ext cx="226"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sz="2400" b="1">
                  <a:solidFill>
                    <a:srgbClr val="007A77"/>
                  </a:solidFill>
                  <a:latin typeface="Garamond" panose="02020404030301010803" pitchFamily="18" charset="0"/>
                </a:rPr>
                <a:t>V5</a:t>
              </a:r>
            </a:p>
          </p:txBody>
        </p:sp>
        <p:sp>
          <p:nvSpPr>
            <p:cNvPr id="101397" name="Rectangle 17"/>
            <p:cNvSpPr>
              <a:spLocks noChangeArrowheads="1"/>
            </p:cNvSpPr>
            <p:nvPr/>
          </p:nvSpPr>
          <p:spPr bwMode="auto">
            <a:xfrm>
              <a:off x="2653" y="754"/>
              <a:ext cx="226"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sz="2400" b="1">
                  <a:solidFill>
                    <a:srgbClr val="007A77"/>
                  </a:solidFill>
                  <a:latin typeface="Garamond" panose="02020404030301010803" pitchFamily="18" charset="0"/>
                </a:rPr>
                <a:t>V2</a:t>
              </a:r>
            </a:p>
          </p:txBody>
        </p:sp>
        <p:sp>
          <p:nvSpPr>
            <p:cNvPr id="101398" name="Line 18"/>
            <p:cNvSpPr>
              <a:spLocks noChangeShapeType="1"/>
            </p:cNvSpPr>
            <p:nvPr/>
          </p:nvSpPr>
          <p:spPr bwMode="auto">
            <a:xfrm flipH="1">
              <a:off x="2200" y="1616"/>
              <a:ext cx="1270" cy="90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7A77"/>
                </a:solidFill>
              </a:endParaRPr>
            </a:p>
          </p:txBody>
        </p:sp>
        <p:sp>
          <p:nvSpPr>
            <p:cNvPr id="101399" name="Rectangle 19"/>
            <p:cNvSpPr>
              <a:spLocks noChangeArrowheads="1"/>
            </p:cNvSpPr>
            <p:nvPr/>
          </p:nvSpPr>
          <p:spPr bwMode="auto">
            <a:xfrm>
              <a:off x="2699" y="1389"/>
              <a:ext cx="226"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sz="2400" b="1">
                  <a:solidFill>
                    <a:srgbClr val="007A77"/>
                  </a:solidFill>
                  <a:latin typeface="Garamond" panose="02020404030301010803" pitchFamily="18" charset="0"/>
                </a:rPr>
                <a:t>e3</a:t>
              </a:r>
            </a:p>
          </p:txBody>
        </p:sp>
        <p:sp>
          <p:nvSpPr>
            <p:cNvPr id="101400" name="Rectangle 20"/>
            <p:cNvSpPr>
              <a:spLocks noChangeArrowheads="1"/>
            </p:cNvSpPr>
            <p:nvPr/>
          </p:nvSpPr>
          <p:spPr bwMode="auto">
            <a:xfrm>
              <a:off x="2245" y="1117"/>
              <a:ext cx="226"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sz="2400" b="1">
                  <a:solidFill>
                    <a:srgbClr val="007A77"/>
                  </a:solidFill>
                  <a:latin typeface="Garamond" panose="02020404030301010803" pitchFamily="18" charset="0"/>
                </a:rPr>
                <a:t>e1</a:t>
              </a:r>
            </a:p>
          </p:txBody>
        </p:sp>
        <p:sp>
          <p:nvSpPr>
            <p:cNvPr id="101401" name="Rectangle 21"/>
            <p:cNvSpPr>
              <a:spLocks noChangeArrowheads="1"/>
            </p:cNvSpPr>
            <p:nvPr/>
          </p:nvSpPr>
          <p:spPr bwMode="auto">
            <a:xfrm>
              <a:off x="2562" y="1888"/>
              <a:ext cx="226"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sz="2400" b="1">
                  <a:solidFill>
                    <a:srgbClr val="007A77"/>
                  </a:solidFill>
                  <a:latin typeface="Garamond" panose="02020404030301010803" pitchFamily="18" charset="0"/>
                </a:rPr>
                <a:t>e5</a:t>
              </a:r>
            </a:p>
          </p:txBody>
        </p:sp>
        <p:sp>
          <p:nvSpPr>
            <p:cNvPr id="101402" name="Rectangle 22"/>
            <p:cNvSpPr>
              <a:spLocks noChangeArrowheads="1"/>
            </p:cNvSpPr>
            <p:nvPr/>
          </p:nvSpPr>
          <p:spPr bwMode="auto">
            <a:xfrm>
              <a:off x="1883" y="1978"/>
              <a:ext cx="226"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sz="2400" b="1">
                  <a:solidFill>
                    <a:srgbClr val="007A77"/>
                  </a:solidFill>
                  <a:latin typeface="Garamond" panose="02020404030301010803" pitchFamily="18" charset="0"/>
                </a:rPr>
                <a:t>e7</a:t>
              </a:r>
            </a:p>
          </p:txBody>
        </p:sp>
        <p:sp>
          <p:nvSpPr>
            <p:cNvPr id="101403" name="Rectangle 23"/>
            <p:cNvSpPr>
              <a:spLocks noChangeArrowheads="1"/>
            </p:cNvSpPr>
            <p:nvPr/>
          </p:nvSpPr>
          <p:spPr bwMode="auto">
            <a:xfrm>
              <a:off x="3061" y="1071"/>
              <a:ext cx="226"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sz="2400" b="1">
                  <a:solidFill>
                    <a:srgbClr val="007A77"/>
                  </a:solidFill>
                  <a:latin typeface="Garamond" panose="02020404030301010803" pitchFamily="18" charset="0"/>
                </a:rPr>
                <a:t>e2</a:t>
              </a:r>
            </a:p>
          </p:txBody>
        </p:sp>
        <p:sp>
          <p:nvSpPr>
            <p:cNvPr id="101404" name="Rectangle 24"/>
            <p:cNvSpPr>
              <a:spLocks noChangeArrowheads="1"/>
            </p:cNvSpPr>
            <p:nvPr/>
          </p:nvSpPr>
          <p:spPr bwMode="auto">
            <a:xfrm>
              <a:off x="3515" y="1979"/>
              <a:ext cx="226"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sz="2400" b="1">
                  <a:solidFill>
                    <a:srgbClr val="007A77"/>
                  </a:solidFill>
                  <a:latin typeface="Garamond" panose="02020404030301010803" pitchFamily="18" charset="0"/>
                </a:rPr>
                <a:t>e4</a:t>
              </a:r>
            </a:p>
          </p:txBody>
        </p:sp>
        <p:sp>
          <p:nvSpPr>
            <p:cNvPr id="101405" name="Rectangle 25"/>
            <p:cNvSpPr>
              <a:spLocks noChangeArrowheads="1"/>
            </p:cNvSpPr>
            <p:nvPr/>
          </p:nvSpPr>
          <p:spPr bwMode="auto">
            <a:xfrm>
              <a:off x="2653" y="2568"/>
              <a:ext cx="226"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sz="2400" b="1">
                  <a:solidFill>
                    <a:srgbClr val="007A77"/>
                  </a:solidFill>
                  <a:latin typeface="Garamond" panose="02020404030301010803" pitchFamily="18" charset="0"/>
                </a:rPr>
                <a:t>e6</a:t>
              </a:r>
            </a:p>
          </p:txBody>
        </p:sp>
      </p:grpSp>
      <p:sp>
        <p:nvSpPr>
          <p:cNvPr id="3" name="矩形 2"/>
          <p:cNvSpPr>
            <a:spLocks noChangeArrowheads="1"/>
          </p:cNvSpPr>
          <p:nvPr/>
        </p:nvSpPr>
        <p:spPr bwMode="auto">
          <a:xfrm>
            <a:off x="1041400" y="4808538"/>
            <a:ext cx="4572000" cy="48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1" algn="ctr" eaLnBrk="1" fontAlgn="base" hangingPunct="1">
              <a:spcBef>
                <a:spcPct val="0"/>
              </a:spcBef>
              <a:spcAft>
                <a:spcPct val="0"/>
              </a:spcAft>
              <a:buFont typeface="Arial" panose="020B0604020202020204" pitchFamily="34" charset="0"/>
              <a:buNone/>
            </a:pPr>
            <a:r>
              <a:rPr lang="zh-CN" altLang="en-US" sz="2600" b="1">
                <a:solidFill>
                  <a:srgbClr val="FF0000"/>
                </a:solidFill>
              </a:rPr>
              <a:t>度数为</a:t>
            </a:r>
            <a:r>
              <a:rPr lang="en-US" altLang="zh-CN" sz="2600" b="1">
                <a:solidFill>
                  <a:srgbClr val="FF0000"/>
                </a:solidFill>
              </a:rPr>
              <a:t>3</a:t>
            </a:r>
            <a:endParaRPr lang="zh-CN" altLang="en-US" sz="2600" b="1">
              <a:solidFill>
                <a:srgbClr val="007A77"/>
              </a:solidFill>
            </a:endParaRPr>
          </a:p>
        </p:txBody>
      </p:sp>
      <p:sp>
        <p:nvSpPr>
          <p:cNvPr id="28" name="矩形 27"/>
          <p:cNvSpPr>
            <a:spLocks noChangeArrowheads="1"/>
          </p:cNvSpPr>
          <p:nvPr/>
        </p:nvSpPr>
        <p:spPr bwMode="auto">
          <a:xfrm>
            <a:off x="6402388" y="4824413"/>
            <a:ext cx="2084387" cy="48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1" eaLnBrk="1" fontAlgn="base" hangingPunct="1">
              <a:spcBef>
                <a:spcPct val="0"/>
              </a:spcBef>
              <a:spcAft>
                <a:spcPct val="0"/>
              </a:spcAft>
              <a:buFont typeface="Arial" panose="020B0604020202020204" pitchFamily="34" charset="0"/>
              <a:buNone/>
            </a:pPr>
            <a:r>
              <a:rPr lang="zh-CN" altLang="en-US" sz="2600" b="1">
                <a:solidFill>
                  <a:srgbClr val="FF0000"/>
                </a:solidFill>
              </a:rPr>
              <a:t>度数为</a:t>
            </a:r>
            <a:r>
              <a:rPr lang="en-US" altLang="zh-CN" sz="2600" b="1">
                <a:solidFill>
                  <a:srgbClr val="FF0000"/>
                </a:solidFill>
              </a:rPr>
              <a:t>4</a:t>
            </a:r>
            <a:endParaRPr lang="zh-CN" altLang="en-US" sz="2600" b="1">
              <a:solidFill>
                <a:srgbClr val="007A77"/>
              </a:solidFill>
            </a:endParaRPr>
          </a:p>
        </p:txBody>
      </p:sp>
      <p:sp>
        <p:nvSpPr>
          <p:cNvPr id="29" name="矩形 28"/>
          <p:cNvSpPr>
            <a:spLocks noChangeArrowheads="1"/>
          </p:cNvSpPr>
          <p:nvPr/>
        </p:nvSpPr>
        <p:spPr bwMode="auto">
          <a:xfrm>
            <a:off x="6443663" y="6308725"/>
            <a:ext cx="2084387" cy="48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1" eaLnBrk="1" fontAlgn="base" hangingPunct="1">
              <a:spcBef>
                <a:spcPct val="0"/>
              </a:spcBef>
              <a:spcAft>
                <a:spcPct val="0"/>
              </a:spcAft>
              <a:buFont typeface="Arial" panose="020B0604020202020204" pitchFamily="34" charset="0"/>
              <a:buNone/>
            </a:pPr>
            <a:r>
              <a:rPr lang="zh-CN" altLang="en-US" sz="2600" b="1" dirty="0">
                <a:solidFill>
                  <a:srgbClr val="FF0000"/>
                </a:solidFill>
              </a:rPr>
              <a:t>度数为</a:t>
            </a:r>
            <a:r>
              <a:rPr lang="en-US" altLang="zh-CN" sz="2600" b="1" dirty="0">
                <a:solidFill>
                  <a:srgbClr val="FF0000"/>
                </a:solidFill>
              </a:rPr>
              <a:t>2</a:t>
            </a:r>
            <a:endParaRPr lang="zh-CN" altLang="en-US" sz="2600" b="1" dirty="0">
              <a:solidFill>
                <a:srgbClr val="007A7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13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13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13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13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13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ppt_x"/>
                                          </p:val>
                                        </p:tav>
                                        <p:tav tm="100000">
                                          <p:val>
                                            <p:strVal val="#ppt_x"/>
                                          </p:val>
                                        </p:tav>
                                      </p:tavLst>
                                    </p:anim>
                                    <p:anim calcmode="lin" valueType="num">
                                      <p:cBhvr additive="base">
                                        <p:cTn id="2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down)">
                                      <p:cBhvr>
                                        <p:cTn id="2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2" grpId="0" uiExpand="1" build="p"/>
      <p:bldP spid="3" grpId="0"/>
      <p:bldP spid="28" grpId="0"/>
      <p:bldP spid="29" grpId="0"/>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323850" y="0"/>
            <a:ext cx="8540750" cy="5184775"/>
          </a:xfrm>
        </p:spPr>
        <p:txBody>
          <a:bodyPr/>
          <a:lstStyle/>
          <a:p>
            <a:pPr marL="0" indent="0">
              <a:buFont typeface="Wingdings" panose="05000000000000000000" pitchFamily="2" charset="2"/>
              <a:buNone/>
              <a:defRPr/>
            </a:pPr>
            <a:r>
              <a:rPr lang="zh-CN" altLang="zh-CN" dirty="0">
                <a:solidFill>
                  <a:srgbClr val="FF0000"/>
                </a:solidFill>
                <a:effectLst/>
                <a:sym typeface="+mn-ea"/>
              </a:rPr>
              <a:t>定义</a:t>
            </a:r>
            <a:r>
              <a:rPr lang="en-US" altLang="zh-CN" dirty="0">
                <a:solidFill>
                  <a:srgbClr val="FF0000"/>
                </a:solidFill>
                <a:effectLst/>
                <a:sym typeface="+mn-ea"/>
              </a:rPr>
              <a:t>3.1.1  </a:t>
            </a:r>
            <a:endParaRPr lang="en-US" altLang="zh-CN" dirty="0">
              <a:solidFill>
                <a:srgbClr val="FF0000"/>
              </a:solidFill>
              <a:effectLst/>
            </a:endParaRPr>
          </a:p>
          <a:p>
            <a:pPr>
              <a:defRPr/>
            </a:pPr>
            <a:r>
              <a:rPr lang="zh-CN" altLang="zh-CN" dirty="0">
                <a:effectLst/>
                <a:sym typeface="+mn-ea"/>
              </a:rPr>
              <a:t>设 </a:t>
            </a:r>
            <a:r>
              <a:rPr lang="en-US" altLang="zh-CN" i="1" dirty="0">
                <a:effectLst/>
                <a:sym typeface="+mn-ea"/>
              </a:rPr>
              <a:t>G</a:t>
            </a:r>
            <a:r>
              <a:rPr lang="en-US" altLang="zh-CN" dirty="0">
                <a:effectLst/>
                <a:sym typeface="+mn-ea"/>
              </a:rPr>
              <a:t> </a:t>
            </a:r>
            <a:r>
              <a:rPr lang="zh-CN" altLang="zh-CN" dirty="0">
                <a:effectLst/>
                <a:sym typeface="+mn-ea"/>
              </a:rPr>
              <a:t>是一个图</a:t>
            </a:r>
            <a:r>
              <a:rPr lang="en-US" altLang="zh-CN" dirty="0">
                <a:effectLst/>
                <a:sym typeface="+mn-ea"/>
              </a:rPr>
              <a:t>,  </a:t>
            </a:r>
            <a:r>
              <a:rPr lang="en-US" altLang="zh-CN" i="1" dirty="0">
                <a:effectLst/>
                <a:sym typeface="+mn-ea"/>
              </a:rPr>
              <a:t>M</a:t>
            </a:r>
            <a:r>
              <a:rPr lang="en-US" altLang="zh-CN" dirty="0">
                <a:effectLst/>
                <a:sym typeface="+mn-ea"/>
              </a:rPr>
              <a:t> ⊆ </a:t>
            </a:r>
            <a:r>
              <a:rPr lang="en-US" altLang="zh-CN" i="1" dirty="0">
                <a:effectLst/>
                <a:sym typeface="+mn-ea"/>
              </a:rPr>
              <a:t>E</a:t>
            </a:r>
            <a:r>
              <a:rPr lang="en-US" altLang="zh-CN" dirty="0">
                <a:effectLst/>
                <a:sym typeface="+mn-ea"/>
              </a:rPr>
              <a:t>(</a:t>
            </a:r>
            <a:r>
              <a:rPr lang="en-US" altLang="zh-CN" i="1" dirty="0">
                <a:effectLst/>
                <a:sym typeface="+mn-ea"/>
              </a:rPr>
              <a:t>G</a:t>
            </a:r>
            <a:r>
              <a:rPr lang="en-US" altLang="zh-CN" dirty="0">
                <a:effectLst/>
                <a:sym typeface="+mn-ea"/>
              </a:rPr>
              <a:t>) </a:t>
            </a:r>
            <a:r>
              <a:rPr lang="zh-CN" altLang="zh-CN" dirty="0">
                <a:effectLst/>
                <a:sym typeface="+mn-ea"/>
              </a:rPr>
              <a:t>，满足</a:t>
            </a:r>
            <a:r>
              <a:rPr lang="en-US" altLang="zh-CN" dirty="0">
                <a:effectLst/>
                <a:sym typeface="+mn-ea"/>
              </a:rPr>
              <a:t>:</a:t>
            </a:r>
            <a:r>
              <a:rPr lang="zh-CN" altLang="zh-CN" dirty="0">
                <a:effectLst/>
                <a:sym typeface="+mn-ea"/>
              </a:rPr>
              <a:t>对 </a:t>
            </a:r>
            <a:r>
              <a:rPr lang="en-US" altLang="zh-CN" dirty="0">
                <a:effectLst/>
                <a:sym typeface="+mn-ea"/>
              </a:rPr>
              <a:t>∀ </a:t>
            </a:r>
            <a:r>
              <a:rPr lang="en-US" altLang="zh-CN" i="1" dirty="0" err="1">
                <a:effectLst/>
                <a:sym typeface="+mn-ea"/>
              </a:rPr>
              <a:t>e</a:t>
            </a:r>
            <a:r>
              <a:rPr lang="en-US" altLang="zh-CN" i="1" baseline="-25000" dirty="0" err="1">
                <a:effectLst/>
                <a:sym typeface="+mn-ea"/>
              </a:rPr>
              <a:t>i</a:t>
            </a:r>
            <a:r>
              <a:rPr lang="en-US" altLang="zh-CN" dirty="0">
                <a:effectLst/>
                <a:sym typeface="+mn-ea"/>
              </a:rPr>
              <a:t> , </a:t>
            </a:r>
            <a:r>
              <a:rPr lang="en-US" altLang="zh-CN" i="1" dirty="0">
                <a:effectLst/>
                <a:sym typeface="+mn-ea"/>
              </a:rPr>
              <a:t>e</a:t>
            </a:r>
            <a:r>
              <a:rPr lang="en-US" altLang="zh-CN" dirty="0">
                <a:effectLst/>
                <a:sym typeface="+mn-ea"/>
              </a:rPr>
              <a:t> </a:t>
            </a:r>
            <a:r>
              <a:rPr lang="en-US" altLang="zh-CN" i="1" baseline="-25000" dirty="0">
                <a:effectLst/>
                <a:sym typeface="+mn-ea"/>
              </a:rPr>
              <a:t>j</a:t>
            </a:r>
            <a:r>
              <a:rPr lang="en-US" altLang="zh-CN" dirty="0">
                <a:effectLst/>
                <a:sym typeface="+mn-ea"/>
              </a:rPr>
              <a:t> ∈ </a:t>
            </a:r>
            <a:r>
              <a:rPr lang="en-US" altLang="zh-CN" i="1" dirty="0">
                <a:effectLst/>
                <a:sym typeface="+mn-ea"/>
              </a:rPr>
              <a:t>M</a:t>
            </a:r>
            <a:r>
              <a:rPr lang="en-US" altLang="zh-CN" dirty="0">
                <a:effectLst/>
                <a:sym typeface="+mn-ea"/>
              </a:rPr>
              <a:t> </a:t>
            </a:r>
            <a:r>
              <a:rPr lang="zh-CN" altLang="zh-CN" dirty="0">
                <a:solidFill>
                  <a:srgbClr val="FF0000"/>
                </a:solidFill>
                <a:effectLst/>
                <a:sym typeface="+mn-ea"/>
              </a:rPr>
              <a:t>， </a:t>
            </a:r>
            <a:r>
              <a:rPr lang="en-US" altLang="zh-CN" i="1" dirty="0" err="1">
                <a:solidFill>
                  <a:srgbClr val="FF0000"/>
                </a:solidFill>
                <a:effectLst/>
                <a:sym typeface="+mn-ea"/>
              </a:rPr>
              <a:t>e</a:t>
            </a:r>
            <a:r>
              <a:rPr lang="en-US" altLang="zh-CN" i="1" baseline="-25000" dirty="0" err="1">
                <a:solidFill>
                  <a:srgbClr val="FF0000"/>
                </a:solidFill>
                <a:effectLst/>
                <a:sym typeface="+mn-ea"/>
              </a:rPr>
              <a:t>i</a:t>
            </a:r>
            <a:r>
              <a:rPr lang="en-US" altLang="zh-CN" dirty="0">
                <a:solidFill>
                  <a:srgbClr val="FF0000"/>
                </a:solidFill>
                <a:effectLst/>
                <a:sym typeface="+mn-ea"/>
              </a:rPr>
              <a:t> </a:t>
            </a:r>
            <a:r>
              <a:rPr lang="zh-CN" altLang="zh-CN" dirty="0">
                <a:solidFill>
                  <a:srgbClr val="FF0000"/>
                </a:solidFill>
                <a:effectLst/>
                <a:sym typeface="+mn-ea"/>
              </a:rPr>
              <a:t>与 </a:t>
            </a:r>
            <a:r>
              <a:rPr lang="en-US" altLang="zh-CN" i="1" dirty="0">
                <a:solidFill>
                  <a:srgbClr val="FF0000"/>
                </a:solidFill>
                <a:effectLst/>
                <a:sym typeface="+mn-ea"/>
              </a:rPr>
              <a:t>e</a:t>
            </a:r>
            <a:r>
              <a:rPr lang="en-US" altLang="zh-CN" dirty="0">
                <a:solidFill>
                  <a:srgbClr val="FF0000"/>
                </a:solidFill>
                <a:effectLst/>
                <a:sym typeface="+mn-ea"/>
              </a:rPr>
              <a:t> </a:t>
            </a:r>
            <a:r>
              <a:rPr lang="en-US" altLang="zh-CN" i="1" baseline="-25000" dirty="0">
                <a:solidFill>
                  <a:srgbClr val="FF0000"/>
                </a:solidFill>
                <a:effectLst/>
                <a:sym typeface="+mn-ea"/>
              </a:rPr>
              <a:t>j</a:t>
            </a:r>
            <a:r>
              <a:rPr lang="en-US" altLang="zh-CN" dirty="0">
                <a:solidFill>
                  <a:srgbClr val="FF0000"/>
                </a:solidFill>
                <a:effectLst/>
                <a:sym typeface="+mn-ea"/>
              </a:rPr>
              <a:t> </a:t>
            </a:r>
            <a:r>
              <a:rPr lang="zh-CN" altLang="zh-CN" dirty="0">
                <a:solidFill>
                  <a:srgbClr val="FF0000"/>
                </a:solidFill>
                <a:effectLst/>
                <a:sym typeface="+mn-ea"/>
              </a:rPr>
              <a:t>在 </a:t>
            </a:r>
            <a:r>
              <a:rPr lang="en-US" altLang="zh-CN" i="1" dirty="0">
                <a:solidFill>
                  <a:srgbClr val="FF0000"/>
                </a:solidFill>
                <a:effectLst/>
                <a:sym typeface="+mn-ea"/>
              </a:rPr>
              <a:t>G</a:t>
            </a:r>
            <a:r>
              <a:rPr lang="en-US" altLang="zh-CN" dirty="0">
                <a:solidFill>
                  <a:srgbClr val="FF0000"/>
                </a:solidFill>
                <a:effectLst/>
                <a:sym typeface="+mn-ea"/>
              </a:rPr>
              <a:t> </a:t>
            </a:r>
            <a:r>
              <a:rPr lang="zh-CN" altLang="zh-CN" dirty="0">
                <a:solidFill>
                  <a:srgbClr val="FF0000"/>
                </a:solidFill>
                <a:effectLst/>
                <a:sym typeface="+mn-ea"/>
              </a:rPr>
              <a:t>中不相邻，</a:t>
            </a:r>
            <a:r>
              <a:rPr lang="zh-CN" altLang="zh-CN" dirty="0">
                <a:effectLst/>
                <a:sym typeface="+mn-ea"/>
              </a:rPr>
              <a:t>则称 </a:t>
            </a:r>
            <a:r>
              <a:rPr lang="en-US" altLang="zh-CN" i="1" dirty="0">
                <a:effectLst/>
                <a:sym typeface="+mn-ea"/>
              </a:rPr>
              <a:t>M</a:t>
            </a:r>
            <a:r>
              <a:rPr lang="en-US" altLang="zh-CN" dirty="0">
                <a:effectLst/>
                <a:sym typeface="+mn-ea"/>
              </a:rPr>
              <a:t> </a:t>
            </a:r>
            <a:r>
              <a:rPr lang="zh-CN" altLang="zh-CN" dirty="0">
                <a:effectLst/>
                <a:sym typeface="+mn-ea"/>
              </a:rPr>
              <a:t>是 </a:t>
            </a:r>
            <a:r>
              <a:rPr lang="en-US" altLang="zh-CN" i="1" dirty="0">
                <a:effectLst/>
                <a:sym typeface="+mn-ea"/>
              </a:rPr>
              <a:t>G</a:t>
            </a:r>
            <a:r>
              <a:rPr lang="en-US" altLang="zh-CN" dirty="0">
                <a:effectLst/>
                <a:sym typeface="+mn-ea"/>
              </a:rPr>
              <a:t> </a:t>
            </a:r>
            <a:r>
              <a:rPr lang="zh-CN" altLang="zh-CN" dirty="0">
                <a:effectLst/>
                <a:sym typeface="+mn-ea"/>
              </a:rPr>
              <a:t>的一个匹配</a:t>
            </a:r>
            <a:r>
              <a:rPr lang="en-US" altLang="zh-CN" dirty="0">
                <a:effectLst/>
                <a:sym typeface="+mn-ea"/>
              </a:rPr>
              <a:t>(matching)</a:t>
            </a:r>
            <a:r>
              <a:rPr lang="zh-CN" altLang="zh-CN" dirty="0">
                <a:effectLst/>
                <a:sym typeface="+mn-ea"/>
              </a:rPr>
              <a:t>。</a:t>
            </a:r>
            <a:endParaRPr lang="en-US" altLang="zh-CN" dirty="0">
              <a:effectLst/>
            </a:endParaRPr>
          </a:p>
          <a:p>
            <a:pPr>
              <a:defRPr/>
            </a:pPr>
            <a:endParaRPr lang="en-US" altLang="zh-CN" sz="2400" dirty="0">
              <a:effectLst/>
              <a:sym typeface="+mn-ea"/>
            </a:endParaRPr>
          </a:p>
          <a:p>
            <a:pPr>
              <a:defRPr/>
            </a:pPr>
            <a:r>
              <a:rPr lang="zh-CN" altLang="zh-CN" dirty="0">
                <a:effectLst/>
                <a:sym typeface="+mn-ea"/>
              </a:rPr>
              <a:t>对匹配 </a:t>
            </a:r>
            <a:r>
              <a:rPr lang="en-US" altLang="zh-CN" i="1" dirty="0">
                <a:effectLst/>
                <a:sym typeface="+mn-ea"/>
              </a:rPr>
              <a:t>M</a:t>
            </a:r>
            <a:r>
              <a:rPr lang="en-US" altLang="zh-CN" dirty="0">
                <a:effectLst/>
                <a:sym typeface="+mn-ea"/>
              </a:rPr>
              <a:t> </a:t>
            </a:r>
            <a:r>
              <a:rPr lang="zh-CN" altLang="zh-CN" dirty="0">
                <a:effectLst/>
                <a:sym typeface="+mn-ea"/>
              </a:rPr>
              <a:t>中每条边 </a:t>
            </a:r>
            <a:r>
              <a:rPr lang="en-US" altLang="zh-CN" i="1" dirty="0">
                <a:effectLst/>
                <a:sym typeface="+mn-ea"/>
              </a:rPr>
              <a:t>e</a:t>
            </a:r>
            <a:r>
              <a:rPr lang="en-US" altLang="zh-CN" dirty="0">
                <a:effectLst/>
                <a:sym typeface="+mn-ea"/>
              </a:rPr>
              <a:t> = </a:t>
            </a:r>
            <a:r>
              <a:rPr lang="en-US" altLang="zh-CN" i="1" dirty="0" err="1">
                <a:effectLst/>
                <a:sym typeface="+mn-ea"/>
              </a:rPr>
              <a:t>uv</a:t>
            </a:r>
            <a:r>
              <a:rPr lang="en-US" altLang="zh-CN" dirty="0">
                <a:effectLst/>
                <a:sym typeface="+mn-ea"/>
              </a:rPr>
              <a:t> </a:t>
            </a:r>
            <a:r>
              <a:rPr lang="zh-CN" altLang="zh-CN" dirty="0">
                <a:effectLst/>
                <a:sym typeface="+mn-ea"/>
              </a:rPr>
              <a:t>，其两端点 </a:t>
            </a:r>
            <a:r>
              <a:rPr lang="en-US" altLang="zh-CN" i="1" dirty="0">
                <a:effectLst/>
                <a:sym typeface="+mn-ea"/>
              </a:rPr>
              <a:t>u</a:t>
            </a:r>
            <a:r>
              <a:rPr lang="en-US" altLang="zh-CN" dirty="0">
                <a:effectLst/>
                <a:sym typeface="+mn-ea"/>
              </a:rPr>
              <a:t> </a:t>
            </a:r>
            <a:r>
              <a:rPr lang="zh-CN" altLang="zh-CN" dirty="0">
                <a:effectLst/>
                <a:sym typeface="+mn-ea"/>
              </a:rPr>
              <a:t>和 </a:t>
            </a:r>
            <a:r>
              <a:rPr lang="en-US" altLang="zh-CN" i="1" dirty="0">
                <a:effectLst/>
                <a:sym typeface="+mn-ea"/>
              </a:rPr>
              <a:t>v</a:t>
            </a:r>
            <a:r>
              <a:rPr lang="en-US" altLang="zh-CN" dirty="0">
                <a:effectLst/>
                <a:sym typeface="+mn-ea"/>
              </a:rPr>
              <a:t> </a:t>
            </a:r>
            <a:r>
              <a:rPr lang="zh-CN" altLang="zh-CN" dirty="0">
                <a:effectLst/>
                <a:sym typeface="+mn-ea"/>
              </a:rPr>
              <a:t>称为被匹配 </a:t>
            </a:r>
            <a:r>
              <a:rPr lang="en-US" altLang="zh-CN" i="1" dirty="0">
                <a:effectLst/>
                <a:sym typeface="+mn-ea"/>
              </a:rPr>
              <a:t>M</a:t>
            </a:r>
            <a:r>
              <a:rPr lang="en-US" altLang="zh-CN" dirty="0">
                <a:effectLst/>
                <a:sym typeface="+mn-ea"/>
              </a:rPr>
              <a:t> </a:t>
            </a:r>
            <a:r>
              <a:rPr lang="zh-CN" altLang="zh-CN" dirty="0">
                <a:effectLst/>
                <a:sym typeface="+mn-ea"/>
              </a:rPr>
              <a:t>所匹配， 而 </a:t>
            </a:r>
            <a:r>
              <a:rPr lang="en-US" altLang="zh-CN" i="1" dirty="0">
                <a:effectLst/>
                <a:sym typeface="+mn-ea"/>
              </a:rPr>
              <a:t>u</a:t>
            </a:r>
            <a:r>
              <a:rPr lang="zh-CN" altLang="zh-CN" dirty="0">
                <a:effectLst/>
                <a:sym typeface="+mn-ea"/>
              </a:rPr>
              <a:t>和 </a:t>
            </a:r>
            <a:r>
              <a:rPr lang="en-US" altLang="zh-CN" i="1" dirty="0">
                <a:effectLst/>
                <a:sym typeface="+mn-ea"/>
              </a:rPr>
              <a:t>v</a:t>
            </a:r>
            <a:r>
              <a:rPr lang="en-US" altLang="zh-CN" dirty="0">
                <a:effectLst/>
                <a:sym typeface="+mn-ea"/>
              </a:rPr>
              <a:t> </a:t>
            </a:r>
            <a:r>
              <a:rPr lang="zh-CN" altLang="zh-CN" dirty="0">
                <a:effectLst/>
                <a:sym typeface="+mn-ea"/>
              </a:rPr>
              <a:t>都称为是 </a:t>
            </a:r>
            <a:r>
              <a:rPr lang="en-US" altLang="zh-CN" i="1" dirty="0">
                <a:solidFill>
                  <a:srgbClr val="FF0000"/>
                </a:solidFill>
                <a:effectLst/>
                <a:sym typeface="+mn-ea"/>
              </a:rPr>
              <a:t>M</a:t>
            </a:r>
            <a:r>
              <a:rPr lang="en-US" altLang="zh-CN" dirty="0">
                <a:solidFill>
                  <a:srgbClr val="FF0000"/>
                </a:solidFill>
                <a:effectLst/>
                <a:sym typeface="+mn-ea"/>
              </a:rPr>
              <a:t> </a:t>
            </a:r>
            <a:r>
              <a:rPr lang="zh-CN" altLang="zh-CN" dirty="0">
                <a:solidFill>
                  <a:srgbClr val="FF0000"/>
                </a:solidFill>
                <a:effectLst/>
                <a:sym typeface="+mn-ea"/>
              </a:rPr>
              <a:t>饱和的</a:t>
            </a:r>
            <a:r>
              <a:rPr lang="en-US" altLang="zh-CN" dirty="0">
                <a:effectLst/>
                <a:sym typeface="+mn-ea"/>
              </a:rPr>
              <a:t>(saturated vertex)</a:t>
            </a:r>
            <a:endParaRPr lang="en-US" altLang="zh-CN" dirty="0">
              <a:effectLst/>
            </a:endParaRPr>
          </a:p>
          <a:p>
            <a:pPr>
              <a:defRPr/>
            </a:pPr>
            <a:endParaRPr lang="en-US" altLang="zh-CN" sz="1800" dirty="0">
              <a:solidFill>
                <a:srgbClr val="FF0000"/>
              </a:solidFill>
              <a:effectLst/>
              <a:sym typeface="+mn-ea"/>
            </a:endParaRPr>
          </a:p>
          <a:p>
            <a:pPr>
              <a:defRPr/>
            </a:pPr>
            <a:r>
              <a:rPr lang="zh-CN" altLang="zh-CN" dirty="0">
                <a:solidFill>
                  <a:srgbClr val="FF0000"/>
                </a:solidFill>
                <a:effectLst/>
                <a:sym typeface="+mn-ea"/>
              </a:rPr>
              <a:t>注</a:t>
            </a:r>
            <a:r>
              <a:rPr lang="en-US" altLang="zh-CN" dirty="0">
                <a:solidFill>
                  <a:srgbClr val="FF0000"/>
                </a:solidFill>
                <a:effectLst/>
                <a:sym typeface="+mn-ea"/>
              </a:rPr>
              <a:t>:</a:t>
            </a:r>
            <a:r>
              <a:rPr lang="zh-CN" altLang="zh-CN" dirty="0">
                <a:effectLst/>
                <a:sym typeface="+mn-ea"/>
              </a:rPr>
              <a:t>每个顶点要么未被 </a:t>
            </a:r>
            <a:r>
              <a:rPr lang="en-US" altLang="zh-CN" i="1" dirty="0">
                <a:effectLst/>
                <a:sym typeface="+mn-ea"/>
              </a:rPr>
              <a:t>M</a:t>
            </a:r>
            <a:r>
              <a:rPr lang="en-US" altLang="zh-CN" dirty="0">
                <a:effectLst/>
                <a:sym typeface="+mn-ea"/>
              </a:rPr>
              <a:t> </a:t>
            </a:r>
            <a:r>
              <a:rPr lang="zh-CN" altLang="zh-CN" dirty="0">
                <a:effectLst/>
                <a:sym typeface="+mn-ea"/>
              </a:rPr>
              <a:t>饱和</a:t>
            </a:r>
            <a:r>
              <a:rPr lang="en-US" altLang="zh-CN" dirty="0">
                <a:effectLst/>
                <a:sym typeface="+mn-ea"/>
              </a:rPr>
              <a:t>, </a:t>
            </a:r>
            <a:r>
              <a:rPr lang="zh-CN" altLang="zh-CN" dirty="0">
                <a:effectLst/>
                <a:sym typeface="+mn-ea"/>
              </a:rPr>
              <a:t>要么仅被 </a:t>
            </a:r>
            <a:r>
              <a:rPr lang="en-US" altLang="zh-CN" i="1" dirty="0">
                <a:effectLst/>
                <a:sym typeface="+mn-ea"/>
              </a:rPr>
              <a:t>M</a:t>
            </a:r>
            <a:r>
              <a:rPr lang="en-US" altLang="zh-CN" dirty="0">
                <a:effectLst/>
                <a:sym typeface="+mn-ea"/>
              </a:rPr>
              <a:t> </a:t>
            </a:r>
            <a:r>
              <a:rPr lang="zh-CN" altLang="zh-CN" dirty="0">
                <a:effectLst/>
                <a:sym typeface="+mn-ea"/>
              </a:rPr>
              <a:t>中一条边饱和。</a:t>
            </a:r>
            <a:endParaRPr lang="zh-CN" altLang="zh-CN" dirty="0">
              <a:effectLst/>
            </a:endParaRP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3" name="内容占位符 2"/>
          <p:cNvSpPr>
            <a:spLocks noGrp="1"/>
          </p:cNvSpPr>
          <p:nvPr>
            <p:ph idx="1"/>
          </p:nvPr>
        </p:nvSpPr>
        <p:spPr/>
        <p:txBody>
          <a:bodyPr/>
          <a:lstStyle/>
          <a:p>
            <a:pPr marL="0" indent="0">
              <a:buFont typeface="Wingdings" panose="05000000000000000000" pitchFamily="2" charset="2"/>
              <a:buNone/>
              <a:defRPr/>
            </a:pPr>
            <a:r>
              <a:rPr lang="zh-CN" altLang="zh-CN" dirty="0">
                <a:solidFill>
                  <a:srgbClr val="FF0000"/>
                </a:solidFill>
                <a:effectLst/>
              </a:rPr>
              <a:t>定义</a:t>
            </a:r>
            <a:r>
              <a:rPr lang="en-US" altLang="zh-CN" dirty="0">
                <a:solidFill>
                  <a:srgbClr val="FF0000"/>
                </a:solidFill>
                <a:effectLst/>
              </a:rPr>
              <a:t>3.1.2  </a:t>
            </a:r>
          </a:p>
          <a:p>
            <a:pPr>
              <a:defRPr/>
            </a:pPr>
            <a:r>
              <a:rPr lang="zh-CN" altLang="zh-CN" dirty="0">
                <a:effectLst/>
              </a:rPr>
              <a:t>设 </a:t>
            </a:r>
            <a:r>
              <a:rPr lang="en-US" altLang="zh-CN" i="1" dirty="0">
                <a:effectLst/>
              </a:rPr>
              <a:t>M</a:t>
            </a:r>
            <a:r>
              <a:rPr lang="en-US" altLang="zh-CN" dirty="0">
                <a:effectLst/>
              </a:rPr>
              <a:t> </a:t>
            </a:r>
            <a:r>
              <a:rPr lang="zh-CN" altLang="zh-CN" dirty="0">
                <a:effectLst/>
              </a:rPr>
              <a:t>是 </a:t>
            </a:r>
            <a:r>
              <a:rPr lang="en-US" altLang="zh-CN" i="1" dirty="0">
                <a:effectLst/>
              </a:rPr>
              <a:t>G</a:t>
            </a:r>
            <a:r>
              <a:rPr lang="en-US" altLang="zh-CN" dirty="0">
                <a:effectLst/>
              </a:rPr>
              <a:t> </a:t>
            </a:r>
            <a:r>
              <a:rPr lang="zh-CN" altLang="zh-CN" dirty="0">
                <a:effectLst/>
              </a:rPr>
              <a:t>的一个匹配</a:t>
            </a:r>
            <a:endParaRPr lang="en-US" altLang="zh-CN" dirty="0">
              <a:effectLst/>
            </a:endParaRPr>
          </a:p>
          <a:p>
            <a:pPr>
              <a:defRPr/>
            </a:pPr>
            <a:r>
              <a:rPr lang="zh-CN" altLang="zh-CN" dirty="0">
                <a:effectLst/>
              </a:rPr>
              <a:t>若 </a:t>
            </a:r>
            <a:r>
              <a:rPr lang="en-US" altLang="zh-CN" i="1" dirty="0">
                <a:effectLst/>
              </a:rPr>
              <a:t>G</a:t>
            </a:r>
            <a:r>
              <a:rPr lang="en-US" altLang="zh-CN" dirty="0">
                <a:effectLst/>
              </a:rPr>
              <a:t> </a:t>
            </a:r>
            <a:r>
              <a:rPr lang="zh-CN" altLang="zh-CN" dirty="0">
                <a:effectLst/>
              </a:rPr>
              <a:t>中无匹配 </a:t>
            </a:r>
            <a:r>
              <a:rPr lang="en-US" altLang="zh-CN" i="1" dirty="0">
                <a:effectLst/>
              </a:rPr>
              <a:t>M</a:t>
            </a:r>
            <a:r>
              <a:rPr lang="en-US" altLang="zh-CN" dirty="0">
                <a:effectLst/>
              </a:rPr>
              <a:t> ′ , </a:t>
            </a:r>
            <a:r>
              <a:rPr lang="zh-CN" altLang="zh-CN" dirty="0">
                <a:effectLst/>
              </a:rPr>
              <a:t>使得 </a:t>
            </a:r>
            <a:r>
              <a:rPr lang="en-US" altLang="zh-CN" dirty="0">
                <a:effectLst/>
              </a:rPr>
              <a:t>| </a:t>
            </a:r>
            <a:r>
              <a:rPr lang="en-US" altLang="zh-CN" i="1" dirty="0">
                <a:effectLst/>
              </a:rPr>
              <a:t>M</a:t>
            </a:r>
            <a:r>
              <a:rPr lang="en-US" altLang="zh-CN" dirty="0">
                <a:effectLst/>
              </a:rPr>
              <a:t> ′ |&gt;| </a:t>
            </a:r>
            <a:r>
              <a:rPr lang="en-US" altLang="zh-CN" i="1" dirty="0">
                <a:effectLst/>
              </a:rPr>
              <a:t>M</a:t>
            </a:r>
            <a:r>
              <a:rPr lang="en-US" altLang="zh-CN" dirty="0">
                <a:effectLst/>
              </a:rPr>
              <a:t> |, </a:t>
            </a:r>
            <a:r>
              <a:rPr lang="zh-CN" altLang="zh-CN" dirty="0">
                <a:effectLst/>
              </a:rPr>
              <a:t>则称 </a:t>
            </a:r>
            <a:r>
              <a:rPr lang="en-US" altLang="zh-CN" i="1" dirty="0">
                <a:effectLst/>
              </a:rPr>
              <a:t>M</a:t>
            </a:r>
            <a:r>
              <a:rPr lang="en-US" altLang="zh-CN" dirty="0">
                <a:effectLst/>
              </a:rPr>
              <a:t> </a:t>
            </a:r>
            <a:r>
              <a:rPr lang="zh-CN" altLang="zh-CN" dirty="0">
                <a:effectLst/>
              </a:rPr>
              <a:t>是 </a:t>
            </a:r>
            <a:r>
              <a:rPr lang="en-US" altLang="zh-CN" i="1" dirty="0">
                <a:effectLst/>
              </a:rPr>
              <a:t>G</a:t>
            </a:r>
            <a:r>
              <a:rPr lang="en-US" altLang="zh-CN" dirty="0">
                <a:effectLst/>
              </a:rPr>
              <a:t> </a:t>
            </a:r>
            <a:r>
              <a:rPr lang="zh-CN" altLang="zh-CN" dirty="0">
                <a:effectLst/>
              </a:rPr>
              <a:t>的一个</a:t>
            </a:r>
            <a:r>
              <a:rPr lang="zh-CN" altLang="zh-CN" dirty="0">
                <a:solidFill>
                  <a:srgbClr val="FF0000"/>
                </a:solidFill>
                <a:effectLst/>
              </a:rPr>
              <a:t>最大匹配</a:t>
            </a:r>
            <a:r>
              <a:rPr lang="zh-CN" altLang="zh-CN" dirty="0">
                <a:effectLst/>
              </a:rPr>
              <a:t>；</a:t>
            </a:r>
            <a:endParaRPr lang="en-US" altLang="zh-CN" dirty="0">
              <a:effectLst/>
            </a:endParaRPr>
          </a:p>
          <a:p>
            <a:pPr>
              <a:defRPr/>
            </a:pPr>
            <a:endParaRPr lang="en-US" altLang="zh-CN" dirty="0">
              <a:effectLst/>
            </a:endParaRPr>
          </a:p>
          <a:p>
            <a:pPr>
              <a:defRPr/>
            </a:pPr>
            <a:r>
              <a:rPr lang="zh-CN" altLang="zh-CN" dirty="0">
                <a:effectLst/>
              </a:rPr>
              <a:t>如果 </a:t>
            </a:r>
            <a:r>
              <a:rPr lang="en-US" altLang="zh-CN" i="1" dirty="0">
                <a:effectLst/>
              </a:rPr>
              <a:t>G</a:t>
            </a:r>
            <a:r>
              <a:rPr lang="en-US" altLang="zh-CN" dirty="0">
                <a:effectLst/>
              </a:rPr>
              <a:t> </a:t>
            </a:r>
            <a:r>
              <a:rPr lang="zh-CN" altLang="zh-CN" dirty="0">
                <a:effectLst/>
              </a:rPr>
              <a:t>中</a:t>
            </a:r>
            <a:r>
              <a:rPr lang="zh-CN" altLang="zh-CN" dirty="0">
                <a:solidFill>
                  <a:srgbClr val="FF0000"/>
                </a:solidFill>
                <a:effectLst/>
              </a:rPr>
              <a:t>每个点都是 </a:t>
            </a:r>
            <a:r>
              <a:rPr lang="en-US" altLang="zh-CN" i="1" dirty="0">
                <a:solidFill>
                  <a:srgbClr val="FF0000"/>
                </a:solidFill>
                <a:effectLst/>
              </a:rPr>
              <a:t>M</a:t>
            </a:r>
            <a:r>
              <a:rPr lang="en-US" altLang="zh-CN" dirty="0">
                <a:solidFill>
                  <a:srgbClr val="FF0000"/>
                </a:solidFill>
                <a:effectLst/>
              </a:rPr>
              <a:t> </a:t>
            </a:r>
            <a:r>
              <a:rPr lang="zh-CN" altLang="zh-CN" dirty="0">
                <a:solidFill>
                  <a:srgbClr val="FF0000"/>
                </a:solidFill>
                <a:effectLst/>
              </a:rPr>
              <a:t>饱和</a:t>
            </a:r>
            <a:r>
              <a:rPr lang="zh-CN" altLang="zh-CN" dirty="0">
                <a:effectLst/>
              </a:rPr>
              <a:t>的</a:t>
            </a:r>
            <a:r>
              <a:rPr lang="en-US" altLang="zh-CN" dirty="0">
                <a:effectLst/>
              </a:rPr>
              <a:t>, </a:t>
            </a:r>
            <a:r>
              <a:rPr lang="zh-CN" altLang="zh-CN" dirty="0">
                <a:effectLst/>
              </a:rPr>
              <a:t>则称 </a:t>
            </a:r>
            <a:r>
              <a:rPr lang="en-US" altLang="zh-CN" i="1" dirty="0">
                <a:effectLst/>
              </a:rPr>
              <a:t>M</a:t>
            </a:r>
            <a:r>
              <a:rPr lang="en-US" altLang="zh-CN" dirty="0">
                <a:effectLst/>
              </a:rPr>
              <a:t> </a:t>
            </a:r>
            <a:r>
              <a:rPr lang="zh-CN" altLang="zh-CN" dirty="0">
                <a:effectLst/>
              </a:rPr>
              <a:t>是 </a:t>
            </a:r>
            <a:r>
              <a:rPr lang="en-US" altLang="zh-CN" i="1" dirty="0">
                <a:effectLst/>
              </a:rPr>
              <a:t>G</a:t>
            </a:r>
            <a:r>
              <a:rPr lang="en-US" altLang="zh-CN" dirty="0">
                <a:effectLst/>
              </a:rPr>
              <a:t> </a:t>
            </a:r>
            <a:r>
              <a:rPr lang="zh-CN" altLang="zh-CN" dirty="0">
                <a:effectLst/>
              </a:rPr>
              <a:t>的</a:t>
            </a:r>
            <a:r>
              <a:rPr lang="zh-CN" altLang="zh-CN" dirty="0">
                <a:solidFill>
                  <a:srgbClr val="FF0000"/>
                </a:solidFill>
                <a:effectLst/>
              </a:rPr>
              <a:t>完美匹配</a:t>
            </a:r>
            <a:r>
              <a:rPr lang="en-US" altLang="zh-CN" dirty="0">
                <a:effectLst/>
              </a:rPr>
              <a:t>(Perfect matching).</a:t>
            </a:r>
            <a:endParaRPr lang="zh-CN" altLang="zh-CN" dirty="0">
              <a:effectLst/>
            </a:endParaRPr>
          </a:p>
          <a:p>
            <a:pPr>
              <a:defRPr/>
            </a:pPr>
            <a:r>
              <a:rPr lang="en-US" altLang="zh-CN" dirty="0">
                <a:effectLst/>
              </a:rPr>
              <a:t> </a:t>
            </a:r>
            <a:endParaRPr lang="zh-CN" altLang="zh-CN" dirty="0">
              <a:effectLst/>
            </a:endParaRPr>
          </a:p>
          <a:p>
            <a:pPr>
              <a:defRPr/>
            </a:pPr>
            <a:r>
              <a:rPr lang="zh-CN" altLang="zh-CN" dirty="0">
                <a:effectLst/>
              </a:rPr>
              <a:t>显然</a:t>
            </a:r>
            <a:r>
              <a:rPr lang="en-US" altLang="zh-CN" dirty="0">
                <a:effectLst/>
              </a:rPr>
              <a:t>, </a:t>
            </a:r>
            <a:r>
              <a:rPr lang="zh-CN" altLang="zh-CN" dirty="0">
                <a:solidFill>
                  <a:srgbClr val="FF0000"/>
                </a:solidFill>
                <a:effectLst/>
              </a:rPr>
              <a:t>完美匹配必是最大匹配</a:t>
            </a:r>
            <a:r>
              <a:rPr lang="zh-CN" altLang="zh-CN" dirty="0">
                <a:effectLst/>
              </a:rPr>
              <a:t>。</a:t>
            </a:r>
          </a:p>
          <a:p>
            <a:pPr>
              <a:defRPr/>
            </a:pPr>
            <a:endParaRPr lang="zh-CN" altLang="en-US" dirty="0"/>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47650" y="203200"/>
            <a:ext cx="8540750" cy="2879725"/>
          </a:xfrm>
        </p:spPr>
        <p:txBody>
          <a:bodyPr/>
          <a:lstStyle/>
          <a:p>
            <a:pPr>
              <a:defRPr/>
            </a:pPr>
            <a:r>
              <a:rPr lang="zh-CN" altLang="zh-CN" sz="2800" dirty="0">
                <a:solidFill>
                  <a:srgbClr val="FF0000"/>
                </a:solidFill>
                <a:effectLst/>
              </a:rPr>
              <a:t>例如</a:t>
            </a:r>
            <a:r>
              <a:rPr lang="en-US" altLang="zh-CN" sz="2800" dirty="0">
                <a:solidFill>
                  <a:srgbClr val="FF0000"/>
                </a:solidFill>
                <a:effectLst/>
              </a:rPr>
              <a:t>:</a:t>
            </a:r>
          </a:p>
          <a:p>
            <a:pPr>
              <a:defRPr/>
            </a:pPr>
            <a:r>
              <a:rPr lang="zh-CN" altLang="zh-CN" sz="2800" dirty="0">
                <a:solidFill>
                  <a:srgbClr val="0000FF"/>
                </a:solidFill>
                <a:effectLst/>
              </a:rPr>
              <a:t>在下图</a:t>
            </a:r>
            <a:r>
              <a:rPr lang="en-US" altLang="zh-CN" sz="2800" dirty="0">
                <a:solidFill>
                  <a:srgbClr val="0000FF"/>
                </a:solidFill>
                <a:effectLst/>
              </a:rPr>
              <a:t>G</a:t>
            </a:r>
            <a:r>
              <a:rPr lang="en-US" altLang="zh-CN" sz="2800" baseline="-25000" dirty="0">
                <a:solidFill>
                  <a:srgbClr val="0000FF"/>
                </a:solidFill>
                <a:effectLst/>
              </a:rPr>
              <a:t>1</a:t>
            </a:r>
            <a:r>
              <a:rPr lang="zh-CN" altLang="zh-CN" sz="2800" dirty="0">
                <a:solidFill>
                  <a:srgbClr val="0000FF"/>
                </a:solidFill>
                <a:effectLst/>
              </a:rPr>
              <a:t>中，边集</a:t>
            </a:r>
            <a:r>
              <a:rPr lang="en-US" altLang="zh-CN" sz="2800" dirty="0">
                <a:solidFill>
                  <a:srgbClr val="0000FF"/>
                </a:solidFill>
                <a:effectLst/>
              </a:rPr>
              <a:t>{</a:t>
            </a:r>
            <a:r>
              <a:rPr lang="en-US" altLang="zh-CN" sz="2800" i="1" dirty="0">
                <a:solidFill>
                  <a:srgbClr val="0000FF"/>
                </a:solidFill>
                <a:effectLst/>
              </a:rPr>
              <a:t>e</a:t>
            </a:r>
            <a:r>
              <a:rPr lang="en-US" altLang="zh-CN" sz="2800" baseline="-25000" dirty="0">
                <a:solidFill>
                  <a:srgbClr val="0000FF"/>
                </a:solidFill>
                <a:effectLst/>
              </a:rPr>
              <a:t>1</a:t>
            </a:r>
            <a:r>
              <a:rPr lang="en-US" altLang="zh-CN" sz="2800" dirty="0">
                <a:solidFill>
                  <a:srgbClr val="0000FF"/>
                </a:solidFill>
                <a:effectLst/>
              </a:rPr>
              <a:t>}</a:t>
            </a:r>
            <a:r>
              <a:rPr lang="zh-CN" altLang="zh-CN" sz="2800" dirty="0">
                <a:solidFill>
                  <a:srgbClr val="0000FF"/>
                </a:solidFill>
                <a:effectLst/>
              </a:rPr>
              <a:t>、</a:t>
            </a:r>
            <a:r>
              <a:rPr lang="en-US" altLang="zh-CN" sz="2800" dirty="0">
                <a:solidFill>
                  <a:srgbClr val="0000FF"/>
                </a:solidFill>
                <a:effectLst/>
              </a:rPr>
              <a:t>{</a:t>
            </a:r>
            <a:r>
              <a:rPr lang="en-US" altLang="zh-CN" sz="2800" i="1" dirty="0">
                <a:solidFill>
                  <a:srgbClr val="0000FF"/>
                </a:solidFill>
                <a:effectLst/>
              </a:rPr>
              <a:t>e</a:t>
            </a:r>
            <a:r>
              <a:rPr lang="en-US" altLang="zh-CN" sz="2800" baseline="-25000" dirty="0">
                <a:solidFill>
                  <a:srgbClr val="0000FF"/>
                </a:solidFill>
                <a:effectLst/>
              </a:rPr>
              <a:t>1</a:t>
            </a:r>
            <a:r>
              <a:rPr lang="en-US" altLang="zh-CN" sz="2800" dirty="0">
                <a:solidFill>
                  <a:srgbClr val="0000FF"/>
                </a:solidFill>
                <a:effectLst/>
              </a:rPr>
              <a:t>,</a:t>
            </a:r>
            <a:r>
              <a:rPr lang="en-US" altLang="zh-CN" sz="2800" i="1" dirty="0">
                <a:solidFill>
                  <a:srgbClr val="0000FF"/>
                </a:solidFill>
                <a:effectLst/>
              </a:rPr>
              <a:t>e</a:t>
            </a:r>
            <a:r>
              <a:rPr lang="en-US" altLang="zh-CN" sz="2800" baseline="-25000" dirty="0">
                <a:solidFill>
                  <a:srgbClr val="0000FF"/>
                </a:solidFill>
                <a:effectLst/>
              </a:rPr>
              <a:t>2</a:t>
            </a:r>
            <a:r>
              <a:rPr lang="en-US" altLang="zh-CN" sz="2800" dirty="0">
                <a:solidFill>
                  <a:srgbClr val="0000FF"/>
                </a:solidFill>
                <a:effectLst/>
              </a:rPr>
              <a:t>}</a:t>
            </a:r>
            <a:r>
              <a:rPr lang="zh-CN" altLang="zh-CN" sz="2800" dirty="0">
                <a:solidFill>
                  <a:srgbClr val="0000FF"/>
                </a:solidFill>
                <a:effectLst/>
              </a:rPr>
              <a:t>、</a:t>
            </a:r>
            <a:r>
              <a:rPr lang="en-US" altLang="zh-CN" sz="2800" dirty="0">
                <a:solidFill>
                  <a:srgbClr val="0000FF"/>
                </a:solidFill>
                <a:effectLst/>
              </a:rPr>
              <a:t>{</a:t>
            </a:r>
            <a:r>
              <a:rPr lang="en-US" altLang="zh-CN" sz="2800" i="1" dirty="0">
                <a:solidFill>
                  <a:srgbClr val="0000FF"/>
                </a:solidFill>
                <a:effectLst/>
              </a:rPr>
              <a:t>e</a:t>
            </a:r>
            <a:r>
              <a:rPr lang="en-US" altLang="zh-CN" sz="2800" baseline="-25000" dirty="0">
                <a:solidFill>
                  <a:srgbClr val="0000FF"/>
                </a:solidFill>
                <a:effectLst/>
              </a:rPr>
              <a:t>1</a:t>
            </a:r>
            <a:r>
              <a:rPr lang="en-US" altLang="zh-CN" sz="2800" dirty="0">
                <a:solidFill>
                  <a:srgbClr val="0000FF"/>
                </a:solidFill>
                <a:effectLst/>
              </a:rPr>
              <a:t>,</a:t>
            </a:r>
            <a:r>
              <a:rPr lang="en-US" altLang="zh-CN" sz="2800" i="1" dirty="0">
                <a:solidFill>
                  <a:srgbClr val="0000FF"/>
                </a:solidFill>
                <a:effectLst/>
              </a:rPr>
              <a:t>e</a:t>
            </a:r>
            <a:r>
              <a:rPr lang="en-US" altLang="zh-CN" sz="2800" baseline="-25000" dirty="0">
                <a:solidFill>
                  <a:srgbClr val="0000FF"/>
                </a:solidFill>
                <a:effectLst/>
              </a:rPr>
              <a:t>2</a:t>
            </a:r>
            <a:r>
              <a:rPr lang="en-US" altLang="zh-CN" sz="2800" dirty="0">
                <a:solidFill>
                  <a:srgbClr val="0000FF"/>
                </a:solidFill>
                <a:effectLst/>
              </a:rPr>
              <a:t>,</a:t>
            </a:r>
            <a:r>
              <a:rPr lang="en-US" altLang="zh-CN" sz="2800" i="1" dirty="0">
                <a:solidFill>
                  <a:srgbClr val="0000FF"/>
                </a:solidFill>
                <a:effectLst/>
              </a:rPr>
              <a:t>e</a:t>
            </a:r>
            <a:r>
              <a:rPr lang="en-US" altLang="zh-CN" sz="2800" baseline="-25000" dirty="0">
                <a:solidFill>
                  <a:srgbClr val="0000FF"/>
                </a:solidFill>
                <a:effectLst/>
              </a:rPr>
              <a:t>3</a:t>
            </a:r>
            <a:r>
              <a:rPr lang="en-US" altLang="zh-CN" sz="2800" dirty="0">
                <a:solidFill>
                  <a:srgbClr val="0000FF"/>
                </a:solidFill>
                <a:effectLst/>
              </a:rPr>
              <a:t>}</a:t>
            </a:r>
            <a:r>
              <a:rPr lang="zh-CN" altLang="zh-CN" sz="2800" dirty="0">
                <a:solidFill>
                  <a:srgbClr val="0000FF"/>
                </a:solidFill>
                <a:effectLst/>
              </a:rPr>
              <a:t>都构成匹配</a:t>
            </a:r>
            <a:endParaRPr lang="en-US" altLang="zh-CN" sz="2800" dirty="0">
              <a:solidFill>
                <a:srgbClr val="0000FF"/>
              </a:solidFill>
              <a:effectLst/>
            </a:endParaRPr>
          </a:p>
          <a:p>
            <a:pPr>
              <a:defRPr/>
            </a:pPr>
            <a:r>
              <a:rPr lang="en-US" altLang="zh-CN" sz="2800" dirty="0">
                <a:solidFill>
                  <a:srgbClr val="0000FF"/>
                </a:solidFill>
                <a:effectLst/>
              </a:rPr>
              <a:t>{</a:t>
            </a:r>
            <a:r>
              <a:rPr lang="en-US" altLang="zh-CN" sz="2800" i="1" dirty="0">
                <a:solidFill>
                  <a:srgbClr val="0000FF"/>
                </a:solidFill>
                <a:effectLst/>
              </a:rPr>
              <a:t>e</a:t>
            </a:r>
            <a:r>
              <a:rPr lang="en-US" altLang="zh-CN" sz="2800" baseline="-25000" dirty="0">
                <a:solidFill>
                  <a:srgbClr val="0000FF"/>
                </a:solidFill>
                <a:effectLst/>
              </a:rPr>
              <a:t>1</a:t>
            </a:r>
            <a:r>
              <a:rPr lang="en-US" altLang="zh-CN" sz="2800" dirty="0">
                <a:solidFill>
                  <a:srgbClr val="0000FF"/>
                </a:solidFill>
                <a:effectLst/>
              </a:rPr>
              <a:t>,</a:t>
            </a:r>
            <a:r>
              <a:rPr lang="en-US" altLang="zh-CN" sz="2800" i="1" dirty="0">
                <a:solidFill>
                  <a:srgbClr val="0000FF"/>
                </a:solidFill>
                <a:effectLst/>
              </a:rPr>
              <a:t>e</a:t>
            </a:r>
            <a:r>
              <a:rPr lang="en-US" altLang="zh-CN" sz="2800" baseline="-25000" dirty="0">
                <a:solidFill>
                  <a:srgbClr val="0000FF"/>
                </a:solidFill>
                <a:effectLst/>
              </a:rPr>
              <a:t>2</a:t>
            </a:r>
            <a:r>
              <a:rPr lang="en-US" altLang="zh-CN" sz="2800" dirty="0">
                <a:solidFill>
                  <a:srgbClr val="0000FF"/>
                </a:solidFill>
                <a:effectLst/>
              </a:rPr>
              <a:t>,</a:t>
            </a:r>
            <a:r>
              <a:rPr lang="en-US" altLang="zh-CN" sz="2800" i="1" dirty="0">
                <a:solidFill>
                  <a:srgbClr val="0000FF"/>
                </a:solidFill>
                <a:effectLst/>
              </a:rPr>
              <a:t>e</a:t>
            </a:r>
            <a:r>
              <a:rPr lang="en-US" altLang="zh-CN" sz="2800" baseline="-25000" dirty="0">
                <a:solidFill>
                  <a:srgbClr val="0000FF"/>
                </a:solidFill>
                <a:effectLst/>
              </a:rPr>
              <a:t>3</a:t>
            </a:r>
            <a:r>
              <a:rPr lang="en-US" altLang="zh-CN" sz="2800" dirty="0">
                <a:solidFill>
                  <a:srgbClr val="0000FF"/>
                </a:solidFill>
                <a:effectLst/>
              </a:rPr>
              <a:t>}</a:t>
            </a:r>
            <a:r>
              <a:rPr lang="zh-CN" altLang="zh-CN" sz="2800" dirty="0">
                <a:solidFill>
                  <a:srgbClr val="0000FF"/>
                </a:solidFill>
                <a:effectLst/>
              </a:rPr>
              <a:t>是</a:t>
            </a:r>
            <a:r>
              <a:rPr lang="en-US" altLang="zh-CN" sz="2800" dirty="0">
                <a:solidFill>
                  <a:srgbClr val="0000FF"/>
                </a:solidFill>
                <a:effectLst/>
              </a:rPr>
              <a:t>G</a:t>
            </a:r>
            <a:r>
              <a:rPr lang="en-US" altLang="zh-CN" sz="2800" baseline="-25000" dirty="0">
                <a:solidFill>
                  <a:srgbClr val="0000FF"/>
                </a:solidFill>
                <a:effectLst/>
              </a:rPr>
              <a:t>1</a:t>
            </a:r>
            <a:r>
              <a:rPr lang="zh-CN" altLang="zh-CN" sz="2800" dirty="0">
                <a:solidFill>
                  <a:srgbClr val="0000FF"/>
                </a:solidFill>
                <a:effectLst/>
              </a:rPr>
              <a:t>的一个最大匹 配。</a:t>
            </a:r>
            <a:endParaRPr lang="en-US" altLang="zh-CN" sz="2800" dirty="0">
              <a:solidFill>
                <a:srgbClr val="0000FF"/>
              </a:solidFill>
              <a:effectLst/>
            </a:endParaRPr>
          </a:p>
          <a:p>
            <a:pPr>
              <a:defRPr/>
            </a:pPr>
            <a:r>
              <a:rPr lang="zh-CN" altLang="zh-CN" sz="2800" dirty="0">
                <a:solidFill>
                  <a:srgbClr val="0000FF"/>
                </a:solidFill>
                <a:effectLst/>
              </a:rPr>
              <a:t>在 </a:t>
            </a:r>
            <a:r>
              <a:rPr lang="en-US" altLang="zh-CN" sz="2800" dirty="0">
                <a:solidFill>
                  <a:srgbClr val="0000FF"/>
                </a:solidFill>
                <a:effectLst/>
              </a:rPr>
              <a:t>G</a:t>
            </a:r>
            <a:r>
              <a:rPr lang="en-US" altLang="zh-CN" sz="2800" baseline="-25000" dirty="0">
                <a:solidFill>
                  <a:srgbClr val="0000FF"/>
                </a:solidFill>
                <a:effectLst/>
              </a:rPr>
              <a:t>2</a:t>
            </a:r>
            <a:r>
              <a:rPr lang="zh-CN" altLang="zh-CN" sz="2800" dirty="0">
                <a:solidFill>
                  <a:srgbClr val="0000FF"/>
                </a:solidFill>
                <a:effectLst/>
              </a:rPr>
              <a:t>中，边集</a:t>
            </a:r>
            <a:r>
              <a:rPr lang="en-US" altLang="zh-CN" sz="2800" dirty="0">
                <a:solidFill>
                  <a:srgbClr val="0000FF"/>
                </a:solidFill>
                <a:effectLst/>
              </a:rPr>
              <a:t>{</a:t>
            </a:r>
            <a:r>
              <a:rPr lang="en-US" altLang="zh-CN" sz="2800" i="1" dirty="0">
                <a:solidFill>
                  <a:srgbClr val="0000FF"/>
                </a:solidFill>
                <a:effectLst/>
              </a:rPr>
              <a:t>e</a:t>
            </a:r>
            <a:r>
              <a:rPr lang="en-US" altLang="zh-CN" sz="2800" baseline="-25000" dirty="0">
                <a:solidFill>
                  <a:srgbClr val="0000FF"/>
                </a:solidFill>
                <a:effectLst/>
              </a:rPr>
              <a:t>1</a:t>
            </a:r>
            <a:r>
              <a:rPr lang="en-US" altLang="zh-CN" sz="2800" dirty="0">
                <a:solidFill>
                  <a:srgbClr val="0000FF"/>
                </a:solidFill>
                <a:effectLst/>
              </a:rPr>
              <a:t>,</a:t>
            </a:r>
            <a:r>
              <a:rPr lang="en-US" altLang="zh-CN" sz="2800" i="1" dirty="0">
                <a:solidFill>
                  <a:srgbClr val="0000FF"/>
                </a:solidFill>
                <a:effectLst/>
              </a:rPr>
              <a:t>e</a:t>
            </a:r>
            <a:r>
              <a:rPr lang="en-US" altLang="zh-CN" sz="2800" baseline="-25000" dirty="0">
                <a:solidFill>
                  <a:srgbClr val="0000FF"/>
                </a:solidFill>
                <a:effectLst/>
              </a:rPr>
              <a:t>2</a:t>
            </a:r>
            <a:r>
              <a:rPr lang="en-US" altLang="zh-CN" sz="2800" dirty="0">
                <a:solidFill>
                  <a:srgbClr val="0000FF"/>
                </a:solidFill>
                <a:effectLst/>
              </a:rPr>
              <a:t>,</a:t>
            </a:r>
            <a:r>
              <a:rPr lang="en-US" altLang="zh-CN" sz="2800" i="1" dirty="0">
                <a:solidFill>
                  <a:srgbClr val="0000FF"/>
                </a:solidFill>
                <a:effectLst/>
              </a:rPr>
              <a:t>e</a:t>
            </a:r>
            <a:r>
              <a:rPr lang="en-US" altLang="zh-CN" sz="2800" baseline="-25000" dirty="0">
                <a:solidFill>
                  <a:srgbClr val="0000FF"/>
                </a:solidFill>
                <a:effectLst/>
              </a:rPr>
              <a:t>3</a:t>
            </a:r>
            <a:r>
              <a:rPr lang="en-US" altLang="zh-CN" sz="2800" dirty="0">
                <a:solidFill>
                  <a:srgbClr val="0000FF"/>
                </a:solidFill>
                <a:effectLst/>
              </a:rPr>
              <a:t>,</a:t>
            </a:r>
            <a:r>
              <a:rPr lang="en-US" altLang="zh-CN" sz="2800" i="1" dirty="0">
                <a:solidFill>
                  <a:srgbClr val="0000FF"/>
                </a:solidFill>
                <a:effectLst/>
              </a:rPr>
              <a:t>e</a:t>
            </a:r>
            <a:r>
              <a:rPr lang="en-US" altLang="zh-CN" sz="2800" baseline="-25000" dirty="0">
                <a:solidFill>
                  <a:srgbClr val="0000FF"/>
                </a:solidFill>
                <a:effectLst/>
              </a:rPr>
              <a:t>4</a:t>
            </a:r>
            <a:r>
              <a:rPr lang="en-US" altLang="zh-CN" sz="2800" dirty="0">
                <a:solidFill>
                  <a:srgbClr val="0000FF"/>
                </a:solidFill>
                <a:effectLst/>
              </a:rPr>
              <a:t>}</a:t>
            </a:r>
            <a:r>
              <a:rPr lang="zh-CN" altLang="zh-CN" sz="2800" dirty="0">
                <a:solidFill>
                  <a:srgbClr val="0000FF"/>
                </a:solidFill>
                <a:effectLst/>
              </a:rPr>
              <a:t>是一个完美匹配，也是一个最大匹配。</a:t>
            </a:r>
          </a:p>
          <a:p>
            <a:pPr>
              <a:defRPr/>
            </a:pPr>
            <a:endParaRPr lang="zh-CN" altLang="en-US" sz="2800" dirty="0"/>
          </a:p>
        </p:txBody>
      </p:sp>
      <p:pic>
        <p:nvPicPr>
          <p:cNvPr id="126979"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3267075"/>
            <a:ext cx="29718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6980"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3141663"/>
            <a:ext cx="3914775" cy="3419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直接连接符 3"/>
          <p:cNvCxnSpPr/>
          <p:nvPr/>
        </p:nvCxnSpPr>
        <p:spPr>
          <a:xfrm flipH="1">
            <a:off x="1763688" y="3501008"/>
            <a:ext cx="792088" cy="648072"/>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2555776" y="4149080"/>
            <a:ext cx="792088" cy="648072"/>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1367644" y="5877272"/>
            <a:ext cx="2340260" cy="0"/>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5364088" y="3356992"/>
            <a:ext cx="3212876" cy="2328974"/>
            <a:chOff x="5364088" y="3356992"/>
            <a:chExt cx="3212876" cy="2328974"/>
          </a:xfrm>
        </p:grpSpPr>
        <p:cxnSp>
          <p:nvCxnSpPr>
            <p:cNvPr id="16" name="直接连接符 15"/>
            <p:cNvCxnSpPr/>
            <p:nvPr/>
          </p:nvCxnSpPr>
          <p:spPr>
            <a:xfrm flipH="1">
              <a:off x="5364088" y="4293096"/>
              <a:ext cx="72008" cy="1392870"/>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6588224" y="3356992"/>
              <a:ext cx="0" cy="2328974"/>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7712868" y="3587647"/>
              <a:ext cx="864096" cy="76844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7736184" y="4653136"/>
              <a:ext cx="840780" cy="1032830"/>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2" name="直接连接符 1"/>
          <p:cNvCxnSpPr/>
          <p:nvPr/>
        </p:nvCxnSpPr>
        <p:spPr>
          <a:xfrm flipH="1">
            <a:off x="1763688" y="3501008"/>
            <a:ext cx="792088" cy="648072"/>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2555776" y="4149080"/>
            <a:ext cx="792088" cy="648072"/>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1367644" y="5877272"/>
            <a:ext cx="2340260" cy="0"/>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5364088" y="3356992"/>
            <a:ext cx="3212876" cy="2328974"/>
            <a:chOff x="5364088" y="3356992"/>
            <a:chExt cx="3212876" cy="2328974"/>
          </a:xfrm>
        </p:grpSpPr>
        <p:cxnSp>
          <p:nvCxnSpPr>
            <p:cNvPr id="8" name="直接连接符 7"/>
            <p:cNvCxnSpPr/>
            <p:nvPr/>
          </p:nvCxnSpPr>
          <p:spPr>
            <a:xfrm flipH="1">
              <a:off x="5364088" y="4293096"/>
              <a:ext cx="72008" cy="1392870"/>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588224" y="3356992"/>
              <a:ext cx="0" cy="2328974"/>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7712868" y="3587647"/>
              <a:ext cx="864096" cy="768443"/>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7736184" y="4653136"/>
              <a:ext cx="840780" cy="1032830"/>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4" name="直接连接符 13"/>
          <p:cNvCxnSpPr/>
          <p:nvPr/>
        </p:nvCxnSpPr>
        <p:spPr>
          <a:xfrm flipH="1">
            <a:off x="1764323" y="3502278"/>
            <a:ext cx="792088" cy="648072"/>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2556411" y="4150350"/>
            <a:ext cx="792088" cy="648072"/>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368279" y="5878542"/>
            <a:ext cx="2340260" cy="0"/>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47650" y="203200"/>
            <a:ext cx="8540750" cy="2879725"/>
          </a:xfrm>
        </p:spPr>
        <p:txBody>
          <a:bodyPr/>
          <a:lstStyle/>
          <a:p>
            <a:pPr>
              <a:defRPr/>
            </a:pPr>
            <a:r>
              <a:rPr lang="zh-CN" altLang="zh-CN" sz="2800" dirty="0">
                <a:solidFill>
                  <a:srgbClr val="FF0000"/>
                </a:solidFill>
                <a:effectLst/>
              </a:rPr>
              <a:t>例如</a:t>
            </a:r>
            <a:r>
              <a:rPr lang="en-US" altLang="zh-CN" sz="2800" dirty="0">
                <a:solidFill>
                  <a:srgbClr val="FF0000"/>
                </a:solidFill>
                <a:effectLst/>
              </a:rPr>
              <a:t>:</a:t>
            </a:r>
          </a:p>
          <a:p>
            <a:pPr>
              <a:defRPr/>
            </a:pPr>
            <a:r>
              <a:rPr lang="zh-CN" altLang="zh-CN" sz="2800" dirty="0">
                <a:solidFill>
                  <a:srgbClr val="0000FF"/>
                </a:solidFill>
                <a:effectLst/>
              </a:rPr>
              <a:t>在 </a:t>
            </a:r>
            <a:r>
              <a:rPr lang="en-US" altLang="zh-CN" sz="2800" dirty="0">
                <a:solidFill>
                  <a:srgbClr val="0000FF"/>
                </a:solidFill>
                <a:effectLst/>
              </a:rPr>
              <a:t>G</a:t>
            </a:r>
            <a:r>
              <a:rPr lang="en-US" altLang="zh-CN" sz="2800" baseline="-25000" dirty="0">
                <a:solidFill>
                  <a:srgbClr val="0000FF"/>
                </a:solidFill>
                <a:effectLst/>
              </a:rPr>
              <a:t>2</a:t>
            </a:r>
            <a:r>
              <a:rPr lang="zh-CN" altLang="zh-CN" sz="2800" dirty="0">
                <a:solidFill>
                  <a:srgbClr val="0000FF"/>
                </a:solidFill>
                <a:effectLst/>
              </a:rPr>
              <a:t>中，边集</a:t>
            </a:r>
            <a:r>
              <a:rPr lang="en-US" altLang="zh-CN" sz="2800" dirty="0">
                <a:solidFill>
                  <a:srgbClr val="0000FF"/>
                </a:solidFill>
                <a:effectLst/>
              </a:rPr>
              <a:t>{</a:t>
            </a:r>
            <a:r>
              <a:rPr lang="en-US" altLang="zh-CN" sz="2800" i="1" dirty="0">
                <a:solidFill>
                  <a:srgbClr val="0000FF"/>
                </a:solidFill>
                <a:effectLst/>
              </a:rPr>
              <a:t>e</a:t>
            </a:r>
            <a:r>
              <a:rPr lang="en-US" altLang="zh-CN" sz="2800" baseline="-25000" dirty="0">
                <a:solidFill>
                  <a:srgbClr val="0000FF"/>
                </a:solidFill>
                <a:effectLst/>
              </a:rPr>
              <a:t>1</a:t>
            </a:r>
            <a:r>
              <a:rPr lang="en-US" altLang="zh-CN" sz="2800" dirty="0">
                <a:solidFill>
                  <a:srgbClr val="0000FF"/>
                </a:solidFill>
                <a:effectLst/>
              </a:rPr>
              <a:t>,</a:t>
            </a:r>
            <a:r>
              <a:rPr lang="en-US" altLang="zh-CN" sz="2800" i="1" dirty="0">
                <a:solidFill>
                  <a:srgbClr val="0000FF"/>
                </a:solidFill>
                <a:effectLst/>
              </a:rPr>
              <a:t>e</a:t>
            </a:r>
            <a:r>
              <a:rPr lang="en-US" altLang="zh-CN" sz="2800" baseline="-25000" dirty="0">
                <a:solidFill>
                  <a:srgbClr val="0000FF"/>
                </a:solidFill>
                <a:effectLst/>
              </a:rPr>
              <a:t>2</a:t>
            </a:r>
            <a:r>
              <a:rPr lang="en-US" altLang="zh-CN" sz="2800" dirty="0">
                <a:solidFill>
                  <a:srgbClr val="0000FF"/>
                </a:solidFill>
                <a:effectLst/>
              </a:rPr>
              <a:t>,</a:t>
            </a:r>
            <a:r>
              <a:rPr lang="en-US" altLang="zh-CN" sz="2800" i="1" dirty="0">
                <a:solidFill>
                  <a:srgbClr val="0000FF"/>
                </a:solidFill>
                <a:effectLst/>
              </a:rPr>
              <a:t>e</a:t>
            </a:r>
            <a:r>
              <a:rPr lang="en-US" altLang="zh-CN" sz="2800" baseline="-25000" dirty="0">
                <a:solidFill>
                  <a:srgbClr val="0000FF"/>
                </a:solidFill>
                <a:effectLst/>
              </a:rPr>
              <a:t>3</a:t>
            </a:r>
            <a:r>
              <a:rPr lang="en-US" altLang="zh-CN" sz="2800" dirty="0">
                <a:solidFill>
                  <a:srgbClr val="0000FF"/>
                </a:solidFill>
                <a:effectLst/>
              </a:rPr>
              <a:t>,</a:t>
            </a:r>
            <a:r>
              <a:rPr lang="en-US" altLang="zh-CN" sz="2800" i="1" dirty="0">
                <a:solidFill>
                  <a:srgbClr val="0000FF"/>
                </a:solidFill>
                <a:effectLst/>
              </a:rPr>
              <a:t>e</a:t>
            </a:r>
            <a:r>
              <a:rPr lang="en-US" altLang="zh-CN" sz="2800" baseline="-25000" dirty="0">
                <a:solidFill>
                  <a:srgbClr val="0000FF"/>
                </a:solidFill>
                <a:effectLst/>
              </a:rPr>
              <a:t>4</a:t>
            </a:r>
            <a:r>
              <a:rPr lang="en-US" altLang="zh-CN" sz="2800" dirty="0">
                <a:solidFill>
                  <a:srgbClr val="0000FF"/>
                </a:solidFill>
                <a:effectLst/>
              </a:rPr>
              <a:t>}</a:t>
            </a:r>
            <a:r>
              <a:rPr lang="zh-CN" altLang="zh-CN" sz="2800" dirty="0">
                <a:solidFill>
                  <a:srgbClr val="0000FF"/>
                </a:solidFill>
                <a:effectLst/>
              </a:rPr>
              <a:t>是一个完美匹配，也是一个最大匹配。</a:t>
            </a:r>
          </a:p>
          <a:p>
            <a:pPr>
              <a:defRPr/>
            </a:pPr>
            <a:r>
              <a:rPr lang="en-US" altLang="zh-CN" sz="2800" dirty="0">
                <a:solidFill>
                  <a:srgbClr val="FF0000"/>
                </a:solidFill>
                <a:effectLst/>
              </a:rPr>
              <a:t> 5</a:t>
            </a:r>
            <a:r>
              <a:rPr lang="zh-CN" altLang="zh-CN" sz="2800" dirty="0">
                <a:solidFill>
                  <a:srgbClr val="FF0000"/>
                </a:solidFill>
                <a:effectLst/>
              </a:rPr>
              <a:t>）若图 </a:t>
            </a:r>
            <a:r>
              <a:rPr lang="en-US" altLang="zh-CN" sz="2800" dirty="0">
                <a:solidFill>
                  <a:srgbClr val="FF0000"/>
                </a:solidFill>
                <a:effectLst/>
              </a:rPr>
              <a:t>G </a:t>
            </a:r>
            <a:r>
              <a:rPr lang="zh-CN" altLang="zh-CN" sz="2800" dirty="0">
                <a:solidFill>
                  <a:srgbClr val="FF0000"/>
                </a:solidFill>
                <a:effectLst/>
              </a:rPr>
              <a:t>有完美匹配 </a:t>
            </a:r>
            <a:r>
              <a:rPr lang="en-US" altLang="zh-CN" sz="2800" dirty="0">
                <a:solidFill>
                  <a:srgbClr val="FF0000"/>
                </a:solidFill>
                <a:effectLst/>
              </a:rPr>
              <a:t>M</a:t>
            </a:r>
            <a:r>
              <a:rPr lang="en-US" altLang="zh-CN" sz="2800" baseline="30000" dirty="0">
                <a:solidFill>
                  <a:srgbClr val="FF0000"/>
                </a:solidFill>
                <a:effectLst/>
              </a:rPr>
              <a:t>*</a:t>
            </a:r>
            <a:r>
              <a:rPr lang="zh-CN" altLang="zh-CN" sz="2800" dirty="0">
                <a:solidFill>
                  <a:srgbClr val="FF0000"/>
                </a:solidFill>
                <a:effectLst/>
              </a:rPr>
              <a:t>，则从 </a:t>
            </a:r>
            <a:r>
              <a:rPr lang="en-US" altLang="zh-CN" sz="2800" dirty="0">
                <a:solidFill>
                  <a:srgbClr val="FF0000"/>
                </a:solidFill>
                <a:effectLst/>
              </a:rPr>
              <a:t>M</a:t>
            </a:r>
            <a:r>
              <a:rPr lang="en-US" altLang="zh-CN" sz="2800" baseline="30000" dirty="0">
                <a:solidFill>
                  <a:srgbClr val="FF0000"/>
                </a:solidFill>
                <a:effectLst/>
              </a:rPr>
              <a:t>*</a:t>
            </a:r>
            <a:r>
              <a:rPr lang="zh-CN" altLang="zh-CN" sz="2800" dirty="0">
                <a:solidFill>
                  <a:srgbClr val="FF0000"/>
                </a:solidFill>
                <a:effectLst/>
              </a:rPr>
              <a:t>中每边取一个端点构成的顶点集是一个支配集。</a:t>
            </a:r>
            <a:endParaRPr lang="en-US" altLang="zh-CN" sz="2800" dirty="0">
              <a:solidFill>
                <a:srgbClr val="FF0000"/>
              </a:solidFill>
              <a:effectLst/>
            </a:endParaRPr>
          </a:p>
          <a:p>
            <a:pPr>
              <a:defRPr/>
            </a:pPr>
            <a:endParaRPr lang="zh-CN" altLang="en-US" sz="2800" dirty="0"/>
          </a:p>
        </p:txBody>
      </p:sp>
      <p:pic>
        <p:nvPicPr>
          <p:cNvPr id="126979"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3267075"/>
            <a:ext cx="29718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6980"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3141663"/>
            <a:ext cx="3914775" cy="3419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直接连接符 3"/>
          <p:cNvCxnSpPr/>
          <p:nvPr/>
        </p:nvCxnSpPr>
        <p:spPr>
          <a:xfrm flipH="1">
            <a:off x="1763688" y="3501008"/>
            <a:ext cx="792088" cy="648072"/>
          </a:xfrm>
          <a:prstGeom prst="line">
            <a:avLst/>
          </a:prstGeom>
          <a:ln w="857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2555776" y="4149080"/>
            <a:ext cx="792088" cy="648072"/>
          </a:xfrm>
          <a:prstGeom prst="line">
            <a:avLst/>
          </a:prstGeom>
          <a:ln w="857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1367644" y="5877272"/>
            <a:ext cx="2340260" cy="0"/>
          </a:xfrm>
          <a:prstGeom prst="line">
            <a:avLst/>
          </a:prstGeom>
          <a:ln w="8572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5364088" y="3356992"/>
            <a:ext cx="3212876" cy="2328974"/>
            <a:chOff x="5364088" y="3356992"/>
            <a:chExt cx="3212876" cy="2328974"/>
          </a:xfrm>
        </p:grpSpPr>
        <p:cxnSp>
          <p:nvCxnSpPr>
            <p:cNvPr id="16" name="直接连接符 15"/>
            <p:cNvCxnSpPr/>
            <p:nvPr/>
          </p:nvCxnSpPr>
          <p:spPr>
            <a:xfrm flipH="1">
              <a:off x="5364088" y="4293096"/>
              <a:ext cx="72008" cy="1392870"/>
            </a:xfrm>
            <a:prstGeom prst="line">
              <a:avLst/>
            </a:prstGeom>
            <a:ln w="857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6588224" y="3356992"/>
              <a:ext cx="0" cy="2328974"/>
            </a:xfrm>
            <a:prstGeom prst="line">
              <a:avLst/>
            </a:prstGeom>
            <a:ln w="857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7712868" y="3587647"/>
              <a:ext cx="864096" cy="768443"/>
            </a:xfrm>
            <a:prstGeom prst="line">
              <a:avLst/>
            </a:prstGeom>
            <a:ln w="857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7736184" y="4653136"/>
              <a:ext cx="840780" cy="1032830"/>
            </a:xfrm>
            <a:prstGeom prst="line">
              <a:avLst/>
            </a:prstGeom>
            <a:ln w="85725">
              <a:solidFill>
                <a:srgbClr val="FF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zh-CN" dirty="0">
                <a:effectLst/>
              </a:rPr>
              <a:t>定理 </a:t>
            </a:r>
            <a:r>
              <a:rPr lang="en-US" altLang="zh-CN" dirty="0">
                <a:effectLst/>
              </a:rPr>
              <a:t>5.1.1</a:t>
            </a:r>
            <a:endParaRPr lang="zh-CN" altLang="en-US" dirty="0"/>
          </a:p>
        </p:txBody>
      </p:sp>
      <p:sp>
        <p:nvSpPr>
          <p:cNvPr id="3" name="内容占位符 2"/>
          <p:cNvSpPr>
            <a:spLocks noGrp="1" noRot="1" noChangeAspect="1" noMove="1" noResize="1" noEditPoints="1" noAdjustHandles="1" noChangeArrowheads="1" noChangeShapeType="1" noTextEdit="1"/>
          </p:cNvSpPr>
          <p:nvPr>
            <p:ph idx="1"/>
          </p:nvPr>
        </p:nvSpPr>
        <p:spPr>
          <a:xfrm>
            <a:off x="323528" y="836106"/>
            <a:ext cx="8540749" cy="5184775"/>
          </a:xfrm>
          <a:blipFill rotWithShape="1">
            <a:blip r:embed="rId3"/>
            <a:stretch>
              <a:fillRect l="-1142" t="-2115" r="-428"/>
            </a:stretch>
          </a:blipFill>
        </p:spPr>
        <p:txBody>
          <a:bodyPr/>
          <a:lstStyle/>
          <a:p>
            <a:pPr>
              <a:defRPr/>
            </a:pPr>
            <a:r>
              <a:rPr lang="zh-CN" altLang="en-US" dirty="0">
                <a:solidFill>
                  <a:srgbClr val="0000FF"/>
                </a:solidFill>
              </a:rPr>
              <a:t> </a:t>
            </a:r>
          </a:p>
        </p:txBody>
      </p:sp>
      <p:sp>
        <p:nvSpPr>
          <p:cNvPr id="324614" name="矩形 21"/>
          <p:cNvSpPr>
            <a:spLocks noChangeArrowheads="1"/>
          </p:cNvSpPr>
          <p:nvPr/>
        </p:nvSpPr>
        <p:spPr bwMode="auto">
          <a:xfrm>
            <a:off x="5083811" y="2428875"/>
            <a:ext cx="3700780" cy="64008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sz="3600" b="1" i="1" dirty="0">
                <a:solidFill>
                  <a:srgbClr val="007A77"/>
                </a:solidFill>
              </a:rPr>
              <a:t>D</a:t>
            </a:r>
            <a:r>
              <a:rPr lang="zh-CN" altLang="en-US" sz="3600" b="1" dirty="0">
                <a:solidFill>
                  <a:srgbClr val="007A77"/>
                </a:solidFill>
              </a:rPr>
              <a:t> </a:t>
            </a:r>
            <a:r>
              <a:rPr lang="en-US" altLang="zh-CN" sz="3600" b="1" dirty="0">
                <a:solidFill>
                  <a:srgbClr val="007A77"/>
                </a:solidFill>
              </a:rPr>
              <a:t>=</a:t>
            </a:r>
            <a:r>
              <a:rPr lang="zh-CN" altLang="en-US" sz="3600" b="1" dirty="0">
                <a:solidFill>
                  <a:srgbClr val="007A77"/>
                </a:solidFill>
              </a:rPr>
              <a:t> </a:t>
            </a:r>
            <a:r>
              <a:rPr lang="en-US" altLang="zh-CN" sz="3600" b="1" dirty="0">
                <a:solidFill>
                  <a:srgbClr val="007A77"/>
                </a:solidFill>
              </a:rPr>
              <a:t>{v</a:t>
            </a:r>
            <a:r>
              <a:rPr lang="en-US" altLang="zh-CN" sz="3600" b="1" baseline="-25000" dirty="0">
                <a:solidFill>
                  <a:srgbClr val="007A77"/>
                </a:solidFill>
              </a:rPr>
              <a:t>0</a:t>
            </a:r>
            <a:r>
              <a:rPr lang="en-US" altLang="zh-CN" sz="3600" b="1" dirty="0">
                <a:solidFill>
                  <a:srgbClr val="007A77"/>
                </a:solidFill>
              </a:rPr>
              <a:t>,</a:t>
            </a:r>
            <a:r>
              <a:rPr lang="en-US" altLang="zh-CN" sz="3600" b="1" i="1" dirty="0">
                <a:solidFill>
                  <a:srgbClr val="007A77"/>
                </a:solidFill>
              </a:rPr>
              <a:t>v</a:t>
            </a:r>
            <a:r>
              <a:rPr lang="en-US" altLang="zh-CN" sz="3600" b="1" baseline="-25000" dirty="0">
                <a:solidFill>
                  <a:srgbClr val="007A77"/>
                </a:solidFill>
              </a:rPr>
              <a:t>1</a:t>
            </a:r>
            <a:r>
              <a:rPr lang="en-US" altLang="zh-CN" sz="3600" b="1" dirty="0">
                <a:solidFill>
                  <a:srgbClr val="007A77"/>
                </a:solidFill>
              </a:rPr>
              <a:t>,</a:t>
            </a:r>
            <a:r>
              <a:rPr lang="en-US" altLang="zh-CN" sz="3600" b="1" i="1" dirty="0">
                <a:solidFill>
                  <a:srgbClr val="007A77"/>
                </a:solidFill>
              </a:rPr>
              <a:t>v</a:t>
            </a:r>
            <a:r>
              <a:rPr lang="en-US" altLang="zh-CN" sz="3600" b="1" baseline="-25000" dirty="0">
                <a:solidFill>
                  <a:srgbClr val="007A77"/>
                </a:solidFill>
              </a:rPr>
              <a:t>4</a:t>
            </a:r>
            <a:r>
              <a:rPr lang="en-US" altLang="zh-CN" sz="3600" b="1" dirty="0">
                <a:solidFill>
                  <a:srgbClr val="007A77"/>
                </a:solidFill>
              </a:rPr>
              <a:t>,</a:t>
            </a:r>
            <a:r>
              <a:rPr lang="en-US" altLang="zh-CN" sz="3600" b="1" i="1" dirty="0">
                <a:solidFill>
                  <a:srgbClr val="007A77"/>
                </a:solidFill>
              </a:rPr>
              <a:t>v</a:t>
            </a:r>
            <a:r>
              <a:rPr lang="en-US" altLang="zh-CN" sz="3600" b="1" baseline="-25000" dirty="0">
                <a:solidFill>
                  <a:srgbClr val="007A77"/>
                </a:solidFill>
              </a:rPr>
              <a:t>7</a:t>
            </a:r>
            <a:r>
              <a:rPr lang="zh-CN" altLang="en-US" sz="3600" b="1" dirty="0">
                <a:solidFill>
                  <a:srgbClr val="007A77"/>
                </a:solidFill>
              </a:rPr>
              <a:t> </a:t>
            </a:r>
            <a:r>
              <a:rPr lang="en-US" altLang="zh-CN" sz="3600" b="1" dirty="0">
                <a:solidFill>
                  <a:srgbClr val="007A77"/>
                </a:solidFill>
              </a:rPr>
              <a:t>}</a:t>
            </a:r>
            <a:r>
              <a:rPr lang="zh-CN" altLang="en-US" sz="3600" b="1" dirty="0">
                <a:solidFill>
                  <a:srgbClr val="007A77"/>
                </a:solidFill>
              </a:rPr>
              <a:t> </a:t>
            </a:r>
          </a:p>
        </p:txBody>
      </p:sp>
      <p:sp>
        <p:nvSpPr>
          <p:cNvPr id="23" name="矩形 22"/>
          <p:cNvSpPr>
            <a:spLocks noRot="1" noChangeAspect="1" noMove="1" noResize="1" noEditPoints="1" noAdjustHandles="1" noChangeArrowheads="1" noChangeShapeType="1" noTextEdit="1"/>
          </p:cNvSpPr>
          <p:nvPr/>
        </p:nvSpPr>
        <p:spPr>
          <a:xfrm>
            <a:off x="4807556" y="3279964"/>
            <a:ext cx="4196982" cy="646330"/>
          </a:xfrm>
          <a:prstGeom prst="rect">
            <a:avLst/>
          </a:prstGeom>
          <a:blipFill rotWithShape="1">
            <a:blip r:embed="rId4"/>
            <a:stretch>
              <a:fillRect t="-14151" r="-872" b="-34906"/>
            </a:stretch>
          </a:blipFill>
        </p:spPr>
        <p:txBody>
          <a:bodyPr/>
          <a:lstStyle/>
          <a:p>
            <a:pPr algn="ctr" fontAlgn="base">
              <a:spcBef>
                <a:spcPct val="0"/>
              </a:spcBef>
              <a:spcAft>
                <a:spcPct val="0"/>
              </a:spcAft>
              <a:defRPr/>
            </a:pPr>
            <a:r>
              <a:rPr lang="zh-CN" altLang="en-US">
                <a:noFill/>
              </a:rPr>
              <a:t> </a:t>
            </a:r>
          </a:p>
        </p:txBody>
      </p:sp>
      <p:grpSp>
        <p:nvGrpSpPr>
          <p:cNvPr id="324616" name="组合 25"/>
          <p:cNvGrpSpPr/>
          <p:nvPr/>
        </p:nvGrpSpPr>
        <p:grpSpPr bwMode="auto">
          <a:xfrm>
            <a:off x="-65088" y="3067050"/>
            <a:ext cx="4308476" cy="3817938"/>
            <a:chOff x="-64645" y="2808064"/>
            <a:chExt cx="4857750" cy="4076700"/>
          </a:xfrm>
        </p:grpSpPr>
        <p:pic>
          <p:nvPicPr>
            <p:cNvPr id="3246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45" y="2808064"/>
              <a:ext cx="4857750"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椭圆 14"/>
            <p:cNvSpPr/>
            <p:nvPr/>
          </p:nvSpPr>
          <p:spPr>
            <a:xfrm>
              <a:off x="1710922" y="3135218"/>
              <a:ext cx="288171" cy="2881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16" name="椭圆 15"/>
            <p:cNvSpPr/>
            <p:nvPr/>
          </p:nvSpPr>
          <p:spPr>
            <a:xfrm>
              <a:off x="3955439" y="5206622"/>
              <a:ext cx="288171" cy="2881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17" name="椭圆 16"/>
            <p:cNvSpPr/>
            <p:nvPr/>
          </p:nvSpPr>
          <p:spPr>
            <a:xfrm>
              <a:off x="821349" y="5206622"/>
              <a:ext cx="288172" cy="2881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24" name="椭圆 23"/>
            <p:cNvSpPr/>
            <p:nvPr/>
          </p:nvSpPr>
          <p:spPr>
            <a:xfrm>
              <a:off x="2364230" y="4562486"/>
              <a:ext cx="288172" cy="2881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grpSp>
      <p:sp>
        <p:nvSpPr>
          <p:cNvPr id="324617" name="TextBox 24"/>
          <p:cNvSpPr txBox="1">
            <a:spLocks noChangeArrowheads="1"/>
          </p:cNvSpPr>
          <p:nvPr/>
        </p:nvSpPr>
        <p:spPr bwMode="auto">
          <a:xfrm>
            <a:off x="4268788" y="4303713"/>
            <a:ext cx="4875212" cy="2529840"/>
          </a:xfrm>
          <a:prstGeom prst="rect">
            <a:avLst/>
          </a:prstGeom>
          <a:solidFill>
            <a:srgbClr val="FFFF00"/>
          </a:solidFill>
          <a:ln w="9525">
            <a:solidFill>
              <a:srgbClr val="FF0000"/>
            </a:solidFill>
            <a:miter lim="800000"/>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3200" b="1" dirty="0">
                <a:solidFill>
                  <a:srgbClr val="FF0000"/>
                </a:solidFill>
              </a:rPr>
              <a:t>支配集定义：</a:t>
            </a:r>
            <a:r>
              <a:rPr lang="zh-CN" altLang="en-US" sz="3200" b="1" dirty="0">
                <a:solidFill>
                  <a:srgbClr val="007A77"/>
                </a:solidFill>
              </a:rPr>
              <a:t>设 </a:t>
            </a:r>
            <a:r>
              <a:rPr lang="en-US" altLang="zh-CN" sz="3200" b="1" i="1" dirty="0">
                <a:solidFill>
                  <a:srgbClr val="007A77"/>
                </a:solidFill>
              </a:rPr>
              <a:t>D</a:t>
            </a:r>
            <a:r>
              <a:rPr lang="zh-CN" altLang="en-US" sz="3200" b="1" dirty="0">
                <a:solidFill>
                  <a:srgbClr val="007A77"/>
                </a:solidFill>
              </a:rPr>
              <a:t> ⊆ </a:t>
            </a:r>
            <a:r>
              <a:rPr lang="en-US" altLang="zh-CN" sz="3200" b="1" i="1" dirty="0">
                <a:solidFill>
                  <a:srgbClr val="007A77"/>
                </a:solidFill>
              </a:rPr>
              <a:t>V</a:t>
            </a:r>
            <a:r>
              <a:rPr lang="zh-CN" altLang="en-US" sz="3200" b="1" dirty="0">
                <a:solidFill>
                  <a:srgbClr val="007A77"/>
                </a:solidFill>
              </a:rPr>
              <a:t> </a:t>
            </a:r>
            <a:r>
              <a:rPr lang="en-US" altLang="zh-CN" sz="3200" b="1" dirty="0">
                <a:solidFill>
                  <a:srgbClr val="007A77"/>
                </a:solidFill>
              </a:rPr>
              <a:t>(</a:t>
            </a:r>
            <a:r>
              <a:rPr lang="en-US" altLang="zh-CN" sz="3200" b="1" i="1" dirty="0">
                <a:solidFill>
                  <a:srgbClr val="007A77"/>
                </a:solidFill>
              </a:rPr>
              <a:t>G</a:t>
            </a:r>
            <a:r>
              <a:rPr lang="en-US" altLang="zh-CN" sz="3200" b="1" dirty="0">
                <a:solidFill>
                  <a:srgbClr val="007A77"/>
                </a:solidFill>
              </a:rPr>
              <a:t>)</a:t>
            </a:r>
            <a:r>
              <a:rPr lang="zh-CN" altLang="en-US" sz="3200" b="1" dirty="0">
                <a:solidFill>
                  <a:srgbClr val="007A77"/>
                </a:solidFill>
              </a:rPr>
              <a:t> </a:t>
            </a:r>
            <a:r>
              <a:rPr lang="en-US" altLang="zh-CN" sz="3200" b="1" dirty="0">
                <a:solidFill>
                  <a:srgbClr val="007A77"/>
                </a:solidFill>
              </a:rPr>
              <a:t>,</a:t>
            </a:r>
            <a:r>
              <a:rPr lang="zh-CN" altLang="en-US" sz="3200" b="1" dirty="0">
                <a:solidFill>
                  <a:srgbClr val="007A77"/>
                </a:solidFill>
              </a:rPr>
              <a:t>若对 ∀</a:t>
            </a:r>
            <a:r>
              <a:rPr lang="en-US" altLang="zh-CN" sz="3200" b="1" i="1" dirty="0">
                <a:solidFill>
                  <a:srgbClr val="007A77"/>
                </a:solidFill>
              </a:rPr>
              <a:t>u</a:t>
            </a:r>
            <a:r>
              <a:rPr lang="zh-CN" altLang="en-US" sz="3200" b="1" dirty="0">
                <a:solidFill>
                  <a:srgbClr val="007A77"/>
                </a:solidFill>
              </a:rPr>
              <a:t> ∈</a:t>
            </a:r>
            <a:r>
              <a:rPr lang="en-US" altLang="zh-CN" sz="3200" b="1" i="1" dirty="0">
                <a:solidFill>
                  <a:srgbClr val="007A77"/>
                </a:solidFill>
              </a:rPr>
              <a:t>V</a:t>
            </a:r>
            <a:r>
              <a:rPr lang="zh-CN" altLang="en-US" sz="3200" b="1" dirty="0">
                <a:solidFill>
                  <a:srgbClr val="007A77"/>
                </a:solidFill>
              </a:rPr>
              <a:t> </a:t>
            </a:r>
            <a:r>
              <a:rPr lang="en-US" altLang="zh-CN" sz="3200" b="1" dirty="0">
                <a:solidFill>
                  <a:srgbClr val="007A77"/>
                </a:solidFill>
              </a:rPr>
              <a:t>(</a:t>
            </a:r>
            <a:r>
              <a:rPr lang="en-US" altLang="zh-CN" sz="3200" b="1" i="1" dirty="0">
                <a:solidFill>
                  <a:srgbClr val="007A77"/>
                </a:solidFill>
              </a:rPr>
              <a:t>G</a:t>
            </a:r>
            <a:r>
              <a:rPr lang="en-US" altLang="zh-CN" sz="3200" b="1" dirty="0">
                <a:solidFill>
                  <a:srgbClr val="007A77"/>
                </a:solidFill>
              </a:rPr>
              <a:t>)</a:t>
            </a:r>
            <a:r>
              <a:rPr lang="zh-CN" altLang="en-US" sz="3200" b="1" dirty="0">
                <a:solidFill>
                  <a:srgbClr val="007A77"/>
                </a:solidFill>
              </a:rPr>
              <a:t> </a:t>
            </a:r>
            <a:r>
              <a:rPr lang="en-US" altLang="zh-CN" sz="3200" b="1" dirty="0">
                <a:solidFill>
                  <a:srgbClr val="007A77"/>
                </a:solidFill>
              </a:rPr>
              <a:t>,</a:t>
            </a:r>
            <a:r>
              <a:rPr lang="zh-CN" altLang="en-US" sz="3200" b="1" dirty="0">
                <a:solidFill>
                  <a:srgbClr val="007A77"/>
                </a:solidFill>
              </a:rPr>
              <a:t>要么 </a:t>
            </a:r>
            <a:r>
              <a:rPr lang="en-US" altLang="zh-CN" sz="3200" b="1" i="1" dirty="0">
                <a:solidFill>
                  <a:srgbClr val="007A77"/>
                </a:solidFill>
              </a:rPr>
              <a:t>u</a:t>
            </a:r>
            <a:r>
              <a:rPr lang="zh-CN" altLang="en-US" sz="3200" b="1" dirty="0">
                <a:solidFill>
                  <a:srgbClr val="007A77"/>
                </a:solidFill>
              </a:rPr>
              <a:t> ∈ </a:t>
            </a:r>
            <a:r>
              <a:rPr lang="en-US" altLang="zh-CN" sz="3200" b="1" i="1" dirty="0">
                <a:solidFill>
                  <a:srgbClr val="007A77"/>
                </a:solidFill>
              </a:rPr>
              <a:t>D</a:t>
            </a:r>
            <a:r>
              <a:rPr lang="zh-CN" altLang="en-US" sz="3200" b="1" dirty="0">
                <a:solidFill>
                  <a:srgbClr val="007A77"/>
                </a:solidFill>
              </a:rPr>
              <a:t> </a:t>
            </a:r>
            <a:r>
              <a:rPr lang="en-US" altLang="zh-CN" sz="3200" b="1" dirty="0">
                <a:solidFill>
                  <a:srgbClr val="007A77"/>
                </a:solidFill>
              </a:rPr>
              <a:t>,</a:t>
            </a:r>
            <a:r>
              <a:rPr lang="zh-CN" altLang="en-US" sz="3200" b="1" dirty="0">
                <a:solidFill>
                  <a:srgbClr val="007A77"/>
                </a:solidFill>
              </a:rPr>
              <a:t>要么 </a:t>
            </a:r>
            <a:r>
              <a:rPr lang="en-US" altLang="zh-CN" sz="3200" b="1" i="1" dirty="0">
                <a:solidFill>
                  <a:srgbClr val="007A77"/>
                </a:solidFill>
              </a:rPr>
              <a:t>u</a:t>
            </a:r>
            <a:r>
              <a:rPr lang="zh-CN" altLang="en-US" sz="3200" b="1" dirty="0">
                <a:solidFill>
                  <a:srgbClr val="007A77"/>
                </a:solidFill>
              </a:rPr>
              <a:t> 与 </a:t>
            </a:r>
            <a:r>
              <a:rPr lang="en-US" altLang="zh-CN" sz="3200" b="1" dirty="0">
                <a:solidFill>
                  <a:srgbClr val="007A77"/>
                </a:solidFill>
              </a:rPr>
              <a:t>D</a:t>
            </a:r>
            <a:r>
              <a:rPr lang="zh-CN" altLang="en-US" sz="3200" b="1" dirty="0">
                <a:solidFill>
                  <a:srgbClr val="007A77"/>
                </a:solidFill>
              </a:rPr>
              <a:t> 中的某些顶点相邻</a:t>
            </a:r>
            <a:r>
              <a:rPr lang="en-US" altLang="zh-CN" sz="3200" b="1" dirty="0">
                <a:solidFill>
                  <a:srgbClr val="007A77"/>
                </a:solidFill>
              </a:rPr>
              <a:t>,</a:t>
            </a:r>
            <a:r>
              <a:rPr lang="zh-CN" altLang="en-US" sz="3200" b="1" dirty="0">
                <a:solidFill>
                  <a:srgbClr val="007A77"/>
                </a:solidFill>
              </a:rPr>
              <a:t>则称 </a:t>
            </a:r>
            <a:r>
              <a:rPr lang="en-US" altLang="zh-CN" sz="3200" b="1" dirty="0">
                <a:solidFill>
                  <a:srgbClr val="007A77"/>
                </a:solidFill>
              </a:rPr>
              <a:t>D</a:t>
            </a:r>
            <a:r>
              <a:rPr lang="zh-CN" altLang="en-US" sz="3200" b="1" dirty="0">
                <a:solidFill>
                  <a:srgbClr val="007A77"/>
                </a:solidFill>
              </a:rPr>
              <a:t> 为图 </a:t>
            </a:r>
            <a:r>
              <a:rPr lang="en-US" altLang="zh-CN" sz="3200" b="1" dirty="0">
                <a:solidFill>
                  <a:srgbClr val="007A77"/>
                </a:solidFill>
              </a:rPr>
              <a:t>G</a:t>
            </a:r>
            <a:r>
              <a:rPr lang="zh-CN" altLang="en-US" sz="3200" b="1" dirty="0">
                <a:solidFill>
                  <a:srgbClr val="007A77"/>
                </a:solidFill>
              </a:rPr>
              <a:t> 的一个支配集。</a:t>
            </a: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zh-CN" dirty="0">
                <a:effectLst/>
              </a:rPr>
              <a:t>定理 </a:t>
            </a:r>
            <a:r>
              <a:rPr lang="en-US" altLang="zh-CN" dirty="0">
                <a:effectLst/>
              </a:rPr>
              <a:t>5.1.2</a:t>
            </a:r>
            <a:endParaRPr lang="zh-CN" altLang="en-US" dirty="0"/>
          </a:p>
        </p:txBody>
      </p:sp>
      <p:sp>
        <p:nvSpPr>
          <p:cNvPr id="3" name="内容占位符 2"/>
          <p:cNvSpPr>
            <a:spLocks noGrp="1" noRot="1" noChangeAspect="1" noMove="1" noResize="1" noEditPoints="1" noAdjustHandles="1" noChangeArrowheads="1" noChangeShapeType="1" noTextEdit="1"/>
          </p:cNvSpPr>
          <p:nvPr>
            <p:ph idx="1"/>
          </p:nvPr>
        </p:nvSpPr>
        <p:spPr>
          <a:xfrm>
            <a:off x="323850" y="981075"/>
            <a:ext cx="8540749" cy="1781655"/>
          </a:xfrm>
          <a:blipFill rotWithShape="1">
            <a:blip r:embed="rId3"/>
            <a:stretch>
              <a:fillRect l="-1142" t="-6164" b="-9589"/>
            </a:stretch>
          </a:blipFill>
        </p:spPr>
        <p:txBody>
          <a:bodyPr/>
          <a:lstStyle/>
          <a:p>
            <a:pPr>
              <a:defRPr/>
            </a:pPr>
            <a:r>
              <a:rPr lang="zh-CN" altLang="en-US">
                <a:solidFill>
                  <a:srgbClr val="0000FF"/>
                </a:solidFill>
              </a:rPr>
              <a:t> </a:t>
            </a:r>
          </a:p>
        </p:txBody>
      </p:sp>
      <p:sp>
        <p:nvSpPr>
          <p:cNvPr id="325638" name="矩形 13"/>
          <p:cNvSpPr>
            <a:spLocks noChangeArrowheads="1"/>
          </p:cNvSpPr>
          <p:nvPr/>
        </p:nvSpPr>
        <p:spPr bwMode="auto">
          <a:xfrm>
            <a:off x="5168741" y="2457450"/>
            <a:ext cx="3027680" cy="64008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sz="3600" b="1" i="1">
                <a:solidFill>
                  <a:srgbClr val="007A77"/>
                </a:solidFill>
              </a:rPr>
              <a:t>D</a:t>
            </a:r>
            <a:r>
              <a:rPr lang="zh-CN" altLang="en-US" sz="3600" b="1">
                <a:solidFill>
                  <a:srgbClr val="007A77"/>
                </a:solidFill>
              </a:rPr>
              <a:t> </a:t>
            </a:r>
            <a:r>
              <a:rPr lang="en-US" altLang="zh-CN" sz="3600" b="1">
                <a:solidFill>
                  <a:srgbClr val="007A77"/>
                </a:solidFill>
              </a:rPr>
              <a:t>=</a:t>
            </a:r>
            <a:r>
              <a:rPr lang="zh-CN" altLang="en-US" sz="3600" b="1">
                <a:solidFill>
                  <a:srgbClr val="007A77"/>
                </a:solidFill>
              </a:rPr>
              <a:t> </a:t>
            </a:r>
            <a:r>
              <a:rPr lang="en-US" altLang="zh-CN" sz="3600" b="1">
                <a:solidFill>
                  <a:srgbClr val="007A77"/>
                </a:solidFill>
              </a:rPr>
              <a:t>{</a:t>
            </a:r>
            <a:r>
              <a:rPr lang="en-US" altLang="zh-CN" sz="3600" b="1" i="1">
                <a:solidFill>
                  <a:srgbClr val="007A77"/>
                </a:solidFill>
              </a:rPr>
              <a:t>v</a:t>
            </a:r>
            <a:r>
              <a:rPr lang="en-US" altLang="zh-CN" sz="3600" b="1" baseline="-25000">
                <a:solidFill>
                  <a:srgbClr val="007A77"/>
                </a:solidFill>
              </a:rPr>
              <a:t>1</a:t>
            </a:r>
            <a:r>
              <a:rPr lang="en-US" altLang="zh-CN" sz="3600" b="1">
                <a:solidFill>
                  <a:srgbClr val="007A77"/>
                </a:solidFill>
              </a:rPr>
              <a:t>,</a:t>
            </a:r>
            <a:r>
              <a:rPr lang="en-US" altLang="zh-CN" sz="3600" b="1" i="1">
                <a:solidFill>
                  <a:srgbClr val="007A77"/>
                </a:solidFill>
              </a:rPr>
              <a:t>v</a:t>
            </a:r>
            <a:r>
              <a:rPr lang="en-US" altLang="zh-CN" sz="3600" b="1" baseline="-25000">
                <a:solidFill>
                  <a:srgbClr val="007A77"/>
                </a:solidFill>
              </a:rPr>
              <a:t>4</a:t>
            </a:r>
            <a:r>
              <a:rPr lang="en-US" altLang="zh-CN" sz="3600" b="1">
                <a:solidFill>
                  <a:srgbClr val="007A77"/>
                </a:solidFill>
              </a:rPr>
              <a:t>,</a:t>
            </a:r>
            <a:r>
              <a:rPr lang="en-US" altLang="zh-CN" sz="3600" b="1" i="1">
                <a:solidFill>
                  <a:srgbClr val="007A77"/>
                </a:solidFill>
              </a:rPr>
              <a:t>v</a:t>
            </a:r>
            <a:r>
              <a:rPr lang="en-US" altLang="zh-CN" sz="3600" b="1" baseline="-25000">
                <a:solidFill>
                  <a:srgbClr val="007A77"/>
                </a:solidFill>
              </a:rPr>
              <a:t>7</a:t>
            </a:r>
            <a:r>
              <a:rPr lang="zh-CN" altLang="en-US" sz="3600" b="1">
                <a:solidFill>
                  <a:srgbClr val="007A77"/>
                </a:solidFill>
              </a:rPr>
              <a:t> </a:t>
            </a:r>
            <a:r>
              <a:rPr lang="en-US" altLang="zh-CN" sz="3600" b="1">
                <a:solidFill>
                  <a:srgbClr val="007A77"/>
                </a:solidFill>
              </a:rPr>
              <a:t>}</a:t>
            </a:r>
            <a:endParaRPr lang="zh-CN" altLang="en-US" sz="3600" b="1">
              <a:solidFill>
                <a:srgbClr val="007A77"/>
              </a:solidFill>
            </a:endParaRPr>
          </a:p>
        </p:txBody>
      </p:sp>
      <p:sp>
        <p:nvSpPr>
          <p:cNvPr id="15" name="矩形 14"/>
          <p:cNvSpPr>
            <a:spLocks noRot="1" noChangeAspect="1" noMove="1" noResize="1" noEditPoints="1" noAdjustHandles="1" noChangeArrowheads="1" noChangeShapeType="1" noTextEdit="1"/>
          </p:cNvSpPr>
          <p:nvPr/>
        </p:nvSpPr>
        <p:spPr>
          <a:xfrm>
            <a:off x="4277230" y="3308439"/>
            <a:ext cx="4667463" cy="646332"/>
          </a:xfrm>
          <a:prstGeom prst="rect">
            <a:avLst/>
          </a:prstGeom>
          <a:blipFill rotWithShape="1">
            <a:blip r:embed="rId4"/>
            <a:stretch>
              <a:fillRect t="-14151" r="-3007" b="-34906"/>
            </a:stretch>
          </a:blipFill>
        </p:spPr>
        <p:txBody>
          <a:bodyPr/>
          <a:lstStyle/>
          <a:p>
            <a:pPr algn="ctr" fontAlgn="base">
              <a:spcBef>
                <a:spcPct val="0"/>
              </a:spcBef>
              <a:spcAft>
                <a:spcPct val="0"/>
              </a:spcAft>
              <a:defRPr/>
            </a:pPr>
            <a:r>
              <a:rPr lang="zh-CN" altLang="en-US">
                <a:noFill/>
              </a:rPr>
              <a:t> </a:t>
            </a:r>
          </a:p>
        </p:txBody>
      </p:sp>
      <p:sp>
        <p:nvSpPr>
          <p:cNvPr id="16" name="内容占位符 2"/>
          <p:cNvSpPr txBox="1"/>
          <p:nvPr/>
        </p:nvSpPr>
        <p:spPr bwMode="auto">
          <a:xfrm>
            <a:off x="4716463" y="4438650"/>
            <a:ext cx="4227512" cy="2159000"/>
          </a:xfrm>
          <a:prstGeom prst="rect">
            <a:avLst/>
          </a:prstGeom>
          <a:solidFill>
            <a:srgbClr val="FFFF00"/>
          </a:solidFill>
          <a:ln>
            <a:noFill/>
          </a:ln>
          <a:effectLst/>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600" b="1">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3200">
                <a:solidFill>
                  <a:srgbClr val="3C3C5A"/>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800">
                <a:solidFill>
                  <a:schemeClr val="tx2"/>
                </a:solidFill>
                <a:latin typeface="+mn-lt"/>
                <a:ea typeface="+mn-ea"/>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4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9pPr>
          </a:lstStyle>
          <a:p>
            <a:pPr marL="342900" lvl="1" indent="-342900">
              <a:buClr>
                <a:srgbClr val="DC5900"/>
              </a:buClr>
              <a:buSzPct val="75000"/>
              <a:buFont typeface="Wingdings" panose="05000000000000000000" pitchFamily="2" charset="2"/>
              <a:buChar char="v"/>
              <a:defRPr/>
            </a:pPr>
            <a:r>
              <a:rPr lang="zh-CN" altLang="en-US" b="1" dirty="0">
                <a:solidFill>
                  <a:srgbClr val="FF0000"/>
                </a:solidFill>
              </a:rPr>
              <a:t>极小支配集</a:t>
            </a:r>
            <a:r>
              <a:rPr lang="en-US" altLang="zh-CN" b="1" dirty="0">
                <a:solidFill>
                  <a:srgbClr val="FF0000"/>
                </a:solidFill>
              </a:rPr>
              <a:t>:</a:t>
            </a:r>
            <a:r>
              <a:rPr lang="zh-CN" altLang="en-US" b="1" dirty="0">
                <a:solidFill>
                  <a:srgbClr val="0000FF"/>
                </a:solidFill>
              </a:rPr>
              <a:t>一个支配集的任何真子集都不是支配集，则称它为极小支配集。</a:t>
            </a:r>
            <a:endParaRPr lang="en-US" altLang="zh-CN" b="1" dirty="0">
              <a:solidFill>
                <a:srgbClr val="0000FF"/>
              </a:solidFill>
            </a:endParaRPr>
          </a:p>
          <a:p>
            <a:pPr>
              <a:buClr>
                <a:srgbClr val="DC5900"/>
              </a:buClr>
              <a:defRPr/>
            </a:pPr>
            <a:endParaRPr lang="en-US" altLang="zh-CN" kern="0" dirty="0">
              <a:solidFill>
                <a:srgbClr val="007A77"/>
              </a:solidFill>
              <a:effectLst/>
            </a:endParaRPr>
          </a:p>
          <a:p>
            <a:pPr>
              <a:buClr>
                <a:srgbClr val="DC5900"/>
              </a:buClr>
              <a:defRPr/>
            </a:pPr>
            <a:endParaRPr lang="en-US" altLang="zh-CN" kern="0" dirty="0">
              <a:solidFill>
                <a:srgbClr val="007A77"/>
              </a:solidFill>
              <a:effectLst/>
            </a:endParaRPr>
          </a:p>
          <a:p>
            <a:pPr>
              <a:buClr>
                <a:srgbClr val="DC5900"/>
              </a:buClr>
              <a:defRPr/>
            </a:pPr>
            <a:endParaRPr lang="en-US" altLang="zh-CN" kern="0" dirty="0">
              <a:solidFill>
                <a:srgbClr val="007A77"/>
              </a:solidFill>
              <a:effectLst/>
            </a:endParaRPr>
          </a:p>
          <a:p>
            <a:pPr>
              <a:buClr>
                <a:srgbClr val="DC5900"/>
              </a:buClr>
              <a:defRPr/>
            </a:pPr>
            <a:endParaRPr lang="en-US" altLang="zh-CN" kern="0" dirty="0">
              <a:solidFill>
                <a:srgbClr val="007A77"/>
              </a:solidFill>
              <a:effectLst/>
            </a:endParaRPr>
          </a:p>
        </p:txBody>
      </p:sp>
      <p:grpSp>
        <p:nvGrpSpPr>
          <p:cNvPr id="325641" name="组合 25"/>
          <p:cNvGrpSpPr/>
          <p:nvPr/>
        </p:nvGrpSpPr>
        <p:grpSpPr bwMode="auto">
          <a:xfrm>
            <a:off x="144463" y="3078163"/>
            <a:ext cx="4308475" cy="3779837"/>
            <a:chOff x="-104502" y="2807180"/>
            <a:chExt cx="4857750" cy="4076700"/>
          </a:xfrm>
        </p:grpSpPr>
        <p:pic>
          <p:nvPicPr>
            <p:cNvPr id="32564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502" y="2807180"/>
              <a:ext cx="4857750"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椭圆 18"/>
            <p:cNvSpPr/>
            <p:nvPr/>
          </p:nvSpPr>
          <p:spPr>
            <a:xfrm>
              <a:off x="1671065" y="3135919"/>
              <a:ext cx="288171" cy="28764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20" name="椭圆 19"/>
            <p:cNvSpPr/>
            <p:nvPr/>
          </p:nvSpPr>
          <p:spPr>
            <a:xfrm>
              <a:off x="3915581" y="5205944"/>
              <a:ext cx="288171" cy="28764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21" name="椭圆 20"/>
            <p:cNvSpPr/>
            <p:nvPr/>
          </p:nvSpPr>
          <p:spPr>
            <a:xfrm>
              <a:off x="781491" y="5205944"/>
              <a:ext cx="288172" cy="28764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27" name="椭圆 26"/>
            <p:cNvSpPr/>
            <p:nvPr/>
          </p:nvSpPr>
          <p:spPr>
            <a:xfrm>
              <a:off x="781491" y="3956052"/>
              <a:ext cx="288172" cy="28764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28" name="椭圆 27"/>
            <p:cNvSpPr/>
            <p:nvPr/>
          </p:nvSpPr>
          <p:spPr>
            <a:xfrm>
              <a:off x="2327952" y="4557028"/>
              <a:ext cx="288172" cy="28935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29" name="椭圆 28"/>
            <p:cNvSpPr/>
            <p:nvPr/>
          </p:nvSpPr>
          <p:spPr>
            <a:xfrm>
              <a:off x="1676434" y="6031214"/>
              <a:ext cx="288172" cy="28935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30" name="椭圆 29"/>
            <p:cNvSpPr/>
            <p:nvPr/>
          </p:nvSpPr>
          <p:spPr>
            <a:xfrm>
              <a:off x="3020639" y="6031214"/>
              <a:ext cx="288171" cy="28935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31" name="椭圆 30"/>
            <p:cNvSpPr/>
            <p:nvPr/>
          </p:nvSpPr>
          <p:spPr>
            <a:xfrm>
              <a:off x="3915581" y="3990296"/>
              <a:ext cx="288171" cy="28764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32" name="椭圆 31"/>
            <p:cNvSpPr/>
            <p:nvPr/>
          </p:nvSpPr>
          <p:spPr>
            <a:xfrm>
              <a:off x="3020639" y="3135919"/>
              <a:ext cx="288171" cy="28764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gr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3" name="内容占位符 2"/>
          <p:cNvSpPr>
            <a:spLocks noGrp="1"/>
          </p:cNvSpPr>
          <p:nvPr>
            <p:ph idx="1"/>
          </p:nvPr>
        </p:nvSpPr>
        <p:spPr>
          <a:xfrm>
            <a:off x="323850" y="981075"/>
            <a:ext cx="8540750" cy="2016125"/>
          </a:xfrm>
        </p:spPr>
        <p:txBody>
          <a:bodyPr/>
          <a:lstStyle/>
          <a:p>
            <a:pPr>
              <a:defRPr/>
            </a:pPr>
            <a:r>
              <a:rPr lang="zh-CN" altLang="zh-CN" dirty="0">
                <a:solidFill>
                  <a:srgbClr val="FF0000"/>
                </a:solidFill>
                <a:effectLst/>
              </a:rPr>
              <a:t>推论 </a:t>
            </a:r>
            <a:r>
              <a:rPr lang="en-US" altLang="zh-CN" dirty="0">
                <a:solidFill>
                  <a:srgbClr val="FF0000"/>
                </a:solidFill>
                <a:effectLst/>
              </a:rPr>
              <a:t>5.1.1 </a:t>
            </a:r>
            <a:r>
              <a:rPr lang="zh-CN" altLang="zh-CN" dirty="0">
                <a:effectLst/>
              </a:rPr>
              <a:t>设图 </a:t>
            </a:r>
            <a:r>
              <a:rPr lang="en-US" altLang="zh-CN" dirty="0">
                <a:effectLst/>
              </a:rPr>
              <a:t>G </a:t>
            </a:r>
            <a:r>
              <a:rPr lang="zh-CN" altLang="zh-CN" dirty="0">
                <a:effectLst/>
              </a:rPr>
              <a:t>中无孤立顶点。对 </a:t>
            </a:r>
            <a:r>
              <a:rPr lang="en-US" altLang="zh-CN" dirty="0">
                <a:effectLst/>
              </a:rPr>
              <a:t>G </a:t>
            </a:r>
            <a:r>
              <a:rPr lang="zh-CN" altLang="zh-CN" dirty="0">
                <a:effectLst/>
              </a:rPr>
              <a:t>的任一个极小支配集 </a:t>
            </a:r>
            <a:r>
              <a:rPr lang="en-US" altLang="zh-CN" i="1" dirty="0">
                <a:effectLst/>
              </a:rPr>
              <a:t>D</a:t>
            </a:r>
            <a:r>
              <a:rPr lang="en-US" altLang="zh-CN" baseline="-25000" dirty="0">
                <a:effectLst/>
              </a:rPr>
              <a:t>1</a:t>
            </a:r>
            <a:r>
              <a:rPr lang="en-US" altLang="zh-CN" dirty="0">
                <a:effectLst/>
              </a:rPr>
              <a:t> </a:t>
            </a:r>
            <a:r>
              <a:rPr lang="zh-CN" altLang="zh-CN" dirty="0">
                <a:effectLst/>
              </a:rPr>
              <a:t>，必存在另一个极小支配集 </a:t>
            </a:r>
            <a:r>
              <a:rPr lang="en-US" altLang="zh-CN" i="1" dirty="0">
                <a:effectLst/>
              </a:rPr>
              <a:t>D</a:t>
            </a:r>
            <a:r>
              <a:rPr lang="en-US" altLang="zh-CN" baseline="-25000" dirty="0">
                <a:effectLst/>
              </a:rPr>
              <a:t>2</a:t>
            </a:r>
            <a:r>
              <a:rPr lang="en-US" altLang="zh-CN" dirty="0">
                <a:effectLst/>
              </a:rPr>
              <a:t> </a:t>
            </a:r>
            <a:r>
              <a:rPr lang="zh-CN" altLang="zh-CN" dirty="0">
                <a:effectLst/>
              </a:rPr>
              <a:t>，使得 </a:t>
            </a:r>
            <a:r>
              <a:rPr lang="en-US" altLang="zh-CN" i="1" dirty="0">
                <a:effectLst/>
              </a:rPr>
              <a:t>D</a:t>
            </a:r>
            <a:r>
              <a:rPr lang="en-US" altLang="zh-CN" baseline="-25000" dirty="0">
                <a:effectLst/>
              </a:rPr>
              <a:t>1</a:t>
            </a:r>
            <a:r>
              <a:rPr lang="en-US" altLang="zh-CN" dirty="0">
                <a:effectLst/>
              </a:rPr>
              <a:t>∩</a:t>
            </a:r>
            <a:r>
              <a:rPr lang="en-US" altLang="zh-CN" i="1" dirty="0">
                <a:effectLst/>
              </a:rPr>
              <a:t>D</a:t>
            </a:r>
            <a:r>
              <a:rPr lang="en-US" altLang="zh-CN" baseline="-25000" dirty="0">
                <a:effectLst/>
              </a:rPr>
              <a:t>2</a:t>
            </a:r>
            <a:r>
              <a:rPr lang="en-US" altLang="zh-CN" dirty="0">
                <a:effectLst/>
              </a:rPr>
              <a:t> =Ø</a:t>
            </a:r>
            <a:r>
              <a:rPr lang="zh-CN" altLang="zh-CN" dirty="0">
                <a:effectLst/>
              </a:rPr>
              <a:t>。</a:t>
            </a:r>
          </a:p>
          <a:p>
            <a:pPr>
              <a:defRPr/>
            </a:pPr>
            <a:endParaRPr lang="zh-CN" altLang="en-US" dirty="0"/>
          </a:p>
        </p:txBody>
      </p:sp>
      <p:sp>
        <p:nvSpPr>
          <p:cNvPr id="326660" name="矩形 4"/>
          <p:cNvSpPr>
            <a:spLocks noChangeArrowheads="1"/>
          </p:cNvSpPr>
          <p:nvPr/>
        </p:nvSpPr>
        <p:spPr bwMode="auto">
          <a:xfrm>
            <a:off x="5121116" y="2754313"/>
            <a:ext cx="3192780" cy="640080"/>
          </a:xfrm>
          <a:prstGeom prst="rect">
            <a:avLst/>
          </a:prstGeom>
          <a:solidFill>
            <a:srgbClr val="FFD8B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sz="3600" b="1" i="1">
                <a:solidFill>
                  <a:srgbClr val="007A77"/>
                </a:solidFill>
              </a:rPr>
              <a:t>D</a:t>
            </a:r>
            <a:r>
              <a:rPr lang="en-US" altLang="zh-CN" sz="3600" b="1" baseline="-25000">
                <a:solidFill>
                  <a:srgbClr val="007A77"/>
                </a:solidFill>
              </a:rPr>
              <a:t>1</a:t>
            </a:r>
            <a:r>
              <a:rPr lang="en-US" altLang="zh-CN" sz="3600" b="1">
                <a:solidFill>
                  <a:srgbClr val="007A77"/>
                </a:solidFill>
              </a:rPr>
              <a:t>=</a:t>
            </a:r>
            <a:r>
              <a:rPr lang="zh-CN" altLang="en-US" sz="3600" b="1">
                <a:solidFill>
                  <a:srgbClr val="007A77"/>
                </a:solidFill>
              </a:rPr>
              <a:t> </a:t>
            </a:r>
            <a:r>
              <a:rPr lang="en-US" altLang="zh-CN" sz="3600" b="1">
                <a:solidFill>
                  <a:srgbClr val="007A77"/>
                </a:solidFill>
              </a:rPr>
              <a:t>{</a:t>
            </a:r>
            <a:r>
              <a:rPr lang="en-US" altLang="zh-CN" sz="3600" b="1" i="1">
                <a:solidFill>
                  <a:srgbClr val="007A77"/>
                </a:solidFill>
              </a:rPr>
              <a:t>v</a:t>
            </a:r>
            <a:r>
              <a:rPr lang="en-US" altLang="zh-CN" sz="3600" b="1" baseline="-25000">
                <a:solidFill>
                  <a:srgbClr val="007A77"/>
                </a:solidFill>
              </a:rPr>
              <a:t>1</a:t>
            </a:r>
            <a:r>
              <a:rPr lang="en-US" altLang="zh-CN" sz="3600" b="1">
                <a:solidFill>
                  <a:srgbClr val="007A77"/>
                </a:solidFill>
              </a:rPr>
              <a:t>,</a:t>
            </a:r>
            <a:r>
              <a:rPr lang="en-US" altLang="zh-CN" sz="3600" b="1" i="1">
                <a:solidFill>
                  <a:srgbClr val="007A77"/>
                </a:solidFill>
              </a:rPr>
              <a:t>v</a:t>
            </a:r>
            <a:r>
              <a:rPr lang="en-US" altLang="zh-CN" sz="3600" b="1" baseline="-25000">
                <a:solidFill>
                  <a:srgbClr val="007A77"/>
                </a:solidFill>
              </a:rPr>
              <a:t>4</a:t>
            </a:r>
            <a:r>
              <a:rPr lang="en-US" altLang="zh-CN" sz="3600" b="1">
                <a:solidFill>
                  <a:srgbClr val="007A77"/>
                </a:solidFill>
              </a:rPr>
              <a:t>,</a:t>
            </a:r>
            <a:r>
              <a:rPr lang="en-US" altLang="zh-CN" sz="3600" b="1" i="1">
                <a:solidFill>
                  <a:srgbClr val="007A77"/>
                </a:solidFill>
              </a:rPr>
              <a:t>v</a:t>
            </a:r>
            <a:r>
              <a:rPr lang="en-US" altLang="zh-CN" sz="3600" b="1" baseline="-25000">
                <a:solidFill>
                  <a:srgbClr val="007A77"/>
                </a:solidFill>
              </a:rPr>
              <a:t>7</a:t>
            </a:r>
            <a:r>
              <a:rPr lang="zh-CN" altLang="en-US" sz="3600" b="1">
                <a:solidFill>
                  <a:srgbClr val="007A77"/>
                </a:solidFill>
              </a:rPr>
              <a:t> </a:t>
            </a:r>
            <a:r>
              <a:rPr lang="en-US" altLang="zh-CN" sz="3600" b="1">
                <a:solidFill>
                  <a:srgbClr val="007A77"/>
                </a:solidFill>
              </a:rPr>
              <a:t>}</a:t>
            </a:r>
            <a:r>
              <a:rPr lang="zh-CN" altLang="en-US" sz="3600" b="1">
                <a:solidFill>
                  <a:srgbClr val="007A77"/>
                </a:solidFill>
              </a:rPr>
              <a:t> </a:t>
            </a:r>
          </a:p>
        </p:txBody>
      </p:sp>
      <p:sp>
        <p:nvSpPr>
          <p:cNvPr id="7" name="内容占位符 2"/>
          <p:cNvSpPr txBox="1"/>
          <p:nvPr/>
        </p:nvSpPr>
        <p:spPr bwMode="auto">
          <a:xfrm>
            <a:off x="4716463" y="4438650"/>
            <a:ext cx="4227512" cy="2159000"/>
          </a:xfrm>
          <a:prstGeom prst="rect">
            <a:avLst/>
          </a:prstGeom>
          <a:solidFill>
            <a:srgbClr val="FFFF00"/>
          </a:solidFill>
          <a:ln>
            <a:noFill/>
          </a:ln>
          <a:effectLst/>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600" b="1">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3200">
                <a:solidFill>
                  <a:srgbClr val="3C3C5A"/>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800">
                <a:solidFill>
                  <a:schemeClr val="tx2"/>
                </a:solidFill>
                <a:latin typeface="+mn-lt"/>
                <a:ea typeface="+mn-ea"/>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4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9pPr>
          </a:lstStyle>
          <a:p>
            <a:pPr marL="342900" lvl="1" indent="-342900">
              <a:buClr>
                <a:srgbClr val="DC5900"/>
              </a:buClr>
              <a:buSzPct val="75000"/>
              <a:buFont typeface="Wingdings" panose="05000000000000000000" pitchFamily="2" charset="2"/>
              <a:buChar char="v"/>
              <a:defRPr/>
            </a:pPr>
            <a:r>
              <a:rPr lang="zh-CN" altLang="en-US" b="1" dirty="0">
                <a:solidFill>
                  <a:srgbClr val="FF0000"/>
                </a:solidFill>
              </a:rPr>
              <a:t>极小支配集</a:t>
            </a:r>
            <a:r>
              <a:rPr lang="en-US" altLang="zh-CN" b="1" dirty="0">
                <a:solidFill>
                  <a:srgbClr val="FF0000"/>
                </a:solidFill>
              </a:rPr>
              <a:t>:</a:t>
            </a:r>
            <a:r>
              <a:rPr lang="zh-CN" altLang="en-US" b="1" dirty="0">
                <a:solidFill>
                  <a:srgbClr val="0000FF"/>
                </a:solidFill>
              </a:rPr>
              <a:t>一个支配集的任何真子集都不是支配集，则称它为极小支配集。</a:t>
            </a:r>
            <a:endParaRPr lang="en-US" altLang="zh-CN" b="1" dirty="0">
              <a:solidFill>
                <a:srgbClr val="0000FF"/>
              </a:solidFill>
            </a:endParaRPr>
          </a:p>
          <a:p>
            <a:pPr>
              <a:buClr>
                <a:srgbClr val="DC5900"/>
              </a:buClr>
              <a:defRPr/>
            </a:pPr>
            <a:endParaRPr lang="en-US" altLang="zh-CN" kern="0" dirty="0">
              <a:solidFill>
                <a:srgbClr val="007A77"/>
              </a:solidFill>
              <a:effectLst/>
            </a:endParaRPr>
          </a:p>
          <a:p>
            <a:pPr>
              <a:buClr>
                <a:srgbClr val="DC5900"/>
              </a:buClr>
              <a:defRPr/>
            </a:pPr>
            <a:endParaRPr lang="en-US" altLang="zh-CN" kern="0" dirty="0">
              <a:solidFill>
                <a:srgbClr val="007A77"/>
              </a:solidFill>
              <a:effectLst/>
            </a:endParaRPr>
          </a:p>
          <a:p>
            <a:pPr>
              <a:buClr>
                <a:srgbClr val="DC5900"/>
              </a:buClr>
              <a:defRPr/>
            </a:pPr>
            <a:endParaRPr lang="en-US" altLang="zh-CN" kern="0" dirty="0">
              <a:solidFill>
                <a:srgbClr val="007A77"/>
              </a:solidFill>
              <a:effectLst/>
            </a:endParaRPr>
          </a:p>
          <a:p>
            <a:pPr>
              <a:buClr>
                <a:srgbClr val="DC5900"/>
              </a:buClr>
              <a:defRPr/>
            </a:pPr>
            <a:endParaRPr lang="en-US" altLang="zh-CN" kern="0" dirty="0">
              <a:solidFill>
                <a:srgbClr val="007A77"/>
              </a:solidFill>
              <a:effectLst/>
            </a:endParaRPr>
          </a:p>
        </p:txBody>
      </p:sp>
      <p:grpSp>
        <p:nvGrpSpPr>
          <p:cNvPr id="326662" name="组合 7"/>
          <p:cNvGrpSpPr/>
          <p:nvPr/>
        </p:nvGrpSpPr>
        <p:grpSpPr bwMode="auto">
          <a:xfrm>
            <a:off x="144463" y="3078163"/>
            <a:ext cx="4308475" cy="3779837"/>
            <a:chOff x="-104502" y="2807180"/>
            <a:chExt cx="4857750" cy="4076700"/>
          </a:xfrm>
        </p:grpSpPr>
        <p:pic>
          <p:nvPicPr>
            <p:cNvPr id="32666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02" y="2807180"/>
              <a:ext cx="4857750"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椭圆 9"/>
            <p:cNvSpPr/>
            <p:nvPr/>
          </p:nvSpPr>
          <p:spPr>
            <a:xfrm>
              <a:off x="1671065" y="3135919"/>
              <a:ext cx="288171" cy="28764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11" name="椭圆 10"/>
            <p:cNvSpPr/>
            <p:nvPr/>
          </p:nvSpPr>
          <p:spPr>
            <a:xfrm>
              <a:off x="3915581" y="5205944"/>
              <a:ext cx="288171" cy="28764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12" name="椭圆 11"/>
            <p:cNvSpPr/>
            <p:nvPr/>
          </p:nvSpPr>
          <p:spPr>
            <a:xfrm>
              <a:off x="781491" y="5205944"/>
              <a:ext cx="288172" cy="28764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18" name="椭圆 17"/>
            <p:cNvSpPr/>
            <p:nvPr/>
          </p:nvSpPr>
          <p:spPr>
            <a:xfrm>
              <a:off x="2324372" y="4557028"/>
              <a:ext cx="288172" cy="28935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grpSp>
      <p:sp>
        <p:nvSpPr>
          <p:cNvPr id="6" name="矩形 5"/>
          <p:cNvSpPr>
            <a:spLocks noRot="1" noChangeAspect="1" noMove="1" noResize="1" noEditPoints="1" noAdjustHandles="1" noChangeArrowheads="1" noChangeShapeType="1" noTextEdit="1"/>
          </p:cNvSpPr>
          <p:nvPr/>
        </p:nvSpPr>
        <p:spPr>
          <a:xfrm>
            <a:off x="5096362" y="3515293"/>
            <a:ext cx="3243195" cy="646331"/>
          </a:xfrm>
          <a:prstGeom prst="rect">
            <a:avLst/>
          </a:prstGeom>
          <a:blipFill rotWithShape="1">
            <a:blip r:embed="rId3"/>
            <a:stretch>
              <a:fillRect t="-14151" b="-34906"/>
            </a:stretch>
          </a:blipFill>
        </p:spPr>
        <p:txBody>
          <a:bodyPr/>
          <a:lstStyle/>
          <a:p>
            <a:pPr algn="ctr" fontAlgn="base">
              <a:spcBef>
                <a:spcPct val="0"/>
              </a:spcBef>
              <a:spcAft>
                <a:spcPct val="0"/>
              </a:spcAft>
              <a:defRPr/>
            </a:pPr>
            <a:r>
              <a:rPr lang="zh-CN" altLang="en-US">
                <a:noFill/>
              </a:rPr>
              <a:t> </a:t>
            </a: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950" y="260350"/>
            <a:ext cx="9251950" cy="4105275"/>
          </a:xfrm>
        </p:spPr>
        <p:txBody>
          <a:bodyPr/>
          <a:lstStyle/>
          <a:p>
            <a:pPr>
              <a:defRPr/>
            </a:pPr>
            <a:r>
              <a:rPr lang="zh-CN" altLang="zh-CN" dirty="0">
                <a:solidFill>
                  <a:srgbClr val="FF0000"/>
                </a:solidFill>
                <a:effectLst/>
              </a:rPr>
              <a:t>定理 </a:t>
            </a:r>
            <a:r>
              <a:rPr lang="en-US" altLang="zh-CN" dirty="0">
                <a:solidFill>
                  <a:srgbClr val="FF0000"/>
                </a:solidFill>
                <a:effectLst/>
              </a:rPr>
              <a:t>5.1.3 </a:t>
            </a:r>
            <a:r>
              <a:rPr lang="zh-CN" altLang="zh-CN" dirty="0">
                <a:effectLst/>
              </a:rPr>
              <a:t>图 </a:t>
            </a:r>
            <a:r>
              <a:rPr lang="en-US" altLang="zh-CN" dirty="0">
                <a:effectLst/>
              </a:rPr>
              <a:t>G </a:t>
            </a:r>
            <a:r>
              <a:rPr lang="zh-CN" altLang="zh-CN" dirty="0">
                <a:effectLst/>
              </a:rPr>
              <a:t>的支配集 </a:t>
            </a:r>
            <a:r>
              <a:rPr lang="en-US" altLang="zh-CN" dirty="0">
                <a:effectLst/>
              </a:rPr>
              <a:t>D </a:t>
            </a:r>
            <a:r>
              <a:rPr lang="zh-CN" altLang="zh-CN" dirty="0">
                <a:effectLst/>
              </a:rPr>
              <a:t>是一个极小支配集当且仅当 </a:t>
            </a:r>
            <a:r>
              <a:rPr lang="en-US" altLang="zh-CN" dirty="0">
                <a:effectLst/>
              </a:rPr>
              <a:t>D </a:t>
            </a:r>
            <a:r>
              <a:rPr lang="zh-CN" altLang="zh-CN" dirty="0">
                <a:effectLst/>
              </a:rPr>
              <a:t>中每个顶点 </a:t>
            </a:r>
            <a:r>
              <a:rPr lang="en-US" altLang="zh-CN" i="1" dirty="0">
                <a:effectLst/>
              </a:rPr>
              <a:t>v</a:t>
            </a:r>
            <a:r>
              <a:rPr lang="en-US" altLang="zh-CN" dirty="0">
                <a:effectLst/>
              </a:rPr>
              <a:t> </a:t>
            </a:r>
            <a:r>
              <a:rPr lang="zh-CN" altLang="zh-CN" dirty="0">
                <a:effectLst/>
              </a:rPr>
              <a:t>满足下列条件之一：</a:t>
            </a:r>
          </a:p>
          <a:p>
            <a:pPr marL="1257300" lvl="2" indent="-457200">
              <a:defRPr/>
            </a:pPr>
            <a:r>
              <a:rPr lang="zh-CN" altLang="zh-CN" sz="3200" b="1" dirty="0">
                <a:solidFill>
                  <a:srgbClr val="0000FF"/>
                </a:solidFill>
              </a:rPr>
              <a:t>（</a:t>
            </a:r>
            <a:r>
              <a:rPr lang="en-US" altLang="zh-CN" sz="3200" b="1" dirty="0">
                <a:solidFill>
                  <a:srgbClr val="0000FF"/>
                </a:solidFill>
              </a:rPr>
              <a:t>1</a:t>
            </a:r>
            <a:r>
              <a:rPr lang="zh-CN" altLang="zh-CN" sz="3200" b="1" dirty="0">
                <a:solidFill>
                  <a:srgbClr val="0000FF"/>
                </a:solidFill>
              </a:rPr>
              <a:t>）</a:t>
            </a:r>
            <a:r>
              <a:rPr lang="en-US" altLang="zh-CN" sz="3200" b="1" i="1" dirty="0">
                <a:solidFill>
                  <a:srgbClr val="0000FF"/>
                </a:solidFill>
              </a:rPr>
              <a:t>N</a:t>
            </a:r>
            <a:r>
              <a:rPr lang="en-US" altLang="zh-CN" sz="3200" b="1" dirty="0">
                <a:solidFill>
                  <a:srgbClr val="0000FF"/>
                </a:solidFill>
              </a:rPr>
              <a:t>(</a:t>
            </a:r>
            <a:r>
              <a:rPr lang="en-US" altLang="zh-CN" sz="3200" b="1" i="1" dirty="0">
                <a:solidFill>
                  <a:srgbClr val="0000FF"/>
                </a:solidFill>
              </a:rPr>
              <a:t>v </a:t>
            </a:r>
            <a:r>
              <a:rPr lang="en-US" altLang="zh-CN" sz="3200" b="1" dirty="0">
                <a:solidFill>
                  <a:srgbClr val="0000FF"/>
                </a:solidFill>
              </a:rPr>
              <a:t>) ∩ </a:t>
            </a:r>
            <a:r>
              <a:rPr lang="en-US" altLang="zh-CN" sz="3200" b="1" i="1" dirty="0">
                <a:solidFill>
                  <a:srgbClr val="0000FF"/>
                </a:solidFill>
              </a:rPr>
              <a:t>D</a:t>
            </a:r>
            <a:r>
              <a:rPr lang="en-US" altLang="zh-CN" sz="3200" b="1" dirty="0">
                <a:solidFill>
                  <a:srgbClr val="0000FF"/>
                </a:solidFill>
              </a:rPr>
              <a:t> = </a:t>
            </a:r>
            <a:r>
              <a:rPr lang="en-US" altLang="zh-CN" sz="3200" dirty="0"/>
              <a:t>Ø</a:t>
            </a:r>
            <a:endParaRPr lang="en-US" altLang="zh-CN" sz="3200" b="1" dirty="0">
              <a:solidFill>
                <a:srgbClr val="0000FF"/>
              </a:solidFill>
            </a:endParaRPr>
          </a:p>
          <a:p>
            <a:pPr marL="1257300" lvl="2" indent="-457200">
              <a:defRPr/>
            </a:pPr>
            <a:r>
              <a:rPr lang="zh-CN" altLang="zh-CN" sz="3200" b="1" dirty="0">
                <a:solidFill>
                  <a:srgbClr val="0000FF"/>
                </a:solidFill>
              </a:rPr>
              <a:t>（</a:t>
            </a:r>
            <a:r>
              <a:rPr lang="en-US" altLang="zh-CN" sz="3200" b="1" dirty="0">
                <a:solidFill>
                  <a:srgbClr val="0000FF"/>
                </a:solidFill>
              </a:rPr>
              <a:t>2</a:t>
            </a:r>
            <a:r>
              <a:rPr lang="zh-CN" altLang="zh-CN" sz="3200" b="1" dirty="0">
                <a:solidFill>
                  <a:srgbClr val="0000FF"/>
                </a:solidFill>
              </a:rPr>
              <a:t>）存在 </a:t>
            </a:r>
            <a:r>
              <a:rPr lang="en-US" altLang="zh-CN" sz="3200" b="1" i="1" dirty="0" err="1">
                <a:solidFill>
                  <a:srgbClr val="0000FF"/>
                </a:solidFill>
              </a:rPr>
              <a:t>u</a:t>
            </a:r>
            <a:r>
              <a:rPr lang="en-US" altLang="zh-CN" sz="3200" b="1" dirty="0" err="1">
                <a:solidFill>
                  <a:srgbClr val="0000FF"/>
                </a:solidFill>
              </a:rPr>
              <a:t>∈</a:t>
            </a:r>
            <a:r>
              <a:rPr lang="en-US" altLang="zh-CN" sz="3200" b="1" i="1" dirty="0" err="1">
                <a:solidFill>
                  <a:srgbClr val="0000FF"/>
                </a:solidFill>
              </a:rPr>
              <a:t>V</a:t>
            </a:r>
            <a:r>
              <a:rPr lang="en-US" altLang="zh-CN" sz="3200" b="1" dirty="0">
                <a:solidFill>
                  <a:srgbClr val="0000FF"/>
                </a:solidFill>
              </a:rPr>
              <a:t>(</a:t>
            </a:r>
            <a:r>
              <a:rPr lang="en-US" altLang="zh-CN" sz="3200" b="1" i="1" dirty="0">
                <a:solidFill>
                  <a:srgbClr val="0000FF"/>
                </a:solidFill>
              </a:rPr>
              <a:t>G</a:t>
            </a:r>
            <a:r>
              <a:rPr lang="en-US" altLang="zh-CN" sz="3200" b="1" dirty="0">
                <a:solidFill>
                  <a:srgbClr val="0000FF"/>
                </a:solidFill>
              </a:rPr>
              <a:t>)−</a:t>
            </a:r>
            <a:r>
              <a:rPr lang="en-US" altLang="zh-CN" sz="3200" b="1" i="1" dirty="0">
                <a:solidFill>
                  <a:srgbClr val="0000FF"/>
                </a:solidFill>
              </a:rPr>
              <a:t>D</a:t>
            </a:r>
            <a:r>
              <a:rPr lang="en-US" altLang="zh-CN" sz="3200" b="1" dirty="0">
                <a:solidFill>
                  <a:srgbClr val="0000FF"/>
                </a:solidFill>
              </a:rPr>
              <a:t> </a:t>
            </a:r>
            <a:r>
              <a:rPr lang="zh-CN" altLang="zh-CN" sz="3200" b="1" dirty="0">
                <a:solidFill>
                  <a:srgbClr val="0000FF"/>
                </a:solidFill>
              </a:rPr>
              <a:t>使得 </a:t>
            </a:r>
            <a:r>
              <a:rPr lang="en-US" altLang="zh-CN" sz="3200" b="1" i="1" dirty="0">
                <a:solidFill>
                  <a:srgbClr val="0000FF"/>
                </a:solidFill>
              </a:rPr>
              <a:t>N</a:t>
            </a:r>
            <a:r>
              <a:rPr lang="en-US" altLang="zh-CN" sz="3200" b="1" dirty="0">
                <a:solidFill>
                  <a:srgbClr val="0000FF"/>
                </a:solidFill>
              </a:rPr>
              <a:t>(</a:t>
            </a:r>
            <a:r>
              <a:rPr lang="en-US" altLang="zh-CN" sz="3200" b="1" i="1" dirty="0">
                <a:solidFill>
                  <a:srgbClr val="0000FF"/>
                </a:solidFill>
              </a:rPr>
              <a:t>u</a:t>
            </a:r>
            <a:r>
              <a:rPr lang="en-US" altLang="zh-CN" sz="3200" b="1" dirty="0">
                <a:solidFill>
                  <a:srgbClr val="0000FF"/>
                </a:solidFill>
              </a:rPr>
              <a:t>) ∩ </a:t>
            </a:r>
            <a:r>
              <a:rPr lang="en-US" altLang="zh-CN" sz="3200" b="1" i="1" dirty="0">
                <a:solidFill>
                  <a:srgbClr val="0000FF"/>
                </a:solidFill>
              </a:rPr>
              <a:t>D</a:t>
            </a:r>
            <a:r>
              <a:rPr lang="en-US" altLang="zh-CN" sz="3200" b="1" dirty="0">
                <a:solidFill>
                  <a:srgbClr val="0000FF"/>
                </a:solidFill>
              </a:rPr>
              <a:t> ={</a:t>
            </a:r>
            <a:r>
              <a:rPr lang="en-US" altLang="zh-CN" sz="3200" b="1" i="1" dirty="0">
                <a:solidFill>
                  <a:srgbClr val="0000FF"/>
                </a:solidFill>
              </a:rPr>
              <a:t>v</a:t>
            </a:r>
            <a:r>
              <a:rPr lang="en-US" altLang="zh-CN" sz="3200" b="1" dirty="0">
                <a:solidFill>
                  <a:srgbClr val="0000FF"/>
                </a:solidFill>
              </a:rPr>
              <a:t>}</a:t>
            </a:r>
          </a:p>
          <a:p>
            <a:pPr marL="400050" lvl="1" indent="0">
              <a:buFont typeface="Wingdings" panose="05000000000000000000" pitchFamily="2" charset="2"/>
              <a:buNone/>
              <a:defRPr/>
            </a:pPr>
            <a:endParaRPr lang="en-US" altLang="zh-CN" b="1" dirty="0">
              <a:solidFill>
                <a:srgbClr val="FF0000"/>
              </a:solidFill>
            </a:endParaRPr>
          </a:p>
          <a:p>
            <a:pPr marL="400050" lvl="1" indent="0" algn="r">
              <a:buFont typeface="Wingdings" panose="05000000000000000000" pitchFamily="2" charset="2"/>
              <a:buNone/>
              <a:defRPr/>
            </a:pPr>
            <a:r>
              <a:rPr lang="en-US" altLang="zh-CN" b="1" dirty="0">
                <a:solidFill>
                  <a:srgbClr val="FF0000"/>
                </a:solidFill>
              </a:rPr>
              <a:t>N(</a:t>
            </a:r>
            <a:r>
              <a:rPr lang="en-US" altLang="zh-CN" b="1" i="1" dirty="0">
                <a:solidFill>
                  <a:srgbClr val="FF0000"/>
                </a:solidFill>
              </a:rPr>
              <a:t>v</a:t>
            </a:r>
            <a:r>
              <a:rPr lang="en-US" altLang="zh-CN" b="1" dirty="0">
                <a:solidFill>
                  <a:srgbClr val="FF0000"/>
                </a:solidFill>
              </a:rPr>
              <a:t>)</a:t>
            </a:r>
            <a:r>
              <a:rPr lang="zh-CN" altLang="zh-CN" b="1" dirty="0">
                <a:solidFill>
                  <a:srgbClr val="FF0000"/>
                </a:solidFill>
              </a:rPr>
              <a:t>表示</a:t>
            </a:r>
            <a:r>
              <a:rPr lang="en-US" altLang="zh-CN" b="1" i="1" dirty="0">
                <a:solidFill>
                  <a:srgbClr val="FF0000"/>
                </a:solidFill>
              </a:rPr>
              <a:t>v</a:t>
            </a:r>
            <a:r>
              <a:rPr lang="zh-CN" altLang="zh-CN" b="1" dirty="0">
                <a:solidFill>
                  <a:srgbClr val="FF0000"/>
                </a:solidFill>
              </a:rPr>
              <a:t>的邻点集合</a:t>
            </a:r>
          </a:p>
          <a:p>
            <a:pPr>
              <a:defRPr/>
            </a:pPr>
            <a:endParaRPr lang="zh-CN" altLang="en-US" dirty="0"/>
          </a:p>
        </p:txBody>
      </p:sp>
      <p:grpSp>
        <p:nvGrpSpPr>
          <p:cNvPr id="327683" name="组合 4"/>
          <p:cNvGrpSpPr/>
          <p:nvPr/>
        </p:nvGrpSpPr>
        <p:grpSpPr bwMode="auto">
          <a:xfrm>
            <a:off x="144463" y="3078163"/>
            <a:ext cx="4308475" cy="3779837"/>
            <a:chOff x="-104502" y="2807180"/>
            <a:chExt cx="4857750" cy="4076700"/>
          </a:xfrm>
        </p:grpSpPr>
        <p:pic>
          <p:nvPicPr>
            <p:cNvPr id="32768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02" y="2807180"/>
              <a:ext cx="4857750"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椭圆 6"/>
            <p:cNvSpPr/>
            <p:nvPr/>
          </p:nvSpPr>
          <p:spPr>
            <a:xfrm>
              <a:off x="1671065" y="3135919"/>
              <a:ext cx="288171" cy="28764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8" name="椭圆 7"/>
            <p:cNvSpPr/>
            <p:nvPr/>
          </p:nvSpPr>
          <p:spPr>
            <a:xfrm>
              <a:off x="3915581" y="5205944"/>
              <a:ext cx="288171" cy="28764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9" name="椭圆 8"/>
            <p:cNvSpPr/>
            <p:nvPr/>
          </p:nvSpPr>
          <p:spPr>
            <a:xfrm>
              <a:off x="781491" y="5205944"/>
              <a:ext cx="288172" cy="28764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10" name="椭圆 9"/>
            <p:cNvSpPr/>
            <p:nvPr/>
          </p:nvSpPr>
          <p:spPr>
            <a:xfrm>
              <a:off x="2324372" y="4557028"/>
              <a:ext cx="288172" cy="28935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gr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266701"/>
            <a:ext cx="9144000" cy="1866156"/>
          </a:xfrm>
        </p:spPr>
        <p:txBody>
          <a:bodyPr/>
          <a:lstStyle/>
          <a:p>
            <a:pPr>
              <a:defRPr/>
            </a:pPr>
            <a:r>
              <a:rPr lang="zh-CN" altLang="zh-CN" dirty="0">
                <a:solidFill>
                  <a:srgbClr val="FF0000"/>
                </a:solidFill>
                <a:effectLst/>
              </a:rPr>
              <a:t>定理 </a:t>
            </a:r>
            <a:r>
              <a:rPr lang="en-US" altLang="zh-CN" dirty="0">
                <a:solidFill>
                  <a:srgbClr val="FF0000"/>
                </a:solidFill>
                <a:effectLst/>
              </a:rPr>
              <a:t>5.1.4 </a:t>
            </a:r>
            <a:r>
              <a:rPr lang="zh-CN" altLang="zh-CN" dirty="0">
                <a:effectLst/>
              </a:rPr>
              <a:t>设 </a:t>
            </a:r>
            <a:r>
              <a:rPr lang="en-US" altLang="zh-CN" dirty="0">
                <a:effectLst/>
              </a:rPr>
              <a:t>G </a:t>
            </a:r>
            <a:r>
              <a:rPr lang="zh-CN" altLang="zh-CN" dirty="0">
                <a:effectLst/>
              </a:rPr>
              <a:t>是无孤立顶点的图，则 </a:t>
            </a:r>
            <a:r>
              <a:rPr lang="en-US" altLang="zh-CN" dirty="0">
                <a:effectLst/>
              </a:rPr>
              <a:t>G </a:t>
            </a:r>
            <a:r>
              <a:rPr lang="zh-CN" altLang="zh-CN" dirty="0">
                <a:effectLst/>
              </a:rPr>
              <a:t>必有最小支配集 </a:t>
            </a:r>
            <a:r>
              <a:rPr lang="en-US" altLang="zh-CN" dirty="0">
                <a:effectLst/>
              </a:rPr>
              <a:t>D </a:t>
            </a:r>
            <a:r>
              <a:rPr lang="zh-CN" altLang="zh-CN" dirty="0">
                <a:effectLst/>
              </a:rPr>
              <a:t>满足：对 </a:t>
            </a:r>
            <a:r>
              <a:rPr lang="en-US" altLang="zh-CN" dirty="0">
                <a:effectLst/>
              </a:rPr>
              <a:t>∀</a:t>
            </a:r>
            <a:r>
              <a:rPr lang="en-US" altLang="zh-CN" i="1" dirty="0">
                <a:effectLst/>
              </a:rPr>
              <a:t>v</a:t>
            </a:r>
            <a:r>
              <a:rPr lang="en-US" altLang="zh-CN" dirty="0">
                <a:effectLst/>
              </a:rPr>
              <a:t> ∈ </a:t>
            </a:r>
            <a:r>
              <a:rPr lang="en-US" altLang="zh-CN" i="1" dirty="0">
                <a:effectLst/>
              </a:rPr>
              <a:t>D</a:t>
            </a:r>
            <a:r>
              <a:rPr lang="en-US" altLang="zh-CN" dirty="0">
                <a:effectLst/>
              </a:rPr>
              <a:t> </a:t>
            </a:r>
            <a:r>
              <a:rPr lang="zh-CN" altLang="zh-CN" dirty="0">
                <a:effectLst/>
              </a:rPr>
              <a:t>，</a:t>
            </a:r>
            <a:r>
              <a:rPr lang="en-US" altLang="zh-CN" dirty="0">
                <a:effectLst/>
              </a:rPr>
              <a:t>∃ </a:t>
            </a:r>
            <a:r>
              <a:rPr lang="en-US" altLang="zh-CN" i="1" dirty="0">
                <a:effectLst/>
              </a:rPr>
              <a:t>u</a:t>
            </a:r>
            <a:r>
              <a:rPr lang="en-US" altLang="zh-CN" dirty="0">
                <a:effectLst/>
              </a:rPr>
              <a:t> ∈</a:t>
            </a:r>
            <a:r>
              <a:rPr lang="en-US" altLang="zh-CN" i="1" dirty="0">
                <a:solidFill>
                  <a:srgbClr val="0000FF"/>
                </a:solidFill>
                <a:effectLst/>
              </a:rPr>
              <a:t>V</a:t>
            </a:r>
            <a:r>
              <a:rPr lang="en-US" altLang="zh-CN" dirty="0">
                <a:solidFill>
                  <a:srgbClr val="0000FF"/>
                </a:solidFill>
                <a:effectLst/>
              </a:rPr>
              <a:t>(</a:t>
            </a:r>
            <a:r>
              <a:rPr lang="en-US" altLang="zh-CN" i="1" dirty="0">
                <a:solidFill>
                  <a:srgbClr val="0000FF"/>
                </a:solidFill>
                <a:effectLst/>
              </a:rPr>
              <a:t>G</a:t>
            </a:r>
            <a:r>
              <a:rPr lang="en-US" altLang="zh-CN" dirty="0">
                <a:solidFill>
                  <a:srgbClr val="0000FF"/>
                </a:solidFill>
                <a:effectLst/>
              </a:rPr>
              <a:t>)</a:t>
            </a:r>
            <a:r>
              <a:rPr lang="en-US" altLang="zh-CN" dirty="0">
                <a:effectLst/>
              </a:rPr>
              <a:t> − </a:t>
            </a:r>
            <a:r>
              <a:rPr lang="en-US" altLang="zh-CN" i="1" dirty="0">
                <a:effectLst/>
              </a:rPr>
              <a:t>D</a:t>
            </a:r>
            <a:r>
              <a:rPr lang="zh-CN" altLang="zh-CN" dirty="0">
                <a:effectLst/>
              </a:rPr>
              <a:t>使得 </a:t>
            </a:r>
            <a:r>
              <a:rPr lang="en-US" altLang="zh-CN" i="1" dirty="0">
                <a:effectLst/>
              </a:rPr>
              <a:t>N</a:t>
            </a:r>
            <a:r>
              <a:rPr lang="en-US" altLang="zh-CN" dirty="0">
                <a:effectLst/>
              </a:rPr>
              <a:t> ( </a:t>
            </a:r>
            <a:r>
              <a:rPr lang="en-US" altLang="zh-CN" i="1" dirty="0">
                <a:effectLst/>
              </a:rPr>
              <a:t>u</a:t>
            </a:r>
            <a:r>
              <a:rPr lang="en-US" altLang="zh-CN" dirty="0">
                <a:effectLst/>
              </a:rPr>
              <a:t> ) ∩ </a:t>
            </a:r>
            <a:r>
              <a:rPr lang="en-US" altLang="zh-CN" i="1" dirty="0">
                <a:effectLst/>
              </a:rPr>
              <a:t>D</a:t>
            </a:r>
            <a:r>
              <a:rPr lang="en-US" altLang="zh-CN" dirty="0">
                <a:effectLst/>
              </a:rPr>
              <a:t> = {</a:t>
            </a:r>
            <a:r>
              <a:rPr lang="en-US" altLang="zh-CN" i="1" dirty="0">
                <a:effectLst/>
              </a:rPr>
              <a:t>v</a:t>
            </a:r>
            <a:r>
              <a:rPr lang="en-US" altLang="zh-CN" dirty="0">
                <a:effectLst/>
              </a:rPr>
              <a:t>}</a:t>
            </a:r>
            <a:r>
              <a:rPr lang="zh-CN" altLang="zh-CN" dirty="0">
                <a:effectLst/>
              </a:rPr>
              <a:t>。</a:t>
            </a:r>
          </a:p>
          <a:p>
            <a:pPr>
              <a:defRPr/>
            </a:pPr>
            <a:endParaRPr lang="zh-CN" altLang="en-US" dirty="0"/>
          </a:p>
        </p:txBody>
      </p:sp>
      <p:grpSp>
        <p:nvGrpSpPr>
          <p:cNvPr id="328707" name="组合 3"/>
          <p:cNvGrpSpPr/>
          <p:nvPr/>
        </p:nvGrpSpPr>
        <p:grpSpPr bwMode="auto">
          <a:xfrm>
            <a:off x="611188" y="2676525"/>
            <a:ext cx="4308475" cy="3781425"/>
            <a:chOff x="-104502" y="2807180"/>
            <a:chExt cx="4857750" cy="4076700"/>
          </a:xfrm>
        </p:grpSpPr>
        <p:pic>
          <p:nvPicPr>
            <p:cNvPr id="32870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02" y="2807180"/>
              <a:ext cx="4857750"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椭圆 5"/>
            <p:cNvSpPr/>
            <p:nvPr/>
          </p:nvSpPr>
          <p:spPr>
            <a:xfrm>
              <a:off x="1671065" y="3135781"/>
              <a:ext cx="288171" cy="28752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9" name="椭圆 8"/>
            <p:cNvSpPr/>
            <p:nvPr/>
          </p:nvSpPr>
          <p:spPr>
            <a:xfrm>
              <a:off x="2324372" y="4558005"/>
              <a:ext cx="288172" cy="28752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grpSp>
      <p:sp>
        <p:nvSpPr>
          <p:cNvPr id="328708" name="矩形 9"/>
          <p:cNvSpPr>
            <a:spLocks noChangeArrowheads="1"/>
          </p:cNvSpPr>
          <p:nvPr/>
        </p:nvSpPr>
        <p:spPr bwMode="auto">
          <a:xfrm>
            <a:off x="5219700" y="3686175"/>
            <a:ext cx="3816350" cy="173736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88900" indent="-88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ts val="600"/>
              </a:spcAft>
              <a:buFont typeface="Arial" panose="020B0604020202020204" pitchFamily="34" charset="0"/>
              <a:buChar char="•"/>
            </a:pPr>
            <a:r>
              <a:rPr lang="zh-CN" altLang="en-US" sz="3600" b="1" dirty="0">
                <a:solidFill>
                  <a:srgbClr val="0000FF"/>
                </a:solidFill>
              </a:rPr>
              <a:t>图 </a:t>
            </a:r>
            <a:r>
              <a:rPr lang="en-US" altLang="zh-CN" sz="3600" b="1" dirty="0">
                <a:solidFill>
                  <a:srgbClr val="0000FF"/>
                </a:solidFill>
              </a:rPr>
              <a:t>G</a:t>
            </a:r>
            <a:r>
              <a:rPr lang="zh-CN" altLang="en-US" sz="3600" b="1" dirty="0">
                <a:solidFill>
                  <a:srgbClr val="0000FF"/>
                </a:solidFill>
              </a:rPr>
              <a:t> 的含顶点最少的支配集称为最小支配集。</a:t>
            </a:r>
            <a:endParaRPr lang="en-US" altLang="zh-CN" sz="3600" b="1" dirty="0">
              <a:solidFill>
                <a:srgbClr val="0000FF"/>
              </a:solidFill>
            </a:endParaRP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zh-CN" dirty="0">
                <a:solidFill>
                  <a:srgbClr val="FF0000"/>
                </a:solidFill>
                <a:effectLst/>
              </a:rPr>
              <a:t>连通支配集</a:t>
            </a:r>
            <a:endParaRPr lang="zh-CN" altLang="en-US" dirty="0">
              <a:solidFill>
                <a:srgbClr val="FF0000"/>
              </a:solidFill>
            </a:endParaRPr>
          </a:p>
        </p:txBody>
      </p:sp>
      <p:sp>
        <p:nvSpPr>
          <p:cNvPr id="3" name="内容占位符 2"/>
          <p:cNvSpPr>
            <a:spLocks noGrp="1"/>
          </p:cNvSpPr>
          <p:nvPr>
            <p:ph idx="1"/>
          </p:nvPr>
        </p:nvSpPr>
        <p:spPr/>
        <p:txBody>
          <a:bodyPr/>
          <a:lstStyle/>
          <a:p>
            <a:pPr>
              <a:defRPr/>
            </a:pPr>
            <a:r>
              <a:rPr lang="zh-CN" altLang="zh-CN" dirty="0">
                <a:solidFill>
                  <a:srgbClr val="FF0000"/>
                </a:solidFill>
                <a:effectLst/>
              </a:rPr>
              <a:t>连通支配集</a:t>
            </a:r>
            <a:r>
              <a:rPr lang="en-US" altLang="zh-CN" dirty="0">
                <a:solidFill>
                  <a:srgbClr val="FF0000"/>
                </a:solidFill>
                <a:effectLst/>
              </a:rPr>
              <a:t>:</a:t>
            </a:r>
            <a:r>
              <a:rPr lang="zh-CN" altLang="zh-CN" dirty="0">
                <a:effectLst/>
              </a:rPr>
              <a:t>给定一个图</a:t>
            </a:r>
            <a:r>
              <a:rPr lang="en-US" altLang="zh-CN" dirty="0">
                <a:effectLst/>
              </a:rPr>
              <a:t>G=(V,E),</a:t>
            </a:r>
            <a:r>
              <a:rPr lang="zh-CN" altLang="en-US" dirty="0">
                <a:effectLst/>
              </a:rPr>
              <a:t>如果</a:t>
            </a:r>
            <a:r>
              <a:rPr lang="zh-CN" altLang="zh-CN" dirty="0">
                <a:effectLst/>
              </a:rPr>
              <a:t>图</a:t>
            </a:r>
            <a:r>
              <a:rPr lang="en-US" altLang="zh-CN" dirty="0">
                <a:effectLst/>
              </a:rPr>
              <a:t>G</a:t>
            </a:r>
            <a:r>
              <a:rPr lang="zh-CN" altLang="zh-CN" dirty="0">
                <a:effectLst/>
              </a:rPr>
              <a:t>的节点集</a:t>
            </a:r>
            <a:r>
              <a:rPr lang="en-US" altLang="zh-CN" dirty="0">
                <a:effectLst/>
              </a:rPr>
              <a:t>S</a:t>
            </a:r>
            <a:r>
              <a:rPr lang="zh-CN" altLang="en-US" dirty="0">
                <a:effectLst/>
              </a:rPr>
              <a:t> ⊆ </a:t>
            </a:r>
            <a:r>
              <a:rPr lang="en-US" altLang="zh-CN" dirty="0">
                <a:effectLst/>
              </a:rPr>
              <a:t>V</a:t>
            </a:r>
            <a:r>
              <a:rPr lang="zh-CN" altLang="zh-CN" dirty="0">
                <a:effectLst/>
              </a:rPr>
              <a:t>为满足如下条件的节点集合</a:t>
            </a:r>
            <a:r>
              <a:rPr lang="en-US" altLang="zh-CN" dirty="0">
                <a:effectLst/>
              </a:rPr>
              <a:t>:</a:t>
            </a:r>
            <a:r>
              <a:rPr lang="zh-CN" altLang="zh-CN" dirty="0">
                <a:solidFill>
                  <a:srgbClr val="0000FF"/>
                </a:solidFill>
                <a:effectLst/>
              </a:rPr>
              <a:t>由</a:t>
            </a:r>
            <a:r>
              <a:rPr lang="en-US" altLang="zh-CN" dirty="0">
                <a:solidFill>
                  <a:srgbClr val="0000FF"/>
                </a:solidFill>
                <a:effectLst/>
              </a:rPr>
              <a:t>S</a:t>
            </a:r>
            <a:r>
              <a:rPr lang="zh-CN" altLang="zh-CN" dirty="0">
                <a:solidFill>
                  <a:srgbClr val="0000FF"/>
                </a:solidFill>
                <a:effectLst/>
              </a:rPr>
              <a:t>导出的子图是连通图</a:t>
            </a:r>
            <a:r>
              <a:rPr lang="en-US" altLang="zh-CN" dirty="0">
                <a:solidFill>
                  <a:srgbClr val="0000FF"/>
                </a:solidFill>
                <a:effectLst/>
              </a:rPr>
              <a:t>,</a:t>
            </a:r>
            <a:r>
              <a:rPr lang="zh-CN" altLang="zh-CN" dirty="0">
                <a:solidFill>
                  <a:srgbClr val="0000FF"/>
                </a:solidFill>
                <a:effectLst/>
              </a:rPr>
              <a:t>且</a:t>
            </a:r>
            <a:r>
              <a:rPr lang="en-US" altLang="zh-CN" dirty="0">
                <a:solidFill>
                  <a:srgbClr val="0000FF"/>
                </a:solidFill>
                <a:effectLst/>
              </a:rPr>
              <a:t>S</a:t>
            </a:r>
            <a:r>
              <a:rPr lang="zh-CN" altLang="zh-CN" dirty="0">
                <a:solidFill>
                  <a:srgbClr val="0000FF"/>
                </a:solidFill>
                <a:effectLst/>
              </a:rPr>
              <a:t>是图</a:t>
            </a:r>
            <a:r>
              <a:rPr lang="en-US" altLang="zh-CN" dirty="0">
                <a:solidFill>
                  <a:srgbClr val="0000FF"/>
                </a:solidFill>
                <a:effectLst/>
              </a:rPr>
              <a:t>G</a:t>
            </a:r>
            <a:r>
              <a:rPr lang="zh-CN" altLang="zh-CN" dirty="0">
                <a:solidFill>
                  <a:srgbClr val="0000FF"/>
                </a:solidFill>
                <a:effectLst/>
              </a:rPr>
              <a:t>的一个支配集</a:t>
            </a:r>
            <a:r>
              <a:rPr lang="en-US" altLang="zh-CN" dirty="0">
                <a:solidFill>
                  <a:srgbClr val="0000FF"/>
                </a:solidFill>
                <a:effectLst/>
              </a:rPr>
              <a:t>,</a:t>
            </a:r>
            <a:r>
              <a:rPr lang="zh-CN" altLang="zh-CN" dirty="0">
                <a:solidFill>
                  <a:srgbClr val="0000FF"/>
                </a:solidFill>
                <a:effectLst/>
              </a:rPr>
              <a:t>则称</a:t>
            </a:r>
            <a:r>
              <a:rPr lang="en-US" altLang="zh-CN" dirty="0">
                <a:solidFill>
                  <a:srgbClr val="0000FF"/>
                </a:solidFill>
                <a:effectLst/>
              </a:rPr>
              <a:t>S</a:t>
            </a:r>
            <a:r>
              <a:rPr lang="zh-CN" altLang="zh-CN" dirty="0">
                <a:solidFill>
                  <a:srgbClr val="0000FF"/>
                </a:solidFill>
                <a:effectLst/>
              </a:rPr>
              <a:t>为</a:t>
            </a:r>
            <a:r>
              <a:rPr lang="zh-CN" altLang="zh-CN" dirty="0">
                <a:solidFill>
                  <a:srgbClr val="FF0000"/>
                </a:solidFill>
                <a:effectLst/>
              </a:rPr>
              <a:t>连通支配集</a:t>
            </a:r>
            <a:r>
              <a:rPr lang="zh-CN" altLang="zh-CN" dirty="0">
                <a:effectLst/>
              </a:rPr>
              <a:t>。</a:t>
            </a:r>
            <a:endParaRPr lang="en-US" altLang="zh-CN" dirty="0">
              <a:effectLst/>
            </a:endParaRPr>
          </a:p>
          <a:p>
            <a:pPr>
              <a:defRPr/>
            </a:pPr>
            <a:endParaRPr lang="en-US" altLang="zh-CN" dirty="0">
              <a:effectLst/>
            </a:endParaRPr>
          </a:p>
          <a:p>
            <a:pPr>
              <a:defRPr/>
            </a:pPr>
            <a:r>
              <a:rPr lang="zh-CN" altLang="zh-CN" dirty="0">
                <a:effectLst/>
              </a:rPr>
              <a:t>若</a:t>
            </a:r>
            <a:r>
              <a:rPr lang="en-US" altLang="zh-CN" dirty="0">
                <a:effectLst/>
              </a:rPr>
              <a:t>S</a:t>
            </a:r>
            <a:r>
              <a:rPr lang="zh-CN" altLang="zh-CN" dirty="0">
                <a:effectLst/>
              </a:rPr>
              <a:t>为满足上述条件的最小节点集合</a:t>
            </a:r>
            <a:r>
              <a:rPr lang="en-US" altLang="zh-CN" dirty="0">
                <a:effectLst/>
              </a:rPr>
              <a:t>,</a:t>
            </a:r>
            <a:r>
              <a:rPr lang="zh-CN" altLang="zh-CN" dirty="0">
                <a:effectLst/>
              </a:rPr>
              <a:t>则称</a:t>
            </a:r>
            <a:r>
              <a:rPr lang="en-US" altLang="zh-CN" dirty="0">
                <a:effectLst/>
              </a:rPr>
              <a:t>S</a:t>
            </a:r>
            <a:r>
              <a:rPr lang="zh-CN" altLang="zh-CN" dirty="0">
                <a:effectLst/>
              </a:rPr>
              <a:t>为</a:t>
            </a:r>
            <a:r>
              <a:rPr lang="zh-CN" altLang="zh-CN" dirty="0">
                <a:solidFill>
                  <a:srgbClr val="FF0000"/>
                </a:solidFill>
                <a:effectLst/>
              </a:rPr>
              <a:t>最小连通支配集</a:t>
            </a:r>
            <a:r>
              <a:rPr lang="zh-CN" altLang="zh-CN" dirty="0">
                <a:effectLst/>
              </a:rPr>
              <a:t>。</a:t>
            </a:r>
          </a:p>
          <a:p>
            <a:pPr>
              <a:defRPr/>
            </a:pPr>
            <a:endParaRPr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9" name="Rectangle 5"/>
          <p:cNvSpPr>
            <a:spLocks noGrp="1" noRot="1" noChangeArrowheads="1"/>
          </p:cNvSpPr>
          <p:nvPr>
            <p:ph type="title"/>
          </p:nvPr>
        </p:nvSpPr>
        <p:spPr>
          <a:xfrm>
            <a:off x="323850" y="0"/>
            <a:ext cx="8540750" cy="720725"/>
          </a:xfrm>
        </p:spPr>
        <p:txBody>
          <a:bodyPr/>
          <a:lstStyle/>
          <a:p>
            <a:pPr eaLnBrk="1" hangingPunct="1">
              <a:defRPr/>
            </a:pPr>
            <a:endParaRPr lang="zh-CN" altLang="zh-CN"/>
          </a:p>
        </p:txBody>
      </p:sp>
      <p:sp>
        <p:nvSpPr>
          <p:cNvPr id="30723" name="Rectangle 3"/>
          <p:cNvSpPr>
            <a:spLocks noGrp="1" noRot="1" noChangeArrowheads="1"/>
          </p:cNvSpPr>
          <p:nvPr>
            <p:ph type="body" sz="half" idx="1"/>
          </p:nvPr>
        </p:nvSpPr>
        <p:spPr>
          <a:xfrm>
            <a:off x="0" y="1916113"/>
            <a:ext cx="8893175" cy="2808287"/>
          </a:xfrm>
        </p:spPr>
        <p:txBody>
          <a:bodyPr/>
          <a:lstStyle/>
          <a:p>
            <a:pPr marL="457200" lvl="1" indent="0" eaLnBrk="1" hangingPunct="1">
              <a:buFont typeface="Wingdings" panose="05000000000000000000" pitchFamily="2" charset="2"/>
              <a:buNone/>
              <a:defRPr/>
            </a:pPr>
            <a:r>
              <a:rPr lang="zh-CN" altLang="en-US" b="1" dirty="0">
                <a:solidFill>
                  <a:srgbClr val="FF0000"/>
                </a:solidFill>
              </a:rPr>
              <a:t>在图</a:t>
            </a:r>
            <a:r>
              <a:rPr lang="en-US" altLang="zh-CN" b="1" dirty="0">
                <a:solidFill>
                  <a:srgbClr val="FF0000"/>
                </a:solidFill>
              </a:rPr>
              <a:t>G</a:t>
            </a:r>
            <a:r>
              <a:rPr lang="zh-CN" altLang="en-US" b="1" dirty="0">
                <a:solidFill>
                  <a:srgbClr val="FF0000"/>
                </a:solidFill>
              </a:rPr>
              <a:t>中</a:t>
            </a:r>
            <a:r>
              <a:rPr lang="en-US" altLang="zh-CN" b="1" dirty="0">
                <a:solidFill>
                  <a:srgbClr val="FF0000"/>
                </a:solidFill>
              </a:rPr>
              <a:t>:</a:t>
            </a:r>
          </a:p>
          <a:p>
            <a:pPr lvl="1" eaLnBrk="1" hangingPunct="1">
              <a:defRPr/>
            </a:pPr>
            <a:r>
              <a:rPr lang="zh-CN" altLang="en-US" b="1" dirty="0"/>
              <a:t> 端的度数最小值记为</a:t>
            </a:r>
            <a:r>
              <a:rPr lang="en-US" altLang="zh-CN" b="1" dirty="0">
                <a:solidFill>
                  <a:srgbClr val="FF0000"/>
                </a:solidFill>
                <a:latin typeface="Symbol" panose="05050102010706020507" pitchFamily="18" charset="2"/>
              </a:rPr>
              <a:t>d</a:t>
            </a:r>
            <a:r>
              <a:rPr lang="en-US" altLang="zh-CN" b="1" dirty="0">
                <a:solidFill>
                  <a:srgbClr val="FF0000"/>
                </a:solidFill>
              </a:rPr>
              <a:t>(G)=min(d(v</a:t>
            </a:r>
            <a:r>
              <a:rPr lang="en-US" altLang="zh-CN" b="1" baseline="-25000" dirty="0">
                <a:solidFill>
                  <a:srgbClr val="FF0000"/>
                </a:solidFill>
              </a:rPr>
              <a:t>i</a:t>
            </a:r>
            <a:r>
              <a:rPr lang="en-US" altLang="zh-CN" b="1" dirty="0">
                <a:solidFill>
                  <a:srgbClr val="FF0000"/>
                </a:solidFill>
              </a:rPr>
              <a:t>))</a:t>
            </a:r>
          </a:p>
          <a:p>
            <a:pPr lvl="1" eaLnBrk="1" hangingPunct="1">
              <a:defRPr/>
            </a:pPr>
            <a:endParaRPr lang="en-US" altLang="zh-CN" b="1" dirty="0"/>
          </a:p>
          <a:p>
            <a:pPr lvl="1" eaLnBrk="1" hangingPunct="1">
              <a:defRPr/>
            </a:pPr>
            <a:r>
              <a:rPr lang="zh-CN" altLang="en-US" b="1" dirty="0"/>
              <a:t> 端的度数最大值记为</a:t>
            </a:r>
            <a:r>
              <a:rPr lang="en-US" altLang="zh-CN" b="1" dirty="0">
                <a:solidFill>
                  <a:srgbClr val="FF0000"/>
                </a:solidFill>
                <a:latin typeface="Symbol" panose="05050102010706020507" pitchFamily="18" charset="2"/>
              </a:rPr>
              <a:t>D</a:t>
            </a:r>
            <a:r>
              <a:rPr lang="en-US" altLang="zh-CN" b="1" dirty="0">
                <a:solidFill>
                  <a:srgbClr val="FF0000"/>
                </a:solidFill>
              </a:rPr>
              <a:t>(G)=max(d(v</a:t>
            </a:r>
            <a:r>
              <a:rPr lang="en-US" altLang="zh-CN" b="1" baseline="-25000" dirty="0">
                <a:solidFill>
                  <a:srgbClr val="FF0000"/>
                </a:solidFill>
              </a:rPr>
              <a:t>i</a:t>
            </a:r>
            <a:r>
              <a:rPr lang="en-US" altLang="zh-CN" b="1" dirty="0">
                <a:solidFill>
                  <a:srgbClr val="FF0000"/>
                </a:solidFill>
              </a:rPr>
              <a:t>))</a:t>
            </a:r>
            <a:r>
              <a:rPr lang="zh-CN" altLang="en-US" b="1" dirty="0"/>
              <a:t>。</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二、点独立集</a:t>
            </a:r>
          </a:p>
        </p:txBody>
      </p:sp>
      <p:sp>
        <p:nvSpPr>
          <p:cNvPr id="3" name="内容占位符 2"/>
          <p:cNvSpPr>
            <a:spLocks noGrp="1"/>
          </p:cNvSpPr>
          <p:nvPr>
            <p:ph idx="1"/>
          </p:nvPr>
        </p:nvSpPr>
        <p:spPr/>
        <p:txBody>
          <a:bodyPr/>
          <a:lstStyle/>
          <a:p>
            <a:pPr>
              <a:defRPr/>
            </a:pPr>
            <a:r>
              <a:rPr lang="zh-CN" altLang="zh-CN" dirty="0">
                <a:solidFill>
                  <a:srgbClr val="FF0000"/>
                </a:solidFill>
                <a:effectLst/>
              </a:rPr>
              <a:t>定义 </a:t>
            </a:r>
            <a:r>
              <a:rPr lang="en-US" altLang="zh-CN" dirty="0">
                <a:solidFill>
                  <a:srgbClr val="FF0000"/>
                </a:solidFill>
                <a:effectLst/>
              </a:rPr>
              <a:t>5.1.2 </a:t>
            </a:r>
            <a:r>
              <a:rPr lang="zh-CN" altLang="zh-CN" dirty="0">
                <a:effectLst/>
              </a:rPr>
              <a:t>设 </a:t>
            </a:r>
            <a:r>
              <a:rPr lang="en-US" altLang="zh-CN" dirty="0">
                <a:effectLst/>
              </a:rPr>
              <a:t>I ⊆ </a:t>
            </a:r>
            <a:r>
              <a:rPr lang="en-US" altLang="zh-CN" i="1" dirty="0">
                <a:effectLst/>
              </a:rPr>
              <a:t>V</a:t>
            </a:r>
            <a:r>
              <a:rPr lang="en-US" altLang="zh-CN" dirty="0">
                <a:effectLst/>
              </a:rPr>
              <a:t>(</a:t>
            </a:r>
            <a:r>
              <a:rPr lang="en-US" altLang="zh-CN" i="1" dirty="0">
                <a:effectLst/>
              </a:rPr>
              <a:t>G</a:t>
            </a:r>
            <a:r>
              <a:rPr lang="en-US" altLang="zh-CN" dirty="0">
                <a:effectLst/>
              </a:rPr>
              <a:t>):</a:t>
            </a:r>
          </a:p>
          <a:p>
            <a:pPr lvl="1">
              <a:defRPr/>
            </a:pPr>
            <a:r>
              <a:rPr lang="zh-CN" altLang="zh-CN" b="1" dirty="0"/>
              <a:t>若 </a:t>
            </a:r>
            <a:r>
              <a:rPr lang="en-US" altLang="zh-CN" b="1" i="1" dirty="0"/>
              <a:t>I</a:t>
            </a:r>
            <a:r>
              <a:rPr lang="en-US" altLang="zh-CN" b="1" dirty="0"/>
              <a:t> </a:t>
            </a:r>
            <a:r>
              <a:rPr lang="zh-CN" altLang="zh-CN" b="1" dirty="0"/>
              <a:t>中任二顶点均不相邻，则称 </a:t>
            </a:r>
            <a:r>
              <a:rPr lang="en-US" altLang="zh-CN" b="1" i="1" dirty="0"/>
              <a:t>I</a:t>
            </a:r>
            <a:r>
              <a:rPr lang="en-US" altLang="zh-CN" b="1" dirty="0"/>
              <a:t> </a:t>
            </a:r>
            <a:r>
              <a:rPr lang="zh-CN" altLang="zh-CN" b="1" dirty="0"/>
              <a:t>为图 </a:t>
            </a:r>
            <a:r>
              <a:rPr lang="en-US" altLang="zh-CN" b="1" dirty="0"/>
              <a:t>G </a:t>
            </a:r>
            <a:r>
              <a:rPr lang="zh-CN" altLang="zh-CN" b="1" dirty="0"/>
              <a:t>的一个点</a:t>
            </a:r>
            <a:r>
              <a:rPr lang="zh-CN" altLang="zh-CN" b="1" dirty="0">
                <a:solidFill>
                  <a:srgbClr val="FF0000"/>
                </a:solidFill>
              </a:rPr>
              <a:t>独立集</a:t>
            </a:r>
            <a:r>
              <a:rPr lang="zh-CN" altLang="zh-CN" b="1" dirty="0"/>
              <a:t>（简称独立集）</a:t>
            </a:r>
            <a:endParaRPr lang="en-US" altLang="zh-CN" b="1" dirty="0"/>
          </a:p>
          <a:p>
            <a:pPr lvl="1">
              <a:defRPr/>
            </a:pPr>
            <a:r>
              <a:rPr lang="zh-CN" altLang="zh-CN" b="1" dirty="0"/>
              <a:t>若对 </a:t>
            </a:r>
            <a:r>
              <a:rPr lang="en-US" altLang="zh-CN" b="1" dirty="0"/>
              <a:t>∀</a:t>
            </a:r>
            <a:r>
              <a:rPr lang="en-US" altLang="zh-CN" b="1" i="1" dirty="0"/>
              <a:t>u</a:t>
            </a:r>
            <a:r>
              <a:rPr lang="en-US" altLang="zh-CN" b="1" dirty="0"/>
              <a:t> ∈</a:t>
            </a:r>
            <a:r>
              <a:rPr lang="en-US" altLang="zh-CN" b="1" i="1" dirty="0"/>
              <a:t>V</a:t>
            </a:r>
            <a:r>
              <a:rPr lang="en-US" altLang="zh-CN" b="1" dirty="0"/>
              <a:t> (</a:t>
            </a:r>
            <a:r>
              <a:rPr lang="en-US" altLang="zh-CN" b="1" i="1" dirty="0"/>
              <a:t>G</a:t>
            </a:r>
            <a:r>
              <a:rPr lang="en-US" altLang="zh-CN" b="1" dirty="0"/>
              <a:t>) - </a:t>
            </a:r>
            <a:r>
              <a:rPr lang="en-US" altLang="zh-CN" b="1" i="1" dirty="0"/>
              <a:t>I</a:t>
            </a:r>
            <a:r>
              <a:rPr lang="en-US" altLang="zh-CN" b="1" dirty="0"/>
              <a:t> </a:t>
            </a:r>
            <a:r>
              <a:rPr lang="zh-CN" altLang="zh-CN" b="1" dirty="0"/>
              <a:t>， </a:t>
            </a:r>
            <a:r>
              <a:rPr lang="en-US" altLang="zh-CN" b="1" i="1" dirty="0"/>
              <a:t>I</a:t>
            </a:r>
            <a:r>
              <a:rPr lang="en-US" altLang="zh-CN" b="1" dirty="0"/>
              <a:t> ∪ {</a:t>
            </a:r>
            <a:r>
              <a:rPr lang="en-US" altLang="zh-CN" b="1" i="1" dirty="0"/>
              <a:t>u</a:t>
            </a:r>
            <a:r>
              <a:rPr lang="en-US" altLang="zh-CN" b="1" dirty="0"/>
              <a:t>}</a:t>
            </a:r>
            <a:r>
              <a:rPr lang="zh-CN" altLang="zh-CN" b="1" dirty="0"/>
              <a:t>都不再是 </a:t>
            </a:r>
            <a:r>
              <a:rPr lang="en-US" altLang="zh-CN" b="1" dirty="0"/>
              <a:t>G </a:t>
            </a:r>
            <a:r>
              <a:rPr lang="zh-CN" altLang="zh-CN" b="1" dirty="0"/>
              <a:t>的独立集，则称独立集 </a:t>
            </a:r>
            <a:r>
              <a:rPr lang="en-US" altLang="zh-CN" b="1" i="1" dirty="0"/>
              <a:t>I</a:t>
            </a:r>
            <a:r>
              <a:rPr lang="en-US" altLang="zh-CN" b="1" dirty="0"/>
              <a:t> </a:t>
            </a:r>
            <a:r>
              <a:rPr lang="zh-CN" altLang="zh-CN" b="1" dirty="0"/>
              <a:t>为图 </a:t>
            </a:r>
            <a:r>
              <a:rPr lang="en-US" altLang="zh-CN" b="1" dirty="0"/>
              <a:t>G </a:t>
            </a:r>
            <a:r>
              <a:rPr lang="zh-CN" altLang="zh-CN" b="1" dirty="0"/>
              <a:t>的一个</a:t>
            </a:r>
            <a:r>
              <a:rPr lang="zh-CN" altLang="zh-CN" b="1" dirty="0">
                <a:solidFill>
                  <a:srgbClr val="FF0000"/>
                </a:solidFill>
              </a:rPr>
              <a:t>极大点独立集。</a:t>
            </a:r>
            <a:endParaRPr lang="en-US" altLang="zh-CN" b="1" dirty="0">
              <a:solidFill>
                <a:srgbClr val="FF0000"/>
              </a:solidFill>
            </a:endParaRPr>
          </a:p>
          <a:p>
            <a:pPr lvl="1">
              <a:defRPr/>
            </a:pPr>
            <a:r>
              <a:rPr lang="en-US" altLang="zh-CN" b="1" dirty="0"/>
              <a:t>G </a:t>
            </a:r>
            <a:r>
              <a:rPr lang="zh-CN" altLang="zh-CN" b="1" dirty="0"/>
              <a:t>的含点数最多的点独立集称为</a:t>
            </a:r>
            <a:r>
              <a:rPr lang="zh-CN" altLang="zh-CN" b="1" dirty="0">
                <a:solidFill>
                  <a:srgbClr val="FF0000"/>
                </a:solidFill>
              </a:rPr>
              <a:t>最大点独立集</a:t>
            </a:r>
            <a:r>
              <a:rPr lang="zh-CN" altLang="zh-CN" b="1" dirty="0"/>
              <a:t>，它含点的个数称为 </a:t>
            </a:r>
            <a:r>
              <a:rPr lang="en-US" altLang="zh-CN" b="1" dirty="0"/>
              <a:t>G </a:t>
            </a:r>
            <a:r>
              <a:rPr lang="zh-CN" altLang="zh-CN" b="1" dirty="0"/>
              <a:t>的</a:t>
            </a:r>
            <a:r>
              <a:rPr lang="zh-CN" altLang="zh-CN" b="1" dirty="0">
                <a:solidFill>
                  <a:srgbClr val="FF0000"/>
                </a:solidFill>
              </a:rPr>
              <a:t>独立数</a:t>
            </a:r>
            <a:r>
              <a:rPr lang="zh-CN" altLang="zh-CN" b="1" dirty="0"/>
              <a:t>，记为</a:t>
            </a:r>
            <a:r>
              <a:rPr lang="en-US" altLang="zh-CN" b="1" i="1" dirty="0">
                <a:solidFill>
                  <a:srgbClr val="FF0000"/>
                </a:solidFill>
              </a:rPr>
              <a:t>α</a:t>
            </a:r>
            <a:r>
              <a:rPr lang="en-US" altLang="zh-CN" b="1" dirty="0">
                <a:solidFill>
                  <a:srgbClr val="FF0000"/>
                </a:solidFill>
              </a:rPr>
              <a:t>(</a:t>
            </a:r>
            <a:r>
              <a:rPr lang="en-US" altLang="zh-CN" b="1" i="1" dirty="0">
                <a:solidFill>
                  <a:srgbClr val="FF0000"/>
                </a:solidFill>
              </a:rPr>
              <a:t>G</a:t>
            </a:r>
            <a:r>
              <a:rPr lang="en-US" altLang="zh-CN" b="1" dirty="0">
                <a:solidFill>
                  <a:srgbClr val="FF0000"/>
                </a:solidFill>
              </a:rPr>
              <a:t>) </a:t>
            </a:r>
            <a:r>
              <a:rPr lang="zh-CN" altLang="zh-CN" b="1" dirty="0"/>
              <a:t>或</a:t>
            </a:r>
            <a:r>
              <a:rPr lang="en-US" altLang="zh-CN" b="1" i="1" dirty="0">
                <a:solidFill>
                  <a:srgbClr val="FF0000"/>
                </a:solidFill>
              </a:rPr>
              <a:t>α</a:t>
            </a:r>
            <a:r>
              <a:rPr lang="en-US" altLang="zh-CN" b="1" dirty="0">
                <a:solidFill>
                  <a:srgbClr val="FF0000"/>
                </a:solidFill>
              </a:rPr>
              <a:t> </a:t>
            </a:r>
            <a:r>
              <a:rPr lang="zh-CN" altLang="zh-CN" b="1" dirty="0"/>
              <a:t>。</a:t>
            </a:r>
          </a:p>
          <a:p>
            <a:pPr>
              <a:defRPr/>
            </a:pPr>
            <a:endParaRPr lang="zh-CN" altLang="en-US" dirty="0"/>
          </a:p>
        </p:txBody>
      </p:sp>
      <p:sp>
        <p:nvSpPr>
          <p:cNvPr id="330756" name="矩形 3"/>
          <p:cNvSpPr>
            <a:spLocks noChangeArrowheads="1"/>
          </p:cNvSpPr>
          <p:nvPr/>
        </p:nvSpPr>
        <p:spPr bwMode="auto">
          <a:xfrm>
            <a:off x="323850" y="5903913"/>
            <a:ext cx="8448675" cy="944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zh-CN" sz="2800" b="1" dirty="0">
                <a:solidFill>
                  <a:srgbClr val="0000FF"/>
                </a:solidFill>
              </a:rPr>
              <a:t>一些文献中将独立集称为稳定集</a:t>
            </a:r>
            <a:r>
              <a:rPr lang="en-US" altLang="zh-CN" sz="2800" b="1" dirty="0">
                <a:solidFill>
                  <a:srgbClr val="0000FF"/>
                </a:solidFill>
              </a:rPr>
              <a:t>(stable set)</a:t>
            </a:r>
            <a:r>
              <a:rPr lang="zh-CN" altLang="zh-CN" sz="2800" b="1" dirty="0">
                <a:solidFill>
                  <a:srgbClr val="0000FF"/>
                </a:solidFill>
              </a:rPr>
              <a:t>，相应地将独立数称为稳定数。</a:t>
            </a: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1625" y="260350"/>
            <a:ext cx="8540750" cy="5184775"/>
          </a:xfrm>
        </p:spPr>
        <p:txBody>
          <a:bodyPr/>
          <a:lstStyle/>
          <a:p>
            <a:pPr>
              <a:defRPr/>
            </a:pPr>
            <a:r>
              <a:rPr lang="zh-CN" altLang="zh-CN" dirty="0">
                <a:effectLst/>
              </a:rPr>
              <a:t>例如，在下图中， </a:t>
            </a:r>
            <a:r>
              <a:rPr lang="en-US" altLang="zh-CN" i="1" dirty="0">
                <a:effectLst/>
              </a:rPr>
              <a:t>I</a:t>
            </a:r>
            <a:r>
              <a:rPr lang="en-US" altLang="zh-CN" baseline="-25000" dirty="0">
                <a:effectLst/>
              </a:rPr>
              <a:t>0</a:t>
            </a:r>
            <a:r>
              <a:rPr lang="en-US" altLang="zh-CN" dirty="0">
                <a:effectLst/>
              </a:rPr>
              <a:t> = {</a:t>
            </a:r>
            <a:r>
              <a:rPr lang="en-US" altLang="zh-CN" i="1" dirty="0">
                <a:effectLst/>
              </a:rPr>
              <a:t>v</a:t>
            </a:r>
            <a:r>
              <a:rPr lang="en-US" altLang="zh-CN" baseline="-25000" dirty="0">
                <a:effectLst/>
              </a:rPr>
              <a:t>0</a:t>
            </a:r>
            <a:r>
              <a:rPr lang="en-US" altLang="zh-CN" dirty="0">
                <a:effectLst/>
              </a:rPr>
              <a:t> }</a:t>
            </a:r>
            <a:r>
              <a:rPr lang="zh-CN" altLang="zh-CN" dirty="0">
                <a:effectLst/>
              </a:rPr>
              <a:t>， </a:t>
            </a:r>
            <a:r>
              <a:rPr lang="en-US" altLang="zh-CN" i="1" dirty="0">
                <a:effectLst/>
              </a:rPr>
              <a:t>I</a:t>
            </a:r>
            <a:r>
              <a:rPr lang="en-US" altLang="zh-CN" baseline="-25000" dirty="0">
                <a:effectLst/>
              </a:rPr>
              <a:t>1</a:t>
            </a:r>
            <a:r>
              <a:rPr lang="en-US" altLang="zh-CN" dirty="0">
                <a:effectLst/>
              </a:rPr>
              <a:t> = {</a:t>
            </a:r>
            <a:r>
              <a:rPr lang="en-US" altLang="zh-CN" i="1" dirty="0">
                <a:effectLst/>
              </a:rPr>
              <a:t>v</a:t>
            </a:r>
            <a:r>
              <a:rPr lang="en-US" altLang="zh-CN" baseline="-25000" dirty="0">
                <a:effectLst/>
              </a:rPr>
              <a:t>1</a:t>
            </a:r>
            <a:r>
              <a:rPr lang="en-US" altLang="zh-CN" dirty="0">
                <a:effectLst/>
              </a:rPr>
              <a:t> , </a:t>
            </a:r>
            <a:r>
              <a:rPr lang="en-US" altLang="zh-CN" i="1" dirty="0">
                <a:effectLst/>
              </a:rPr>
              <a:t>v</a:t>
            </a:r>
            <a:r>
              <a:rPr lang="en-US" altLang="zh-CN" baseline="-25000" dirty="0">
                <a:effectLst/>
              </a:rPr>
              <a:t>4</a:t>
            </a:r>
            <a:r>
              <a:rPr lang="en-US" altLang="zh-CN" dirty="0">
                <a:effectLst/>
              </a:rPr>
              <a:t> , </a:t>
            </a:r>
            <a:r>
              <a:rPr lang="en-US" altLang="zh-CN" i="1" dirty="0">
                <a:effectLst/>
              </a:rPr>
              <a:t>v</a:t>
            </a:r>
            <a:r>
              <a:rPr lang="en-US" altLang="zh-CN" baseline="-25000" dirty="0">
                <a:effectLst/>
              </a:rPr>
              <a:t>7</a:t>
            </a:r>
            <a:r>
              <a:rPr lang="en-US" altLang="zh-CN" dirty="0">
                <a:effectLst/>
              </a:rPr>
              <a:t> } </a:t>
            </a:r>
            <a:r>
              <a:rPr lang="zh-CN" altLang="zh-CN" dirty="0">
                <a:effectLst/>
              </a:rPr>
              <a:t>， </a:t>
            </a:r>
            <a:r>
              <a:rPr lang="en-US" altLang="zh-CN" i="1" dirty="0">
                <a:effectLst/>
              </a:rPr>
              <a:t>I</a:t>
            </a:r>
            <a:r>
              <a:rPr lang="en-US" altLang="zh-CN" baseline="-25000" dirty="0">
                <a:effectLst/>
              </a:rPr>
              <a:t>2</a:t>
            </a:r>
            <a:r>
              <a:rPr lang="en-US" altLang="zh-CN" dirty="0">
                <a:effectLst/>
              </a:rPr>
              <a:t> = {</a:t>
            </a:r>
            <a:r>
              <a:rPr lang="en-US" altLang="zh-CN" i="1" dirty="0">
                <a:effectLst/>
              </a:rPr>
              <a:t>v</a:t>
            </a:r>
            <a:r>
              <a:rPr lang="en-US" altLang="zh-CN" baseline="-25000" dirty="0">
                <a:effectLst/>
              </a:rPr>
              <a:t>1</a:t>
            </a:r>
            <a:r>
              <a:rPr lang="en-US" altLang="zh-CN" dirty="0">
                <a:effectLst/>
              </a:rPr>
              <a:t> , </a:t>
            </a:r>
            <a:r>
              <a:rPr lang="en-US" altLang="zh-CN" i="1" dirty="0">
                <a:effectLst/>
              </a:rPr>
              <a:t>v</a:t>
            </a:r>
            <a:r>
              <a:rPr lang="en-US" altLang="zh-CN" baseline="-25000" dirty="0">
                <a:effectLst/>
              </a:rPr>
              <a:t>3</a:t>
            </a:r>
            <a:r>
              <a:rPr lang="en-US" altLang="zh-CN" dirty="0">
                <a:effectLst/>
              </a:rPr>
              <a:t> , </a:t>
            </a:r>
            <a:r>
              <a:rPr lang="en-US" altLang="zh-CN" i="1" dirty="0">
                <a:effectLst/>
              </a:rPr>
              <a:t>v</a:t>
            </a:r>
            <a:r>
              <a:rPr lang="en-US" altLang="zh-CN" baseline="-25000" dirty="0">
                <a:effectLst/>
              </a:rPr>
              <a:t>5</a:t>
            </a:r>
            <a:r>
              <a:rPr lang="en-US" altLang="zh-CN" dirty="0">
                <a:effectLst/>
              </a:rPr>
              <a:t> , </a:t>
            </a:r>
            <a:r>
              <a:rPr lang="en-US" altLang="zh-CN" i="1" dirty="0">
                <a:effectLst/>
              </a:rPr>
              <a:t>v</a:t>
            </a:r>
            <a:r>
              <a:rPr lang="en-US" altLang="zh-CN" baseline="-25000" dirty="0">
                <a:effectLst/>
              </a:rPr>
              <a:t>7</a:t>
            </a:r>
            <a:r>
              <a:rPr lang="en-US" altLang="zh-CN" dirty="0">
                <a:effectLst/>
              </a:rPr>
              <a:t> } </a:t>
            </a:r>
            <a:r>
              <a:rPr lang="zh-CN" altLang="zh-CN" dirty="0">
                <a:effectLst/>
              </a:rPr>
              <a:t>都是 </a:t>
            </a:r>
            <a:r>
              <a:rPr lang="en-US" altLang="zh-CN" dirty="0">
                <a:effectLst/>
              </a:rPr>
              <a:t>G </a:t>
            </a:r>
            <a:r>
              <a:rPr lang="zh-CN" altLang="zh-CN" dirty="0">
                <a:effectLst/>
              </a:rPr>
              <a:t>的独立集，且都是极大独立集，其中 </a:t>
            </a:r>
            <a:r>
              <a:rPr lang="en-US" altLang="zh-CN" i="1" dirty="0">
                <a:effectLst/>
              </a:rPr>
              <a:t>I</a:t>
            </a:r>
            <a:r>
              <a:rPr lang="en-US" altLang="zh-CN" baseline="-25000" dirty="0">
                <a:effectLst/>
              </a:rPr>
              <a:t>2</a:t>
            </a:r>
            <a:r>
              <a:rPr lang="en-US" altLang="zh-CN" dirty="0">
                <a:effectLst/>
              </a:rPr>
              <a:t> </a:t>
            </a:r>
            <a:r>
              <a:rPr lang="zh-CN" altLang="zh-CN" dirty="0">
                <a:effectLst/>
              </a:rPr>
              <a:t>是最大独立集，</a:t>
            </a:r>
            <a:r>
              <a:rPr lang="en-US" altLang="zh-CN" i="1" dirty="0">
                <a:effectLst/>
              </a:rPr>
              <a:t>α</a:t>
            </a:r>
            <a:r>
              <a:rPr lang="en-US" altLang="zh-CN" dirty="0">
                <a:effectLst/>
              </a:rPr>
              <a:t>(</a:t>
            </a:r>
            <a:r>
              <a:rPr lang="en-US" altLang="zh-CN" i="1" dirty="0">
                <a:effectLst/>
              </a:rPr>
              <a:t>G</a:t>
            </a:r>
            <a:r>
              <a:rPr lang="en-US" altLang="zh-CN" dirty="0">
                <a:effectLst/>
              </a:rPr>
              <a:t>) = 4 </a:t>
            </a:r>
            <a:r>
              <a:rPr lang="zh-CN" altLang="zh-CN" dirty="0">
                <a:effectLst/>
              </a:rPr>
              <a:t>。</a:t>
            </a:r>
          </a:p>
          <a:p>
            <a:pPr>
              <a:defRPr/>
            </a:pPr>
            <a:endParaRPr lang="zh-CN" altLang="en-US" dirty="0"/>
          </a:p>
        </p:txBody>
      </p:sp>
      <p:pic>
        <p:nvPicPr>
          <p:cNvPr id="33177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75" y="2781300"/>
            <a:ext cx="4857750"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椭圆 27"/>
          <p:cNvSpPr/>
          <p:nvPr/>
        </p:nvSpPr>
        <p:spPr>
          <a:xfrm>
            <a:off x="2444750" y="4545013"/>
            <a:ext cx="307975" cy="27463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0000"/>
              </a:solidFill>
            </a:endParaRPr>
          </a:p>
        </p:txBody>
      </p:sp>
      <p:sp>
        <p:nvSpPr>
          <p:cNvPr id="29" name="椭圆 28"/>
          <p:cNvSpPr/>
          <p:nvPr/>
        </p:nvSpPr>
        <p:spPr>
          <a:xfrm>
            <a:off x="1792288" y="3109913"/>
            <a:ext cx="288925" cy="28733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30" name="椭圆 29"/>
          <p:cNvSpPr/>
          <p:nvPr/>
        </p:nvSpPr>
        <p:spPr>
          <a:xfrm>
            <a:off x="4035425" y="5180013"/>
            <a:ext cx="288925" cy="28733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31" name="椭圆 30"/>
          <p:cNvSpPr/>
          <p:nvPr/>
        </p:nvSpPr>
        <p:spPr>
          <a:xfrm>
            <a:off x="901700" y="5180013"/>
            <a:ext cx="287338" cy="28733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32" name="椭圆 31"/>
          <p:cNvSpPr/>
          <p:nvPr/>
        </p:nvSpPr>
        <p:spPr>
          <a:xfrm>
            <a:off x="1784124" y="3127148"/>
            <a:ext cx="288925" cy="287338"/>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33" name="椭圆 32"/>
          <p:cNvSpPr/>
          <p:nvPr/>
        </p:nvSpPr>
        <p:spPr>
          <a:xfrm>
            <a:off x="4022725" y="3956050"/>
            <a:ext cx="288925" cy="287338"/>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34" name="椭圆 33"/>
          <p:cNvSpPr/>
          <p:nvPr/>
        </p:nvSpPr>
        <p:spPr>
          <a:xfrm>
            <a:off x="3127602" y="5999389"/>
            <a:ext cx="287337" cy="287338"/>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35" name="椭圆 34"/>
          <p:cNvSpPr/>
          <p:nvPr/>
        </p:nvSpPr>
        <p:spPr>
          <a:xfrm>
            <a:off x="898699" y="5180013"/>
            <a:ext cx="288925" cy="287337"/>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24" name="矩形 23"/>
          <p:cNvSpPr/>
          <p:nvPr/>
        </p:nvSpPr>
        <p:spPr>
          <a:xfrm>
            <a:off x="5148263" y="4538663"/>
            <a:ext cx="3852862" cy="2225040"/>
          </a:xfrm>
          <a:prstGeom prst="rect">
            <a:avLst/>
          </a:prstGeom>
          <a:solidFill>
            <a:srgbClr val="FFFF00"/>
          </a:solidFill>
        </p:spPr>
        <p:txBody>
          <a:bodyPr>
            <a:spAutoFit/>
          </a:bodyPr>
          <a:lstStyle/>
          <a:p>
            <a:pPr marL="342900" lvl="1" indent="-342900" eaLnBrk="0" fontAlgn="base" hangingPunct="0">
              <a:spcBef>
                <a:spcPct val="20000"/>
              </a:spcBef>
              <a:spcAft>
                <a:spcPct val="0"/>
              </a:spcAft>
              <a:buClr>
                <a:srgbClr val="DC5900"/>
              </a:buClr>
              <a:buSzPct val="75000"/>
              <a:buFont typeface="Wingdings" panose="05000000000000000000" pitchFamily="2" charset="2"/>
              <a:buChar char="v"/>
              <a:defRPr/>
            </a:pPr>
            <a:r>
              <a:rPr lang="zh-CN" altLang="zh-CN" sz="2800" b="1" kern="0" dirty="0">
                <a:solidFill>
                  <a:srgbClr val="3C3C5A"/>
                </a:solidFill>
              </a:rPr>
              <a:t>若对 </a:t>
            </a:r>
            <a:r>
              <a:rPr lang="en-US" altLang="zh-CN" sz="2800" b="1" kern="0" dirty="0">
                <a:solidFill>
                  <a:srgbClr val="3C3C5A"/>
                </a:solidFill>
              </a:rPr>
              <a:t>∀u ∈V (G) - I </a:t>
            </a:r>
            <a:r>
              <a:rPr lang="zh-CN" altLang="zh-CN" sz="2800" b="1" kern="0" dirty="0">
                <a:solidFill>
                  <a:srgbClr val="3C3C5A"/>
                </a:solidFill>
              </a:rPr>
              <a:t>， </a:t>
            </a:r>
            <a:r>
              <a:rPr lang="en-US" altLang="zh-CN" sz="2800" b="1" kern="0" dirty="0">
                <a:solidFill>
                  <a:srgbClr val="3C3C5A"/>
                </a:solidFill>
              </a:rPr>
              <a:t>I ∪ {u}</a:t>
            </a:r>
            <a:r>
              <a:rPr lang="zh-CN" altLang="zh-CN" sz="2800" b="1" kern="0" dirty="0">
                <a:solidFill>
                  <a:srgbClr val="3C3C5A"/>
                </a:solidFill>
              </a:rPr>
              <a:t>都不再是 </a:t>
            </a:r>
            <a:r>
              <a:rPr lang="en-US" altLang="zh-CN" sz="2800" b="1" kern="0" dirty="0">
                <a:solidFill>
                  <a:srgbClr val="3C3C5A"/>
                </a:solidFill>
              </a:rPr>
              <a:t>G </a:t>
            </a:r>
            <a:r>
              <a:rPr lang="zh-CN" altLang="zh-CN" sz="2800" b="1" kern="0" dirty="0">
                <a:solidFill>
                  <a:srgbClr val="3C3C5A"/>
                </a:solidFill>
              </a:rPr>
              <a:t>的独立集，则称独立集 </a:t>
            </a:r>
            <a:r>
              <a:rPr lang="en-US" altLang="zh-CN" sz="2800" b="1" kern="0" dirty="0">
                <a:solidFill>
                  <a:srgbClr val="3C3C5A"/>
                </a:solidFill>
              </a:rPr>
              <a:t>I </a:t>
            </a:r>
            <a:r>
              <a:rPr lang="zh-CN" altLang="zh-CN" sz="2800" b="1" kern="0" dirty="0">
                <a:solidFill>
                  <a:srgbClr val="3C3C5A"/>
                </a:solidFill>
              </a:rPr>
              <a:t>为图 </a:t>
            </a:r>
            <a:r>
              <a:rPr lang="en-US" altLang="zh-CN" sz="2800" b="1" kern="0" dirty="0">
                <a:solidFill>
                  <a:srgbClr val="3C3C5A"/>
                </a:solidFill>
              </a:rPr>
              <a:t>G </a:t>
            </a:r>
            <a:r>
              <a:rPr lang="zh-CN" altLang="zh-CN" sz="2800" b="1" kern="0" dirty="0">
                <a:solidFill>
                  <a:srgbClr val="3C3C5A"/>
                </a:solidFill>
              </a:rPr>
              <a:t>的一个</a:t>
            </a:r>
            <a:r>
              <a:rPr lang="zh-CN" altLang="zh-CN" sz="2800" b="1" kern="0" dirty="0">
                <a:solidFill>
                  <a:srgbClr val="FF0000"/>
                </a:solidFill>
              </a:rPr>
              <a:t>极大点独立集</a:t>
            </a:r>
            <a:r>
              <a:rPr lang="zh-CN" altLang="zh-CN" sz="2800" b="1" kern="0" dirty="0">
                <a:solidFill>
                  <a:srgbClr val="3C3C5A"/>
                </a:solidFill>
              </a:rPr>
              <a:t>。</a:t>
            </a:r>
            <a:endParaRPr lang="en-US" altLang="zh-CN" sz="2800" b="1" kern="0" dirty="0">
              <a:solidFill>
                <a:srgbClr val="3C3C5A"/>
              </a:solidFill>
            </a:endParaRPr>
          </a:p>
        </p:txBody>
      </p:sp>
      <p:sp>
        <p:nvSpPr>
          <p:cNvPr id="25" name="矩形 24"/>
          <p:cNvSpPr/>
          <p:nvPr/>
        </p:nvSpPr>
        <p:spPr>
          <a:xfrm>
            <a:off x="5148263" y="2492375"/>
            <a:ext cx="3729037" cy="1798320"/>
          </a:xfrm>
          <a:prstGeom prst="rect">
            <a:avLst/>
          </a:prstGeom>
          <a:solidFill>
            <a:srgbClr val="FFFF00"/>
          </a:solidFill>
        </p:spPr>
        <p:txBody>
          <a:bodyPr>
            <a:spAutoFit/>
          </a:bodyPr>
          <a:lstStyle/>
          <a:p>
            <a:pPr marL="342900" lvl="1" indent="-342900" eaLnBrk="0" fontAlgn="base" hangingPunct="0">
              <a:spcBef>
                <a:spcPct val="20000"/>
              </a:spcBef>
              <a:spcAft>
                <a:spcPct val="0"/>
              </a:spcAft>
              <a:buClr>
                <a:srgbClr val="DC5900"/>
              </a:buClr>
              <a:buSzPct val="75000"/>
              <a:buFont typeface="Wingdings" panose="05000000000000000000" pitchFamily="2" charset="2"/>
              <a:buChar char="v"/>
              <a:defRPr/>
            </a:pPr>
            <a:r>
              <a:rPr lang="zh-CN" altLang="zh-CN" sz="2800" b="1" kern="0" dirty="0">
                <a:solidFill>
                  <a:srgbClr val="3C3C5A"/>
                </a:solidFill>
              </a:rPr>
              <a:t>若 </a:t>
            </a:r>
            <a:r>
              <a:rPr lang="en-US" altLang="zh-CN" sz="2800" b="1" i="1" kern="0" dirty="0">
                <a:solidFill>
                  <a:srgbClr val="3C3C5A"/>
                </a:solidFill>
              </a:rPr>
              <a:t>I</a:t>
            </a:r>
            <a:r>
              <a:rPr lang="en-US" altLang="zh-CN" sz="2800" b="1" kern="0" dirty="0">
                <a:solidFill>
                  <a:srgbClr val="3C3C5A"/>
                </a:solidFill>
              </a:rPr>
              <a:t> </a:t>
            </a:r>
            <a:r>
              <a:rPr lang="zh-CN" altLang="zh-CN" sz="2800" b="1" kern="0" dirty="0">
                <a:solidFill>
                  <a:srgbClr val="3C3C5A"/>
                </a:solidFill>
              </a:rPr>
              <a:t>中任二顶点均不相邻，则称 </a:t>
            </a:r>
            <a:r>
              <a:rPr lang="en-US" altLang="zh-CN" sz="2800" b="1" i="1" kern="0" dirty="0">
                <a:solidFill>
                  <a:srgbClr val="3C3C5A"/>
                </a:solidFill>
              </a:rPr>
              <a:t>I</a:t>
            </a:r>
            <a:r>
              <a:rPr lang="en-US" altLang="zh-CN" sz="2800" b="1" kern="0" dirty="0">
                <a:solidFill>
                  <a:srgbClr val="3C3C5A"/>
                </a:solidFill>
              </a:rPr>
              <a:t> </a:t>
            </a:r>
            <a:r>
              <a:rPr lang="zh-CN" altLang="zh-CN" sz="2800" b="1" kern="0" dirty="0">
                <a:solidFill>
                  <a:srgbClr val="3C3C5A"/>
                </a:solidFill>
              </a:rPr>
              <a:t>为图 </a:t>
            </a:r>
            <a:r>
              <a:rPr lang="en-US" altLang="zh-CN" sz="2800" b="1" kern="0" dirty="0">
                <a:solidFill>
                  <a:srgbClr val="3C3C5A"/>
                </a:solidFill>
              </a:rPr>
              <a:t>G </a:t>
            </a:r>
            <a:r>
              <a:rPr lang="zh-CN" altLang="zh-CN" sz="2800" b="1" kern="0" dirty="0">
                <a:solidFill>
                  <a:srgbClr val="3C3C5A"/>
                </a:solidFill>
              </a:rPr>
              <a:t>的一个点</a:t>
            </a:r>
            <a:r>
              <a:rPr lang="zh-CN" altLang="zh-CN" sz="2800" b="1" kern="0" dirty="0">
                <a:solidFill>
                  <a:srgbClr val="FF0000"/>
                </a:solidFill>
              </a:rPr>
              <a:t>独立集</a:t>
            </a:r>
            <a:r>
              <a:rPr lang="zh-CN" altLang="zh-CN" sz="2800" b="1" kern="0" dirty="0">
                <a:solidFill>
                  <a:srgbClr val="3C3C5A"/>
                </a:solidFill>
              </a:rPr>
              <a:t>（简称独立集）</a:t>
            </a:r>
            <a:endParaRPr lang="en-US" altLang="zh-CN" sz="2800" b="1" kern="0" dirty="0">
              <a:solidFill>
                <a:srgbClr val="3C3C5A"/>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subTnLst>
                                    <p:set>
                                      <p:cBhvr override="childStyle">
                                        <p:cTn dur="1" fill="hold" display="0" masterRel="nextClick" afterEffect="1"/>
                                        <p:tgtEl>
                                          <p:spTgt spid="29"/>
                                        </p:tgtEl>
                                        <p:attrNameLst>
                                          <p:attrName>style.visibility</p:attrName>
                                        </p:attrNameLst>
                                      </p:cBhvr>
                                      <p:to>
                                        <p:strVal val="hidden"/>
                                      </p:to>
                                    </p:set>
                                  </p:subTnLst>
                                </p:cTn>
                              </p:par>
                              <p:par>
                                <p:cTn id="12" presetID="10" presetClass="entr" presetSubtype="0" fill="hold" grpId="0" nodeType="with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500"/>
                                        <p:tgtEl>
                                          <p:spTgt spid="31"/>
                                        </p:tgtEl>
                                      </p:cBhvr>
                                    </p:animEffect>
                                  </p:childTnLst>
                                  <p:subTnLst>
                                    <p:set>
                                      <p:cBhvr override="childStyle">
                                        <p:cTn dur="1" fill="hold" display="0" masterRel="nextClick" afterEffect="1"/>
                                        <p:tgtEl>
                                          <p:spTgt spid="31"/>
                                        </p:tgtEl>
                                        <p:attrNameLst>
                                          <p:attrName>style.visibility</p:attrName>
                                        </p:attrNameLst>
                                      </p:cBhvr>
                                      <p:to>
                                        <p:strVal val="hidden"/>
                                      </p:to>
                                    </p:set>
                                  </p:subTnLst>
                                </p:cTn>
                              </p:par>
                              <p:par>
                                <p:cTn id="15" presetID="10"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1000"/>
                                        <p:tgtEl>
                                          <p:spTgt spid="32"/>
                                        </p:tgtEl>
                                      </p:cBhvr>
                                    </p:animEffect>
                                    <p:anim calcmode="lin" valueType="num">
                                      <p:cBhvr>
                                        <p:cTn id="23" dur="1000" fill="hold"/>
                                        <p:tgtEl>
                                          <p:spTgt spid="32"/>
                                        </p:tgtEl>
                                        <p:attrNameLst>
                                          <p:attrName>ppt_x</p:attrName>
                                        </p:attrNameLst>
                                      </p:cBhvr>
                                      <p:tavLst>
                                        <p:tav tm="0">
                                          <p:val>
                                            <p:strVal val="#ppt_x"/>
                                          </p:val>
                                        </p:tav>
                                        <p:tav tm="100000">
                                          <p:val>
                                            <p:strVal val="#ppt_x"/>
                                          </p:val>
                                        </p:tav>
                                      </p:tavLst>
                                    </p:anim>
                                    <p:anim calcmode="lin" valueType="num">
                                      <p:cBhvr>
                                        <p:cTn id="24" dur="1000" fill="hold"/>
                                        <p:tgtEl>
                                          <p:spTgt spid="32"/>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32"/>
                                        </p:tgtEl>
                                        <p:attrNameLst>
                                          <p:attrName>style.visibility</p:attrName>
                                        </p:attrNameLst>
                                      </p:cBhvr>
                                      <p:to>
                                        <p:strVal val="hidden"/>
                                      </p:to>
                                    </p:set>
                                  </p:subTnLst>
                                </p:cTn>
                              </p:par>
                              <p:par>
                                <p:cTn id="25" presetID="42"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1000"/>
                                        <p:tgtEl>
                                          <p:spTgt spid="33"/>
                                        </p:tgtEl>
                                      </p:cBhvr>
                                    </p:animEffect>
                                    <p:anim calcmode="lin" valueType="num">
                                      <p:cBhvr>
                                        <p:cTn id="28" dur="1000" fill="hold"/>
                                        <p:tgtEl>
                                          <p:spTgt spid="33"/>
                                        </p:tgtEl>
                                        <p:attrNameLst>
                                          <p:attrName>ppt_x</p:attrName>
                                        </p:attrNameLst>
                                      </p:cBhvr>
                                      <p:tavLst>
                                        <p:tav tm="0">
                                          <p:val>
                                            <p:strVal val="#ppt_x"/>
                                          </p:val>
                                        </p:tav>
                                        <p:tav tm="100000">
                                          <p:val>
                                            <p:strVal val="#ppt_x"/>
                                          </p:val>
                                        </p:tav>
                                      </p:tavLst>
                                    </p:anim>
                                    <p:anim calcmode="lin" valueType="num">
                                      <p:cBhvr>
                                        <p:cTn id="29" dur="1000" fill="hold"/>
                                        <p:tgtEl>
                                          <p:spTgt spid="33"/>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33"/>
                                        </p:tgtEl>
                                        <p:attrNameLst>
                                          <p:attrName>style.visibility</p:attrName>
                                        </p:attrNameLst>
                                      </p:cBhvr>
                                      <p:to>
                                        <p:strVal val="hidden"/>
                                      </p:to>
                                    </p:set>
                                  </p:subTnLst>
                                </p:cTn>
                              </p:par>
                              <p:par>
                                <p:cTn id="30" presetID="42" presetClass="entr" presetSubtype="0"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1000"/>
                                        <p:tgtEl>
                                          <p:spTgt spid="34"/>
                                        </p:tgtEl>
                                      </p:cBhvr>
                                    </p:animEffect>
                                    <p:anim calcmode="lin" valueType="num">
                                      <p:cBhvr>
                                        <p:cTn id="33" dur="1000" fill="hold"/>
                                        <p:tgtEl>
                                          <p:spTgt spid="34"/>
                                        </p:tgtEl>
                                        <p:attrNameLst>
                                          <p:attrName>ppt_x</p:attrName>
                                        </p:attrNameLst>
                                      </p:cBhvr>
                                      <p:tavLst>
                                        <p:tav tm="0">
                                          <p:val>
                                            <p:strVal val="#ppt_x"/>
                                          </p:val>
                                        </p:tav>
                                        <p:tav tm="100000">
                                          <p:val>
                                            <p:strVal val="#ppt_x"/>
                                          </p:val>
                                        </p:tav>
                                      </p:tavLst>
                                    </p:anim>
                                    <p:anim calcmode="lin" valueType="num">
                                      <p:cBhvr>
                                        <p:cTn id="34" dur="1000" fill="hold"/>
                                        <p:tgtEl>
                                          <p:spTgt spid="34"/>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34"/>
                                        </p:tgtEl>
                                        <p:attrNameLst>
                                          <p:attrName>style.visibility</p:attrName>
                                        </p:attrNameLst>
                                      </p:cBhvr>
                                      <p:to>
                                        <p:strVal val="hidden"/>
                                      </p:to>
                                    </p:set>
                                  </p:subTnLst>
                                </p:cTn>
                              </p:par>
                              <p:par>
                                <p:cTn id="35" presetID="42"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1000"/>
                                        <p:tgtEl>
                                          <p:spTgt spid="35"/>
                                        </p:tgtEl>
                                      </p:cBhvr>
                                    </p:animEffect>
                                    <p:anim calcmode="lin" valueType="num">
                                      <p:cBhvr>
                                        <p:cTn id="38" dur="1000" fill="hold"/>
                                        <p:tgtEl>
                                          <p:spTgt spid="35"/>
                                        </p:tgtEl>
                                        <p:attrNameLst>
                                          <p:attrName>ppt_x</p:attrName>
                                        </p:attrNameLst>
                                      </p:cBhvr>
                                      <p:tavLst>
                                        <p:tav tm="0">
                                          <p:val>
                                            <p:strVal val="#ppt_x"/>
                                          </p:val>
                                        </p:tav>
                                        <p:tav tm="100000">
                                          <p:val>
                                            <p:strVal val="#ppt_x"/>
                                          </p:val>
                                        </p:tav>
                                      </p:tavLst>
                                    </p:anim>
                                    <p:anim calcmode="lin" valueType="num">
                                      <p:cBhvr>
                                        <p:cTn id="39" dur="1000" fill="hold"/>
                                        <p:tgtEl>
                                          <p:spTgt spid="35"/>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3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zh-CN" dirty="0">
                <a:effectLst/>
              </a:rPr>
              <a:t>独立集与支配集的关系</a:t>
            </a:r>
            <a:endParaRPr lang="zh-CN" altLang="en-US" dirty="0"/>
          </a:p>
        </p:txBody>
      </p:sp>
      <p:sp>
        <p:nvSpPr>
          <p:cNvPr id="3" name="内容占位符 2"/>
          <p:cNvSpPr>
            <a:spLocks noGrp="1"/>
          </p:cNvSpPr>
          <p:nvPr>
            <p:ph idx="1"/>
          </p:nvPr>
        </p:nvSpPr>
        <p:spPr>
          <a:xfrm>
            <a:off x="323850" y="981075"/>
            <a:ext cx="8540750" cy="1223963"/>
          </a:xfrm>
        </p:spPr>
        <p:txBody>
          <a:bodyPr/>
          <a:lstStyle/>
          <a:p>
            <a:pPr>
              <a:defRPr/>
            </a:pPr>
            <a:r>
              <a:rPr lang="en-US" altLang="zh-CN" dirty="0">
                <a:effectLst/>
              </a:rPr>
              <a:t> </a:t>
            </a:r>
            <a:r>
              <a:rPr lang="zh-CN" altLang="zh-CN" dirty="0">
                <a:solidFill>
                  <a:srgbClr val="FF0000"/>
                </a:solidFill>
                <a:effectLst/>
              </a:rPr>
              <a:t>定理 </a:t>
            </a:r>
            <a:r>
              <a:rPr lang="en-US" altLang="zh-CN" dirty="0">
                <a:solidFill>
                  <a:srgbClr val="FF0000"/>
                </a:solidFill>
                <a:effectLst/>
              </a:rPr>
              <a:t>5.1.8 </a:t>
            </a:r>
            <a:r>
              <a:rPr lang="zh-CN" altLang="zh-CN" dirty="0">
                <a:effectLst/>
              </a:rPr>
              <a:t>图</a:t>
            </a:r>
            <a:r>
              <a:rPr lang="en-US" altLang="zh-CN" dirty="0">
                <a:effectLst/>
              </a:rPr>
              <a:t>G</a:t>
            </a:r>
            <a:r>
              <a:rPr lang="zh-CN" altLang="zh-CN" dirty="0">
                <a:effectLst/>
              </a:rPr>
              <a:t>的极大独立集必是 </a:t>
            </a:r>
            <a:r>
              <a:rPr lang="en-US" altLang="zh-CN" dirty="0">
                <a:effectLst/>
              </a:rPr>
              <a:t>G </a:t>
            </a:r>
            <a:r>
              <a:rPr lang="zh-CN" altLang="zh-CN" dirty="0">
                <a:effectLst/>
              </a:rPr>
              <a:t>的极小支配集。</a:t>
            </a:r>
          </a:p>
          <a:p>
            <a:pPr>
              <a:defRPr/>
            </a:pPr>
            <a:r>
              <a:rPr lang="en-US" altLang="zh-CN" dirty="0">
                <a:effectLst/>
              </a:rPr>
              <a:t> </a:t>
            </a:r>
            <a:r>
              <a:rPr lang="en-US" altLang="zh-CN" i="1" dirty="0">
                <a:solidFill>
                  <a:srgbClr val="007A77"/>
                </a:solidFill>
                <a:effectLst/>
              </a:rPr>
              <a:t> </a:t>
            </a:r>
            <a:endParaRPr lang="zh-CN" altLang="en-US" dirty="0"/>
          </a:p>
        </p:txBody>
      </p:sp>
      <p:pic>
        <p:nvPicPr>
          <p:cNvPr id="33280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5" y="2781300"/>
            <a:ext cx="4857750"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椭圆 5"/>
          <p:cNvSpPr/>
          <p:nvPr/>
        </p:nvSpPr>
        <p:spPr>
          <a:xfrm>
            <a:off x="1792288" y="3109913"/>
            <a:ext cx="288925" cy="28733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7" name="椭圆 6"/>
          <p:cNvSpPr/>
          <p:nvPr/>
        </p:nvSpPr>
        <p:spPr>
          <a:xfrm>
            <a:off x="4035425" y="5180013"/>
            <a:ext cx="288925" cy="28733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8" name="椭圆 7"/>
          <p:cNvSpPr/>
          <p:nvPr/>
        </p:nvSpPr>
        <p:spPr>
          <a:xfrm>
            <a:off x="901700" y="5180013"/>
            <a:ext cx="287338" cy="28733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14" name="矩形 13"/>
          <p:cNvSpPr/>
          <p:nvPr/>
        </p:nvSpPr>
        <p:spPr>
          <a:xfrm>
            <a:off x="4572000" y="1700213"/>
            <a:ext cx="3989388" cy="640080"/>
          </a:xfrm>
          <a:prstGeom prst="rect">
            <a:avLst/>
          </a:prstGeom>
          <a:solidFill>
            <a:srgbClr val="FFD8BD"/>
          </a:solidFill>
        </p:spPr>
        <p:txBody>
          <a:bodyPr>
            <a:spAutoFit/>
          </a:bodyPr>
          <a:lstStyle/>
          <a:p>
            <a:pPr marL="342900" indent="-342900" eaLnBrk="0" fontAlgn="base" hangingPunct="0">
              <a:spcBef>
                <a:spcPct val="20000"/>
              </a:spcBef>
              <a:spcAft>
                <a:spcPct val="0"/>
              </a:spcAft>
              <a:buClr>
                <a:srgbClr val="DC5900"/>
              </a:buClr>
              <a:buSzPct val="75000"/>
              <a:buFont typeface="Wingdings" panose="05000000000000000000" pitchFamily="2" charset="2"/>
              <a:buChar char="v"/>
              <a:defRPr/>
            </a:pPr>
            <a:r>
              <a:rPr lang="en-US" altLang="zh-CN" sz="3600" b="1" i="1" kern="0" dirty="0">
                <a:solidFill>
                  <a:srgbClr val="007A77"/>
                </a:solidFill>
              </a:rPr>
              <a:t>I</a:t>
            </a:r>
            <a:r>
              <a:rPr lang="en-US" altLang="zh-CN" sz="3600" b="1" kern="0" baseline="-25000" dirty="0">
                <a:solidFill>
                  <a:srgbClr val="007A77"/>
                </a:solidFill>
              </a:rPr>
              <a:t>1</a:t>
            </a:r>
            <a:r>
              <a:rPr lang="en-US" altLang="zh-CN" sz="3600" b="1" kern="0" dirty="0">
                <a:solidFill>
                  <a:srgbClr val="007A77"/>
                </a:solidFill>
              </a:rPr>
              <a:t> = {</a:t>
            </a:r>
            <a:r>
              <a:rPr lang="en-US" altLang="zh-CN" sz="3600" b="1" i="1" kern="0" dirty="0">
                <a:solidFill>
                  <a:srgbClr val="007A77"/>
                </a:solidFill>
              </a:rPr>
              <a:t>v</a:t>
            </a:r>
            <a:r>
              <a:rPr lang="en-US" altLang="zh-CN" sz="3600" b="1" kern="0" baseline="-25000" dirty="0">
                <a:solidFill>
                  <a:srgbClr val="007A77"/>
                </a:solidFill>
              </a:rPr>
              <a:t>1</a:t>
            </a:r>
            <a:r>
              <a:rPr lang="en-US" altLang="zh-CN" sz="3600" b="1" kern="0" dirty="0">
                <a:solidFill>
                  <a:srgbClr val="007A77"/>
                </a:solidFill>
              </a:rPr>
              <a:t> , </a:t>
            </a:r>
            <a:r>
              <a:rPr lang="en-US" altLang="zh-CN" sz="3600" b="1" i="1" kern="0" dirty="0">
                <a:solidFill>
                  <a:srgbClr val="007A77"/>
                </a:solidFill>
              </a:rPr>
              <a:t>v</a:t>
            </a:r>
            <a:r>
              <a:rPr lang="en-US" altLang="zh-CN" sz="3600" b="1" kern="0" baseline="-25000" dirty="0">
                <a:solidFill>
                  <a:srgbClr val="007A77"/>
                </a:solidFill>
              </a:rPr>
              <a:t>4</a:t>
            </a:r>
            <a:r>
              <a:rPr lang="en-US" altLang="zh-CN" sz="3600" b="1" kern="0" dirty="0">
                <a:solidFill>
                  <a:srgbClr val="007A77"/>
                </a:solidFill>
              </a:rPr>
              <a:t> , </a:t>
            </a:r>
            <a:r>
              <a:rPr lang="en-US" altLang="zh-CN" sz="3600" b="1" i="1" kern="0" dirty="0">
                <a:solidFill>
                  <a:srgbClr val="007A77"/>
                </a:solidFill>
              </a:rPr>
              <a:t>v</a:t>
            </a:r>
            <a:r>
              <a:rPr lang="en-US" altLang="zh-CN" sz="3600" b="1" kern="0" baseline="-25000" dirty="0">
                <a:solidFill>
                  <a:srgbClr val="007A77"/>
                </a:solidFill>
              </a:rPr>
              <a:t>7</a:t>
            </a:r>
            <a:r>
              <a:rPr lang="en-US" altLang="zh-CN" sz="3600" b="1" kern="0" dirty="0">
                <a:solidFill>
                  <a:srgbClr val="007A77"/>
                </a:solidFill>
              </a:rPr>
              <a:t> }</a:t>
            </a:r>
            <a:endParaRPr lang="zh-CN" altLang="en-US" sz="3600" b="1" kern="0" dirty="0">
              <a:solidFill>
                <a:srgbClr val="007A77"/>
              </a:solidFill>
              <a:effectLst>
                <a:outerShdw blurRad="38100" dist="38100" dir="2700000" algn="tl">
                  <a:srgbClr val="C0C0C0"/>
                </a:outerShdw>
              </a:effectLst>
            </a:endParaRPr>
          </a:p>
        </p:txBody>
      </p:sp>
      <p:sp>
        <p:nvSpPr>
          <p:cNvPr id="16" name="矩形 15"/>
          <p:cNvSpPr/>
          <p:nvPr/>
        </p:nvSpPr>
        <p:spPr>
          <a:xfrm>
            <a:off x="4873625" y="2421255"/>
            <a:ext cx="4126230" cy="2184400"/>
          </a:xfrm>
          <a:prstGeom prst="rect">
            <a:avLst/>
          </a:prstGeom>
          <a:solidFill>
            <a:srgbClr val="FFFF00"/>
          </a:solidFill>
          <a:ln>
            <a:noFill/>
          </a:ln>
          <a:effectLst/>
        </p:spPr>
        <p:txBody>
          <a:bodyPr/>
          <a:lstStyle/>
          <a:p>
            <a:pPr marL="342900" lvl="1" indent="-342900" eaLnBrk="0" fontAlgn="base" hangingPunct="0">
              <a:spcBef>
                <a:spcPct val="20000"/>
              </a:spcBef>
              <a:spcAft>
                <a:spcPct val="0"/>
              </a:spcAft>
              <a:buClr>
                <a:srgbClr val="DC5900"/>
              </a:buClr>
              <a:buSzPct val="75000"/>
              <a:buFont typeface="Wingdings" panose="05000000000000000000" pitchFamily="2" charset="2"/>
              <a:buChar char="v"/>
              <a:defRPr/>
            </a:pPr>
            <a:r>
              <a:rPr lang="zh-CN" altLang="zh-CN" sz="2800" b="1" dirty="0">
                <a:solidFill>
                  <a:srgbClr val="0000FF"/>
                </a:solidFill>
              </a:rPr>
              <a:t>若对 </a:t>
            </a:r>
            <a:r>
              <a:rPr lang="en-US" altLang="zh-CN" sz="2800" b="1" dirty="0">
                <a:solidFill>
                  <a:srgbClr val="0000FF"/>
                </a:solidFill>
              </a:rPr>
              <a:t>∀u ∈V (G) - I </a:t>
            </a:r>
            <a:r>
              <a:rPr lang="zh-CN" altLang="zh-CN" sz="2800" b="1" dirty="0">
                <a:solidFill>
                  <a:srgbClr val="0000FF"/>
                </a:solidFill>
              </a:rPr>
              <a:t>， </a:t>
            </a:r>
            <a:r>
              <a:rPr lang="en-US" altLang="zh-CN" sz="2800" b="1" dirty="0">
                <a:solidFill>
                  <a:srgbClr val="0000FF"/>
                </a:solidFill>
              </a:rPr>
              <a:t>I ∪ {u}</a:t>
            </a:r>
            <a:r>
              <a:rPr lang="zh-CN" altLang="zh-CN" sz="2800" b="1" dirty="0">
                <a:solidFill>
                  <a:srgbClr val="0000FF"/>
                </a:solidFill>
              </a:rPr>
              <a:t>都不再是 </a:t>
            </a:r>
            <a:r>
              <a:rPr lang="en-US" altLang="zh-CN" sz="2800" b="1" dirty="0">
                <a:solidFill>
                  <a:srgbClr val="0000FF"/>
                </a:solidFill>
              </a:rPr>
              <a:t>G </a:t>
            </a:r>
            <a:r>
              <a:rPr lang="zh-CN" altLang="zh-CN" sz="2800" b="1" dirty="0">
                <a:solidFill>
                  <a:srgbClr val="0000FF"/>
                </a:solidFill>
              </a:rPr>
              <a:t>的独立集，则称独立集 </a:t>
            </a:r>
            <a:r>
              <a:rPr lang="en-US" altLang="zh-CN" sz="2800" b="1" dirty="0">
                <a:solidFill>
                  <a:srgbClr val="0000FF"/>
                </a:solidFill>
              </a:rPr>
              <a:t>I </a:t>
            </a:r>
            <a:r>
              <a:rPr lang="zh-CN" altLang="zh-CN" sz="2800" b="1" dirty="0">
                <a:solidFill>
                  <a:srgbClr val="0000FF"/>
                </a:solidFill>
              </a:rPr>
              <a:t>为图 </a:t>
            </a:r>
            <a:r>
              <a:rPr lang="en-US" altLang="zh-CN" sz="2800" b="1" dirty="0">
                <a:solidFill>
                  <a:srgbClr val="0000FF"/>
                </a:solidFill>
              </a:rPr>
              <a:t>G </a:t>
            </a:r>
            <a:r>
              <a:rPr lang="zh-CN" altLang="zh-CN" sz="2800" b="1" dirty="0">
                <a:solidFill>
                  <a:srgbClr val="0000FF"/>
                </a:solidFill>
              </a:rPr>
              <a:t>的一个</a:t>
            </a:r>
            <a:r>
              <a:rPr lang="zh-CN" altLang="zh-CN" sz="2800" b="1" dirty="0">
                <a:solidFill>
                  <a:srgbClr val="FF0000"/>
                </a:solidFill>
              </a:rPr>
              <a:t>极大点独立集</a:t>
            </a:r>
            <a:endParaRPr lang="en-US" altLang="zh-CN" sz="2800" b="1" dirty="0">
              <a:solidFill>
                <a:srgbClr val="FF0000"/>
              </a:solidFill>
            </a:endParaRPr>
          </a:p>
        </p:txBody>
      </p:sp>
      <p:sp>
        <p:nvSpPr>
          <p:cNvPr id="17" name="内容占位符 2"/>
          <p:cNvSpPr txBox="1"/>
          <p:nvPr/>
        </p:nvSpPr>
        <p:spPr bwMode="auto">
          <a:xfrm>
            <a:off x="4872990" y="4681855"/>
            <a:ext cx="4271010" cy="2159000"/>
          </a:xfrm>
          <a:prstGeom prst="rect">
            <a:avLst/>
          </a:prstGeom>
          <a:solidFill>
            <a:srgbClr val="FFFF00"/>
          </a:solidFill>
          <a:ln>
            <a:noFill/>
          </a:ln>
          <a:effectLst/>
        </p:spPr>
        <p:txBody>
          <a:bodyPr/>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600" b="1">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3200">
                <a:solidFill>
                  <a:srgbClr val="3C3C5A"/>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800">
                <a:solidFill>
                  <a:schemeClr val="tx2"/>
                </a:solidFill>
                <a:latin typeface="+mn-lt"/>
                <a:ea typeface="+mn-ea"/>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4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9pPr>
          </a:lstStyle>
          <a:p>
            <a:pPr marL="342900" lvl="1" indent="-342900">
              <a:buClr>
                <a:srgbClr val="DC5900"/>
              </a:buClr>
              <a:buSzPct val="75000"/>
              <a:buFont typeface="Wingdings" panose="05000000000000000000" pitchFamily="2" charset="2"/>
              <a:buChar char="v"/>
              <a:defRPr/>
            </a:pPr>
            <a:r>
              <a:rPr lang="zh-CN" altLang="en-US" b="1" dirty="0">
                <a:solidFill>
                  <a:srgbClr val="FF0000"/>
                </a:solidFill>
              </a:rPr>
              <a:t>极小支配集</a:t>
            </a:r>
            <a:r>
              <a:rPr lang="en-US" altLang="zh-CN" b="1" dirty="0">
                <a:solidFill>
                  <a:srgbClr val="FF0000"/>
                </a:solidFill>
              </a:rPr>
              <a:t>:</a:t>
            </a:r>
            <a:r>
              <a:rPr lang="zh-CN" altLang="en-US" b="1" dirty="0">
                <a:solidFill>
                  <a:srgbClr val="0000FF"/>
                </a:solidFill>
              </a:rPr>
              <a:t>一个支配集的任何真子集都不是支配集，则称它为极小支配集。</a:t>
            </a:r>
            <a:endParaRPr lang="en-US" altLang="zh-CN" b="1" dirty="0">
              <a:solidFill>
                <a:srgbClr val="0000FF"/>
              </a:solidFill>
            </a:endParaRPr>
          </a:p>
          <a:p>
            <a:pPr>
              <a:buClr>
                <a:srgbClr val="DC5900"/>
              </a:buClr>
              <a:defRPr/>
            </a:pPr>
            <a:endParaRPr lang="en-US" altLang="zh-CN" kern="0" dirty="0">
              <a:solidFill>
                <a:srgbClr val="007A77"/>
              </a:solidFill>
              <a:effectLst/>
            </a:endParaRPr>
          </a:p>
          <a:p>
            <a:pPr>
              <a:buClr>
                <a:srgbClr val="DC5900"/>
              </a:buClr>
              <a:defRPr/>
            </a:pPr>
            <a:endParaRPr lang="en-US" altLang="zh-CN" kern="0" dirty="0">
              <a:solidFill>
                <a:srgbClr val="007A77"/>
              </a:solidFill>
              <a:effectLst/>
            </a:endParaRPr>
          </a:p>
          <a:p>
            <a:pPr>
              <a:buClr>
                <a:srgbClr val="DC5900"/>
              </a:buClr>
              <a:defRPr/>
            </a:pPr>
            <a:endParaRPr lang="en-US" altLang="zh-CN" kern="0" dirty="0">
              <a:solidFill>
                <a:srgbClr val="007A77"/>
              </a:solidFill>
              <a:effectLst/>
            </a:endParaRPr>
          </a:p>
          <a:p>
            <a:pPr>
              <a:buClr>
                <a:srgbClr val="DC5900"/>
              </a:buClr>
              <a:defRPr/>
            </a:pPr>
            <a:endParaRPr lang="en-US" altLang="zh-CN" kern="0" dirty="0">
              <a:solidFill>
                <a:srgbClr val="007A77"/>
              </a:solid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dirty="0"/>
          </a:p>
        </p:txBody>
      </p:sp>
      <p:sp>
        <p:nvSpPr>
          <p:cNvPr id="3" name="内容占位符 2"/>
          <p:cNvSpPr>
            <a:spLocks noGrp="1"/>
          </p:cNvSpPr>
          <p:nvPr>
            <p:ph idx="1"/>
          </p:nvPr>
        </p:nvSpPr>
        <p:spPr>
          <a:xfrm>
            <a:off x="323850" y="981075"/>
            <a:ext cx="8950325" cy="5184775"/>
          </a:xfrm>
        </p:spPr>
        <p:txBody>
          <a:bodyPr/>
          <a:lstStyle/>
          <a:p>
            <a:pPr>
              <a:defRPr/>
            </a:pPr>
            <a:r>
              <a:rPr lang="zh-CN" altLang="zh-CN" dirty="0">
                <a:effectLst/>
              </a:rPr>
              <a:t>定理 </a:t>
            </a:r>
            <a:r>
              <a:rPr lang="en-US" altLang="zh-CN" dirty="0">
                <a:effectLst/>
              </a:rPr>
              <a:t>5.1.9 </a:t>
            </a:r>
            <a:r>
              <a:rPr lang="zh-CN" altLang="zh-CN" dirty="0">
                <a:effectLst/>
              </a:rPr>
              <a:t>若 </a:t>
            </a:r>
            <a:r>
              <a:rPr lang="en-US" altLang="zh-CN" dirty="0">
                <a:effectLst/>
              </a:rPr>
              <a:t>I </a:t>
            </a:r>
            <a:r>
              <a:rPr lang="zh-CN" altLang="zh-CN" dirty="0">
                <a:effectLst/>
              </a:rPr>
              <a:t>是独立集，则它是极大独立集当且仅当它是支配集。</a:t>
            </a:r>
            <a:endParaRPr lang="en-US" altLang="zh-CN" dirty="0">
              <a:effectLst/>
            </a:endParaRPr>
          </a:p>
          <a:p>
            <a:pPr>
              <a:defRPr/>
            </a:pPr>
            <a:endParaRPr lang="en-US" altLang="zh-CN" dirty="0">
              <a:effectLst/>
            </a:endParaRPr>
          </a:p>
          <a:p>
            <a:pPr>
              <a:defRPr/>
            </a:pPr>
            <a:endParaRPr lang="en-US" altLang="zh-CN" dirty="0">
              <a:effectLst/>
            </a:endParaRPr>
          </a:p>
          <a:p>
            <a:pPr>
              <a:defRPr/>
            </a:pPr>
            <a:r>
              <a:rPr lang="zh-CN" altLang="zh-CN" dirty="0">
                <a:effectLst/>
              </a:rPr>
              <a:t>定理 </a:t>
            </a:r>
            <a:r>
              <a:rPr lang="en-US" altLang="zh-CN" dirty="0">
                <a:effectLst/>
              </a:rPr>
              <a:t>5.1.10 </a:t>
            </a:r>
            <a:r>
              <a:rPr lang="zh-CN" altLang="zh-CN" dirty="0">
                <a:effectLst/>
              </a:rPr>
              <a:t>对任何图 </a:t>
            </a:r>
            <a:r>
              <a:rPr lang="en-US" altLang="zh-CN" dirty="0">
                <a:effectLst/>
              </a:rPr>
              <a:t>G</a:t>
            </a:r>
            <a:r>
              <a:rPr lang="zh-CN" altLang="zh-CN" dirty="0">
                <a:effectLst/>
              </a:rPr>
              <a:t>，</a:t>
            </a:r>
            <a:r>
              <a:rPr lang="en-US" altLang="zh-CN" i="1" dirty="0">
                <a:effectLst/>
              </a:rPr>
              <a:t>α</a:t>
            </a:r>
            <a:r>
              <a:rPr lang="en-US" altLang="zh-CN" dirty="0">
                <a:effectLst/>
              </a:rPr>
              <a:t>(G) ≥ </a:t>
            </a:r>
            <a:r>
              <a:rPr lang="en-US" altLang="zh-CN" i="1" dirty="0">
                <a:effectLst/>
              </a:rPr>
              <a:t>γ</a:t>
            </a:r>
            <a:r>
              <a:rPr lang="en-US" altLang="zh-CN" dirty="0">
                <a:effectLst/>
              </a:rPr>
              <a:t> (G) </a:t>
            </a:r>
            <a:endParaRPr lang="zh-CN" altLang="zh-CN" dirty="0">
              <a:effectLst/>
            </a:endParaRPr>
          </a:p>
          <a:p>
            <a:pPr>
              <a:defRPr/>
            </a:pPr>
            <a:endParaRPr lang="zh-CN" altLang="en-US" dirty="0"/>
          </a:p>
        </p:txBody>
      </p:sp>
      <p:sp>
        <p:nvSpPr>
          <p:cNvPr id="4" name="文本框 3"/>
          <p:cNvSpPr txBox="1"/>
          <p:nvPr/>
        </p:nvSpPr>
        <p:spPr>
          <a:xfrm>
            <a:off x="596265" y="5000625"/>
            <a:ext cx="7639050" cy="396240"/>
          </a:xfrm>
          <a:prstGeom prst="rect">
            <a:avLst/>
          </a:prstGeom>
          <a:noFill/>
        </p:spPr>
        <p:txBody>
          <a:bodyPr wrap="none" rtlCol="0" anchor="t">
            <a:spAutoFit/>
          </a:bodyPr>
          <a:lstStyle/>
          <a:p>
            <a:pPr lvl="1" algn="l">
              <a:spcAft>
                <a:spcPts val="600"/>
              </a:spcAft>
              <a:defRPr/>
            </a:pPr>
            <a:r>
              <a:rPr lang="zh-CN" altLang="en-US" sz="2000" b="1">
                <a:solidFill>
                  <a:srgbClr val="8E082E"/>
                </a:solidFill>
                <a:sym typeface="+mn-ea"/>
              </a:rPr>
              <a:t>最小支配集的顶点个数称为 </a:t>
            </a:r>
            <a:r>
              <a:rPr lang="en-US" altLang="zh-CN" sz="2000" b="1">
                <a:solidFill>
                  <a:srgbClr val="8E082E"/>
                </a:solidFill>
                <a:sym typeface="+mn-ea"/>
              </a:rPr>
              <a:t>G</a:t>
            </a:r>
            <a:r>
              <a:rPr lang="zh-CN" altLang="en-US" sz="2000" b="1">
                <a:solidFill>
                  <a:srgbClr val="8E082E"/>
                </a:solidFill>
                <a:sym typeface="+mn-ea"/>
              </a:rPr>
              <a:t> 的支配数，记为 </a:t>
            </a:r>
            <a:r>
              <a:rPr lang="en-US" altLang="zh-CN" sz="2000" b="1" i="1">
                <a:solidFill>
                  <a:srgbClr val="8E082E"/>
                </a:solidFill>
                <a:sym typeface="+mn-ea"/>
              </a:rPr>
              <a:t>γ</a:t>
            </a:r>
            <a:r>
              <a:rPr lang="zh-CN" altLang="en-US" sz="2000" b="1">
                <a:solidFill>
                  <a:srgbClr val="8E082E"/>
                </a:solidFill>
                <a:sym typeface="+mn-ea"/>
              </a:rPr>
              <a:t> </a:t>
            </a:r>
            <a:r>
              <a:rPr lang="en-US" altLang="zh-CN" sz="2000" b="1">
                <a:solidFill>
                  <a:srgbClr val="8E082E"/>
                </a:solidFill>
                <a:sym typeface="+mn-ea"/>
              </a:rPr>
              <a:t>(</a:t>
            </a:r>
            <a:r>
              <a:rPr lang="zh-CN" altLang="en-US" sz="2000" b="1">
                <a:solidFill>
                  <a:srgbClr val="8E082E"/>
                </a:solidFill>
                <a:sym typeface="+mn-ea"/>
              </a:rPr>
              <a:t> </a:t>
            </a:r>
            <a:r>
              <a:rPr lang="en-US" altLang="zh-CN" sz="2000" b="1" i="1">
                <a:solidFill>
                  <a:srgbClr val="8E082E"/>
                </a:solidFill>
                <a:sym typeface="+mn-ea"/>
              </a:rPr>
              <a:t>G</a:t>
            </a:r>
            <a:r>
              <a:rPr lang="en-US" altLang="zh-CN" sz="2000" b="1">
                <a:solidFill>
                  <a:srgbClr val="8E082E"/>
                </a:solidFill>
                <a:sym typeface="+mn-ea"/>
              </a:rPr>
              <a:t>)</a:t>
            </a:r>
            <a:r>
              <a:rPr lang="zh-CN" altLang="en-US" sz="2000" b="1">
                <a:solidFill>
                  <a:srgbClr val="8E082E"/>
                </a:solidFill>
                <a:sym typeface="+mn-ea"/>
              </a:rPr>
              <a:t> 或 </a:t>
            </a:r>
            <a:r>
              <a:rPr lang="en-US" altLang="zh-CN" sz="2000" b="1" i="1">
                <a:solidFill>
                  <a:srgbClr val="8E082E"/>
                </a:solidFill>
                <a:sym typeface="+mn-ea"/>
              </a:rPr>
              <a:t>γ</a:t>
            </a:r>
            <a:r>
              <a:rPr lang="zh-CN" altLang="en-US" sz="2000" b="1">
                <a:solidFill>
                  <a:srgbClr val="8E082E"/>
                </a:solidFill>
                <a:sym typeface="+mn-ea"/>
              </a:rPr>
              <a:t> 。</a:t>
            </a:r>
            <a:endParaRPr lang="zh-CN" altLang="en-US" sz="2000"/>
          </a:p>
        </p:txBody>
      </p:sp>
      <p:sp>
        <p:nvSpPr>
          <p:cNvPr id="5" name="文本框 4"/>
          <p:cNvSpPr txBox="1"/>
          <p:nvPr/>
        </p:nvSpPr>
        <p:spPr>
          <a:xfrm>
            <a:off x="514985" y="5609590"/>
            <a:ext cx="8349615" cy="701040"/>
          </a:xfrm>
          <a:prstGeom prst="rect">
            <a:avLst/>
          </a:prstGeom>
          <a:noFill/>
        </p:spPr>
        <p:txBody>
          <a:bodyPr wrap="square" rtlCol="0" anchor="t">
            <a:spAutoFit/>
          </a:bodyPr>
          <a:lstStyle/>
          <a:p>
            <a:r>
              <a:rPr lang="en-US" altLang="zh-CN" sz="2000" b="1" dirty="0">
                <a:sym typeface="+mn-ea"/>
              </a:rPr>
              <a:t>G </a:t>
            </a:r>
            <a:r>
              <a:rPr lang="zh-CN" altLang="zh-CN" sz="2000" b="1" dirty="0">
                <a:sym typeface="+mn-ea"/>
              </a:rPr>
              <a:t>的含点数最多的点独立集称为</a:t>
            </a:r>
            <a:r>
              <a:rPr lang="zh-CN" altLang="zh-CN" sz="2000" b="1" dirty="0">
                <a:solidFill>
                  <a:srgbClr val="FF0000"/>
                </a:solidFill>
                <a:sym typeface="+mn-ea"/>
              </a:rPr>
              <a:t>最大点独立集</a:t>
            </a:r>
            <a:r>
              <a:rPr lang="zh-CN" altLang="zh-CN" sz="2000" b="1" dirty="0">
                <a:sym typeface="+mn-ea"/>
              </a:rPr>
              <a:t>，它含点的个数称为 </a:t>
            </a:r>
            <a:r>
              <a:rPr lang="en-US" altLang="zh-CN" sz="2000" b="1" dirty="0">
                <a:sym typeface="+mn-ea"/>
              </a:rPr>
              <a:t>G </a:t>
            </a:r>
            <a:r>
              <a:rPr lang="zh-CN" altLang="zh-CN" sz="2000" b="1" dirty="0">
                <a:sym typeface="+mn-ea"/>
              </a:rPr>
              <a:t>的</a:t>
            </a:r>
            <a:r>
              <a:rPr lang="zh-CN" altLang="zh-CN" sz="2000" b="1" dirty="0">
                <a:solidFill>
                  <a:srgbClr val="FF0000"/>
                </a:solidFill>
                <a:sym typeface="+mn-ea"/>
              </a:rPr>
              <a:t>独立数</a:t>
            </a:r>
            <a:r>
              <a:rPr lang="zh-CN" altLang="zh-CN" sz="2000" b="1" dirty="0">
                <a:sym typeface="+mn-ea"/>
              </a:rPr>
              <a:t>，记为</a:t>
            </a:r>
            <a:r>
              <a:rPr lang="en-US" altLang="zh-CN" sz="2000" b="1" i="1" dirty="0">
                <a:solidFill>
                  <a:srgbClr val="FF0000"/>
                </a:solidFill>
                <a:sym typeface="+mn-ea"/>
              </a:rPr>
              <a:t>α</a:t>
            </a:r>
            <a:r>
              <a:rPr lang="en-US" altLang="zh-CN" sz="2000" b="1" dirty="0">
                <a:solidFill>
                  <a:srgbClr val="FF0000"/>
                </a:solidFill>
                <a:sym typeface="+mn-ea"/>
              </a:rPr>
              <a:t>(</a:t>
            </a:r>
            <a:r>
              <a:rPr lang="en-US" altLang="zh-CN" sz="2000" b="1" i="1" dirty="0">
                <a:solidFill>
                  <a:srgbClr val="FF0000"/>
                </a:solidFill>
                <a:sym typeface="+mn-ea"/>
              </a:rPr>
              <a:t>G</a:t>
            </a:r>
            <a:r>
              <a:rPr lang="en-US" altLang="zh-CN" sz="2000" b="1" dirty="0">
                <a:solidFill>
                  <a:srgbClr val="FF0000"/>
                </a:solidFill>
                <a:sym typeface="+mn-ea"/>
              </a:rPr>
              <a:t>) </a:t>
            </a:r>
            <a:r>
              <a:rPr lang="zh-CN" altLang="zh-CN" sz="2000" b="1" dirty="0">
                <a:sym typeface="+mn-ea"/>
              </a:rPr>
              <a:t>或</a:t>
            </a:r>
            <a:r>
              <a:rPr lang="en-US" altLang="zh-CN" sz="2000" b="1" i="1" dirty="0">
                <a:solidFill>
                  <a:srgbClr val="FF0000"/>
                </a:solidFill>
                <a:sym typeface="+mn-ea"/>
              </a:rPr>
              <a:t>α</a:t>
            </a:r>
            <a:r>
              <a:rPr lang="en-US" altLang="zh-CN" sz="2000" b="1" dirty="0">
                <a:solidFill>
                  <a:srgbClr val="FF0000"/>
                </a:solidFill>
                <a:sym typeface="+mn-ea"/>
              </a:rPr>
              <a:t> </a:t>
            </a:r>
            <a:r>
              <a:rPr lang="zh-CN" altLang="zh-CN" sz="2000" b="1" dirty="0">
                <a:sym typeface="+mn-ea"/>
              </a:rPr>
              <a:t>。</a:t>
            </a:r>
            <a:endParaRPr lang="zh-CN" altLang="en-US" sz="2000"/>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825" y="260350"/>
            <a:ext cx="9145588" cy="720725"/>
          </a:xfrm>
        </p:spPr>
        <p:txBody>
          <a:bodyPr/>
          <a:lstStyle/>
          <a:p>
            <a:pPr>
              <a:defRPr/>
            </a:pPr>
            <a:r>
              <a:rPr lang="zh-CN" altLang="zh-CN" dirty="0">
                <a:effectLst/>
              </a:rPr>
              <a:t>三、点覆盖 </a:t>
            </a:r>
            <a:r>
              <a:rPr lang="en-US" altLang="zh-CN" dirty="0">
                <a:effectLst/>
              </a:rPr>
              <a:t>(vertex covering set)</a:t>
            </a:r>
            <a:br>
              <a:rPr lang="zh-CN" altLang="zh-CN" dirty="0">
                <a:effectLst/>
              </a:rPr>
            </a:br>
            <a:endParaRPr lang="zh-CN" altLang="en-US" dirty="0"/>
          </a:p>
        </p:txBody>
      </p:sp>
      <p:sp>
        <p:nvSpPr>
          <p:cNvPr id="334851" name="Rectangle 6"/>
          <p:cNvSpPr>
            <a:spLocks noChangeArrowheads="1"/>
          </p:cNvSpPr>
          <p:nvPr/>
        </p:nvSpPr>
        <p:spPr bwMode="auto">
          <a:xfrm>
            <a:off x="10521950" y="3714433"/>
            <a:ext cx="323850" cy="245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sz="1000" i="1">
                <a:solidFill>
                  <a:srgbClr val="007A77"/>
                </a:solidFill>
                <a:latin typeface="Calibri" panose="020F0502020204030204" charset="0"/>
                <a:cs typeface="Arial" panose="020B0604020202020204" pitchFamily="34" charset="0"/>
              </a:rPr>
              <a:t>v</a:t>
            </a:r>
            <a:r>
              <a:rPr lang="en-US" altLang="zh-CN" sz="1400" baseline="-30000">
                <a:solidFill>
                  <a:srgbClr val="007A77"/>
                </a:solidFill>
                <a:latin typeface="Calibri" panose="020F0502020204030204" charset="0"/>
                <a:cs typeface="Arial" panose="020B0604020202020204" pitchFamily="34" charset="0"/>
              </a:rPr>
              <a:t>6 </a:t>
            </a:r>
            <a:endParaRPr lang="en-US" altLang="zh-CN">
              <a:solidFill>
                <a:srgbClr val="007A77"/>
              </a:solidFill>
            </a:endParaRPr>
          </a:p>
        </p:txBody>
      </p:sp>
      <p:sp>
        <p:nvSpPr>
          <p:cNvPr id="334852" name="Rectangle 7"/>
          <p:cNvSpPr>
            <a:spLocks noChangeArrowheads="1"/>
          </p:cNvSpPr>
          <p:nvPr/>
        </p:nvSpPr>
        <p:spPr bwMode="auto">
          <a:xfrm>
            <a:off x="10541635" y="4285933"/>
            <a:ext cx="284480" cy="245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sz="1000" i="1">
                <a:solidFill>
                  <a:srgbClr val="007A77"/>
                </a:solidFill>
                <a:latin typeface="Calibri" panose="020F0502020204030204" charset="0"/>
                <a:cs typeface="Arial" panose="020B0604020202020204" pitchFamily="34" charset="0"/>
              </a:rPr>
              <a:t>v</a:t>
            </a:r>
            <a:r>
              <a:rPr lang="en-US" altLang="zh-CN" sz="700">
                <a:solidFill>
                  <a:srgbClr val="007A77"/>
                </a:solidFill>
                <a:latin typeface="Calibri" panose="020F0502020204030204" charset="0"/>
                <a:cs typeface="Arial" panose="020B0604020202020204" pitchFamily="34" charset="0"/>
              </a:rPr>
              <a:t>5</a:t>
            </a:r>
            <a:endParaRPr lang="en-US" altLang="zh-CN">
              <a:solidFill>
                <a:srgbClr val="007A77"/>
              </a:solidFill>
            </a:endParaRPr>
          </a:p>
        </p:txBody>
      </p:sp>
      <p:sp>
        <p:nvSpPr>
          <p:cNvPr id="8" name="内容占位符 7"/>
          <p:cNvSpPr>
            <a:spLocks noGrp="1"/>
          </p:cNvSpPr>
          <p:nvPr>
            <p:ph idx="1"/>
          </p:nvPr>
        </p:nvSpPr>
        <p:spPr>
          <a:xfrm>
            <a:off x="436563" y="836613"/>
            <a:ext cx="8675687" cy="5184775"/>
          </a:xfrm>
        </p:spPr>
        <p:txBody>
          <a:bodyPr/>
          <a:lstStyle/>
          <a:p>
            <a:pPr marL="0" indent="266700" eaLnBrk="1" hangingPunct="1">
              <a:spcBef>
                <a:spcPct val="0"/>
              </a:spcBef>
              <a:buClrTx/>
              <a:buSzTx/>
              <a:buFont typeface="Wingdings" panose="05000000000000000000" pitchFamily="2" charset="2"/>
              <a:buNone/>
            </a:pPr>
            <a:r>
              <a:rPr lang="zh-CN" altLang="zh-CN" dirty="0">
                <a:solidFill>
                  <a:srgbClr val="FF0000"/>
                </a:solidFill>
                <a:effectLst/>
                <a:latin typeface="宋体" panose="02010600030101010101" pitchFamily="2" charset="-122"/>
                <a:cs typeface="Arial" panose="020B0604020202020204" pitchFamily="34" charset="0"/>
              </a:rPr>
              <a:t>定义 </a:t>
            </a:r>
            <a:r>
              <a:rPr lang="en-US" altLang="zh-CN" dirty="0">
                <a:solidFill>
                  <a:srgbClr val="FF0000"/>
                </a:solidFill>
                <a:effectLst/>
                <a:latin typeface="Calibri" panose="020F0502020204030204" charset="0"/>
                <a:cs typeface="Arial" panose="020B0604020202020204" pitchFamily="34" charset="0"/>
              </a:rPr>
              <a:t>5.1.3</a:t>
            </a:r>
            <a:r>
              <a:rPr lang="en-US" altLang="zh-CN" dirty="0">
                <a:solidFill>
                  <a:srgbClr val="FF0000"/>
                </a:solidFill>
                <a:effectLst/>
                <a:latin typeface="宋体" panose="02010600030101010101" pitchFamily="2" charset="-122"/>
                <a:cs typeface="Arial" panose="020B0604020202020204" pitchFamily="34" charset="0"/>
              </a:rPr>
              <a:t> </a:t>
            </a:r>
          </a:p>
          <a:p>
            <a:pPr marL="0" indent="266700" eaLnBrk="1" hangingPunct="1">
              <a:spcBef>
                <a:spcPct val="0"/>
              </a:spcBef>
              <a:buClrTx/>
              <a:buSzTx/>
              <a:buFont typeface="Wingdings" panose="05000000000000000000" pitchFamily="2" charset="2"/>
              <a:buBlip>
                <a:blip r:embed="rId2"/>
              </a:buBlip>
            </a:pPr>
            <a:r>
              <a:rPr lang="zh-CN" altLang="en-US" dirty="0">
                <a:solidFill>
                  <a:srgbClr val="0000FF"/>
                </a:solidFill>
                <a:effectLst/>
                <a:latin typeface="宋体" panose="02010600030101010101" pitchFamily="2" charset="-122"/>
                <a:cs typeface="Arial" panose="020B0604020202020204" pitchFamily="34" charset="0"/>
              </a:rPr>
              <a:t>设 </a:t>
            </a:r>
            <a:r>
              <a:rPr lang="en-US" altLang="zh-CN" i="1" dirty="0">
                <a:solidFill>
                  <a:srgbClr val="0000FF"/>
                </a:solidFill>
                <a:effectLst/>
                <a:latin typeface="Calibri" panose="020F0502020204030204" charset="0"/>
                <a:cs typeface="Arial" panose="020B0604020202020204" pitchFamily="34" charset="0"/>
              </a:rPr>
              <a:t>F</a:t>
            </a:r>
            <a:r>
              <a:rPr lang="en-US" altLang="zh-CN" dirty="0">
                <a:solidFill>
                  <a:srgbClr val="0000FF"/>
                </a:solidFill>
                <a:effectLst/>
                <a:latin typeface="宋体" panose="02010600030101010101" pitchFamily="2" charset="-122"/>
                <a:cs typeface="Arial" panose="020B0604020202020204" pitchFamily="34" charset="0"/>
              </a:rPr>
              <a:t> </a:t>
            </a:r>
            <a:r>
              <a:rPr lang="en-US" altLang="zh-CN" dirty="0">
                <a:solidFill>
                  <a:srgbClr val="0000FF"/>
                </a:solidFill>
                <a:effectLst/>
                <a:latin typeface="Arial Unicode MS" panose="020B0604020202020204" charset="-122"/>
                <a:ea typeface="Arial Unicode MS" panose="020B0604020202020204" charset="-122"/>
                <a:cs typeface="Arial Unicode MS" panose="020B0604020202020204" charset="-122"/>
              </a:rPr>
              <a:t>⊂</a:t>
            </a:r>
            <a:r>
              <a:rPr lang="en-US" altLang="zh-CN" dirty="0">
                <a:solidFill>
                  <a:srgbClr val="0000FF"/>
                </a:solidFill>
                <a:effectLst/>
                <a:latin typeface="宋体" panose="02010600030101010101" pitchFamily="2" charset="-122"/>
                <a:cs typeface="Arial" panose="020B0604020202020204" pitchFamily="34" charset="0"/>
              </a:rPr>
              <a:t> </a:t>
            </a:r>
            <a:r>
              <a:rPr lang="en-US" altLang="zh-CN" i="1" dirty="0">
                <a:solidFill>
                  <a:srgbClr val="0000FF"/>
                </a:solidFill>
                <a:effectLst/>
                <a:latin typeface="Calibri" panose="020F0502020204030204" charset="0"/>
                <a:cs typeface="Arial" panose="020B0604020202020204" pitchFamily="34" charset="0"/>
              </a:rPr>
              <a:t>V</a:t>
            </a:r>
            <a:r>
              <a:rPr lang="en-US" altLang="zh-CN" dirty="0">
                <a:solidFill>
                  <a:srgbClr val="0000FF"/>
                </a:solidFill>
                <a:effectLst/>
                <a:latin typeface="宋体" panose="02010600030101010101" pitchFamily="2" charset="-122"/>
                <a:cs typeface="Arial" panose="020B0604020202020204" pitchFamily="34" charset="0"/>
              </a:rPr>
              <a:t> </a:t>
            </a:r>
            <a:r>
              <a:rPr lang="en-US" altLang="zh-CN" dirty="0">
                <a:solidFill>
                  <a:srgbClr val="0000FF"/>
                </a:solidFill>
                <a:effectLst/>
                <a:latin typeface="Calibri" panose="020F0502020204030204" charset="0"/>
                <a:cs typeface="Arial" panose="020B0604020202020204" pitchFamily="34" charset="0"/>
              </a:rPr>
              <a:t>(</a:t>
            </a:r>
            <a:r>
              <a:rPr lang="en-US" altLang="zh-CN" i="1" dirty="0">
                <a:solidFill>
                  <a:srgbClr val="0000FF"/>
                </a:solidFill>
                <a:effectLst/>
                <a:latin typeface="Calibri" panose="020F0502020204030204" charset="0"/>
                <a:cs typeface="Arial" panose="020B0604020202020204" pitchFamily="34" charset="0"/>
              </a:rPr>
              <a:t>G</a:t>
            </a:r>
            <a:r>
              <a:rPr lang="en-US" altLang="zh-CN" dirty="0">
                <a:solidFill>
                  <a:srgbClr val="0000FF"/>
                </a:solidFill>
                <a:effectLst/>
                <a:latin typeface="Calibri" panose="020F0502020204030204" charset="0"/>
                <a:cs typeface="Arial" panose="020B0604020202020204" pitchFamily="34" charset="0"/>
              </a:rPr>
              <a:t>)</a:t>
            </a:r>
            <a:r>
              <a:rPr lang="en-US" altLang="zh-CN" dirty="0">
                <a:solidFill>
                  <a:srgbClr val="0000FF"/>
                </a:solidFill>
                <a:effectLst/>
                <a:latin typeface="宋体" panose="02010600030101010101" pitchFamily="2" charset="-122"/>
                <a:cs typeface="Arial" panose="020B0604020202020204" pitchFamily="34" charset="0"/>
              </a:rPr>
              <a:t> </a:t>
            </a:r>
            <a:r>
              <a:rPr lang="zh-CN" altLang="en-US" dirty="0">
                <a:solidFill>
                  <a:srgbClr val="0000FF"/>
                </a:solidFill>
                <a:effectLst/>
                <a:latin typeface="宋体" panose="02010600030101010101" pitchFamily="2" charset="-122"/>
                <a:cs typeface="Arial" panose="020B0604020202020204" pitchFamily="34" charset="0"/>
              </a:rPr>
              <a:t>，若 </a:t>
            </a:r>
            <a:r>
              <a:rPr lang="en-US" altLang="zh-CN" dirty="0">
                <a:solidFill>
                  <a:srgbClr val="0000FF"/>
                </a:solidFill>
                <a:effectLst/>
                <a:latin typeface="Calibri" panose="020F0502020204030204" charset="0"/>
                <a:cs typeface="Arial" panose="020B0604020202020204" pitchFamily="34" charset="0"/>
              </a:rPr>
              <a:t>G</a:t>
            </a:r>
            <a:r>
              <a:rPr lang="en-US" altLang="zh-CN" dirty="0">
                <a:solidFill>
                  <a:srgbClr val="0000FF"/>
                </a:solidFill>
                <a:effectLst/>
                <a:latin typeface="宋体" panose="02010600030101010101" pitchFamily="2" charset="-122"/>
                <a:cs typeface="Arial" panose="020B0604020202020204" pitchFamily="34" charset="0"/>
              </a:rPr>
              <a:t> </a:t>
            </a:r>
            <a:r>
              <a:rPr lang="zh-CN" altLang="en-US" dirty="0">
                <a:solidFill>
                  <a:srgbClr val="0000FF"/>
                </a:solidFill>
                <a:effectLst/>
                <a:latin typeface="宋体" panose="02010600030101010101" pitchFamily="2" charset="-122"/>
                <a:cs typeface="Arial" panose="020B0604020202020204" pitchFamily="34" charset="0"/>
              </a:rPr>
              <a:t>的每条边至少有一个端点属于 </a:t>
            </a:r>
            <a:r>
              <a:rPr lang="en-US" altLang="zh-CN" i="1" dirty="0">
                <a:solidFill>
                  <a:srgbClr val="0000FF"/>
                </a:solidFill>
                <a:effectLst/>
                <a:latin typeface="Calibri" panose="020F0502020204030204" charset="0"/>
                <a:cs typeface="Arial" panose="020B0604020202020204" pitchFamily="34" charset="0"/>
              </a:rPr>
              <a:t>F</a:t>
            </a:r>
            <a:r>
              <a:rPr lang="zh-CN" altLang="en-US" dirty="0">
                <a:solidFill>
                  <a:srgbClr val="0000FF"/>
                </a:solidFill>
                <a:effectLst/>
                <a:latin typeface="宋体" panose="02010600030101010101" pitchFamily="2" charset="-122"/>
                <a:cs typeface="Arial" panose="020B0604020202020204" pitchFamily="34" charset="0"/>
              </a:rPr>
              <a:t>，则称 </a:t>
            </a:r>
            <a:r>
              <a:rPr lang="en-US" altLang="zh-CN" i="1" dirty="0">
                <a:solidFill>
                  <a:srgbClr val="0000FF"/>
                </a:solidFill>
                <a:effectLst/>
                <a:latin typeface="Calibri" panose="020F0502020204030204" charset="0"/>
                <a:cs typeface="Arial" panose="020B0604020202020204" pitchFamily="34" charset="0"/>
              </a:rPr>
              <a:t>F</a:t>
            </a:r>
            <a:r>
              <a:rPr lang="en-US" altLang="zh-CN" dirty="0">
                <a:solidFill>
                  <a:srgbClr val="0000FF"/>
                </a:solidFill>
                <a:effectLst/>
                <a:latin typeface="宋体" panose="02010600030101010101" pitchFamily="2" charset="-122"/>
                <a:cs typeface="Arial" panose="020B0604020202020204" pitchFamily="34" charset="0"/>
              </a:rPr>
              <a:t> </a:t>
            </a:r>
            <a:r>
              <a:rPr lang="zh-CN" altLang="en-US" dirty="0">
                <a:solidFill>
                  <a:srgbClr val="0000FF"/>
                </a:solidFill>
                <a:effectLst/>
                <a:latin typeface="宋体" panose="02010600030101010101" pitchFamily="2" charset="-122"/>
                <a:cs typeface="Arial" panose="020B0604020202020204" pitchFamily="34" charset="0"/>
              </a:rPr>
              <a:t>是 </a:t>
            </a:r>
            <a:r>
              <a:rPr lang="en-US" altLang="zh-CN" dirty="0">
                <a:solidFill>
                  <a:srgbClr val="0000FF"/>
                </a:solidFill>
                <a:effectLst/>
                <a:latin typeface="Calibri" panose="020F0502020204030204" charset="0"/>
                <a:cs typeface="Arial" panose="020B0604020202020204" pitchFamily="34" charset="0"/>
              </a:rPr>
              <a:t>G</a:t>
            </a:r>
            <a:r>
              <a:rPr lang="en-US" altLang="zh-CN" dirty="0">
                <a:solidFill>
                  <a:srgbClr val="0000FF"/>
                </a:solidFill>
                <a:effectLst/>
                <a:latin typeface="宋体" panose="02010600030101010101" pitchFamily="2" charset="-122"/>
                <a:cs typeface="Arial" panose="020B0604020202020204" pitchFamily="34" charset="0"/>
              </a:rPr>
              <a:t> </a:t>
            </a:r>
            <a:r>
              <a:rPr lang="zh-CN" altLang="en-US" dirty="0">
                <a:solidFill>
                  <a:srgbClr val="0000FF"/>
                </a:solidFill>
                <a:effectLst/>
                <a:latin typeface="宋体" panose="02010600030101010101" pitchFamily="2" charset="-122"/>
                <a:cs typeface="Arial" panose="020B0604020202020204" pitchFamily="34" charset="0"/>
              </a:rPr>
              <a:t>的一个点覆盖。 </a:t>
            </a:r>
            <a:endParaRPr lang="en-US" altLang="zh-CN" dirty="0">
              <a:solidFill>
                <a:srgbClr val="0000FF"/>
              </a:solidFill>
              <a:effectLst/>
              <a:latin typeface="宋体" panose="02010600030101010101" pitchFamily="2" charset="-122"/>
              <a:cs typeface="Arial" panose="020B0604020202020204" pitchFamily="34" charset="0"/>
            </a:endParaRPr>
          </a:p>
          <a:p>
            <a:pPr marL="0" indent="266700" eaLnBrk="1" hangingPunct="1">
              <a:spcBef>
                <a:spcPct val="0"/>
              </a:spcBef>
              <a:buClrTx/>
              <a:buSzTx/>
              <a:buFont typeface="Wingdings" panose="05000000000000000000" pitchFamily="2" charset="2"/>
              <a:buBlip>
                <a:blip r:embed="rId2"/>
              </a:buBlip>
            </a:pPr>
            <a:r>
              <a:rPr lang="zh-CN" altLang="en-US" dirty="0">
                <a:solidFill>
                  <a:srgbClr val="0000FF"/>
                </a:solidFill>
                <a:effectLst/>
                <a:latin typeface="宋体" panose="02010600030101010101" pitchFamily="2" charset="-122"/>
                <a:cs typeface="Arial" panose="020B0604020202020204" pitchFamily="34" charset="0"/>
              </a:rPr>
              <a:t>若对任给的 </a:t>
            </a:r>
            <a:r>
              <a:rPr lang="en-US" altLang="zh-CN" i="1" dirty="0">
                <a:solidFill>
                  <a:srgbClr val="0000FF"/>
                </a:solidFill>
                <a:effectLst/>
                <a:latin typeface="Calibri" panose="020F0502020204030204" charset="0"/>
                <a:cs typeface="Arial" panose="020B0604020202020204" pitchFamily="34" charset="0"/>
              </a:rPr>
              <a:t>v</a:t>
            </a:r>
            <a:r>
              <a:rPr lang="en-US" altLang="zh-CN" dirty="0">
                <a:solidFill>
                  <a:srgbClr val="0000FF"/>
                </a:solidFill>
                <a:effectLst/>
                <a:latin typeface="宋体" panose="02010600030101010101" pitchFamily="2" charset="-122"/>
                <a:cs typeface="Arial" panose="020B0604020202020204" pitchFamily="34" charset="0"/>
              </a:rPr>
              <a:t> </a:t>
            </a:r>
            <a:r>
              <a:rPr lang="en-US" altLang="zh-CN" dirty="0">
                <a:solidFill>
                  <a:srgbClr val="0000FF"/>
                </a:solidFill>
                <a:effectLst/>
                <a:latin typeface="Arial Unicode MS" panose="020B0604020202020204" charset="-122"/>
                <a:ea typeface="Arial Unicode MS" panose="020B0604020202020204" charset="-122"/>
                <a:cs typeface="Arial Unicode MS" panose="020B0604020202020204" charset="-122"/>
              </a:rPr>
              <a:t>∈</a:t>
            </a:r>
            <a:r>
              <a:rPr lang="en-US" altLang="zh-CN" dirty="0">
                <a:solidFill>
                  <a:srgbClr val="0000FF"/>
                </a:solidFill>
                <a:effectLst/>
                <a:latin typeface="宋体" panose="02010600030101010101" pitchFamily="2" charset="-122"/>
                <a:cs typeface="Arial" panose="020B0604020202020204" pitchFamily="34" charset="0"/>
              </a:rPr>
              <a:t> </a:t>
            </a:r>
            <a:r>
              <a:rPr lang="en-US" altLang="zh-CN" i="1" dirty="0">
                <a:solidFill>
                  <a:srgbClr val="0000FF"/>
                </a:solidFill>
                <a:effectLst/>
                <a:latin typeface="Calibri" panose="020F0502020204030204" charset="0"/>
                <a:cs typeface="Arial" panose="020B0604020202020204" pitchFamily="34" charset="0"/>
              </a:rPr>
              <a:t>F</a:t>
            </a:r>
            <a:r>
              <a:rPr lang="en-US" altLang="zh-CN" dirty="0">
                <a:solidFill>
                  <a:srgbClr val="0000FF"/>
                </a:solidFill>
                <a:effectLst/>
                <a:latin typeface="宋体" panose="02010600030101010101" pitchFamily="2" charset="-122"/>
                <a:cs typeface="Arial" panose="020B0604020202020204" pitchFamily="34" charset="0"/>
              </a:rPr>
              <a:t> </a:t>
            </a:r>
            <a:r>
              <a:rPr lang="zh-CN" altLang="en-US" dirty="0">
                <a:solidFill>
                  <a:srgbClr val="0000FF"/>
                </a:solidFill>
                <a:effectLst/>
                <a:latin typeface="宋体" panose="02010600030101010101" pitchFamily="2" charset="-122"/>
                <a:cs typeface="Arial" panose="020B0604020202020204" pitchFamily="34" charset="0"/>
              </a:rPr>
              <a:t>， </a:t>
            </a:r>
            <a:r>
              <a:rPr lang="en-US" altLang="zh-CN" i="1" dirty="0">
                <a:solidFill>
                  <a:srgbClr val="0000FF"/>
                </a:solidFill>
                <a:effectLst/>
                <a:latin typeface="Calibri" panose="020F0502020204030204" charset="0"/>
                <a:cs typeface="Arial" panose="020B0604020202020204" pitchFamily="34" charset="0"/>
              </a:rPr>
              <a:t>F</a:t>
            </a:r>
            <a:r>
              <a:rPr lang="en-US" altLang="zh-CN" dirty="0">
                <a:solidFill>
                  <a:srgbClr val="0000FF"/>
                </a:solidFill>
                <a:effectLst/>
                <a:latin typeface="宋体" panose="02010600030101010101" pitchFamily="2" charset="-122"/>
                <a:cs typeface="Arial" panose="020B0604020202020204" pitchFamily="34" charset="0"/>
              </a:rPr>
              <a:t> </a:t>
            </a:r>
            <a:r>
              <a:rPr lang="en-US" altLang="zh-CN" dirty="0">
                <a:solidFill>
                  <a:srgbClr val="0000FF"/>
                </a:solidFill>
                <a:effectLst/>
                <a:latin typeface="Arial Unicode MS" panose="020B0604020202020204" charset="-122"/>
                <a:ea typeface="Arial Unicode MS" panose="020B0604020202020204" charset="-122"/>
                <a:cs typeface="Arial Unicode MS" panose="020B0604020202020204" charset="-122"/>
              </a:rPr>
              <a:t>−</a:t>
            </a:r>
            <a:r>
              <a:rPr lang="en-US" altLang="zh-CN" dirty="0">
                <a:solidFill>
                  <a:srgbClr val="0000FF"/>
                </a:solidFill>
                <a:effectLst/>
                <a:latin typeface="宋体" panose="02010600030101010101" pitchFamily="2" charset="-122"/>
                <a:cs typeface="Arial" panose="020B0604020202020204" pitchFamily="34" charset="0"/>
              </a:rPr>
              <a:t> </a:t>
            </a:r>
            <a:r>
              <a:rPr lang="en-US" altLang="zh-CN" dirty="0">
                <a:solidFill>
                  <a:srgbClr val="0000FF"/>
                </a:solidFill>
                <a:effectLst/>
                <a:latin typeface="Calibri" panose="020F0502020204030204" charset="0"/>
                <a:cs typeface="Arial" panose="020B0604020202020204" pitchFamily="34" charset="0"/>
              </a:rPr>
              <a:t>{</a:t>
            </a:r>
            <a:r>
              <a:rPr lang="en-US" altLang="zh-CN" i="1" dirty="0">
                <a:solidFill>
                  <a:srgbClr val="0000FF"/>
                </a:solidFill>
                <a:effectLst/>
                <a:latin typeface="Calibri" panose="020F0502020204030204" charset="0"/>
                <a:cs typeface="Arial" panose="020B0604020202020204" pitchFamily="34" charset="0"/>
              </a:rPr>
              <a:t>v</a:t>
            </a:r>
            <a:r>
              <a:rPr lang="en-US" altLang="zh-CN" dirty="0">
                <a:solidFill>
                  <a:srgbClr val="0000FF"/>
                </a:solidFill>
                <a:effectLst/>
                <a:latin typeface="Calibri" panose="020F0502020204030204" charset="0"/>
                <a:cs typeface="Arial" panose="020B0604020202020204" pitchFamily="34" charset="0"/>
              </a:rPr>
              <a:t>}</a:t>
            </a:r>
            <a:r>
              <a:rPr lang="en-US" altLang="zh-CN" dirty="0">
                <a:solidFill>
                  <a:srgbClr val="0000FF"/>
                </a:solidFill>
                <a:effectLst/>
                <a:latin typeface="宋体" panose="02010600030101010101" pitchFamily="2" charset="-122"/>
                <a:cs typeface="Arial" panose="020B0604020202020204" pitchFamily="34" charset="0"/>
              </a:rPr>
              <a:t> </a:t>
            </a:r>
            <a:r>
              <a:rPr lang="zh-CN" altLang="en-US" dirty="0">
                <a:solidFill>
                  <a:srgbClr val="0000FF"/>
                </a:solidFill>
                <a:effectLst/>
                <a:latin typeface="宋体" panose="02010600030101010101" pitchFamily="2" charset="-122"/>
                <a:cs typeface="Arial" panose="020B0604020202020204" pitchFamily="34" charset="0"/>
              </a:rPr>
              <a:t>不再是 </a:t>
            </a:r>
            <a:r>
              <a:rPr lang="en-US" altLang="zh-CN" dirty="0">
                <a:solidFill>
                  <a:srgbClr val="0000FF"/>
                </a:solidFill>
                <a:effectLst/>
                <a:latin typeface="Calibri" panose="020F0502020204030204" charset="0"/>
                <a:cs typeface="Arial" panose="020B0604020202020204" pitchFamily="34" charset="0"/>
              </a:rPr>
              <a:t>G</a:t>
            </a:r>
            <a:r>
              <a:rPr lang="en-US" altLang="zh-CN" dirty="0">
                <a:solidFill>
                  <a:srgbClr val="0000FF"/>
                </a:solidFill>
                <a:effectLst/>
                <a:latin typeface="宋体" panose="02010600030101010101" pitchFamily="2" charset="-122"/>
                <a:cs typeface="Arial" panose="020B0604020202020204" pitchFamily="34" charset="0"/>
              </a:rPr>
              <a:t> </a:t>
            </a:r>
            <a:r>
              <a:rPr lang="zh-CN" altLang="en-US" dirty="0">
                <a:solidFill>
                  <a:srgbClr val="0000FF"/>
                </a:solidFill>
                <a:effectLst/>
                <a:latin typeface="宋体" panose="02010600030101010101" pitchFamily="2" charset="-122"/>
                <a:cs typeface="Arial" panose="020B0604020202020204" pitchFamily="34" charset="0"/>
              </a:rPr>
              <a:t>的点覆盖，则称点覆盖 </a:t>
            </a:r>
            <a:r>
              <a:rPr lang="en-US" altLang="zh-CN" i="1" dirty="0">
                <a:solidFill>
                  <a:srgbClr val="0000FF"/>
                </a:solidFill>
                <a:effectLst/>
                <a:latin typeface="Calibri" panose="020F0502020204030204" charset="0"/>
                <a:cs typeface="Arial" panose="020B0604020202020204" pitchFamily="34" charset="0"/>
              </a:rPr>
              <a:t>F</a:t>
            </a:r>
            <a:r>
              <a:rPr lang="en-US" altLang="zh-CN" dirty="0">
                <a:solidFill>
                  <a:srgbClr val="0000FF"/>
                </a:solidFill>
                <a:effectLst/>
                <a:latin typeface="宋体" panose="02010600030101010101" pitchFamily="2" charset="-122"/>
                <a:cs typeface="Arial" panose="020B0604020202020204" pitchFamily="34" charset="0"/>
              </a:rPr>
              <a:t> </a:t>
            </a:r>
            <a:r>
              <a:rPr lang="zh-CN" altLang="en-US" dirty="0">
                <a:solidFill>
                  <a:srgbClr val="0000FF"/>
                </a:solidFill>
                <a:effectLst/>
                <a:latin typeface="宋体" panose="02010600030101010101" pitchFamily="2" charset="-122"/>
                <a:cs typeface="Arial" panose="020B0604020202020204" pitchFamily="34" charset="0"/>
              </a:rPr>
              <a:t>是一个极小点覆盖。</a:t>
            </a:r>
            <a:endParaRPr lang="en-US" altLang="zh-CN" dirty="0">
              <a:solidFill>
                <a:srgbClr val="0000FF"/>
              </a:solidFill>
              <a:effectLst/>
              <a:latin typeface="宋体" panose="02010600030101010101" pitchFamily="2" charset="-122"/>
              <a:cs typeface="Arial" panose="020B0604020202020204" pitchFamily="34" charset="0"/>
            </a:endParaRPr>
          </a:p>
          <a:p>
            <a:pPr marL="0" indent="266700" eaLnBrk="1" hangingPunct="1">
              <a:spcBef>
                <a:spcPct val="0"/>
              </a:spcBef>
              <a:buClrTx/>
              <a:buSzTx/>
              <a:buFont typeface="Wingdings" panose="05000000000000000000" pitchFamily="2" charset="2"/>
              <a:buBlip>
                <a:blip r:embed="rId2"/>
              </a:buBlip>
            </a:pPr>
            <a:r>
              <a:rPr lang="zh-CN" altLang="en-US" dirty="0">
                <a:solidFill>
                  <a:srgbClr val="0000FF"/>
                </a:solidFill>
                <a:effectLst/>
                <a:latin typeface="宋体" panose="02010600030101010101" pitchFamily="2" charset="-122"/>
                <a:cs typeface="Arial" panose="020B0604020202020204" pitchFamily="34" charset="0"/>
              </a:rPr>
              <a:t>图 </a:t>
            </a:r>
            <a:r>
              <a:rPr lang="en-US" altLang="zh-CN" dirty="0">
                <a:solidFill>
                  <a:srgbClr val="0000FF"/>
                </a:solidFill>
                <a:effectLst/>
                <a:latin typeface="Calibri" panose="020F0502020204030204" charset="0"/>
                <a:cs typeface="Arial" panose="020B0604020202020204" pitchFamily="34" charset="0"/>
              </a:rPr>
              <a:t>G</a:t>
            </a:r>
            <a:r>
              <a:rPr lang="en-US" altLang="zh-CN" dirty="0">
                <a:solidFill>
                  <a:srgbClr val="0000FF"/>
                </a:solidFill>
                <a:effectLst/>
                <a:latin typeface="宋体" panose="02010600030101010101" pitchFamily="2" charset="-122"/>
                <a:cs typeface="Arial" panose="020B0604020202020204" pitchFamily="34" charset="0"/>
              </a:rPr>
              <a:t> </a:t>
            </a:r>
            <a:r>
              <a:rPr lang="zh-CN" altLang="en-US" dirty="0">
                <a:solidFill>
                  <a:srgbClr val="0000FF"/>
                </a:solidFill>
                <a:effectLst/>
                <a:latin typeface="宋体" panose="02010600030101010101" pitchFamily="2" charset="-122"/>
                <a:cs typeface="Arial" panose="020B0604020202020204" pitchFamily="34" charset="0"/>
              </a:rPr>
              <a:t>的含点数最少的点覆盖称为最小点覆盖，其点数称为 </a:t>
            </a:r>
            <a:r>
              <a:rPr lang="en-US" altLang="zh-CN" dirty="0">
                <a:solidFill>
                  <a:srgbClr val="0000FF"/>
                </a:solidFill>
                <a:effectLst/>
                <a:latin typeface="Calibri" panose="020F0502020204030204" charset="0"/>
                <a:cs typeface="Arial" panose="020B0604020202020204" pitchFamily="34" charset="0"/>
              </a:rPr>
              <a:t>G</a:t>
            </a:r>
            <a:r>
              <a:rPr lang="en-US" altLang="zh-CN" dirty="0">
                <a:solidFill>
                  <a:srgbClr val="0000FF"/>
                </a:solidFill>
                <a:effectLst/>
                <a:latin typeface="宋体" panose="02010600030101010101" pitchFamily="2" charset="-122"/>
                <a:cs typeface="Arial" panose="020B0604020202020204" pitchFamily="34" charset="0"/>
              </a:rPr>
              <a:t> </a:t>
            </a:r>
            <a:r>
              <a:rPr lang="zh-CN" altLang="en-US" dirty="0">
                <a:solidFill>
                  <a:srgbClr val="0000FF"/>
                </a:solidFill>
                <a:effectLst/>
                <a:latin typeface="宋体" panose="02010600030101010101" pitchFamily="2" charset="-122"/>
                <a:cs typeface="Arial" panose="020B0604020202020204" pitchFamily="34" charset="0"/>
              </a:rPr>
              <a:t>的点覆盖数，记为 </a:t>
            </a:r>
            <a:r>
              <a:rPr lang="en-US" altLang="zh-CN" i="1" dirty="0">
                <a:solidFill>
                  <a:srgbClr val="0000FF"/>
                </a:solidFill>
                <a:effectLst/>
                <a:latin typeface="Arial Unicode MS" panose="020B0604020202020204" charset="-122"/>
                <a:ea typeface="Arial Unicode MS" panose="020B0604020202020204" charset="-122"/>
                <a:cs typeface="Arial Unicode MS" panose="020B0604020202020204" charset="-122"/>
              </a:rPr>
              <a:t>β</a:t>
            </a:r>
            <a:r>
              <a:rPr lang="en-US" altLang="zh-CN" dirty="0">
                <a:solidFill>
                  <a:srgbClr val="0000FF"/>
                </a:solidFill>
                <a:effectLst/>
                <a:latin typeface="宋体" panose="02010600030101010101" pitchFamily="2" charset="-122"/>
                <a:cs typeface="Arial" panose="020B0604020202020204" pitchFamily="34" charset="0"/>
              </a:rPr>
              <a:t> </a:t>
            </a:r>
            <a:r>
              <a:rPr lang="en-US" altLang="zh-CN" dirty="0">
                <a:solidFill>
                  <a:srgbClr val="0000FF"/>
                </a:solidFill>
                <a:effectLst/>
                <a:latin typeface="Calibri" panose="020F0502020204030204" charset="0"/>
                <a:cs typeface="Arial" panose="020B0604020202020204" pitchFamily="34" charset="0"/>
              </a:rPr>
              <a:t>(</a:t>
            </a:r>
            <a:r>
              <a:rPr lang="en-US" altLang="zh-CN" i="1" dirty="0">
                <a:solidFill>
                  <a:srgbClr val="0000FF"/>
                </a:solidFill>
                <a:effectLst/>
                <a:latin typeface="Calibri" panose="020F0502020204030204" charset="0"/>
                <a:cs typeface="Arial" panose="020B0604020202020204" pitchFamily="34" charset="0"/>
              </a:rPr>
              <a:t>G</a:t>
            </a:r>
            <a:r>
              <a:rPr lang="en-US" altLang="zh-CN" dirty="0">
                <a:solidFill>
                  <a:srgbClr val="0000FF"/>
                </a:solidFill>
                <a:effectLst/>
                <a:latin typeface="Calibri" panose="020F0502020204030204" charset="0"/>
                <a:cs typeface="Arial" panose="020B0604020202020204" pitchFamily="34" charset="0"/>
              </a:rPr>
              <a:t>)</a:t>
            </a:r>
            <a:r>
              <a:rPr lang="en-US" altLang="zh-CN" dirty="0">
                <a:solidFill>
                  <a:srgbClr val="0000FF"/>
                </a:solidFill>
                <a:effectLst/>
                <a:latin typeface="宋体" panose="02010600030101010101" pitchFamily="2" charset="-122"/>
                <a:cs typeface="Arial" panose="020B0604020202020204" pitchFamily="34" charset="0"/>
              </a:rPr>
              <a:t> </a:t>
            </a:r>
            <a:r>
              <a:rPr lang="zh-CN" altLang="en-US" dirty="0">
                <a:solidFill>
                  <a:srgbClr val="0000FF"/>
                </a:solidFill>
                <a:effectLst/>
                <a:latin typeface="宋体" panose="02010600030101010101" pitchFamily="2" charset="-122"/>
                <a:cs typeface="Arial" panose="020B0604020202020204" pitchFamily="34" charset="0"/>
              </a:rPr>
              <a:t>或 </a:t>
            </a:r>
            <a:r>
              <a:rPr lang="en-US" altLang="zh-CN" i="1" dirty="0">
                <a:solidFill>
                  <a:srgbClr val="0000FF"/>
                </a:solidFill>
                <a:effectLst/>
                <a:latin typeface="Arial Unicode MS" panose="020B0604020202020204" charset="-122"/>
                <a:ea typeface="Arial Unicode MS" panose="020B0604020202020204" charset="-122"/>
                <a:cs typeface="Arial Unicode MS" panose="020B0604020202020204" charset="-122"/>
              </a:rPr>
              <a:t>β</a:t>
            </a:r>
            <a:r>
              <a:rPr lang="en-US" altLang="zh-CN" dirty="0">
                <a:solidFill>
                  <a:srgbClr val="0000FF"/>
                </a:solidFill>
                <a:effectLst/>
                <a:latin typeface="宋体" panose="02010600030101010101" pitchFamily="2" charset="-122"/>
                <a:cs typeface="Arial" panose="020B0604020202020204" pitchFamily="34" charset="0"/>
              </a:rPr>
              <a:t> </a:t>
            </a:r>
            <a:r>
              <a:rPr lang="zh-CN" altLang="en-US" dirty="0">
                <a:solidFill>
                  <a:srgbClr val="0000FF"/>
                </a:solidFill>
                <a:effectLst/>
                <a:latin typeface="宋体" panose="02010600030101010101" pitchFamily="2" charset="-122"/>
                <a:cs typeface="Arial" panose="020B0604020202020204" pitchFamily="34" charset="0"/>
              </a:rPr>
              <a:t>。</a:t>
            </a:r>
            <a:endParaRPr lang="zh-CN" altLang="en-US" dirty="0"/>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950" y="188913"/>
            <a:ext cx="8928100" cy="3024187"/>
          </a:xfrm>
        </p:spPr>
        <p:txBody>
          <a:bodyPr/>
          <a:lstStyle/>
          <a:p>
            <a:pPr marL="0" indent="266700">
              <a:spcBef>
                <a:spcPct val="0"/>
              </a:spcBef>
              <a:buClrTx/>
              <a:buSzTx/>
              <a:buFont typeface="Wingdings" panose="05000000000000000000" pitchFamily="2" charset="2"/>
              <a:buNone/>
            </a:pPr>
            <a:r>
              <a:rPr lang="zh-CN" altLang="en-US" dirty="0">
                <a:solidFill>
                  <a:srgbClr val="0000FF"/>
                </a:solidFill>
                <a:effectLst/>
                <a:latin typeface="宋体" panose="02010600030101010101" pitchFamily="2" charset="-122"/>
                <a:cs typeface="Arial" panose="020B0604020202020204" pitchFamily="34" charset="0"/>
              </a:rPr>
              <a:t>例如，在下图中，</a:t>
            </a:r>
            <a:r>
              <a:rPr lang="en-US" altLang="zh-CN" dirty="0">
                <a:solidFill>
                  <a:srgbClr val="0000FF"/>
                </a:solidFill>
                <a:effectLst/>
                <a:latin typeface="Calibri" panose="020F0502020204030204" charset="0"/>
                <a:cs typeface="Arial" panose="020B0604020202020204" pitchFamily="34" charset="0"/>
              </a:rPr>
              <a:t>{</a:t>
            </a:r>
            <a:r>
              <a:rPr lang="en-US" altLang="zh-CN" i="1" dirty="0">
                <a:solidFill>
                  <a:srgbClr val="0000FF"/>
                </a:solidFill>
                <a:effectLst/>
                <a:latin typeface="Calibri" panose="020F0502020204030204" charset="0"/>
                <a:cs typeface="Arial" panose="020B0604020202020204" pitchFamily="34" charset="0"/>
              </a:rPr>
              <a:t>v</a:t>
            </a:r>
            <a:r>
              <a:rPr lang="en-US" altLang="zh-CN" baseline="-30000" dirty="0">
                <a:solidFill>
                  <a:srgbClr val="0000FF"/>
                </a:solidFill>
                <a:effectLst/>
                <a:latin typeface="Calibri" panose="020F0502020204030204" charset="0"/>
                <a:cs typeface="Arial" panose="020B0604020202020204" pitchFamily="34" charset="0"/>
              </a:rPr>
              <a:t>0</a:t>
            </a:r>
            <a:r>
              <a:rPr lang="en-US" altLang="zh-CN" dirty="0">
                <a:solidFill>
                  <a:srgbClr val="0000FF"/>
                </a:solidFill>
                <a:effectLst/>
                <a:latin typeface="宋体" panose="02010600030101010101" pitchFamily="2" charset="-122"/>
                <a:cs typeface="Arial" panose="020B0604020202020204" pitchFamily="34" charset="0"/>
              </a:rPr>
              <a:t> </a:t>
            </a:r>
            <a:r>
              <a:rPr lang="en-US" altLang="zh-CN" dirty="0">
                <a:solidFill>
                  <a:srgbClr val="0000FF"/>
                </a:solidFill>
                <a:effectLst/>
                <a:latin typeface="Calibri" panose="020F0502020204030204" charset="0"/>
                <a:cs typeface="Arial" panose="020B0604020202020204" pitchFamily="34" charset="0"/>
              </a:rPr>
              <a:t>,</a:t>
            </a:r>
            <a:r>
              <a:rPr lang="en-US" altLang="zh-CN" dirty="0">
                <a:solidFill>
                  <a:srgbClr val="0000FF"/>
                </a:solidFill>
                <a:effectLst/>
                <a:latin typeface="宋体" panose="02010600030101010101" pitchFamily="2" charset="-122"/>
                <a:cs typeface="Arial" panose="020B0604020202020204" pitchFamily="34" charset="0"/>
              </a:rPr>
              <a:t> </a:t>
            </a:r>
            <a:r>
              <a:rPr lang="en-US" altLang="zh-CN" i="1" dirty="0">
                <a:solidFill>
                  <a:srgbClr val="0000FF"/>
                </a:solidFill>
                <a:effectLst/>
                <a:latin typeface="Calibri" panose="020F0502020204030204" charset="0"/>
                <a:cs typeface="Arial" panose="020B0604020202020204" pitchFamily="34" charset="0"/>
              </a:rPr>
              <a:t>v</a:t>
            </a:r>
            <a:r>
              <a:rPr lang="en-US" altLang="zh-CN" baseline="-30000" dirty="0">
                <a:solidFill>
                  <a:srgbClr val="0000FF"/>
                </a:solidFill>
                <a:effectLst/>
                <a:latin typeface="Calibri" panose="020F0502020204030204" charset="0"/>
                <a:cs typeface="Arial" panose="020B0604020202020204" pitchFamily="34" charset="0"/>
              </a:rPr>
              <a:t>1</a:t>
            </a:r>
            <a:r>
              <a:rPr lang="en-US" altLang="zh-CN" dirty="0">
                <a:solidFill>
                  <a:srgbClr val="0000FF"/>
                </a:solidFill>
                <a:effectLst/>
                <a:latin typeface="宋体" panose="02010600030101010101" pitchFamily="2" charset="-122"/>
                <a:cs typeface="Arial" panose="020B0604020202020204" pitchFamily="34" charset="0"/>
              </a:rPr>
              <a:t> </a:t>
            </a:r>
            <a:r>
              <a:rPr lang="en-US" altLang="zh-CN" dirty="0">
                <a:solidFill>
                  <a:srgbClr val="0000FF"/>
                </a:solidFill>
                <a:effectLst/>
                <a:latin typeface="Calibri" panose="020F0502020204030204" charset="0"/>
                <a:cs typeface="Arial" panose="020B0604020202020204" pitchFamily="34" charset="0"/>
              </a:rPr>
              <a:t>,</a:t>
            </a:r>
            <a:r>
              <a:rPr lang="en-US" altLang="zh-CN" dirty="0">
                <a:solidFill>
                  <a:srgbClr val="0000FF"/>
                </a:solidFill>
                <a:effectLst/>
                <a:latin typeface="宋体" panose="02010600030101010101" pitchFamily="2" charset="-122"/>
                <a:cs typeface="Arial" panose="020B0604020202020204" pitchFamily="34" charset="0"/>
              </a:rPr>
              <a:t> </a:t>
            </a:r>
            <a:r>
              <a:rPr lang="en-US" altLang="zh-CN" i="1" dirty="0">
                <a:solidFill>
                  <a:srgbClr val="0000FF"/>
                </a:solidFill>
                <a:effectLst/>
                <a:latin typeface="Calibri" panose="020F0502020204030204" charset="0"/>
                <a:cs typeface="Arial" panose="020B0604020202020204" pitchFamily="34" charset="0"/>
              </a:rPr>
              <a:t>v</a:t>
            </a:r>
            <a:r>
              <a:rPr lang="en-US" altLang="zh-CN" baseline="-30000" dirty="0">
                <a:solidFill>
                  <a:srgbClr val="0000FF"/>
                </a:solidFill>
                <a:effectLst/>
                <a:latin typeface="Calibri" panose="020F0502020204030204" charset="0"/>
                <a:cs typeface="Arial" panose="020B0604020202020204" pitchFamily="34" charset="0"/>
              </a:rPr>
              <a:t>3</a:t>
            </a:r>
            <a:r>
              <a:rPr lang="en-US" altLang="zh-CN" dirty="0">
                <a:solidFill>
                  <a:srgbClr val="0000FF"/>
                </a:solidFill>
                <a:effectLst/>
                <a:latin typeface="宋体" panose="02010600030101010101" pitchFamily="2" charset="-122"/>
                <a:cs typeface="Arial" panose="020B0604020202020204" pitchFamily="34" charset="0"/>
              </a:rPr>
              <a:t> </a:t>
            </a:r>
            <a:r>
              <a:rPr lang="en-US" altLang="zh-CN" dirty="0">
                <a:solidFill>
                  <a:srgbClr val="0000FF"/>
                </a:solidFill>
                <a:effectLst/>
                <a:latin typeface="Calibri" panose="020F0502020204030204" charset="0"/>
                <a:cs typeface="Arial" panose="020B0604020202020204" pitchFamily="34" charset="0"/>
              </a:rPr>
              <a:t>,</a:t>
            </a:r>
            <a:r>
              <a:rPr lang="en-US" altLang="zh-CN" dirty="0">
                <a:solidFill>
                  <a:srgbClr val="0000FF"/>
                </a:solidFill>
                <a:effectLst/>
                <a:latin typeface="宋体" panose="02010600030101010101" pitchFamily="2" charset="-122"/>
                <a:cs typeface="Arial" panose="020B0604020202020204" pitchFamily="34" charset="0"/>
              </a:rPr>
              <a:t> </a:t>
            </a:r>
            <a:r>
              <a:rPr lang="en-US" altLang="zh-CN" i="1" dirty="0">
                <a:solidFill>
                  <a:srgbClr val="0000FF"/>
                </a:solidFill>
                <a:effectLst/>
                <a:latin typeface="Calibri" panose="020F0502020204030204" charset="0"/>
                <a:cs typeface="Arial" panose="020B0604020202020204" pitchFamily="34" charset="0"/>
              </a:rPr>
              <a:t>v</a:t>
            </a:r>
            <a:r>
              <a:rPr lang="en-US" altLang="zh-CN" baseline="-30000" dirty="0">
                <a:solidFill>
                  <a:srgbClr val="0000FF"/>
                </a:solidFill>
                <a:effectLst/>
                <a:latin typeface="Calibri" panose="020F0502020204030204" charset="0"/>
                <a:cs typeface="Arial" panose="020B0604020202020204" pitchFamily="34" charset="0"/>
              </a:rPr>
              <a:t>5</a:t>
            </a:r>
            <a:r>
              <a:rPr lang="en-US" altLang="zh-CN" dirty="0">
                <a:solidFill>
                  <a:srgbClr val="0000FF"/>
                </a:solidFill>
                <a:effectLst/>
                <a:latin typeface="宋体" panose="02010600030101010101" pitchFamily="2" charset="-122"/>
                <a:cs typeface="Arial" panose="020B0604020202020204" pitchFamily="34" charset="0"/>
              </a:rPr>
              <a:t> </a:t>
            </a:r>
            <a:r>
              <a:rPr lang="en-US" altLang="zh-CN" dirty="0">
                <a:solidFill>
                  <a:srgbClr val="0000FF"/>
                </a:solidFill>
                <a:effectLst/>
                <a:latin typeface="Calibri" panose="020F0502020204030204" charset="0"/>
                <a:cs typeface="Arial" panose="020B0604020202020204" pitchFamily="34" charset="0"/>
              </a:rPr>
              <a:t>,</a:t>
            </a:r>
            <a:r>
              <a:rPr lang="en-US" altLang="zh-CN" dirty="0">
                <a:solidFill>
                  <a:srgbClr val="0000FF"/>
                </a:solidFill>
                <a:effectLst/>
                <a:latin typeface="宋体" panose="02010600030101010101" pitchFamily="2" charset="-122"/>
                <a:cs typeface="Arial" panose="020B0604020202020204" pitchFamily="34" charset="0"/>
              </a:rPr>
              <a:t> </a:t>
            </a:r>
            <a:r>
              <a:rPr lang="en-US" altLang="zh-CN" i="1" dirty="0">
                <a:solidFill>
                  <a:srgbClr val="0000FF"/>
                </a:solidFill>
                <a:effectLst/>
                <a:latin typeface="Calibri" panose="020F0502020204030204" charset="0"/>
                <a:cs typeface="Arial" panose="020B0604020202020204" pitchFamily="34" charset="0"/>
              </a:rPr>
              <a:t>v</a:t>
            </a:r>
            <a:r>
              <a:rPr lang="en-US" altLang="zh-CN" baseline="-30000" dirty="0">
                <a:solidFill>
                  <a:srgbClr val="0000FF"/>
                </a:solidFill>
                <a:effectLst/>
                <a:latin typeface="Calibri" panose="020F0502020204030204" charset="0"/>
                <a:cs typeface="Arial" panose="020B0604020202020204" pitchFamily="34" charset="0"/>
              </a:rPr>
              <a:t>7</a:t>
            </a:r>
            <a:r>
              <a:rPr lang="en-US" altLang="zh-CN" dirty="0">
                <a:solidFill>
                  <a:srgbClr val="0000FF"/>
                </a:solidFill>
                <a:effectLst/>
                <a:latin typeface="宋体" panose="02010600030101010101" pitchFamily="2" charset="-122"/>
                <a:cs typeface="Arial" panose="020B0604020202020204" pitchFamily="34" charset="0"/>
              </a:rPr>
              <a:t> </a:t>
            </a:r>
            <a:r>
              <a:rPr lang="en-US" altLang="zh-CN" dirty="0">
                <a:solidFill>
                  <a:srgbClr val="0000FF"/>
                </a:solidFill>
                <a:effectLst/>
                <a:latin typeface="Calibri" panose="020F0502020204030204" charset="0"/>
                <a:cs typeface="Arial" panose="020B0604020202020204" pitchFamily="34" charset="0"/>
              </a:rPr>
              <a:t>}</a:t>
            </a:r>
            <a:r>
              <a:rPr lang="zh-CN" altLang="en-US" dirty="0">
                <a:solidFill>
                  <a:srgbClr val="0000FF"/>
                </a:solidFill>
                <a:effectLst/>
                <a:latin typeface="宋体" panose="02010600030101010101" pitchFamily="2" charset="-122"/>
                <a:cs typeface="Arial" panose="020B0604020202020204" pitchFamily="34" charset="0"/>
              </a:rPr>
              <a:t>和</a:t>
            </a:r>
            <a:r>
              <a:rPr lang="en-US" altLang="zh-CN" dirty="0">
                <a:solidFill>
                  <a:srgbClr val="0000FF"/>
                </a:solidFill>
                <a:effectLst/>
                <a:latin typeface="Calibri" panose="020F0502020204030204" charset="0"/>
                <a:cs typeface="Arial" panose="020B0604020202020204" pitchFamily="34" charset="0"/>
              </a:rPr>
              <a:t>{</a:t>
            </a:r>
            <a:r>
              <a:rPr lang="en-US" altLang="zh-CN" i="1" dirty="0">
                <a:solidFill>
                  <a:srgbClr val="0000FF"/>
                </a:solidFill>
                <a:effectLst/>
                <a:latin typeface="Calibri" panose="020F0502020204030204" charset="0"/>
                <a:cs typeface="Arial" panose="020B0604020202020204" pitchFamily="34" charset="0"/>
              </a:rPr>
              <a:t>v</a:t>
            </a:r>
            <a:r>
              <a:rPr lang="en-US" altLang="zh-CN" baseline="-30000" dirty="0">
                <a:solidFill>
                  <a:srgbClr val="0000FF"/>
                </a:solidFill>
                <a:effectLst/>
                <a:latin typeface="Calibri" panose="020F0502020204030204" charset="0"/>
                <a:cs typeface="Arial" panose="020B0604020202020204" pitchFamily="34" charset="0"/>
              </a:rPr>
              <a:t>1</a:t>
            </a:r>
            <a:r>
              <a:rPr lang="en-US" altLang="zh-CN" dirty="0">
                <a:solidFill>
                  <a:srgbClr val="0000FF"/>
                </a:solidFill>
                <a:effectLst/>
                <a:latin typeface="宋体" panose="02010600030101010101" pitchFamily="2" charset="-122"/>
                <a:cs typeface="Arial" panose="020B0604020202020204" pitchFamily="34" charset="0"/>
              </a:rPr>
              <a:t> </a:t>
            </a:r>
            <a:r>
              <a:rPr lang="en-US" altLang="zh-CN" dirty="0">
                <a:solidFill>
                  <a:srgbClr val="0000FF"/>
                </a:solidFill>
                <a:effectLst/>
                <a:latin typeface="Calibri" panose="020F0502020204030204" charset="0"/>
                <a:cs typeface="Arial" panose="020B0604020202020204" pitchFamily="34" charset="0"/>
              </a:rPr>
              <a:t>,</a:t>
            </a:r>
            <a:r>
              <a:rPr lang="en-US" altLang="zh-CN" dirty="0">
                <a:solidFill>
                  <a:srgbClr val="0000FF"/>
                </a:solidFill>
                <a:effectLst/>
                <a:latin typeface="宋体" panose="02010600030101010101" pitchFamily="2" charset="-122"/>
                <a:cs typeface="Arial" panose="020B0604020202020204" pitchFamily="34" charset="0"/>
              </a:rPr>
              <a:t> </a:t>
            </a:r>
            <a:r>
              <a:rPr lang="en-US" altLang="zh-CN" i="1" dirty="0">
                <a:solidFill>
                  <a:srgbClr val="0000FF"/>
                </a:solidFill>
                <a:effectLst/>
                <a:latin typeface="Calibri" panose="020F0502020204030204" charset="0"/>
                <a:cs typeface="Arial" panose="020B0604020202020204" pitchFamily="34" charset="0"/>
              </a:rPr>
              <a:t>v</a:t>
            </a:r>
            <a:r>
              <a:rPr lang="en-US" altLang="zh-CN" baseline="-30000" dirty="0">
                <a:solidFill>
                  <a:srgbClr val="0000FF"/>
                </a:solidFill>
                <a:effectLst/>
                <a:latin typeface="Calibri" panose="020F0502020204030204" charset="0"/>
                <a:cs typeface="Arial" panose="020B0604020202020204" pitchFamily="34" charset="0"/>
              </a:rPr>
              <a:t>2</a:t>
            </a:r>
            <a:r>
              <a:rPr lang="en-US" altLang="zh-CN" dirty="0">
                <a:solidFill>
                  <a:srgbClr val="0000FF"/>
                </a:solidFill>
                <a:effectLst/>
                <a:latin typeface="宋体" panose="02010600030101010101" pitchFamily="2" charset="-122"/>
                <a:cs typeface="Arial" panose="020B0604020202020204" pitchFamily="34" charset="0"/>
              </a:rPr>
              <a:t> </a:t>
            </a:r>
            <a:r>
              <a:rPr lang="en-US" altLang="zh-CN" dirty="0">
                <a:solidFill>
                  <a:srgbClr val="0000FF"/>
                </a:solidFill>
                <a:effectLst/>
                <a:latin typeface="Calibri" panose="020F0502020204030204" charset="0"/>
                <a:cs typeface="Arial" panose="020B0604020202020204" pitchFamily="34" charset="0"/>
              </a:rPr>
              <a:t>,</a:t>
            </a:r>
            <a:r>
              <a:rPr lang="en-US" altLang="zh-CN" dirty="0">
                <a:solidFill>
                  <a:srgbClr val="0000FF"/>
                </a:solidFill>
                <a:effectLst/>
                <a:latin typeface="宋体" panose="02010600030101010101" pitchFamily="2" charset="-122"/>
                <a:cs typeface="Arial" panose="020B0604020202020204" pitchFamily="34" charset="0"/>
              </a:rPr>
              <a:t> </a:t>
            </a:r>
            <a:r>
              <a:rPr lang="en-US" altLang="zh-CN" i="1" dirty="0">
                <a:solidFill>
                  <a:srgbClr val="0000FF"/>
                </a:solidFill>
                <a:effectLst/>
                <a:latin typeface="Calibri" panose="020F0502020204030204" charset="0"/>
                <a:cs typeface="Arial" panose="020B0604020202020204" pitchFamily="34" charset="0"/>
              </a:rPr>
              <a:t>v</a:t>
            </a:r>
            <a:r>
              <a:rPr lang="en-US" altLang="zh-CN" baseline="-30000" dirty="0">
                <a:solidFill>
                  <a:srgbClr val="0000FF"/>
                </a:solidFill>
                <a:effectLst/>
                <a:latin typeface="Calibri" panose="020F0502020204030204" charset="0"/>
                <a:cs typeface="Arial" panose="020B0604020202020204" pitchFamily="34" charset="0"/>
              </a:rPr>
              <a:t>3</a:t>
            </a:r>
            <a:r>
              <a:rPr lang="en-US" altLang="zh-CN" dirty="0">
                <a:solidFill>
                  <a:srgbClr val="0000FF"/>
                </a:solidFill>
                <a:effectLst/>
                <a:latin typeface="宋体" panose="02010600030101010101" pitchFamily="2" charset="-122"/>
                <a:cs typeface="Arial" panose="020B0604020202020204" pitchFamily="34" charset="0"/>
              </a:rPr>
              <a:t> </a:t>
            </a:r>
            <a:r>
              <a:rPr lang="en-US" altLang="zh-CN" dirty="0">
                <a:solidFill>
                  <a:srgbClr val="0000FF"/>
                </a:solidFill>
                <a:effectLst/>
                <a:latin typeface="Calibri" panose="020F0502020204030204" charset="0"/>
                <a:cs typeface="Arial" panose="020B0604020202020204" pitchFamily="34" charset="0"/>
              </a:rPr>
              <a:t>,</a:t>
            </a:r>
            <a:r>
              <a:rPr lang="en-US" altLang="zh-CN" dirty="0">
                <a:solidFill>
                  <a:srgbClr val="0000FF"/>
                </a:solidFill>
                <a:effectLst/>
                <a:latin typeface="宋体" panose="02010600030101010101" pitchFamily="2" charset="-122"/>
                <a:cs typeface="Arial" panose="020B0604020202020204" pitchFamily="34" charset="0"/>
              </a:rPr>
              <a:t> </a:t>
            </a:r>
            <a:r>
              <a:rPr lang="en-US" altLang="zh-CN" i="1" dirty="0">
                <a:solidFill>
                  <a:srgbClr val="0000FF"/>
                </a:solidFill>
                <a:effectLst/>
                <a:latin typeface="Calibri" panose="020F0502020204030204" charset="0"/>
                <a:cs typeface="Arial" panose="020B0604020202020204" pitchFamily="34" charset="0"/>
              </a:rPr>
              <a:t>v</a:t>
            </a:r>
            <a:r>
              <a:rPr lang="en-US" altLang="zh-CN" baseline="-30000" dirty="0">
                <a:solidFill>
                  <a:srgbClr val="0000FF"/>
                </a:solidFill>
                <a:effectLst/>
                <a:latin typeface="Calibri" panose="020F0502020204030204" charset="0"/>
                <a:cs typeface="Arial" panose="020B0604020202020204" pitchFamily="34" charset="0"/>
              </a:rPr>
              <a:t>4</a:t>
            </a:r>
            <a:r>
              <a:rPr lang="en-US" altLang="zh-CN" dirty="0">
                <a:solidFill>
                  <a:srgbClr val="0000FF"/>
                </a:solidFill>
                <a:effectLst/>
                <a:latin typeface="宋体" panose="02010600030101010101" pitchFamily="2" charset="-122"/>
                <a:cs typeface="Arial" panose="020B0604020202020204" pitchFamily="34" charset="0"/>
              </a:rPr>
              <a:t> </a:t>
            </a:r>
            <a:r>
              <a:rPr lang="en-US" altLang="zh-CN" dirty="0">
                <a:solidFill>
                  <a:srgbClr val="0000FF"/>
                </a:solidFill>
                <a:effectLst/>
                <a:latin typeface="Calibri" panose="020F0502020204030204" charset="0"/>
                <a:cs typeface="Arial" panose="020B0604020202020204" pitchFamily="34" charset="0"/>
              </a:rPr>
              <a:t>,</a:t>
            </a:r>
            <a:r>
              <a:rPr lang="en-US" altLang="zh-CN" dirty="0">
                <a:solidFill>
                  <a:srgbClr val="0000FF"/>
                </a:solidFill>
                <a:effectLst/>
                <a:latin typeface="宋体" panose="02010600030101010101" pitchFamily="2" charset="-122"/>
                <a:cs typeface="Arial" panose="020B0604020202020204" pitchFamily="34" charset="0"/>
              </a:rPr>
              <a:t> </a:t>
            </a:r>
            <a:r>
              <a:rPr lang="en-US" altLang="zh-CN" i="1" dirty="0">
                <a:solidFill>
                  <a:srgbClr val="0000FF"/>
                </a:solidFill>
                <a:effectLst/>
                <a:latin typeface="Calibri" panose="020F0502020204030204" charset="0"/>
                <a:cs typeface="Arial" panose="020B0604020202020204" pitchFamily="34" charset="0"/>
              </a:rPr>
              <a:t>v</a:t>
            </a:r>
            <a:r>
              <a:rPr lang="en-US" altLang="zh-CN" baseline="-30000" dirty="0">
                <a:solidFill>
                  <a:srgbClr val="0000FF"/>
                </a:solidFill>
                <a:effectLst/>
                <a:latin typeface="Calibri" panose="020F0502020204030204" charset="0"/>
                <a:cs typeface="Arial" panose="020B0604020202020204" pitchFamily="34" charset="0"/>
              </a:rPr>
              <a:t>5</a:t>
            </a:r>
            <a:r>
              <a:rPr lang="en-US" altLang="zh-CN" dirty="0">
                <a:solidFill>
                  <a:srgbClr val="0000FF"/>
                </a:solidFill>
                <a:effectLst/>
                <a:latin typeface="宋体" panose="02010600030101010101" pitchFamily="2" charset="-122"/>
                <a:cs typeface="Arial" panose="020B0604020202020204" pitchFamily="34" charset="0"/>
              </a:rPr>
              <a:t> </a:t>
            </a:r>
            <a:r>
              <a:rPr lang="en-US" altLang="zh-CN" dirty="0">
                <a:solidFill>
                  <a:srgbClr val="0000FF"/>
                </a:solidFill>
                <a:effectLst/>
                <a:latin typeface="Calibri" panose="020F0502020204030204" charset="0"/>
                <a:cs typeface="Arial" panose="020B0604020202020204" pitchFamily="34" charset="0"/>
              </a:rPr>
              <a:t>,</a:t>
            </a:r>
            <a:r>
              <a:rPr lang="en-US" altLang="zh-CN" dirty="0">
                <a:solidFill>
                  <a:srgbClr val="0000FF"/>
                </a:solidFill>
                <a:effectLst/>
                <a:latin typeface="宋体" panose="02010600030101010101" pitchFamily="2" charset="-122"/>
                <a:cs typeface="Arial" panose="020B0604020202020204" pitchFamily="34" charset="0"/>
              </a:rPr>
              <a:t> </a:t>
            </a:r>
            <a:r>
              <a:rPr lang="en-US" altLang="zh-CN" i="1" dirty="0">
                <a:solidFill>
                  <a:srgbClr val="0000FF"/>
                </a:solidFill>
                <a:effectLst/>
                <a:latin typeface="Calibri" panose="020F0502020204030204" charset="0"/>
                <a:cs typeface="Arial" panose="020B0604020202020204" pitchFamily="34" charset="0"/>
              </a:rPr>
              <a:t>v</a:t>
            </a:r>
            <a:r>
              <a:rPr lang="en-US" altLang="zh-CN" baseline="-30000" dirty="0">
                <a:solidFill>
                  <a:srgbClr val="0000FF"/>
                </a:solidFill>
                <a:effectLst/>
                <a:latin typeface="Calibri" panose="020F0502020204030204" charset="0"/>
                <a:cs typeface="Arial" panose="020B0604020202020204" pitchFamily="34" charset="0"/>
              </a:rPr>
              <a:t>6</a:t>
            </a:r>
            <a:r>
              <a:rPr lang="en-US" altLang="zh-CN" dirty="0">
                <a:solidFill>
                  <a:srgbClr val="0000FF"/>
                </a:solidFill>
                <a:effectLst/>
                <a:latin typeface="宋体" panose="02010600030101010101" pitchFamily="2" charset="-122"/>
                <a:cs typeface="Arial" panose="020B0604020202020204" pitchFamily="34" charset="0"/>
              </a:rPr>
              <a:t> </a:t>
            </a:r>
            <a:r>
              <a:rPr lang="en-US" altLang="zh-CN" dirty="0">
                <a:solidFill>
                  <a:srgbClr val="0000FF"/>
                </a:solidFill>
                <a:effectLst/>
                <a:latin typeface="Calibri" panose="020F0502020204030204" charset="0"/>
                <a:cs typeface="Arial" panose="020B0604020202020204" pitchFamily="34" charset="0"/>
              </a:rPr>
              <a:t>,</a:t>
            </a:r>
            <a:r>
              <a:rPr lang="en-US" altLang="zh-CN" dirty="0">
                <a:solidFill>
                  <a:srgbClr val="0000FF"/>
                </a:solidFill>
                <a:effectLst/>
                <a:latin typeface="宋体" panose="02010600030101010101" pitchFamily="2" charset="-122"/>
                <a:cs typeface="Arial" panose="020B0604020202020204" pitchFamily="34" charset="0"/>
              </a:rPr>
              <a:t> </a:t>
            </a:r>
            <a:r>
              <a:rPr lang="en-US" altLang="zh-CN" i="1" dirty="0">
                <a:solidFill>
                  <a:srgbClr val="0000FF"/>
                </a:solidFill>
                <a:effectLst/>
                <a:latin typeface="Calibri" panose="020F0502020204030204" charset="0"/>
                <a:cs typeface="Arial" panose="020B0604020202020204" pitchFamily="34" charset="0"/>
              </a:rPr>
              <a:t>v</a:t>
            </a:r>
            <a:r>
              <a:rPr lang="en-US" altLang="zh-CN" baseline="-30000" dirty="0">
                <a:solidFill>
                  <a:srgbClr val="0000FF"/>
                </a:solidFill>
                <a:effectLst/>
                <a:latin typeface="Calibri" panose="020F0502020204030204" charset="0"/>
                <a:cs typeface="Arial" panose="020B0604020202020204" pitchFamily="34" charset="0"/>
              </a:rPr>
              <a:t>7</a:t>
            </a:r>
            <a:r>
              <a:rPr lang="en-US" altLang="zh-CN" dirty="0">
                <a:solidFill>
                  <a:srgbClr val="0000FF"/>
                </a:solidFill>
                <a:effectLst/>
                <a:latin typeface="宋体" panose="02010600030101010101" pitchFamily="2" charset="-122"/>
                <a:cs typeface="Arial" panose="020B0604020202020204" pitchFamily="34" charset="0"/>
              </a:rPr>
              <a:t> </a:t>
            </a:r>
            <a:r>
              <a:rPr lang="en-US" altLang="zh-CN" dirty="0">
                <a:solidFill>
                  <a:srgbClr val="0000FF"/>
                </a:solidFill>
                <a:effectLst/>
                <a:latin typeface="Calibri" panose="020F0502020204030204" charset="0"/>
                <a:cs typeface="Arial" panose="020B0604020202020204" pitchFamily="34" charset="0"/>
              </a:rPr>
              <a:t>,</a:t>
            </a:r>
            <a:r>
              <a:rPr lang="en-US" altLang="zh-CN" dirty="0">
                <a:solidFill>
                  <a:srgbClr val="0000FF"/>
                </a:solidFill>
                <a:effectLst/>
                <a:latin typeface="宋体" panose="02010600030101010101" pitchFamily="2" charset="-122"/>
                <a:cs typeface="Arial" panose="020B0604020202020204" pitchFamily="34" charset="0"/>
              </a:rPr>
              <a:t> </a:t>
            </a:r>
            <a:r>
              <a:rPr lang="en-US" altLang="zh-CN" i="1" dirty="0">
                <a:solidFill>
                  <a:srgbClr val="0000FF"/>
                </a:solidFill>
                <a:effectLst/>
                <a:latin typeface="Calibri" panose="020F0502020204030204" charset="0"/>
                <a:cs typeface="Arial" panose="020B0604020202020204" pitchFamily="34" charset="0"/>
              </a:rPr>
              <a:t>v</a:t>
            </a:r>
            <a:r>
              <a:rPr lang="en-US" altLang="zh-CN" baseline="-30000" dirty="0">
                <a:solidFill>
                  <a:srgbClr val="0000FF"/>
                </a:solidFill>
                <a:effectLst/>
                <a:latin typeface="Calibri" panose="020F0502020204030204" charset="0"/>
                <a:cs typeface="Arial" panose="020B0604020202020204" pitchFamily="34" charset="0"/>
              </a:rPr>
              <a:t>8</a:t>
            </a:r>
            <a:r>
              <a:rPr lang="en-US" altLang="zh-CN" dirty="0">
                <a:solidFill>
                  <a:srgbClr val="0000FF"/>
                </a:solidFill>
                <a:effectLst/>
                <a:latin typeface="宋体" panose="02010600030101010101" pitchFamily="2" charset="-122"/>
                <a:cs typeface="Arial" panose="020B0604020202020204" pitchFamily="34" charset="0"/>
              </a:rPr>
              <a:t> </a:t>
            </a:r>
            <a:r>
              <a:rPr lang="en-US" altLang="zh-CN" dirty="0">
                <a:solidFill>
                  <a:srgbClr val="0000FF"/>
                </a:solidFill>
                <a:effectLst/>
                <a:latin typeface="Calibri" panose="020F0502020204030204" charset="0"/>
                <a:cs typeface="Arial" panose="020B0604020202020204" pitchFamily="34" charset="0"/>
              </a:rPr>
              <a:t>}</a:t>
            </a:r>
            <a:r>
              <a:rPr lang="zh-CN" altLang="en-US" dirty="0">
                <a:solidFill>
                  <a:srgbClr val="0000FF"/>
                </a:solidFill>
                <a:effectLst/>
                <a:latin typeface="宋体" panose="02010600030101010101" pitchFamily="2" charset="-122"/>
                <a:cs typeface="Arial" panose="020B0604020202020204" pitchFamily="34" charset="0"/>
              </a:rPr>
              <a:t>都是 </a:t>
            </a:r>
            <a:r>
              <a:rPr lang="en-US" altLang="zh-CN" dirty="0">
                <a:solidFill>
                  <a:srgbClr val="0000FF"/>
                </a:solidFill>
                <a:effectLst/>
                <a:latin typeface="Calibri" panose="020F0502020204030204" charset="0"/>
                <a:cs typeface="Arial" panose="020B0604020202020204" pitchFamily="34" charset="0"/>
              </a:rPr>
              <a:t>G</a:t>
            </a:r>
            <a:r>
              <a:rPr lang="en-US" altLang="zh-CN" dirty="0">
                <a:solidFill>
                  <a:srgbClr val="0000FF"/>
                </a:solidFill>
                <a:effectLst/>
                <a:latin typeface="宋体" panose="02010600030101010101" pitchFamily="2" charset="-122"/>
                <a:cs typeface="Arial" panose="020B0604020202020204" pitchFamily="34" charset="0"/>
              </a:rPr>
              <a:t> </a:t>
            </a:r>
            <a:r>
              <a:rPr lang="zh-CN" altLang="en-US" dirty="0">
                <a:solidFill>
                  <a:srgbClr val="0000FF"/>
                </a:solidFill>
                <a:effectLst/>
                <a:latin typeface="宋体" panose="02010600030101010101" pitchFamily="2" charset="-122"/>
                <a:cs typeface="Arial" panose="020B0604020202020204" pitchFamily="34" charset="0"/>
              </a:rPr>
              <a:t>的点覆盖，且都 是极小点覆盖。</a:t>
            </a:r>
            <a:endParaRPr lang="en-US" altLang="zh-CN" dirty="0">
              <a:solidFill>
                <a:srgbClr val="0000FF"/>
              </a:solidFill>
              <a:effectLst/>
              <a:latin typeface="宋体" panose="02010600030101010101" pitchFamily="2" charset="-122"/>
              <a:cs typeface="Arial" panose="020B0604020202020204" pitchFamily="34" charset="0"/>
            </a:endParaRPr>
          </a:p>
          <a:p>
            <a:pPr marL="0" indent="266700">
              <a:spcBef>
                <a:spcPct val="0"/>
              </a:spcBef>
              <a:buClrTx/>
              <a:buSzTx/>
            </a:pPr>
            <a:r>
              <a:rPr lang="zh-CN" altLang="en-US" dirty="0">
                <a:solidFill>
                  <a:srgbClr val="0000FF"/>
                </a:solidFill>
                <a:effectLst/>
                <a:latin typeface="宋体" panose="02010600030101010101" pitchFamily="2" charset="-122"/>
                <a:cs typeface="Arial" panose="020B0604020202020204" pitchFamily="34" charset="0"/>
              </a:rPr>
              <a:t>前一个点覆盖是最小点覆盖， </a:t>
            </a:r>
            <a:r>
              <a:rPr lang="en-US" altLang="zh-CN" i="1" dirty="0">
                <a:solidFill>
                  <a:srgbClr val="0000FF"/>
                </a:solidFill>
                <a:effectLst/>
                <a:latin typeface="Arial Unicode MS" panose="020B0604020202020204" charset="-122"/>
                <a:ea typeface="Arial Unicode MS" panose="020B0604020202020204" charset="-122"/>
                <a:cs typeface="Arial Unicode MS" panose="020B0604020202020204" charset="-122"/>
              </a:rPr>
              <a:t>β</a:t>
            </a:r>
            <a:r>
              <a:rPr lang="en-US" altLang="zh-CN" dirty="0">
                <a:solidFill>
                  <a:srgbClr val="0000FF"/>
                </a:solidFill>
                <a:effectLst/>
                <a:latin typeface="宋体" panose="02010600030101010101" pitchFamily="2" charset="-122"/>
                <a:cs typeface="Arial" panose="020B0604020202020204" pitchFamily="34" charset="0"/>
              </a:rPr>
              <a:t> </a:t>
            </a:r>
            <a:r>
              <a:rPr lang="en-US" altLang="zh-CN" dirty="0">
                <a:solidFill>
                  <a:srgbClr val="0000FF"/>
                </a:solidFill>
                <a:effectLst/>
                <a:latin typeface="Calibri" panose="020F0502020204030204" charset="0"/>
                <a:cs typeface="Arial" panose="020B0604020202020204" pitchFamily="34" charset="0"/>
              </a:rPr>
              <a:t>(</a:t>
            </a:r>
            <a:r>
              <a:rPr lang="en-US" altLang="zh-CN" i="1" dirty="0">
                <a:solidFill>
                  <a:srgbClr val="0000FF"/>
                </a:solidFill>
                <a:effectLst/>
                <a:latin typeface="Calibri" panose="020F0502020204030204" charset="0"/>
                <a:cs typeface="Arial" panose="020B0604020202020204" pitchFamily="34" charset="0"/>
              </a:rPr>
              <a:t>G</a:t>
            </a:r>
            <a:r>
              <a:rPr lang="en-US" altLang="zh-CN" dirty="0">
                <a:solidFill>
                  <a:srgbClr val="0000FF"/>
                </a:solidFill>
                <a:effectLst/>
                <a:latin typeface="Calibri" panose="020F0502020204030204" charset="0"/>
                <a:cs typeface="Arial" panose="020B0604020202020204" pitchFamily="34" charset="0"/>
              </a:rPr>
              <a:t>)</a:t>
            </a:r>
            <a:r>
              <a:rPr lang="en-US" altLang="zh-CN" dirty="0">
                <a:solidFill>
                  <a:srgbClr val="0000FF"/>
                </a:solidFill>
                <a:effectLst/>
                <a:latin typeface="宋体" panose="02010600030101010101" pitchFamily="2" charset="-122"/>
                <a:cs typeface="Arial" panose="020B0604020202020204" pitchFamily="34" charset="0"/>
              </a:rPr>
              <a:t> </a:t>
            </a:r>
            <a:r>
              <a:rPr lang="zh-CN" altLang="en-US" dirty="0">
                <a:solidFill>
                  <a:srgbClr val="0000FF"/>
                </a:solidFill>
                <a:effectLst/>
                <a:latin typeface="宋体" panose="02010600030101010101" pitchFamily="2" charset="-122"/>
                <a:cs typeface="Arial" panose="020B0604020202020204" pitchFamily="34" charset="0"/>
              </a:rPr>
              <a:t>＝</a:t>
            </a:r>
            <a:r>
              <a:rPr lang="en-US" altLang="zh-CN" dirty="0">
                <a:solidFill>
                  <a:srgbClr val="0000FF"/>
                </a:solidFill>
                <a:effectLst/>
                <a:latin typeface="Calibri" panose="020F0502020204030204" charset="0"/>
                <a:cs typeface="Arial" panose="020B0604020202020204" pitchFamily="34" charset="0"/>
              </a:rPr>
              <a:t>5</a:t>
            </a:r>
            <a:endParaRPr lang="zh-CN" altLang="en-US" dirty="0">
              <a:solidFill>
                <a:srgbClr val="0000FF"/>
              </a:solidFill>
              <a:effectLst/>
            </a:endParaRPr>
          </a:p>
          <a:p>
            <a:pPr marL="0" indent="266700">
              <a:spcBef>
                <a:spcPct val="0"/>
              </a:spcBef>
              <a:buClrTx/>
              <a:buSzTx/>
              <a:buFont typeface="Wingdings" panose="05000000000000000000" pitchFamily="2" charset="2"/>
              <a:buNone/>
            </a:pPr>
            <a:endParaRPr lang="zh-CN" altLang="en-US" dirty="0">
              <a:solidFill>
                <a:srgbClr val="0000FF"/>
              </a:solidFill>
              <a:effectLst/>
            </a:endParaRPr>
          </a:p>
          <a:p>
            <a:pPr marL="0" indent="266700"/>
            <a:endParaRPr lang="zh-CN" altLang="en-US" dirty="0">
              <a:solidFill>
                <a:srgbClr val="0000FF"/>
              </a:solidFill>
            </a:endParaRPr>
          </a:p>
          <a:p>
            <a:pPr marL="0" indent="266700"/>
            <a:endParaRPr lang="zh-CN" altLang="en-US" dirty="0">
              <a:solidFill>
                <a:srgbClr val="0000FF"/>
              </a:solidFill>
            </a:endParaRPr>
          </a:p>
        </p:txBody>
      </p:sp>
      <p:pic>
        <p:nvPicPr>
          <p:cNvPr id="33587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2636838"/>
            <a:ext cx="4857750"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 name="组合 16"/>
          <p:cNvGrpSpPr/>
          <p:nvPr/>
        </p:nvGrpSpPr>
        <p:grpSpPr bwMode="auto">
          <a:xfrm>
            <a:off x="2846388" y="2967038"/>
            <a:ext cx="3409950" cy="3159125"/>
            <a:chOff x="2846777" y="3006725"/>
            <a:chExt cx="3409950" cy="3159125"/>
          </a:xfrm>
        </p:grpSpPr>
        <p:sp>
          <p:nvSpPr>
            <p:cNvPr id="6" name="椭圆 5"/>
            <p:cNvSpPr/>
            <p:nvPr/>
          </p:nvSpPr>
          <p:spPr>
            <a:xfrm>
              <a:off x="4408877" y="4437062"/>
              <a:ext cx="307975" cy="274638"/>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0000FF"/>
                </a:solidFill>
              </a:endParaRPr>
            </a:p>
          </p:txBody>
        </p:sp>
        <p:sp>
          <p:nvSpPr>
            <p:cNvPr id="9" name="椭圆 8"/>
            <p:cNvSpPr/>
            <p:nvPr/>
          </p:nvSpPr>
          <p:spPr>
            <a:xfrm>
              <a:off x="2846777" y="5053012"/>
              <a:ext cx="287337" cy="288925"/>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10" name="椭圆 9"/>
            <p:cNvSpPr/>
            <p:nvPr/>
          </p:nvSpPr>
          <p:spPr>
            <a:xfrm>
              <a:off x="3756414" y="3006725"/>
              <a:ext cx="287338" cy="287337"/>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11" name="椭圆 10"/>
            <p:cNvSpPr/>
            <p:nvPr/>
          </p:nvSpPr>
          <p:spPr>
            <a:xfrm>
              <a:off x="5967802" y="3810000"/>
              <a:ext cx="288925" cy="288925"/>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12" name="椭圆 11"/>
            <p:cNvSpPr/>
            <p:nvPr/>
          </p:nvSpPr>
          <p:spPr>
            <a:xfrm>
              <a:off x="5077214" y="5876925"/>
              <a:ext cx="287338" cy="288925"/>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grpSp>
      <p:grpSp>
        <p:nvGrpSpPr>
          <p:cNvPr id="22" name="组合 21"/>
          <p:cNvGrpSpPr/>
          <p:nvPr/>
        </p:nvGrpSpPr>
        <p:grpSpPr bwMode="auto">
          <a:xfrm>
            <a:off x="2846388" y="2963863"/>
            <a:ext cx="3438525" cy="3221037"/>
            <a:chOff x="2847067" y="2964227"/>
            <a:chExt cx="3438590" cy="3220284"/>
          </a:xfrm>
        </p:grpSpPr>
        <p:sp>
          <p:nvSpPr>
            <p:cNvPr id="13" name="椭圆 12"/>
            <p:cNvSpPr/>
            <p:nvPr/>
          </p:nvSpPr>
          <p:spPr>
            <a:xfrm>
              <a:off x="3756721" y="5895654"/>
              <a:ext cx="287343" cy="28885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14" name="椭圆 13"/>
            <p:cNvSpPr/>
            <p:nvPr/>
          </p:nvSpPr>
          <p:spPr>
            <a:xfrm>
              <a:off x="5088659" y="2964227"/>
              <a:ext cx="288930" cy="28885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16" name="椭圆 15"/>
            <p:cNvSpPr/>
            <p:nvPr/>
          </p:nvSpPr>
          <p:spPr>
            <a:xfrm>
              <a:off x="5971326" y="3754617"/>
              <a:ext cx="288930" cy="28885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18" name="椭圆 17"/>
            <p:cNvSpPr/>
            <p:nvPr/>
          </p:nvSpPr>
          <p:spPr>
            <a:xfrm>
              <a:off x="5996727" y="5040192"/>
              <a:ext cx="288930" cy="28885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19" name="椭圆 18"/>
            <p:cNvSpPr/>
            <p:nvPr/>
          </p:nvSpPr>
          <p:spPr>
            <a:xfrm>
              <a:off x="5090246" y="5865499"/>
              <a:ext cx="288930" cy="28885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20" name="椭圆 19"/>
            <p:cNvSpPr/>
            <p:nvPr/>
          </p:nvSpPr>
          <p:spPr>
            <a:xfrm>
              <a:off x="2858179" y="5030669"/>
              <a:ext cx="287343" cy="28885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21" name="椭圆 20"/>
            <p:cNvSpPr/>
            <p:nvPr/>
          </p:nvSpPr>
          <p:spPr>
            <a:xfrm>
              <a:off x="2847067" y="3810166"/>
              <a:ext cx="287342" cy="28885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8" name="椭圆 7"/>
            <p:cNvSpPr/>
            <p:nvPr/>
          </p:nvSpPr>
          <p:spPr>
            <a:xfrm>
              <a:off x="3756721" y="2973750"/>
              <a:ext cx="288930" cy="28885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heel(1)">
                                      <p:cBhvr>
                                        <p:cTn id="13"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8750" y="-55563"/>
            <a:ext cx="8540750" cy="720726"/>
          </a:xfrm>
        </p:spPr>
        <p:txBody>
          <a:bodyPr/>
          <a:lstStyle/>
          <a:p>
            <a:pPr algn="l">
              <a:defRPr/>
            </a:pPr>
            <a:r>
              <a:rPr lang="zh-CN" altLang="zh-CN" sz="3200" dirty="0">
                <a:solidFill>
                  <a:srgbClr val="FF0000"/>
                </a:solidFill>
                <a:effectLst/>
              </a:rPr>
              <a:t>点覆盖集与支配集</a:t>
            </a:r>
            <a:r>
              <a:rPr lang="zh-CN" altLang="en-US" sz="3200" dirty="0">
                <a:solidFill>
                  <a:srgbClr val="FF0000"/>
                </a:solidFill>
                <a:effectLst/>
              </a:rPr>
              <a:t>的区别：</a:t>
            </a:r>
            <a:endParaRPr lang="zh-CN" altLang="en-US" sz="3200" dirty="0"/>
          </a:p>
        </p:txBody>
      </p:sp>
      <p:sp>
        <p:nvSpPr>
          <p:cNvPr id="3" name="内容占位符 2"/>
          <p:cNvSpPr>
            <a:spLocks noGrp="1"/>
          </p:cNvSpPr>
          <p:nvPr>
            <p:ph idx="1"/>
          </p:nvPr>
        </p:nvSpPr>
        <p:spPr>
          <a:xfrm>
            <a:off x="-19050" y="568325"/>
            <a:ext cx="6148388" cy="4679950"/>
          </a:xfrm>
        </p:spPr>
        <p:txBody>
          <a:bodyPr/>
          <a:lstStyle/>
          <a:p>
            <a:pPr>
              <a:defRPr/>
            </a:pPr>
            <a:r>
              <a:rPr lang="zh-CN" altLang="zh-CN" sz="2800" dirty="0">
                <a:solidFill>
                  <a:srgbClr val="FF0000"/>
                </a:solidFill>
                <a:effectLst/>
              </a:rPr>
              <a:t>点覆盖集与支配集</a:t>
            </a:r>
            <a:r>
              <a:rPr lang="zh-CN" altLang="zh-CN" sz="2800" dirty="0">
                <a:effectLst/>
              </a:rPr>
              <a:t>易混淆的，本质区别在于，点覆盖集是用点覆 盖边，而支配集使用点支配点。</a:t>
            </a:r>
            <a:r>
              <a:rPr lang="zh-CN" altLang="zh-CN" sz="2800" dirty="0">
                <a:solidFill>
                  <a:srgbClr val="FF0000"/>
                </a:solidFill>
                <a:effectLst/>
              </a:rPr>
              <a:t>在连通图中，点覆盖集必为支配集。</a:t>
            </a:r>
            <a:r>
              <a:rPr lang="zh-CN" altLang="zh-CN" sz="2800" dirty="0">
                <a:solidFill>
                  <a:srgbClr val="0000FF"/>
                </a:solidFill>
                <a:effectLst/>
              </a:rPr>
              <a:t>但支配集未必是覆盖集。 </a:t>
            </a:r>
            <a:r>
              <a:rPr lang="zh-CN" altLang="zh-CN" sz="2800" dirty="0">
                <a:effectLst/>
              </a:rPr>
              <a:t>比如上例中</a:t>
            </a:r>
            <a:r>
              <a:rPr lang="en-US" altLang="zh-CN" sz="2800" dirty="0">
                <a:effectLst/>
              </a:rPr>
              <a:t>{</a:t>
            </a:r>
            <a:r>
              <a:rPr lang="en-US" altLang="zh-CN" sz="2800" i="1" dirty="0">
                <a:effectLst/>
              </a:rPr>
              <a:t>v</a:t>
            </a:r>
            <a:r>
              <a:rPr lang="en-US" altLang="zh-CN" sz="2800" baseline="-25000" dirty="0">
                <a:effectLst/>
              </a:rPr>
              <a:t>0</a:t>
            </a:r>
            <a:r>
              <a:rPr lang="en-US" altLang="zh-CN" sz="2800" dirty="0">
                <a:effectLst/>
              </a:rPr>
              <a:t> }</a:t>
            </a:r>
            <a:r>
              <a:rPr lang="zh-CN" altLang="zh-CN" sz="2800" dirty="0">
                <a:effectLst/>
              </a:rPr>
              <a:t>及</a:t>
            </a:r>
            <a:r>
              <a:rPr lang="en-US" altLang="zh-CN" sz="2800" dirty="0">
                <a:effectLst/>
              </a:rPr>
              <a:t>{</a:t>
            </a:r>
            <a:r>
              <a:rPr lang="en-US" altLang="zh-CN" sz="2800" i="1" dirty="0">
                <a:effectLst/>
              </a:rPr>
              <a:t>v</a:t>
            </a:r>
            <a:r>
              <a:rPr lang="en-US" altLang="zh-CN" sz="2800" baseline="-25000" dirty="0">
                <a:effectLst/>
              </a:rPr>
              <a:t>1</a:t>
            </a:r>
            <a:r>
              <a:rPr lang="en-US" altLang="zh-CN" sz="2800" dirty="0">
                <a:effectLst/>
              </a:rPr>
              <a:t> , </a:t>
            </a:r>
            <a:r>
              <a:rPr lang="en-US" altLang="zh-CN" sz="2800" i="1" dirty="0">
                <a:effectLst/>
              </a:rPr>
              <a:t>v</a:t>
            </a:r>
            <a:r>
              <a:rPr lang="en-US" altLang="zh-CN" sz="2800" baseline="-25000" dirty="0">
                <a:effectLst/>
              </a:rPr>
              <a:t>4</a:t>
            </a:r>
            <a:r>
              <a:rPr lang="en-US" altLang="zh-CN" sz="2800" dirty="0">
                <a:effectLst/>
              </a:rPr>
              <a:t> , </a:t>
            </a:r>
            <a:r>
              <a:rPr lang="en-US" altLang="zh-CN" sz="2800" i="1" dirty="0">
                <a:effectLst/>
              </a:rPr>
              <a:t>v</a:t>
            </a:r>
            <a:r>
              <a:rPr lang="en-US" altLang="zh-CN" sz="2800" baseline="-25000" dirty="0">
                <a:effectLst/>
              </a:rPr>
              <a:t>7</a:t>
            </a:r>
            <a:r>
              <a:rPr lang="en-US" altLang="zh-CN" sz="2800" dirty="0">
                <a:effectLst/>
              </a:rPr>
              <a:t> }</a:t>
            </a:r>
            <a:r>
              <a:rPr lang="zh-CN" altLang="zh-CN" sz="2800" dirty="0">
                <a:effectLst/>
              </a:rPr>
              <a:t>都是 </a:t>
            </a:r>
            <a:r>
              <a:rPr lang="en-US" altLang="zh-CN" sz="2800" dirty="0">
                <a:effectLst/>
              </a:rPr>
              <a:t>G </a:t>
            </a:r>
            <a:r>
              <a:rPr lang="zh-CN" altLang="zh-CN" sz="2800" dirty="0">
                <a:effectLst/>
              </a:rPr>
              <a:t>的支配集，但不是覆盖集。</a:t>
            </a:r>
            <a:r>
              <a:rPr lang="en-US" altLang="zh-CN" sz="2800" dirty="0">
                <a:effectLst/>
              </a:rPr>
              <a:t> </a:t>
            </a:r>
            <a:endParaRPr lang="zh-CN" altLang="zh-CN" sz="2800" dirty="0">
              <a:effectLst/>
            </a:endParaRPr>
          </a:p>
          <a:p>
            <a:pPr>
              <a:defRPr/>
            </a:pPr>
            <a:endParaRPr lang="zh-CN" altLang="en-US" sz="2800" dirty="0"/>
          </a:p>
        </p:txBody>
      </p:sp>
      <p:sp>
        <p:nvSpPr>
          <p:cNvPr id="4" name="矩形 3"/>
          <p:cNvSpPr/>
          <p:nvPr/>
        </p:nvSpPr>
        <p:spPr>
          <a:xfrm>
            <a:off x="92075" y="4149725"/>
            <a:ext cx="8770938" cy="1371600"/>
          </a:xfrm>
          <a:prstGeom prst="rect">
            <a:avLst/>
          </a:prstGeom>
          <a:solidFill>
            <a:schemeClr val="accent4">
              <a:lumMod val="20000"/>
              <a:lumOff val="80000"/>
            </a:schemeClr>
          </a:solidFill>
        </p:spPr>
        <p:txBody>
          <a:bodyPr>
            <a:spAutoFit/>
          </a:bodyPr>
          <a:lstStyle/>
          <a:p>
            <a:pPr marL="457200" indent="-457200" fontAlgn="base">
              <a:spcBef>
                <a:spcPct val="0"/>
              </a:spcBef>
              <a:spcAft>
                <a:spcPts val="600"/>
              </a:spcAft>
              <a:buFont typeface="Wingdings" panose="05000000000000000000" pitchFamily="2" charset="2"/>
              <a:buChar char="l"/>
              <a:defRPr/>
            </a:pPr>
            <a:r>
              <a:rPr lang="zh-CN" altLang="en-US" sz="2800" b="1" noProof="1">
                <a:solidFill>
                  <a:srgbClr val="007A77"/>
                </a:solidFill>
              </a:rPr>
              <a:t>设 </a:t>
            </a:r>
            <a:r>
              <a:rPr lang="en-US" altLang="zh-CN" sz="2800" b="1" i="1" noProof="1">
                <a:solidFill>
                  <a:srgbClr val="007A77"/>
                </a:solidFill>
              </a:rPr>
              <a:t>D</a:t>
            </a:r>
            <a:r>
              <a:rPr lang="zh-CN" altLang="en-US" sz="2800" b="1" noProof="1">
                <a:solidFill>
                  <a:srgbClr val="007A77"/>
                </a:solidFill>
              </a:rPr>
              <a:t> ⊆ </a:t>
            </a:r>
            <a:r>
              <a:rPr lang="en-US" altLang="zh-CN" sz="2800" b="1" i="1" noProof="1">
                <a:solidFill>
                  <a:srgbClr val="007A77"/>
                </a:solidFill>
              </a:rPr>
              <a:t>V</a:t>
            </a:r>
            <a:r>
              <a:rPr lang="zh-CN" altLang="en-US" sz="2800" b="1" noProof="1">
                <a:solidFill>
                  <a:srgbClr val="007A77"/>
                </a:solidFill>
              </a:rPr>
              <a:t> </a:t>
            </a:r>
            <a:r>
              <a:rPr lang="en-US" altLang="zh-CN" sz="2800" b="1" noProof="1">
                <a:solidFill>
                  <a:srgbClr val="007A77"/>
                </a:solidFill>
              </a:rPr>
              <a:t>(</a:t>
            </a:r>
            <a:r>
              <a:rPr lang="en-US" altLang="zh-CN" sz="2800" b="1" i="1" noProof="1">
                <a:solidFill>
                  <a:srgbClr val="007A77"/>
                </a:solidFill>
              </a:rPr>
              <a:t>G</a:t>
            </a:r>
            <a:r>
              <a:rPr lang="en-US" altLang="zh-CN" sz="2800" b="1" noProof="1">
                <a:solidFill>
                  <a:srgbClr val="007A77"/>
                </a:solidFill>
              </a:rPr>
              <a:t>)</a:t>
            </a:r>
            <a:r>
              <a:rPr lang="zh-CN" altLang="en-US" sz="2800" b="1" noProof="1">
                <a:solidFill>
                  <a:srgbClr val="007A77"/>
                </a:solidFill>
              </a:rPr>
              <a:t> ，若对 ∀</a:t>
            </a:r>
            <a:r>
              <a:rPr lang="en-US" altLang="zh-CN" sz="2800" b="1" i="1" noProof="1">
                <a:solidFill>
                  <a:srgbClr val="007A77"/>
                </a:solidFill>
              </a:rPr>
              <a:t>u</a:t>
            </a:r>
            <a:r>
              <a:rPr lang="zh-CN" altLang="en-US" sz="2800" b="1" noProof="1">
                <a:solidFill>
                  <a:srgbClr val="007A77"/>
                </a:solidFill>
              </a:rPr>
              <a:t> ∈</a:t>
            </a:r>
            <a:r>
              <a:rPr lang="en-US" altLang="zh-CN" sz="2800" b="1" i="1" noProof="1">
                <a:solidFill>
                  <a:srgbClr val="007A77"/>
                </a:solidFill>
              </a:rPr>
              <a:t>V</a:t>
            </a:r>
            <a:r>
              <a:rPr lang="zh-CN" altLang="en-US" sz="2800" b="1" noProof="1">
                <a:solidFill>
                  <a:srgbClr val="007A77"/>
                </a:solidFill>
              </a:rPr>
              <a:t> </a:t>
            </a:r>
            <a:r>
              <a:rPr lang="en-US" altLang="zh-CN" sz="2800" b="1" noProof="1">
                <a:solidFill>
                  <a:srgbClr val="007A77"/>
                </a:solidFill>
              </a:rPr>
              <a:t>(</a:t>
            </a:r>
            <a:r>
              <a:rPr lang="en-US" altLang="zh-CN" sz="2800" b="1" i="1" noProof="1">
                <a:solidFill>
                  <a:srgbClr val="007A77"/>
                </a:solidFill>
              </a:rPr>
              <a:t>G</a:t>
            </a:r>
            <a:r>
              <a:rPr lang="en-US" altLang="zh-CN" sz="2800" b="1" noProof="1">
                <a:solidFill>
                  <a:srgbClr val="007A77"/>
                </a:solidFill>
              </a:rPr>
              <a:t>)</a:t>
            </a:r>
            <a:r>
              <a:rPr lang="zh-CN" altLang="en-US" sz="2800" b="1" noProof="1">
                <a:solidFill>
                  <a:srgbClr val="007A77"/>
                </a:solidFill>
              </a:rPr>
              <a:t> ，要么 </a:t>
            </a:r>
            <a:r>
              <a:rPr lang="en-US" altLang="zh-CN" sz="2800" b="1" i="1" noProof="1">
                <a:solidFill>
                  <a:srgbClr val="007A77"/>
                </a:solidFill>
              </a:rPr>
              <a:t>u</a:t>
            </a:r>
            <a:r>
              <a:rPr lang="zh-CN" altLang="en-US" sz="2800" b="1" noProof="1">
                <a:solidFill>
                  <a:srgbClr val="007A77"/>
                </a:solidFill>
              </a:rPr>
              <a:t> ∈ </a:t>
            </a:r>
            <a:r>
              <a:rPr lang="en-US" altLang="zh-CN" sz="2800" b="1" i="1" noProof="1">
                <a:solidFill>
                  <a:srgbClr val="007A77"/>
                </a:solidFill>
              </a:rPr>
              <a:t>D</a:t>
            </a:r>
            <a:r>
              <a:rPr lang="zh-CN" altLang="en-US" sz="2800" b="1" noProof="1">
                <a:solidFill>
                  <a:srgbClr val="007A77"/>
                </a:solidFill>
              </a:rPr>
              <a:t> ，要么 </a:t>
            </a:r>
            <a:r>
              <a:rPr lang="en-US" altLang="zh-CN" sz="2800" b="1" i="1" noProof="1">
                <a:solidFill>
                  <a:srgbClr val="007A77"/>
                </a:solidFill>
              </a:rPr>
              <a:t>u</a:t>
            </a:r>
            <a:r>
              <a:rPr lang="zh-CN" altLang="en-US" sz="2800" b="1" noProof="1">
                <a:solidFill>
                  <a:srgbClr val="007A77"/>
                </a:solidFill>
              </a:rPr>
              <a:t> 与 </a:t>
            </a:r>
            <a:r>
              <a:rPr lang="en-US" altLang="zh-CN" sz="2800" b="1" noProof="1">
                <a:solidFill>
                  <a:srgbClr val="007A77"/>
                </a:solidFill>
              </a:rPr>
              <a:t>D</a:t>
            </a:r>
            <a:r>
              <a:rPr lang="zh-CN" altLang="en-US" sz="2800" b="1" noProof="1">
                <a:solidFill>
                  <a:srgbClr val="007A77"/>
                </a:solidFill>
              </a:rPr>
              <a:t> 中的某些顶点相邻，则称 </a:t>
            </a:r>
            <a:r>
              <a:rPr lang="en-US" altLang="zh-CN" sz="2800" b="1" noProof="1">
                <a:solidFill>
                  <a:srgbClr val="007A77"/>
                </a:solidFill>
              </a:rPr>
              <a:t>D</a:t>
            </a:r>
            <a:r>
              <a:rPr lang="zh-CN" altLang="en-US" sz="2800" b="1" noProof="1">
                <a:solidFill>
                  <a:srgbClr val="007A77"/>
                </a:solidFill>
              </a:rPr>
              <a:t> 为图 </a:t>
            </a:r>
            <a:r>
              <a:rPr lang="en-US" altLang="zh-CN" sz="2800" b="1" noProof="1">
                <a:solidFill>
                  <a:srgbClr val="007A77"/>
                </a:solidFill>
              </a:rPr>
              <a:t>G</a:t>
            </a:r>
            <a:r>
              <a:rPr lang="zh-CN" altLang="en-US" sz="2800" b="1" noProof="1">
                <a:solidFill>
                  <a:srgbClr val="007A77"/>
                </a:solidFill>
              </a:rPr>
              <a:t> 的一个</a:t>
            </a:r>
            <a:r>
              <a:rPr lang="zh-CN" altLang="en-US" sz="2800" b="1" noProof="1">
                <a:solidFill>
                  <a:srgbClr val="FF0000"/>
                </a:solidFill>
              </a:rPr>
              <a:t>支配集</a:t>
            </a:r>
            <a:r>
              <a:rPr lang="zh-CN" altLang="en-US" sz="2800" b="1" noProof="1">
                <a:solidFill>
                  <a:srgbClr val="007A77"/>
                </a:solidFill>
              </a:rPr>
              <a:t>。</a:t>
            </a:r>
            <a:endParaRPr lang="en-US" altLang="zh-CN" sz="2800" b="1" noProof="1">
              <a:solidFill>
                <a:srgbClr val="007A77"/>
              </a:solidFill>
            </a:endParaRPr>
          </a:p>
        </p:txBody>
      </p:sp>
      <p:sp>
        <p:nvSpPr>
          <p:cNvPr id="336901" name="矩形 4"/>
          <p:cNvSpPr>
            <a:spLocks noChangeArrowheads="1"/>
          </p:cNvSpPr>
          <p:nvPr/>
        </p:nvSpPr>
        <p:spPr bwMode="auto">
          <a:xfrm>
            <a:off x="290513" y="5643563"/>
            <a:ext cx="8770937" cy="97917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Blip>
                <a:blip r:embed="rId3"/>
              </a:buBlip>
            </a:pPr>
            <a:r>
              <a:rPr lang="zh-CN" altLang="en-US" sz="2800" b="1">
                <a:solidFill>
                  <a:srgbClr val="0000FF"/>
                </a:solidFill>
                <a:latin typeface="宋体" panose="02010600030101010101" pitchFamily="2" charset="-122"/>
                <a:cs typeface="Arial" panose="020B0604020202020204" pitchFamily="34" charset="0"/>
              </a:rPr>
              <a:t>设 </a:t>
            </a:r>
            <a:r>
              <a:rPr lang="en-US" altLang="zh-CN" sz="2800" b="1" i="1">
                <a:solidFill>
                  <a:srgbClr val="0000FF"/>
                </a:solidFill>
                <a:latin typeface="Calibri" panose="020F0502020204030204" charset="0"/>
                <a:cs typeface="Arial" panose="020B0604020202020204" pitchFamily="34" charset="0"/>
              </a:rPr>
              <a:t>F</a:t>
            </a:r>
            <a:r>
              <a:rPr lang="en-US" altLang="zh-CN" sz="2800" b="1">
                <a:solidFill>
                  <a:srgbClr val="0000FF"/>
                </a:solidFill>
                <a:latin typeface="宋体" panose="02010600030101010101" pitchFamily="2" charset="-122"/>
                <a:cs typeface="Arial" panose="020B0604020202020204" pitchFamily="34" charset="0"/>
              </a:rPr>
              <a:t> </a:t>
            </a:r>
            <a:r>
              <a:rPr lang="en-US" altLang="zh-CN" sz="2800" b="1">
                <a:solidFill>
                  <a:srgbClr val="0000FF"/>
                </a:solidFill>
                <a:latin typeface="Arial Unicode MS" panose="020B0604020202020204" charset="-122"/>
                <a:ea typeface="Arial Unicode MS" panose="020B0604020202020204" charset="-122"/>
                <a:cs typeface="Arial Unicode MS" panose="020B0604020202020204" charset="-122"/>
              </a:rPr>
              <a:t>⊂</a:t>
            </a:r>
            <a:r>
              <a:rPr lang="en-US" altLang="zh-CN" sz="2800" b="1">
                <a:solidFill>
                  <a:srgbClr val="0000FF"/>
                </a:solidFill>
                <a:latin typeface="宋体" panose="02010600030101010101" pitchFamily="2" charset="-122"/>
                <a:cs typeface="Arial" panose="020B0604020202020204" pitchFamily="34" charset="0"/>
              </a:rPr>
              <a:t> </a:t>
            </a:r>
            <a:r>
              <a:rPr lang="en-US" altLang="zh-CN" sz="2800" b="1" i="1">
                <a:solidFill>
                  <a:srgbClr val="0000FF"/>
                </a:solidFill>
                <a:latin typeface="Calibri" panose="020F0502020204030204" charset="0"/>
                <a:cs typeface="Arial" panose="020B0604020202020204" pitchFamily="34" charset="0"/>
              </a:rPr>
              <a:t>V</a:t>
            </a:r>
            <a:r>
              <a:rPr lang="en-US" altLang="zh-CN" sz="2800" b="1">
                <a:solidFill>
                  <a:srgbClr val="0000FF"/>
                </a:solidFill>
                <a:latin typeface="宋体" panose="02010600030101010101" pitchFamily="2" charset="-122"/>
                <a:cs typeface="Arial" panose="020B0604020202020204" pitchFamily="34" charset="0"/>
              </a:rPr>
              <a:t> </a:t>
            </a:r>
            <a:r>
              <a:rPr lang="en-US" altLang="zh-CN" sz="2800" b="1">
                <a:solidFill>
                  <a:srgbClr val="0000FF"/>
                </a:solidFill>
                <a:latin typeface="Calibri" panose="020F0502020204030204" charset="0"/>
                <a:cs typeface="Arial" panose="020B0604020202020204" pitchFamily="34" charset="0"/>
              </a:rPr>
              <a:t>(</a:t>
            </a:r>
            <a:r>
              <a:rPr lang="en-US" altLang="zh-CN" sz="2800" b="1" i="1">
                <a:solidFill>
                  <a:srgbClr val="0000FF"/>
                </a:solidFill>
                <a:latin typeface="Calibri" panose="020F0502020204030204" charset="0"/>
                <a:cs typeface="Arial" panose="020B0604020202020204" pitchFamily="34" charset="0"/>
              </a:rPr>
              <a:t>G</a:t>
            </a:r>
            <a:r>
              <a:rPr lang="en-US" altLang="zh-CN" sz="2800" b="1">
                <a:solidFill>
                  <a:srgbClr val="0000FF"/>
                </a:solidFill>
                <a:latin typeface="Calibri" panose="020F0502020204030204" charset="0"/>
                <a:cs typeface="Arial" panose="020B0604020202020204" pitchFamily="34" charset="0"/>
              </a:rPr>
              <a:t>)</a:t>
            </a:r>
            <a:r>
              <a:rPr lang="en-US" altLang="zh-CN" sz="2800" b="1">
                <a:solidFill>
                  <a:srgbClr val="0000FF"/>
                </a:solidFill>
                <a:latin typeface="宋体" panose="02010600030101010101" pitchFamily="2" charset="-122"/>
                <a:cs typeface="Arial" panose="020B0604020202020204" pitchFamily="34" charset="0"/>
              </a:rPr>
              <a:t> </a:t>
            </a:r>
            <a:r>
              <a:rPr lang="zh-CN" altLang="en-US" sz="2800" b="1">
                <a:solidFill>
                  <a:srgbClr val="0000FF"/>
                </a:solidFill>
                <a:latin typeface="宋体" panose="02010600030101010101" pitchFamily="2" charset="-122"/>
                <a:cs typeface="Arial" panose="020B0604020202020204" pitchFamily="34" charset="0"/>
              </a:rPr>
              <a:t>，若 </a:t>
            </a:r>
            <a:r>
              <a:rPr lang="en-US" altLang="zh-CN" sz="2800" b="1">
                <a:solidFill>
                  <a:srgbClr val="0000FF"/>
                </a:solidFill>
                <a:latin typeface="Calibri" panose="020F0502020204030204" charset="0"/>
                <a:cs typeface="Arial" panose="020B0604020202020204" pitchFamily="34" charset="0"/>
              </a:rPr>
              <a:t>G</a:t>
            </a:r>
            <a:r>
              <a:rPr lang="en-US" altLang="zh-CN" sz="2800" b="1">
                <a:solidFill>
                  <a:srgbClr val="0000FF"/>
                </a:solidFill>
                <a:latin typeface="宋体" panose="02010600030101010101" pitchFamily="2" charset="-122"/>
                <a:cs typeface="Arial" panose="020B0604020202020204" pitchFamily="34" charset="0"/>
              </a:rPr>
              <a:t> </a:t>
            </a:r>
            <a:r>
              <a:rPr lang="zh-CN" altLang="en-US" sz="2800" b="1">
                <a:solidFill>
                  <a:srgbClr val="0000FF"/>
                </a:solidFill>
                <a:latin typeface="宋体" panose="02010600030101010101" pitchFamily="2" charset="-122"/>
                <a:cs typeface="Arial" panose="020B0604020202020204" pitchFamily="34" charset="0"/>
              </a:rPr>
              <a:t>的每条边至少有一个端点属于 </a:t>
            </a:r>
            <a:r>
              <a:rPr lang="en-US" altLang="zh-CN" sz="2800" b="1" i="1">
                <a:solidFill>
                  <a:srgbClr val="0000FF"/>
                </a:solidFill>
                <a:latin typeface="Calibri" panose="020F0502020204030204" charset="0"/>
                <a:cs typeface="Arial" panose="020B0604020202020204" pitchFamily="34" charset="0"/>
              </a:rPr>
              <a:t>F</a:t>
            </a:r>
            <a:r>
              <a:rPr lang="zh-CN" altLang="en-US" sz="2800" b="1">
                <a:solidFill>
                  <a:srgbClr val="0000FF"/>
                </a:solidFill>
                <a:latin typeface="宋体" panose="02010600030101010101" pitchFamily="2" charset="-122"/>
                <a:cs typeface="Arial" panose="020B0604020202020204" pitchFamily="34" charset="0"/>
              </a:rPr>
              <a:t>，则称 </a:t>
            </a:r>
            <a:r>
              <a:rPr lang="en-US" altLang="zh-CN" sz="2800" b="1" i="1">
                <a:solidFill>
                  <a:srgbClr val="0000FF"/>
                </a:solidFill>
                <a:latin typeface="Calibri" panose="020F0502020204030204" charset="0"/>
                <a:cs typeface="Arial" panose="020B0604020202020204" pitchFamily="34" charset="0"/>
              </a:rPr>
              <a:t>F</a:t>
            </a:r>
            <a:r>
              <a:rPr lang="en-US" altLang="zh-CN" sz="2800" b="1">
                <a:solidFill>
                  <a:srgbClr val="0000FF"/>
                </a:solidFill>
                <a:latin typeface="宋体" panose="02010600030101010101" pitchFamily="2" charset="-122"/>
                <a:cs typeface="Arial" panose="020B0604020202020204" pitchFamily="34" charset="0"/>
              </a:rPr>
              <a:t> </a:t>
            </a:r>
            <a:r>
              <a:rPr lang="zh-CN" altLang="en-US" sz="2800" b="1">
                <a:solidFill>
                  <a:srgbClr val="0000FF"/>
                </a:solidFill>
                <a:latin typeface="宋体" panose="02010600030101010101" pitchFamily="2" charset="-122"/>
                <a:cs typeface="Arial" panose="020B0604020202020204" pitchFamily="34" charset="0"/>
              </a:rPr>
              <a:t>是 </a:t>
            </a:r>
            <a:r>
              <a:rPr lang="en-US" altLang="zh-CN" sz="2800" b="1">
                <a:solidFill>
                  <a:srgbClr val="0000FF"/>
                </a:solidFill>
                <a:latin typeface="Calibri" panose="020F0502020204030204" charset="0"/>
                <a:cs typeface="Arial" panose="020B0604020202020204" pitchFamily="34" charset="0"/>
              </a:rPr>
              <a:t>G</a:t>
            </a:r>
            <a:r>
              <a:rPr lang="en-US" altLang="zh-CN" sz="2800" b="1">
                <a:solidFill>
                  <a:srgbClr val="0000FF"/>
                </a:solidFill>
                <a:latin typeface="宋体" panose="02010600030101010101" pitchFamily="2" charset="-122"/>
                <a:cs typeface="Arial" panose="020B0604020202020204" pitchFamily="34" charset="0"/>
              </a:rPr>
              <a:t> </a:t>
            </a:r>
            <a:r>
              <a:rPr lang="zh-CN" altLang="en-US" sz="2800" b="1">
                <a:solidFill>
                  <a:srgbClr val="0000FF"/>
                </a:solidFill>
                <a:latin typeface="宋体" panose="02010600030101010101" pitchFamily="2" charset="-122"/>
                <a:cs typeface="Arial" panose="020B0604020202020204" pitchFamily="34" charset="0"/>
              </a:rPr>
              <a:t>的一个</a:t>
            </a:r>
            <a:r>
              <a:rPr lang="zh-CN" altLang="en-US" sz="2800" b="1">
                <a:solidFill>
                  <a:srgbClr val="FF0000"/>
                </a:solidFill>
                <a:latin typeface="宋体" panose="02010600030101010101" pitchFamily="2" charset="-122"/>
                <a:cs typeface="Arial" panose="020B0604020202020204" pitchFamily="34" charset="0"/>
              </a:rPr>
              <a:t>点覆盖</a:t>
            </a:r>
            <a:r>
              <a:rPr lang="zh-CN" altLang="en-US" sz="2800" b="1">
                <a:solidFill>
                  <a:srgbClr val="0000FF"/>
                </a:solidFill>
                <a:latin typeface="宋体" panose="02010600030101010101" pitchFamily="2" charset="-122"/>
                <a:cs typeface="Arial" panose="020B0604020202020204" pitchFamily="34" charset="0"/>
              </a:rPr>
              <a:t>。 </a:t>
            </a:r>
            <a:endParaRPr lang="en-US" altLang="zh-CN" sz="2800" b="1">
              <a:solidFill>
                <a:srgbClr val="0000FF"/>
              </a:solidFill>
              <a:latin typeface="宋体" panose="02010600030101010101" pitchFamily="2" charset="-122"/>
              <a:cs typeface="Arial" panose="020B0604020202020204" pitchFamily="34" charset="0"/>
            </a:endParaRPr>
          </a:p>
        </p:txBody>
      </p:sp>
      <p:pic>
        <p:nvPicPr>
          <p:cNvPr id="33690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2160" y="336104"/>
            <a:ext cx="3171334" cy="266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组合 6"/>
          <p:cNvGrpSpPr/>
          <p:nvPr/>
        </p:nvGrpSpPr>
        <p:grpSpPr bwMode="auto">
          <a:xfrm>
            <a:off x="6563296" y="492696"/>
            <a:ext cx="2232024" cy="1606550"/>
            <a:chOff x="2798107" y="3006725"/>
            <a:chExt cx="3420667" cy="2335601"/>
          </a:xfrm>
        </p:grpSpPr>
        <p:sp>
          <p:nvSpPr>
            <p:cNvPr id="8" name="椭圆 7"/>
            <p:cNvSpPr/>
            <p:nvPr/>
          </p:nvSpPr>
          <p:spPr>
            <a:xfrm>
              <a:off x="4351099" y="4438601"/>
              <a:ext cx="308979" cy="2746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0000FF"/>
                </a:solidFill>
              </a:endParaRPr>
            </a:p>
          </p:txBody>
        </p:sp>
        <p:sp>
          <p:nvSpPr>
            <p:cNvPr id="9" name="椭圆 8"/>
            <p:cNvSpPr/>
            <p:nvPr/>
          </p:nvSpPr>
          <p:spPr>
            <a:xfrm>
              <a:off x="2798107" y="5053837"/>
              <a:ext cx="287083" cy="288489"/>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10" name="椭圆 9"/>
            <p:cNvSpPr/>
            <p:nvPr/>
          </p:nvSpPr>
          <p:spPr>
            <a:xfrm>
              <a:off x="3756673" y="3006725"/>
              <a:ext cx="287083" cy="288488"/>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12" name="椭圆 11"/>
            <p:cNvSpPr/>
            <p:nvPr/>
          </p:nvSpPr>
          <p:spPr>
            <a:xfrm>
              <a:off x="5931691" y="5042298"/>
              <a:ext cx="287083" cy="288488"/>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8750" y="-55563"/>
            <a:ext cx="8540750" cy="720726"/>
          </a:xfrm>
        </p:spPr>
        <p:txBody>
          <a:bodyPr/>
          <a:lstStyle/>
          <a:p>
            <a:pPr algn="l">
              <a:defRPr/>
            </a:pPr>
            <a:r>
              <a:rPr lang="zh-CN" altLang="zh-CN" sz="3200" dirty="0">
                <a:effectLst/>
              </a:rPr>
              <a:t>注：</a:t>
            </a:r>
            <a:endParaRPr lang="zh-CN" altLang="en-US" sz="3200" dirty="0"/>
          </a:p>
        </p:txBody>
      </p:sp>
      <p:sp>
        <p:nvSpPr>
          <p:cNvPr id="3" name="内容占位符 2"/>
          <p:cNvSpPr>
            <a:spLocks noGrp="1"/>
          </p:cNvSpPr>
          <p:nvPr>
            <p:ph idx="1"/>
          </p:nvPr>
        </p:nvSpPr>
        <p:spPr>
          <a:xfrm>
            <a:off x="-19050" y="568325"/>
            <a:ext cx="8839200" cy="4679950"/>
          </a:xfrm>
        </p:spPr>
        <p:txBody>
          <a:bodyPr/>
          <a:lstStyle/>
          <a:p>
            <a:pPr>
              <a:defRPr/>
            </a:pPr>
            <a:r>
              <a:rPr lang="zh-CN" altLang="zh-CN" sz="2800" dirty="0">
                <a:solidFill>
                  <a:srgbClr val="0000FF"/>
                </a:solidFill>
                <a:effectLst/>
              </a:rPr>
              <a:t>最小点覆盖必为极小点覆盖</a:t>
            </a:r>
            <a:endParaRPr lang="en-US" altLang="zh-CN" sz="2800" dirty="0">
              <a:solidFill>
                <a:srgbClr val="0000FF"/>
              </a:solidFill>
              <a:effectLst/>
            </a:endParaRPr>
          </a:p>
          <a:p>
            <a:pPr>
              <a:defRPr/>
            </a:pPr>
            <a:r>
              <a:rPr lang="zh-CN" altLang="zh-CN" sz="2800" dirty="0">
                <a:solidFill>
                  <a:srgbClr val="0000FF"/>
                </a:solidFill>
                <a:effectLst/>
              </a:rPr>
              <a:t>极小点覆盖集未必是极小支配集</a:t>
            </a:r>
            <a:endParaRPr lang="en-US" altLang="zh-CN" sz="2800" dirty="0">
              <a:solidFill>
                <a:srgbClr val="0000FF"/>
              </a:solidFill>
              <a:effectLst/>
            </a:endParaRPr>
          </a:p>
          <a:p>
            <a:pPr>
              <a:defRPr/>
            </a:pPr>
            <a:r>
              <a:rPr lang="zh-CN" altLang="zh-CN" sz="2800" dirty="0">
                <a:solidFill>
                  <a:srgbClr val="0000FF"/>
                </a:solidFill>
                <a:effectLst/>
              </a:rPr>
              <a:t>例如</a:t>
            </a:r>
            <a:r>
              <a:rPr lang="zh-CN" altLang="en-US" sz="2800" dirty="0">
                <a:solidFill>
                  <a:srgbClr val="0000FF"/>
                </a:solidFill>
                <a:effectLst/>
              </a:rPr>
              <a:t>下图</a:t>
            </a:r>
            <a:r>
              <a:rPr lang="zh-CN" altLang="zh-CN" sz="2800" dirty="0">
                <a:solidFill>
                  <a:srgbClr val="0000FF"/>
                </a:solidFill>
                <a:effectLst/>
              </a:rPr>
              <a:t>中</a:t>
            </a:r>
            <a:r>
              <a:rPr lang="en-US" altLang="zh-CN" sz="2800" dirty="0">
                <a:solidFill>
                  <a:srgbClr val="0000FF"/>
                </a:solidFill>
                <a:effectLst/>
              </a:rPr>
              <a:t>{</a:t>
            </a:r>
            <a:r>
              <a:rPr lang="en-US" altLang="zh-CN" sz="2800" i="1" dirty="0">
                <a:solidFill>
                  <a:srgbClr val="0000FF"/>
                </a:solidFill>
                <a:effectLst/>
              </a:rPr>
              <a:t>v</a:t>
            </a:r>
            <a:r>
              <a:rPr lang="en-US" altLang="zh-CN" sz="2800" baseline="-25000" dirty="0">
                <a:solidFill>
                  <a:srgbClr val="0000FF"/>
                </a:solidFill>
                <a:effectLst/>
              </a:rPr>
              <a:t>0</a:t>
            </a:r>
            <a:r>
              <a:rPr lang="en-US" altLang="zh-CN" sz="2800" dirty="0">
                <a:solidFill>
                  <a:srgbClr val="0000FF"/>
                </a:solidFill>
                <a:effectLst/>
              </a:rPr>
              <a:t> , </a:t>
            </a:r>
            <a:r>
              <a:rPr lang="en-US" altLang="zh-CN" sz="2800" i="1" dirty="0">
                <a:solidFill>
                  <a:srgbClr val="0000FF"/>
                </a:solidFill>
                <a:effectLst/>
              </a:rPr>
              <a:t>v</a:t>
            </a:r>
            <a:r>
              <a:rPr lang="en-US" altLang="zh-CN" sz="2800" baseline="-25000" dirty="0">
                <a:solidFill>
                  <a:srgbClr val="0000FF"/>
                </a:solidFill>
                <a:effectLst/>
              </a:rPr>
              <a:t>1</a:t>
            </a:r>
            <a:r>
              <a:rPr lang="en-US" altLang="zh-CN" sz="2800" dirty="0">
                <a:solidFill>
                  <a:srgbClr val="0000FF"/>
                </a:solidFill>
                <a:effectLst/>
              </a:rPr>
              <a:t> , </a:t>
            </a:r>
            <a:r>
              <a:rPr lang="en-US" altLang="zh-CN" sz="2800" i="1" dirty="0">
                <a:solidFill>
                  <a:srgbClr val="0000FF"/>
                </a:solidFill>
                <a:effectLst/>
              </a:rPr>
              <a:t>v</a:t>
            </a:r>
            <a:r>
              <a:rPr lang="en-US" altLang="zh-CN" sz="2800" baseline="-25000" dirty="0">
                <a:solidFill>
                  <a:srgbClr val="0000FF"/>
                </a:solidFill>
                <a:effectLst/>
              </a:rPr>
              <a:t>3</a:t>
            </a:r>
            <a:r>
              <a:rPr lang="en-US" altLang="zh-CN" sz="2800" dirty="0">
                <a:solidFill>
                  <a:srgbClr val="0000FF"/>
                </a:solidFill>
                <a:effectLst/>
              </a:rPr>
              <a:t> , </a:t>
            </a:r>
            <a:r>
              <a:rPr lang="en-US" altLang="zh-CN" sz="2800" i="1" dirty="0">
                <a:solidFill>
                  <a:srgbClr val="0000FF"/>
                </a:solidFill>
                <a:effectLst/>
              </a:rPr>
              <a:t>v</a:t>
            </a:r>
            <a:r>
              <a:rPr lang="en-US" altLang="zh-CN" sz="2800" baseline="-25000" dirty="0">
                <a:solidFill>
                  <a:srgbClr val="0000FF"/>
                </a:solidFill>
                <a:effectLst/>
              </a:rPr>
              <a:t>5</a:t>
            </a:r>
            <a:r>
              <a:rPr lang="en-US" altLang="zh-CN" sz="2800" dirty="0">
                <a:solidFill>
                  <a:srgbClr val="0000FF"/>
                </a:solidFill>
                <a:effectLst/>
              </a:rPr>
              <a:t> , </a:t>
            </a:r>
            <a:r>
              <a:rPr lang="en-US" altLang="zh-CN" sz="2800" i="1" dirty="0">
                <a:solidFill>
                  <a:srgbClr val="0000FF"/>
                </a:solidFill>
                <a:effectLst/>
              </a:rPr>
              <a:t>v</a:t>
            </a:r>
            <a:r>
              <a:rPr lang="en-US" altLang="zh-CN" sz="2800" baseline="-25000" dirty="0">
                <a:solidFill>
                  <a:srgbClr val="0000FF"/>
                </a:solidFill>
                <a:effectLst/>
              </a:rPr>
              <a:t>7</a:t>
            </a:r>
            <a:r>
              <a:rPr lang="en-US" altLang="zh-CN" sz="2800" dirty="0">
                <a:solidFill>
                  <a:srgbClr val="0000FF"/>
                </a:solidFill>
                <a:effectLst/>
              </a:rPr>
              <a:t> }</a:t>
            </a:r>
            <a:r>
              <a:rPr lang="zh-CN" altLang="zh-CN" sz="2800" dirty="0">
                <a:solidFill>
                  <a:srgbClr val="0000FF"/>
                </a:solidFill>
                <a:effectLst/>
              </a:rPr>
              <a:t>是 </a:t>
            </a:r>
            <a:r>
              <a:rPr lang="en-US" altLang="zh-CN" sz="2800" dirty="0">
                <a:solidFill>
                  <a:srgbClr val="0000FF"/>
                </a:solidFill>
                <a:effectLst/>
              </a:rPr>
              <a:t>G </a:t>
            </a:r>
            <a:r>
              <a:rPr lang="zh-CN" altLang="zh-CN" sz="2800" dirty="0">
                <a:solidFill>
                  <a:srgbClr val="0000FF"/>
                </a:solidFill>
                <a:effectLst/>
              </a:rPr>
              <a:t>的极小点覆盖集，但它不是 </a:t>
            </a:r>
            <a:r>
              <a:rPr lang="en-US" altLang="zh-CN" sz="2800" dirty="0">
                <a:solidFill>
                  <a:srgbClr val="0000FF"/>
                </a:solidFill>
                <a:effectLst/>
              </a:rPr>
              <a:t>G </a:t>
            </a:r>
            <a:r>
              <a:rPr lang="zh-CN" altLang="zh-CN" sz="2800" dirty="0">
                <a:solidFill>
                  <a:srgbClr val="0000FF"/>
                </a:solidFill>
                <a:effectLst/>
              </a:rPr>
              <a:t>的极小支配集。</a:t>
            </a:r>
          </a:p>
          <a:p>
            <a:pPr>
              <a:defRPr/>
            </a:pPr>
            <a:br>
              <a:rPr lang="en-US" altLang="zh-CN" sz="2800" dirty="0">
                <a:solidFill>
                  <a:srgbClr val="0000FF"/>
                </a:solidFill>
                <a:effectLst/>
              </a:rPr>
            </a:br>
            <a:endParaRPr lang="zh-CN" altLang="en-US" sz="2800" dirty="0">
              <a:solidFill>
                <a:srgbClr val="0000FF"/>
              </a:solidFill>
            </a:endParaRPr>
          </a:p>
        </p:txBody>
      </p:sp>
      <p:pic>
        <p:nvPicPr>
          <p:cNvPr id="33792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2636838"/>
            <a:ext cx="4857750"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 name="组合 28"/>
          <p:cNvGrpSpPr/>
          <p:nvPr/>
        </p:nvGrpSpPr>
        <p:grpSpPr>
          <a:xfrm>
            <a:off x="2872384" y="3003156"/>
            <a:ext cx="3401496" cy="3180441"/>
            <a:chOff x="2858218" y="2973757"/>
            <a:chExt cx="3401496" cy="3180441"/>
          </a:xfrm>
          <a:solidFill>
            <a:srgbClr val="FF0000"/>
          </a:solidFill>
        </p:grpSpPr>
        <p:sp>
          <p:nvSpPr>
            <p:cNvPr id="32" name="椭圆 31"/>
            <p:cNvSpPr/>
            <p:nvPr/>
          </p:nvSpPr>
          <p:spPr>
            <a:xfrm>
              <a:off x="5970789" y="3754113"/>
              <a:ext cx="288925" cy="288925"/>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34" name="椭圆 33"/>
            <p:cNvSpPr/>
            <p:nvPr/>
          </p:nvSpPr>
          <p:spPr>
            <a:xfrm>
              <a:off x="5090146" y="5865273"/>
              <a:ext cx="288925" cy="288925"/>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35" name="椭圆 34"/>
            <p:cNvSpPr/>
            <p:nvPr/>
          </p:nvSpPr>
          <p:spPr>
            <a:xfrm>
              <a:off x="2858218" y="5030599"/>
              <a:ext cx="287338" cy="288925"/>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37" name="椭圆 36"/>
            <p:cNvSpPr/>
            <p:nvPr/>
          </p:nvSpPr>
          <p:spPr>
            <a:xfrm>
              <a:off x="3756025" y="2973757"/>
              <a:ext cx="288925" cy="288925"/>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38" name="椭圆 37"/>
            <p:cNvSpPr/>
            <p:nvPr/>
          </p:nvSpPr>
          <p:spPr>
            <a:xfrm>
              <a:off x="4394322" y="4356938"/>
              <a:ext cx="288925" cy="288925"/>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heel(1)">
                                      <p:cBhvr>
                                        <p:cTn id="7" dur="2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zh-CN" dirty="0">
                <a:solidFill>
                  <a:srgbClr val="FF0000"/>
                </a:solidFill>
                <a:effectLst/>
              </a:rPr>
              <a:t>点覆盖与点独立集的关系：</a:t>
            </a:r>
            <a:endParaRPr lang="zh-CN" altLang="en-US" dirty="0">
              <a:solidFill>
                <a:srgbClr val="FF0000"/>
              </a:solidFill>
            </a:endParaRPr>
          </a:p>
        </p:txBody>
      </p:sp>
      <p:sp>
        <p:nvSpPr>
          <p:cNvPr id="3" name="内容占位符 2"/>
          <p:cNvSpPr>
            <a:spLocks noGrp="1"/>
          </p:cNvSpPr>
          <p:nvPr>
            <p:ph idx="1"/>
          </p:nvPr>
        </p:nvSpPr>
        <p:spPr>
          <a:xfrm>
            <a:off x="-21383" y="715616"/>
            <a:ext cx="8964613" cy="5184775"/>
          </a:xfrm>
        </p:spPr>
        <p:txBody>
          <a:bodyPr/>
          <a:lstStyle/>
          <a:p>
            <a:pPr>
              <a:defRPr/>
            </a:pPr>
            <a:r>
              <a:rPr lang="zh-CN" altLang="zh-CN" dirty="0">
                <a:solidFill>
                  <a:srgbClr val="C00000"/>
                </a:solidFill>
                <a:effectLst/>
              </a:rPr>
              <a:t>定理 </a:t>
            </a:r>
            <a:r>
              <a:rPr lang="en-US" altLang="zh-CN" dirty="0">
                <a:solidFill>
                  <a:srgbClr val="C00000"/>
                </a:solidFill>
                <a:effectLst/>
              </a:rPr>
              <a:t>5.1.13  </a:t>
            </a:r>
            <a:r>
              <a:rPr lang="zh-CN" altLang="zh-CN" dirty="0">
                <a:solidFill>
                  <a:srgbClr val="0000FF"/>
                </a:solidFill>
                <a:effectLst/>
              </a:rPr>
              <a:t>顶点子集 </a:t>
            </a:r>
            <a:r>
              <a:rPr lang="en-US" altLang="zh-CN" i="1" dirty="0">
                <a:solidFill>
                  <a:srgbClr val="0000FF"/>
                </a:solidFill>
                <a:effectLst/>
              </a:rPr>
              <a:t>F</a:t>
            </a:r>
            <a:r>
              <a:rPr lang="en-US" altLang="zh-CN" dirty="0">
                <a:solidFill>
                  <a:srgbClr val="0000FF"/>
                </a:solidFill>
                <a:effectLst/>
              </a:rPr>
              <a:t> </a:t>
            </a:r>
            <a:r>
              <a:rPr lang="zh-CN" altLang="zh-CN" dirty="0">
                <a:solidFill>
                  <a:srgbClr val="0000FF"/>
                </a:solidFill>
                <a:effectLst/>
              </a:rPr>
              <a:t>是图 </a:t>
            </a:r>
            <a:r>
              <a:rPr lang="en-US" altLang="zh-CN" dirty="0">
                <a:solidFill>
                  <a:srgbClr val="0000FF"/>
                </a:solidFill>
                <a:effectLst/>
              </a:rPr>
              <a:t>G </a:t>
            </a:r>
            <a:r>
              <a:rPr lang="zh-CN" altLang="zh-CN" dirty="0">
                <a:solidFill>
                  <a:srgbClr val="0000FF"/>
                </a:solidFill>
                <a:effectLst/>
              </a:rPr>
              <a:t>的点覆盖集当且仅当</a:t>
            </a:r>
            <a:r>
              <a:rPr lang="en-US" altLang="zh-CN" i="1" dirty="0">
                <a:solidFill>
                  <a:srgbClr val="0000FF"/>
                </a:solidFill>
                <a:effectLst/>
              </a:rPr>
              <a:t>V</a:t>
            </a:r>
            <a:r>
              <a:rPr lang="en-US" altLang="zh-CN" dirty="0">
                <a:solidFill>
                  <a:srgbClr val="0000FF"/>
                </a:solidFill>
                <a:effectLst/>
              </a:rPr>
              <a:t> (</a:t>
            </a:r>
            <a:r>
              <a:rPr lang="en-US" altLang="zh-CN" i="1" dirty="0">
                <a:solidFill>
                  <a:srgbClr val="0000FF"/>
                </a:solidFill>
                <a:effectLst/>
              </a:rPr>
              <a:t>G</a:t>
            </a:r>
            <a:r>
              <a:rPr lang="en-US" altLang="zh-CN" dirty="0">
                <a:solidFill>
                  <a:srgbClr val="0000FF"/>
                </a:solidFill>
                <a:effectLst/>
              </a:rPr>
              <a:t>) \ </a:t>
            </a:r>
            <a:r>
              <a:rPr lang="en-US" altLang="zh-CN" i="1" dirty="0">
                <a:solidFill>
                  <a:srgbClr val="0000FF"/>
                </a:solidFill>
                <a:effectLst/>
              </a:rPr>
              <a:t>F</a:t>
            </a:r>
            <a:r>
              <a:rPr lang="en-US" altLang="zh-CN" dirty="0">
                <a:solidFill>
                  <a:srgbClr val="0000FF"/>
                </a:solidFill>
                <a:effectLst/>
              </a:rPr>
              <a:t> </a:t>
            </a:r>
            <a:r>
              <a:rPr lang="zh-CN" altLang="zh-CN" dirty="0">
                <a:solidFill>
                  <a:srgbClr val="0000FF"/>
                </a:solidFill>
                <a:effectLst/>
              </a:rPr>
              <a:t>是 </a:t>
            </a:r>
            <a:r>
              <a:rPr lang="en-US" altLang="zh-CN" dirty="0">
                <a:solidFill>
                  <a:srgbClr val="0000FF"/>
                </a:solidFill>
                <a:effectLst/>
              </a:rPr>
              <a:t>G </a:t>
            </a:r>
            <a:r>
              <a:rPr lang="zh-CN" altLang="zh-CN" dirty="0">
                <a:solidFill>
                  <a:srgbClr val="0000FF"/>
                </a:solidFill>
                <a:effectLst/>
              </a:rPr>
              <a:t>的点独立集。</a:t>
            </a:r>
          </a:p>
          <a:p>
            <a:pPr>
              <a:defRPr/>
            </a:pPr>
            <a:endParaRPr lang="zh-CN" altLang="en-US" dirty="0">
              <a:solidFill>
                <a:srgbClr val="0000FF"/>
              </a:solidFill>
            </a:endParaRPr>
          </a:p>
        </p:txBody>
      </p:sp>
      <p:pic>
        <p:nvPicPr>
          <p:cNvPr id="33894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95" y="2433638"/>
            <a:ext cx="4857750"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4"/>
          <p:cNvGrpSpPr/>
          <p:nvPr/>
        </p:nvGrpSpPr>
        <p:grpSpPr bwMode="auto">
          <a:xfrm>
            <a:off x="827880" y="2763838"/>
            <a:ext cx="3409950" cy="3159125"/>
            <a:chOff x="2846777" y="3006725"/>
            <a:chExt cx="3409950" cy="3159125"/>
          </a:xfrm>
        </p:grpSpPr>
        <p:sp>
          <p:nvSpPr>
            <p:cNvPr id="6" name="椭圆 5"/>
            <p:cNvSpPr/>
            <p:nvPr/>
          </p:nvSpPr>
          <p:spPr>
            <a:xfrm>
              <a:off x="4408877" y="4437062"/>
              <a:ext cx="307975" cy="27463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0000FF"/>
                </a:solidFill>
              </a:endParaRPr>
            </a:p>
          </p:txBody>
        </p:sp>
        <p:sp>
          <p:nvSpPr>
            <p:cNvPr id="7" name="椭圆 6"/>
            <p:cNvSpPr/>
            <p:nvPr/>
          </p:nvSpPr>
          <p:spPr>
            <a:xfrm>
              <a:off x="2846777" y="5053012"/>
              <a:ext cx="287337" cy="288925"/>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8" name="椭圆 7"/>
            <p:cNvSpPr/>
            <p:nvPr/>
          </p:nvSpPr>
          <p:spPr>
            <a:xfrm>
              <a:off x="3756414" y="3006725"/>
              <a:ext cx="287338" cy="287337"/>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9" name="椭圆 8"/>
            <p:cNvSpPr/>
            <p:nvPr/>
          </p:nvSpPr>
          <p:spPr>
            <a:xfrm>
              <a:off x="5967802" y="3810000"/>
              <a:ext cx="288925" cy="288925"/>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10" name="椭圆 9"/>
            <p:cNvSpPr/>
            <p:nvPr/>
          </p:nvSpPr>
          <p:spPr>
            <a:xfrm>
              <a:off x="5077214" y="5876925"/>
              <a:ext cx="287338" cy="288925"/>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grpSp>
      <p:grpSp>
        <p:nvGrpSpPr>
          <p:cNvPr id="11" name="组合 10"/>
          <p:cNvGrpSpPr/>
          <p:nvPr/>
        </p:nvGrpSpPr>
        <p:grpSpPr bwMode="auto">
          <a:xfrm>
            <a:off x="827880" y="2760663"/>
            <a:ext cx="3438525" cy="3221037"/>
            <a:chOff x="2847067" y="2964227"/>
            <a:chExt cx="3438590" cy="3220284"/>
          </a:xfrm>
        </p:grpSpPr>
        <p:sp>
          <p:nvSpPr>
            <p:cNvPr id="12" name="椭圆 11"/>
            <p:cNvSpPr/>
            <p:nvPr/>
          </p:nvSpPr>
          <p:spPr>
            <a:xfrm>
              <a:off x="3756721" y="5895654"/>
              <a:ext cx="287343" cy="28885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13" name="椭圆 12"/>
            <p:cNvSpPr/>
            <p:nvPr/>
          </p:nvSpPr>
          <p:spPr>
            <a:xfrm>
              <a:off x="5088659" y="2964227"/>
              <a:ext cx="288930" cy="28885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14" name="椭圆 13"/>
            <p:cNvSpPr/>
            <p:nvPr/>
          </p:nvSpPr>
          <p:spPr>
            <a:xfrm>
              <a:off x="5971326" y="3754617"/>
              <a:ext cx="288930" cy="28885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15" name="椭圆 14"/>
            <p:cNvSpPr/>
            <p:nvPr/>
          </p:nvSpPr>
          <p:spPr>
            <a:xfrm>
              <a:off x="5996727" y="5040192"/>
              <a:ext cx="288930" cy="28885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16" name="椭圆 15"/>
            <p:cNvSpPr/>
            <p:nvPr/>
          </p:nvSpPr>
          <p:spPr>
            <a:xfrm>
              <a:off x="5090246" y="5865499"/>
              <a:ext cx="288930" cy="28885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17" name="椭圆 16"/>
            <p:cNvSpPr/>
            <p:nvPr/>
          </p:nvSpPr>
          <p:spPr>
            <a:xfrm>
              <a:off x="2858179" y="5030669"/>
              <a:ext cx="287343" cy="28885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18" name="椭圆 17"/>
            <p:cNvSpPr/>
            <p:nvPr/>
          </p:nvSpPr>
          <p:spPr>
            <a:xfrm>
              <a:off x="2847067" y="3810166"/>
              <a:ext cx="287342" cy="28885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19" name="椭圆 18"/>
            <p:cNvSpPr/>
            <p:nvPr/>
          </p:nvSpPr>
          <p:spPr>
            <a:xfrm>
              <a:off x="3756721" y="2973750"/>
              <a:ext cx="288930" cy="28885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grpSp>
      <p:sp>
        <p:nvSpPr>
          <p:cNvPr id="4" name="矩形 3"/>
          <p:cNvSpPr/>
          <p:nvPr/>
        </p:nvSpPr>
        <p:spPr>
          <a:xfrm>
            <a:off x="3600129" y="1905234"/>
            <a:ext cx="5553123" cy="523220"/>
          </a:xfrm>
          <a:prstGeom prst="rect">
            <a:avLst/>
          </a:prstGeom>
          <a:solidFill>
            <a:srgbClr val="FFFF00"/>
          </a:solidFill>
          <a:ln>
            <a:solidFill>
              <a:schemeClr val="accent1"/>
            </a:solidFill>
          </a:ln>
        </p:spPr>
        <p:txBody>
          <a:bodyPr wrap="none">
            <a:spAutoFit/>
          </a:bodyPr>
          <a:lstStyle/>
          <a:p>
            <a:r>
              <a:rPr lang="en-US" altLang="zh-CN" sz="2800" dirty="0">
                <a:solidFill>
                  <a:srgbClr val="0000FF"/>
                </a:solidFill>
              </a:rPr>
              <a:t>G </a:t>
            </a:r>
            <a:r>
              <a:rPr lang="zh-CN" altLang="zh-CN" sz="2800" dirty="0">
                <a:solidFill>
                  <a:srgbClr val="0000FF"/>
                </a:solidFill>
              </a:rPr>
              <a:t>的点覆盖</a:t>
            </a:r>
            <a:r>
              <a:rPr lang="zh-CN" altLang="en-US" sz="2800" dirty="0">
                <a:solidFill>
                  <a:srgbClr val="0000FF"/>
                </a:solidFill>
              </a:rPr>
              <a:t>集</a:t>
            </a:r>
            <a:r>
              <a:rPr lang="en-US" altLang="zh-CN" sz="2800" dirty="0">
                <a:solidFill>
                  <a:srgbClr val="0000FF"/>
                </a:solidFill>
              </a:rPr>
              <a:t>:{</a:t>
            </a:r>
            <a:r>
              <a:rPr lang="en-US" altLang="zh-CN" sz="2800" i="1" dirty="0">
                <a:solidFill>
                  <a:srgbClr val="0000FF"/>
                </a:solidFill>
              </a:rPr>
              <a:t>v</a:t>
            </a:r>
            <a:r>
              <a:rPr lang="en-US" altLang="zh-CN" sz="2800" baseline="-25000" dirty="0">
                <a:solidFill>
                  <a:srgbClr val="0000FF"/>
                </a:solidFill>
              </a:rPr>
              <a:t>0</a:t>
            </a:r>
            <a:r>
              <a:rPr lang="en-US" altLang="zh-CN" sz="2800" dirty="0">
                <a:solidFill>
                  <a:srgbClr val="0000FF"/>
                </a:solidFill>
              </a:rPr>
              <a:t> , </a:t>
            </a:r>
            <a:r>
              <a:rPr lang="en-US" altLang="zh-CN" sz="2800" i="1" dirty="0">
                <a:solidFill>
                  <a:srgbClr val="0000FF"/>
                </a:solidFill>
              </a:rPr>
              <a:t>v</a:t>
            </a:r>
            <a:r>
              <a:rPr lang="en-US" altLang="zh-CN" sz="2800" baseline="-25000" dirty="0">
                <a:solidFill>
                  <a:srgbClr val="0000FF"/>
                </a:solidFill>
              </a:rPr>
              <a:t>1</a:t>
            </a:r>
            <a:r>
              <a:rPr lang="en-US" altLang="zh-CN" sz="2800" dirty="0">
                <a:solidFill>
                  <a:srgbClr val="0000FF"/>
                </a:solidFill>
              </a:rPr>
              <a:t> , </a:t>
            </a:r>
            <a:r>
              <a:rPr lang="en-US" altLang="zh-CN" sz="2800" i="1" dirty="0">
                <a:solidFill>
                  <a:srgbClr val="0000FF"/>
                </a:solidFill>
              </a:rPr>
              <a:t>v</a:t>
            </a:r>
            <a:r>
              <a:rPr lang="en-US" altLang="zh-CN" sz="2800" baseline="-25000" dirty="0">
                <a:solidFill>
                  <a:srgbClr val="0000FF"/>
                </a:solidFill>
              </a:rPr>
              <a:t>3</a:t>
            </a:r>
            <a:r>
              <a:rPr lang="en-US" altLang="zh-CN" sz="2800" dirty="0">
                <a:solidFill>
                  <a:srgbClr val="0000FF"/>
                </a:solidFill>
              </a:rPr>
              <a:t> , </a:t>
            </a:r>
            <a:r>
              <a:rPr lang="en-US" altLang="zh-CN" sz="2800" i="1" dirty="0">
                <a:solidFill>
                  <a:srgbClr val="0000FF"/>
                </a:solidFill>
              </a:rPr>
              <a:t>v</a:t>
            </a:r>
            <a:r>
              <a:rPr lang="en-US" altLang="zh-CN" sz="2800" baseline="-25000" dirty="0">
                <a:solidFill>
                  <a:srgbClr val="0000FF"/>
                </a:solidFill>
              </a:rPr>
              <a:t>5</a:t>
            </a:r>
            <a:r>
              <a:rPr lang="en-US" altLang="zh-CN" sz="2800" dirty="0">
                <a:solidFill>
                  <a:srgbClr val="0000FF"/>
                </a:solidFill>
              </a:rPr>
              <a:t> , </a:t>
            </a:r>
            <a:r>
              <a:rPr lang="en-US" altLang="zh-CN" sz="2800" i="1" dirty="0">
                <a:solidFill>
                  <a:srgbClr val="0000FF"/>
                </a:solidFill>
              </a:rPr>
              <a:t>v</a:t>
            </a:r>
            <a:r>
              <a:rPr lang="en-US" altLang="zh-CN" sz="2800" baseline="-25000" dirty="0">
                <a:solidFill>
                  <a:srgbClr val="0000FF"/>
                </a:solidFill>
              </a:rPr>
              <a:t>7</a:t>
            </a:r>
            <a:r>
              <a:rPr lang="en-US" altLang="zh-CN" sz="2800" dirty="0">
                <a:solidFill>
                  <a:srgbClr val="0000FF"/>
                </a:solidFill>
              </a:rPr>
              <a:t> }</a:t>
            </a:r>
            <a:endParaRPr lang="zh-CN" altLang="en-US" sz="2800" dirty="0"/>
          </a:p>
        </p:txBody>
      </p:sp>
      <p:sp>
        <p:nvSpPr>
          <p:cNvPr id="21" name="矩形 20"/>
          <p:cNvSpPr/>
          <p:nvPr/>
        </p:nvSpPr>
        <p:spPr>
          <a:xfrm>
            <a:off x="5004048" y="3549651"/>
            <a:ext cx="2569934" cy="523220"/>
          </a:xfrm>
          <a:prstGeom prst="rect">
            <a:avLst/>
          </a:prstGeom>
        </p:spPr>
        <p:txBody>
          <a:bodyPr wrap="none">
            <a:spAutoFit/>
          </a:bodyPr>
          <a:lstStyle/>
          <a:p>
            <a:r>
              <a:rPr lang="en-US" altLang="zh-CN" sz="2800" dirty="0">
                <a:solidFill>
                  <a:srgbClr val="0000FF"/>
                </a:solidFill>
              </a:rPr>
              <a:t>{</a:t>
            </a:r>
            <a:r>
              <a:rPr lang="en-US" altLang="zh-CN" sz="2800" i="1" dirty="0">
                <a:solidFill>
                  <a:srgbClr val="0000FF"/>
                </a:solidFill>
              </a:rPr>
              <a:t>v</a:t>
            </a:r>
            <a:r>
              <a:rPr lang="en-US" altLang="zh-CN" sz="2800" baseline="-25000" dirty="0">
                <a:solidFill>
                  <a:srgbClr val="0000FF"/>
                </a:solidFill>
              </a:rPr>
              <a:t>2</a:t>
            </a:r>
            <a:r>
              <a:rPr lang="en-US" altLang="zh-CN" sz="2800" dirty="0">
                <a:solidFill>
                  <a:srgbClr val="0000FF"/>
                </a:solidFill>
              </a:rPr>
              <a:t> , </a:t>
            </a:r>
            <a:r>
              <a:rPr lang="en-US" altLang="zh-CN" sz="2800" i="1" dirty="0">
                <a:solidFill>
                  <a:srgbClr val="0000FF"/>
                </a:solidFill>
              </a:rPr>
              <a:t>v</a:t>
            </a:r>
            <a:r>
              <a:rPr lang="en-US" altLang="zh-CN" sz="2800" baseline="-25000" dirty="0">
                <a:solidFill>
                  <a:srgbClr val="0000FF"/>
                </a:solidFill>
              </a:rPr>
              <a:t>4</a:t>
            </a:r>
            <a:r>
              <a:rPr lang="en-US" altLang="zh-CN" sz="2800" dirty="0">
                <a:solidFill>
                  <a:srgbClr val="0000FF"/>
                </a:solidFill>
              </a:rPr>
              <a:t> , </a:t>
            </a:r>
            <a:r>
              <a:rPr lang="en-US" altLang="zh-CN" sz="2800" i="1" dirty="0">
                <a:solidFill>
                  <a:srgbClr val="0000FF"/>
                </a:solidFill>
              </a:rPr>
              <a:t>v</a:t>
            </a:r>
            <a:r>
              <a:rPr lang="en-US" altLang="zh-CN" sz="2800" baseline="-25000" dirty="0">
                <a:solidFill>
                  <a:srgbClr val="0000FF"/>
                </a:solidFill>
              </a:rPr>
              <a:t>6</a:t>
            </a:r>
            <a:r>
              <a:rPr lang="en-US" altLang="zh-CN" sz="2800" dirty="0">
                <a:solidFill>
                  <a:srgbClr val="0000FF"/>
                </a:solidFill>
              </a:rPr>
              <a:t> , </a:t>
            </a:r>
            <a:r>
              <a:rPr lang="en-US" altLang="zh-CN" sz="2800" i="1" dirty="0">
                <a:solidFill>
                  <a:srgbClr val="0000FF"/>
                </a:solidFill>
              </a:rPr>
              <a:t>v</a:t>
            </a:r>
            <a:r>
              <a:rPr lang="en-US" altLang="zh-CN" sz="2800" baseline="-25000" dirty="0">
                <a:solidFill>
                  <a:srgbClr val="0000FF"/>
                </a:solidFill>
              </a:rPr>
              <a:t>8</a:t>
            </a:r>
            <a:r>
              <a:rPr lang="en-US" altLang="zh-CN" sz="2800" dirty="0">
                <a:solidFill>
                  <a:srgbClr val="0000FF"/>
                </a:solidFill>
              </a:rPr>
              <a:t>}</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heel(1)">
                                      <p:cBhvr>
                                        <p:cTn id="13"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zh-CN" dirty="0">
                <a:effectLst/>
              </a:rPr>
              <a:t>点覆盖与点独立集的关系：</a:t>
            </a:r>
            <a:endParaRPr lang="zh-CN" altLang="en-US" dirty="0"/>
          </a:p>
        </p:txBody>
      </p:sp>
      <p:sp>
        <p:nvSpPr>
          <p:cNvPr id="3" name="内容占位符 2"/>
          <p:cNvSpPr>
            <a:spLocks noGrp="1"/>
          </p:cNvSpPr>
          <p:nvPr>
            <p:ph idx="1"/>
          </p:nvPr>
        </p:nvSpPr>
        <p:spPr>
          <a:xfrm>
            <a:off x="0" y="981075"/>
            <a:ext cx="9144000" cy="5184775"/>
          </a:xfrm>
        </p:spPr>
        <p:txBody>
          <a:bodyPr/>
          <a:lstStyle/>
          <a:p>
            <a:pPr>
              <a:defRPr/>
            </a:pPr>
            <a:r>
              <a:rPr lang="en-US" altLang="zh-CN" sz="3200" dirty="0">
                <a:effectLst/>
              </a:rPr>
              <a:t> </a:t>
            </a:r>
            <a:endParaRPr lang="zh-CN" altLang="zh-CN" sz="3200" dirty="0">
              <a:effectLst/>
            </a:endParaRPr>
          </a:p>
          <a:p>
            <a:pPr>
              <a:defRPr/>
            </a:pPr>
            <a:r>
              <a:rPr lang="zh-CN" altLang="zh-CN" sz="3200" dirty="0">
                <a:solidFill>
                  <a:srgbClr val="FF0000"/>
                </a:solidFill>
                <a:effectLst/>
              </a:rPr>
              <a:t>推论 </a:t>
            </a:r>
            <a:r>
              <a:rPr lang="en-US" altLang="zh-CN" sz="3200" dirty="0">
                <a:solidFill>
                  <a:srgbClr val="FF0000"/>
                </a:solidFill>
                <a:effectLst/>
              </a:rPr>
              <a:t>5.1.3 </a:t>
            </a:r>
            <a:r>
              <a:rPr lang="en-US" altLang="zh-CN" sz="3200" i="1" dirty="0">
                <a:effectLst/>
              </a:rPr>
              <a:t>F</a:t>
            </a:r>
            <a:r>
              <a:rPr lang="en-US" altLang="zh-CN" sz="3200" dirty="0">
                <a:effectLst/>
              </a:rPr>
              <a:t> </a:t>
            </a:r>
            <a:r>
              <a:rPr lang="zh-CN" altLang="zh-CN" sz="3200" dirty="0">
                <a:effectLst/>
              </a:rPr>
              <a:t>是图 </a:t>
            </a:r>
            <a:r>
              <a:rPr lang="en-US" altLang="zh-CN" sz="3200" dirty="0">
                <a:effectLst/>
              </a:rPr>
              <a:t>G </a:t>
            </a:r>
            <a:r>
              <a:rPr lang="zh-CN" altLang="zh-CN" sz="3200" dirty="0">
                <a:effectLst/>
              </a:rPr>
              <a:t>的极小点覆盖集当且仅当</a:t>
            </a:r>
            <a:r>
              <a:rPr lang="en-US" altLang="zh-CN" sz="3200" i="1" dirty="0">
                <a:effectLst/>
              </a:rPr>
              <a:t>V</a:t>
            </a:r>
            <a:r>
              <a:rPr lang="en-US" altLang="zh-CN" sz="3200" dirty="0">
                <a:effectLst/>
              </a:rPr>
              <a:t> (</a:t>
            </a:r>
            <a:r>
              <a:rPr lang="en-US" altLang="zh-CN" sz="3200" i="1" dirty="0">
                <a:effectLst/>
              </a:rPr>
              <a:t>G</a:t>
            </a:r>
            <a:r>
              <a:rPr lang="en-US" altLang="zh-CN" sz="3200" dirty="0">
                <a:effectLst/>
              </a:rPr>
              <a:t>) \ </a:t>
            </a:r>
            <a:r>
              <a:rPr lang="en-US" altLang="zh-CN" sz="3200" i="1" dirty="0">
                <a:effectLst/>
              </a:rPr>
              <a:t>F</a:t>
            </a:r>
            <a:r>
              <a:rPr lang="en-US" altLang="zh-CN" sz="3200" dirty="0">
                <a:effectLst/>
              </a:rPr>
              <a:t> </a:t>
            </a:r>
            <a:r>
              <a:rPr lang="zh-CN" altLang="zh-CN" sz="3200" dirty="0">
                <a:effectLst/>
              </a:rPr>
              <a:t>是 </a:t>
            </a:r>
            <a:r>
              <a:rPr lang="en-US" altLang="zh-CN" sz="3200" dirty="0">
                <a:effectLst/>
              </a:rPr>
              <a:t>G </a:t>
            </a:r>
            <a:r>
              <a:rPr lang="zh-CN" altLang="zh-CN" sz="3200" dirty="0">
                <a:effectLst/>
              </a:rPr>
              <a:t>的极大点独立集。 </a:t>
            </a:r>
            <a:endParaRPr lang="en-US" altLang="zh-CN" sz="3200" dirty="0">
              <a:effectLst/>
            </a:endParaRPr>
          </a:p>
          <a:p>
            <a:pPr>
              <a:defRPr/>
            </a:pPr>
            <a:endParaRPr lang="en-US" altLang="zh-CN" sz="3200" dirty="0">
              <a:effectLst/>
            </a:endParaRPr>
          </a:p>
          <a:p>
            <a:pPr>
              <a:defRPr/>
            </a:pPr>
            <a:endParaRPr lang="en-US" altLang="zh-CN" sz="3200" dirty="0">
              <a:effectLst/>
            </a:endParaRPr>
          </a:p>
          <a:p>
            <a:pPr>
              <a:defRPr/>
            </a:pPr>
            <a:r>
              <a:rPr lang="zh-CN" altLang="zh-CN" sz="3200" dirty="0">
                <a:solidFill>
                  <a:srgbClr val="FF0000"/>
                </a:solidFill>
                <a:effectLst/>
              </a:rPr>
              <a:t>推论 </a:t>
            </a:r>
            <a:r>
              <a:rPr lang="en-US" altLang="zh-CN" sz="3200" dirty="0">
                <a:solidFill>
                  <a:srgbClr val="FF0000"/>
                </a:solidFill>
                <a:effectLst/>
              </a:rPr>
              <a:t>5.1.4 </a:t>
            </a:r>
            <a:r>
              <a:rPr lang="zh-CN" altLang="en-US" sz="3200" dirty="0">
                <a:effectLst/>
              </a:rPr>
              <a:t>独立数与点覆盖数</a:t>
            </a:r>
            <a:r>
              <a:rPr lang="en-US" altLang="zh-CN" sz="3200" dirty="0">
                <a:effectLst/>
              </a:rPr>
              <a:t> </a:t>
            </a:r>
            <a:r>
              <a:rPr lang="zh-CN" altLang="en-US" sz="3200" dirty="0">
                <a:effectLst/>
              </a:rPr>
              <a:t>相加之和为</a:t>
            </a:r>
            <a:r>
              <a:rPr lang="en-US" altLang="zh-CN" sz="3200" dirty="0">
                <a:effectLst/>
              </a:rPr>
              <a:t>G</a:t>
            </a:r>
            <a:r>
              <a:rPr lang="zh-CN" altLang="en-US" sz="3200" dirty="0">
                <a:effectLst/>
              </a:rPr>
              <a:t>的顶点个数，即：</a:t>
            </a:r>
            <a:r>
              <a:rPr lang="en-US" altLang="zh-CN" sz="3200" i="1" dirty="0">
                <a:effectLst/>
              </a:rPr>
              <a:t>α</a:t>
            </a:r>
            <a:r>
              <a:rPr lang="en-US" altLang="zh-CN" sz="3200" dirty="0">
                <a:effectLst/>
              </a:rPr>
              <a:t>(</a:t>
            </a:r>
            <a:r>
              <a:rPr lang="en-US" altLang="zh-CN" sz="3200" i="1" dirty="0">
                <a:effectLst/>
              </a:rPr>
              <a:t>G</a:t>
            </a:r>
            <a:r>
              <a:rPr lang="en-US" altLang="zh-CN" sz="3200" dirty="0">
                <a:effectLst/>
              </a:rPr>
              <a:t>) + </a:t>
            </a:r>
            <a:r>
              <a:rPr lang="en-US" altLang="zh-CN" sz="3200" i="1" dirty="0">
                <a:effectLst/>
              </a:rPr>
              <a:t>β</a:t>
            </a:r>
            <a:r>
              <a:rPr lang="en-US" altLang="zh-CN" sz="3200" dirty="0">
                <a:effectLst/>
              </a:rPr>
              <a:t> (</a:t>
            </a:r>
            <a:r>
              <a:rPr lang="en-US" altLang="zh-CN" sz="3200" i="1" dirty="0">
                <a:effectLst/>
              </a:rPr>
              <a:t>G</a:t>
            </a:r>
            <a:r>
              <a:rPr lang="en-US" altLang="zh-CN" sz="3200" dirty="0">
                <a:effectLst/>
              </a:rPr>
              <a:t>) = </a:t>
            </a:r>
            <a:r>
              <a:rPr lang="en-US" altLang="zh-CN" sz="3200" i="1" dirty="0">
                <a:effectLst/>
              </a:rPr>
              <a:t>ν</a:t>
            </a:r>
            <a:r>
              <a:rPr lang="en-US" altLang="zh-CN" sz="3200" dirty="0">
                <a:effectLst/>
              </a:rPr>
              <a:t> .</a:t>
            </a:r>
            <a:endParaRPr lang="zh-CN" altLang="zh-CN" sz="3200" dirty="0">
              <a:effectLst/>
            </a:endParaRPr>
          </a:p>
          <a:p>
            <a:pPr>
              <a:defRPr/>
            </a:pPr>
            <a:endParaRPr lang="zh-CN" altLang="zh-CN" sz="3200" dirty="0">
              <a:effectLst/>
            </a:endParaRPr>
          </a:p>
          <a:p>
            <a:pPr>
              <a:defRPr/>
            </a:pPr>
            <a:endParaRPr lang="zh-CN" altLang="en-US" sz="32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defRPr/>
            </a:pPr>
            <a:r>
              <a:rPr lang="zh-CN" altLang="en-US"/>
              <a:t>图例</a:t>
            </a:r>
          </a:p>
        </p:txBody>
      </p:sp>
      <p:sp>
        <p:nvSpPr>
          <p:cNvPr id="49155" name="Rectangle 3"/>
          <p:cNvSpPr>
            <a:spLocks noGrp="1" noChangeArrowheads="1"/>
          </p:cNvSpPr>
          <p:nvPr>
            <p:ph idx="1"/>
          </p:nvPr>
        </p:nvSpPr>
        <p:spPr>
          <a:xfrm>
            <a:off x="179388" y="534988"/>
            <a:ext cx="5545137" cy="1943100"/>
          </a:xfrm>
        </p:spPr>
        <p:txBody>
          <a:bodyPr/>
          <a:lstStyle/>
          <a:p>
            <a:pPr eaLnBrk="1" hangingPunct="1">
              <a:defRPr/>
            </a:pPr>
            <a:r>
              <a:rPr lang="zh-CN" altLang="en-US" sz="2800" dirty="0"/>
              <a:t>图记为</a:t>
            </a:r>
            <a:r>
              <a:rPr lang="en-US" altLang="zh-CN" sz="2800" dirty="0"/>
              <a:t>G=(V, E)</a:t>
            </a:r>
          </a:p>
          <a:p>
            <a:pPr lvl="1" eaLnBrk="1" hangingPunct="1">
              <a:defRPr/>
            </a:pPr>
            <a:r>
              <a:rPr lang="en-US" altLang="zh-CN" sz="2400" b="1" dirty="0"/>
              <a:t>V</a:t>
            </a:r>
            <a:r>
              <a:rPr lang="en-US" altLang="zh-CN" sz="2800" b="1" dirty="0"/>
              <a:t>={v</a:t>
            </a:r>
            <a:r>
              <a:rPr lang="en-US" altLang="zh-CN" sz="2800" b="1" baseline="-25000" dirty="0"/>
              <a:t>1</a:t>
            </a:r>
            <a:r>
              <a:rPr lang="en-US" altLang="zh-CN" sz="2800" b="1" dirty="0"/>
              <a:t>,v</a:t>
            </a:r>
            <a:r>
              <a:rPr lang="en-US" altLang="zh-CN" sz="2800" b="1" baseline="-25000" dirty="0"/>
              <a:t>2</a:t>
            </a:r>
            <a:r>
              <a:rPr lang="en-US" altLang="zh-CN" sz="2800" b="1" dirty="0"/>
              <a:t>,v</a:t>
            </a:r>
            <a:r>
              <a:rPr lang="en-US" altLang="zh-CN" sz="2800" b="1" baseline="-25000" dirty="0"/>
              <a:t>3</a:t>
            </a:r>
            <a:r>
              <a:rPr lang="en-US" altLang="zh-CN" sz="2800" b="1" dirty="0"/>
              <a:t>,v</a:t>
            </a:r>
            <a:r>
              <a:rPr lang="en-US" altLang="zh-CN" sz="2800" b="1" baseline="-25000" dirty="0"/>
              <a:t>4</a:t>
            </a:r>
            <a:r>
              <a:rPr lang="en-US" altLang="zh-CN" sz="2800" b="1" dirty="0"/>
              <a:t>,v</a:t>
            </a:r>
            <a:r>
              <a:rPr lang="en-US" altLang="zh-CN" sz="2800" b="1" baseline="-25000" dirty="0"/>
              <a:t>5</a:t>
            </a:r>
            <a:r>
              <a:rPr lang="en-US" altLang="zh-CN" sz="2800" b="1" dirty="0"/>
              <a:t>}</a:t>
            </a:r>
          </a:p>
          <a:p>
            <a:pPr lvl="1" eaLnBrk="1" hangingPunct="1">
              <a:defRPr/>
            </a:pPr>
            <a:r>
              <a:rPr lang="en-US" altLang="zh-CN" sz="2400" b="1" dirty="0"/>
              <a:t>E={</a:t>
            </a:r>
            <a:r>
              <a:rPr lang="en-US" altLang="zh-CN" sz="2800" b="1" dirty="0"/>
              <a:t>e</a:t>
            </a:r>
            <a:r>
              <a:rPr lang="en-US" altLang="zh-CN" sz="1600" b="1" dirty="0"/>
              <a:t>1</a:t>
            </a:r>
            <a:r>
              <a:rPr lang="en-US" altLang="zh-CN" sz="2400" b="1" dirty="0"/>
              <a:t>, </a:t>
            </a:r>
            <a:r>
              <a:rPr lang="en-US" altLang="zh-CN" sz="2800" b="1" dirty="0"/>
              <a:t>e</a:t>
            </a:r>
            <a:r>
              <a:rPr lang="en-US" altLang="zh-CN" sz="1800" b="1" dirty="0"/>
              <a:t>2</a:t>
            </a:r>
            <a:r>
              <a:rPr lang="en-US" altLang="zh-CN" sz="2400" b="1" dirty="0"/>
              <a:t>, </a:t>
            </a:r>
            <a:r>
              <a:rPr lang="en-US" altLang="zh-CN" sz="2800" b="1" dirty="0"/>
              <a:t>e</a:t>
            </a:r>
            <a:r>
              <a:rPr lang="en-US" altLang="zh-CN" sz="1800" b="1" dirty="0"/>
              <a:t>3</a:t>
            </a:r>
            <a:r>
              <a:rPr lang="en-US" altLang="zh-CN" sz="2400" b="1" dirty="0"/>
              <a:t>, </a:t>
            </a:r>
            <a:r>
              <a:rPr lang="en-US" altLang="zh-CN" sz="2800" b="1" dirty="0"/>
              <a:t>e</a:t>
            </a:r>
            <a:r>
              <a:rPr lang="en-US" altLang="zh-CN" sz="1800" b="1" dirty="0"/>
              <a:t>4</a:t>
            </a:r>
            <a:r>
              <a:rPr lang="en-US" altLang="zh-CN" sz="2400" b="1" dirty="0"/>
              <a:t>, </a:t>
            </a:r>
            <a:r>
              <a:rPr lang="en-US" altLang="zh-CN" sz="2800" b="1" dirty="0"/>
              <a:t>e</a:t>
            </a:r>
            <a:r>
              <a:rPr lang="en-US" altLang="zh-CN" sz="1600" b="1" dirty="0"/>
              <a:t>5</a:t>
            </a:r>
            <a:r>
              <a:rPr lang="en-US" altLang="zh-CN" sz="2400" b="1" dirty="0"/>
              <a:t>, </a:t>
            </a:r>
            <a:r>
              <a:rPr lang="en-US" altLang="zh-CN" sz="2800" b="1" dirty="0"/>
              <a:t>e</a:t>
            </a:r>
            <a:r>
              <a:rPr lang="en-US" altLang="zh-CN" sz="1800" b="1" dirty="0"/>
              <a:t>6</a:t>
            </a:r>
            <a:r>
              <a:rPr lang="en-US" altLang="zh-CN" sz="2400" b="1" dirty="0"/>
              <a:t>, </a:t>
            </a:r>
            <a:r>
              <a:rPr lang="en-US" altLang="zh-CN" sz="2800" b="1" dirty="0"/>
              <a:t>e</a:t>
            </a:r>
            <a:r>
              <a:rPr lang="en-US" altLang="zh-CN" sz="1800" b="1" dirty="0"/>
              <a:t>7</a:t>
            </a:r>
            <a:r>
              <a:rPr lang="en-US" altLang="zh-CN" sz="2400" b="1" dirty="0"/>
              <a:t>}</a:t>
            </a:r>
          </a:p>
          <a:p>
            <a:pPr eaLnBrk="1" hangingPunct="1">
              <a:defRPr/>
            </a:pPr>
            <a:r>
              <a:rPr lang="zh-CN" altLang="en-US" sz="2800" dirty="0"/>
              <a:t>边用关联的点对表示为</a:t>
            </a:r>
          </a:p>
        </p:txBody>
      </p:sp>
      <p:grpSp>
        <p:nvGrpSpPr>
          <p:cNvPr id="102404" name="Group 26"/>
          <p:cNvGrpSpPr/>
          <p:nvPr/>
        </p:nvGrpSpPr>
        <p:grpSpPr bwMode="auto">
          <a:xfrm>
            <a:off x="5724525" y="390525"/>
            <a:ext cx="3094038" cy="3240088"/>
            <a:chOff x="1837" y="754"/>
            <a:chExt cx="1949" cy="2041"/>
          </a:xfrm>
        </p:grpSpPr>
        <p:sp>
          <p:nvSpPr>
            <p:cNvPr id="102407" name="Oval 4"/>
            <p:cNvSpPr>
              <a:spLocks noChangeArrowheads="1"/>
            </p:cNvSpPr>
            <p:nvPr/>
          </p:nvSpPr>
          <p:spPr bwMode="auto">
            <a:xfrm>
              <a:off x="2699" y="981"/>
              <a:ext cx="136" cy="136"/>
            </a:xfrm>
            <a:prstGeom prst="ellipse">
              <a:avLst/>
            </a:prstGeom>
            <a:solidFill>
              <a:schemeClr val="tx1"/>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sz="3600">
                <a:solidFill>
                  <a:srgbClr val="007A77"/>
                </a:solidFill>
              </a:endParaRPr>
            </a:p>
          </p:txBody>
        </p:sp>
        <p:sp>
          <p:nvSpPr>
            <p:cNvPr id="102408" name="Oval 5"/>
            <p:cNvSpPr>
              <a:spLocks noChangeArrowheads="1"/>
            </p:cNvSpPr>
            <p:nvPr/>
          </p:nvSpPr>
          <p:spPr bwMode="auto">
            <a:xfrm>
              <a:off x="2109" y="1570"/>
              <a:ext cx="136" cy="136"/>
            </a:xfrm>
            <a:prstGeom prst="ellipse">
              <a:avLst/>
            </a:prstGeom>
            <a:solidFill>
              <a:schemeClr val="tx1"/>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sz="3600">
                <a:solidFill>
                  <a:srgbClr val="007A77"/>
                </a:solidFill>
              </a:endParaRPr>
            </a:p>
          </p:txBody>
        </p:sp>
        <p:sp>
          <p:nvSpPr>
            <p:cNvPr id="102409" name="Oval 6"/>
            <p:cNvSpPr>
              <a:spLocks noChangeArrowheads="1"/>
            </p:cNvSpPr>
            <p:nvPr/>
          </p:nvSpPr>
          <p:spPr bwMode="auto">
            <a:xfrm>
              <a:off x="3379" y="1570"/>
              <a:ext cx="136" cy="136"/>
            </a:xfrm>
            <a:prstGeom prst="ellipse">
              <a:avLst/>
            </a:prstGeom>
            <a:solidFill>
              <a:schemeClr val="tx1"/>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sz="3600">
                <a:solidFill>
                  <a:srgbClr val="007A77"/>
                </a:solidFill>
              </a:endParaRPr>
            </a:p>
          </p:txBody>
        </p:sp>
        <p:sp>
          <p:nvSpPr>
            <p:cNvPr id="102410" name="Oval 7"/>
            <p:cNvSpPr>
              <a:spLocks noChangeArrowheads="1"/>
            </p:cNvSpPr>
            <p:nvPr/>
          </p:nvSpPr>
          <p:spPr bwMode="auto">
            <a:xfrm>
              <a:off x="2109" y="2478"/>
              <a:ext cx="136" cy="136"/>
            </a:xfrm>
            <a:prstGeom prst="ellipse">
              <a:avLst/>
            </a:prstGeom>
            <a:solidFill>
              <a:schemeClr val="tx1"/>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sz="3600">
                <a:solidFill>
                  <a:srgbClr val="007A77"/>
                </a:solidFill>
              </a:endParaRPr>
            </a:p>
          </p:txBody>
        </p:sp>
        <p:sp>
          <p:nvSpPr>
            <p:cNvPr id="102411" name="Oval 8"/>
            <p:cNvSpPr>
              <a:spLocks noChangeArrowheads="1"/>
            </p:cNvSpPr>
            <p:nvPr/>
          </p:nvSpPr>
          <p:spPr bwMode="auto">
            <a:xfrm>
              <a:off x="3379" y="2478"/>
              <a:ext cx="136" cy="136"/>
            </a:xfrm>
            <a:prstGeom prst="ellipse">
              <a:avLst/>
            </a:prstGeom>
            <a:solidFill>
              <a:schemeClr val="tx1"/>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sz="3600">
                <a:solidFill>
                  <a:srgbClr val="007A77"/>
                </a:solidFill>
              </a:endParaRPr>
            </a:p>
          </p:txBody>
        </p:sp>
        <p:sp>
          <p:nvSpPr>
            <p:cNvPr id="102412" name="Rectangle 10"/>
            <p:cNvSpPr>
              <a:spLocks noChangeArrowheads="1"/>
            </p:cNvSpPr>
            <p:nvPr/>
          </p:nvSpPr>
          <p:spPr bwMode="auto">
            <a:xfrm>
              <a:off x="2154" y="1616"/>
              <a:ext cx="1316" cy="95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sz="3600">
                <a:solidFill>
                  <a:srgbClr val="007A77"/>
                </a:solidFill>
              </a:endParaRPr>
            </a:p>
          </p:txBody>
        </p:sp>
        <p:sp>
          <p:nvSpPr>
            <p:cNvPr id="102413" name="Line 11"/>
            <p:cNvSpPr>
              <a:spLocks noChangeShapeType="1"/>
            </p:cNvSpPr>
            <p:nvPr/>
          </p:nvSpPr>
          <p:spPr bwMode="auto">
            <a:xfrm flipV="1">
              <a:off x="2200" y="1026"/>
              <a:ext cx="589" cy="59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7A77"/>
                </a:solidFill>
              </a:endParaRPr>
            </a:p>
          </p:txBody>
        </p:sp>
        <p:sp>
          <p:nvSpPr>
            <p:cNvPr id="102414" name="Line 12"/>
            <p:cNvSpPr>
              <a:spLocks noChangeShapeType="1"/>
            </p:cNvSpPr>
            <p:nvPr/>
          </p:nvSpPr>
          <p:spPr bwMode="auto">
            <a:xfrm>
              <a:off x="2789" y="1026"/>
              <a:ext cx="681" cy="59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7A77"/>
                </a:solidFill>
              </a:endParaRPr>
            </a:p>
          </p:txBody>
        </p:sp>
        <p:sp>
          <p:nvSpPr>
            <p:cNvPr id="102415" name="Rectangle 13"/>
            <p:cNvSpPr>
              <a:spLocks noChangeArrowheads="1"/>
            </p:cNvSpPr>
            <p:nvPr/>
          </p:nvSpPr>
          <p:spPr bwMode="auto">
            <a:xfrm>
              <a:off x="3515" y="1525"/>
              <a:ext cx="226"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sz="3600" b="1">
                  <a:solidFill>
                    <a:srgbClr val="007A77"/>
                  </a:solidFill>
                  <a:latin typeface="Garamond" panose="02020404030301010803" pitchFamily="18" charset="0"/>
                </a:rPr>
                <a:t>V3</a:t>
              </a:r>
            </a:p>
          </p:txBody>
        </p:sp>
        <p:sp>
          <p:nvSpPr>
            <p:cNvPr id="102416" name="Rectangle 14"/>
            <p:cNvSpPr>
              <a:spLocks noChangeArrowheads="1"/>
            </p:cNvSpPr>
            <p:nvPr/>
          </p:nvSpPr>
          <p:spPr bwMode="auto">
            <a:xfrm>
              <a:off x="1837" y="1434"/>
              <a:ext cx="226"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sz="3600" b="1">
                  <a:solidFill>
                    <a:srgbClr val="007A77"/>
                  </a:solidFill>
                  <a:latin typeface="Garamond" panose="02020404030301010803" pitchFamily="18" charset="0"/>
                </a:rPr>
                <a:t>V1</a:t>
              </a:r>
            </a:p>
          </p:txBody>
        </p:sp>
        <p:sp>
          <p:nvSpPr>
            <p:cNvPr id="102417" name="Rectangle 15"/>
            <p:cNvSpPr>
              <a:spLocks noChangeArrowheads="1"/>
            </p:cNvSpPr>
            <p:nvPr/>
          </p:nvSpPr>
          <p:spPr bwMode="auto">
            <a:xfrm>
              <a:off x="3560" y="2432"/>
              <a:ext cx="226"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sz="3600" b="1">
                  <a:solidFill>
                    <a:srgbClr val="007A77"/>
                  </a:solidFill>
                  <a:latin typeface="Garamond" panose="02020404030301010803" pitchFamily="18" charset="0"/>
                </a:rPr>
                <a:t>V4</a:t>
              </a:r>
            </a:p>
          </p:txBody>
        </p:sp>
        <p:sp>
          <p:nvSpPr>
            <p:cNvPr id="102418" name="Rectangle 16"/>
            <p:cNvSpPr>
              <a:spLocks noChangeArrowheads="1"/>
            </p:cNvSpPr>
            <p:nvPr/>
          </p:nvSpPr>
          <p:spPr bwMode="auto">
            <a:xfrm>
              <a:off x="1837" y="2387"/>
              <a:ext cx="226"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sz="3600" b="1">
                  <a:solidFill>
                    <a:srgbClr val="007A77"/>
                  </a:solidFill>
                  <a:latin typeface="Garamond" panose="02020404030301010803" pitchFamily="18" charset="0"/>
                </a:rPr>
                <a:t>V5</a:t>
              </a:r>
            </a:p>
          </p:txBody>
        </p:sp>
        <p:sp>
          <p:nvSpPr>
            <p:cNvPr id="102419" name="Rectangle 17"/>
            <p:cNvSpPr>
              <a:spLocks noChangeArrowheads="1"/>
            </p:cNvSpPr>
            <p:nvPr/>
          </p:nvSpPr>
          <p:spPr bwMode="auto">
            <a:xfrm>
              <a:off x="2653" y="754"/>
              <a:ext cx="226"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sz="3600" b="1">
                  <a:solidFill>
                    <a:srgbClr val="007A77"/>
                  </a:solidFill>
                  <a:latin typeface="Garamond" panose="02020404030301010803" pitchFamily="18" charset="0"/>
                </a:rPr>
                <a:t>V2</a:t>
              </a:r>
            </a:p>
          </p:txBody>
        </p:sp>
        <p:sp>
          <p:nvSpPr>
            <p:cNvPr id="102420" name="Line 18"/>
            <p:cNvSpPr>
              <a:spLocks noChangeShapeType="1"/>
            </p:cNvSpPr>
            <p:nvPr/>
          </p:nvSpPr>
          <p:spPr bwMode="auto">
            <a:xfrm flipH="1">
              <a:off x="2200" y="1616"/>
              <a:ext cx="1270" cy="90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7A77"/>
                </a:solidFill>
              </a:endParaRPr>
            </a:p>
          </p:txBody>
        </p:sp>
        <p:sp>
          <p:nvSpPr>
            <p:cNvPr id="102421" name="Rectangle 19"/>
            <p:cNvSpPr>
              <a:spLocks noChangeArrowheads="1"/>
            </p:cNvSpPr>
            <p:nvPr/>
          </p:nvSpPr>
          <p:spPr bwMode="auto">
            <a:xfrm>
              <a:off x="2699" y="1389"/>
              <a:ext cx="226"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sz="3600" b="1">
                  <a:solidFill>
                    <a:srgbClr val="007A77"/>
                  </a:solidFill>
                  <a:latin typeface="Garamond" panose="02020404030301010803" pitchFamily="18" charset="0"/>
                </a:rPr>
                <a:t>e3</a:t>
              </a:r>
            </a:p>
          </p:txBody>
        </p:sp>
        <p:sp>
          <p:nvSpPr>
            <p:cNvPr id="102422" name="Rectangle 20"/>
            <p:cNvSpPr>
              <a:spLocks noChangeArrowheads="1"/>
            </p:cNvSpPr>
            <p:nvPr/>
          </p:nvSpPr>
          <p:spPr bwMode="auto">
            <a:xfrm>
              <a:off x="2245" y="1117"/>
              <a:ext cx="226"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sz="3600" b="1">
                  <a:solidFill>
                    <a:srgbClr val="FF0000"/>
                  </a:solidFill>
                  <a:latin typeface="Garamond" panose="02020404030301010803" pitchFamily="18" charset="0"/>
                </a:rPr>
                <a:t>e1</a:t>
              </a:r>
            </a:p>
          </p:txBody>
        </p:sp>
        <p:sp>
          <p:nvSpPr>
            <p:cNvPr id="102423" name="Rectangle 21"/>
            <p:cNvSpPr>
              <a:spLocks noChangeArrowheads="1"/>
            </p:cNvSpPr>
            <p:nvPr/>
          </p:nvSpPr>
          <p:spPr bwMode="auto">
            <a:xfrm>
              <a:off x="2562" y="1888"/>
              <a:ext cx="226"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sz="3600" b="1">
                  <a:solidFill>
                    <a:srgbClr val="FF0000"/>
                  </a:solidFill>
                  <a:latin typeface="Garamond" panose="02020404030301010803" pitchFamily="18" charset="0"/>
                </a:rPr>
                <a:t>e5</a:t>
              </a:r>
            </a:p>
          </p:txBody>
        </p:sp>
        <p:sp>
          <p:nvSpPr>
            <p:cNvPr id="102424" name="Rectangle 22"/>
            <p:cNvSpPr>
              <a:spLocks noChangeArrowheads="1"/>
            </p:cNvSpPr>
            <p:nvPr/>
          </p:nvSpPr>
          <p:spPr bwMode="auto">
            <a:xfrm>
              <a:off x="1883" y="1978"/>
              <a:ext cx="226"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sz="3600" b="1">
                  <a:solidFill>
                    <a:srgbClr val="FF0000"/>
                  </a:solidFill>
                  <a:latin typeface="Garamond" panose="02020404030301010803" pitchFamily="18" charset="0"/>
                </a:rPr>
                <a:t>e7</a:t>
              </a:r>
            </a:p>
          </p:txBody>
        </p:sp>
        <p:sp>
          <p:nvSpPr>
            <p:cNvPr id="102425" name="Rectangle 23"/>
            <p:cNvSpPr>
              <a:spLocks noChangeArrowheads="1"/>
            </p:cNvSpPr>
            <p:nvPr/>
          </p:nvSpPr>
          <p:spPr bwMode="auto">
            <a:xfrm>
              <a:off x="3061" y="1071"/>
              <a:ext cx="226"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sz="3600" b="1">
                  <a:solidFill>
                    <a:srgbClr val="FF0000"/>
                  </a:solidFill>
                  <a:latin typeface="Garamond" panose="02020404030301010803" pitchFamily="18" charset="0"/>
                </a:rPr>
                <a:t>e2</a:t>
              </a:r>
            </a:p>
          </p:txBody>
        </p:sp>
        <p:sp>
          <p:nvSpPr>
            <p:cNvPr id="102426" name="Rectangle 24"/>
            <p:cNvSpPr>
              <a:spLocks noChangeArrowheads="1"/>
            </p:cNvSpPr>
            <p:nvPr/>
          </p:nvSpPr>
          <p:spPr bwMode="auto">
            <a:xfrm>
              <a:off x="3515" y="1979"/>
              <a:ext cx="226"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sz="3600" b="1">
                  <a:solidFill>
                    <a:srgbClr val="FF0000"/>
                  </a:solidFill>
                  <a:latin typeface="Garamond" panose="02020404030301010803" pitchFamily="18" charset="0"/>
                </a:rPr>
                <a:t>e4</a:t>
              </a:r>
            </a:p>
          </p:txBody>
        </p:sp>
        <p:sp>
          <p:nvSpPr>
            <p:cNvPr id="102427" name="Rectangle 25"/>
            <p:cNvSpPr>
              <a:spLocks noChangeArrowheads="1"/>
            </p:cNvSpPr>
            <p:nvPr/>
          </p:nvSpPr>
          <p:spPr bwMode="auto">
            <a:xfrm>
              <a:off x="2653" y="2568"/>
              <a:ext cx="226"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en-US" altLang="zh-CN" sz="3600" b="1">
                  <a:solidFill>
                    <a:srgbClr val="FF0000"/>
                  </a:solidFill>
                  <a:latin typeface="Garamond" panose="02020404030301010803" pitchFamily="18" charset="0"/>
                </a:rPr>
                <a:t>e6</a:t>
              </a:r>
            </a:p>
          </p:txBody>
        </p:sp>
      </p:grpSp>
      <p:sp>
        <p:nvSpPr>
          <p:cNvPr id="102405" name="Rectangle 28"/>
          <p:cNvSpPr>
            <a:spLocks noChangeArrowheads="1"/>
          </p:cNvSpPr>
          <p:nvPr/>
        </p:nvSpPr>
        <p:spPr bwMode="auto">
          <a:xfrm>
            <a:off x="179388" y="2695575"/>
            <a:ext cx="5545137"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20000"/>
              </a:spcBef>
              <a:spcAft>
                <a:spcPct val="0"/>
              </a:spcAft>
              <a:buClr>
                <a:srgbClr val="EBF7FF"/>
              </a:buClr>
              <a:buSzPct val="65000"/>
              <a:buFont typeface="Wingdings" panose="05000000000000000000" pitchFamily="2" charset="2"/>
              <a:buNone/>
            </a:pPr>
            <a:r>
              <a:rPr lang="en-US" altLang="zh-CN" sz="3200" b="1" dirty="0">
                <a:solidFill>
                  <a:srgbClr val="000099"/>
                </a:solidFill>
              </a:rPr>
              <a:t>e</a:t>
            </a:r>
            <a:r>
              <a:rPr lang="en-US" altLang="zh-CN" sz="2000" b="1" dirty="0">
                <a:solidFill>
                  <a:srgbClr val="000099"/>
                </a:solidFill>
              </a:rPr>
              <a:t>1</a:t>
            </a:r>
            <a:r>
              <a:rPr lang="en-US" altLang="zh-CN" sz="2800" b="1" dirty="0">
                <a:solidFill>
                  <a:srgbClr val="000099"/>
                </a:solidFill>
              </a:rPr>
              <a:t> = (v</a:t>
            </a:r>
            <a:r>
              <a:rPr lang="en-US" altLang="zh-CN" sz="2000" b="1" dirty="0">
                <a:solidFill>
                  <a:srgbClr val="000099"/>
                </a:solidFill>
              </a:rPr>
              <a:t>1</a:t>
            </a:r>
            <a:r>
              <a:rPr lang="en-US" altLang="zh-CN" sz="2800" b="1" dirty="0">
                <a:solidFill>
                  <a:srgbClr val="000099"/>
                </a:solidFill>
              </a:rPr>
              <a:t>, v</a:t>
            </a:r>
            <a:r>
              <a:rPr lang="en-US" altLang="zh-CN" sz="2000" b="1" dirty="0">
                <a:solidFill>
                  <a:srgbClr val="000099"/>
                </a:solidFill>
              </a:rPr>
              <a:t>2</a:t>
            </a:r>
            <a:r>
              <a:rPr lang="en-US" altLang="zh-CN" sz="2800" b="1" dirty="0">
                <a:solidFill>
                  <a:srgbClr val="000099"/>
                </a:solidFill>
              </a:rPr>
              <a:t>), </a:t>
            </a:r>
            <a:r>
              <a:rPr lang="en-US" altLang="zh-CN" sz="3200" b="1" dirty="0">
                <a:solidFill>
                  <a:srgbClr val="000099"/>
                </a:solidFill>
              </a:rPr>
              <a:t>e</a:t>
            </a:r>
            <a:r>
              <a:rPr lang="en-US" altLang="zh-CN" sz="2000" b="1" dirty="0">
                <a:solidFill>
                  <a:srgbClr val="000099"/>
                </a:solidFill>
              </a:rPr>
              <a:t>2</a:t>
            </a:r>
            <a:r>
              <a:rPr lang="en-US" altLang="zh-CN" sz="2800" b="1" dirty="0">
                <a:solidFill>
                  <a:srgbClr val="000099"/>
                </a:solidFill>
              </a:rPr>
              <a:t> = (v</a:t>
            </a:r>
            <a:r>
              <a:rPr lang="en-US" altLang="zh-CN" sz="2000" b="1" dirty="0">
                <a:solidFill>
                  <a:srgbClr val="000099"/>
                </a:solidFill>
              </a:rPr>
              <a:t>2</a:t>
            </a:r>
            <a:r>
              <a:rPr lang="en-US" altLang="zh-CN" sz="2800" b="1" dirty="0">
                <a:solidFill>
                  <a:srgbClr val="000099"/>
                </a:solidFill>
              </a:rPr>
              <a:t>, v</a:t>
            </a:r>
            <a:r>
              <a:rPr lang="en-US" altLang="zh-CN" sz="2000" b="1" dirty="0">
                <a:solidFill>
                  <a:srgbClr val="000099"/>
                </a:solidFill>
              </a:rPr>
              <a:t>3</a:t>
            </a:r>
            <a:r>
              <a:rPr lang="en-US" altLang="zh-CN" sz="2800" b="1" dirty="0">
                <a:solidFill>
                  <a:srgbClr val="000099"/>
                </a:solidFill>
              </a:rPr>
              <a:t>), </a:t>
            </a:r>
            <a:r>
              <a:rPr lang="en-US" altLang="zh-CN" sz="3200" b="1" dirty="0">
                <a:solidFill>
                  <a:srgbClr val="000099"/>
                </a:solidFill>
              </a:rPr>
              <a:t>e</a:t>
            </a:r>
            <a:r>
              <a:rPr lang="en-US" altLang="zh-CN" sz="2000" b="1" dirty="0">
                <a:solidFill>
                  <a:srgbClr val="000099"/>
                </a:solidFill>
              </a:rPr>
              <a:t>3</a:t>
            </a:r>
            <a:r>
              <a:rPr lang="en-US" altLang="zh-CN" sz="2800" b="1" dirty="0">
                <a:solidFill>
                  <a:srgbClr val="000099"/>
                </a:solidFill>
              </a:rPr>
              <a:t> = (v</a:t>
            </a:r>
            <a:r>
              <a:rPr lang="en-US" altLang="zh-CN" sz="2000" b="1" dirty="0">
                <a:solidFill>
                  <a:srgbClr val="000099"/>
                </a:solidFill>
              </a:rPr>
              <a:t>1</a:t>
            </a:r>
            <a:r>
              <a:rPr lang="en-US" altLang="zh-CN" sz="2800" b="1" dirty="0">
                <a:solidFill>
                  <a:srgbClr val="000099"/>
                </a:solidFill>
              </a:rPr>
              <a:t>, v</a:t>
            </a:r>
            <a:r>
              <a:rPr lang="en-US" altLang="zh-CN" sz="2000" b="1" dirty="0">
                <a:solidFill>
                  <a:srgbClr val="000099"/>
                </a:solidFill>
              </a:rPr>
              <a:t>3</a:t>
            </a:r>
            <a:r>
              <a:rPr lang="en-US" altLang="zh-CN" sz="2800" b="1" dirty="0">
                <a:solidFill>
                  <a:srgbClr val="000099"/>
                </a:solidFill>
              </a:rPr>
              <a:t>)</a:t>
            </a:r>
          </a:p>
          <a:p>
            <a:pPr eaLnBrk="1" fontAlgn="base" hangingPunct="1">
              <a:spcBef>
                <a:spcPct val="20000"/>
              </a:spcBef>
              <a:spcAft>
                <a:spcPct val="0"/>
              </a:spcAft>
              <a:buClr>
                <a:srgbClr val="EBF7FF"/>
              </a:buClr>
              <a:buSzPct val="65000"/>
              <a:buFont typeface="Wingdings" panose="05000000000000000000" pitchFamily="2" charset="2"/>
              <a:buNone/>
            </a:pPr>
            <a:r>
              <a:rPr lang="en-US" altLang="zh-CN" sz="3200" b="1" dirty="0">
                <a:solidFill>
                  <a:srgbClr val="000099"/>
                </a:solidFill>
              </a:rPr>
              <a:t>e</a:t>
            </a:r>
            <a:r>
              <a:rPr lang="en-US" altLang="zh-CN" sz="2000" b="1" dirty="0">
                <a:solidFill>
                  <a:srgbClr val="000099"/>
                </a:solidFill>
              </a:rPr>
              <a:t>4</a:t>
            </a:r>
            <a:r>
              <a:rPr lang="en-US" altLang="zh-CN" sz="2800" b="1" dirty="0">
                <a:solidFill>
                  <a:srgbClr val="000099"/>
                </a:solidFill>
              </a:rPr>
              <a:t> = (v</a:t>
            </a:r>
            <a:r>
              <a:rPr lang="en-US" altLang="zh-CN" sz="2000" b="1" dirty="0">
                <a:solidFill>
                  <a:srgbClr val="000099"/>
                </a:solidFill>
              </a:rPr>
              <a:t>3</a:t>
            </a:r>
            <a:r>
              <a:rPr lang="en-US" altLang="zh-CN" sz="2800" b="1" dirty="0">
                <a:solidFill>
                  <a:srgbClr val="000099"/>
                </a:solidFill>
              </a:rPr>
              <a:t>, v</a:t>
            </a:r>
            <a:r>
              <a:rPr lang="en-US" altLang="zh-CN" sz="2000" b="1" dirty="0">
                <a:solidFill>
                  <a:srgbClr val="000099"/>
                </a:solidFill>
              </a:rPr>
              <a:t>4</a:t>
            </a:r>
            <a:r>
              <a:rPr lang="en-US" altLang="zh-CN" sz="2800" b="1" dirty="0">
                <a:solidFill>
                  <a:srgbClr val="000099"/>
                </a:solidFill>
              </a:rPr>
              <a:t>), </a:t>
            </a:r>
            <a:r>
              <a:rPr lang="en-US" altLang="zh-CN" sz="3200" b="1" dirty="0">
                <a:solidFill>
                  <a:srgbClr val="000099"/>
                </a:solidFill>
              </a:rPr>
              <a:t>e</a:t>
            </a:r>
            <a:r>
              <a:rPr lang="en-US" altLang="zh-CN" sz="2000" b="1" dirty="0">
                <a:solidFill>
                  <a:srgbClr val="000099"/>
                </a:solidFill>
              </a:rPr>
              <a:t>5</a:t>
            </a:r>
            <a:r>
              <a:rPr lang="en-US" altLang="zh-CN" sz="2800" b="1" dirty="0">
                <a:solidFill>
                  <a:srgbClr val="000099"/>
                </a:solidFill>
              </a:rPr>
              <a:t> = (v</a:t>
            </a:r>
            <a:r>
              <a:rPr lang="en-US" altLang="zh-CN" sz="2000" b="1" dirty="0">
                <a:solidFill>
                  <a:srgbClr val="000099"/>
                </a:solidFill>
              </a:rPr>
              <a:t>3</a:t>
            </a:r>
            <a:r>
              <a:rPr lang="en-US" altLang="zh-CN" sz="2800" b="1" dirty="0">
                <a:solidFill>
                  <a:srgbClr val="000099"/>
                </a:solidFill>
              </a:rPr>
              <a:t>, v</a:t>
            </a:r>
            <a:r>
              <a:rPr lang="en-US" altLang="zh-CN" sz="2000" b="1" dirty="0">
                <a:solidFill>
                  <a:srgbClr val="000099"/>
                </a:solidFill>
              </a:rPr>
              <a:t>5</a:t>
            </a:r>
            <a:r>
              <a:rPr lang="en-US" altLang="zh-CN" sz="2800" b="1" dirty="0">
                <a:solidFill>
                  <a:srgbClr val="000099"/>
                </a:solidFill>
              </a:rPr>
              <a:t>), </a:t>
            </a:r>
            <a:r>
              <a:rPr lang="en-US" altLang="zh-CN" sz="3200" b="1" dirty="0">
                <a:solidFill>
                  <a:srgbClr val="000099"/>
                </a:solidFill>
              </a:rPr>
              <a:t>e</a:t>
            </a:r>
            <a:r>
              <a:rPr lang="en-US" altLang="zh-CN" sz="2000" b="1" dirty="0">
                <a:solidFill>
                  <a:srgbClr val="000099"/>
                </a:solidFill>
              </a:rPr>
              <a:t>6</a:t>
            </a:r>
            <a:r>
              <a:rPr lang="en-US" altLang="zh-CN" sz="2800" b="1" dirty="0">
                <a:solidFill>
                  <a:srgbClr val="000099"/>
                </a:solidFill>
              </a:rPr>
              <a:t> = (v</a:t>
            </a:r>
            <a:r>
              <a:rPr lang="en-US" altLang="zh-CN" sz="2000" b="1" dirty="0">
                <a:solidFill>
                  <a:srgbClr val="000099"/>
                </a:solidFill>
              </a:rPr>
              <a:t>4</a:t>
            </a:r>
            <a:r>
              <a:rPr lang="en-US" altLang="zh-CN" sz="2800" b="1" dirty="0">
                <a:solidFill>
                  <a:srgbClr val="000099"/>
                </a:solidFill>
              </a:rPr>
              <a:t>, v</a:t>
            </a:r>
            <a:r>
              <a:rPr lang="en-US" altLang="zh-CN" sz="2000" b="1" dirty="0">
                <a:solidFill>
                  <a:srgbClr val="000099"/>
                </a:solidFill>
              </a:rPr>
              <a:t>5</a:t>
            </a:r>
            <a:r>
              <a:rPr lang="en-US" altLang="zh-CN" sz="2800" b="1" dirty="0">
                <a:solidFill>
                  <a:srgbClr val="000099"/>
                </a:solidFill>
              </a:rPr>
              <a:t>)</a:t>
            </a:r>
          </a:p>
          <a:p>
            <a:pPr eaLnBrk="1" fontAlgn="base" hangingPunct="1">
              <a:spcBef>
                <a:spcPct val="20000"/>
              </a:spcBef>
              <a:spcAft>
                <a:spcPct val="0"/>
              </a:spcAft>
              <a:buClr>
                <a:srgbClr val="EBF7FF"/>
              </a:buClr>
              <a:buSzPct val="65000"/>
              <a:buFont typeface="Wingdings" panose="05000000000000000000" pitchFamily="2" charset="2"/>
              <a:buNone/>
            </a:pPr>
            <a:r>
              <a:rPr lang="en-US" altLang="zh-CN" sz="3200" b="1" dirty="0">
                <a:solidFill>
                  <a:srgbClr val="000099"/>
                </a:solidFill>
              </a:rPr>
              <a:t>e</a:t>
            </a:r>
            <a:r>
              <a:rPr lang="en-US" altLang="zh-CN" sz="2000" b="1" dirty="0">
                <a:solidFill>
                  <a:srgbClr val="000099"/>
                </a:solidFill>
              </a:rPr>
              <a:t>7</a:t>
            </a:r>
            <a:r>
              <a:rPr lang="en-US" altLang="zh-CN" sz="2800" b="1" dirty="0">
                <a:solidFill>
                  <a:srgbClr val="000099"/>
                </a:solidFill>
              </a:rPr>
              <a:t> = (v</a:t>
            </a:r>
            <a:r>
              <a:rPr lang="en-US" altLang="zh-CN" sz="2000" b="1" dirty="0">
                <a:solidFill>
                  <a:srgbClr val="000099"/>
                </a:solidFill>
              </a:rPr>
              <a:t>1</a:t>
            </a:r>
            <a:r>
              <a:rPr lang="en-US" altLang="zh-CN" sz="2800" b="1" dirty="0">
                <a:solidFill>
                  <a:srgbClr val="000099"/>
                </a:solidFill>
              </a:rPr>
              <a:t>, v</a:t>
            </a:r>
            <a:r>
              <a:rPr lang="en-US" altLang="zh-CN" sz="2000" b="1" dirty="0">
                <a:solidFill>
                  <a:srgbClr val="000099"/>
                </a:solidFill>
              </a:rPr>
              <a:t>5</a:t>
            </a:r>
            <a:r>
              <a:rPr lang="en-US" altLang="zh-CN" sz="2800" b="1" dirty="0">
                <a:solidFill>
                  <a:srgbClr val="000099"/>
                </a:solidFill>
              </a:rPr>
              <a:t>)</a:t>
            </a:r>
          </a:p>
        </p:txBody>
      </p:sp>
      <p:sp>
        <p:nvSpPr>
          <p:cNvPr id="51206" name="Rectangle 29"/>
          <p:cNvSpPr>
            <a:spLocks noChangeArrowheads="1"/>
          </p:cNvSpPr>
          <p:nvPr/>
        </p:nvSpPr>
        <p:spPr bwMode="auto">
          <a:xfrm>
            <a:off x="3362325" y="4868863"/>
            <a:ext cx="5384800" cy="1700212"/>
          </a:xfrm>
          <a:prstGeom prst="rect">
            <a:avLst/>
          </a:prstGeom>
          <a:solidFill>
            <a:schemeClr val="tx1">
              <a:lumMod val="20000"/>
              <a:lumOff val="80000"/>
            </a:schemeClr>
          </a:solidFill>
          <a:ln w="9525">
            <a:solidFill>
              <a:srgbClr val="FF3300"/>
            </a:solidFill>
            <a:miter lim="800000"/>
          </a:ln>
        </p:spPr>
        <p:txBody>
          <a:bodyPr/>
          <a:lstStyle>
            <a:lvl1pPr marL="342900" indent="-342900"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eaLnBrk="1" fontAlgn="base" hangingPunct="1">
              <a:spcAft>
                <a:spcPts val="600"/>
              </a:spcAft>
              <a:buClr>
                <a:srgbClr val="0000FF"/>
              </a:buClr>
              <a:buSzPct val="65000"/>
              <a:defRPr/>
            </a:pPr>
            <a:r>
              <a:rPr lang="en-US" altLang="zh-CN" sz="2400" dirty="0">
                <a:solidFill>
                  <a:srgbClr val="000099"/>
                </a:solidFill>
              </a:rPr>
              <a:t>v1 </a:t>
            </a:r>
            <a:r>
              <a:rPr lang="zh-CN" altLang="en-US" sz="2400" dirty="0">
                <a:solidFill>
                  <a:srgbClr val="000099"/>
                </a:solidFill>
              </a:rPr>
              <a:t>与</a:t>
            </a:r>
            <a:r>
              <a:rPr lang="en-US" altLang="zh-CN" sz="2400" dirty="0">
                <a:solidFill>
                  <a:srgbClr val="000099"/>
                </a:solidFill>
              </a:rPr>
              <a:t>e1,e3, e7</a:t>
            </a:r>
            <a:r>
              <a:rPr lang="zh-CN" altLang="en-US" sz="2400" dirty="0">
                <a:solidFill>
                  <a:srgbClr val="000099"/>
                </a:solidFill>
              </a:rPr>
              <a:t>关联， </a:t>
            </a:r>
            <a:r>
              <a:rPr lang="en-US" altLang="zh-CN" sz="2400" dirty="0">
                <a:solidFill>
                  <a:srgbClr val="000099"/>
                </a:solidFill>
              </a:rPr>
              <a:t>v1</a:t>
            </a:r>
            <a:r>
              <a:rPr lang="zh-CN" altLang="en-US" sz="2400" dirty="0">
                <a:solidFill>
                  <a:srgbClr val="000099"/>
                </a:solidFill>
              </a:rPr>
              <a:t>的度数为</a:t>
            </a:r>
            <a:r>
              <a:rPr lang="en-US" altLang="zh-CN" sz="2400" dirty="0">
                <a:solidFill>
                  <a:srgbClr val="000099"/>
                </a:solidFill>
              </a:rPr>
              <a:t>3 </a:t>
            </a:r>
          </a:p>
          <a:p>
            <a:pPr eaLnBrk="1" fontAlgn="base" hangingPunct="1">
              <a:spcAft>
                <a:spcPts val="600"/>
              </a:spcAft>
              <a:buClr>
                <a:srgbClr val="0000FF"/>
              </a:buClr>
              <a:buSzPct val="65000"/>
              <a:defRPr/>
            </a:pPr>
            <a:r>
              <a:rPr lang="en-US" altLang="zh-CN" sz="2400" dirty="0">
                <a:solidFill>
                  <a:srgbClr val="000099"/>
                </a:solidFill>
              </a:rPr>
              <a:t>v1</a:t>
            </a:r>
            <a:r>
              <a:rPr lang="zh-CN" altLang="en-US" sz="2400" dirty="0">
                <a:solidFill>
                  <a:srgbClr val="000099"/>
                </a:solidFill>
              </a:rPr>
              <a:t>与</a:t>
            </a:r>
            <a:r>
              <a:rPr lang="en-US" altLang="zh-CN" sz="2400" dirty="0">
                <a:solidFill>
                  <a:srgbClr val="000099"/>
                </a:solidFill>
              </a:rPr>
              <a:t>v2,v3,v5</a:t>
            </a:r>
            <a:r>
              <a:rPr lang="zh-CN" altLang="en-US" sz="2400" dirty="0">
                <a:solidFill>
                  <a:srgbClr val="000099"/>
                </a:solidFill>
              </a:rPr>
              <a:t>是相邻点</a:t>
            </a:r>
          </a:p>
          <a:p>
            <a:pPr eaLnBrk="1" fontAlgn="base" hangingPunct="1">
              <a:spcAft>
                <a:spcPts val="600"/>
              </a:spcAft>
              <a:buClr>
                <a:srgbClr val="0000FF"/>
              </a:buClr>
              <a:buSzPct val="65000"/>
              <a:defRPr/>
            </a:pPr>
            <a:r>
              <a:rPr lang="en-US" altLang="zh-CN" sz="2400" dirty="0">
                <a:solidFill>
                  <a:srgbClr val="000099"/>
                </a:solidFill>
              </a:rPr>
              <a:t>e1 </a:t>
            </a:r>
            <a:r>
              <a:rPr lang="zh-CN" altLang="en-US" sz="2400" dirty="0">
                <a:solidFill>
                  <a:srgbClr val="000099"/>
                </a:solidFill>
              </a:rPr>
              <a:t>与</a:t>
            </a:r>
            <a:r>
              <a:rPr lang="en-US" altLang="zh-CN" sz="2400" dirty="0">
                <a:solidFill>
                  <a:srgbClr val="000099"/>
                </a:solidFill>
              </a:rPr>
              <a:t>e2 ,e3,</a:t>
            </a:r>
            <a:r>
              <a:rPr lang="zh-CN" altLang="en-US" sz="2400" dirty="0">
                <a:solidFill>
                  <a:srgbClr val="000099"/>
                </a:solidFill>
              </a:rPr>
              <a:t> </a:t>
            </a:r>
            <a:r>
              <a:rPr lang="en-US" altLang="zh-CN" sz="2400" dirty="0">
                <a:solidFill>
                  <a:srgbClr val="000099"/>
                </a:solidFill>
              </a:rPr>
              <a:t>e7</a:t>
            </a:r>
            <a:r>
              <a:rPr lang="zh-CN" altLang="en-US" sz="2400" dirty="0">
                <a:solidFill>
                  <a:srgbClr val="000099"/>
                </a:solidFill>
              </a:rPr>
              <a:t>是相邻边</a:t>
            </a: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850" y="549275"/>
            <a:ext cx="8540750" cy="720725"/>
          </a:xfrm>
        </p:spPr>
        <p:txBody>
          <a:bodyPr/>
          <a:lstStyle/>
          <a:p>
            <a:pPr lvl="1">
              <a:defRPr/>
            </a:pPr>
            <a:r>
              <a:rPr lang="en-US" altLang="zh-CN" dirty="0">
                <a:solidFill>
                  <a:srgbClr val="0000FF"/>
                </a:solidFill>
                <a:effectLst/>
              </a:rPr>
              <a:t>3.4.2 </a:t>
            </a:r>
            <a:r>
              <a:rPr lang="zh-CN" altLang="en-US" dirty="0">
                <a:solidFill>
                  <a:srgbClr val="0000FF"/>
                </a:solidFill>
                <a:effectLst/>
              </a:rPr>
              <a:t>边独立集与边覆盖集</a:t>
            </a:r>
            <a:br>
              <a:rPr lang="en-US" altLang="zh-CN" dirty="0">
                <a:solidFill>
                  <a:srgbClr val="0000FF"/>
                </a:solidFill>
                <a:effectLst/>
              </a:rPr>
            </a:br>
            <a:r>
              <a:rPr lang="zh-CN" altLang="en-US" dirty="0">
                <a:solidFill>
                  <a:srgbClr val="FF0000"/>
                </a:solidFill>
                <a:effectLst/>
              </a:rPr>
              <a:t>一、边独立集</a:t>
            </a:r>
            <a:br>
              <a:rPr lang="en-US" altLang="zh-CN" dirty="0">
                <a:solidFill>
                  <a:srgbClr val="FF0000"/>
                </a:solidFill>
                <a:effectLst/>
              </a:rPr>
            </a:br>
            <a:endParaRPr lang="zh-CN" altLang="en-US" dirty="0"/>
          </a:p>
        </p:txBody>
      </p:sp>
      <p:sp>
        <p:nvSpPr>
          <p:cNvPr id="3" name="内容占位符 2"/>
          <p:cNvSpPr>
            <a:spLocks noGrp="1"/>
          </p:cNvSpPr>
          <p:nvPr>
            <p:ph idx="1"/>
          </p:nvPr>
        </p:nvSpPr>
        <p:spPr>
          <a:xfrm>
            <a:off x="303213" y="1268413"/>
            <a:ext cx="8540750" cy="5184775"/>
          </a:xfrm>
        </p:spPr>
        <p:txBody>
          <a:bodyPr/>
          <a:lstStyle/>
          <a:p>
            <a:pPr>
              <a:defRPr/>
            </a:pPr>
            <a:r>
              <a:rPr lang="zh-CN" altLang="zh-CN" sz="2800" dirty="0">
                <a:solidFill>
                  <a:srgbClr val="FF0000"/>
                </a:solidFill>
                <a:effectLst/>
              </a:rPr>
              <a:t>定义 </a:t>
            </a:r>
            <a:r>
              <a:rPr lang="en-US" altLang="zh-CN" sz="2800" dirty="0">
                <a:solidFill>
                  <a:srgbClr val="FF0000"/>
                </a:solidFill>
                <a:effectLst/>
              </a:rPr>
              <a:t>5.2.1.</a:t>
            </a:r>
            <a:r>
              <a:rPr lang="zh-CN" altLang="zh-CN" sz="2800" dirty="0">
                <a:effectLst/>
              </a:rPr>
              <a:t>图 </a:t>
            </a:r>
            <a:r>
              <a:rPr lang="en-US" altLang="zh-CN" sz="2800" dirty="0">
                <a:effectLst/>
              </a:rPr>
              <a:t>G </a:t>
            </a:r>
            <a:r>
              <a:rPr lang="zh-CN" altLang="zh-CN" sz="2800" dirty="0">
                <a:effectLst/>
              </a:rPr>
              <a:t>的一个匹配 </a:t>
            </a:r>
            <a:r>
              <a:rPr lang="en-US" altLang="zh-CN" sz="2800" dirty="0">
                <a:effectLst/>
              </a:rPr>
              <a:t>M </a:t>
            </a:r>
            <a:r>
              <a:rPr lang="zh-CN" altLang="zh-CN" sz="2800" dirty="0">
                <a:effectLst/>
              </a:rPr>
              <a:t>称为 </a:t>
            </a:r>
            <a:r>
              <a:rPr lang="en-US" altLang="zh-CN" sz="2800" dirty="0">
                <a:effectLst/>
              </a:rPr>
              <a:t>G </a:t>
            </a:r>
            <a:r>
              <a:rPr lang="zh-CN" altLang="zh-CN" sz="2800" dirty="0">
                <a:effectLst/>
              </a:rPr>
              <a:t>的一个边独立集。</a:t>
            </a:r>
            <a:r>
              <a:rPr lang="en-US" altLang="zh-CN" sz="2800" dirty="0">
                <a:effectLst/>
              </a:rPr>
              <a:t>G </a:t>
            </a:r>
            <a:r>
              <a:rPr lang="zh-CN" altLang="zh-CN" sz="2800" dirty="0">
                <a:effectLst/>
              </a:rPr>
              <a:t>的最大匹配所含的边数称为 </a:t>
            </a:r>
            <a:r>
              <a:rPr lang="en-US" altLang="zh-CN" sz="2800" dirty="0">
                <a:effectLst/>
              </a:rPr>
              <a:t>G </a:t>
            </a:r>
            <a:r>
              <a:rPr lang="zh-CN" altLang="zh-CN" sz="2800" dirty="0">
                <a:effectLst/>
              </a:rPr>
              <a:t>的 </a:t>
            </a:r>
            <a:r>
              <a:rPr lang="zh-CN" altLang="zh-CN" sz="2800" dirty="0">
                <a:solidFill>
                  <a:srgbClr val="FF0000"/>
                </a:solidFill>
                <a:effectLst/>
              </a:rPr>
              <a:t>边独立数或匹配数</a:t>
            </a:r>
            <a:r>
              <a:rPr lang="zh-CN" altLang="zh-CN" sz="2800" dirty="0">
                <a:effectLst/>
              </a:rPr>
              <a:t>，记为</a:t>
            </a:r>
            <a:r>
              <a:rPr lang="en-US" altLang="zh-CN" sz="2800" i="1" dirty="0">
                <a:effectLst/>
              </a:rPr>
              <a:t>α</a:t>
            </a:r>
            <a:r>
              <a:rPr lang="en-US" altLang="zh-CN" sz="2800" dirty="0">
                <a:effectLst/>
              </a:rPr>
              <a:t>′(</a:t>
            </a:r>
            <a:r>
              <a:rPr lang="en-US" altLang="zh-CN" sz="2800" i="1" dirty="0">
                <a:effectLst/>
              </a:rPr>
              <a:t>G</a:t>
            </a:r>
            <a:r>
              <a:rPr lang="en-US" altLang="zh-CN" sz="2800" dirty="0">
                <a:effectLst/>
              </a:rPr>
              <a:t>) </a:t>
            </a:r>
            <a:r>
              <a:rPr lang="zh-CN" altLang="zh-CN" sz="2800" dirty="0">
                <a:effectLst/>
              </a:rPr>
              <a:t>。</a:t>
            </a:r>
          </a:p>
          <a:p>
            <a:pPr>
              <a:defRPr/>
            </a:pPr>
            <a:r>
              <a:rPr lang="zh-CN" altLang="en-US" sz="2800" i="1" dirty="0">
                <a:effectLst/>
              </a:rPr>
              <a:t>注：</a:t>
            </a:r>
            <a:r>
              <a:rPr lang="en-US" altLang="zh-CN" sz="2800" i="1" dirty="0">
                <a:effectLst/>
              </a:rPr>
              <a:t>G</a:t>
            </a:r>
            <a:r>
              <a:rPr lang="zh-CN" altLang="en-US" sz="2800" i="1" dirty="0">
                <a:effectLst/>
              </a:rPr>
              <a:t>图中某个子图</a:t>
            </a:r>
            <a:r>
              <a:rPr lang="en-US" altLang="zh-CN" sz="2800" i="1" dirty="0">
                <a:effectLst/>
              </a:rPr>
              <a:t>M</a:t>
            </a:r>
            <a:r>
              <a:rPr lang="zh-CN" altLang="en-US" sz="2800" i="1" dirty="0">
                <a:effectLst/>
              </a:rPr>
              <a:t>中的任意两条边在</a:t>
            </a:r>
            <a:r>
              <a:rPr lang="en-US" altLang="zh-CN" sz="2800" i="1" dirty="0">
                <a:effectLst/>
              </a:rPr>
              <a:t>G</a:t>
            </a:r>
            <a:r>
              <a:rPr lang="zh-CN" altLang="en-US" sz="2800" i="1" dirty="0">
                <a:effectLst/>
              </a:rPr>
              <a:t>中不</a:t>
            </a:r>
            <a:r>
              <a:rPr lang="zh-CN" altLang="zh-CN" sz="2800" dirty="0">
                <a:effectLst/>
              </a:rPr>
              <a:t>相邻，则</a:t>
            </a:r>
            <a:r>
              <a:rPr lang="en-US" altLang="zh-CN" sz="2800" dirty="0">
                <a:effectLst/>
              </a:rPr>
              <a:t> </a:t>
            </a:r>
            <a:r>
              <a:rPr lang="zh-CN" altLang="zh-CN" sz="2800" dirty="0">
                <a:effectLst/>
              </a:rPr>
              <a:t>称 </a:t>
            </a:r>
            <a:r>
              <a:rPr lang="en-US" altLang="zh-CN" sz="2800" i="1" dirty="0">
                <a:effectLst/>
              </a:rPr>
              <a:t>M</a:t>
            </a:r>
            <a:r>
              <a:rPr lang="en-US" altLang="zh-CN" sz="2800" dirty="0">
                <a:effectLst/>
              </a:rPr>
              <a:t> </a:t>
            </a:r>
            <a:r>
              <a:rPr lang="zh-CN" altLang="zh-CN" sz="2800" dirty="0">
                <a:effectLst/>
              </a:rPr>
              <a:t>是 </a:t>
            </a:r>
            <a:r>
              <a:rPr lang="en-US" altLang="zh-CN" sz="2800" i="1" dirty="0">
                <a:effectLst/>
              </a:rPr>
              <a:t>G</a:t>
            </a:r>
            <a:r>
              <a:rPr lang="en-US" altLang="zh-CN" sz="2800" dirty="0">
                <a:effectLst/>
              </a:rPr>
              <a:t> </a:t>
            </a:r>
            <a:r>
              <a:rPr lang="zh-CN" altLang="zh-CN" sz="2800" dirty="0">
                <a:effectLst/>
              </a:rPr>
              <a:t>的一个匹配。</a:t>
            </a:r>
            <a:r>
              <a:rPr lang="zh-CN" altLang="en-US" sz="2800" dirty="0">
                <a:effectLst/>
              </a:rPr>
              <a:t>如下图中，</a:t>
            </a:r>
            <a:r>
              <a:rPr lang="zh-CN" altLang="zh-CN" sz="2800" dirty="0">
                <a:effectLst/>
              </a:rPr>
              <a:t>边集</a:t>
            </a:r>
            <a:r>
              <a:rPr lang="en-US" altLang="zh-CN" sz="2800" dirty="0">
                <a:effectLst/>
              </a:rPr>
              <a:t>{</a:t>
            </a:r>
            <a:r>
              <a:rPr lang="en-US" altLang="zh-CN" sz="2800" i="1" dirty="0">
                <a:effectLst/>
              </a:rPr>
              <a:t>e</a:t>
            </a:r>
            <a:r>
              <a:rPr lang="en-US" altLang="zh-CN" sz="2800" baseline="-25000" dirty="0">
                <a:effectLst/>
              </a:rPr>
              <a:t>1</a:t>
            </a:r>
            <a:r>
              <a:rPr lang="en-US" altLang="zh-CN" sz="2800" dirty="0">
                <a:effectLst/>
              </a:rPr>
              <a:t>}</a:t>
            </a:r>
            <a:r>
              <a:rPr lang="zh-CN" altLang="zh-CN" sz="2800" dirty="0">
                <a:effectLst/>
              </a:rPr>
              <a:t>、</a:t>
            </a:r>
            <a:r>
              <a:rPr lang="en-US" altLang="zh-CN" sz="2800" dirty="0">
                <a:effectLst/>
              </a:rPr>
              <a:t>{</a:t>
            </a:r>
            <a:r>
              <a:rPr lang="en-US" altLang="zh-CN" sz="2800" i="1" dirty="0">
                <a:effectLst/>
              </a:rPr>
              <a:t>e</a:t>
            </a:r>
            <a:r>
              <a:rPr lang="en-US" altLang="zh-CN" sz="2800" baseline="-25000" dirty="0">
                <a:effectLst/>
              </a:rPr>
              <a:t>1</a:t>
            </a:r>
            <a:r>
              <a:rPr lang="en-US" altLang="zh-CN" sz="2800" dirty="0">
                <a:effectLst/>
              </a:rPr>
              <a:t>,</a:t>
            </a:r>
            <a:r>
              <a:rPr lang="en-US" altLang="zh-CN" sz="2800" i="1" dirty="0">
                <a:effectLst/>
              </a:rPr>
              <a:t>e</a:t>
            </a:r>
            <a:r>
              <a:rPr lang="en-US" altLang="zh-CN" sz="2800" baseline="-25000" dirty="0">
                <a:effectLst/>
              </a:rPr>
              <a:t>2</a:t>
            </a:r>
            <a:r>
              <a:rPr lang="en-US" altLang="zh-CN" sz="2800" dirty="0">
                <a:effectLst/>
              </a:rPr>
              <a:t>}</a:t>
            </a:r>
            <a:r>
              <a:rPr lang="zh-CN" altLang="zh-CN" sz="2800" dirty="0">
                <a:effectLst/>
              </a:rPr>
              <a:t>、</a:t>
            </a:r>
            <a:r>
              <a:rPr lang="en-US" altLang="zh-CN" sz="2800" dirty="0">
                <a:effectLst/>
              </a:rPr>
              <a:t>{</a:t>
            </a:r>
            <a:r>
              <a:rPr lang="en-US" altLang="zh-CN" sz="2800" i="1" dirty="0">
                <a:effectLst/>
              </a:rPr>
              <a:t>e</a:t>
            </a:r>
            <a:r>
              <a:rPr lang="en-US" altLang="zh-CN" sz="2800" baseline="-25000" dirty="0">
                <a:effectLst/>
              </a:rPr>
              <a:t>1</a:t>
            </a:r>
            <a:r>
              <a:rPr lang="en-US" altLang="zh-CN" sz="2800" dirty="0">
                <a:effectLst/>
              </a:rPr>
              <a:t>,</a:t>
            </a:r>
            <a:r>
              <a:rPr lang="en-US" altLang="zh-CN" sz="2800" i="1" dirty="0">
                <a:effectLst/>
              </a:rPr>
              <a:t>e</a:t>
            </a:r>
            <a:r>
              <a:rPr lang="en-US" altLang="zh-CN" sz="2800" baseline="-25000" dirty="0">
                <a:effectLst/>
              </a:rPr>
              <a:t>2</a:t>
            </a:r>
            <a:r>
              <a:rPr lang="en-US" altLang="zh-CN" sz="2800" dirty="0">
                <a:effectLst/>
              </a:rPr>
              <a:t>,</a:t>
            </a:r>
            <a:r>
              <a:rPr lang="en-US" altLang="zh-CN" sz="2800" i="1" dirty="0">
                <a:effectLst/>
              </a:rPr>
              <a:t>e</a:t>
            </a:r>
            <a:r>
              <a:rPr lang="en-US" altLang="zh-CN" sz="2800" baseline="-25000" dirty="0">
                <a:effectLst/>
              </a:rPr>
              <a:t>3</a:t>
            </a:r>
            <a:r>
              <a:rPr lang="en-US" altLang="zh-CN" sz="2800" dirty="0">
                <a:effectLst/>
              </a:rPr>
              <a:t>}</a:t>
            </a:r>
            <a:r>
              <a:rPr lang="zh-CN" altLang="zh-CN" sz="2800" dirty="0">
                <a:effectLst/>
              </a:rPr>
              <a:t>都构成匹配，</a:t>
            </a:r>
            <a:endParaRPr lang="zh-CN" altLang="en-US" sz="2800" dirty="0"/>
          </a:p>
        </p:txBody>
      </p:sp>
      <p:grpSp>
        <p:nvGrpSpPr>
          <p:cNvPr id="340996" name="组合 26"/>
          <p:cNvGrpSpPr/>
          <p:nvPr/>
        </p:nvGrpSpPr>
        <p:grpSpPr bwMode="auto">
          <a:xfrm>
            <a:off x="6011863" y="3852863"/>
            <a:ext cx="2219325" cy="2997200"/>
            <a:chOff x="64416" y="3861048"/>
            <a:chExt cx="2218854" cy="2996952"/>
          </a:xfrm>
        </p:grpSpPr>
        <p:grpSp>
          <p:nvGrpSpPr>
            <p:cNvPr id="340997" name="组合 4"/>
            <p:cNvGrpSpPr/>
            <p:nvPr/>
          </p:nvGrpSpPr>
          <p:grpSpPr bwMode="auto">
            <a:xfrm>
              <a:off x="107504" y="3861048"/>
              <a:ext cx="2160240" cy="2996952"/>
              <a:chOff x="107504" y="3429000"/>
              <a:chExt cx="2495550" cy="3429000"/>
            </a:xfrm>
          </p:grpSpPr>
          <p:pic>
            <p:nvPicPr>
              <p:cNvPr id="34100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3429000"/>
                <a:ext cx="2495550" cy="342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1007" name="TextBox 3"/>
              <p:cNvSpPr txBox="1">
                <a:spLocks noChangeArrowheads="1"/>
              </p:cNvSpPr>
              <p:nvPr/>
            </p:nvSpPr>
            <p:spPr bwMode="auto">
              <a:xfrm>
                <a:off x="1619672" y="4222224"/>
                <a:ext cx="792088" cy="871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400" i="1">
                    <a:solidFill>
                      <a:srgbClr val="000000"/>
                    </a:solidFill>
                    <a:latin typeface="Times New Roman" panose="02020603050405020304" pitchFamily="18" charset="0"/>
                    <a:cs typeface="Times New Roman" panose="02020603050405020304" pitchFamily="18" charset="0"/>
                  </a:rPr>
                  <a:t>e</a:t>
                </a:r>
                <a:r>
                  <a:rPr lang="en-US" altLang="zh-CN" sz="2800">
                    <a:solidFill>
                      <a:srgbClr val="000000"/>
                    </a:solidFill>
                    <a:latin typeface="Times New Roman" panose="02020603050405020304" pitchFamily="18" charset="0"/>
                    <a:cs typeface="Times New Roman" panose="02020603050405020304" pitchFamily="18" charset="0"/>
                  </a:rPr>
                  <a:t>2</a:t>
                </a:r>
                <a:endParaRPr lang="zh-CN" altLang="en-US" sz="2800">
                  <a:solidFill>
                    <a:srgbClr val="000000"/>
                  </a:solidFill>
                  <a:latin typeface="Times New Roman" panose="02020603050405020304" pitchFamily="18" charset="0"/>
                  <a:cs typeface="Times New Roman" panose="02020603050405020304" pitchFamily="18" charset="0"/>
                </a:endParaRPr>
              </a:p>
            </p:txBody>
          </p:sp>
        </p:grpSp>
        <p:cxnSp>
          <p:nvCxnSpPr>
            <p:cNvPr id="13" name="直接连接符 12"/>
            <p:cNvCxnSpPr>
              <a:stCxn id="14" idx="3"/>
            </p:cNvCxnSpPr>
            <p:nvPr/>
          </p:nvCxnSpPr>
          <p:spPr>
            <a:xfrm flipH="1">
              <a:off x="64416" y="4630921"/>
              <a:ext cx="453929" cy="453987"/>
            </a:xfrm>
            <a:prstGeom prst="line">
              <a:avLst/>
            </a:prstGeom>
          </p:spPr>
          <p:style>
            <a:lnRef idx="1">
              <a:schemeClr val="accent1"/>
            </a:lnRef>
            <a:fillRef idx="0">
              <a:schemeClr val="accent1"/>
            </a:fillRef>
            <a:effectRef idx="0">
              <a:schemeClr val="accent1"/>
            </a:effectRef>
            <a:fontRef idx="minor">
              <a:schemeClr val="tx1"/>
            </a:fontRef>
          </p:style>
        </p:cxnSp>
        <p:grpSp>
          <p:nvGrpSpPr>
            <p:cNvPr id="340999" name="组合 14"/>
            <p:cNvGrpSpPr/>
            <p:nvPr/>
          </p:nvGrpSpPr>
          <p:grpSpPr bwMode="auto">
            <a:xfrm>
              <a:off x="486940" y="3870572"/>
              <a:ext cx="835176" cy="791767"/>
              <a:chOff x="486940" y="3870572"/>
              <a:chExt cx="835176" cy="791767"/>
            </a:xfrm>
          </p:grpSpPr>
          <p:cxnSp>
            <p:nvCxnSpPr>
              <p:cNvPr id="7" name="直接连接符 6"/>
              <p:cNvCxnSpPr>
                <a:stCxn id="9" idx="3"/>
                <a:endCxn id="14" idx="7"/>
              </p:cNvCxnSpPr>
              <p:nvPr/>
            </p:nvCxnSpPr>
            <p:spPr>
              <a:xfrm flipH="1">
                <a:off x="670712" y="4054707"/>
                <a:ext cx="466626" cy="423827"/>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1105595" y="3870572"/>
                <a:ext cx="215854" cy="21588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buFont typeface="Arial" panose="020B0604020202020204" pitchFamily="34" charset="0"/>
                  <a:buNone/>
                  <a:defRPr/>
                </a:pPr>
                <a:endParaRPr lang="zh-CN" altLang="en-US">
                  <a:solidFill>
                    <a:srgbClr val="FFFFFF"/>
                  </a:solidFill>
                </a:endParaRPr>
              </a:p>
            </p:txBody>
          </p:sp>
          <p:sp>
            <p:nvSpPr>
              <p:cNvPr id="14" name="椭圆 13"/>
              <p:cNvSpPr/>
              <p:nvPr/>
            </p:nvSpPr>
            <p:spPr>
              <a:xfrm>
                <a:off x="486601" y="4446786"/>
                <a:ext cx="215854" cy="21588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buFont typeface="Arial" panose="020B0604020202020204" pitchFamily="34" charset="0"/>
                  <a:buNone/>
                  <a:defRPr/>
                </a:pPr>
                <a:endParaRPr lang="zh-CN" altLang="en-US">
                  <a:solidFill>
                    <a:srgbClr val="FFFFFF"/>
                  </a:solidFill>
                </a:endParaRPr>
              </a:p>
            </p:txBody>
          </p:sp>
        </p:grpSp>
        <p:grpSp>
          <p:nvGrpSpPr>
            <p:cNvPr id="18" name="组合 17"/>
            <p:cNvGrpSpPr/>
            <p:nvPr/>
          </p:nvGrpSpPr>
          <p:grpSpPr>
            <a:xfrm>
              <a:off x="1106092" y="4429224"/>
              <a:ext cx="835176" cy="791767"/>
              <a:chOff x="486940" y="3870572"/>
              <a:chExt cx="835176" cy="791767"/>
            </a:xfrm>
            <a:solidFill>
              <a:srgbClr val="0000FF"/>
            </a:solidFill>
          </p:grpSpPr>
          <p:cxnSp>
            <p:nvCxnSpPr>
              <p:cNvPr id="19" name="直接连接符 18"/>
              <p:cNvCxnSpPr>
                <a:stCxn id="20" idx="3"/>
                <a:endCxn id="21" idx="7"/>
              </p:cNvCxnSpPr>
              <p:nvPr/>
            </p:nvCxnSpPr>
            <p:spPr>
              <a:xfrm flipH="1">
                <a:off x="671328" y="4054960"/>
                <a:ext cx="466400" cy="422991"/>
              </a:xfrm>
              <a:prstGeom prst="line">
                <a:avLst/>
              </a:prstGeom>
              <a:grpFill/>
              <a:ln w="44450">
                <a:solidFill>
                  <a:srgbClr val="0000FF"/>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1106092" y="3870572"/>
                <a:ext cx="216024" cy="216024"/>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buFont typeface="Arial" panose="020B0604020202020204" pitchFamily="34" charset="0"/>
                  <a:buNone/>
                  <a:defRPr/>
                </a:pPr>
                <a:endParaRPr lang="zh-CN" altLang="en-US">
                  <a:solidFill>
                    <a:srgbClr val="FFFFFF"/>
                  </a:solidFill>
                </a:endParaRPr>
              </a:p>
            </p:txBody>
          </p:sp>
          <p:sp>
            <p:nvSpPr>
              <p:cNvPr id="21" name="椭圆 20"/>
              <p:cNvSpPr/>
              <p:nvPr/>
            </p:nvSpPr>
            <p:spPr>
              <a:xfrm>
                <a:off x="486940" y="4446315"/>
                <a:ext cx="216024" cy="216024"/>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buFont typeface="Arial" panose="020B0604020202020204" pitchFamily="34" charset="0"/>
                  <a:buNone/>
                  <a:defRPr/>
                </a:pPr>
                <a:endParaRPr lang="zh-CN" altLang="en-US">
                  <a:solidFill>
                    <a:srgbClr val="FFFFFF"/>
                  </a:solidFill>
                </a:endParaRPr>
              </a:p>
            </p:txBody>
          </p:sp>
        </p:grpSp>
        <p:cxnSp>
          <p:nvCxnSpPr>
            <p:cNvPr id="23" name="直接连接符 22"/>
            <p:cNvCxnSpPr>
              <a:stCxn id="24" idx="3"/>
              <a:endCxn id="25" idx="7"/>
            </p:cNvCxnSpPr>
            <p:nvPr/>
          </p:nvCxnSpPr>
          <p:spPr>
            <a:xfrm flipH="1" flipV="1">
              <a:off x="377087" y="5932564"/>
              <a:ext cx="1690329" cy="9524"/>
            </a:xfrm>
            <a:prstGeom prst="line">
              <a:avLst/>
            </a:prstGeom>
            <a:ln w="44450">
              <a:solidFill>
                <a:srgbClr val="00E2DD"/>
              </a:solidFill>
            </a:ln>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a:xfrm>
              <a:off x="161164" y="5828117"/>
              <a:ext cx="2122106" cy="218832"/>
              <a:chOff x="161164" y="5828117"/>
              <a:chExt cx="2122106" cy="218832"/>
            </a:xfrm>
            <a:solidFill>
              <a:srgbClr val="FFFF00"/>
            </a:solidFill>
          </p:grpSpPr>
          <p:sp>
            <p:nvSpPr>
              <p:cNvPr id="24" name="椭圆 23"/>
              <p:cNvSpPr/>
              <p:nvPr/>
            </p:nvSpPr>
            <p:spPr>
              <a:xfrm rot="2597993">
                <a:off x="2067246" y="5830925"/>
                <a:ext cx="216024" cy="216024"/>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buFont typeface="Arial" panose="020B0604020202020204" pitchFamily="34" charset="0"/>
                  <a:buNone/>
                  <a:defRPr/>
                </a:pPr>
                <a:endParaRPr lang="zh-CN" altLang="en-US">
                  <a:solidFill>
                    <a:srgbClr val="FFFFFF"/>
                  </a:solidFill>
                </a:endParaRPr>
              </a:p>
            </p:txBody>
          </p:sp>
          <p:sp>
            <p:nvSpPr>
              <p:cNvPr id="25" name="椭圆 24"/>
              <p:cNvSpPr/>
              <p:nvPr/>
            </p:nvSpPr>
            <p:spPr>
              <a:xfrm rot="2597993">
                <a:off x="161164" y="5828117"/>
                <a:ext cx="216024" cy="216024"/>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buFont typeface="Arial" panose="020B0604020202020204" pitchFamily="34" charset="0"/>
                  <a:buNone/>
                  <a:defRPr/>
                </a:pPr>
                <a:endParaRPr lang="zh-CN" altLang="en-US">
                  <a:solidFill>
                    <a:srgbClr val="FFFFFF"/>
                  </a:solidFill>
                </a:endParaRPr>
              </a:p>
            </p:txBody>
          </p:sp>
        </p:grpSp>
      </p:gr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二、边覆盖</a:t>
            </a:r>
          </a:p>
        </p:txBody>
      </p:sp>
      <p:sp>
        <p:nvSpPr>
          <p:cNvPr id="3" name="内容占位符 2"/>
          <p:cNvSpPr>
            <a:spLocks noGrp="1"/>
          </p:cNvSpPr>
          <p:nvPr>
            <p:ph idx="1"/>
          </p:nvPr>
        </p:nvSpPr>
        <p:spPr/>
        <p:txBody>
          <a:bodyPr/>
          <a:lstStyle/>
          <a:p>
            <a:pPr>
              <a:defRPr/>
            </a:pPr>
            <a:r>
              <a:rPr lang="zh-CN" altLang="zh-CN" dirty="0">
                <a:solidFill>
                  <a:srgbClr val="FF0000"/>
                </a:solidFill>
                <a:effectLst/>
              </a:rPr>
              <a:t>定义 </a:t>
            </a:r>
            <a:r>
              <a:rPr lang="en-US" altLang="zh-CN" dirty="0">
                <a:solidFill>
                  <a:srgbClr val="FF0000"/>
                </a:solidFill>
                <a:effectLst/>
              </a:rPr>
              <a:t>5.2.2 </a:t>
            </a:r>
            <a:r>
              <a:rPr lang="zh-CN" altLang="zh-CN" dirty="0">
                <a:effectLst/>
              </a:rPr>
              <a:t>设 </a:t>
            </a:r>
            <a:r>
              <a:rPr lang="en-US" altLang="zh-CN" i="1" dirty="0">
                <a:effectLst/>
              </a:rPr>
              <a:t>L</a:t>
            </a:r>
            <a:r>
              <a:rPr lang="en-US" altLang="zh-CN" dirty="0">
                <a:effectLst/>
              </a:rPr>
              <a:t> ⊆ </a:t>
            </a:r>
            <a:r>
              <a:rPr lang="en-US" altLang="zh-CN" i="1" dirty="0">
                <a:effectLst/>
              </a:rPr>
              <a:t>E</a:t>
            </a:r>
            <a:r>
              <a:rPr lang="en-US" altLang="zh-CN" dirty="0">
                <a:effectLst/>
              </a:rPr>
              <a:t>(</a:t>
            </a:r>
            <a:r>
              <a:rPr lang="en-US" altLang="zh-CN" i="1" dirty="0">
                <a:effectLst/>
              </a:rPr>
              <a:t>G</a:t>
            </a:r>
            <a:r>
              <a:rPr lang="en-US" altLang="zh-CN" dirty="0">
                <a:effectLst/>
              </a:rPr>
              <a:t>) </a:t>
            </a:r>
            <a:r>
              <a:rPr lang="zh-CN" altLang="zh-CN" dirty="0">
                <a:effectLst/>
              </a:rPr>
              <a:t>。</a:t>
            </a:r>
            <a:endParaRPr lang="en-US" altLang="zh-CN" dirty="0">
              <a:effectLst/>
            </a:endParaRPr>
          </a:p>
          <a:p>
            <a:pPr lvl="1">
              <a:defRPr/>
            </a:pPr>
            <a:r>
              <a:rPr lang="zh-CN" altLang="zh-CN" b="1" dirty="0">
                <a:solidFill>
                  <a:srgbClr val="0000FF"/>
                </a:solidFill>
              </a:rPr>
              <a:t>若 </a:t>
            </a:r>
            <a:r>
              <a:rPr lang="en-US" altLang="zh-CN" b="1" dirty="0">
                <a:solidFill>
                  <a:srgbClr val="0000FF"/>
                </a:solidFill>
              </a:rPr>
              <a:t>G </a:t>
            </a:r>
            <a:r>
              <a:rPr lang="zh-CN" altLang="zh-CN" b="1" dirty="0">
                <a:solidFill>
                  <a:srgbClr val="0000FF"/>
                </a:solidFill>
              </a:rPr>
              <a:t>的每个顶点都与 </a:t>
            </a:r>
            <a:r>
              <a:rPr lang="en-US" altLang="zh-CN" b="1" dirty="0">
                <a:solidFill>
                  <a:srgbClr val="0000FF"/>
                </a:solidFill>
              </a:rPr>
              <a:t>L </a:t>
            </a:r>
            <a:r>
              <a:rPr lang="zh-CN" altLang="zh-CN" b="1" dirty="0">
                <a:solidFill>
                  <a:srgbClr val="0000FF"/>
                </a:solidFill>
              </a:rPr>
              <a:t>中至少一条边关联，则称 </a:t>
            </a:r>
            <a:r>
              <a:rPr lang="en-US" altLang="zh-CN" b="1" dirty="0">
                <a:solidFill>
                  <a:srgbClr val="0000FF"/>
                </a:solidFill>
              </a:rPr>
              <a:t>L </a:t>
            </a:r>
            <a:r>
              <a:rPr lang="zh-CN" altLang="zh-CN" b="1" dirty="0">
                <a:solidFill>
                  <a:srgbClr val="0000FF"/>
                </a:solidFill>
              </a:rPr>
              <a:t>是 </a:t>
            </a:r>
            <a:r>
              <a:rPr lang="en-US" altLang="zh-CN" b="1" dirty="0">
                <a:solidFill>
                  <a:srgbClr val="0000FF"/>
                </a:solidFill>
              </a:rPr>
              <a:t>G </a:t>
            </a:r>
            <a:r>
              <a:rPr lang="zh-CN" altLang="zh-CN" b="1" dirty="0">
                <a:solidFill>
                  <a:srgbClr val="0000FF"/>
                </a:solidFill>
              </a:rPr>
              <a:t>的边覆盖。 </a:t>
            </a:r>
            <a:endParaRPr lang="en-US" altLang="zh-CN" b="1" dirty="0">
              <a:solidFill>
                <a:srgbClr val="0000FF"/>
              </a:solidFill>
            </a:endParaRPr>
          </a:p>
          <a:p>
            <a:pPr lvl="1">
              <a:defRPr/>
            </a:pPr>
            <a:r>
              <a:rPr lang="zh-CN" altLang="zh-CN" b="1" dirty="0">
                <a:solidFill>
                  <a:srgbClr val="0000FF"/>
                </a:solidFill>
              </a:rPr>
              <a:t>若边覆盖 </a:t>
            </a:r>
            <a:r>
              <a:rPr lang="en-US" altLang="zh-CN" b="1" dirty="0">
                <a:solidFill>
                  <a:srgbClr val="0000FF"/>
                </a:solidFill>
              </a:rPr>
              <a:t>L </a:t>
            </a:r>
            <a:r>
              <a:rPr lang="zh-CN" altLang="zh-CN" b="1" dirty="0">
                <a:solidFill>
                  <a:srgbClr val="0000FF"/>
                </a:solidFill>
              </a:rPr>
              <a:t>的任何真子集都不是 </a:t>
            </a:r>
            <a:r>
              <a:rPr lang="en-US" altLang="zh-CN" b="1" dirty="0">
                <a:solidFill>
                  <a:srgbClr val="0000FF"/>
                </a:solidFill>
              </a:rPr>
              <a:t>G </a:t>
            </a:r>
            <a:r>
              <a:rPr lang="zh-CN" altLang="zh-CN" b="1" dirty="0">
                <a:solidFill>
                  <a:srgbClr val="0000FF"/>
                </a:solidFill>
              </a:rPr>
              <a:t>的边覆盖，则称 </a:t>
            </a:r>
            <a:r>
              <a:rPr lang="en-US" altLang="zh-CN" b="1" dirty="0">
                <a:solidFill>
                  <a:srgbClr val="0000FF"/>
                </a:solidFill>
              </a:rPr>
              <a:t>L </a:t>
            </a:r>
            <a:r>
              <a:rPr lang="zh-CN" altLang="zh-CN" b="1" dirty="0">
                <a:solidFill>
                  <a:srgbClr val="0000FF"/>
                </a:solidFill>
              </a:rPr>
              <a:t>是 </a:t>
            </a:r>
            <a:r>
              <a:rPr lang="en-US" altLang="zh-CN" b="1" dirty="0">
                <a:solidFill>
                  <a:srgbClr val="0000FF"/>
                </a:solidFill>
              </a:rPr>
              <a:t>G </a:t>
            </a:r>
            <a:r>
              <a:rPr lang="zh-CN" altLang="zh-CN" b="1" dirty="0">
                <a:solidFill>
                  <a:srgbClr val="0000FF"/>
                </a:solidFill>
              </a:rPr>
              <a:t>的极小边覆盖。</a:t>
            </a:r>
            <a:endParaRPr lang="en-US" altLang="zh-CN" b="1" dirty="0">
              <a:solidFill>
                <a:srgbClr val="0000FF"/>
              </a:solidFill>
            </a:endParaRPr>
          </a:p>
          <a:p>
            <a:pPr lvl="1">
              <a:defRPr/>
            </a:pPr>
            <a:r>
              <a:rPr lang="en-US" altLang="zh-CN" b="1" dirty="0">
                <a:solidFill>
                  <a:srgbClr val="0000FF"/>
                </a:solidFill>
              </a:rPr>
              <a:t>G </a:t>
            </a:r>
            <a:r>
              <a:rPr lang="zh-CN" altLang="zh-CN" b="1" dirty="0">
                <a:solidFill>
                  <a:srgbClr val="0000FF"/>
                </a:solidFill>
              </a:rPr>
              <a:t>的含边数最少的 边覆盖称为 </a:t>
            </a:r>
            <a:r>
              <a:rPr lang="en-US" altLang="zh-CN" b="1" dirty="0">
                <a:solidFill>
                  <a:srgbClr val="0000FF"/>
                </a:solidFill>
              </a:rPr>
              <a:t>G </a:t>
            </a:r>
            <a:r>
              <a:rPr lang="zh-CN" altLang="zh-CN" b="1" dirty="0">
                <a:solidFill>
                  <a:srgbClr val="0000FF"/>
                </a:solidFill>
              </a:rPr>
              <a:t>的最小边覆盖，其所含边的数目称为 </a:t>
            </a:r>
            <a:r>
              <a:rPr lang="en-US" altLang="zh-CN" b="1" dirty="0">
                <a:solidFill>
                  <a:srgbClr val="0000FF"/>
                </a:solidFill>
              </a:rPr>
              <a:t>G </a:t>
            </a:r>
            <a:r>
              <a:rPr lang="zh-CN" altLang="zh-CN" b="1" dirty="0">
                <a:solidFill>
                  <a:srgbClr val="0000FF"/>
                </a:solidFill>
              </a:rPr>
              <a:t>的边覆盖数，记为 </a:t>
            </a:r>
            <a:r>
              <a:rPr lang="en-US" altLang="zh-CN" b="1" i="1" dirty="0">
                <a:solidFill>
                  <a:srgbClr val="0000FF"/>
                </a:solidFill>
              </a:rPr>
              <a:t>β</a:t>
            </a:r>
            <a:r>
              <a:rPr lang="en-US" altLang="zh-CN" b="1" dirty="0">
                <a:solidFill>
                  <a:srgbClr val="0000FF"/>
                </a:solidFill>
              </a:rPr>
              <a:t> ′(</a:t>
            </a:r>
            <a:r>
              <a:rPr lang="en-US" altLang="zh-CN" b="1" i="1" dirty="0">
                <a:solidFill>
                  <a:srgbClr val="0000FF"/>
                </a:solidFill>
              </a:rPr>
              <a:t>G</a:t>
            </a:r>
            <a:r>
              <a:rPr lang="en-US" altLang="zh-CN" b="1" dirty="0">
                <a:solidFill>
                  <a:srgbClr val="0000FF"/>
                </a:solidFill>
              </a:rPr>
              <a:t>) </a:t>
            </a:r>
            <a:r>
              <a:rPr lang="zh-CN" altLang="zh-CN" b="1" dirty="0">
                <a:solidFill>
                  <a:srgbClr val="0000FF"/>
                </a:solidFill>
              </a:rPr>
              <a:t>或 </a:t>
            </a:r>
            <a:r>
              <a:rPr lang="en-US" altLang="zh-CN" b="1" i="1" dirty="0">
                <a:solidFill>
                  <a:srgbClr val="0000FF"/>
                </a:solidFill>
              </a:rPr>
              <a:t>β</a:t>
            </a:r>
            <a:r>
              <a:rPr lang="en-US" altLang="zh-CN" b="1" dirty="0">
                <a:solidFill>
                  <a:srgbClr val="0000FF"/>
                </a:solidFill>
              </a:rPr>
              <a:t> ′ </a:t>
            </a:r>
            <a:r>
              <a:rPr lang="zh-CN" altLang="zh-CN" b="1" dirty="0">
                <a:solidFill>
                  <a:srgbClr val="0000FF"/>
                </a:solidFill>
              </a:rPr>
              <a:t>。</a:t>
            </a:r>
            <a:endParaRPr lang="en-US" altLang="zh-CN" b="1" dirty="0">
              <a:solidFill>
                <a:srgbClr val="0000FF"/>
              </a:solidFill>
            </a:endParaRPr>
          </a:p>
          <a:p>
            <a:pPr lvl="1">
              <a:defRPr/>
            </a:pPr>
            <a:endParaRPr lang="zh-CN" altLang="zh-CN" b="1" dirty="0">
              <a:solidFill>
                <a:srgbClr val="0000FF"/>
              </a:solidFill>
            </a:endParaRP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1625" y="188913"/>
            <a:ext cx="8540750" cy="2733675"/>
          </a:xfrm>
        </p:spPr>
        <p:txBody>
          <a:bodyPr/>
          <a:lstStyle/>
          <a:p>
            <a:pPr>
              <a:defRPr/>
            </a:pPr>
            <a:r>
              <a:rPr lang="zh-CN" altLang="zh-CN" dirty="0">
                <a:solidFill>
                  <a:srgbClr val="0000FF"/>
                </a:solidFill>
                <a:effectLst/>
              </a:rPr>
              <a:t>例如，在下图中， </a:t>
            </a:r>
            <a:r>
              <a:rPr lang="en-US" altLang="zh-CN" i="1" dirty="0">
                <a:solidFill>
                  <a:srgbClr val="0000FF"/>
                </a:solidFill>
                <a:effectLst/>
              </a:rPr>
              <a:t>L</a:t>
            </a:r>
            <a:r>
              <a:rPr lang="en-US" altLang="zh-CN" baseline="-25000" dirty="0">
                <a:solidFill>
                  <a:srgbClr val="0000FF"/>
                </a:solidFill>
                <a:effectLst/>
              </a:rPr>
              <a:t>1</a:t>
            </a:r>
            <a:r>
              <a:rPr lang="en-US" altLang="zh-CN" dirty="0">
                <a:solidFill>
                  <a:srgbClr val="0000FF"/>
                </a:solidFill>
                <a:effectLst/>
              </a:rPr>
              <a:t> = {</a:t>
            </a:r>
            <a:r>
              <a:rPr lang="en-US" altLang="zh-CN" i="1" dirty="0">
                <a:solidFill>
                  <a:srgbClr val="0000FF"/>
                </a:solidFill>
                <a:effectLst/>
              </a:rPr>
              <a:t>e</a:t>
            </a:r>
            <a:r>
              <a:rPr lang="en-US" altLang="zh-CN" baseline="-25000" dirty="0">
                <a:solidFill>
                  <a:srgbClr val="0000FF"/>
                </a:solidFill>
                <a:effectLst/>
              </a:rPr>
              <a:t>2</a:t>
            </a:r>
            <a:r>
              <a:rPr lang="en-US" altLang="zh-CN" dirty="0">
                <a:solidFill>
                  <a:srgbClr val="0000FF"/>
                </a:solidFill>
                <a:effectLst/>
              </a:rPr>
              <a:t> , </a:t>
            </a:r>
            <a:r>
              <a:rPr lang="en-US" altLang="zh-CN" i="1" dirty="0">
                <a:solidFill>
                  <a:srgbClr val="0000FF"/>
                </a:solidFill>
                <a:effectLst/>
              </a:rPr>
              <a:t>e</a:t>
            </a:r>
            <a:r>
              <a:rPr lang="en-US" altLang="zh-CN" baseline="-25000" dirty="0">
                <a:solidFill>
                  <a:srgbClr val="0000FF"/>
                </a:solidFill>
                <a:effectLst/>
              </a:rPr>
              <a:t>3</a:t>
            </a:r>
            <a:r>
              <a:rPr lang="en-US" altLang="zh-CN" dirty="0">
                <a:solidFill>
                  <a:srgbClr val="0000FF"/>
                </a:solidFill>
                <a:effectLst/>
              </a:rPr>
              <a:t> , </a:t>
            </a:r>
            <a:r>
              <a:rPr lang="en-US" altLang="zh-CN" i="1" dirty="0">
                <a:solidFill>
                  <a:srgbClr val="0000FF"/>
                </a:solidFill>
                <a:effectLst/>
              </a:rPr>
              <a:t>e</a:t>
            </a:r>
            <a:r>
              <a:rPr lang="en-US" altLang="zh-CN" baseline="-25000" dirty="0">
                <a:solidFill>
                  <a:srgbClr val="0000FF"/>
                </a:solidFill>
                <a:effectLst/>
              </a:rPr>
              <a:t>6</a:t>
            </a:r>
            <a:r>
              <a:rPr lang="en-US" altLang="zh-CN" dirty="0">
                <a:solidFill>
                  <a:srgbClr val="0000FF"/>
                </a:solidFill>
                <a:effectLst/>
              </a:rPr>
              <a:t> }</a:t>
            </a:r>
            <a:r>
              <a:rPr lang="zh-CN" altLang="zh-CN" dirty="0">
                <a:solidFill>
                  <a:srgbClr val="0000FF"/>
                </a:solidFill>
                <a:effectLst/>
              </a:rPr>
              <a:t>和 </a:t>
            </a:r>
            <a:r>
              <a:rPr lang="en-US" altLang="zh-CN" i="1" dirty="0">
                <a:solidFill>
                  <a:srgbClr val="0000FF"/>
                </a:solidFill>
                <a:effectLst/>
              </a:rPr>
              <a:t>L</a:t>
            </a:r>
            <a:r>
              <a:rPr lang="en-US" altLang="zh-CN" baseline="-25000" dirty="0">
                <a:solidFill>
                  <a:srgbClr val="0000FF"/>
                </a:solidFill>
                <a:effectLst/>
              </a:rPr>
              <a:t>2</a:t>
            </a:r>
            <a:r>
              <a:rPr lang="en-US" altLang="zh-CN" dirty="0">
                <a:solidFill>
                  <a:srgbClr val="0000FF"/>
                </a:solidFill>
                <a:effectLst/>
              </a:rPr>
              <a:t> = {</a:t>
            </a:r>
            <a:r>
              <a:rPr lang="en-US" altLang="zh-CN" i="1" dirty="0">
                <a:solidFill>
                  <a:srgbClr val="0000FF"/>
                </a:solidFill>
                <a:effectLst/>
              </a:rPr>
              <a:t>e</a:t>
            </a:r>
            <a:r>
              <a:rPr lang="en-US" altLang="zh-CN" baseline="-25000" dirty="0">
                <a:solidFill>
                  <a:srgbClr val="0000FF"/>
                </a:solidFill>
                <a:effectLst/>
              </a:rPr>
              <a:t>2</a:t>
            </a:r>
            <a:r>
              <a:rPr lang="en-US" altLang="zh-CN" dirty="0">
                <a:solidFill>
                  <a:srgbClr val="0000FF"/>
                </a:solidFill>
                <a:effectLst/>
              </a:rPr>
              <a:t> , </a:t>
            </a:r>
            <a:r>
              <a:rPr lang="en-US" altLang="zh-CN" i="1" dirty="0">
                <a:solidFill>
                  <a:srgbClr val="0000FF"/>
                </a:solidFill>
                <a:effectLst/>
              </a:rPr>
              <a:t>e</a:t>
            </a:r>
            <a:r>
              <a:rPr lang="en-US" altLang="zh-CN" baseline="-25000" dirty="0">
                <a:solidFill>
                  <a:srgbClr val="0000FF"/>
                </a:solidFill>
                <a:effectLst/>
              </a:rPr>
              <a:t>3</a:t>
            </a:r>
            <a:r>
              <a:rPr lang="en-US" altLang="zh-CN" dirty="0">
                <a:solidFill>
                  <a:srgbClr val="0000FF"/>
                </a:solidFill>
                <a:effectLst/>
              </a:rPr>
              <a:t> , </a:t>
            </a:r>
            <a:r>
              <a:rPr lang="en-US" altLang="zh-CN" i="1" dirty="0">
                <a:solidFill>
                  <a:srgbClr val="0000FF"/>
                </a:solidFill>
                <a:effectLst/>
              </a:rPr>
              <a:t>e</a:t>
            </a:r>
            <a:r>
              <a:rPr lang="en-US" altLang="zh-CN" baseline="-25000" dirty="0">
                <a:solidFill>
                  <a:srgbClr val="0000FF"/>
                </a:solidFill>
                <a:effectLst/>
              </a:rPr>
              <a:t>7</a:t>
            </a:r>
            <a:r>
              <a:rPr lang="en-US" altLang="zh-CN" dirty="0">
                <a:solidFill>
                  <a:srgbClr val="0000FF"/>
                </a:solidFill>
                <a:effectLst/>
              </a:rPr>
              <a:t> } </a:t>
            </a:r>
            <a:r>
              <a:rPr lang="zh-CN" altLang="zh-CN" dirty="0">
                <a:solidFill>
                  <a:srgbClr val="0000FF"/>
                </a:solidFill>
                <a:effectLst/>
              </a:rPr>
              <a:t>都是边覆盖，也是极小边覆盖，还 是最小边覆盖； </a:t>
            </a:r>
            <a:r>
              <a:rPr lang="en-US" altLang="zh-CN" i="1" dirty="0">
                <a:solidFill>
                  <a:srgbClr val="0000FF"/>
                </a:solidFill>
                <a:effectLst/>
              </a:rPr>
              <a:t>L</a:t>
            </a:r>
            <a:r>
              <a:rPr lang="en-US" altLang="zh-CN" baseline="-25000" dirty="0">
                <a:solidFill>
                  <a:srgbClr val="0000FF"/>
                </a:solidFill>
                <a:effectLst/>
              </a:rPr>
              <a:t>3</a:t>
            </a:r>
            <a:r>
              <a:rPr lang="en-US" altLang="zh-CN" dirty="0">
                <a:solidFill>
                  <a:srgbClr val="0000FF"/>
                </a:solidFill>
                <a:effectLst/>
              </a:rPr>
              <a:t> = {</a:t>
            </a:r>
            <a:r>
              <a:rPr lang="en-US" altLang="zh-CN" i="1" dirty="0">
                <a:solidFill>
                  <a:srgbClr val="0000FF"/>
                </a:solidFill>
                <a:effectLst/>
              </a:rPr>
              <a:t>e</a:t>
            </a:r>
            <a:r>
              <a:rPr lang="en-US" altLang="zh-CN" baseline="-25000" dirty="0">
                <a:solidFill>
                  <a:srgbClr val="0000FF"/>
                </a:solidFill>
                <a:effectLst/>
              </a:rPr>
              <a:t>1</a:t>
            </a:r>
            <a:r>
              <a:rPr lang="en-US" altLang="zh-CN" dirty="0">
                <a:solidFill>
                  <a:srgbClr val="0000FF"/>
                </a:solidFill>
                <a:effectLst/>
              </a:rPr>
              <a:t> , </a:t>
            </a:r>
            <a:r>
              <a:rPr lang="en-US" altLang="zh-CN" i="1" dirty="0">
                <a:solidFill>
                  <a:srgbClr val="0000FF"/>
                </a:solidFill>
                <a:effectLst/>
              </a:rPr>
              <a:t>e</a:t>
            </a:r>
            <a:r>
              <a:rPr lang="en-US" altLang="zh-CN" baseline="-25000" dirty="0">
                <a:solidFill>
                  <a:srgbClr val="0000FF"/>
                </a:solidFill>
                <a:effectLst/>
              </a:rPr>
              <a:t>4</a:t>
            </a:r>
            <a:r>
              <a:rPr lang="en-US" altLang="zh-CN" dirty="0">
                <a:solidFill>
                  <a:srgbClr val="0000FF"/>
                </a:solidFill>
                <a:effectLst/>
              </a:rPr>
              <a:t> , </a:t>
            </a:r>
            <a:r>
              <a:rPr lang="en-US" altLang="zh-CN" i="1" dirty="0">
                <a:solidFill>
                  <a:srgbClr val="0000FF"/>
                </a:solidFill>
                <a:effectLst/>
              </a:rPr>
              <a:t>e</a:t>
            </a:r>
            <a:r>
              <a:rPr lang="en-US" altLang="zh-CN" baseline="-25000" dirty="0">
                <a:solidFill>
                  <a:srgbClr val="0000FF"/>
                </a:solidFill>
                <a:effectLst/>
              </a:rPr>
              <a:t>5</a:t>
            </a:r>
            <a:r>
              <a:rPr lang="en-US" altLang="zh-CN" dirty="0">
                <a:solidFill>
                  <a:srgbClr val="0000FF"/>
                </a:solidFill>
                <a:effectLst/>
              </a:rPr>
              <a:t> , </a:t>
            </a:r>
            <a:r>
              <a:rPr lang="en-US" altLang="zh-CN" i="1" dirty="0">
                <a:solidFill>
                  <a:srgbClr val="0000FF"/>
                </a:solidFill>
                <a:effectLst/>
              </a:rPr>
              <a:t>e</a:t>
            </a:r>
            <a:r>
              <a:rPr lang="en-US" altLang="zh-CN" baseline="-25000" dirty="0">
                <a:solidFill>
                  <a:srgbClr val="0000FF"/>
                </a:solidFill>
                <a:effectLst/>
              </a:rPr>
              <a:t>7</a:t>
            </a:r>
            <a:r>
              <a:rPr lang="en-US" altLang="zh-CN" dirty="0">
                <a:solidFill>
                  <a:srgbClr val="0000FF"/>
                </a:solidFill>
                <a:effectLst/>
              </a:rPr>
              <a:t> } </a:t>
            </a:r>
            <a:r>
              <a:rPr lang="zh-CN" altLang="zh-CN" dirty="0">
                <a:solidFill>
                  <a:srgbClr val="0000FF"/>
                </a:solidFill>
                <a:effectLst/>
              </a:rPr>
              <a:t>是边覆盖，但不是极小边覆盖。</a:t>
            </a:r>
          </a:p>
          <a:p>
            <a:pPr>
              <a:defRPr/>
            </a:pPr>
            <a:endParaRPr lang="zh-CN" altLang="en-US" dirty="0">
              <a:solidFill>
                <a:srgbClr val="0000FF"/>
              </a:solidFill>
            </a:endParaRPr>
          </a:p>
        </p:txBody>
      </p:sp>
      <p:grpSp>
        <p:nvGrpSpPr>
          <p:cNvPr id="343043" name="组合 37"/>
          <p:cNvGrpSpPr/>
          <p:nvPr/>
        </p:nvGrpSpPr>
        <p:grpSpPr bwMode="auto">
          <a:xfrm>
            <a:off x="7938" y="3068638"/>
            <a:ext cx="4010025" cy="3857625"/>
            <a:chOff x="2566988" y="2492896"/>
            <a:chExt cx="4010025" cy="3857625"/>
          </a:xfrm>
        </p:grpSpPr>
        <p:pic>
          <p:nvPicPr>
            <p:cNvPr id="34306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6988" y="2492896"/>
              <a:ext cx="4010025" cy="3857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3069" name="TextBox 39"/>
            <p:cNvSpPr txBox="1">
              <a:spLocks noChangeArrowheads="1"/>
            </p:cNvSpPr>
            <p:nvPr/>
          </p:nvSpPr>
          <p:spPr bwMode="auto">
            <a:xfrm>
              <a:off x="3258468" y="2996952"/>
              <a:ext cx="809476"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400" b="1" i="1">
                  <a:solidFill>
                    <a:srgbClr val="000000"/>
                  </a:solidFill>
                  <a:latin typeface="Times New Roman" panose="02020603050405020304" pitchFamily="18" charset="0"/>
                  <a:cs typeface="Times New Roman" panose="02020603050405020304" pitchFamily="18" charset="0"/>
                </a:rPr>
                <a:t>e</a:t>
              </a:r>
              <a:r>
                <a:rPr lang="en-US" altLang="zh-CN" sz="3200" b="1" i="1">
                  <a:solidFill>
                    <a:srgbClr val="000000"/>
                  </a:solidFill>
                  <a:latin typeface="Times New Roman" panose="02020603050405020304" pitchFamily="18" charset="0"/>
                  <a:cs typeface="Times New Roman" panose="02020603050405020304" pitchFamily="18" charset="0"/>
                </a:rPr>
                <a:t>1</a:t>
              </a:r>
              <a:endParaRPr lang="zh-CN" altLang="en-US" sz="3200" b="1">
                <a:solidFill>
                  <a:srgbClr val="000000"/>
                </a:solidFill>
                <a:latin typeface="Times New Roman" panose="02020603050405020304" pitchFamily="18" charset="0"/>
                <a:cs typeface="Times New Roman" panose="02020603050405020304" pitchFamily="18" charset="0"/>
              </a:endParaRPr>
            </a:p>
          </p:txBody>
        </p:sp>
        <p:sp>
          <p:nvSpPr>
            <p:cNvPr id="343070" name="TextBox 40"/>
            <p:cNvSpPr txBox="1">
              <a:spLocks noChangeArrowheads="1"/>
            </p:cNvSpPr>
            <p:nvPr/>
          </p:nvSpPr>
          <p:spPr bwMode="auto">
            <a:xfrm>
              <a:off x="5042148" y="2827412"/>
              <a:ext cx="809476"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400" b="1" i="1">
                  <a:solidFill>
                    <a:srgbClr val="000000"/>
                  </a:solidFill>
                  <a:latin typeface="Times New Roman" panose="02020603050405020304" pitchFamily="18" charset="0"/>
                  <a:cs typeface="Times New Roman" panose="02020603050405020304" pitchFamily="18" charset="0"/>
                </a:rPr>
                <a:t>e</a:t>
              </a:r>
              <a:r>
                <a:rPr lang="en-US" altLang="zh-CN" sz="3200" b="1" i="1">
                  <a:solidFill>
                    <a:srgbClr val="000000"/>
                  </a:solidFill>
                  <a:latin typeface="Times New Roman" panose="02020603050405020304" pitchFamily="18" charset="0"/>
                  <a:cs typeface="Times New Roman" panose="02020603050405020304" pitchFamily="18" charset="0"/>
                </a:rPr>
                <a:t>2</a:t>
              </a:r>
              <a:endParaRPr lang="zh-CN" altLang="en-US" sz="3200" b="1">
                <a:solidFill>
                  <a:srgbClr val="000000"/>
                </a:solidFill>
                <a:latin typeface="Times New Roman" panose="02020603050405020304" pitchFamily="18" charset="0"/>
                <a:cs typeface="Times New Roman" panose="02020603050405020304" pitchFamily="18" charset="0"/>
              </a:endParaRPr>
            </a:p>
          </p:txBody>
        </p:sp>
        <p:sp>
          <p:nvSpPr>
            <p:cNvPr id="343071" name="TextBox 41"/>
            <p:cNvSpPr txBox="1">
              <a:spLocks noChangeArrowheads="1"/>
            </p:cNvSpPr>
            <p:nvPr/>
          </p:nvSpPr>
          <p:spPr bwMode="auto">
            <a:xfrm>
              <a:off x="3703588" y="3622253"/>
              <a:ext cx="809476"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400" b="1" i="1">
                  <a:solidFill>
                    <a:srgbClr val="000000"/>
                  </a:solidFill>
                  <a:latin typeface="Times New Roman" panose="02020603050405020304" pitchFamily="18" charset="0"/>
                  <a:cs typeface="Times New Roman" panose="02020603050405020304" pitchFamily="18" charset="0"/>
                </a:rPr>
                <a:t>e3</a:t>
              </a:r>
              <a:endParaRPr lang="zh-CN" altLang="en-US" sz="3200" b="1">
                <a:solidFill>
                  <a:srgbClr val="000000"/>
                </a:solidFill>
                <a:latin typeface="Times New Roman" panose="02020603050405020304" pitchFamily="18" charset="0"/>
                <a:cs typeface="Times New Roman" panose="02020603050405020304" pitchFamily="18" charset="0"/>
              </a:endParaRPr>
            </a:p>
          </p:txBody>
        </p:sp>
        <p:sp>
          <p:nvSpPr>
            <p:cNvPr id="343072" name="TextBox 42"/>
            <p:cNvSpPr txBox="1">
              <a:spLocks noChangeArrowheads="1"/>
            </p:cNvSpPr>
            <p:nvPr/>
          </p:nvSpPr>
          <p:spPr bwMode="auto">
            <a:xfrm>
              <a:off x="4741540" y="3646760"/>
              <a:ext cx="809476"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400" b="1" i="1">
                  <a:solidFill>
                    <a:srgbClr val="000000"/>
                  </a:solidFill>
                  <a:latin typeface="Times New Roman" panose="02020603050405020304" pitchFamily="18" charset="0"/>
                  <a:cs typeface="Times New Roman" panose="02020603050405020304" pitchFamily="18" charset="0"/>
                </a:rPr>
                <a:t>e4</a:t>
              </a:r>
              <a:endParaRPr lang="zh-CN" altLang="en-US" sz="3200" b="1">
                <a:solidFill>
                  <a:srgbClr val="000000"/>
                </a:solidFill>
                <a:latin typeface="Times New Roman" panose="02020603050405020304" pitchFamily="18" charset="0"/>
                <a:cs typeface="Times New Roman" panose="02020603050405020304" pitchFamily="18" charset="0"/>
              </a:endParaRPr>
            </a:p>
          </p:txBody>
        </p:sp>
      </p:grpSp>
      <p:grpSp>
        <p:nvGrpSpPr>
          <p:cNvPr id="44" name="组合 43"/>
          <p:cNvGrpSpPr/>
          <p:nvPr/>
        </p:nvGrpSpPr>
        <p:grpSpPr bwMode="auto">
          <a:xfrm>
            <a:off x="68263" y="3163888"/>
            <a:ext cx="3879850" cy="3689350"/>
            <a:chOff x="2627784" y="2589325"/>
            <a:chExt cx="3879329" cy="3688968"/>
          </a:xfrm>
        </p:grpSpPr>
        <p:cxnSp>
          <p:nvCxnSpPr>
            <p:cNvPr id="45" name="直接连接符 44"/>
            <p:cNvCxnSpPr>
              <a:stCxn id="46" idx="3"/>
              <a:endCxn id="47" idx="7"/>
            </p:cNvCxnSpPr>
            <p:nvPr/>
          </p:nvCxnSpPr>
          <p:spPr>
            <a:xfrm flipH="1">
              <a:off x="2940479" y="3673475"/>
              <a:ext cx="1415860" cy="803192"/>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46" name="椭圆 45"/>
            <p:cNvSpPr/>
            <p:nvPr/>
          </p:nvSpPr>
          <p:spPr>
            <a:xfrm>
              <a:off x="4297610" y="3429025"/>
              <a:ext cx="399996" cy="2873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buFont typeface="Arial" panose="020B0604020202020204" pitchFamily="34" charset="0"/>
                <a:buNone/>
                <a:defRPr/>
              </a:pPr>
              <a:endParaRPr lang="zh-CN" altLang="en-US">
                <a:solidFill>
                  <a:srgbClr val="FFFFFF"/>
                </a:solidFill>
              </a:endParaRPr>
            </a:p>
          </p:txBody>
        </p:sp>
        <p:sp>
          <p:nvSpPr>
            <p:cNvPr id="47" name="椭圆 46"/>
            <p:cNvSpPr/>
            <p:nvPr/>
          </p:nvSpPr>
          <p:spPr>
            <a:xfrm>
              <a:off x="2627784" y="4433809"/>
              <a:ext cx="366663" cy="29207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buFont typeface="Arial" panose="020B0604020202020204" pitchFamily="34" charset="0"/>
                <a:buNone/>
                <a:defRPr/>
              </a:pPr>
              <a:endParaRPr lang="zh-CN" altLang="en-US">
                <a:solidFill>
                  <a:srgbClr val="FFFFFF"/>
                </a:solidFill>
              </a:endParaRPr>
            </a:p>
          </p:txBody>
        </p:sp>
        <p:cxnSp>
          <p:nvCxnSpPr>
            <p:cNvPr id="48" name="直接连接符 47"/>
            <p:cNvCxnSpPr>
              <a:stCxn id="51" idx="7"/>
            </p:cNvCxnSpPr>
            <p:nvPr/>
          </p:nvCxnSpPr>
          <p:spPr>
            <a:xfrm flipV="1">
              <a:off x="4751574" y="4627464"/>
              <a:ext cx="1401574" cy="1269869"/>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49" name="椭圆 48"/>
            <p:cNvSpPr/>
            <p:nvPr/>
          </p:nvSpPr>
          <p:spPr>
            <a:xfrm>
              <a:off x="4327768" y="2589325"/>
              <a:ext cx="369838" cy="40635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buFont typeface="Arial" panose="020B0604020202020204" pitchFamily="34" charset="0"/>
                <a:buNone/>
                <a:defRPr/>
              </a:pPr>
              <a:endParaRPr lang="zh-CN" altLang="en-US">
                <a:solidFill>
                  <a:srgbClr val="FFFFFF"/>
                </a:solidFill>
              </a:endParaRPr>
            </a:p>
          </p:txBody>
        </p:sp>
        <p:sp>
          <p:nvSpPr>
            <p:cNvPr id="50" name="椭圆 49"/>
            <p:cNvSpPr/>
            <p:nvPr/>
          </p:nvSpPr>
          <p:spPr>
            <a:xfrm>
              <a:off x="6076958" y="4365553"/>
              <a:ext cx="430155" cy="2873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buFont typeface="Arial" panose="020B0604020202020204" pitchFamily="34" charset="0"/>
                <a:buNone/>
                <a:defRPr/>
              </a:pPr>
              <a:endParaRPr lang="zh-CN" altLang="en-US">
                <a:solidFill>
                  <a:srgbClr val="FFFFFF"/>
                </a:solidFill>
              </a:endParaRPr>
            </a:p>
          </p:txBody>
        </p:sp>
        <p:sp>
          <p:nvSpPr>
            <p:cNvPr id="51" name="椭圆 50"/>
            <p:cNvSpPr/>
            <p:nvPr/>
          </p:nvSpPr>
          <p:spPr>
            <a:xfrm>
              <a:off x="4435703" y="5832251"/>
              <a:ext cx="369838" cy="446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buFont typeface="Arial" panose="020B0604020202020204" pitchFamily="34" charset="0"/>
                <a:buNone/>
                <a:defRPr/>
              </a:pPr>
              <a:endParaRPr lang="zh-CN" altLang="en-US">
                <a:solidFill>
                  <a:srgbClr val="FFFFFF"/>
                </a:solidFill>
              </a:endParaRPr>
            </a:p>
          </p:txBody>
        </p:sp>
        <p:cxnSp>
          <p:nvCxnSpPr>
            <p:cNvPr id="52" name="直接连接符 51"/>
            <p:cNvCxnSpPr/>
            <p:nvPr/>
          </p:nvCxnSpPr>
          <p:spPr>
            <a:xfrm flipH="1" flipV="1">
              <a:off x="4669035" y="2922665"/>
              <a:ext cx="1496811" cy="147146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43045" name="组合 52"/>
          <p:cNvGrpSpPr/>
          <p:nvPr/>
        </p:nvGrpSpPr>
        <p:grpSpPr bwMode="auto">
          <a:xfrm>
            <a:off x="4048125" y="2922588"/>
            <a:ext cx="4010025" cy="3857625"/>
            <a:chOff x="2566988" y="2492896"/>
            <a:chExt cx="4010025" cy="3857625"/>
          </a:xfrm>
        </p:grpSpPr>
        <p:pic>
          <p:nvPicPr>
            <p:cNvPr id="34305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6988" y="2492896"/>
              <a:ext cx="4010025" cy="3857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3056" name="TextBox 54"/>
            <p:cNvSpPr txBox="1">
              <a:spLocks noChangeArrowheads="1"/>
            </p:cNvSpPr>
            <p:nvPr/>
          </p:nvSpPr>
          <p:spPr bwMode="auto">
            <a:xfrm>
              <a:off x="3258468" y="2996952"/>
              <a:ext cx="809476"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400" b="1" i="1">
                  <a:solidFill>
                    <a:srgbClr val="000000"/>
                  </a:solidFill>
                  <a:latin typeface="Times New Roman" panose="02020603050405020304" pitchFamily="18" charset="0"/>
                  <a:cs typeface="Times New Roman" panose="02020603050405020304" pitchFamily="18" charset="0"/>
                </a:rPr>
                <a:t>e</a:t>
              </a:r>
              <a:r>
                <a:rPr lang="en-US" altLang="zh-CN" sz="3200" b="1" i="1">
                  <a:solidFill>
                    <a:srgbClr val="000000"/>
                  </a:solidFill>
                  <a:latin typeface="Times New Roman" panose="02020603050405020304" pitchFamily="18" charset="0"/>
                  <a:cs typeface="Times New Roman" panose="02020603050405020304" pitchFamily="18" charset="0"/>
                </a:rPr>
                <a:t>1</a:t>
              </a:r>
              <a:endParaRPr lang="zh-CN" altLang="en-US" sz="3200" b="1">
                <a:solidFill>
                  <a:srgbClr val="000000"/>
                </a:solidFill>
                <a:latin typeface="Times New Roman" panose="02020603050405020304" pitchFamily="18" charset="0"/>
                <a:cs typeface="Times New Roman" panose="02020603050405020304" pitchFamily="18" charset="0"/>
              </a:endParaRPr>
            </a:p>
          </p:txBody>
        </p:sp>
        <p:sp>
          <p:nvSpPr>
            <p:cNvPr id="343057" name="TextBox 55"/>
            <p:cNvSpPr txBox="1">
              <a:spLocks noChangeArrowheads="1"/>
            </p:cNvSpPr>
            <p:nvPr/>
          </p:nvSpPr>
          <p:spPr bwMode="auto">
            <a:xfrm>
              <a:off x="5042148" y="2827412"/>
              <a:ext cx="809476"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400" b="1" i="1">
                  <a:solidFill>
                    <a:srgbClr val="000000"/>
                  </a:solidFill>
                  <a:latin typeface="Times New Roman" panose="02020603050405020304" pitchFamily="18" charset="0"/>
                  <a:cs typeface="Times New Roman" panose="02020603050405020304" pitchFamily="18" charset="0"/>
                </a:rPr>
                <a:t>e</a:t>
              </a:r>
              <a:r>
                <a:rPr lang="en-US" altLang="zh-CN" sz="3200" b="1" i="1">
                  <a:solidFill>
                    <a:srgbClr val="000000"/>
                  </a:solidFill>
                  <a:latin typeface="Times New Roman" panose="02020603050405020304" pitchFamily="18" charset="0"/>
                  <a:cs typeface="Times New Roman" panose="02020603050405020304" pitchFamily="18" charset="0"/>
                </a:rPr>
                <a:t>2</a:t>
              </a:r>
              <a:endParaRPr lang="zh-CN" altLang="en-US" sz="3200" b="1">
                <a:solidFill>
                  <a:srgbClr val="000000"/>
                </a:solidFill>
                <a:latin typeface="Times New Roman" panose="02020603050405020304" pitchFamily="18" charset="0"/>
                <a:cs typeface="Times New Roman" panose="02020603050405020304" pitchFamily="18" charset="0"/>
              </a:endParaRPr>
            </a:p>
          </p:txBody>
        </p:sp>
        <p:sp>
          <p:nvSpPr>
            <p:cNvPr id="343058" name="TextBox 56"/>
            <p:cNvSpPr txBox="1">
              <a:spLocks noChangeArrowheads="1"/>
            </p:cNvSpPr>
            <p:nvPr/>
          </p:nvSpPr>
          <p:spPr bwMode="auto">
            <a:xfrm>
              <a:off x="3703588" y="3622253"/>
              <a:ext cx="809476"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400" b="1" i="1">
                  <a:solidFill>
                    <a:srgbClr val="000000"/>
                  </a:solidFill>
                  <a:latin typeface="Times New Roman" panose="02020603050405020304" pitchFamily="18" charset="0"/>
                  <a:cs typeface="Times New Roman" panose="02020603050405020304" pitchFamily="18" charset="0"/>
                </a:rPr>
                <a:t>e3</a:t>
              </a:r>
              <a:endParaRPr lang="zh-CN" altLang="en-US" sz="3200" b="1">
                <a:solidFill>
                  <a:srgbClr val="000000"/>
                </a:solidFill>
                <a:latin typeface="Times New Roman" panose="02020603050405020304" pitchFamily="18" charset="0"/>
                <a:cs typeface="Times New Roman" panose="02020603050405020304" pitchFamily="18" charset="0"/>
              </a:endParaRPr>
            </a:p>
          </p:txBody>
        </p:sp>
        <p:sp>
          <p:nvSpPr>
            <p:cNvPr id="343059" name="TextBox 57"/>
            <p:cNvSpPr txBox="1">
              <a:spLocks noChangeArrowheads="1"/>
            </p:cNvSpPr>
            <p:nvPr/>
          </p:nvSpPr>
          <p:spPr bwMode="auto">
            <a:xfrm>
              <a:off x="4741540" y="3646760"/>
              <a:ext cx="809476"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400" b="1" i="1">
                  <a:solidFill>
                    <a:srgbClr val="000000"/>
                  </a:solidFill>
                  <a:latin typeface="Times New Roman" panose="02020603050405020304" pitchFamily="18" charset="0"/>
                  <a:cs typeface="Times New Roman" panose="02020603050405020304" pitchFamily="18" charset="0"/>
                </a:rPr>
                <a:t>e4</a:t>
              </a:r>
              <a:endParaRPr lang="zh-CN" altLang="en-US" sz="3200" b="1">
                <a:solidFill>
                  <a:srgbClr val="000000"/>
                </a:solidFill>
                <a:latin typeface="Times New Roman" panose="02020603050405020304" pitchFamily="18" charset="0"/>
                <a:cs typeface="Times New Roman" panose="02020603050405020304" pitchFamily="18" charset="0"/>
              </a:endParaRPr>
            </a:p>
          </p:txBody>
        </p:sp>
      </p:grpSp>
      <p:grpSp>
        <p:nvGrpSpPr>
          <p:cNvPr id="59" name="组合 58"/>
          <p:cNvGrpSpPr/>
          <p:nvPr/>
        </p:nvGrpSpPr>
        <p:grpSpPr bwMode="auto">
          <a:xfrm>
            <a:off x="4108450" y="3019425"/>
            <a:ext cx="3879850" cy="3689350"/>
            <a:chOff x="2627784" y="2589325"/>
            <a:chExt cx="3879329" cy="3688968"/>
          </a:xfrm>
        </p:grpSpPr>
        <p:cxnSp>
          <p:nvCxnSpPr>
            <p:cNvPr id="60" name="直接连接符 59"/>
            <p:cNvCxnSpPr>
              <a:stCxn id="61" idx="3"/>
              <a:endCxn id="62" idx="7"/>
            </p:cNvCxnSpPr>
            <p:nvPr/>
          </p:nvCxnSpPr>
          <p:spPr>
            <a:xfrm flipH="1">
              <a:off x="2940480" y="3673476"/>
              <a:ext cx="1415860" cy="803192"/>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a:off x="4297610" y="3429026"/>
              <a:ext cx="399996" cy="28730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buFont typeface="Arial" panose="020B0604020202020204" pitchFamily="34" charset="0"/>
                <a:buNone/>
                <a:defRPr/>
              </a:pPr>
              <a:endParaRPr lang="zh-CN" altLang="en-US">
                <a:solidFill>
                  <a:srgbClr val="FFFFFF"/>
                </a:solidFill>
              </a:endParaRPr>
            </a:p>
          </p:txBody>
        </p:sp>
        <p:sp>
          <p:nvSpPr>
            <p:cNvPr id="62" name="椭圆 61"/>
            <p:cNvSpPr/>
            <p:nvPr/>
          </p:nvSpPr>
          <p:spPr>
            <a:xfrm>
              <a:off x="2627784" y="4433809"/>
              <a:ext cx="366664" cy="29207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buFont typeface="Arial" panose="020B0604020202020204" pitchFamily="34" charset="0"/>
                <a:buNone/>
                <a:defRPr/>
              </a:pPr>
              <a:endParaRPr lang="zh-CN" altLang="en-US">
                <a:solidFill>
                  <a:srgbClr val="FFFFFF"/>
                </a:solidFill>
              </a:endParaRPr>
            </a:p>
          </p:txBody>
        </p:sp>
        <p:cxnSp>
          <p:nvCxnSpPr>
            <p:cNvPr id="63" name="直接连接符 62"/>
            <p:cNvCxnSpPr/>
            <p:nvPr/>
          </p:nvCxnSpPr>
          <p:spPr>
            <a:xfrm flipH="1" flipV="1">
              <a:off x="3032543" y="4654449"/>
              <a:ext cx="1376177" cy="132225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64" name="椭圆 63"/>
            <p:cNvSpPr/>
            <p:nvPr/>
          </p:nvSpPr>
          <p:spPr>
            <a:xfrm>
              <a:off x="4327769" y="2589325"/>
              <a:ext cx="369837" cy="40635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buFont typeface="Arial" panose="020B0604020202020204" pitchFamily="34" charset="0"/>
                <a:buNone/>
                <a:defRPr/>
              </a:pPr>
              <a:endParaRPr lang="zh-CN" altLang="en-US">
                <a:solidFill>
                  <a:srgbClr val="FFFFFF"/>
                </a:solidFill>
              </a:endParaRPr>
            </a:p>
          </p:txBody>
        </p:sp>
        <p:sp>
          <p:nvSpPr>
            <p:cNvPr id="65" name="椭圆 64"/>
            <p:cNvSpPr/>
            <p:nvPr/>
          </p:nvSpPr>
          <p:spPr>
            <a:xfrm>
              <a:off x="6076959" y="4365554"/>
              <a:ext cx="430154" cy="28730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buFont typeface="Arial" panose="020B0604020202020204" pitchFamily="34" charset="0"/>
                <a:buNone/>
                <a:defRPr/>
              </a:pPr>
              <a:endParaRPr lang="zh-CN" altLang="en-US">
                <a:solidFill>
                  <a:srgbClr val="FFFFFF"/>
                </a:solidFill>
              </a:endParaRPr>
            </a:p>
          </p:txBody>
        </p:sp>
        <p:sp>
          <p:nvSpPr>
            <p:cNvPr id="66" name="椭圆 65"/>
            <p:cNvSpPr/>
            <p:nvPr/>
          </p:nvSpPr>
          <p:spPr>
            <a:xfrm>
              <a:off x="4435704" y="5832252"/>
              <a:ext cx="369837" cy="44604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buFont typeface="Arial" panose="020B0604020202020204" pitchFamily="34" charset="0"/>
                <a:buNone/>
                <a:defRPr/>
              </a:pPr>
              <a:endParaRPr lang="zh-CN" altLang="en-US">
                <a:solidFill>
                  <a:srgbClr val="FFFFFF"/>
                </a:solidFill>
              </a:endParaRPr>
            </a:p>
          </p:txBody>
        </p:sp>
        <p:cxnSp>
          <p:nvCxnSpPr>
            <p:cNvPr id="67" name="直接连接符 66"/>
            <p:cNvCxnSpPr/>
            <p:nvPr/>
          </p:nvCxnSpPr>
          <p:spPr>
            <a:xfrm flipH="1" flipV="1">
              <a:off x="4669035" y="2922665"/>
              <a:ext cx="1496812" cy="1471461"/>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7332761" y="5103674"/>
            <a:ext cx="1811239" cy="1754326"/>
          </a:xfrm>
          <a:prstGeom prst="rect">
            <a:avLst/>
          </a:prstGeom>
        </p:spPr>
        <p:txBody>
          <a:bodyPr wrap="square">
            <a:spAutoFit/>
          </a:bodyPr>
          <a:lstStyle/>
          <a:p>
            <a:pPr lvl="1">
              <a:defRPr/>
            </a:pPr>
            <a:r>
              <a:rPr lang="zh-CN" altLang="zh-CN" b="1" dirty="0">
                <a:solidFill>
                  <a:srgbClr val="CC0099"/>
                </a:solidFill>
              </a:rPr>
              <a:t>若 </a:t>
            </a:r>
            <a:r>
              <a:rPr lang="en-US" altLang="zh-CN" b="1" dirty="0">
                <a:solidFill>
                  <a:srgbClr val="CC0099"/>
                </a:solidFill>
              </a:rPr>
              <a:t>G </a:t>
            </a:r>
            <a:r>
              <a:rPr lang="zh-CN" altLang="zh-CN" b="1" dirty="0">
                <a:solidFill>
                  <a:srgbClr val="CC0099"/>
                </a:solidFill>
              </a:rPr>
              <a:t>的每个顶点都与 </a:t>
            </a:r>
            <a:r>
              <a:rPr lang="en-US" altLang="zh-CN" b="1" dirty="0">
                <a:solidFill>
                  <a:srgbClr val="CC0099"/>
                </a:solidFill>
              </a:rPr>
              <a:t>L </a:t>
            </a:r>
            <a:r>
              <a:rPr lang="zh-CN" altLang="zh-CN" b="1" dirty="0">
                <a:solidFill>
                  <a:srgbClr val="CC0099"/>
                </a:solidFill>
              </a:rPr>
              <a:t>中至少一条边关联，则称 </a:t>
            </a:r>
            <a:r>
              <a:rPr lang="en-US" altLang="zh-CN" b="1" dirty="0">
                <a:solidFill>
                  <a:srgbClr val="CC0099"/>
                </a:solidFill>
              </a:rPr>
              <a:t>L </a:t>
            </a:r>
            <a:r>
              <a:rPr lang="zh-CN" altLang="zh-CN" b="1" dirty="0">
                <a:solidFill>
                  <a:srgbClr val="CC0099"/>
                </a:solidFill>
              </a:rPr>
              <a:t>是 </a:t>
            </a:r>
            <a:r>
              <a:rPr lang="en-US" altLang="zh-CN" b="1" dirty="0">
                <a:solidFill>
                  <a:srgbClr val="CC0099"/>
                </a:solidFill>
              </a:rPr>
              <a:t>G </a:t>
            </a:r>
            <a:r>
              <a:rPr lang="zh-CN" altLang="zh-CN" b="1" dirty="0">
                <a:solidFill>
                  <a:srgbClr val="CC0099"/>
                </a:solidFill>
              </a:rPr>
              <a:t>的边覆盖。 </a:t>
            </a:r>
            <a:endParaRPr lang="en-US" altLang="zh-CN" b="1" dirty="0">
              <a:solidFill>
                <a:srgbClr val="CC00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subTnLst>
                                    <p:set>
                                      <p:cBhvr override="childStyle">
                                        <p:cTn dur="1" fill="hold" display="0" masterRel="nextClick" afterEffect="1"/>
                                        <p:tgtEl>
                                          <p:spTgt spid="5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1625" y="188913"/>
            <a:ext cx="8540750" cy="5184775"/>
          </a:xfrm>
        </p:spPr>
        <p:txBody>
          <a:bodyPr/>
          <a:lstStyle/>
          <a:p>
            <a:pPr>
              <a:defRPr/>
            </a:pPr>
            <a:r>
              <a:rPr lang="zh-CN" altLang="zh-CN" dirty="0">
                <a:solidFill>
                  <a:srgbClr val="0000FF"/>
                </a:solidFill>
                <a:effectLst/>
              </a:rPr>
              <a:t>例如，在下图中， </a:t>
            </a:r>
            <a:r>
              <a:rPr lang="en-US" altLang="zh-CN" i="1" dirty="0">
                <a:solidFill>
                  <a:srgbClr val="0000FF"/>
                </a:solidFill>
                <a:effectLst/>
              </a:rPr>
              <a:t>L</a:t>
            </a:r>
            <a:r>
              <a:rPr lang="en-US" altLang="zh-CN" baseline="-25000" dirty="0">
                <a:solidFill>
                  <a:srgbClr val="0000FF"/>
                </a:solidFill>
                <a:effectLst/>
              </a:rPr>
              <a:t>1</a:t>
            </a:r>
            <a:r>
              <a:rPr lang="en-US" altLang="zh-CN" dirty="0">
                <a:solidFill>
                  <a:srgbClr val="0000FF"/>
                </a:solidFill>
                <a:effectLst/>
              </a:rPr>
              <a:t> = {</a:t>
            </a:r>
            <a:r>
              <a:rPr lang="en-US" altLang="zh-CN" i="1" dirty="0">
                <a:solidFill>
                  <a:srgbClr val="0000FF"/>
                </a:solidFill>
                <a:effectLst/>
              </a:rPr>
              <a:t>e</a:t>
            </a:r>
            <a:r>
              <a:rPr lang="en-US" altLang="zh-CN" baseline="-25000" dirty="0">
                <a:solidFill>
                  <a:srgbClr val="0000FF"/>
                </a:solidFill>
                <a:effectLst/>
              </a:rPr>
              <a:t>2</a:t>
            </a:r>
            <a:r>
              <a:rPr lang="en-US" altLang="zh-CN" dirty="0">
                <a:solidFill>
                  <a:srgbClr val="0000FF"/>
                </a:solidFill>
                <a:effectLst/>
              </a:rPr>
              <a:t> , </a:t>
            </a:r>
            <a:r>
              <a:rPr lang="en-US" altLang="zh-CN" i="1" dirty="0">
                <a:solidFill>
                  <a:srgbClr val="0000FF"/>
                </a:solidFill>
                <a:effectLst/>
              </a:rPr>
              <a:t>e</a:t>
            </a:r>
            <a:r>
              <a:rPr lang="en-US" altLang="zh-CN" baseline="-25000" dirty="0">
                <a:solidFill>
                  <a:srgbClr val="0000FF"/>
                </a:solidFill>
                <a:effectLst/>
              </a:rPr>
              <a:t>3</a:t>
            </a:r>
            <a:r>
              <a:rPr lang="en-US" altLang="zh-CN" dirty="0">
                <a:solidFill>
                  <a:srgbClr val="0000FF"/>
                </a:solidFill>
                <a:effectLst/>
              </a:rPr>
              <a:t> , </a:t>
            </a:r>
            <a:r>
              <a:rPr lang="en-US" altLang="zh-CN" i="1" dirty="0">
                <a:solidFill>
                  <a:srgbClr val="0000FF"/>
                </a:solidFill>
                <a:effectLst/>
              </a:rPr>
              <a:t>e</a:t>
            </a:r>
            <a:r>
              <a:rPr lang="en-US" altLang="zh-CN" baseline="-25000" dirty="0">
                <a:solidFill>
                  <a:srgbClr val="0000FF"/>
                </a:solidFill>
                <a:effectLst/>
              </a:rPr>
              <a:t>6</a:t>
            </a:r>
            <a:r>
              <a:rPr lang="en-US" altLang="zh-CN" dirty="0">
                <a:solidFill>
                  <a:srgbClr val="0000FF"/>
                </a:solidFill>
                <a:effectLst/>
              </a:rPr>
              <a:t> }</a:t>
            </a:r>
            <a:r>
              <a:rPr lang="zh-CN" altLang="zh-CN" dirty="0">
                <a:solidFill>
                  <a:srgbClr val="0000FF"/>
                </a:solidFill>
                <a:effectLst/>
              </a:rPr>
              <a:t>和 </a:t>
            </a:r>
            <a:r>
              <a:rPr lang="en-US" altLang="zh-CN" i="1" dirty="0">
                <a:solidFill>
                  <a:srgbClr val="0000FF"/>
                </a:solidFill>
                <a:effectLst/>
              </a:rPr>
              <a:t>L</a:t>
            </a:r>
            <a:r>
              <a:rPr lang="en-US" altLang="zh-CN" baseline="-25000" dirty="0">
                <a:solidFill>
                  <a:srgbClr val="0000FF"/>
                </a:solidFill>
                <a:effectLst/>
              </a:rPr>
              <a:t>2</a:t>
            </a:r>
            <a:r>
              <a:rPr lang="en-US" altLang="zh-CN" dirty="0">
                <a:solidFill>
                  <a:srgbClr val="0000FF"/>
                </a:solidFill>
                <a:effectLst/>
              </a:rPr>
              <a:t> = {</a:t>
            </a:r>
            <a:r>
              <a:rPr lang="en-US" altLang="zh-CN" i="1" dirty="0">
                <a:solidFill>
                  <a:srgbClr val="0000FF"/>
                </a:solidFill>
                <a:effectLst/>
              </a:rPr>
              <a:t>e</a:t>
            </a:r>
            <a:r>
              <a:rPr lang="en-US" altLang="zh-CN" baseline="-25000" dirty="0">
                <a:solidFill>
                  <a:srgbClr val="0000FF"/>
                </a:solidFill>
                <a:effectLst/>
              </a:rPr>
              <a:t>2</a:t>
            </a:r>
            <a:r>
              <a:rPr lang="en-US" altLang="zh-CN" dirty="0">
                <a:solidFill>
                  <a:srgbClr val="0000FF"/>
                </a:solidFill>
                <a:effectLst/>
              </a:rPr>
              <a:t> , </a:t>
            </a:r>
            <a:r>
              <a:rPr lang="en-US" altLang="zh-CN" i="1" dirty="0">
                <a:solidFill>
                  <a:srgbClr val="0000FF"/>
                </a:solidFill>
                <a:effectLst/>
              </a:rPr>
              <a:t>e</a:t>
            </a:r>
            <a:r>
              <a:rPr lang="en-US" altLang="zh-CN" baseline="-25000" dirty="0">
                <a:solidFill>
                  <a:srgbClr val="0000FF"/>
                </a:solidFill>
                <a:effectLst/>
              </a:rPr>
              <a:t>3</a:t>
            </a:r>
            <a:r>
              <a:rPr lang="en-US" altLang="zh-CN" dirty="0">
                <a:solidFill>
                  <a:srgbClr val="0000FF"/>
                </a:solidFill>
                <a:effectLst/>
              </a:rPr>
              <a:t> , </a:t>
            </a:r>
            <a:r>
              <a:rPr lang="en-US" altLang="zh-CN" i="1" dirty="0">
                <a:solidFill>
                  <a:srgbClr val="0000FF"/>
                </a:solidFill>
                <a:effectLst/>
              </a:rPr>
              <a:t>e</a:t>
            </a:r>
            <a:r>
              <a:rPr lang="en-US" altLang="zh-CN" baseline="-25000" dirty="0">
                <a:solidFill>
                  <a:srgbClr val="0000FF"/>
                </a:solidFill>
                <a:effectLst/>
              </a:rPr>
              <a:t>7</a:t>
            </a:r>
            <a:r>
              <a:rPr lang="en-US" altLang="zh-CN" dirty="0">
                <a:solidFill>
                  <a:srgbClr val="0000FF"/>
                </a:solidFill>
                <a:effectLst/>
              </a:rPr>
              <a:t> } </a:t>
            </a:r>
            <a:r>
              <a:rPr lang="zh-CN" altLang="zh-CN" dirty="0">
                <a:solidFill>
                  <a:srgbClr val="0000FF"/>
                </a:solidFill>
                <a:effectLst/>
              </a:rPr>
              <a:t>都是边覆盖，也是极小边覆盖，还 是最小边覆盖； </a:t>
            </a:r>
            <a:r>
              <a:rPr lang="en-US" altLang="zh-CN" i="1" dirty="0">
                <a:solidFill>
                  <a:srgbClr val="0000FF"/>
                </a:solidFill>
                <a:effectLst/>
              </a:rPr>
              <a:t>L</a:t>
            </a:r>
            <a:r>
              <a:rPr lang="en-US" altLang="zh-CN" baseline="-25000" dirty="0">
                <a:solidFill>
                  <a:srgbClr val="0000FF"/>
                </a:solidFill>
                <a:effectLst/>
              </a:rPr>
              <a:t>3</a:t>
            </a:r>
            <a:r>
              <a:rPr lang="en-US" altLang="zh-CN" dirty="0">
                <a:solidFill>
                  <a:srgbClr val="0000FF"/>
                </a:solidFill>
                <a:effectLst/>
              </a:rPr>
              <a:t> = {</a:t>
            </a:r>
            <a:r>
              <a:rPr lang="en-US" altLang="zh-CN" i="1" dirty="0">
                <a:solidFill>
                  <a:srgbClr val="0000FF"/>
                </a:solidFill>
                <a:effectLst/>
              </a:rPr>
              <a:t>e</a:t>
            </a:r>
            <a:r>
              <a:rPr lang="en-US" altLang="zh-CN" baseline="-25000" dirty="0">
                <a:solidFill>
                  <a:srgbClr val="0000FF"/>
                </a:solidFill>
                <a:effectLst/>
              </a:rPr>
              <a:t>1</a:t>
            </a:r>
            <a:r>
              <a:rPr lang="en-US" altLang="zh-CN" dirty="0">
                <a:solidFill>
                  <a:srgbClr val="0000FF"/>
                </a:solidFill>
                <a:effectLst/>
              </a:rPr>
              <a:t> , </a:t>
            </a:r>
            <a:r>
              <a:rPr lang="en-US" altLang="zh-CN" i="1" dirty="0">
                <a:solidFill>
                  <a:srgbClr val="0000FF"/>
                </a:solidFill>
                <a:effectLst/>
              </a:rPr>
              <a:t>e</a:t>
            </a:r>
            <a:r>
              <a:rPr lang="en-US" altLang="zh-CN" baseline="-25000" dirty="0">
                <a:solidFill>
                  <a:srgbClr val="0000FF"/>
                </a:solidFill>
                <a:effectLst/>
              </a:rPr>
              <a:t>4</a:t>
            </a:r>
            <a:r>
              <a:rPr lang="en-US" altLang="zh-CN" dirty="0">
                <a:solidFill>
                  <a:srgbClr val="0000FF"/>
                </a:solidFill>
                <a:effectLst/>
              </a:rPr>
              <a:t> , </a:t>
            </a:r>
            <a:r>
              <a:rPr lang="en-US" altLang="zh-CN" i="1" dirty="0">
                <a:solidFill>
                  <a:srgbClr val="0000FF"/>
                </a:solidFill>
                <a:effectLst/>
              </a:rPr>
              <a:t>e</a:t>
            </a:r>
            <a:r>
              <a:rPr lang="en-US" altLang="zh-CN" baseline="-25000" dirty="0">
                <a:solidFill>
                  <a:srgbClr val="0000FF"/>
                </a:solidFill>
                <a:effectLst/>
              </a:rPr>
              <a:t>5</a:t>
            </a:r>
            <a:r>
              <a:rPr lang="en-US" altLang="zh-CN" dirty="0">
                <a:solidFill>
                  <a:srgbClr val="0000FF"/>
                </a:solidFill>
                <a:effectLst/>
              </a:rPr>
              <a:t> , </a:t>
            </a:r>
            <a:r>
              <a:rPr lang="en-US" altLang="zh-CN" i="1" dirty="0">
                <a:solidFill>
                  <a:srgbClr val="0000FF"/>
                </a:solidFill>
                <a:effectLst/>
              </a:rPr>
              <a:t>e</a:t>
            </a:r>
            <a:r>
              <a:rPr lang="en-US" altLang="zh-CN" baseline="-25000" dirty="0">
                <a:solidFill>
                  <a:srgbClr val="0000FF"/>
                </a:solidFill>
                <a:effectLst/>
              </a:rPr>
              <a:t>7</a:t>
            </a:r>
            <a:r>
              <a:rPr lang="en-US" altLang="zh-CN" dirty="0">
                <a:solidFill>
                  <a:srgbClr val="0000FF"/>
                </a:solidFill>
                <a:effectLst/>
              </a:rPr>
              <a:t> } </a:t>
            </a:r>
            <a:r>
              <a:rPr lang="zh-CN" altLang="zh-CN" dirty="0">
                <a:solidFill>
                  <a:srgbClr val="0000FF"/>
                </a:solidFill>
                <a:effectLst/>
              </a:rPr>
              <a:t>是边覆盖，但不是极小边覆盖。</a:t>
            </a:r>
          </a:p>
          <a:p>
            <a:pPr>
              <a:defRPr/>
            </a:pPr>
            <a:endParaRPr lang="zh-CN" altLang="en-US" dirty="0">
              <a:solidFill>
                <a:srgbClr val="0000FF"/>
              </a:solidFill>
            </a:endParaRPr>
          </a:p>
        </p:txBody>
      </p:sp>
      <p:grpSp>
        <p:nvGrpSpPr>
          <p:cNvPr id="344067" name="组合 37"/>
          <p:cNvGrpSpPr/>
          <p:nvPr/>
        </p:nvGrpSpPr>
        <p:grpSpPr bwMode="auto">
          <a:xfrm>
            <a:off x="2976563" y="2771775"/>
            <a:ext cx="4010025" cy="3857625"/>
            <a:chOff x="2566988" y="2492896"/>
            <a:chExt cx="4010025" cy="3857625"/>
          </a:xfrm>
        </p:grpSpPr>
        <p:pic>
          <p:nvPicPr>
            <p:cNvPr id="3440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6988" y="2492896"/>
              <a:ext cx="4010025" cy="3857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4079" name="TextBox 39"/>
            <p:cNvSpPr txBox="1">
              <a:spLocks noChangeArrowheads="1"/>
            </p:cNvSpPr>
            <p:nvPr/>
          </p:nvSpPr>
          <p:spPr bwMode="auto">
            <a:xfrm>
              <a:off x="3258468" y="2996952"/>
              <a:ext cx="809476"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400" b="1" i="1">
                  <a:solidFill>
                    <a:srgbClr val="000000"/>
                  </a:solidFill>
                  <a:latin typeface="Times New Roman" panose="02020603050405020304" pitchFamily="18" charset="0"/>
                  <a:cs typeface="Times New Roman" panose="02020603050405020304" pitchFamily="18" charset="0"/>
                </a:rPr>
                <a:t>e</a:t>
              </a:r>
              <a:r>
                <a:rPr lang="en-US" altLang="zh-CN" sz="3200" b="1" i="1">
                  <a:solidFill>
                    <a:srgbClr val="000000"/>
                  </a:solidFill>
                  <a:latin typeface="Times New Roman" panose="02020603050405020304" pitchFamily="18" charset="0"/>
                  <a:cs typeface="Times New Roman" panose="02020603050405020304" pitchFamily="18" charset="0"/>
                </a:rPr>
                <a:t>1</a:t>
              </a:r>
              <a:endParaRPr lang="zh-CN" altLang="en-US" sz="3200" b="1">
                <a:solidFill>
                  <a:srgbClr val="000000"/>
                </a:solidFill>
                <a:latin typeface="Times New Roman" panose="02020603050405020304" pitchFamily="18" charset="0"/>
                <a:cs typeface="Times New Roman" panose="02020603050405020304" pitchFamily="18" charset="0"/>
              </a:endParaRPr>
            </a:p>
          </p:txBody>
        </p:sp>
        <p:sp>
          <p:nvSpPr>
            <p:cNvPr id="344080" name="TextBox 40"/>
            <p:cNvSpPr txBox="1">
              <a:spLocks noChangeArrowheads="1"/>
            </p:cNvSpPr>
            <p:nvPr/>
          </p:nvSpPr>
          <p:spPr bwMode="auto">
            <a:xfrm>
              <a:off x="5042148" y="2827412"/>
              <a:ext cx="809476"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400" b="1" i="1">
                  <a:solidFill>
                    <a:srgbClr val="000000"/>
                  </a:solidFill>
                  <a:latin typeface="Times New Roman" panose="02020603050405020304" pitchFamily="18" charset="0"/>
                  <a:cs typeface="Times New Roman" panose="02020603050405020304" pitchFamily="18" charset="0"/>
                </a:rPr>
                <a:t>e</a:t>
              </a:r>
              <a:r>
                <a:rPr lang="en-US" altLang="zh-CN" sz="3200" b="1" i="1">
                  <a:solidFill>
                    <a:srgbClr val="000000"/>
                  </a:solidFill>
                  <a:latin typeface="Times New Roman" panose="02020603050405020304" pitchFamily="18" charset="0"/>
                  <a:cs typeface="Times New Roman" panose="02020603050405020304" pitchFamily="18" charset="0"/>
                </a:rPr>
                <a:t>2</a:t>
              </a:r>
              <a:endParaRPr lang="zh-CN" altLang="en-US" sz="3200" b="1">
                <a:solidFill>
                  <a:srgbClr val="000000"/>
                </a:solidFill>
                <a:latin typeface="Times New Roman" panose="02020603050405020304" pitchFamily="18" charset="0"/>
                <a:cs typeface="Times New Roman" panose="02020603050405020304" pitchFamily="18" charset="0"/>
              </a:endParaRPr>
            </a:p>
          </p:txBody>
        </p:sp>
        <p:sp>
          <p:nvSpPr>
            <p:cNvPr id="344081" name="TextBox 41"/>
            <p:cNvSpPr txBox="1">
              <a:spLocks noChangeArrowheads="1"/>
            </p:cNvSpPr>
            <p:nvPr/>
          </p:nvSpPr>
          <p:spPr bwMode="auto">
            <a:xfrm>
              <a:off x="3703588" y="3622253"/>
              <a:ext cx="809476"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400" b="1" i="1">
                  <a:solidFill>
                    <a:srgbClr val="000000"/>
                  </a:solidFill>
                  <a:latin typeface="Times New Roman" panose="02020603050405020304" pitchFamily="18" charset="0"/>
                  <a:cs typeface="Times New Roman" panose="02020603050405020304" pitchFamily="18" charset="0"/>
                </a:rPr>
                <a:t>e3</a:t>
              </a:r>
              <a:endParaRPr lang="zh-CN" altLang="en-US" sz="3200" b="1">
                <a:solidFill>
                  <a:srgbClr val="000000"/>
                </a:solidFill>
                <a:latin typeface="Times New Roman" panose="02020603050405020304" pitchFamily="18" charset="0"/>
                <a:cs typeface="Times New Roman" panose="02020603050405020304" pitchFamily="18" charset="0"/>
              </a:endParaRPr>
            </a:p>
          </p:txBody>
        </p:sp>
        <p:sp>
          <p:nvSpPr>
            <p:cNvPr id="344082" name="TextBox 42"/>
            <p:cNvSpPr txBox="1">
              <a:spLocks noChangeArrowheads="1"/>
            </p:cNvSpPr>
            <p:nvPr/>
          </p:nvSpPr>
          <p:spPr bwMode="auto">
            <a:xfrm>
              <a:off x="4741540" y="3646760"/>
              <a:ext cx="809476"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4400" b="1" i="1">
                  <a:solidFill>
                    <a:srgbClr val="000000"/>
                  </a:solidFill>
                  <a:latin typeface="Times New Roman" panose="02020603050405020304" pitchFamily="18" charset="0"/>
                  <a:cs typeface="Times New Roman" panose="02020603050405020304" pitchFamily="18" charset="0"/>
                </a:rPr>
                <a:t>e4</a:t>
              </a:r>
              <a:endParaRPr lang="zh-CN" altLang="en-US" sz="3200" b="1">
                <a:solidFill>
                  <a:srgbClr val="000000"/>
                </a:solidFill>
                <a:latin typeface="Times New Roman" panose="02020603050405020304" pitchFamily="18" charset="0"/>
                <a:cs typeface="Times New Roman" panose="02020603050405020304" pitchFamily="18" charset="0"/>
              </a:endParaRPr>
            </a:p>
          </p:txBody>
        </p:sp>
      </p:grpSp>
      <p:grpSp>
        <p:nvGrpSpPr>
          <p:cNvPr id="44" name="组合 43"/>
          <p:cNvGrpSpPr/>
          <p:nvPr/>
        </p:nvGrpSpPr>
        <p:grpSpPr bwMode="auto">
          <a:xfrm>
            <a:off x="3036888" y="2868613"/>
            <a:ext cx="3879850" cy="3689350"/>
            <a:chOff x="2627784" y="2589325"/>
            <a:chExt cx="3879329" cy="3688968"/>
          </a:xfrm>
        </p:grpSpPr>
        <p:cxnSp>
          <p:nvCxnSpPr>
            <p:cNvPr id="45" name="直接连接符 44"/>
            <p:cNvCxnSpPr>
              <a:endCxn id="47" idx="7"/>
            </p:cNvCxnSpPr>
            <p:nvPr/>
          </p:nvCxnSpPr>
          <p:spPr>
            <a:xfrm flipH="1">
              <a:off x="2940479" y="2827425"/>
              <a:ext cx="1495224" cy="1649241"/>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46" name="椭圆 45"/>
            <p:cNvSpPr/>
            <p:nvPr/>
          </p:nvSpPr>
          <p:spPr>
            <a:xfrm>
              <a:off x="4297610" y="3429025"/>
              <a:ext cx="399996" cy="2873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buFont typeface="Arial" panose="020B0604020202020204" pitchFamily="34" charset="0"/>
                <a:buNone/>
                <a:defRPr/>
              </a:pPr>
              <a:endParaRPr lang="zh-CN" altLang="en-US">
                <a:solidFill>
                  <a:srgbClr val="FFFFFF"/>
                </a:solidFill>
              </a:endParaRPr>
            </a:p>
          </p:txBody>
        </p:sp>
        <p:sp>
          <p:nvSpPr>
            <p:cNvPr id="47" name="椭圆 46"/>
            <p:cNvSpPr/>
            <p:nvPr/>
          </p:nvSpPr>
          <p:spPr>
            <a:xfrm>
              <a:off x="2627784" y="4433809"/>
              <a:ext cx="366663" cy="29207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buFont typeface="Arial" panose="020B0604020202020204" pitchFamily="34" charset="0"/>
                <a:buNone/>
                <a:defRPr/>
              </a:pPr>
              <a:endParaRPr lang="zh-CN" altLang="en-US">
                <a:solidFill>
                  <a:srgbClr val="FFFFFF"/>
                </a:solidFill>
              </a:endParaRPr>
            </a:p>
          </p:txBody>
        </p:sp>
        <p:cxnSp>
          <p:nvCxnSpPr>
            <p:cNvPr id="48" name="直接连接符 47"/>
            <p:cNvCxnSpPr>
              <a:stCxn id="51" idx="7"/>
            </p:cNvCxnSpPr>
            <p:nvPr/>
          </p:nvCxnSpPr>
          <p:spPr>
            <a:xfrm flipV="1">
              <a:off x="4751574" y="4627464"/>
              <a:ext cx="1401574" cy="1269869"/>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49" name="椭圆 48"/>
            <p:cNvSpPr/>
            <p:nvPr/>
          </p:nvSpPr>
          <p:spPr>
            <a:xfrm>
              <a:off x="4327768" y="2589325"/>
              <a:ext cx="369838" cy="40635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buFont typeface="Arial" panose="020B0604020202020204" pitchFamily="34" charset="0"/>
                <a:buNone/>
                <a:defRPr/>
              </a:pPr>
              <a:endParaRPr lang="zh-CN" altLang="en-US">
                <a:solidFill>
                  <a:srgbClr val="FFFFFF"/>
                </a:solidFill>
              </a:endParaRPr>
            </a:p>
          </p:txBody>
        </p:sp>
        <p:sp>
          <p:nvSpPr>
            <p:cNvPr id="50" name="椭圆 49"/>
            <p:cNvSpPr/>
            <p:nvPr/>
          </p:nvSpPr>
          <p:spPr>
            <a:xfrm>
              <a:off x="6076958" y="4365553"/>
              <a:ext cx="430155" cy="2873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buFont typeface="Arial" panose="020B0604020202020204" pitchFamily="34" charset="0"/>
                <a:buNone/>
                <a:defRPr/>
              </a:pPr>
              <a:endParaRPr lang="zh-CN" altLang="en-US">
                <a:solidFill>
                  <a:srgbClr val="FFFFFF"/>
                </a:solidFill>
              </a:endParaRPr>
            </a:p>
          </p:txBody>
        </p:sp>
        <p:sp>
          <p:nvSpPr>
            <p:cNvPr id="51" name="椭圆 50"/>
            <p:cNvSpPr/>
            <p:nvPr/>
          </p:nvSpPr>
          <p:spPr>
            <a:xfrm>
              <a:off x="4435703" y="5832251"/>
              <a:ext cx="369838" cy="44604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buFont typeface="Arial" panose="020B0604020202020204" pitchFamily="34" charset="0"/>
                <a:buNone/>
                <a:defRPr/>
              </a:pPr>
              <a:endParaRPr lang="zh-CN" altLang="en-US">
                <a:solidFill>
                  <a:srgbClr val="FFFFFF"/>
                </a:solidFill>
              </a:endParaRPr>
            </a:p>
          </p:txBody>
        </p:sp>
        <p:cxnSp>
          <p:nvCxnSpPr>
            <p:cNvPr id="52" name="直接连接符 51"/>
            <p:cNvCxnSpPr/>
            <p:nvPr/>
          </p:nvCxnSpPr>
          <p:spPr>
            <a:xfrm flipH="1" flipV="1">
              <a:off x="4469037" y="3546488"/>
              <a:ext cx="1798395" cy="955576"/>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2900797" y="4514763"/>
              <a:ext cx="3366635" cy="6349"/>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subTnLst>
                                    <p:set>
                                      <p:cBhvr override="childStyle">
                                        <p:cTn dur="1" fill="hold" display="0" masterRel="nextClick" afterEffect="1"/>
                                        <p:tgtEl>
                                          <p:spTgt spid="4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950" y="188913"/>
            <a:ext cx="8928100" cy="3024187"/>
          </a:xfrm>
        </p:spPr>
        <p:txBody>
          <a:bodyPr/>
          <a:lstStyle/>
          <a:p>
            <a:pPr marL="0" indent="266700">
              <a:spcBef>
                <a:spcPct val="0"/>
              </a:spcBef>
              <a:buClrTx/>
              <a:buSzTx/>
              <a:buNone/>
            </a:pPr>
            <a:r>
              <a:rPr lang="zh-CN" altLang="en-US" sz="3200" dirty="0">
                <a:solidFill>
                  <a:srgbClr val="0066FF"/>
                </a:solidFill>
                <a:effectLst/>
                <a:latin typeface="+mn-ea"/>
                <a:cs typeface="Arial" panose="020B0604020202020204" pitchFamily="34" charset="0"/>
              </a:rPr>
              <a:t>注意区分</a:t>
            </a:r>
            <a:r>
              <a:rPr lang="zh-CN" altLang="en-US" sz="3200" dirty="0">
                <a:solidFill>
                  <a:srgbClr val="FF0000"/>
                </a:solidFill>
                <a:effectLst/>
                <a:latin typeface="+mn-ea"/>
                <a:cs typeface="Arial" panose="020B0604020202020204" pitchFamily="34" charset="0"/>
              </a:rPr>
              <a:t>点覆盖：</a:t>
            </a:r>
            <a:r>
              <a:rPr lang="zh-CN" altLang="en-US" sz="3200" dirty="0">
                <a:solidFill>
                  <a:srgbClr val="CC0099"/>
                </a:solidFill>
                <a:latin typeface="+mn-ea"/>
                <a:cs typeface="Arial" panose="020B0604020202020204" pitchFamily="34" charset="0"/>
              </a:rPr>
              <a:t>设 </a:t>
            </a:r>
            <a:r>
              <a:rPr lang="en-US" altLang="zh-CN" sz="3200" i="1" dirty="0">
                <a:solidFill>
                  <a:srgbClr val="CC0099"/>
                </a:solidFill>
                <a:latin typeface="+mn-ea"/>
                <a:cs typeface="Arial" panose="020B0604020202020204" pitchFamily="34" charset="0"/>
              </a:rPr>
              <a:t>F</a:t>
            </a:r>
            <a:r>
              <a:rPr lang="en-US" altLang="zh-CN" sz="3200" dirty="0">
                <a:solidFill>
                  <a:srgbClr val="CC0099"/>
                </a:solidFill>
                <a:latin typeface="+mn-ea"/>
                <a:cs typeface="Arial" panose="020B0604020202020204" pitchFamily="34" charset="0"/>
              </a:rPr>
              <a:t> </a:t>
            </a:r>
            <a:r>
              <a:rPr lang="en-US" altLang="zh-CN" sz="3200" dirty="0">
                <a:solidFill>
                  <a:srgbClr val="CC0099"/>
                </a:solidFill>
                <a:latin typeface="+mn-ea"/>
                <a:cs typeface="Arial Unicode MS" panose="020B0604020202020204" charset="-122"/>
              </a:rPr>
              <a:t>⊂</a:t>
            </a:r>
            <a:r>
              <a:rPr lang="en-US" altLang="zh-CN" sz="3200" dirty="0">
                <a:solidFill>
                  <a:srgbClr val="CC0099"/>
                </a:solidFill>
                <a:latin typeface="+mn-ea"/>
                <a:cs typeface="Arial" panose="020B0604020202020204" pitchFamily="34" charset="0"/>
              </a:rPr>
              <a:t> </a:t>
            </a:r>
            <a:r>
              <a:rPr lang="en-US" altLang="zh-CN" sz="3200" i="1" dirty="0">
                <a:solidFill>
                  <a:srgbClr val="CC0099"/>
                </a:solidFill>
                <a:latin typeface="+mn-ea"/>
                <a:cs typeface="Arial" panose="020B0604020202020204" pitchFamily="34" charset="0"/>
              </a:rPr>
              <a:t>V</a:t>
            </a:r>
            <a:r>
              <a:rPr lang="en-US" altLang="zh-CN" sz="3200" dirty="0">
                <a:solidFill>
                  <a:srgbClr val="CC0099"/>
                </a:solidFill>
                <a:latin typeface="+mn-ea"/>
                <a:cs typeface="Arial" panose="020B0604020202020204" pitchFamily="34" charset="0"/>
              </a:rPr>
              <a:t> (</a:t>
            </a:r>
            <a:r>
              <a:rPr lang="en-US" altLang="zh-CN" sz="3200" i="1" dirty="0">
                <a:solidFill>
                  <a:srgbClr val="CC0099"/>
                </a:solidFill>
                <a:latin typeface="+mn-ea"/>
                <a:cs typeface="Arial" panose="020B0604020202020204" pitchFamily="34" charset="0"/>
              </a:rPr>
              <a:t>G</a:t>
            </a:r>
            <a:r>
              <a:rPr lang="en-US" altLang="zh-CN" sz="3200" dirty="0">
                <a:solidFill>
                  <a:srgbClr val="CC0099"/>
                </a:solidFill>
                <a:latin typeface="+mn-ea"/>
                <a:cs typeface="Arial" panose="020B0604020202020204" pitchFamily="34" charset="0"/>
              </a:rPr>
              <a:t>) </a:t>
            </a:r>
            <a:r>
              <a:rPr lang="zh-CN" altLang="en-US" sz="3200" dirty="0">
                <a:solidFill>
                  <a:srgbClr val="CC0099"/>
                </a:solidFill>
                <a:latin typeface="+mn-ea"/>
                <a:cs typeface="Arial" panose="020B0604020202020204" pitchFamily="34" charset="0"/>
              </a:rPr>
              <a:t>，若 </a:t>
            </a:r>
            <a:r>
              <a:rPr lang="en-US" altLang="zh-CN" sz="3200" dirty="0">
                <a:solidFill>
                  <a:srgbClr val="CC0099"/>
                </a:solidFill>
                <a:latin typeface="+mn-ea"/>
                <a:cs typeface="Arial" panose="020B0604020202020204" pitchFamily="34" charset="0"/>
              </a:rPr>
              <a:t>G </a:t>
            </a:r>
            <a:r>
              <a:rPr lang="zh-CN" altLang="en-US" sz="3200" dirty="0">
                <a:solidFill>
                  <a:srgbClr val="CC0099"/>
                </a:solidFill>
                <a:latin typeface="+mn-ea"/>
                <a:cs typeface="Arial" panose="020B0604020202020204" pitchFamily="34" charset="0"/>
              </a:rPr>
              <a:t>的每条边至少有一个端点属于 </a:t>
            </a:r>
            <a:r>
              <a:rPr lang="en-US" altLang="zh-CN" sz="3200" i="1" dirty="0">
                <a:solidFill>
                  <a:srgbClr val="CC0099"/>
                </a:solidFill>
                <a:latin typeface="+mn-ea"/>
                <a:cs typeface="Arial" panose="020B0604020202020204" pitchFamily="34" charset="0"/>
              </a:rPr>
              <a:t>F</a:t>
            </a:r>
            <a:r>
              <a:rPr lang="zh-CN" altLang="en-US" sz="3200" dirty="0">
                <a:solidFill>
                  <a:srgbClr val="CC0099"/>
                </a:solidFill>
                <a:latin typeface="+mn-ea"/>
                <a:cs typeface="Arial" panose="020B0604020202020204" pitchFamily="34" charset="0"/>
              </a:rPr>
              <a:t>，则称 </a:t>
            </a:r>
            <a:r>
              <a:rPr lang="en-US" altLang="zh-CN" sz="3200" i="1" dirty="0">
                <a:solidFill>
                  <a:srgbClr val="CC0099"/>
                </a:solidFill>
                <a:latin typeface="+mn-ea"/>
                <a:cs typeface="Arial" panose="020B0604020202020204" pitchFamily="34" charset="0"/>
              </a:rPr>
              <a:t>F</a:t>
            </a:r>
            <a:r>
              <a:rPr lang="en-US" altLang="zh-CN" sz="3200" dirty="0">
                <a:solidFill>
                  <a:srgbClr val="CC0099"/>
                </a:solidFill>
                <a:latin typeface="+mn-ea"/>
                <a:cs typeface="Arial" panose="020B0604020202020204" pitchFamily="34" charset="0"/>
              </a:rPr>
              <a:t> </a:t>
            </a:r>
            <a:r>
              <a:rPr lang="zh-CN" altLang="en-US" sz="3200" dirty="0">
                <a:solidFill>
                  <a:srgbClr val="CC0099"/>
                </a:solidFill>
                <a:latin typeface="+mn-ea"/>
                <a:cs typeface="Arial" panose="020B0604020202020204" pitchFamily="34" charset="0"/>
              </a:rPr>
              <a:t>是 </a:t>
            </a:r>
            <a:r>
              <a:rPr lang="en-US" altLang="zh-CN" sz="3200" dirty="0">
                <a:solidFill>
                  <a:srgbClr val="CC0099"/>
                </a:solidFill>
                <a:latin typeface="+mn-ea"/>
                <a:cs typeface="Arial" panose="020B0604020202020204" pitchFamily="34" charset="0"/>
              </a:rPr>
              <a:t>G </a:t>
            </a:r>
            <a:r>
              <a:rPr lang="zh-CN" altLang="en-US" sz="3200" dirty="0">
                <a:solidFill>
                  <a:srgbClr val="CC0099"/>
                </a:solidFill>
                <a:latin typeface="+mn-ea"/>
                <a:cs typeface="Arial" panose="020B0604020202020204" pitchFamily="34" charset="0"/>
              </a:rPr>
              <a:t>的一个点覆盖。</a:t>
            </a:r>
            <a:endParaRPr lang="en-US" altLang="zh-CN" sz="3200" dirty="0">
              <a:solidFill>
                <a:srgbClr val="CC0099"/>
              </a:solidFill>
              <a:latin typeface="+mn-ea"/>
              <a:cs typeface="Arial" panose="020B0604020202020204" pitchFamily="34" charset="0"/>
            </a:endParaRPr>
          </a:p>
          <a:p>
            <a:pPr marL="0" indent="266700">
              <a:spcBef>
                <a:spcPct val="0"/>
              </a:spcBef>
              <a:buClrTx/>
              <a:buSzTx/>
              <a:buNone/>
            </a:pPr>
            <a:r>
              <a:rPr lang="en-US" altLang="zh-CN" sz="3200" dirty="0">
                <a:solidFill>
                  <a:srgbClr val="0000FF"/>
                </a:solidFill>
                <a:effectLst/>
                <a:latin typeface="+mn-ea"/>
                <a:cs typeface="Arial" panose="020B0604020202020204" pitchFamily="34" charset="0"/>
              </a:rPr>
              <a:t>{</a:t>
            </a:r>
            <a:r>
              <a:rPr lang="en-US" altLang="zh-CN" sz="3200" i="1" dirty="0">
                <a:solidFill>
                  <a:srgbClr val="0000FF"/>
                </a:solidFill>
                <a:effectLst/>
                <a:latin typeface="+mn-ea"/>
                <a:cs typeface="Arial" panose="020B0604020202020204" pitchFamily="34" charset="0"/>
              </a:rPr>
              <a:t>v</a:t>
            </a:r>
            <a:r>
              <a:rPr lang="en-US" altLang="zh-CN" sz="3200" baseline="-30000" dirty="0">
                <a:solidFill>
                  <a:srgbClr val="0000FF"/>
                </a:solidFill>
                <a:effectLst/>
                <a:latin typeface="+mn-ea"/>
                <a:cs typeface="Arial" panose="020B0604020202020204" pitchFamily="34" charset="0"/>
              </a:rPr>
              <a:t>0</a:t>
            </a:r>
            <a:r>
              <a:rPr lang="en-US" altLang="zh-CN" sz="3200" dirty="0">
                <a:solidFill>
                  <a:srgbClr val="0000FF"/>
                </a:solidFill>
                <a:effectLst/>
                <a:latin typeface="+mn-ea"/>
                <a:cs typeface="Arial" panose="020B0604020202020204" pitchFamily="34" charset="0"/>
              </a:rPr>
              <a:t>,</a:t>
            </a:r>
            <a:r>
              <a:rPr lang="en-US" altLang="zh-CN" sz="3200" i="1" dirty="0">
                <a:solidFill>
                  <a:srgbClr val="0000FF"/>
                </a:solidFill>
                <a:effectLst/>
                <a:latin typeface="+mn-ea"/>
                <a:cs typeface="Arial" panose="020B0604020202020204" pitchFamily="34" charset="0"/>
              </a:rPr>
              <a:t>v</a:t>
            </a:r>
            <a:r>
              <a:rPr lang="en-US" altLang="zh-CN" sz="3200" baseline="-30000" dirty="0">
                <a:solidFill>
                  <a:srgbClr val="0000FF"/>
                </a:solidFill>
                <a:effectLst/>
                <a:latin typeface="+mn-ea"/>
                <a:cs typeface="Arial" panose="020B0604020202020204" pitchFamily="34" charset="0"/>
              </a:rPr>
              <a:t>1</a:t>
            </a:r>
            <a:r>
              <a:rPr lang="en-US" altLang="zh-CN" sz="3200" dirty="0">
                <a:solidFill>
                  <a:srgbClr val="0000FF"/>
                </a:solidFill>
                <a:effectLst/>
                <a:latin typeface="+mn-ea"/>
                <a:cs typeface="Arial" panose="020B0604020202020204" pitchFamily="34" charset="0"/>
              </a:rPr>
              <a:t>,</a:t>
            </a:r>
            <a:r>
              <a:rPr lang="en-US" altLang="zh-CN" sz="3200" i="1" dirty="0">
                <a:solidFill>
                  <a:srgbClr val="0000FF"/>
                </a:solidFill>
                <a:effectLst/>
                <a:latin typeface="+mn-ea"/>
                <a:cs typeface="Arial" panose="020B0604020202020204" pitchFamily="34" charset="0"/>
              </a:rPr>
              <a:t>v</a:t>
            </a:r>
            <a:r>
              <a:rPr lang="en-US" altLang="zh-CN" sz="3200" baseline="-30000" dirty="0">
                <a:solidFill>
                  <a:srgbClr val="0000FF"/>
                </a:solidFill>
                <a:effectLst/>
                <a:latin typeface="+mn-ea"/>
                <a:cs typeface="Arial" panose="020B0604020202020204" pitchFamily="34" charset="0"/>
              </a:rPr>
              <a:t>3</a:t>
            </a:r>
            <a:r>
              <a:rPr lang="en-US" altLang="zh-CN" sz="3200" dirty="0">
                <a:solidFill>
                  <a:srgbClr val="0000FF"/>
                </a:solidFill>
                <a:effectLst/>
                <a:latin typeface="+mn-ea"/>
                <a:cs typeface="Arial" panose="020B0604020202020204" pitchFamily="34" charset="0"/>
              </a:rPr>
              <a:t>,</a:t>
            </a:r>
            <a:r>
              <a:rPr lang="en-US" altLang="zh-CN" sz="3200" i="1" dirty="0">
                <a:solidFill>
                  <a:srgbClr val="0000FF"/>
                </a:solidFill>
                <a:effectLst/>
                <a:latin typeface="+mn-ea"/>
                <a:cs typeface="Arial" panose="020B0604020202020204" pitchFamily="34" charset="0"/>
              </a:rPr>
              <a:t>v</a:t>
            </a:r>
            <a:r>
              <a:rPr lang="en-US" altLang="zh-CN" sz="3200" baseline="-30000" dirty="0">
                <a:solidFill>
                  <a:srgbClr val="0000FF"/>
                </a:solidFill>
                <a:effectLst/>
                <a:latin typeface="+mn-ea"/>
                <a:cs typeface="Arial" panose="020B0604020202020204" pitchFamily="34" charset="0"/>
              </a:rPr>
              <a:t>5</a:t>
            </a:r>
            <a:r>
              <a:rPr lang="en-US" altLang="zh-CN" sz="3200" dirty="0">
                <a:solidFill>
                  <a:srgbClr val="0000FF"/>
                </a:solidFill>
                <a:effectLst/>
                <a:latin typeface="+mn-ea"/>
                <a:cs typeface="Arial" panose="020B0604020202020204" pitchFamily="34" charset="0"/>
              </a:rPr>
              <a:t>,</a:t>
            </a:r>
            <a:r>
              <a:rPr lang="en-US" altLang="zh-CN" sz="3200" i="1" dirty="0">
                <a:solidFill>
                  <a:srgbClr val="0000FF"/>
                </a:solidFill>
                <a:effectLst/>
                <a:latin typeface="+mn-ea"/>
                <a:cs typeface="Arial" panose="020B0604020202020204" pitchFamily="34" charset="0"/>
              </a:rPr>
              <a:t>v</a:t>
            </a:r>
            <a:r>
              <a:rPr lang="en-US" altLang="zh-CN" sz="3200" baseline="-30000" dirty="0">
                <a:solidFill>
                  <a:srgbClr val="0000FF"/>
                </a:solidFill>
                <a:effectLst/>
                <a:latin typeface="+mn-ea"/>
                <a:cs typeface="Arial" panose="020B0604020202020204" pitchFamily="34" charset="0"/>
              </a:rPr>
              <a:t>7</a:t>
            </a:r>
            <a:r>
              <a:rPr lang="en-US" altLang="zh-CN" sz="3200" dirty="0">
                <a:solidFill>
                  <a:srgbClr val="0000FF"/>
                </a:solidFill>
                <a:effectLst/>
                <a:latin typeface="+mn-ea"/>
                <a:cs typeface="Arial" panose="020B0604020202020204" pitchFamily="34" charset="0"/>
              </a:rPr>
              <a:t>}</a:t>
            </a:r>
            <a:r>
              <a:rPr lang="zh-CN" altLang="en-US" sz="3200" dirty="0">
                <a:solidFill>
                  <a:srgbClr val="0000FF"/>
                </a:solidFill>
                <a:effectLst/>
                <a:latin typeface="+mn-ea"/>
                <a:cs typeface="Arial" panose="020B0604020202020204" pitchFamily="34" charset="0"/>
              </a:rPr>
              <a:t>和</a:t>
            </a:r>
            <a:r>
              <a:rPr lang="en-US" altLang="zh-CN" sz="3200" dirty="0">
                <a:solidFill>
                  <a:srgbClr val="0000FF"/>
                </a:solidFill>
                <a:effectLst/>
                <a:latin typeface="+mn-ea"/>
                <a:cs typeface="Arial" panose="020B0604020202020204" pitchFamily="34" charset="0"/>
              </a:rPr>
              <a:t>{</a:t>
            </a:r>
            <a:r>
              <a:rPr lang="en-US" altLang="zh-CN" sz="3200" i="1" dirty="0">
                <a:solidFill>
                  <a:srgbClr val="0000FF"/>
                </a:solidFill>
                <a:effectLst/>
                <a:latin typeface="+mn-ea"/>
                <a:cs typeface="Arial" panose="020B0604020202020204" pitchFamily="34" charset="0"/>
              </a:rPr>
              <a:t>v</a:t>
            </a:r>
            <a:r>
              <a:rPr lang="en-US" altLang="zh-CN" sz="3200" baseline="-30000" dirty="0">
                <a:solidFill>
                  <a:srgbClr val="0000FF"/>
                </a:solidFill>
                <a:effectLst/>
                <a:latin typeface="+mn-ea"/>
                <a:cs typeface="Arial" panose="020B0604020202020204" pitchFamily="34" charset="0"/>
              </a:rPr>
              <a:t>1</a:t>
            </a:r>
            <a:r>
              <a:rPr lang="en-US" altLang="zh-CN" sz="3200" dirty="0">
                <a:solidFill>
                  <a:srgbClr val="0000FF"/>
                </a:solidFill>
                <a:effectLst/>
                <a:latin typeface="+mn-ea"/>
                <a:cs typeface="Arial" panose="020B0604020202020204" pitchFamily="34" charset="0"/>
              </a:rPr>
              <a:t>,</a:t>
            </a:r>
            <a:r>
              <a:rPr lang="en-US" altLang="zh-CN" sz="3200" i="1" dirty="0">
                <a:solidFill>
                  <a:srgbClr val="0000FF"/>
                </a:solidFill>
                <a:effectLst/>
                <a:latin typeface="+mn-ea"/>
                <a:cs typeface="Arial" panose="020B0604020202020204" pitchFamily="34" charset="0"/>
              </a:rPr>
              <a:t>v</a:t>
            </a:r>
            <a:r>
              <a:rPr lang="en-US" altLang="zh-CN" sz="3200" baseline="-30000" dirty="0">
                <a:solidFill>
                  <a:srgbClr val="0000FF"/>
                </a:solidFill>
                <a:effectLst/>
                <a:latin typeface="+mn-ea"/>
                <a:cs typeface="Arial" panose="020B0604020202020204" pitchFamily="34" charset="0"/>
              </a:rPr>
              <a:t>2</a:t>
            </a:r>
            <a:r>
              <a:rPr lang="en-US" altLang="zh-CN" sz="3200" dirty="0">
                <a:solidFill>
                  <a:srgbClr val="0000FF"/>
                </a:solidFill>
                <a:effectLst/>
                <a:latin typeface="+mn-ea"/>
                <a:cs typeface="Arial" panose="020B0604020202020204" pitchFamily="34" charset="0"/>
              </a:rPr>
              <a:t>,</a:t>
            </a:r>
            <a:r>
              <a:rPr lang="en-US" altLang="zh-CN" sz="3200" i="1" dirty="0">
                <a:solidFill>
                  <a:srgbClr val="0000FF"/>
                </a:solidFill>
                <a:effectLst/>
                <a:latin typeface="+mn-ea"/>
                <a:cs typeface="Arial" panose="020B0604020202020204" pitchFamily="34" charset="0"/>
              </a:rPr>
              <a:t>v</a:t>
            </a:r>
            <a:r>
              <a:rPr lang="en-US" altLang="zh-CN" sz="3200" baseline="-30000" dirty="0">
                <a:solidFill>
                  <a:srgbClr val="0000FF"/>
                </a:solidFill>
                <a:effectLst/>
                <a:latin typeface="+mn-ea"/>
                <a:cs typeface="Arial" panose="020B0604020202020204" pitchFamily="34" charset="0"/>
              </a:rPr>
              <a:t>3</a:t>
            </a:r>
            <a:r>
              <a:rPr lang="en-US" altLang="zh-CN" sz="3200" dirty="0">
                <a:solidFill>
                  <a:srgbClr val="0000FF"/>
                </a:solidFill>
                <a:effectLst/>
                <a:latin typeface="+mn-ea"/>
                <a:cs typeface="Arial" panose="020B0604020202020204" pitchFamily="34" charset="0"/>
              </a:rPr>
              <a:t>,</a:t>
            </a:r>
            <a:r>
              <a:rPr lang="en-US" altLang="zh-CN" sz="3200" i="1" dirty="0">
                <a:solidFill>
                  <a:srgbClr val="0000FF"/>
                </a:solidFill>
                <a:effectLst/>
                <a:latin typeface="+mn-ea"/>
                <a:cs typeface="Arial" panose="020B0604020202020204" pitchFamily="34" charset="0"/>
              </a:rPr>
              <a:t>v</a:t>
            </a:r>
            <a:r>
              <a:rPr lang="en-US" altLang="zh-CN" sz="3200" baseline="-30000" dirty="0">
                <a:solidFill>
                  <a:srgbClr val="0000FF"/>
                </a:solidFill>
                <a:effectLst/>
                <a:latin typeface="+mn-ea"/>
                <a:cs typeface="Arial" panose="020B0604020202020204" pitchFamily="34" charset="0"/>
              </a:rPr>
              <a:t>4</a:t>
            </a:r>
            <a:r>
              <a:rPr lang="en-US" altLang="zh-CN" sz="3200" dirty="0">
                <a:solidFill>
                  <a:srgbClr val="0000FF"/>
                </a:solidFill>
                <a:effectLst/>
                <a:latin typeface="+mn-ea"/>
                <a:cs typeface="Arial" panose="020B0604020202020204" pitchFamily="34" charset="0"/>
              </a:rPr>
              <a:t>,</a:t>
            </a:r>
            <a:r>
              <a:rPr lang="en-US" altLang="zh-CN" sz="3200" i="1" dirty="0">
                <a:solidFill>
                  <a:srgbClr val="0000FF"/>
                </a:solidFill>
                <a:effectLst/>
                <a:latin typeface="+mn-ea"/>
                <a:cs typeface="Arial" panose="020B0604020202020204" pitchFamily="34" charset="0"/>
              </a:rPr>
              <a:t>v</a:t>
            </a:r>
            <a:r>
              <a:rPr lang="en-US" altLang="zh-CN" sz="3200" baseline="-30000" dirty="0">
                <a:solidFill>
                  <a:srgbClr val="0000FF"/>
                </a:solidFill>
                <a:effectLst/>
                <a:latin typeface="+mn-ea"/>
                <a:cs typeface="Arial" panose="020B0604020202020204" pitchFamily="34" charset="0"/>
              </a:rPr>
              <a:t>5</a:t>
            </a:r>
            <a:r>
              <a:rPr lang="en-US" altLang="zh-CN" sz="3200" dirty="0">
                <a:solidFill>
                  <a:srgbClr val="0000FF"/>
                </a:solidFill>
                <a:effectLst/>
                <a:latin typeface="+mn-ea"/>
                <a:cs typeface="Arial" panose="020B0604020202020204" pitchFamily="34" charset="0"/>
              </a:rPr>
              <a:t>,</a:t>
            </a:r>
            <a:r>
              <a:rPr lang="en-US" altLang="zh-CN" sz="3200" i="1" dirty="0">
                <a:solidFill>
                  <a:srgbClr val="0000FF"/>
                </a:solidFill>
                <a:effectLst/>
                <a:latin typeface="+mn-ea"/>
                <a:cs typeface="Arial" panose="020B0604020202020204" pitchFamily="34" charset="0"/>
              </a:rPr>
              <a:t>v</a:t>
            </a:r>
            <a:r>
              <a:rPr lang="en-US" altLang="zh-CN" sz="3200" baseline="-30000" dirty="0">
                <a:solidFill>
                  <a:srgbClr val="0000FF"/>
                </a:solidFill>
                <a:effectLst/>
                <a:latin typeface="+mn-ea"/>
                <a:cs typeface="Arial" panose="020B0604020202020204" pitchFamily="34" charset="0"/>
              </a:rPr>
              <a:t>6</a:t>
            </a:r>
            <a:r>
              <a:rPr lang="en-US" altLang="zh-CN" sz="3200" dirty="0">
                <a:solidFill>
                  <a:srgbClr val="0000FF"/>
                </a:solidFill>
                <a:effectLst/>
                <a:latin typeface="+mn-ea"/>
                <a:cs typeface="Arial" panose="020B0604020202020204" pitchFamily="34" charset="0"/>
              </a:rPr>
              <a:t>,</a:t>
            </a:r>
            <a:r>
              <a:rPr lang="en-US" altLang="zh-CN" sz="3200" i="1" dirty="0">
                <a:solidFill>
                  <a:srgbClr val="0000FF"/>
                </a:solidFill>
                <a:effectLst/>
                <a:latin typeface="+mn-ea"/>
                <a:cs typeface="Arial" panose="020B0604020202020204" pitchFamily="34" charset="0"/>
              </a:rPr>
              <a:t>v</a:t>
            </a:r>
            <a:r>
              <a:rPr lang="en-US" altLang="zh-CN" sz="3200" baseline="-30000" dirty="0">
                <a:solidFill>
                  <a:srgbClr val="0000FF"/>
                </a:solidFill>
                <a:effectLst/>
                <a:latin typeface="+mn-ea"/>
                <a:cs typeface="Arial" panose="020B0604020202020204" pitchFamily="34" charset="0"/>
              </a:rPr>
              <a:t>7</a:t>
            </a:r>
            <a:r>
              <a:rPr lang="en-US" altLang="zh-CN" sz="3200" dirty="0">
                <a:solidFill>
                  <a:srgbClr val="0000FF"/>
                </a:solidFill>
                <a:effectLst/>
                <a:latin typeface="+mn-ea"/>
                <a:cs typeface="Arial" panose="020B0604020202020204" pitchFamily="34" charset="0"/>
              </a:rPr>
              <a:t>,</a:t>
            </a:r>
            <a:r>
              <a:rPr lang="en-US" altLang="zh-CN" sz="3200" i="1" dirty="0">
                <a:solidFill>
                  <a:srgbClr val="0000FF"/>
                </a:solidFill>
                <a:effectLst/>
                <a:latin typeface="+mn-ea"/>
                <a:cs typeface="Arial" panose="020B0604020202020204" pitchFamily="34" charset="0"/>
              </a:rPr>
              <a:t>v</a:t>
            </a:r>
            <a:r>
              <a:rPr lang="en-US" altLang="zh-CN" sz="3200" baseline="-30000" dirty="0">
                <a:solidFill>
                  <a:srgbClr val="0000FF"/>
                </a:solidFill>
                <a:effectLst/>
                <a:latin typeface="+mn-ea"/>
                <a:cs typeface="Arial" panose="020B0604020202020204" pitchFamily="34" charset="0"/>
              </a:rPr>
              <a:t>8</a:t>
            </a:r>
            <a:r>
              <a:rPr lang="en-US" altLang="zh-CN" sz="3200" dirty="0">
                <a:solidFill>
                  <a:srgbClr val="0000FF"/>
                </a:solidFill>
                <a:effectLst/>
                <a:latin typeface="+mn-ea"/>
                <a:cs typeface="Arial" panose="020B0604020202020204" pitchFamily="34" charset="0"/>
              </a:rPr>
              <a:t>}</a:t>
            </a:r>
            <a:r>
              <a:rPr lang="zh-CN" altLang="en-US" sz="3200" dirty="0">
                <a:solidFill>
                  <a:srgbClr val="0000FF"/>
                </a:solidFill>
                <a:effectLst/>
                <a:latin typeface="+mn-ea"/>
                <a:cs typeface="Arial" panose="020B0604020202020204" pitchFamily="34" charset="0"/>
              </a:rPr>
              <a:t>都是 </a:t>
            </a:r>
            <a:r>
              <a:rPr lang="en-US" altLang="zh-CN" sz="3200" dirty="0">
                <a:solidFill>
                  <a:srgbClr val="0000FF"/>
                </a:solidFill>
                <a:effectLst/>
                <a:latin typeface="+mn-ea"/>
                <a:cs typeface="Arial" panose="020B0604020202020204" pitchFamily="34" charset="0"/>
              </a:rPr>
              <a:t>G </a:t>
            </a:r>
            <a:r>
              <a:rPr lang="zh-CN" altLang="en-US" sz="3200" dirty="0">
                <a:solidFill>
                  <a:srgbClr val="0000FF"/>
                </a:solidFill>
                <a:effectLst/>
                <a:latin typeface="+mn-ea"/>
                <a:cs typeface="Arial" panose="020B0604020202020204" pitchFamily="34" charset="0"/>
              </a:rPr>
              <a:t>的点覆盖，且都 是极小点覆盖。</a:t>
            </a:r>
            <a:endParaRPr lang="en-US" altLang="zh-CN" sz="3200" dirty="0">
              <a:solidFill>
                <a:srgbClr val="0000FF"/>
              </a:solidFill>
              <a:effectLst/>
              <a:latin typeface="+mn-ea"/>
              <a:cs typeface="Arial" panose="020B0604020202020204" pitchFamily="34" charset="0"/>
            </a:endParaRPr>
          </a:p>
          <a:p>
            <a:pPr marL="0" indent="266700">
              <a:spcBef>
                <a:spcPct val="0"/>
              </a:spcBef>
              <a:buClrTx/>
              <a:buSzTx/>
              <a:buFont typeface="Wingdings" panose="05000000000000000000" pitchFamily="2" charset="2"/>
              <a:buNone/>
            </a:pPr>
            <a:endParaRPr lang="zh-CN" altLang="en-US" sz="3200" dirty="0">
              <a:solidFill>
                <a:srgbClr val="0000FF"/>
              </a:solidFill>
              <a:effectLst/>
            </a:endParaRPr>
          </a:p>
          <a:p>
            <a:pPr marL="0" indent="266700"/>
            <a:endParaRPr lang="zh-CN" altLang="en-US" sz="3200" dirty="0">
              <a:solidFill>
                <a:srgbClr val="0000FF"/>
              </a:solidFill>
            </a:endParaRPr>
          </a:p>
          <a:p>
            <a:pPr marL="0" indent="266700"/>
            <a:endParaRPr lang="zh-CN" altLang="en-US" sz="3200" dirty="0">
              <a:solidFill>
                <a:srgbClr val="0000FF"/>
              </a:solidFill>
            </a:endParaRPr>
          </a:p>
        </p:txBody>
      </p:sp>
      <p:pic>
        <p:nvPicPr>
          <p:cNvPr id="33587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2387" y="2747020"/>
            <a:ext cx="4857750"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 name="组合 16"/>
          <p:cNvGrpSpPr/>
          <p:nvPr/>
        </p:nvGrpSpPr>
        <p:grpSpPr bwMode="auto">
          <a:xfrm>
            <a:off x="2939162" y="3077220"/>
            <a:ext cx="3409950" cy="3159125"/>
            <a:chOff x="2846777" y="3006725"/>
            <a:chExt cx="3409950" cy="3159125"/>
          </a:xfrm>
        </p:grpSpPr>
        <p:sp>
          <p:nvSpPr>
            <p:cNvPr id="6" name="椭圆 5"/>
            <p:cNvSpPr/>
            <p:nvPr/>
          </p:nvSpPr>
          <p:spPr>
            <a:xfrm>
              <a:off x="4408877" y="4437062"/>
              <a:ext cx="307975" cy="274638"/>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0000FF"/>
                </a:solidFill>
              </a:endParaRPr>
            </a:p>
          </p:txBody>
        </p:sp>
        <p:sp>
          <p:nvSpPr>
            <p:cNvPr id="9" name="椭圆 8"/>
            <p:cNvSpPr/>
            <p:nvPr/>
          </p:nvSpPr>
          <p:spPr>
            <a:xfrm>
              <a:off x="2846777" y="5053012"/>
              <a:ext cx="287337" cy="288925"/>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10" name="椭圆 9"/>
            <p:cNvSpPr/>
            <p:nvPr/>
          </p:nvSpPr>
          <p:spPr>
            <a:xfrm>
              <a:off x="3756414" y="3006725"/>
              <a:ext cx="287338" cy="287337"/>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11" name="椭圆 10"/>
            <p:cNvSpPr/>
            <p:nvPr/>
          </p:nvSpPr>
          <p:spPr>
            <a:xfrm>
              <a:off x="5967802" y="3810000"/>
              <a:ext cx="288925" cy="288925"/>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12" name="椭圆 11"/>
            <p:cNvSpPr/>
            <p:nvPr/>
          </p:nvSpPr>
          <p:spPr>
            <a:xfrm>
              <a:off x="5077214" y="5876925"/>
              <a:ext cx="287338" cy="288925"/>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grpSp>
      <p:grpSp>
        <p:nvGrpSpPr>
          <p:cNvPr id="22" name="组合 21"/>
          <p:cNvGrpSpPr/>
          <p:nvPr/>
        </p:nvGrpSpPr>
        <p:grpSpPr bwMode="auto">
          <a:xfrm>
            <a:off x="2939162" y="3074045"/>
            <a:ext cx="3438525" cy="3221037"/>
            <a:chOff x="2847067" y="2964227"/>
            <a:chExt cx="3438590" cy="3220284"/>
          </a:xfrm>
        </p:grpSpPr>
        <p:sp>
          <p:nvSpPr>
            <p:cNvPr id="13" name="椭圆 12"/>
            <p:cNvSpPr/>
            <p:nvPr/>
          </p:nvSpPr>
          <p:spPr>
            <a:xfrm>
              <a:off x="3756721" y="5895654"/>
              <a:ext cx="287343" cy="28885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14" name="椭圆 13"/>
            <p:cNvSpPr/>
            <p:nvPr/>
          </p:nvSpPr>
          <p:spPr>
            <a:xfrm>
              <a:off x="5088659" y="2964227"/>
              <a:ext cx="288930" cy="28885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16" name="椭圆 15"/>
            <p:cNvSpPr/>
            <p:nvPr/>
          </p:nvSpPr>
          <p:spPr>
            <a:xfrm>
              <a:off x="5971326" y="3754617"/>
              <a:ext cx="288930" cy="28885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18" name="椭圆 17"/>
            <p:cNvSpPr/>
            <p:nvPr/>
          </p:nvSpPr>
          <p:spPr>
            <a:xfrm>
              <a:off x="5996727" y="5040192"/>
              <a:ext cx="288930" cy="28885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19" name="椭圆 18"/>
            <p:cNvSpPr/>
            <p:nvPr/>
          </p:nvSpPr>
          <p:spPr>
            <a:xfrm>
              <a:off x="5090246" y="5865499"/>
              <a:ext cx="288930" cy="28885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20" name="椭圆 19"/>
            <p:cNvSpPr/>
            <p:nvPr/>
          </p:nvSpPr>
          <p:spPr>
            <a:xfrm>
              <a:off x="2858179" y="5030669"/>
              <a:ext cx="287343" cy="28885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21" name="椭圆 20"/>
            <p:cNvSpPr/>
            <p:nvPr/>
          </p:nvSpPr>
          <p:spPr>
            <a:xfrm>
              <a:off x="2847067" y="3810166"/>
              <a:ext cx="287342" cy="28885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sp>
          <p:nvSpPr>
            <p:cNvPr id="8" name="椭圆 7"/>
            <p:cNvSpPr/>
            <p:nvPr/>
          </p:nvSpPr>
          <p:spPr>
            <a:xfrm>
              <a:off x="3756721" y="2973750"/>
              <a:ext cx="288930" cy="28885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a:solidFill>
                  <a:srgbClr val="FFFFFF"/>
                </a:solidFill>
              </a:endParaRPr>
            </a:p>
          </p:txBody>
        </p:sp>
      </p:grpSp>
    </p:spTree>
    <p:extLst>
      <p:ext uri="{BB962C8B-B14F-4D97-AF65-F5344CB8AC3E}">
        <p14:creationId xmlns:p14="http://schemas.microsoft.com/office/powerpoint/2010/main" val="242864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heel(1)">
                                      <p:cBhvr>
                                        <p:cTn id="13"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8864600" cy="720725"/>
          </a:xfrm>
        </p:spPr>
        <p:txBody>
          <a:bodyPr/>
          <a:lstStyle/>
          <a:p>
            <a:pPr>
              <a:defRPr/>
            </a:pPr>
            <a:r>
              <a:rPr lang="zh-CN" altLang="zh-CN" sz="4000" dirty="0">
                <a:effectLst/>
              </a:rPr>
              <a:t>边覆盖与边独立数（匹配数）的关系</a:t>
            </a:r>
            <a:endParaRPr lang="zh-CN" altLang="en-US" sz="4000" dirty="0"/>
          </a:p>
        </p:txBody>
      </p:sp>
      <p:sp>
        <p:nvSpPr>
          <p:cNvPr id="3" name="内容占位符 2"/>
          <p:cNvSpPr>
            <a:spLocks noGrp="1"/>
          </p:cNvSpPr>
          <p:nvPr>
            <p:ph idx="1"/>
          </p:nvPr>
        </p:nvSpPr>
        <p:spPr>
          <a:xfrm>
            <a:off x="179388" y="981075"/>
            <a:ext cx="8713787" cy="784225"/>
          </a:xfrm>
        </p:spPr>
        <p:txBody>
          <a:bodyPr/>
          <a:lstStyle/>
          <a:p>
            <a:pPr>
              <a:defRPr/>
            </a:pPr>
            <a:r>
              <a:rPr lang="zh-CN" altLang="zh-CN" dirty="0">
                <a:effectLst/>
              </a:rPr>
              <a:t>定理 </a:t>
            </a:r>
            <a:r>
              <a:rPr lang="en-US" altLang="zh-CN" dirty="0">
                <a:effectLst/>
              </a:rPr>
              <a:t>5.2.4 </a:t>
            </a:r>
            <a:r>
              <a:rPr lang="zh-CN" altLang="en-US" dirty="0">
                <a:effectLst/>
              </a:rPr>
              <a:t>若</a:t>
            </a:r>
            <a:r>
              <a:rPr lang="en-US" altLang="zh-CN" i="1" dirty="0">
                <a:effectLst/>
              </a:rPr>
              <a:t>δ</a:t>
            </a:r>
            <a:r>
              <a:rPr lang="en-US" altLang="zh-CN" dirty="0">
                <a:effectLst/>
              </a:rPr>
              <a:t> (</a:t>
            </a:r>
            <a:r>
              <a:rPr lang="en-US" altLang="zh-CN" i="1" dirty="0">
                <a:effectLst/>
              </a:rPr>
              <a:t>G</a:t>
            </a:r>
            <a:r>
              <a:rPr lang="en-US" altLang="zh-CN" dirty="0">
                <a:effectLst/>
              </a:rPr>
              <a:t>) &gt; 0</a:t>
            </a:r>
            <a:r>
              <a:rPr lang="zh-CN" altLang="zh-CN" dirty="0">
                <a:effectLst/>
              </a:rPr>
              <a:t>，</a:t>
            </a:r>
            <a:r>
              <a:rPr lang="en-US" altLang="zh-CN" i="1" dirty="0">
                <a:effectLst/>
              </a:rPr>
              <a:t>α</a:t>
            </a:r>
            <a:r>
              <a:rPr lang="en-US" altLang="zh-CN" dirty="0">
                <a:effectLst/>
              </a:rPr>
              <a:t>′(</a:t>
            </a:r>
            <a:r>
              <a:rPr lang="en-US" altLang="zh-CN" i="1" dirty="0">
                <a:effectLst/>
              </a:rPr>
              <a:t>G</a:t>
            </a:r>
            <a:r>
              <a:rPr lang="en-US" altLang="zh-CN" dirty="0">
                <a:effectLst/>
              </a:rPr>
              <a:t>) + </a:t>
            </a:r>
            <a:r>
              <a:rPr lang="en-US" altLang="zh-CN" i="1" dirty="0">
                <a:effectLst/>
              </a:rPr>
              <a:t>β</a:t>
            </a:r>
            <a:r>
              <a:rPr lang="en-US" altLang="zh-CN" dirty="0">
                <a:effectLst/>
              </a:rPr>
              <a:t>′(</a:t>
            </a:r>
            <a:r>
              <a:rPr lang="en-US" altLang="zh-CN" i="1" dirty="0">
                <a:effectLst/>
              </a:rPr>
              <a:t>G</a:t>
            </a:r>
            <a:r>
              <a:rPr lang="en-US" altLang="zh-CN" dirty="0">
                <a:effectLst/>
              </a:rPr>
              <a:t>)=</a:t>
            </a:r>
            <a:r>
              <a:rPr lang="en-US" altLang="zh-CN" b="0" i="1" dirty="0">
                <a:effectLst/>
              </a:rPr>
              <a:t>v </a:t>
            </a:r>
            <a:endParaRPr lang="zh-CN" altLang="zh-CN" b="0" i="1" dirty="0">
              <a:effectLst/>
            </a:endParaRPr>
          </a:p>
          <a:p>
            <a:pPr>
              <a:defRPr/>
            </a:pPr>
            <a:endParaRPr lang="zh-CN" altLang="en-US" dirty="0"/>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850" y="23813"/>
            <a:ext cx="8540750" cy="720725"/>
          </a:xfrm>
        </p:spPr>
        <p:txBody>
          <a:bodyPr/>
          <a:lstStyle/>
          <a:p>
            <a:pPr algn="l">
              <a:defRPr/>
            </a:pPr>
            <a:r>
              <a:rPr lang="en-US" altLang="zh-CN" sz="3200" dirty="0"/>
              <a:t>3.4.3 </a:t>
            </a:r>
            <a:r>
              <a:rPr lang="zh-CN" altLang="en-US" sz="3200" dirty="0"/>
              <a:t>支配集、点独立集、点覆盖集的求法</a:t>
            </a:r>
          </a:p>
        </p:txBody>
      </p:sp>
      <p:sp>
        <p:nvSpPr>
          <p:cNvPr id="3" name="内容占位符 2"/>
          <p:cNvSpPr>
            <a:spLocks noGrp="1"/>
          </p:cNvSpPr>
          <p:nvPr>
            <p:ph idx="1"/>
          </p:nvPr>
        </p:nvSpPr>
        <p:spPr>
          <a:xfrm>
            <a:off x="250825" y="765175"/>
            <a:ext cx="8540750" cy="5184775"/>
          </a:xfrm>
        </p:spPr>
        <p:txBody>
          <a:bodyPr/>
          <a:lstStyle/>
          <a:p>
            <a:pPr marL="0" indent="0">
              <a:buFont typeface="Wingdings" panose="05000000000000000000" pitchFamily="2" charset="2"/>
              <a:buNone/>
              <a:defRPr/>
            </a:pPr>
            <a:r>
              <a:rPr lang="zh-CN" altLang="zh-CN" sz="3200" dirty="0">
                <a:effectLst/>
              </a:rPr>
              <a:t>一、应用背景</a:t>
            </a:r>
            <a:r>
              <a:rPr lang="en-US" altLang="zh-CN" sz="3200" dirty="0">
                <a:effectLst/>
              </a:rPr>
              <a:t>1</a:t>
            </a:r>
            <a:endParaRPr lang="zh-CN" altLang="zh-CN" sz="3200" dirty="0">
              <a:effectLst/>
            </a:endParaRPr>
          </a:p>
          <a:p>
            <a:pPr>
              <a:defRPr/>
            </a:pPr>
            <a:r>
              <a:rPr lang="en-US" altLang="zh-CN" sz="3200" dirty="0">
                <a:effectLst/>
              </a:rPr>
              <a:t> 1. </a:t>
            </a:r>
            <a:r>
              <a:rPr lang="zh-CN" altLang="zh-CN" sz="3200" dirty="0">
                <a:effectLst/>
              </a:rPr>
              <a:t>应急增援中心的选址</a:t>
            </a:r>
          </a:p>
          <a:p>
            <a:pPr lvl="1">
              <a:defRPr/>
            </a:pPr>
            <a:r>
              <a:rPr lang="en-US" altLang="zh-CN" sz="2800" b="1" dirty="0"/>
              <a:t> </a:t>
            </a:r>
            <a:r>
              <a:rPr lang="zh-CN" altLang="zh-CN" sz="2800" b="1" dirty="0"/>
              <a:t>欲在 </a:t>
            </a:r>
            <a:r>
              <a:rPr lang="en-US" altLang="zh-CN" sz="2800" b="1" i="1" dirty="0"/>
              <a:t>n</a:t>
            </a:r>
            <a:r>
              <a:rPr lang="en-US" altLang="zh-CN" sz="2800" b="1" dirty="0"/>
              <a:t> </a:t>
            </a:r>
            <a:r>
              <a:rPr lang="zh-CN" altLang="zh-CN" sz="2800" b="1" dirty="0"/>
              <a:t>个地点 </a:t>
            </a:r>
            <a:r>
              <a:rPr lang="en-US" altLang="zh-CN" sz="2800" b="1" i="1" dirty="0"/>
              <a:t>v</a:t>
            </a:r>
            <a:r>
              <a:rPr lang="en-US" altLang="zh-CN" sz="2800" b="1" baseline="-25000" dirty="0"/>
              <a:t>1</a:t>
            </a:r>
            <a:r>
              <a:rPr lang="en-US" altLang="zh-CN" sz="2800" b="1" dirty="0"/>
              <a:t> , </a:t>
            </a:r>
            <a:r>
              <a:rPr lang="en-US" altLang="zh-CN" sz="2800" b="1" i="1" dirty="0"/>
              <a:t>v</a:t>
            </a:r>
            <a:r>
              <a:rPr lang="en-US" altLang="zh-CN" sz="2800" b="1" baseline="-25000" dirty="0"/>
              <a:t>2</a:t>
            </a:r>
            <a:r>
              <a:rPr lang="en-US" altLang="zh-CN" sz="2800" b="1" dirty="0"/>
              <a:t> ,  , </a:t>
            </a:r>
            <a:r>
              <a:rPr lang="en-US" altLang="zh-CN" sz="2800" b="1" i="1" dirty="0" err="1"/>
              <a:t>v</a:t>
            </a:r>
            <a:r>
              <a:rPr lang="en-US" altLang="zh-CN" sz="2800" b="1" i="1" baseline="-25000" dirty="0" err="1"/>
              <a:t>n</a:t>
            </a:r>
            <a:r>
              <a:rPr lang="en-US" altLang="zh-CN" sz="2800" b="1" dirty="0"/>
              <a:t> </a:t>
            </a:r>
            <a:r>
              <a:rPr lang="zh-CN" altLang="zh-CN" sz="2800" b="1" dirty="0"/>
              <a:t>设置若干个应急中心，使得每个地点都与至少一个应急中心相邻（有直达通路）。同时，为了减少造价，应急中心的数目要尽可能少。问应设多少个？如何 设置？</a:t>
            </a:r>
            <a:r>
              <a:rPr lang="en-US" altLang="zh-CN" sz="2800" b="1" dirty="0"/>
              <a:t> </a:t>
            </a:r>
            <a:endParaRPr lang="zh-CN" altLang="zh-CN" sz="2800" b="1" dirty="0"/>
          </a:p>
          <a:p>
            <a:pPr>
              <a:defRPr/>
            </a:pPr>
            <a:r>
              <a:rPr lang="zh-CN" altLang="zh-CN" sz="3200" dirty="0">
                <a:solidFill>
                  <a:srgbClr val="FF0000"/>
                </a:solidFill>
                <a:effectLst/>
              </a:rPr>
              <a:t>图论模型：</a:t>
            </a:r>
            <a:r>
              <a:rPr lang="zh-CN" altLang="zh-CN" sz="3200" dirty="0">
                <a:effectLst/>
              </a:rPr>
              <a:t>以 </a:t>
            </a:r>
            <a:r>
              <a:rPr lang="en-US" altLang="zh-CN" sz="3200" i="1" dirty="0">
                <a:effectLst/>
              </a:rPr>
              <a:t>n</a:t>
            </a:r>
            <a:r>
              <a:rPr lang="en-US" altLang="zh-CN" sz="3200" dirty="0">
                <a:effectLst/>
              </a:rPr>
              <a:t> </a:t>
            </a:r>
            <a:r>
              <a:rPr lang="zh-CN" altLang="zh-CN" sz="3200" dirty="0">
                <a:effectLst/>
              </a:rPr>
              <a:t>个地点为顶点集，两点之间有直达通路时，连边，得一图 </a:t>
            </a:r>
            <a:r>
              <a:rPr lang="en-US" altLang="zh-CN" sz="3200" dirty="0">
                <a:effectLst/>
              </a:rPr>
              <a:t>G</a:t>
            </a:r>
            <a:r>
              <a:rPr lang="zh-CN" altLang="zh-CN" sz="3200" dirty="0">
                <a:effectLst/>
              </a:rPr>
              <a:t>。问题是：求图 </a:t>
            </a:r>
            <a:r>
              <a:rPr lang="en-US" altLang="zh-CN" sz="3200" dirty="0">
                <a:effectLst/>
              </a:rPr>
              <a:t>G </a:t>
            </a:r>
            <a:r>
              <a:rPr lang="zh-CN" altLang="zh-CN" sz="3200" dirty="0">
                <a:effectLst/>
              </a:rPr>
              <a:t>的</a:t>
            </a:r>
            <a:r>
              <a:rPr lang="zh-CN" altLang="zh-CN" sz="3200" dirty="0">
                <a:solidFill>
                  <a:srgbClr val="FF0000"/>
                </a:solidFill>
                <a:effectLst/>
              </a:rPr>
              <a:t>最小支配集</a:t>
            </a:r>
            <a:r>
              <a:rPr lang="zh-CN" altLang="zh-CN" sz="3200" dirty="0">
                <a:effectLst/>
              </a:rPr>
              <a:t>。</a:t>
            </a:r>
          </a:p>
          <a:p>
            <a:pPr>
              <a:defRPr/>
            </a:pPr>
            <a:endParaRPr lang="zh-CN" altLang="en-US" sz="3200" dirty="0"/>
          </a:p>
        </p:txBody>
      </p:sp>
      <p:sp>
        <p:nvSpPr>
          <p:cNvPr id="346116" name="TextBox 24"/>
          <p:cNvSpPr txBox="1">
            <a:spLocks noChangeArrowheads="1"/>
          </p:cNvSpPr>
          <p:nvPr/>
        </p:nvSpPr>
        <p:spPr bwMode="auto">
          <a:xfrm>
            <a:off x="4665345" y="5165090"/>
            <a:ext cx="4361815" cy="1568450"/>
          </a:xfrm>
          <a:prstGeom prst="rect">
            <a:avLst/>
          </a:prstGeom>
          <a:solidFill>
            <a:srgbClr val="FFFF00"/>
          </a:solidFill>
          <a:ln w="9525">
            <a:solidFill>
              <a:srgbClr val="FF0000"/>
            </a:solidFill>
            <a:miter lim="800000"/>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2400" b="1">
                <a:solidFill>
                  <a:srgbClr val="FF0000"/>
                </a:solidFill>
              </a:rPr>
              <a:t>支配集定义：</a:t>
            </a:r>
            <a:r>
              <a:rPr lang="zh-CN" altLang="en-US" sz="2400" b="1">
                <a:solidFill>
                  <a:srgbClr val="007A77"/>
                </a:solidFill>
              </a:rPr>
              <a:t>设 </a:t>
            </a:r>
            <a:r>
              <a:rPr lang="en-US" altLang="zh-CN" sz="2400" b="1" i="1">
                <a:solidFill>
                  <a:srgbClr val="007A77"/>
                </a:solidFill>
              </a:rPr>
              <a:t>D</a:t>
            </a:r>
            <a:r>
              <a:rPr lang="zh-CN" altLang="en-US" sz="2400" b="1">
                <a:solidFill>
                  <a:srgbClr val="007A77"/>
                </a:solidFill>
              </a:rPr>
              <a:t> ⊆ </a:t>
            </a:r>
            <a:r>
              <a:rPr lang="en-US" altLang="zh-CN" sz="2400" b="1" i="1">
                <a:solidFill>
                  <a:srgbClr val="007A77"/>
                </a:solidFill>
              </a:rPr>
              <a:t>V</a:t>
            </a:r>
            <a:r>
              <a:rPr lang="zh-CN" altLang="en-US" sz="2400" b="1">
                <a:solidFill>
                  <a:srgbClr val="007A77"/>
                </a:solidFill>
              </a:rPr>
              <a:t> </a:t>
            </a:r>
            <a:r>
              <a:rPr lang="en-US" altLang="zh-CN" sz="2400" b="1">
                <a:solidFill>
                  <a:srgbClr val="007A77"/>
                </a:solidFill>
              </a:rPr>
              <a:t>(</a:t>
            </a:r>
            <a:r>
              <a:rPr lang="en-US" altLang="zh-CN" sz="2400" b="1" i="1">
                <a:solidFill>
                  <a:srgbClr val="007A77"/>
                </a:solidFill>
              </a:rPr>
              <a:t>G</a:t>
            </a:r>
            <a:r>
              <a:rPr lang="en-US" altLang="zh-CN" sz="2400" b="1">
                <a:solidFill>
                  <a:srgbClr val="007A77"/>
                </a:solidFill>
              </a:rPr>
              <a:t>)</a:t>
            </a:r>
            <a:r>
              <a:rPr lang="zh-CN" altLang="en-US" sz="2400" b="1">
                <a:solidFill>
                  <a:srgbClr val="007A77"/>
                </a:solidFill>
              </a:rPr>
              <a:t> </a:t>
            </a:r>
            <a:r>
              <a:rPr lang="en-US" altLang="zh-CN" sz="2400" b="1">
                <a:solidFill>
                  <a:srgbClr val="007A77"/>
                </a:solidFill>
              </a:rPr>
              <a:t>,</a:t>
            </a:r>
            <a:r>
              <a:rPr lang="zh-CN" altLang="en-US" sz="2400" b="1">
                <a:solidFill>
                  <a:srgbClr val="007A77"/>
                </a:solidFill>
              </a:rPr>
              <a:t>若对 ∀</a:t>
            </a:r>
            <a:r>
              <a:rPr lang="en-US" altLang="zh-CN" sz="2400" b="1" i="1">
                <a:solidFill>
                  <a:srgbClr val="007A77"/>
                </a:solidFill>
              </a:rPr>
              <a:t>u</a:t>
            </a:r>
            <a:r>
              <a:rPr lang="zh-CN" altLang="en-US" sz="2400" b="1">
                <a:solidFill>
                  <a:srgbClr val="007A77"/>
                </a:solidFill>
              </a:rPr>
              <a:t> ∈</a:t>
            </a:r>
            <a:r>
              <a:rPr lang="en-US" altLang="zh-CN" sz="2400" b="1" i="1">
                <a:solidFill>
                  <a:srgbClr val="007A77"/>
                </a:solidFill>
              </a:rPr>
              <a:t>V</a:t>
            </a:r>
            <a:r>
              <a:rPr lang="zh-CN" altLang="en-US" sz="2400" b="1">
                <a:solidFill>
                  <a:srgbClr val="007A77"/>
                </a:solidFill>
              </a:rPr>
              <a:t> </a:t>
            </a:r>
            <a:r>
              <a:rPr lang="en-US" altLang="zh-CN" sz="2400" b="1">
                <a:solidFill>
                  <a:srgbClr val="007A77"/>
                </a:solidFill>
              </a:rPr>
              <a:t>(</a:t>
            </a:r>
            <a:r>
              <a:rPr lang="en-US" altLang="zh-CN" sz="2400" b="1" i="1">
                <a:solidFill>
                  <a:srgbClr val="007A77"/>
                </a:solidFill>
              </a:rPr>
              <a:t>G</a:t>
            </a:r>
            <a:r>
              <a:rPr lang="en-US" altLang="zh-CN" sz="2400" b="1">
                <a:solidFill>
                  <a:srgbClr val="007A77"/>
                </a:solidFill>
              </a:rPr>
              <a:t>)</a:t>
            </a:r>
            <a:r>
              <a:rPr lang="zh-CN" altLang="en-US" sz="2400" b="1">
                <a:solidFill>
                  <a:srgbClr val="007A77"/>
                </a:solidFill>
              </a:rPr>
              <a:t> </a:t>
            </a:r>
            <a:r>
              <a:rPr lang="en-US" altLang="zh-CN" sz="2400" b="1">
                <a:solidFill>
                  <a:srgbClr val="007A77"/>
                </a:solidFill>
              </a:rPr>
              <a:t>,</a:t>
            </a:r>
            <a:r>
              <a:rPr lang="zh-CN" altLang="en-US" sz="2400" b="1">
                <a:solidFill>
                  <a:srgbClr val="007A77"/>
                </a:solidFill>
              </a:rPr>
              <a:t>要么 </a:t>
            </a:r>
            <a:r>
              <a:rPr lang="en-US" altLang="zh-CN" sz="2400" b="1" i="1">
                <a:solidFill>
                  <a:srgbClr val="007A77"/>
                </a:solidFill>
              </a:rPr>
              <a:t>u</a:t>
            </a:r>
            <a:r>
              <a:rPr lang="zh-CN" altLang="en-US" sz="2400" b="1">
                <a:solidFill>
                  <a:srgbClr val="007A77"/>
                </a:solidFill>
              </a:rPr>
              <a:t> ∈ </a:t>
            </a:r>
            <a:r>
              <a:rPr lang="en-US" altLang="zh-CN" sz="2400" b="1" i="1">
                <a:solidFill>
                  <a:srgbClr val="007A77"/>
                </a:solidFill>
              </a:rPr>
              <a:t>D</a:t>
            </a:r>
            <a:r>
              <a:rPr lang="zh-CN" altLang="en-US" sz="2400" b="1">
                <a:solidFill>
                  <a:srgbClr val="007A77"/>
                </a:solidFill>
              </a:rPr>
              <a:t> </a:t>
            </a:r>
            <a:r>
              <a:rPr lang="en-US" altLang="zh-CN" sz="2400" b="1">
                <a:solidFill>
                  <a:srgbClr val="007A77"/>
                </a:solidFill>
              </a:rPr>
              <a:t>,</a:t>
            </a:r>
            <a:r>
              <a:rPr lang="zh-CN" altLang="en-US" sz="2400" b="1">
                <a:solidFill>
                  <a:srgbClr val="007A77"/>
                </a:solidFill>
              </a:rPr>
              <a:t>要么 </a:t>
            </a:r>
            <a:r>
              <a:rPr lang="en-US" altLang="zh-CN" sz="2400" b="1" i="1">
                <a:solidFill>
                  <a:srgbClr val="007A77"/>
                </a:solidFill>
              </a:rPr>
              <a:t>u</a:t>
            </a:r>
            <a:r>
              <a:rPr lang="zh-CN" altLang="en-US" sz="2400" b="1">
                <a:solidFill>
                  <a:srgbClr val="007A77"/>
                </a:solidFill>
              </a:rPr>
              <a:t> 与 </a:t>
            </a:r>
            <a:r>
              <a:rPr lang="en-US" altLang="zh-CN" sz="2400" b="1">
                <a:solidFill>
                  <a:srgbClr val="007A77"/>
                </a:solidFill>
              </a:rPr>
              <a:t>D</a:t>
            </a:r>
            <a:r>
              <a:rPr lang="zh-CN" altLang="en-US" sz="2400" b="1">
                <a:solidFill>
                  <a:srgbClr val="007A77"/>
                </a:solidFill>
              </a:rPr>
              <a:t> 中的某些顶点相邻</a:t>
            </a:r>
            <a:r>
              <a:rPr lang="en-US" altLang="zh-CN" sz="2400" b="1">
                <a:solidFill>
                  <a:srgbClr val="007A77"/>
                </a:solidFill>
              </a:rPr>
              <a:t>,</a:t>
            </a:r>
            <a:r>
              <a:rPr lang="zh-CN" altLang="en-US" sz="2400" b="1">
                <a:solidFill>
                  <a:srgbClr val="007A77"/>
                </a:solidFill>
              </a:rPr>
              <a:t>则称 </a:t>
            </a:r>
            <a:r>
              <a:rPr lang="en-US" altLang="zh-CN" sz="2400" b="1">
                <a:solidFill>
                  <a:srgbClr val="007A77"/>
                </a:solidFill>
              </a:rPr>
              <a:t>D</a:t>
            </a:r>
            <a:r>
              <a:rPr lang="zh-CN" altLang="en-US" sz="2400" b="1">
                <a:solidFill>
                  <a:srgbClr val="007A77"/>
                </a:solidFill>
              </a:rPr>
              <a:t> 为图 </a:t>
            </a:r>
            <a:r>
              <a:rPr lang="en-US" altLang="zh-CN" sz="2400" b="1">
                <a:solidFill>
                  <a:srgbClr val="007A77"/>
                </a:solidFill>
              </a:rPr>
              <a:t>G</a:t>
            </a:r>
            <a:r>
              <a:rPr lang="zh-CN" altLang="en-US" sz="2400" b="1">
                <a:solidFill>
                  <a:srgbClr val="007A77"/>
                </a:solidFill>
              </a:rPr>
              <a:t> 的一个支配集。</a:t>
            </a:r>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825" y="260350"/>
            <a:ext cx="8540750" cy="720725"/>
          </a:xfrm>
        </p:spPr>
        <p:txBody>
          <a:bodyPr/>
          <a:lstStyle/>
          <a:p>
            <a:pPr>
              <a:defRPr/>
            </a:pPr>
            <a:r>
              <a:rPr lang="zh-CN" altLang="zh-CN" sz="4000" dirty="0">
                <a:solidFill>
                  <a:srgbClr val="FF0000"/>
                </a:solidFill>
                <a:effectLst/>
              </a:rPr>
              <a:t>一、应用背景</a:t>
            </a:r>
            <a:r>
              <a:rPr lang="en-US" altLang="zh-CN" sz="4000" dirty="0">
                <a:solidFill>
                  <a:srgbClr val="FF0000"/>
                </a:solidFill>
                <a:effectLst/>
              </a:rPr>
              <a:t>2</a:t>
            </a:r>
            <a:br>
              <a:rPr lang="zh-CN" altLang="zh-CN" sz="4000" dirty="0">
                <a:solidFill>
                  <a:srgbClr val="FF0000"/>
                </a:solidFill>
                <a:effectLst/>
              </a:rPr>
            </a:br>
            <a:endParaRPr lang="zh-CN" altLang="en-US" sz="4000" dirty="0">
              <a:solidFill>
                <a:srgbClr val="FF0000"/>
              </a:solidFill>
            </a:endParaRPr>
          </a:p>
        </p:txBody>
      </p:sp>
      <p:sp>
        <p:nvSpPr>
          <p:cNvPr id="3" name="内容占位符 2"/>
          <p:cNvSpPr>
            <a:spLocks noGrp="1"/>
          </p:cNvSpPr>
          <p:nvPr>
            <p:ph idx="1"/>
          </p:nvPr>
        </p:nvSpPr>
        <p:spPr>
          <a:xfrm>
            <a:off x="0" y="476250"/>
            <a:ext cx="9144000" cy="5184775"/>
          </a:xfrm>
        </p:spPr>
        <p:txBody>
          <a:bodyPr/>
          <a:lstStyle/>
          <a:p>
            <a:pPr>
              <a:defRPr/>
            </a:pPr>
            <a:r>
              <a:rPr lang="en-US" altLang="zh-CN" dirty="0">
                <a:solidFill>
                  <a:srgbClr val="0000FF"/>
                </a:solidFill>
                <a:effectLst/>
              </a:rPr>
              <a:t>2. </a:t>
            </a:r>
            <a:r>
              <a:rPr lang="zh-CN" altLang="zh-CN" dirty="0">
                <a:solidFill>
                  <a:srgbClr val="0000FF"/>
                </a:solidFill>
                <a:effectLst/>
              </a:rPr>
              <a:t>收款台的设置</a:t>
            </a:r>
            <a:r>
              <a:rPr lang="en-US" altLang="zh-CN" dirty="0">
                <a:solidFill>
                  <a:srgbClr val="0000FF"/>
                </a:solidFill>
                <a:effectLst/>
              </a:rPr>
              <a:t> </a:t>
            </a:r>
            <a:endParaRPr lang="zh-CN" altLang="zh-CN" dirty="0">
              <a:solidFill>
                <a:srgbClr val="0000FF"/>
              </a:solidFill>
              <a:effectLst/>
            </a:endParaRPr>
          </a:p>
          <a:p>
            <a:pPr lvl="1">
              <a:defRPr/>
            </a:pPr>
            <a:r>
              <a:rPr lang="zh-CN" altLang="zh-CN" b="1" dirty="0">
                <a:solidFill>
                  <a:srgbClr val="000000"/>
                </a:solidFill>
              </a:rPr>
              <a:t>某商场实行收款台收款制度。为使顾客在任何一个货架通道都能看到至少一个收款台， 问至少应设置多少个收款台？设在什么位置？</a:t>
            </a:r>
            <a:r>
              <a:rPr lang="en-US" altLang="zh-CN" b="1" dirty="0">
                <a:solidFill>
                  <a:srgbClr val="000000"/>
                </a:solidFill>
              </a:rPr>
              <a:t> </a:t>
            </a:r>
            <a:endParaRPr lang="zh-CN" altLang="zh-CN" b="1" dirty="0">
              <a:solidFill>
                <a:srgbClr val="000000"/>
              </a:solidFill>
            </a:endParaRPr>
          </a:p>
          <a:p>
            <a:pPr lvl="1">
              <a:defRPr/>
            </a:pPr>
            <a:r>
              <a:rPr lang="zh-CN" altLang="zh-CN" b="1" dirty="0">
                <a:solidFill>
                  <a:srgbClr val="000000"/>
                </a:solidFill>
              </a:rPr>
              <a:t>类似的问题有：</a:t>
            </a:r>
            <a:r>
              <a:rPr lang="zh-CN" altLang="zh-CN" b="1" dirty="0">
                <a:solidFill>
                  <a:srgbClr val="FF0000"/>
                </a:solidFill>
              </a:rPr>
              <a:t>执勤岗哨</a:t>
            </a:r>
            <a:r>
              <a:rPr lang="zh-CN" altLang="zh-CN" b="1" dirty="0">
                <a:solidFill>
                  <a:srgbClr val="000000"/>
                </a:solidFill>
              </a:rPr>
              <a:t>的设置问题、</a:t>
            </a:r>
            <a:r>
              <a:rPr lang="zh-CN" altLang="zh-CN" b="1" dirty="0">
                <a:solidFill>
                  <a:srgbClr val="FF0000"/>
                </a:solidFill>
              </a:rPr>
              <a:t>交通监控器的设置</a:t>
            </a:r>
            <a:r>
              <a:rPr lang="zh-CN" altLang="zh-CN" b="1" dirty="0">
                <a:solidFill>
                  <a:srgbClr val="000000"/>
                </a:solidFill>
              </a:rPr>
              <a:t>问题等。</a:t>
            </a:r>
            <a:r>
              <a:rPr lang="en-US" altLang="zh-CN" b="1" dirty="0">
                <a:solidFill>
                  <a:srgbClr val="000000"/>
                </a:solidFill>
              </a:rPr>
              <a:t> </a:t>
            </a:r>
            <a:endParaRPr lang="zh-CN" altLang="zh-CN" b="1" dirty="0">
              <a:solidFill>
                <a:srgbClr val="000000"/>
              </a:solidFill>
            </a:endParaRPr>
          </a:p>
          <a:p>
            <a:pPr>
              <a:defRPr/>
            </a:pPr>
            <a:r>
              <a:rPr lang="zh-CN" altLang="zh-CN" dirty="0">
                <a:solidFill>
                  <a:srgbClr val="FF0000"/>
                </a:solidFill>
                <a:effectLst/>
              </a:rPr>
              <a:t>图论模型：</a:t>
            </a:r>
            <a:r>
              <a:rPr lang="zh-CN" altLang="zh-CN" dirty="0">
                <a:solidFill>
                  <a:srgbClr val="0000FF"/>
                </a:solidFill>
                <a:effectLst/>
              </a:rPr>
              <a:t>构作图 </a:t>
            </a:r>
            <a:r>
              <a:rPr lang="en-US" altLang="zh-CN" dirty="0">
                <a:solidFill>
                  <a:srgbClr val="0000FF"/>
                </a:solidFill>
                <a:effectLst/>
              </a:rPr>
              <a:t>G</a:t>
            </a:r>
            <a:r>
              <a:rPr lang="zh-CN" altLang="zh-CN" dirty="0">
                <a:solidFill>
                  <a:srgbClr val="0000FF"/>
                </a:solidFill>
                <a:effectLst/>
              </a:rPr>
              <a:t>：货架通道为 </a:t>
            </a:r>
            <a:r>
              <a:rPr lang="en-US" altLang="zh-CN" dirty="0">
                <a:solidFill>
                  <a:srgbClr val="0000FF"/>
                </a:solidFill>
                <a:effectLst/>
              </a:rPr>
              <a:t>G </a:t>
            </a:r>
            <a:r>
              <a:rPr lang="zh-CN" altLang="zh-CN" dirty="0">
                <a:solidFill>
                  <a:srgbClr val="0000FF"/>
                </a:solidFill>
                <a:effectLst/>
              </a:rPr>
              <a:t>的边，通道交叉点为 </a:t>
            </a:r>
            <a:r>
              <a:rPr lang="en-US" altLang="zh-CN" dirty="0">
                <a:solidFill>
                  <a:srgbClr val="0000FF"/>
                </a:solidFill>
                <a:effectLst/>
              </a:rPr>
              <a:t>G </a:t>
            </a:r>
            <a:r>
              <a:rPr lang="zh-CN" altLang="zh-CN" dirty="0">
                <a:solidFill>
                  <a:srgbClr val="0000FF"/>
                </a:solidFill>
                <a:effectLst/>
              </a:rPr>
              <a:t>的顶点。问题是求图 </a:t>
            </a:r>
            <a:r>
              <a:rPr lang="en-US" altLang="zh-CN" dirty="0">
                <a:solidFill>
                  <a:srgbClr val="0000FF"/>
                </a:solidFill>
                <a:effectLst/>
              </a:rPr>
              <a:t>G </a:t>
            </a:r>
            <a:r>
              <a:rPr lang="zh-CN" altLang="zh-CN" dirty="0">
                <a:solidFill>
                  <a:schemeClr val="tx1">
                    <a:lumMod val="75000"/>
                  </a:schemeClr>
                </a:solidFill>
                <a:effectLst/>
              </a:rPr>
              <a:t>最小点覆盖集</a:t>
            </a:r>
            <a:r>
              <a:rPr lang="zh-CN" altLang="zh-CN" dirty="0">
                <a:solidFill>
                  <a:srgbClr val="0000FF"/>
                </a:solidFill>
                <a:effectLst/>
              </a:rPr>
              <a:t>。</a:t>
            </a:r>
          </a:p>
          <a:p>
            <a:pPr>
              <a:defRPr/>
            </a:pPr>
            <a:endParaRPr lang="zh-CN" altLang="en-US" dirty="0">
              <a:solidFill>
                <a:srgbClr val="0000FF"/>
              </a:solidFill>
            </a:endParaRPr>
          </a:p>
        </p:txBody>
      </p:sp>
      <p:sp>
        <p:nvSpPr>
          <p:cNvPr id="5" name="矩形 4"/>
          <p:cNvSpPr/>
          <p:nvPr/>
        </p:nvSpPr>
        <p:spPr>
          <a:xfrm>
            <a:off x="106363" y="5925503"/>
            <a:ext cx="9037637" cy="953135"/>
          </a:xfrm>
          <a:prstGeom prst="rect">
            <a:avLst/>
          </a:prstGeom>
          <a:solidFill>
            <a:srgbClr val="FFFF00"/>
          </a:solidFill>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20000"/>
              </a:spcBef>
              <a:spcAft>
                <a:spcPct val="0"/>
              </a:spcAft>
              <a:buClr>
                <a:srgbClr val="DC5900"/>
              </a:buClr>
              <a:buSzPct val="75000"/>
              <a:buFont typeface="Wingdings" panose="05000000000000000000" pitchFamily="2" charset="2"/>
              <a:buChar char="v"/>
            </a:pPr>
            <a:r>
              <a:rPr lang="zh-CN" altLang="en-US" sz="2800" b="1">
                <a:solidFill>
                  <a:srgbClr val="0000FF"/>
                </a:solidFill>
                <a:latin typeface="宋体" panose="02010600030101010101" pitchFamily="2" charset="-122"/>
                <a:cs typeface="Arial" panose="020B0604020202020204" pitchFamily="34" charset="0"/>
              </a:rPr>
              <a:t>设 </a:t>
            </a:r>
            <a:r>
              <a:rPr lang="en-US" altLang="zh-CN" sz="2800" b="1" i="1">
                <a:solidFill>
                  <a:srgbClr val="0000FF"/>
                </a:solidFill>
                <a:latin typeface="Calibri" panose="020F0502020204030204" charset="0"/>
                <a:cs typeface="Arial" panose="020B0604020202020204" pitchFamily="34" charset="0"/>
              </a:rPr>
              <a:t>F</a:t>
            </a:r>
            <a:r>
              <a:rPr lang="en-US" altLang="zh-CN" sz="2800" b="1">
                <a:solidFill>
                  <a:srgbClr val="0000FF"/>
                </a:solidFill>
                <a:latin typeface="宋体" panose="02010600030101010101" pitchFamily="2" charset="-122"/>
                <a:cs typeface="Arial" panose="020B0604020202020204" pitchFamily="34" charset="0"/>
              </a:rPr>
              <a:t> </a:t>
            </a:r>
            <a:r>
              <a:rPr lang="en-US" altLang="zh-CN" sz="2800" b="1">
                <a:solidFill>
                  <a:srgbClr val="0000FF"/>
                </a:solidFill>
                <a:latin typeface="Arial Unicode MS" panose="020B0604020202020204" charset="-122"/>
                <a:ea typeface="Arial Unicode MS" panose="020B0604020202020204" charset="-122"/>
                <a:cs typeface="Arial Unicode MS" panose="020B0604020202020204" charset="-122"/>
              </a:rPr>
              <a:t>⊂</a:t>
            </a:r>
            <a:r>
              <a:rPr lang="en-US" altLang="zh-CN" sz="2800" b="1">
                <a:solidFill>
                  <a:srgbClr val="0000FF"/>
                </a:solidFill>
                <a:latin typeface="宋体" panose="02010600030101010101" pitchFamily="2" charset="-122"/>
                <a:cs typeface="Arial" panose="020B0604020202020204" pitchFamily="34" charset="0"/>
              </a:rPr>
              <a:t> </a:t>
            </a:r>
            <a:r>
              <a:rPr lang="en-US" altLang="zh-CN" sz="2800" b="1" i="1">
                <a:solidFill>
                  <a:srgbClr val="0000FF"/>
                </a:solidFill>
                <a:latin typeface="Calibri" panose="020F0502020204030204" charset="0"/>
                <a:cs typeface="Arial" panose="020B0604020202020204" pitchFamily="34" charset="0"/>
              </a:rPr>
              <a:t>V</a:t>
            </a:r>
            <a:r>
              <a:rPr lang="en-US" altLang="zh-CN" sz="2800" b="1">
                <a:solidFill>
                  <a:srgbClr val="0000FF"/>
                </a:solidFill>
                <a:latin typeface="宋体" panose="02010600030101010101" pitchFamily="2" charset="-122"/>
                <a:cs typeface="Arial" panose="020B0604020202020204" pitchFamily="34" charset="0"/>
              </a:rPr>
              <a:t> </a:t>
            </a:r>
            <a:r>
              <a:rPr lang="en-US" altLang="zh-CN" sz="2800" b="1">
                <a:solidFill>
                  <a:srgbClr val="0000FF"/>
                </a:solidFill>
                <a:latin typeface="Calibri" panose="020F0502020204030204" charset="0"/>
                <a:cs typeface="Arial" panose="020B0604020202020204" pitchFamily="34" charset="0"/>
              </a:rPr>
              <a:t>(</a:t>
            </a:r>
            <a:r>
              <a:rPr lang="en-US" altLang="zh-CN" sz="2800" b="1" i="1">
                <a:solidFill>
                  <a:srgbClr val="0000FF"/>
                </a:solidFill>
                <a:latin typeface="Calibri" panose="020F0502020204030204" charset="0"/>
                <a:cs typeface="Arial" panose="020B0604020202020204" pitchFamily="34" charset="0"/>
              </a:rPr>
              <a:t>G</a:t>
            </a:r>
            <a:r>
              <a:rPr lang="en-US" altLang="zh-CN" sz="2800" b="1">
                <a:solidFill>
                  <a:srgbClr val="0000FF"/>
                </a:solidFill>
                <a:latin typeface="Calibri" panose="020F0502020204030204" charset="0"/>
                <a:cs typeface="Arial" panose="020B0604020202020204" pitchFamily="34" charset="0"/>
              </a:rPr>
              <a:t>)</a:t>
            </a:r>
            <a:r>
              <a:rPr lang="en-US" altLang="zh-CN" sz="2800" b="1">
                <a:solidFill>
                  <a:srgbClr val="0000FF"/>
                </a:solidFill>
                <a:latin typeface="宋体" panose="02010600030101010101" pitchFamily="2" charset="-122"/>
                <a:cs typeface="Arial" panose="020B0604020202020204" pitchFamily="34" charset="0"/>
              </a:rPr>
              <a:t> </a:t>
            </a:r>
            <a:r>
              <a:rPr lang="zh-CN" altLang="en-US" sz="2800" b="1">
                <a:solidFill>
                  <a:srgbClr val="0000FF"/>
                </a:solidFill>
                <a:latin typeface="宋体" panose="02010600030101010101" pitchFamily="2" charset="-122"/>
                <a:cs typeface="Arial" panose="020B0604020202020204" pitchFamily="34" charset="0"/>
              </a:rPr>
              <a:t>，若 </a:t>
            </a:r>
            <a:r>
              <a:rPr lang="en-US" altLang="zh-CN" sz="2800" b="1">
                <a:solidFill>
                  <a:srgbClr val="0000FF"/>
                </a:solidFill>
                <a:latin typeface="Calibri" panose="020F0502020204030204" charset="0"/>
                <a:cs typeface="Arial" panose="020B0604020202020204" pitchFamily="34" charset="0"/>
              </a:rPr>
              <a:t>G</a:t>
            </a:r>
            <a:r>
              <a:rPr lang="en-US" altLang="zh-CN" sz="2800" b="1">
                <a:solidFill>
                  <a:srgbClr val="0000FF"/>
                </a:solidFill>
                <a:latin typeface="宋体" panose="02010600030101010101" pitchFamily="2" charset="-122"/>
                <a:cs typeface="Arial" panose="020B0604020202020204" pitchFamily="34" charset="0"/>
              </a:rPr>
              <a:t> </a:t>
            </a:r>
            <a:r>
              <a:rPr lang="zh-CN" altLang="en-US" sz="2800" b="1">
                <a:solidFill>
                  <a:srgbClr val="0000FF"/>
                </a:solidFill>
                <a:latin typeface="宋体" panose="02010600030101010101" pitchFamily="2" charset="-122"/>
                <a:cs typeface="Arial" panose="020B0604020202020204" pitchFamily="34" charset="0"/>
              </a:rPr>
              <a:t>的每条边至少有一个端点属于 </a:t>
            </a:r>
            <a:r>
              <a:rPr lang="en-US" altLang="zh-CN" sz="2800" b="1" i="1">
                <a:solidFill>
                  <a:srgbClr val="0000FF"/>
                </a:solidFill>
                <a:latin typeface="Calibri" panose="020F0502020204030204" charset="0"/>
                <a:cs typeface="Arial" panose="020B0604020202020204" pitchFamily="34" charset="0"/>
              </a:rPr>
              <a:t>F</a:t>
            </a:r>
            <a:r>
              <a:rPr lang="zh-CN" altLang="en-US" sz="2800" b="1">
                <a:solidFill>
                  <a:srgbClr val="0000FF"/>
                </a:solidFill>
                <a:latin typeface="宋体" panose="02010600030101010101" pitchFamily="2" charset="-122"/>
                <a:cs typeface="Arial" panose="020B0604020202020204" pitchFamily="34" charset="0"/>
              </a:rPr>
              <a:t>，则称 </a:t>
            </a:r>
            <a:r>
              <a:rPr lang="en-US" altLang="zh-CN" sz="2800" b="1" i="1">
                <a:solidFill>
                  <a:srgbClr val="0000FF"/>
                </a:solidFill>
                <a:latin typeface="Calibri" panose="020F0502020204030204" charset="0"/>
                <a:cs typeface="Arial" panose="020B0604020202020204" pitchFamily="34" charset="0"/>
              </a:rPr>
              <a:t>F</a:t>
            </a:r>
            <a:r>
              <a:rPr lang="en-US" altLang="zh-CN" sz="2800" b="1">
                <a:solidFill>
                  <a:srgbClr val="0000FF"/>
                </a:solidFill>
                <a:latin typeface="宋体" panose="02010600030101010101" pitchFamily="2" charset="-122"/>
                <a:cs typeface="Arial" panose="020B0604020202020204" pitchFamily="34" charset="0"/>
              </a:rPr>
              <a:t> </a:t>
            </a:r>
            <a:r>
              <a:rPr lang="zh-CN" altLang="en-US" sz="2800" b="1">
                <a:solidFill>
                  <a:srgbClr val="0000FF"/>
                </a:solidFill>
                <a:latin typeface="宋体" panose="02010600030101010101" pitchFamily="2" charset="-122"/>
                <a:cs typeface="Arial" panose="020B0604020202020204" pitchFamily="34" charset="0"/>
              </a:rPr>
              <a:t>是 </a:t>
            </a:r>
            <a:r>
              <a:rPr lang="en-US" altLang="zh-CN" sz="2800" b="1">
                <a:solidFill>
                  <a:srgbClr val="0000FF"/>
                </a:solidFill>
                <a:latin typeface="Calibri" panose="020F0502020204030204" charset="0"/>
                <a:cs typeface="Arial" panose="020B0604020202020204" pitchFamily="34" charset="0"/>
              </a:rPr>
              <a:t>G</a:t>
            </a:r>
            <a:r>
              <a:rPr lang="en-US" altLang="zh-CN" sz="2800" b="1">
                <a:solidFill>
                  <a:srgbClr val="0000FF"/>
                </a:solidFill>
                <a:latin typeface="宋体" panose="02010600030101010101" pitchFamily="2" charset="-122"/>
                <a:cs typeface="Arial" panose="020B0604020202020204" pitchFamily="34" charset="0"/>
              </a:rPr>
              <a:t> </a:t>
            </a:r>
            <a:r>
              <a:rPr lang="zh-CN" altLang="en-US" sz="2800" b="1">
                <a:solidFill>
                  <a:srgbClr val="0000FF"/>
                </a:solidFill>
                <a:latin typeface="宋体" panose="02010600030101010101" pitchFamily="2" charset="-122"/>
                <a:cs typeface="Arial" panose="020B0604020202020204" pitchFamily="34" charset="0"/>
              </a:rPr>
              <a:t>的一个点覆盖。 </a:t>
            </a:r>
            <a:endParaRPr lang="en-US" altLang="zh-CN" sz="2800" b="1">
              <a:solidFill>
                <a:srgbClr val="0000FF"/>
              </a:solidFill>
              <a:latin typeface="宋体" panose="02010600030101010101" pitchFamily="2" charset="-122"/>
              <a:cs typeface="Arial" panose="020B0604020202020204" pitchFamily="34" charset="0"/>
            </a:endParaRP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404813"/>
            <a:ext cx="9144000" cy="5400675"/>
          </a:xfrm>
        </p:spPr>
        <p:txBody>
          <a:bodyPr/>
          <a:lstStyle/>
          <a:p>
            <a:pPr>
              <a:defRPr/>
            </a:pPr>
            <a:r>
              <a:rPr lang="en-US" altLang="zh-CN" sz="2400" dirty="0">
                <a:effectLst/>
                <a:latin typeface="Times New Roman" panose="02020603050405020304" pitchFamily="18" charset="0"/>
                <a:cs typeface="Times New Roman" panose="02020603050405020304" pitchFamily="18" charset="0"/>
              </a:rPr>
              <a:t>3. </a:t>
            </a:r>
            <a:r>
              <a:rPr lang="zh-CN" altLang="zh-CN" sz="2400" dirty="0">
                <a:effectLst/>
                <a:latin typeface="Times New Roman" panose="02020603050405020304" pitchFamily="18" charset="0"/>
                <a:cs typeface="Times New Roman" panose="02020603050405020304" pitchFamily="18" charset="0"/>
              </a:rPr>
              <a:t>通信信号差错控制问题</a:t>
            </a:r>
          </a:p>
          <a:p>
            <a:pPr lvl="1">
              <a:defRPr/>
            </a:pPr>
            <a:r>
              <a:rPr lang="en-US" altLang="zh-CN" sz="2400" b="1" dirty="0">
                <a:latin typeface="Times New Roman" panose="02020603050405020304" pitchFamily="18" charset="0"/>
                <a:cs typeface="Times New Roman" panose="02020603050405020304" pitchFamily="18" charset="0"/>
              </a:rPr>
              <a:t> </a:t>
            </a:r>
            <a:r>
              <a:rPr lang="zh-CN" altLang="zh-CN" sz="2400" b="1" dirty="0">
                <a:latin typeface="Times New Roman" panose="02020603050405020304" pitchFamily="18" charset="0"/>
                <a:cs typeface="Times New Roman" panose="02020603050405020304" pitchFamily="18" charset="0"/>
              </a:rPr>
              <a:t>设某信息传输系统的基本信号集合为 </a:t>
            </a:r>
            <a:r>
              <a:rPr lang="en-US" altLang="zh-CN" sz="2400" b="1" i="1" dirty="0">
                <a:latin typeface="Times New Roman" panose="02020603050405020304" pitchFamily="18" charset="0"/>
                <a:cs typeface="Times New Roman" panose="02020603050405020304" pitchFamily="18" charset="0"/>
              </a:rPr>
              <a:t>S</a:t>
            </a:r>
            <a:r>
              <a:rPr lang="en-US" altLang="zh-CN" sz="2400" b="1" dirty="0">
                <a:latin typeface="Times New Roman" panose="02020603050405020304" pitchFamily="18" charset="0"/>
                <a:cs typeface="Times New Roman" panose="02020603050405020304" pitchFamily="18" charset="0"/>
              </a:rPr>
              <a:t> = {</a:t>
            </a:r>
            <a:r>
              <a:rPr lang="en-US" altLang="zh-CN" sz="2400" b="1" i="1" dirty="0">
                <a:latin typeface="Times New Roman" panose="02020603050405020304" pitchFamily="18" charset="0"/>
                <a:cs typeface="Times New Roman" panose="02020603050405020304" pitchFamily="18" charset="0"/>
              </a:rPr>
              <a:t>s</a:t>
            </a:r>
            <a:r>
              <a:rPr lang="en-US" altLang="zh-CN" sz="2400" b="1" baseline="-25000" dirty="0">
                <a:latin typeface="Times New Roman" panose="02020603050405020304" pitchFamily="18" charset="0"/>
                <a:cs typeface="Times New Roman" panose="02020603050405020304" pitchFamily="18" charset="0"/>
              </a:rPr>
              <a:t>1</a:t>
            </a:r>
            <a:r>
              <a:rPr lang="en-US" altLang="zh-CN" sz="2400" b="1" dirty="0">
                <a:latin typeface="Times New Roman" panose="02020603050405020304" pitchFamily="18" charset="0"/>
                <a:cs typeface="Times New Roman" panose="02020603050405020304" pitchFamily="18" charset="0"/>
              </a:rPr>
              <a:t> , </a:t>
            </a:r>
            <a:r>
              <a:rPr lang="en-US" altLang="zh-CN" sz="2400" b="1" i="1" dirty="0">
                <a:latin typeface="Times New Roman" panose="02020603050405020304" pitchFamily="18" charset="0"/>
                <a:cs typeface="Times New Roman" panose="02020603050405020304" pitchFamily="18" charset="0"/>
              </a:rPr>
              <a:t>s</a:t>
            </a:r>
            <a:r>
              <a:rPr lang="en-US" altLang="zh-CN" sz="2400" b="1" baseline="-25000" dirty="0">
                <a:latin typeface="Times New Roman" panose="02020603050405020304" pitchFamily="18" charset="0"/>
                <a:cs typeface="Times New Roman" panose="02020603050405020304" pitchFamily="18" charset="0"/>
              </a:rPr>
              <a:t>2</a:t>
            </a:r>
            <a:r>
              <a:rPr lang="en-US" altLang="zh-CN" sz="2400" b="1" dirty="0">
                <a:latin typeface="Times New Roman" panose="02020603050405020304" pitchFamily="18" charset="0"/>
                <a:cs typeface="Times New Roman" panose="02020603050405020304" pitchFamily="18" charset="0"/>
              </a:rPr>
              <a:t> , … , </a:t>
            </a:r>
            <a:r>
              <a:rPr lang="en-US" altLang="zh-CN" sz="2400" b="1" i="1" dirty="0">
                <a:latin typeface="Times New Roman" panose="02020603050405020304" pitchFamily="18" charset="0"/>
                <a:cs typeface="Times New Roman" panose="02020603050405020304" pitchFamily="18" charset="0"/>
              </a:rPr>
              <a:t>s</a:t>
            </a:r>
            <a:r>
              <a:rPr lang="en-US" altLang="zh-CN" sz="2400" b="1" baseline="-25000" dirty="0">
                <a:latin typeface="Times New Roman" panose="02020603050405020304" pitchFamily="18" charset="0"/>
                <a:cs typeface="Times New Roman" panose="02020603050405020304" pitchFamily="18" charset="0"/>
              </a:rPr>
              <a:t>5</a:t>
            </a:r>
            <a:r>
              <a:rPr lang="en-US" altLang="zh-CN" sz="2400" b="1" dirty="0">
                <a:latin typeface="Times New Roman" panose="02020603050405020304" pitchFamily="18" charset="0"/>
                <a:cs typeface="Times New Roman" panose="02020603050405020304" pitchFamily="18" charset="0"/>
              </a:rPr>
              <a:t>} </a:t>
            </a:r>
            <a:r>
              <a:rPr lang="zh-CN" altLang="zh-CN" sz="2400" b="1" dirty="0">
                <a:latin typeface="Times New Roman" panose="02020603050405020304" pitchFamily="18" charset="0"/>
                <a:cs typeface="Times New Roman" panose="02020603050405020304" pitchFamily="18" charset="0"/>
              </a:rPr>
              <a:t>。由于干扰等原因，接收端收到的信号可能发生错乱。如发送 </a:t>
            </a:r>
            <a:r>
              <a:rPr lang="en-US" altLang="zh-CN" sz="2400" b="1" i="1" dirty="0">
                <a:latin typeface="Times New Roman" panose="02020603050405020304" pitchFamily="18" charset="0"/>
                <a:cs typeface="Times New Roman" panose="02020603050405020304" pitchFamily="18" charset="0"/>
              </a:rPr>
              <a:t>s</a:t>
            </a:r>
            <a:r>
              <a:rPr lang="en-US" altLang="zh-CN" sz="2400" b="1" baseline="-25000" dirty="0">
                <a:latin typeface="Times New Roman" panose="02020603050405020304" pitchFamily="18" charset="0"/>
                <a:cs typeface="Times New Roman" panose="02020603050405020304" pitchFamily="18" charset="0"/>
              </a:rPr>
              <a:t>1</a:t>
            </a:r>
            <a:r>
              <a:rPr lang="en-US" altLang="zh-CN" sz="2400" b="1" dirty="0">
                <a:latin typeface="Times New Roman" panose="02020603050405020304" pitchFamily="18" charset="0"/>
                <a:cs typeface="Times New Roman" panose="02020603050405020304" pitchFamily="18" charset="0"/>
              </a:rPr>
              <a:t> </a:t>
            </a:r>
            <a:r>
              <a:rPr lang="zh-CN" altLang="zh-CN" sz="2400" b="1" dirty="0">
                <a:latin typeface="Times New Roman" panose="02020603050405020304" pitchFamily="18" charset="0"/>
                <a:cs typeface="Times New Roman" panose="02020603050405020304" pitchFamily="18" charset="0"/>
              </a:rPr>
              <a:t>，可能收到 </a:t>
            </a:r>
            <a:r>
              <a:rPr lang="en-US" altLang="zh-CN" sz="2400" b="1" i="1" dirty="0">
                <a:latin typeface="Times New Roman" panose="02020603050405020304" pitchFamily="18" charset="0"/>
                <a:cs typeface="Times New Roman" panose="02020603050405020304" pitchFamily="18" charset="0"/>
              </a:rPr>
              <a:t>s</a:t>
            </a:r>
            <a:r>
              <a:rPr lang="en-US" altLang="zh-CN" sz="2400" b="1" baseline="-25000" dirty="0">
                <a:latin typeface="Times New Roman" panose="02020603050405020304" pitchFamily="18" charset="0"/>
                <a:cs typeface="Times New Roman" panose="02020603050405020304" pitchFamily="18" charset="0"/>
              </a:rPr>
              <a:t>2</a:t>
            </a:r>
            <a:r>
              <a:rPr lang="en-US" altLang="zh-CN" sz="2400" b="1" dirty="0">
                <a:latin typeface="Times New Roman" panose="02020603050405020304" pitchFamily="18" charset="0"/>
                <a:cs typeface="Times New Roman" panose="02020603050405020304" pitchFamily="18" charset="0"/>
              </a:rPr>
              <a:t> </a:t>
            </a:r>
            <a:r>
              <a:rPr lang="zh-CN" altLang="zh-CN" sz="2400" b="1" dirty="0">
                <a:latin typeface="Times New Roman" panose="02020603050405020304" pitchFamily="18" charset="0"/>
                <a:cs typeface="Times New Roman" panose="02020603050405020304" pitchFamily="18" charset="0"/>
              </a:rPr>
              <a:t>。通过统计分析已经知道哪些信号间容 易发生错乱。例如，容易发生错乱的情况如下图所示。为了能从收到的输出信号辨识出正确 的输入信号，我们不能使用所有 </a:t>
            </a:r>
            <a:r>
              <a:rPr lang="en-US" altLang="zh-CN" sz="2400" b="1" dirty="0">
                <a:latin typeface="Times New Roman" panose="02020603050405020304" pitchFamily="18" charset="0"/>
                <a:cs typeface="Times New Roman" panose="02020603050405020304" pitchFamily="18" charset="0"/>
              </a:rPr>
              <a:t>5 </a:t>
            </a:r>
            <a:r>
              <a:rPr lang="zh-CN" altLang="zh-CN" sz="2400" b="1" dirty="0">
                <a:latin typeface="Times New Roman" panose="02020603050405020304" pitchFamily="18" charset="0"/>
                <a:cs typeface="Times New Roman" panose="02020603050405020304" pitchFamily="18" charset="0"/>
              </a:rPr>
              <a:t>个信号来传送信息，而只能从中选出一部分使用。问如何 选取尽可能多的可用信号？</a:t>
            </a:r>
            <a:endParaRPr lang="en-US" altLang="zh-CN" sz="2400" b="1" dirty="0">
              <a:latin typeface="Times New Roman" panose="02020603050405020304" pitchFamily="18" charset="0"/>
              <a:cs typeface="Times New Roman" panose="02020603050405020304" pitchFamily="18" charset="0"/>
            </a:endParaRPr>
          </a:p>
          <a:p>
            <a:pPr>
              <a:defRPr/>
            </a:pPr>
            <a:r>
              <a:rPr lang="zh-CN" altLang="zh-CN" sz="2400" dirty="0">
                <a:solidFill>
                  <a:srgbClr val="FF0000"/>
                </a:solidFill>
                <a:effectLst/>
                <a:latin typeface="Times New Roman" panose="02020603050405020304" pitchFamily="18" charset="0"/>
                <a:cs typeface="Times New Roman" panose="02020603050405020304" pitchFamily="18" charset="0"/>
              </a:rPr>
              <a:t>图论模型：</a:t>
            </a:r>
            <a:r>
              <a:rPr lang="zh-CN" altLang="zh-CN" sz="2400" dirty="0">
                <a:effectLst/>
                <a:latin typeface="Times New Roman" panose="02020603050405020304" pitchFamily="18" charset="0"/>
                <a:cs typeface="Times New Roman" panose="02020603050405020304" pitchFamily="18" charset="0"/>
              </a:rPr>
              <a:t>构作图 </a:t>
            </a:r>
            <a:r>
              <a:rPr lang="en-US" altLang="zh-CN" sz="2400" dirty="0">
                <a:effectLst/>
                <a:latin typeface="Times New Roman" panose="02020603050405020304" pitchFamily="18" charset="0"/>
                <a:cs typeface="Times New Roman" panose="02020603050405020304" pitchFamily="18" charset="0"/>
              </a:rPr>
              <a:t>G</a:t>
            </a:r>
            <a:r>
              <a:rPr lang="zh-CN" altLang="zh-CN" sz="2400" dirty="0">
                <a:effectLst/>
                <a:latin typeface="Times New Roman" panose="02020603050405020304" pitchFamily="18" charset="0"/>
                <a:cs typeface="Times New Roman" panose="02020603050405020304" pitchFamily="18" charset="0"/>
              </a:rPr>
              <a:t>：以 </a:t>
            </a:r>
            <a:r>
              <a:rPr lang="en-US" altLang="zh-CN" sz="2400" i="1" dirty="0">
                <a:effectLst/>
                <a:latin typeface="Times New Roman" panose="02020603050405020304" pitchFamily="18" charset="0"/>
                <a:cs typeface="Times New Roman" panose="02020603050405020304" pitchFamily="18" charset="0"/>
              </a:rPr>
              <a:t>s</a:t>
            </a:r>
            <a:r>
              <a:rPr lang="en-US" altLang="zh-CN" sz="2400" baseline="-25000" dirty="0">
                <a:effectLst/>
                <a:latin typeface="Times New Roman" panose="02020603050405020304" pitchFamily="18" charset="0"/>
                <a:cs typeface="Times New Roman" panose="02020603050405020304" pitchFamily="18" charset="0"/>
              </a:rPr>
              <a:t>1</a:t>
            </a:r>
            <a:r>
              <a:rPr lang="en-US" altLang="zh-CN" sz="2400" dirty="0">
                <a:effectLst/>
                <a:latin typeface="Times New Roman" panose="02020603050405020304" pitchFamily="18" charset="0"/>
                <a:cs typeface="Times New Roman" panose="02020603050405020304" pitchFamily="18" charset="0"/>
              </a:rPr>
              <a:t> , </a:t>
            </a:r>
            <a:r>
              <a:rPr lang="en-US" altLang="zh-CN" sz="2400" i="1" dirty="0">
                <a:effectLst/>
                <a:latin typeface="Times New Roman" panose="02020603050405020304" pitchFamily="18" charset="0"/>
                <a:cs typeface="Times New Roman" panose="02020603050405020304" pitchFamily="18" charset="0"/>
              </a:rPr>
              <a:t>s</a:t>
            </a:r>
            <a:r>
              <a:rPr lang="en-US" altLang="zh-CN" sz="2400" baseline="-25000" dirty="0">
                <a:effectLst/>
                <a:latin typeface="Times New Roman" panose="02020603050405020304" pitchFamily="18" charset="0"/>
                <a:cs typeface="Times New Roman" panose="02020603050405020304" pitchFamily="18" charset="0"/>
              </a:rPr>
              <a:t>2</a:t>
            </a:r>
            <a:r>
              <a:rPr lang="en-US" altLang="zh-CN" sz="2400" dirty="0">
                <a:effectLst/>
                <a:latin typeface="Times New Roman" panose="02020603050405020304" pitchFamily="18" charset="0"/>
                <a:cs typeface="Times New Roman" panose="02020603050405020304" pitchFamily="18" charset="0"/>
              </a:rPr>
              <a:t> , , </a:t>
            </a:r>
            <a:r>
              <a:rPr lang="en-US" altLang="zh-CN" sz="2400" i="1" dirty="0">
                <a:effectLst/>
                <a:latin typeface="Times New Roman" panose="02020603050405020304" pitchFamily="18" charset="0"/>
                <a:cs typeface="Times New Roman" panose="02020603050405020304" pitchFamily="18" charset="0"/>
              </a:rPr>
              <a:t>s</a:t>
            </a:r>
            <a:r>
              <a:rPr lang="en-US" altLang="zh-CN" sz="2400" baseline="-25000" dirty="0">
                <a:effectLst/>
                <a:latin typeface="Times New Roman" panose="02020603050405020304" pitchFamily="18" charset="0"/>
                <a:cs typeface="Times New Roman" panose="02020603050405020304" pitchFamily="18" charset="0"/>
              </a:rPr>
              <a:t>5</a:t>
            </a:r>
            <a:r>
              <a:rPr lang="en-US" altLang="zh-CN" sz="2400" dirty="0">
                <a:effectLst/>
                <a:latin typeface="Times New Roman" panose="02020603050405020304" pitchFamily="18" charset="0"/>
                <a:cs typeface="Times New Roman" panose="02020603050405020304" pitchFamily="18" charset="0"/>
              </a:rPr>
              <a:t> </a:t>
            </a:r>
            <a:r>
              <a:rPr lang="zh-CN" altLang="zh-CN" sz="2400" dirty="0">
                <a:effectLst/>
                <a:latin typeface="Times New Roman" panose="02020603050405020304" pitchFamily="18" charset="0"/>
                <a:cs typeface="Times New Roman" panose="02020603050405020304" pitchFamily="18" charset="0"/>
              </a:rPr>
              <a:t>为顶点，若信号 </a:t>
            </a:r>
            <a:r>
              <a:rPr lang="en-US" altLang="zh-CN" sz="2400" i="1" dirty="0" err="1">
                <a:effectLst/>
                <a:latin typeface="Times New Roman" panose="02020603050405020304" pitchFamily="18" charset="0"/>
                <a:cs typeface="Times New Roman" panose="02020603050405020304" pitchFamily="18" charset="0"/>
              </a:rPr>
              <a:t>s</a:t>
            </a:r>
            <a:r>
              <a:rPr lang="en-US" altLang="zh-CN" sz="2400" i="1" baseline="-25000" dirty="0" err="1">
                <a:effectLst/>
                <a:latin typeface="Times New Roman" panose="02020603050405020304" pitchFamily="18" charset="0"/>
                <a:cs typeface="Times New Roman" panose="02020603050405020304" pitchFamily="18" charset="0"/>
              </a:rPr>
              <a:t>i</a:t>
            </a:r>
            <a:r>
              <a:rPr lang="en-US" altLang="zh-CN" sz="2400" dirty="0">
                <a:effectLst/>
                <a:latin typeface="Times New Roman" panose="02020603050405020304" pitchFamily="18" charset="0"/>
                <a:cs typeface="Times New Roman" panose="02020603050405020304" pitchFamily="18" charset="0"/>
              </a:rPr>
              <a:t> </a:t>
            </a:r>
            <a:r>
              <a:rPr lang="zh-CN" altLang="zh-CN" sz="2400" dirty="0">
                <a:effectLst/>
                <a:latin typeface="Times New Roman" panose="02020603050405020304" pitchFamily="18" charset="0"/>
                <a:cs typeface="Times New Roman" panose="02020603050405020304" pitchFamily="18" charset="0"/>
              </a:rPr>
              <a:t>容易错收为 </a:t>
            </a:r>
            <a:r>
              <a:rPr lang="en-US" altLang="zh-CN" sz="2400" i="1" dirty="0">
                <a:effectLst/>
                <a:latin typeface="Times New Roman" panose="02020603050405020304" pitchFamily="18" charset="0"/>
                <a:cs typeface="Times New Roman" panose="02020603050405020304" pitchFamily="18" charset="0"/>
              </a:rPr>
              <a:t>s</a:t>
            </a:r>
            <a:r>
              <a:rPr lang="en-US" altLang="zh-CN" sz="2400" dirty="0">
                <a:effectLst/>
                <a:latin typeface="Times New Roman" panose="02020603050405020304" pitchFamily="18" charset="0"/>
                <a:cs typeface="Times New Roman" panose="02020603050405020304" pitchFamily="18" charset="0"/>
              </a:rPr>
              <a:t> </a:t>
            </a:r>
            <a:r>
              <a:rPr lang="en-US" altLang="zh-CN" sz="2400" i="1" baseline="-25000" dirty="0">
                <a:effectLst/>
                <a:latin typeface="Times New Roman" panose="02020603050405020304" pitchFamily="18" charset="0"/>
                <a:cs typeface="Times New Roman" panose="02020603050405020304" pitchFamily="18" charset="0"/>
              </a:rPr>
              <a:t>j</a:t>
            </a:r>
            <a:r>
              <a:rPr lang="en-US" altLang="zh-CN" sz="2400" dirty="0">
                <a:effectLst/>
                <a:latin typeface="Times New Roman" panose="02020603050405020304" pitchFamily="18" charset="0"/>
                <a:cs typeface="Times New Roman" panose="02020603050405020304" pitchFamily="18" charset="0"/>
              </a:rPr>
              <a:t> </a:t>
            </a:r>
            <a:r>
              <a:rPr lang="zh-CN" altLang="zh-CN" sz="2400" dirty="0">
                <a:effectLst/>
                <a:latin typeface="Times New Roman" panose="02020603050405020304" pitchFamily="18" charset="0"/>
                <a:cs typeface="Times New Roman" panose="02020603050405020304" pitchFamily="18" charset="0"/>
              </a:rPr>
              <a:t>，则从顶点 </a:t>
            </a:r>
            <a:r>
              <a:rPr lang="en-US" altLang="zh-CN" sz="2400" i="1" dirty="0" err="1">
                <a:effectLst/>
                <a:latin typeface="Times New Roman" panose="02020603050405020304" pitchFamily="18" charset="0"/>
                <a:cs typeface="Times New Roman" panose="02020603050405020304" pitchFamily="18" charset="0"/>
              </a:rPr>
              <a:t>s</a:t>
            </a:r>
            <a:r>
              <a:rPr lang="en-US" altLang="zh-CN" sz="2400" i="1" baseline="-25000" dirty="0" err="1">
                <a:effectLst/>
                <a:latin typeface="Times New Roman" panose="02020603050405020304" pitchFamily="18" charset="0"/>
                <a:cs typeface="Times New Roman" panose="02020603050405020304" pitchFamily="18" charset="0"/>
              </a:rPr>
              <a:t>i</a:t>
            </a:r>
            <a:r>
              <a:rPr lang="en-US" altLang="zh-CN" sz="2400" dirty="0">
                <a:effectLst/>
                <a:latin typeface="Times New Roman" panose="02020603050405020304" pitchFamily="18" charset="0"/>
                <a:cs typeface="Times New Roman" panose="02020603050405020304" pitchFamily="18" charset="0"/>
              </a:rPr>
              <a:t> </a:t>
            </a:r>
            <a:r>
              <a:rPr lang="zh-CN" altLang="zh-CN" sz="2400" dirty="0">
                <a:effectLst/>
                <a:latin typeface="Times New Roman" panose="02020603050405020304" pitchFamily="18" charset="0"/>
                <a:cs typeface="Times New Roman" panose="02020603050405020304" pitchFamily="18" charset="0"/>
              </a:rPr>
              <a:t>向 </a:t>
            </a:r>
            <a:r>
              <a:rPr lang="en-US" altLang="zh-CN" sz="2400" i="1" dirty="0">
                <a:effectLst/>
                <a:latin typeface="Times New Roman" panose="02020603050405020304" pitchFamily="18" charset="0"/>
                <a:cs typeface="Times New Roman" panose="02020603050405020304" pitchFamily="18" charset="0"/>
              </a:rPr>
              <a:t>s</a:t>
            </a:r>
            <a:r>
              <a:rPr lang="en-US" altLang="zh-CN" sz="2400" dirty="0">
                <a:effectLst/>
                <a:latin typeface="Times New Roman" panose="02020603050405020304" pitchFamily="18" charset="0"/>
                <a:cs typeface="Times New Roman" panose="02020603050405020304" pitchFamily="18" charset="0"/>
              </a:rPr>
              <a:t> </a:t>
            </a:r>
            <a:r>
              <a:rPr lang="en-US" altLang="zh-CN" sz="2400" i="1" baseline="-25000" dirty="0">
                <a:effectLst/>
                <a:latin typeface="Times New Roman" panose="02020603050405020304" pitchFamily="18" charset="0"/>
                <a:cs typeface="Times New Roman" panose="02020603050405020304" pitchFamily="18" charset="0"/>
              </a:rPr>
              <a:t>j</a:t>
            </a:r>
            <a:r>
              <a:rPr lang="en-US" altLang="zh-CN" sz="2400" dirty="0">
                <a:effectLst/>
                <a:latin typeface="Times New Roman" panose="02020603050405020304" pitchFamily="18" charset="0"/>
                <a:cs typeface="Times New Roman" panose="02020603050405020304" pitchFamily="18" charset="0"/>
              </a:rPr>
              <a:t> </a:t>
            </a:r>
            <a:r>
              <a:rPr lang="zh-CN" altLang="zh-CN" sz="2400" dirty="0">
                <a:effectLst/>
                <a:latin typeface="Times New Roman" panose="02020603050405020304" pitchFamily="18" charset="0"/>
                <a:cs typeface="Times New Roman" panose="02020603050405020304" pitchFamily="18" charset="0"/>
              </a:rPr>
              <a:t>连一 条有向边。问题是求有向图 </a:t>
            </a:r>
            <a:r>
              <a:rPr lang="en-US" altLang="zh-CN" sz="2400" dirty="0">
                <a:effectLst/>
                <a:latin typeface="Times New Roman" panose="02020603050405020304" pitchFamily="18" charset="0"/>
                <a:cs typeface="Times New Roman" panose="02020603050405020304" pitchFamily="18" charset="0"/>
              </a:rPr>
              <a:t>G </a:t>
            </a:r>
            <a:r>
              <a:rPr lang="zh-CN" altLang="zh-CN" sz="2400" dirty="0">
                <a:effectLst/>
                <a:latin typeface="Times New Roman" panose="02020603050405020304" pitchFamily="18" charset="0"/>
                <a:cs typeface="Times New Roman" panose="02020603050405020304" pitchFamily="18" charset="0"/>
              </a:rPr>
              <a:t>中的最大点独立集。</a:t>
            </a:r>
          </a:p>
          <a:p>
            <a:pPr>
              <a:defRPr/>
            </a:pPr>
            <a:endParaRPr lang="zh-CN" altLang="zh-CN" sz="2400" dirty="0">
              <a:effectLst/>
              <a:latin typeface="Times New Roman" panose="02020603050405020304" pitchFamily="18" charset="0"/>
              <a:cs typeface="Times New Roman" panose="02020603050405020304" pitchFamily="18" charset="0"/>
            </a:endParaRPr>
          </a:p>
          <a:p>
            <a:pPr>
              <a:defRPr/>
            </a:pPr>
            <a:endParaRPr lang="zh-CN" altLang="en-US" sz="2400" dirty="0">
              <a:latin typeface="Times New Roman" panose="02020603050405020304" pitchFamily="18" charset="0"/>
              <a:cs typeface="Times New Roman" panose="02020603050405020304" pitchFamily="18" charset="0"/>
            </a:endParaRPr>
          </a:p>
        </p:txBody>
      </p:sp>
      <p:sp>
        <p:nvSpPr>
          <p:cNvPr id="4" name="标题 1"/>
          <p:cNvSpPr>
            <a:spLocks noGrp="1"/>
          </p:cNvSpPr>
          <p:nvPr>
            <p:ph type="title"/>
          </p:nvPr>
        </p:nvSpPr>
        <p:spPr>
          <a:xfrm>
            <a:off x="323850" y="-100013"/>
            <a:ext cx="8540750" cy="720726"/>
          </a:xfrm>
        </p:spPr>
        <p:txBody>
          <a:bodyPr/>
          <a:lstStyle/>
          <a:p>
            <a:pPr algn="l">
              <a:defRPr/>
            </a:pPr>
            <a:r>
              <a:rPr lang="zh-CN" altLang="zh-CN" sz="3200" dirty="0">
                <a:solidFill>
                  <a:srgbClr val="FF0000"/>
                </a:solidFill>
                <a:effectLst/>
              </a:rPr>
              <a:t>一、应用背景</a:t>
            </a:r>
            <a:r>
              <a:rPr lang="en-US" altLang="zh-CN" sz="3200" dirty="0">
                <a:solidFill>
                  <a:srgbClr val="FF0000"/>
                </a:solidFill>
                <a:effectLst/>
              </a:rPr>
              <a:t>2</a:t>
            </a:r>
            <a:endParaRPr lang="zh-CN" altLang="en-US" sz="3200" dirty="0">
              <a:solidFill>
                <a:srgbClr val="FF0000"/>
              </a:solidFill>
            </a:endParaRPr>
          </a:p>
        </p:txBody>
      </p:sp>
      <p:pic>
        <p:nvPicPr>
          <p:cNvPr id="34816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4554538"/>
            <a:ext cx="3282950" cy="2303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816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8213" y="4446588"/>
            <a:ext cx="2970212" cy="2468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二、逻辑运算及其性质</a:t>
            </a:r>
          </a:p>
        </p:txBody>
      </p:sp>
      <p:sp>
        <p:nvSpPr>
          <p:cNvPr id="3" name="内容占位符 2"/>
          <p:cNvSpPr>
            <a:spLocks noGrp="1"/>
          </p:cNvSpPr>
          <p:nvPr>
            <p:ph idx="1"/>
          </p:nvPr>
        </p:nvSpPr>
        <p:spPr>
          <a:xfrm>
            <a:off x="-180975" y="981075"/>
            <a:ext cx="9324975" cy="5184775"/>
          </a:xfrm>
        </p:spPr>
        <p:txBody>
          <a:bodyPr/>
          <a:lstStyle/>
          <a:p>
            <a:pPr lvl="1">
              <a:lnSpc>
                <a:spcPct val="150000"/>
              </a:lnSpc>
              <a:defRPr/>
            </a:pPr>
            <a:r>
              <a:rPr lang="zh-CN" altLang="en-US" b="1" dirty="0">
                <a:latin typeface="Times New Roman" panose="02020603050405020304" pitchFamily="18" charset="0"/>
                <a:cs typeface="Times New Roman" panose="02020603050405020304" pitchFamily="18" charset="0"/>
              </a:rPr>
              <a:t>设</a:t>
            </a:r>
            <a:r>
              <a:rPr lang="en-US" altLang="zh-CN" b="1" dirty="0">
                <a:latin typeface="Times New Roman" panose="02020603050405020304" pitchFamily="18" charset="0"/>
                <a:cs typeface="Times New Roman" panose="02020603050405020304" pitchFamily="18" charset="0"/>
              </a:rPr>
              <a:t>G </a:t>
            </a:r>
            <a:r>
              <a:rPr lang="zh-CN" altLang="zh-CN" b="1" dirty="0">
                <a:latin typeface="Times New Roman" panose="02020603050405020304" pitchFamily="18" charset="0"/>
                <a:cs typeface="Times New Roman" panose="02020603050405020304" pitchFamily="18" charset="0"/>
              </a:rPr>
              <a:t>是一个图，用 </a:t>
            </a:r>
            <a:r>
              <a:rPr lang="en-US" altLang="zh-CN" b="1" i="1" dirty="0">
                <a:latin typeface="Times New Roman" panose="02020603050405020304" pitchFamily="18" charset="0"/>
                <a:cs typeface="Times New Roman" panose="02020603050405020304" pitchFamily="18" charset="0"/>
              </a:rPr>
              <a:t>v</a:t>
            </a:r>
            <a:r>
              <a:rPr lang="en-US" altLang="zh-CN" b="1" i="1" baseline="-25000" dirty="0">
                <a:latin typeface="Times New Roman" panose="02020603050405020304" pitchFamily="18" charset="0"/>
                <a:cs typeface="Times New Roman" panose="02020603050405020304" pitchFamily="18" charset="0"/>
              </a:rPr>
              <a:t>i</a:t>
            </a:r>
            <a:r>
              <a:rPr lang="en-US" altLang="zh-CN" b="1" dirty="0">
                <a:latin typeface="Times New Roman" panose="02020603050405020304" pitchFamily="18" charset="0"/>
                <a:cs typeface="Times New Roman" panose="02020603050405020304" pitchFamily="18" charset="0"/>
              </a:rPr>
              <a:t> </a:t>
            </a:r>
            <a:r>
              <a:rPr lang="zh-CN" altLang="zh-CN" b="1" dirty="0">
                <a:latin typeface="Times New Roman" panose="02020603050405020304" pitchFamily="18" charset="0"/>
                <a:cs typeface="Times New Roman" panose="02020603050405020304" pitchFamily="18" charset="0"/>
              </a:rPr>
              <a:t>表示事件</a:t>
            </a:r>
            <a:r>
              <a:rPr lang="en-US" altLang="zh-CN" b="1" dirty="0">
                <a:latin typeface="Times New Roman" panose="02020603050405020304" pitchFamily="18" charset="0"/>
                <a:cs typeface="Times New Roman" panose="02020603050405020304" pitchFamily="18" charset="0"/>
              </a:rPr>
              <a:t>“</a:t>
            </a:r>
            <a:r>
              <a:rPr lang="zh-CN" altLang="zh-CN" b="1" dirty="0">
                <a:latin typeface="Times New Roman" panose="02020603050405020304" pitchFamily="18" charset="0"/>
                <a:cs typeface="Times New Roman" panose="02020603050405020304" pitchFamily="18" charset="0"/>
              </a:rPr>
              <a:t>包含顶点 </a:t>
            </a:r>
            <a:r>
              <a:rPr lang="en-US" altLang="zh-CN" b="1" i="1" dirty="0">
                <a:latin typeface="Times New Roman" panose="02020603050405020304" pitchFamily="18" charset="0"/>
                <a:cs typeface="Times New Roman" panose="02020603050405020304" pitchFamily="18" charset="0"/>
              </a:rPr>
              <a:t>v</a:t>
            </a:r>
            <a:r>
              <a:rPr lang="en-US" altLang="zh-CN" b="1" i="1" baseline="-25000" dirty="0">
                <a:latin typeface="Times New Roman" panose="02020603050405020304" pitchFamily="18" charset="0"/>
                <a:cs typeface="Times New Roman" panose="02020603050405020304" pitchFamily="18" charset="0"/>
              </a:rPr>
              <a:t>i</a:t>
            </a:r>
            <a:r>
              <a:rPr lang="en-US" altLang="zh-CN" b="1" dirty="0">
                <a:latin typeface="Times New Roman" panose="02020603050405020304" pitchFamily="18" charset="0"/>
                <a:cs typeface="Times New Roman" panose="02020603050405020304" pitchFamily="18" charset="0"/>
              </a:rPr>
              <a:t> ”</a:t>
            </a:r>
          </a:p>
          <a:p>
            <a:pPr lvl="2">
              <a:lnSpc>
                <a:spcPct val="150000"/>
              </a:lnSpc>
              <a:defRPr/>
            </a:pPr>
            <a:r>
              <a:rPr lang="en-US" altLang="zh-CN" sz="3200" b="1" i="1" dirty="0">
                <a:solidFill>
                  <a:srgbClr val="0000FF"/>
                </a:solidFill>
                <a:latin typeface="Times New Roman" panose="02020603050405020304" pitchFamily="18" charset="0"/>
                <a:cs typeface="Times New Roman" panose="02020603050405020304" pitchFamily="18" charset="0"/>
              </a:rPr>
              <a:t>v</a:t>
            </a:r>
            <a:r>
              <a:rPr lang="en-US" altLang="zh-CN" sz="3200" b="1" i="1" baseline="-25000" dirty="0">
                <a:solidFill>
                  <a:srgbClr val="0000FF"/>
                </a:solidFill>
                <a:latin typeface="Times New Roman" panose="02020603050405020304" pitchFamily="18" charset="0"/>
                <a:cs typeface="Times New Roman" panose="02020603050405020304" pitchFamily="18" charset="0"/>
              </a:rPr>
              <a:t>i</a:t>
            </a:r>
            <a:r>
              <a:rPr lang="en-US" altLang="zh-CN" sz="3200" b="1" dirty="0">
                <a:solidFill>
                  <a:srgbClr val="0000FF"/>
                </a:solidFill>
                <a:latin typeface="Times New Roman" panose="02020603050405020304" pitchFamily="18" charset="0"/>
                <a:cs typeface="Times New Roman" panose="02020603050405020304" pitchFamily="18" charset="0"/>
              </a:rPr>
              <a:t> + </a:t>
            </a:r>
            <a:r>
              <a:rPr lang="en-US" altLang="zh-CN" sz="3200" b="1" i="1" dirty="0">
                <a:solidFill>
                  <a:srgbClr val="0000FF"/>
                </a:solidFill>
                <a:latin typeface="Times New Roman" panose="02020603050405020304" pitchFamily="18" charset="0"/>
                <a:cs typeface="Times New Roman" panose="02020603050405020304" pitchFamily="18" charset="0"/>
              </a:rPr>
              <a:t>v</a:t>
            </a:r>
            <a:r>
              <a:rPr lang="en-US" altLang="zh-CN" sz="3200" b="1" dirty="0">
                <a:solidFill>
                  <a:srgbClr val="0000FF"/>
                </a:solidFill>
                <a:latin typeface="Times New Roman" panose="02020603050405020304" pitchFamily="18" charset="0"/>
                <a:cs typeface="Times New Roman" panose="02020603050405020304" pitchFamily="18" charset="0"/>
              </a:rPr>
              <a:t> </a:t>
            </a:r>
            <a:r>
              <a:rPr lang="en-US" altLang="zh-CN" sz="3200" b="1" i="1" baseline="-25000" dirty="0">
                <a:solidFill>
                  <a:srgbClr val="0000FF"/>
                </a:solidFill>
                <a:latin typeface="Times New Roman" panose="02020603050405020304" pitchFamily="18" charset="0"/>
                <a:cs typeface="Times New Roman" panose="02020603050405020304" pitchFamily="18" charset="0"/>
              </a:rPr>
              <a:t>j</a:t>
            </a:r>
            <a:r>
              <a:rPr lang="en-US" altLang="zh-CN" sz="3200" b="1" dirty="0">
                <a:solidFill>
                  <a:srgbClr val="0000FF"/>
                </a:solidFill>
                <a:latin typeface="Times New Roman" panose="02020603050405020304" pitchFamily="18" charset="0"/>
                <a:cs typeface="Times New Roman" panose="02020603050405020304" pitchFamily="18" charset="0"/>
              </a:rPr>
              <a:t> </a:t>
            </a:r>
            <a:r>
              <a:rPr lang="zh-CN" altLang="zh-CN" sz="3200" b="1" dirty="0">
                <a:solidFill>
                  <a:srgbClr val="0000FF"/>
                </a:solidFill>
                <a:latin typeface="Times New Roman" panose="02020603050405020304" pitchFamily="18" charset="0"/>
                <a:cs typeface="Times New Roman" panose="02020603050405020304" pitchFamily="18" charset="0"/>
              </a:rPr>
              <a:t>或 </a:t>
            </a:r>
            <a:r>
              <a:rPr lang="en-US" altLang="zh-CN" sz="3200" b="1" i="1" dirty="0">
                <a:solidFill>
                  <a:srgbClr val="0000FF"/>
                </a:solidFill>
                <a:latin typeface="Times New Roman" panose="02020603050405020304" pitchFamily="18" charset="0"/>
                <a:cs typeface="Times New Roman" panose="02020603050405020304" pitchFamily="18" charset="0"/>
              </a:rPr>
              <a:t>v</a:t>
            </a:r>
            <a:r>
              <a:rPr lang="en-US" altLang="zh-CN" sz="3200" b="1" i="1" baseline="-25000" dirty="0">
                <a:solidFill>
                  <a:srgbClr val="0000FF"/>
                </a:solidFill>
                <a:latin typeface="Times New Roman" panose="02020603050405020304" pitchFamily="18" charset="0"/>
                <a:cs typeface="Times New Roman" panose="02020603050405020304" pitchFamily="18" charset="0"/>
              </a:rPr>
              <a:t>i</a:t>
            </a:r>
            <a:r>
              <a:rPr lang="en-US" altLang="zh-CN" sz="3200" b="1" dirty="0">
                <a:solidFill>
                  <a:srgbClr val="0000FF"/>
                </a:solidFill>
                <a:latin typeface="Times New Roman" panose="02020603050405020304" pitchFamily="18" charset="0"/>
                <a:cs typeface="Times New Roman" panose="02020603050405020304" pitchFamily="18" charset="0"/>
              </a:rPr>
              <a:t> ∨ </a:t>
            </a:r>
            <a:r>
              <a:rPr lang="en-US" altLang="zh-CN" sz="3200" b="1" i="1" dirty="0">
                <a:solidFill>
                  <a:srgbClr val="0000FF"/>
                </a:solidFill>
                <a:latin typeface="Times New Roman" panose="02020603050405020304" pitchFamily="18" charset="0"/>
                <a:cs typeface="Times New Roman" panose="02020603050405020304" pitchFamily="18" charset="0"/>
              </a:rPr>
              <a:t>v</a:t>
            </a:r>
            <a:r>
              <a:rPr lang="en-US" altLang="zh-CN" sz="3200" b="1" dirty="0">
                <a:solidFill>
                  <a:srgbClr val="0000FF"/>
                </a:solidFill>
                <a:latin typeface="Times New Roman" panose="02020603050405020304" pitchFamily="18" charset="0"/>
                <a:cs typeface="Times New Roman" panose="02020603050405020304" pitchFamily="18" charset="0"/>
              </a:rPr>
              <a:t> </a:t>
            </a:r>
            <a:r>
              <a:rPr lang="en-US" altLang="zh-CN" sz="3200" b="1" i="1" baseline="-25000" dirty="0">
                <a:solidFill>
                  <a:srgbClr val="0000FF"/>
                </a:solidFill>
                <a:latin typeface="Times New Roman" panose="02020603050405020304" pitchFamily="18" charset="0"/>
                <a:cs typeface="Times New Roman" panose="02020603050405020304" pitchFamily="18" charset="0"/>
              </a:rPr>
              <a:t>j</a:t>
            </a:r>
            <a:r>
              <a:rPr lang="en-US" altLang="zh-CN" sz="3200" b="1" dirty="0">
                <a:solidFill>
                  <a:srgbClr val="0000FF"/>
                </a:solidFill>
                <a:latin typeface="Times New Roman" panose="02020603050405020304" pitchFamily="18" charset="0"/>
                <a:cs typeface="Times New Roman" panose="02020603050405020304" pitchFamily="18" charset="0"/>
              </a:rPr>
              <a:t> </a:t>
            </a:r>
            <a:r>
              <a:rPr lang="zh-CN" altLang="zh-CN" sz="3200" b="1" dirty="0">
                <a:solidFill>
                  <a:srgbClr val="0000FF"/>
                </a:solidFill>
                <a:latin typeface="Times New Roman" panose="02020603050405020304" pitchFamily="18" charset="0"/>
                <a:cs typeface="Times New Roman" panose="02020603050405020304" pitchFamily="18" charset="0"/>
              </a:rPr>
              <a:t>表示事件</a:t>
            </a:r>
            <a:r>
              <a:rPr lang="en-US" altLang="zh-CN" sz="3200" b="1" dirty="0">
                <a:solidFill>
                  <a:srgbClr val="0000FF"/>
                </a:solidFill>
                <a:latin typeface="Times New Roman" panose="02020603050405020304" pitchFamily="18" charset="0"/>
                <a:cs typeface="Times New Roman" panose="02020603050405020304" pitchFamily="18" charset="0"/>
              </a:rPr>
              <a:t>“</a:t>
            </a:r>
            <a:r>
              <a:rPr lang="zh-CN" altLang="zh-CN" sz="3200" b="1" dirty="0">
                <a:solidFill>
                  <a:srgbClr val="0000FF"/>
                </a:solidFill>
                <a:latin typeface="Times New Roman" panose="02020603050405020304" pitchFamily="18" charset="0"/>
                <a:cs typeface="Times New Roman" panose="02020603050405020304" pitchFamily="18" charset="0"/>
              </a:rPr>
              <a:t>要么包含顶</a:t>
            </a:r>
            <a:r>
              <a:rPr lang="zh-CN" altLang="en-US" sz="3200" b="1" dirty="0">
                <a:solidFill>
                  <a:srgbClr val="0000FF"/>
                </a:solidFill>
                <a:latin typeface="Times New Roman" panose="02020603050405020304" pitchFamily="18" charset="0"/>
                <a:cs typeface="Times New Roman" panose="02020603050405020304" pitchFamily="18" charset="0"/>
              </a:rPr>
              <a:t>点</a:t>
            </a:r>
            <a:r>
              <a:rPr lang="en-US" altLang="zh-CN" sz="3200" b="1" i="1" dirty="0">
                <a:solidFill>
                  <a:srgbClr val="0000FF"/>
                </a:solidFill>
                <a:latin typeface="Times New Roman" panose="02020603050405020304" pitchFamily="18" charset="0"/>
                <a:cs typeface="Times New Roman" panose="02020603050405020304" pitchFamily="18" charset="0"/>
              </a:rPr>
              <a:t>v</a:t>
            </a:r>
            <a:r>
              <a:rPr lang="en-US" altLang="zh-CN" sz="3200" b="1" i="1" baseline="-25000" dirty="0">
                <a:solidFill>
                  <a:srgbClr val="0000FF"/>
                </a:solidFill>
                <a:latin typeface="Times New Roman" panose="02020603050405020304" pitchFamily="18" charset="0"/>
                <a:cs typeface="Times New Roman" panose="02020603050405020304" pitchFamily="18" charset="0"/>
              </a:rPr>
              <a:t>i</a:t>
            </a:r>
            <a:r>
              <a:rPr lang="en-US" altLang="zh-CN" sz="3200" b="1" i="1" dirty="0">
                <a:solidFill>
                  <a:srgbClr val="0000FF"/>
                </a:solidFill>
                <a:latin typeface="Times New Roman" panose="02020603050405020304" pitchFamily="18" charset="0"/>
                <a:cs typeface="Times New Roman" panose="02020603050405020304" pitchFamily="18" charset="0"/>
              </a:rPr>
              <a:t> </a:t>
            </a:r>
            <a:r>
              <a:rPr lang="zh-CN" altLang="zh-CN" sz="3200" b="1" dirty="0">
                <a:solidFill>
                  <a:srgbClr val="0000FF"/>
                </a:solidFill>
                <a:latin typeface="Times New Roman" panose="02020603050405020304" pitchFamily="18" charset="0"/>
                <a:cs typeface="Times New Roman" panose="02020603050405020304" pitchFamily="18" charset="0"/>
              </a:rPr>
              <a:t>，要么包含顶点</a:t>
            </a:r>
            <a:r>
              <a:rPr lang="en-US" altLang="zh-CN" sz="3200" b="1" i="1" dirty="0">
                <a:solidFill>
                  <a:srgbClr val="0000FF"/>
                </a:solidFill>
                <a:latin typeface="Times New Roman" panose="02020603050405020304" pitchFamily="18" charset="0"/>
                <a:cs typeface="Times New Roman" panose="02020603050405020304" pitchFamily="18" charset="0"/>
              </a:rPr>
              <a:t> v </a:t>
            </a:r>
            <a:r>
              <a:rPr lang="en-US" altLang="zh-CN" sz="3200" b="1" i="1" baseline="-25000" dirty="0">
                <a:solidFill>
                  <a:srgbClr val="0000FF"/>
                </a:solidFill>
                <a:latin typeface="Times New Roman" panose="02020603050405020304" pitchFamily="18" charset="0"/>
                <a:cs typeface="Times New Roman" panose="02020603050405020304" pitchFamily="18" charset="0"/>
              </a:rPr>
              <a:t>j</a:t>
            </a:r>
            <a:r>
              <a:rPr lang="en-US" altLang="zh-CN" sz="3200" b="1" i="1" dirty="0">
                <a:solidFill>
                  <a:srgbClr val="0000FF"/>
                </a:solidFill>
                <a:latin typeface="Times New Roman" panose="02020603050405020304" pitchFamily="18" charset="0"/>
                <a:cs typeface="Times New Roman" panose="02020603050405020304" pitchFamily="18" charset="0"/>
              </a:rPr>
              <a:t> </a:t>
            </a:r>
            <a:r>
              <a:rPr lang="en-US" altLang="zh-CN" sz="3200" b="1" dirty="0">
                <a:solidFill>
                  <a:srgbClr val="0000FF"/>
                </a:solidFill>
                <a:latin typeface="Times New Roman" panose="02020603050405020304" pitchFamily="18" charset="0"/>
                <a:cs typeface="Times New Roman" panose="02020603050405020304" pitchFamily="18" charset="0"/>
              </a:rPr>
              <a:t>”</a:t>
            </a:r>
            <a:r>
              <a:rPr lang="zh-CN" altLang="zh-CN" sz="3200" b="1" dirty="0">
                <a:solidFill>
                  <a:srgbClr val="0000FF"/>
                </a:solidFill>
                <a:latin typeface="Times New Roman" panose="02020603050405020304" pitchFamily="18" charset="0"/>
                <a:cs typeface="Times New Roman" panose="02020603050405020304" pitchFamily="18" charset="0"/>
              </a:rPr>
              <a:t>；</a:t>
            </a:r>
            <a:r>
              <a:rPr lang="en-US" altLang="zh-CN" sz="3200" b="1" i="1" dirty="0">
                <a:solidFill>
                  <a:srgbClr val="0000FF"/>
                </a:solidFill>
                <a:latin typeface="Times New Roman" panose="02020603050405020304" pitchFamily="18" charset="0"/>
                <a:cs typeface="Times New Roman" panose="02020603050405020304" pitchFamily="18" charset="0"/>
              </a:rPr>
              <a:t> </a:t>
            </a:r>
          </a:p>
          <a:p>
            <a:pPr lvl="2">
              <a:lnSpc>
                <a:spcPct val="150000"/>
              </a:lnSpc>
              <a:defRPr/>
            </a:pPr>
            <a:endParaRPr lang="en-US" altLang="zh-CN" sz="3200" b="1" i="1" dirty="0">
              <a:solidFill>
                <a:srgbClr val="0000FF"/>
              </a:solidFill>
              <a:latin typeface="Times New Roman" panose="02020603050405020304" pitchFamily="18" charset="0"/>
              <a:cs typeface="Times New Roman" panose="02020603050405020304" pitchFamily="18" charset="0"/>
            </a:endParaRPr>
          </a:p>
          <a:p>
            <a:pPr lvl="2">
              <a:lnSpc>
                <a:spcPct val="150000"/>
              </a:lnSpc>
              <a:defRPr/>
            </a:pPr>
            <a:r>
              <a:rPr lang="en-US" altLang="zh-CN" sz="3200" b="1" i="1" dirty="0">
                <a:solidFill>
                  <a:srgbClr val="0000FF"/>
                </a:solidFill>
                <a:latin typeface="Times New Roman" panose="02020603050405020304" pitchFamily="18" charset="0"/>
                <a:cs typeface="Times New Roman" panose="02020603050405020304" pitchFamily="18" charset="0"/>
              </a:rPr>
              <a:t>v</a:t>
            </a:r>
            <a:r>
              <a:rPr lang="en-US" altLang="zh-CN" sz="3200" b="1" i="1" baseline="-25000" dirty="0">
                <a:solidFill>
                  <a:srgbClr val="0000FF"/>
                </a:solidFill>
                <a:latin typeface="Times New Roman" panose="02020603050405020304" pitchFamily="18" charset="0"/>
                <a:cs typeface="Times New Roman" panose="02020603050405020304" pitchFamily="18" charset="0"/>
              </a:rPr>
              <a:t>i</a:t>
            </a:r>
            <a:r>
              <a:rPr lang="en-US" altLang="zh-CN" sz="3200" b="1" i="1" dirty="0">
                <a:solidFill>
                  <a:srgbClr val="0000FF"/>
                </a:solidFill>
                <a:latin typeface="Times New Roman" panose="02020603050405020304" pitchFamily="18" charset="0"/>
                <a:cs typeface="Times New Roman" panose="02020603050405020304" pitchFamily="18" charset="0"/>
              </a:rPr>
              <a:t> v </a:t>
            </a:r>
            <a:r>
              <a:rPr lang="en-US" altLang="zh-CN" sz="3200" b="1" i="1" baseline="-25000" dirty="0">
                <a:solidFill>
                  <a:srgbClr val="0000FF"/>
                </a:solidFill>
                <a:latin typeface="Times New Roman" panose="02020603050405020304" pitchFamily="18" charset="0"/>
                <a:cs typeface="Times New Roman" panose="02020603050405020304" pitchFamily="18" charset="0"/>
              </a:rPr>
              <a:t>j</a:t>
            </a:r>
            <a:r>
              <a:rPr lang="en-US" altLang="zh-CN" sz="3200" b="1" i="1" dirty="0">
                <a:solidFill>
                  <a:srgbClr val="0000FF"/>
                </a:solidFill>
                <a:latin typeface="Times New Roman" panose="02020603050405020304" pitchFamily="18" charset="0"/>
                <a:cs typeface="Times New Roman" panose="02020603050405020304" pitchFamily="18" charset="0"/>
              </a:rPr>
              <a:t> </a:t>
            </a:r>
            <a:r>
              <a:rPr lang="zh-CN" altLang="zh-CN" sz="3200" b="1" dirty="0">
                <a:solidFill>
                  <a:srgbClr val="0000FF"/>
                </a:solidFill>
                <a:latin typeface="Times New Roman" panose="02020603050405020304" pitchFamily="18" charset="0"/>
                <a:cs typeface="Times New Roman" panose="02020603050405020304" pitchFamily="18" charset="0"/>
              </a:rPr>
              <a:t>或</a:t>
            </a:r>
            <a:r>
              <a:rPr lang="en-US" altLang="zh-CN" sz="3200" b="1" i="1" dirty="0">
                <a:solidFill>
                  <a:srgbClr val="0000FF"/>
                </a:solidFill>
                <a:latin typeface="Times New Roman" panose="02020603050405020304" pitchFamily="18" charset="0"/>
                <a:cs typeface="Times New Roman" panose="02020603050405020304" pitchFamily="18" charset="0"/>
              </a:rPr>
              <a:t> v</a:t>
            </a:r>
            <a:r>
              <a:rPr lang="en-US" altLang="zh-CN" sz="3200" b="1" i="1" baseline="-25000" dirty="0">
                <a:solidFill>
                  <a:srgbClr val="0000FF"/>
                </a:solidFill>
                <a:latin typeface="Times New Roman" panose="02020603050405020304" pitchFamily="18" charset="0"/>
                <a:cs typeface="Times New Roman" panose="02020603050405020304" pitchFamily="18" charset="0"/>
              </a:rPr>
              <a:t>i</a:t>
            </a:r>
            <a:r>
              <a:rPr lang="en-US" altLang="zh-CN" sz="3200" b="1" i="1" dirty="0">
                <a:solidFill>
                  <a:srgbClr val="0000FF"/>
                </a:solidFill>
                <a:latin typeface="Times New Roman" panose="02020603050405020304" pitchFamily="18" charset="0"/>
                <a:cs typeface="Times New Roman" panose="02020603050405020304" pitchFamily="18" charset="0"/>
              </a:rPr>
              <a:t> </a:t>
            </a:r>
            <a:r>
              <a:rPr lang="en-US" altLang="zh-CN" sz="3200" b="1" dirty="0">
                <a:solidFill>
                  <a:srgbClr val="0000FF"/>
                </a:solidFill>
                <a:latin typeface="Times New Roman" panose="02020603050405020304" pitchFamily="18" charset="0"/>
                <a:cs typeface="Times New Roman" panose="02020603050405020304" pitchFamily="18" charset="0"/>
              </a:rPr>
              <a:t>∧</a:t>
            </a:r>
            <a:r>
              <a:rPr lang="en-US" altLang="zh-CN" sz="3200" b="1" i="1" dirty="0">
                <a:solidFill>
                  <a:srgbClr val="0000FF"/>
                </a:solidFill>
                <a:latin typeface="Times New Roman" panose="02020603050405020304" pitchFamily="18" charset="0"/>
                <a:cs typeface="Times New Roman" panose="02020603050405020304" pitchFamily="18" charset="0"/>
              </a:rPr>
              <a:t> v </a:t>
            </a:r>
            <a:r>
              <a:rPr lang="en-US" altLang="zh-CN" sz="3200" b="1" i="1" baseline="-25000" dirty="0">
                <a:solidFill>
                  <a:srgbClr val="0000FF"/>
                </a:solidFill>
                <a:latin typeface="Times New Roman" panose="02020603050405020304" pitchFamily="18" charset="0"/>
                <a:cs typeface="Times New Roman" panose="02020603050405020304" pitchFamily="18" charset="0"/>
              </a:rPr>
              <a:t>j</a:t>
            </a:r>
            <a:r>
              <a:rPr lang="en-US" altLang="zh-CN" sz="3200" b="1" i="1" dirty="0">
                <a:solidFill>
                  <a:srgbClr val="0000FF"/>
                </a:solidFill>
                <a:latin typeface="Times New Roman" panose="02020603050405020304" pitchFamily="18" charset="0"/>
                <a:cs typeface="Times New Roman" panose="02020603050405020304" pitchFamily="18" charset="0"/>
              </a:rPr>
              <a:t> </a:t>
            </a:r>
            <a:r>
              <a:rPr lang="zh-CN" altLang="zh-CN" sz="3200" b="1" dirty="0">
                <a:solidFill>
                  <a:srgbClr val="0000FF"/>
                </a:solidFill>
                <a:latin typeface="Times New Roman" panose="02020603050405020304" pitchFamily="18" charset="0"/>
                <a:cs typeface="Times New Roman" panose="02020603050405020304" pitchFamily="18" charset="0"/>
              </a:rPr>
              <a:t>表示事件</a:t>
            </a:r>
            <a:r>
              <a:rPr lang="en-US" altLang="zh-CN" sz="3200" b="1" dirty="0">
                <a:solidFill>
                  <a:srgbClr val="0000FF"/>
                </a:solidFill>
                <a:latin typeface="Times New Roman" panose="02020603050405020304" pitchFamily="18" charset="0"/>
                <a:cs typeface="Times New Roman" panose="02020603050405020304" pitchFamily="18" charset="0"/>
              </a:rPr>
              <a:t>“</a:t>
            </a:r>
            <a:r>
              <a:rPr lang="zh-CN" altLang="zh-CN" sz="3200" b="1" dirty="0">
                <a:solidFill>
                  <a:srgbClr val="0000FF"/>
                </a:solidFill>
                <a:latin typeface="Times New Roman" panose="02020603050405020304" pitchFamily="18" charset="0"/>
                <a:cs typeface="Times New Roman" panose="02020603050405020304" pitchFamily="18" charset="0"/>
              </a:rPr>
              <a:t>即包含顶点</a:t>
            </a:r>
            <a:r>
              <a:rPr lang="en-US" altLang="zh-CN" sz="3200" b="1" i="1" dirty="0">
                <a:solidFill>
                  <a:srgbClr val="0000FF"/>
                </a:solidFill>
                <a:latin typeface="Times New Roman" panose="02020603050405020304" pitchFamily="18" charset="0"/>
                <a:cs typeface="Times New Roman" panose="02020603050405020304" pitchFamily="18" charset="0"/>
              </a:rPr>
              <a:t> v</a:t>
            </a:r>
            <a:r>
              <a:rPr lang="en-US" altLang="zh-CN" sz="3200" b="1" i="1" baseline="-25000" dirty="0">
                <a:solidFill>
                  <a:srgbClr val="0000FF"/>
                </a:solidFill>
                <a:latin typeface="Times New Roman" panose="02020603050405020304" pitchFamily="18" charset="0"/>
                <a:cs typeface="Times New Roman" panose="02020603050405020304" pitchFamily="18" charset="0"/>
              </a:rPr>
              <a:t>i</a:t>
            </a:r>
            <a:r>
              <a:rPr lang="en-US" altLang="zh-CN" sz="3200" b="1" i="1" dirty="0">
                <a:solidFill>
                  <a:srgbClr val="0000FF"/>
                </a:solidFill>
                <a:latin typeface="Times New Roman" panose="02020603050405020304" pitchFamily="18" charset="0"/>
                <a:cs typeface="Times New Roman" panose="02020603050405020304" pitchFamily="18" charset="0"/>
              </a:rPr>
              <a:t> </a:t>
            </a:r>
            <a:r>
              <a:rPr lang="zh-CN" altLang="zh-CN" sz="3200" b="1" dirty="0">
                <a:solidFill>
                  <a:srgbClr val="0000FF"/>
                </a:solidFill>
                <a:latin typeface="Times New Roman" panose="02020603050405020304" pitchFamily="18" charset="0"/>
                <a:cs typeface="Times New Roman" panose="02020603050405020304" pitchFamily="18" charset="0"/>
              </a:rPr>
              <a:t>又包含顶点</a:t>
            </a:r>
            <a:r>
              <a:rPr lang="en-US" altLang="zh-CN" sz="3200" b="1" i="1" dirty="0">
                <a:solidFill>
                  <a:srgbClr val="0000FF"/>
                </a:solidFill>
                <a:latin typeface="Times New Roman" panose="02020603050405020304" pitchFamily="18" charset="0"/>
                <a:cs typeface="Times New Roman" panose="02020603050405020304" pitchFamily="18" charset="0"/>
              </a:rPr>
              <a:t> v </a:t>
            </a:r>
            <a:r>
              <a:rPr lang="en-US" altLang="zh-CN" sz="3200" b="1" i="1" baseline="-25000" dirty="0">
                <a:solidFill>
                  <a:srgbClr val="0000FF"/>
                </a:solidFill>
                <a:latin typeface="Times New Roman" panose="02020603050405020304" pitchFamily="18" charset="0"/>
                <a:cs typeface="Times New Roman" panose="02020603050405020304" pitchFamily="18" charset="0"/>
              </a:rPr>
              <a:t>j</a:t>
            </a:r>
            <a:r>
              <a:rPr lang="en-US" altLang="zh-CN" sz="3200" b="1" i="1" dirty="0">
                <a:solidFill>
                  <a:srgbClr val="0000FF"/>
                </a:solidFill>
                <a:latin typeface="Times New Roman" panose="02020603050405020304" pitchFamily="18" charset="0"/>
                <a:cs typeface="Times New Roman" panose="02020603050405020304" pitchFamily="18" charset="0"/>
              </a:rPr>
              <a:t> </a:t>
            </a:r>
            <a:r>
              <a:rPr lang="en-US" altLang="zh-CN" sz="3200" b="1" dirty="0">
                <a:solidFill>
                  <a:srgbClr val="0000FF"/>
                </a:solidFill>
                <a:latin typeface="Times New Roman" panose="02020603050405020304" pitchFamily="18" charset="0"/>
                <a:cs typeface="Times New Roman" panose="02020603050405020304" pitchFamily="18" charset="0"/>
              </a:rPr>
              <a:t>”</a:t>
            </a:r>
            <a:r>
              <a:rPr lang="zh-CN" altLang="zh-CN" sz="3200" b="1" dirty="0">
                <a:solidFill>
                  <a:srgbClr val="0000FF"/>
                </a:solidFill>
                <a:latin typeface="Times New Roman" panose="02020603050405020304" pitchFamily="18" charset="0"/>
                <a:cs typeface="Times New Roman" panose="02020603050405020304" pitchFamily="18" charset="0"/>
              </a:rPr>
              <a:t>。</a:t>
            </a:r>
            <a:r>
              <a:rPr lang="en-US" altLang="zh-CN" sz="3200" b="1" dirty="0">
                <a:solidFill>
                  <a:srgbClr val="0000FF"/>
                </a:solidFill>
                <a:latin typeface="Times New Roman" panose="02020603050405020304" pitchFamily="18" charset="0"/>
                <a:cs typeface="Times New Roman" panose="02020603050405020304" pitchFamily="18" charset="0"/>
              </a:rPr>
              <a:t> </a:t>
            </a:r>
            <a:endParaRPr lang="zh-CN" altLang="zh-CN" sz="3200" b="1" dirty="0">
              <a:solidFill>
                <a:srgbClr val="0000FF"/>
              </a:solidFill>
              <a:latin typeface="Times New Roman" panose="02020603050405020304" pitchFamily="18" charset="0"/>
              <a:cs typeface="Times New Roman" panose="02020603050405020304" pitchFamily="18" charset="0"/>
            </a:endParaRPr>
          </a:p>
          <a:p>
            <a:pPr>
              <a:lnSpc>
                <a:spcPct val="150000"/>
              </a:lnSpc>
              <a:defRPr/>
            </a:pPr>
            <a:endParaRPr lang="zh-CN" altLang="en-US"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PA-矩形 2"/>
          <p:cNvSpPr>
            <a:spLocks noGrp="1" noRot="1" noChangeArrowheads="1"/>
          </p:cNvSpPr>
          <p:nvPr>
            <p:ph type="title"/>
            <p:custDataLst>
              <p:tags r:id="rId2"/>
            </p:custDataLst>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4400" b="1" i="0" u="none" strike="noStrike" kern="0" cap="none" spc="0" normalizeH="0" baseline="0" noProof="0" dirty="0">
              <a:ln>
                <a:noFill/>
              </a:ln>
              <a:solidFill>
                <a:schemeClr val="tx2"/>
              </a:solidFill>
              <a:effectLst>
                <a:outerShdw blurRad="38100" dist="38100" dir="2700000" algn="tl">
                  <a:srgbClr val="C0C0C0"/>
                </a:outerShdw>
              </a:effectLst>
              <a:uLnTx/>
              <a:uFillTx/>
              <a:latin typeface="+mj-lt"/>
              <a:ea typeface="+mj-ea"/>
              <a:cs typeface="+mj-cs"/>
            </a:endParaRPr>
          </a:p>
        </p:txBody>
      </p:sp>
      <p:sp>
        <p:nvSpPr>
          <p:cNvPr id="184323" name="PA-矩形 3"/>
          <p:cNvSpPr>
            <a:spLocks noGrp="1" noRot="1" noChangeArrowheads="1"/>
          </p:cNvSpPr>
          <p:nvPr>
            <p:ph idx="1"/>
            <p:custDataLst>
              <p:tags r:id="rId3"/>
            </p:custDataLst>
          </p:nvPr>
        </p:nvSpPr>
        <p:spPr>
          <a:xfrm>
            <a:off x="250825" y="476250"/>
            <a:ext cx="8540750" cy="5184775"/>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a:pPr>
            <a:r>
              <a:rPr kumimoji="0" lang="zh-CN" altLang="en-US" sz="36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rPr>
              <a:t>有向图与无向图</a:t>
            </a:r>
          </a:p>
          <a:p>
            <a:pPr marL="742950" marR="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a:pPr>
            <a:r>
              <a:rPr kumimoji="0" lang="zh-CN" altLang="en-US" sz="2800" b="1" i="0" u="none" strike="noStrike" kern="0" cap="none" spc="0" normalizeH="0" baseline="0" noProof="0" dirty="0">
                <a:ln>
                  <a:noFill/>
                </a:ln>
                <a:solidFill>
                  <a:srgbClr val="3C3C5A"/>
                </a:solidFill>
                <a:effectLst/>
                <a:uLnTx/>
                <a:uFillTx/>
                <a:latin typeface="+mn-lt"/>
                <a:ea typeface="+mn-ea"/>
                <a:cs typeface="+mn-ea"/>
              </a:rPr>
              <a:t>根据端间关系的性质，可分为有向图和无向图。当</a:t>
            </a:r>
            <a:r>
              <a:rPr kumimoji="0" lang="en-US" altLang="zh-CN" sz="2800" b="1" i="0" u="none" strike="noStrike" kern="0" cap="none" spc="0" normalizeH="0" baseline="0" noProof="0" dirty="0">
                <a:ln>
                  <a:noFill/>
                </a:ln>
                <a:solidFill>
                  <a:srgbClr val="3C3C5A"/>
                </a:solidFill>
                <a:effectLst/>
                <a:uLnTx/>
                <a:uFillTx/>
                <a:latin typeface="+mn-lt"/>
                <a:ea typeface="+mn-ea"/>
                <a:cs typeface="+mn-ea"/>
              </a:rPr>
              <a:t>v</a:t>
            </a:r>
            <a:r>
              <a:rPr kumimoji="0" lang="en-US" altLang="zh-CN" sz="2800" b="1" i="0" u="none" strike="noStrike" kern="0" cap="none" spc="0" normalizeH="0" baseline="-25000" noProof="0" dirty="0">
                <a:ln>
                  <a:noFill/>
                </a:ln>
                <a:solidFill>
                  <a:srgbClr val="3C3C5A"/>
                </a:solidFill>
                <a:effectLst/>
                <a:uLnTx/>
                <a:uFillTx/>
                <a:latin typeface="+mn-lt"/>
                <a:ea typeface="+mn-ea"/>
                <a:cs typeface="+mn-ea"/>
              </a:rPr>
              <a:t>i</a:t>
            </a:r>
            <a:r>
              <a:rPr kumimoji="0" lang="zh-CN" altLang="en-US" sz="2800" b="1" i="0" u="none" strike="noStrike" kern="0" cap="none" spc="0" normalizeH="0" baseline="0" noProof="0" dirty="0">
                <a:ln>
                  <a:noFill/>
                </a:ln>
                <a:solidFill>
                  <a:srgbClr val="3C3C5A"/>
                </a:solidFill>
                <a:effectLst/>
                <a:uLnTx/>
                <a:uFillTx/>
                <a:latin typeface="+mn-lt"/>
                <a:ea typeface="+mn-ea"/>
                <a:cs typeface="+mn-ea"/>
              </a:rPr>
              <a:t>对</a:t>
            </a:r>
            <a:r>
              <a:rPr kumimoji="0" lang="en-US" altLang="zh-CN" sz="2800" b="1" i="0" u="none" strike="noStrike" kern="0" cap="none" spc="0" normalizeH="0" baseline="0" noProof="0" dirty="0" err="1">
                <a:ln>
                  <a:noFill/>
                </a:ln>
                <a:solidFill>
                  <a:srgbClr val="3C3C5A"/>
                </a:solidFill>
                <a:effectLst/>
                <a:uLnTx/>
                <a:uFillTx/>
                <a:latin typeface="+mn-lt"/>
                <a:ea typeface="+mn-ea"/>
                <a:cs typeface="+mn-ea"/>
              </a:rPr>
              <a:t>v</a:t>
            </a:r>
            <a:r>
              <a:rPr kumimoji="0" lang="en-US" altLang="zh-CN" sz="2800" b="1" i="0" u="none" strike="noStrike" kern="0" cap="none" spc="0" normalizeH="0" baseline="-25000" noProof="0" dirty="0" err="1">
                <a:ln>
                  <a:noFill/>
                </a:ln>
                <a:solidFill>
                  <a:srgbClr val="3C3C5A"/>
                </a:solidFill>
                <a:effectLst/>
                <a:uLnTx/>
                <a:uFillTx/>
                <a:latin typeface="+mn-lt"/>
                <a:ea typeface="+mn-ea"/>
                <a:cs typeface="+mn-ea"/>
              </a:rPr>
              <a:t>j</a:t>
            </a:r>
            <a:r>
              <a:rPr kumimoji="0" lang="zh-CN" altLang="en-US" sz="2800" b="1" i="0" u="none" strike="noStrike" kern="0" cap="none" spc="0" normalizeH="0" baseline="0" noProof="0" dirty="0">
                <a:ln>
                  <a:noFill/>
                </a:ln>
                <a:solidFill>
                  <a:srgbClr val="3C3C5A"/>
                </a:solidFill>
                <a:effectLst/>
                <a:uLnTx/>
                <a:uFillTx/>
                <a:latin typeface="+mn-lt"/>
                <a:ea typeface="+mn-ea"/>
                <a:cs typeface="+mn-ea"/>
              </a:rPr>
              <a:t>有某种关系等价于</a:t>
            </a:r>
            <a:r>
              <a:rPr kumimoji="0" lang="en-US" altLang="zh-CN" sz="2800" b="1" i="0" u="none" strike="noStrike" kern="0" cap="none" spc="0" normalizeH="0" baseline="0" noProof="0" dirty="0" err="1">
                <a:ln>
                  <a:noFill/>
                </a:ln>
                <a:solidFill>
                  <a:srgbClr val="3C3C5A"/>
                </a:solidFill>
                <a:effectLst/>
                <a:uLnTx/>
                <a:uFillTx/>
                <a:latin typeface="+mn-lt"/>
                <a:ea typeface="+mn-ea"/>
                <a:cs typeface="+mn-ea"/>
              </a:rPr>
              <a:t>v</a:t>
            </a:r>
            <a:r>
              <a:rPr kumimoji="0" lang="en-US" altLang="zh-CN" sz="2800" b="1" i="0" u="none" strike="noStrike" kern="0" cap="none" spc="0" normalizeH="0" baseline="-25000" noProof="0" dirty="0" err="1">
                <a:ln>
                  <a:noFill/>
                </a:ln>
                <a:solidFill>
                  <a:srgbClr val="3C3C5A"/>
                </a:solidFill>
                <a:effectLst/>
                <a:uLnTx/>
                <a:uFillTx/>
                <a:latin typeface="+mn-lt"/>
                <a:ea typeface="+mn-ea"/>
                <a:cs typeface="+mn-ea"/>
              </a:rPr>
              <a:t>j</a:t>
            </a:r>
            <a:r>
              <a:rPr kumimoji="0" lang="zh-CN" altLang="en-US" sz="2800" b="1" i="0" u="none" strike="noStrike" kern="0" cap="none" spc="0" normalizeH="0" baseline="0" noProof="0" dirty="0">
                <a:ln>
                  <a:noFill/>
                </a:ln>
                <a:solidFill>
                  <a:srgbClr val="3C3C5A"/>
                </a:solidFill>
                <a:effectLst/>
                <a:uLnTx/>
                <a:uFillTx/>
                <a:latin typeface="+mn-lt"/>
                <a:ea typeface="+mn-ea"/>
                <a:cs typeface="+mn-ea"/>
              </a:rPr>
              <a:t>对</a:t>
            </a:r>
            <a:r>
              <a:rPr kumimoji="0" lang="en-US" altLang="zh-CN" sz="2800" b="1" i="0" u="none" strike="noStrike" kern="0" cap="none" spc="0" normalizeH="0" baseline="0" noProof="0" dirty="0">
                <a:ln>
                  <a:noFill/>
                </a:ln>
                <a:solidFill>
                  <a:srgbClr val="3C3C5A"/>
                </a:solidFill>
                <a:effectLst/>
                <a:uLnTx/>
                <a:uFillTx/>
                <a:latin typeface="+mn-lt"/>
                <a:ea typeface="+mn-ea"/>
                <a:cs typeface="+mn-ea"/>
              </a:rPr>
              <a:t>v</a:t>
            </a:r>
            <a:r>
              <a:rPr kumimoji="0" lang="en-US" altLang="zh-CN" sz="2800" b="1" i="0" u="none" strike="noStrike" kern="0" cap="none" spc="0" normalizeH="0" baseline="-25000" noProof="0" dirty="0">
                <a:ln>
                  <a:noFill/>
                </a:ln>
                <a:solidFill>
                  <a:srgbClr val="3C3C5A"/>
                </a:solidFill>
                <a:effectLst/>
                <a:uLnTx/>
                <a:uFillTx/>
                <a:latin typeface="+mn-lt"/>
                <a:ea typeface="+mn-ea"/>
                <a:cs typeface="+mn-ea"/>
              </a:rPr>
              <a:t>i</a:t>
            </a:r>
            <a:r>
              <a:rPr kumimoji="0" lang="zh-CN" altLang="en-US" sz="2800" b="1" i="0" u="none" strike="noStrike" kern="0" cap="none" spc="0" normalizeH="0" baseline="0" noProof="0" dirty="0">
                <a:ln>
                  <a:noFill/>
                </a:ln>
                <a:solidFill>
                  <a:srgbClr val="3C3C5A"/>
                </a:solidFill>
                <a:effectLst/>
                <a:uLnTx/>
                <a:uFillTx/>
                <a:latin typeface="+mn-lt"/>
                <a:ea typeface="+mn-ea"/>
                <a:cs typeface="+mn-ea"/>
              </a:rPr>
              <a:t>有某种关系，就称这图为无向图；反之，则称为有向图。</a:t>
            </a:r>
          </a:p>
          <a:p>
            <a:pPr marL="742950" marR="0" lvl="1" indent="-285750" algn="l" defTabSz="914400" rtl="0" eaLnBrk="1" fontAlgn="base" latinLnBrk="0" hangingPunct="1">
              <a:lnSpc>
                <a:spcPct val="80000"/>
              </a:lnSpc>
              <a:spcBef>
                <a:spcPct val="20000"/>
              </a:spcBef>
              <a:spcAft>
                <a:spcPct val="0"/>
              </a:spcAft>
              <a:buClr>
                <a:schemeClr val="accent2"/>
              </a:buClr>
              <a:buSzPct val="85000"/>
              <a:buFont typeface="Wingdings" panose="05000000000000000000" pitchFamily="2" charset="2"/>
              <a:buChar char=""/>
              <a:defRPr/>
            </a:pPr>
            <a:r>
              <a:rPr kumimoji="0" lang="zh-CN" altLang="en-US" sz="2800" b="1" i="0" u="none" strike="noStrike" kern="0" cap="none" spc="0" normalizeH="0" baseline="0" noProof="0" dirty="0">
                <a:ln>
                  <a:noFill/>
                </a:ln>
                <a:solidFill>
                  <a:srgbClr val="3C3C5A"/>
                </a:solidFill>
                <a:effectLst/>
                <a:uLnTx/>
                <a:uFillTx/>
                <a:latin typeface="+mn-lt"/>
                <a:ea typeface="+mn-ea"/>
                <a:cs typeface="+mn-ea"/>
              </a:rPr>
              <a:t>即图的</a:t>
            </a:r>
            <a:r>
              <a:rPr kumimoji="0" lang="zh-CN" altLang="en-US" sz="2800" b="1" i="0" u="none" strike="noStrike" kern="0" cap="none" spc="0" normalizeH="0" baseline="0" noProof="0" dirty="0">
                <a:ln>
                  <a:noFill/>
                </a:ln>
                <a:solidFill>
                  <a:srgbClr val="FF3300"/>
                </a:solidFill>
                <a:effectLst/>
                <a:uLnTx/>
                <a:uFillTx/>
                <a:latin typeface="+mn-lt"/>
                <a:ea typeface="+mn-ea"/>
                <a:cs typeface="+mn-ea"/>
              </a:rPr>
              <a:t>任一条边</a:t>
            </a:r>
            <a:r>
              <a:rPr kumimoji="0" lang="zh-CN" altLang="en-US" sz="2800" b="1" i="0" u="none" strike="noStrike" kern="0" cap="none" spc="0" normalizeH="0" baseline="0" noProof="0" dirty="0">
                <a:ln>
                  <a:noFill/>
                </a:ln>
                <a:solidFill>
                  <a:srgbClr val="3C3C5A"/>
                </a:solidFill>
                <a:effectLst/>
                <a:uLnTx/>
                <a:uFillTx/>
                <a:latin typeface="+mn-lt"/>
                <a:ea typeface="+mn-ea"/>
                <a:cs typeface="+mn-ea"/>
              </a:rPr>
              <a:t>都对应一个</a:t>
            </a:r>
            <a:r>
              <a:rPr kumimoji="0" lang="zh-CN" altLang="en-US" sz="2800" b="1" i="0" u="none" strike="noStrike" kern="0" cap="none" spc="0" normalizeH="0" baseline="0" noProof="0" dirty="0">
                <a:ln>
                  <a:noFill/>
                </a:ln>
                <a:solidFill>
                  <a:srgbClr val="FF3300"/>
                </a:solidFill>
                <a:effectLst/>
                <a:uLnTx/>
                <a:uFillTx/>
                <a:latin typeface="+mn-lt"/>
                <a:ea typeface="+mn-ea"/>
                <a:cs typeface="+mn-ea"/>
              </a:rPr>
              <a:t>有序点对</a:t>
            </a:r>
            <a:r>
              <a:rPr kumimoji="0" lang="zh-CN" altLang="en-US" sz="2800" b="1" i="0" u="none" strike="noStrike" kern="0" cap="none" spc="0" normalizeH="0" baseline="0" noProof="0" dirty="0">
                <a:ln>
                  <a:noFill/>
                </a:ln>
                <a:solidFill>
                  <a:srgbClr val="3C3C5A"/>
                </a:solidFill>
                <a:effectLst/>
                <a:uLnTx/>
                <a:uFillTx/>
                <a:latin typeface="+mn-lt"/>
                <a:ea typeface="+mn-ea"/>
                <a:cs typeface="+mn-ea"/>
              </a:rPr>
              <a:t>则为</a:t>
            </a:r>
            <a:r>
              <a:rPr kumimoji="0" lang="zh-CN" altLang="en-US" sz="2800" b="1" i="0" u="none" strike="noStrike" kern="0" cap="none" spc="0" normalizeH="0" baseline="0" noProof="0" dirty="0">
                <a:ln>
                  <a:noFill/>
                </a:ln>
                <a:solidFill>
                  <a:schemeClr val="tx1"/>
                </a:solidFill>
                <a:effectLst/>
                <a:uLnTx/>
                <a:uFillTx/>
                <a:latin typeface="+mn-lt"/>
                <a:ea typeface="+mn-ea"/>
                <a:cs typeface="+mn-ea"/>
              </a:rPr>
              <a:t>有向图</a:t>
            </a:r>
            <a:r>
              <a:rPr kumimoji="0" lang="zh-CN" altLang="en-US" sz="2800" b="1" i="0" u="none" strike="noStrike" kern="0" cap="none" spc="0" normalizeH="0" baseline="0" noProof="0" dirty="0">
                <a:ln>
                  <a:noFill/>
                </a:ln>
                <a:solidFill>
                  <a:srgbClr val="3C3C5A"/>
                </a:solidFill>
                <a:effectLst/>
                <a:uLnTx/>
                <a:uFillTx/>
                <a:latin typeface="+mn-lt"/>
                <a:ea typeface="+mn-ea"/>
                <a:cs typeface="+mn-ea"/>
              </a:rPr>
              <a:t>，否则为</a:t>
            </a:r>
            <a:r>
              <a:rPr kumimoji="0" lang="zh-CN" altLang="en-US" sz="2800" b="1" i="0" u="none" strike="noStrike" kern="0" cap="none" spc="0" normalizeH="0" baseline="0" noProof="0" dirty="0">
                <a:ln>
                  <a:noFill/>
                </a:ln>
                <a:solidFill>
                  <a:schemeClr val="tx1"/>
                </a:solidFill>
                <a:effectLst/>
                <a:uLnTx/>
                <a:uFillTx/>
                <a:latin typeface="+mn-lt"/>
                <a:ea typeface="+mn-ea"/>
                <a:cs typeface="+mn-ea"/>
              </a:rPr>
              <a:t>无向图</a:t>
            </a:r>
            <a:endParaRPr kumimoji="0" lang="zh-CN" altLang="en-US" sz="2800" b="1" i="0" u="none" strike="noStrike" kern="0" cap="none" spc="0" normalizeH="0" baseline="-25000" noProof="0" dirty="0">
              <a:ln>
                <a:noFill/>
              </a:ln>
              <a:solidFill>
                <a:srgbClr val="3C3C5A"/>
              </a:solidFill>
              <a:effectLst/>
              <a:uLnTx/>
              <a:uFillTx/>
              <a:latin typeface="+mn-lt"/>
              <a:ea typeface="+mn-ea"/>
              <a:cs typeface="+mn-ea"/>
            </a:endParaRPr>
          </a:p>
        </p:txBody>
      </p:sp>
      <p:graphicFrame>
        <p:nvGraphicFramePr>
          <p:cNvPr id="131075" name="PA-对象 1"/>
          <p:cNvGraphicFramePr>
            <a:graphicFrameLocks noChangeAspect="1"/>
          </p:cNvGraphicFramePr>
          <p:nvPr>
            <p:custDataLst>
              <p:tags r:id="rId4"/>
            </p:custDataLst>
          </p:nvPr>
        </p:nvGraphicFramePr>
        <p:xfrm>
          <a:off x="2339975" y="3213100"/>
          <a:ext cx="5051425" cy="2700338"/>
        </p:xfrm>
        <a:graphic>
          <a:graphicData uri="http://schemas.openxmlformats.org/presentationml/2006/ole">
            <mc:AlternateContent xmlns:mc="http://schemas.openxmlformats.org/markup-compatibility/2006">
              <mc:Choice xmlns:v="urn:schemas-microsoft-com:vml" Requires="v">
                <p:oleObj spid="_x0000_s12385" r:id="rId10" imgW="3470275" imgH="1870075" progId="Visio.Drawing.11">
                  <p:embed/>
                </p:oleObj>
              </mc:Choice>
              <mc:Fallback>
                <p:oleObj r:id="rId10" imgW="3470275" imgH="1870075" progId="Visio.Drawing.11">
                  <p:embed/>
                  <p:pic>
                    <p:nvPicPr>
                      <p:cNvPr id="0" name="图片 3107"/>
                      <p:cNvPicPr/>
                      <p:nvPr/>
                    </p:nvPicPr>
                    <p:blipFill>
                      <a:blip r:embed="rId11"/>
                      <a:stretch>
                        <a:fillRect/>
                      </a:stretch>
                    </p:blipFill>
                    <p:spPr>
                      <a:xfrm>
                        <a:off x="2339975" y="3213100"/>
                        <a:ext cx="5051425" cy="2700338"/>
                      </a:xfrm>
                      <a:prstGeom prst="rect">
                        <a:avLst/>
                      </a:prstGeom>
                      <a:noFill/>
                      <a:ln w="38100">
                        <a:noFill/>
                        <a:miter/>
                      </a:ln>
                    </p:spPr>
                  </p:pic>
                </p:oleObj>
              </mc:Fallback>
            </mc:AlternateContent>
          </a:graphicData>
        </a:graphic>
      </p:graphicFrame>
      <p:sp>
        <p:nvSpPr>
          <p:cNvPr id="53252" name="PA-AutoShape 8"/>
          <p:cNvSpPr/>
          <p:nvPr>
            <p:custDataLst>
              <p:tags r:id="rId5"/>
            </p:custDataLst>
          </p:nvPr>
        </p:nvSpPr>
        <p:spPr>
          <a:xfrm>
            <a:off x="250825" y="4941888"/>
            <a:ext cx="2159000" cy="1512887"/>
          </a:xfrm>
          <a:prstGeom prst="callout1">
            <a:avLst>
              <a:gd name="adj1" fmla="val 7556"/>
              <a:gd name="adj2" fmla="val 103528"/>
              <a:gd name="adj3" fmla="val -14375"/>
              <a:gd name="adj4" fmla="val 177648"/>
            </a:avLst>
          </a:prstGeom>
          <a:solidFill>
            <a:schemeClr val="accent1"/>
          </a:solidFill>
          <a:ln w="9525" cap="flat" cmpd="sng">
            <a:solidFill>
              <a:schemeClr val="tx1"/>
            </a:solidFill>
            <a:prstDash val="solid"/>
            <a:miter/>
            <a:headEnd type="none" w="med" len="med"/>
            <a:tailEnd type="stealth" w="med" len="med"/>
          </a:ln>
        </p:spPr>
        <p:txBody>
          <a:bodyPr anchor="t"/>
          <a:lstStyle/>
          <a:p>
            <a:pPr>
              <a:buSzTx/>
            </a:pPr>
            <a:r>
              <a:rPr lang="zh-CN" altLang="en-US" sz="2400" b="1" dirty="0">
                <a:solidFill>
                  <a:srgbClr val="007A77"/>
                </a:solidFill>
                <a:latin typeface="Arial" panose="020B0604020202020204" pitchFamily="34" charset="0"/>
                <a:ea typeface="宋体" panose="02010600030101010101" pitchFamily="2" charset="-122"/>
              </a:rPr>
              <a:t>重边。也叫平行边，重边常可以合并成一条边</a:t>
            </a:r>
          </a:p>
        </p:txBody>
      </p:sp>
      <p:sp>
        <p:nvSpPr>
          <p:cNvPr id="53253" name="PA-AutoShape 9"/>
          <p:cNvSpPr/>
          <p:nvPr>
            <p:custDataLst>
              <p:tags r:id="rId6"/>
            </p:custDataLst>
          </p:nvPr>
        </p:nvSpPr>
        <p:spPr>
          <a:xfrm>
            <a:off x="7308850" y="4652963"/>
            <a:ext cx="1835150" cy="1655762"/>
          </a:xfrm>
          <a:prstGeom prst="callout1">
            <a:avLst>
              <a:gd name="adj1" fmla="val 6903"/>
              <a:gd name="adj2" fmla="val -4153"/>
              <a:gd name="adj3" fmla="val -13806"/>
              <a:gd name="adj4" fmla="val -12977"/>
            </a:avLst>
          </a:prstGeom>
          <a:solidFill>
            <a:schemeClr val="accent1"/>
          </a:solidFill>
          <a:ln w="9525" cap="flat" cmpd="sng">
            <a:solidFill>
              <a:schemeClr val="tx1"/>
            </a:solidFill>
            <a:prstDash val="solid"/>
            <a:miter/>
            <a:headEnd type="none" w="med" len="med"/>
            <a:tailEnd type="stealth" w="med" len="med"/>
          </a:ln>
        </p:spPr>
        <p:txBody>
          <a:bodyPr anchor="t"/>
          <a:lstStyle/>
          <a:p>
            <a:pPr>
              <a:buSzTx/>
            </a:pPr>
            <a:r>
              <a:rPr lang="zh-CN" altLang="en-US" sz="2400" b="1" dirty="0">
                <a:solidFill>
                  <a:srgbClr val="007A77"/>
                </a:solidFill>
                <a:latin typeface="Arial" panose="020B0604020202020204" pitchFamily="34" charset="0"/>
                <a:ea typeface="宋体" panose="02010600030101010101" pitchFamily="2" charset="-122"/>
              </a:rPr>
              <a:t>不能称为重边，因为两条边的方向不同</a:t>
            </a:r>
          </a:p>
        </p:txBody>
      </p:sp>
      <p:sp>
        <p:nvSpPr>
          <p:cNvPr id="53254" name="PA-AutoShape 10"/>
          <p:cNvSpPr/>
          <p:nvPr>
            <p:custDataLst>
              <p:tags r:id="rId7"/>
            </p:custDataLst>
          </p:nvPr>
        </p:nvSpPr>
        <p:spPr>
          <a:xfrm>
            <a:off x="4427538" y="5561013"/>
            <a:ext cx="1511300" cy="1296987"/>
          </a:xfrm>
          <a:prstGeom prst="callout1">
            <a:avLst>
              <a:gd name="adj1" fmla="val 8815"/>
              <a:gd name="adj2" fmla="val 105042"/>
              <a:gd name="adj3" fmla="val -65606"/>
              <a:gd name="adj4" fmla="val 127310"/>
            </a:avLst>
          </a:prstGeom>
          <a:solidFill>
            <a:schemeClr val="accent1"/>
          </a:solidFill>
          <a:ln w="9525" cap="flat" cmpd="sng">
            <a:solidFill>
              <a:schemeClr val="tx1"/>
            </a:solidFill>
            <a:prstDash val="solid"/>
            <a:miter/>
            <a:headEnd type="none" w="med" len="med"/>
            <a:tailEnd type="stealth" w="med" len="med"/>
          </a:ln>
        </p:spPr>
        <p:txBody>
          <a:bodyPr anchor="t"/>
          <a:lstStyle/>
          <a:p>
            <a:pPr>
              <a:buSzTx/>
            </a:pPr>
            <a:r>
              <a:rPr lang="zh-CN" altLang="en-US" sz="2400" b="1" dirty="0">
                <a:solidFill>
                  <a:srgbClr val="007A77"/>
                </a:solidFill>
                <a:latin typeface="Arial" panose="020B0604020202020204" pitchFamily="34" charset="0"/>
                <a:ea typeface="宋体" panose="02010600030101010101" pitchFamily="2" charset="-122"/>
              </a:rPr>
              <a:t>可画成</a:t>
            </a:r>
            <a:r>
              <a:rPr lang="en-US" altLang="zh-CN" sz="2400" b="1" dirty="0">
                <a:solidFill>
                  <a:srgbClr val="007A77"/>
                </a:solidFill>
                <a:latin typeface="Arial" panose="020B0604020202020204" pitchFamily="34" charset="0"/>
                <a:ea typeface="宋体" panose="02010600030101010101" pitchFamily="2" charset="-122"/>
              </a:rPr>
              <a:t>2</a:t>
            </a:r>
            <a:r>
              <a:rPr lang="zh-CN" altLang="en-US" sz="2400" b="1" dirty="0">
                <a:solidFill>
                  <a:srgbClr val="007A77"/>
                </a:solidFill>
                <a:latin typeface="Arial" panose="020B0604020202020204" pitchFamily="34" charset="0"/>
                <a:ea typeface="宋体" panose="02010600030101010101" pitchFamily="2" charset="-122"/>
              </a:rPr>
              <a:t>个方向的有向边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4323">
                                            <p:txEl>
                                              <p:pRg st="0" end="0"/>
                                            </p:txEl>
                                          </p:spTgt>
                                        </p:tgtEl>
                                        <p:attrNameLst>
                                          <p:attrName>style.visibility</p:attrName>
                                        </p:attrNameLst>
                                      </p:cBhvr>
                                      <p:to>
                                        <p:strVal val="visible"/>
                                      </p:to>
                                    </p:set>
                                    <p:animEffect transition="in" filter="fade">
                                      <p:cBhvr>
                                        <p:cTn id="7" dur="500"/>
                                        <p:tgtEl>
                                          <p:spTgt spid="18432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4323">
                                            <p:txEl>
                                              <p:pRg st="1" end="1"/>
                                            </p:txEl>
                                          </p:spTgt>
                                        </p:tgtEl>
                                        <p:attrNameLst>
                                          <p:attrName>style.visibility</p:attrName>
                                        </p:attrNameLst>
                                      </p:cBhvr>
                                      <p:to>
                                        <p:strVal val="visible"/>
                                      </p:to>
                                    </p:set>
                                    <p:animEffect transition="in" filter="fade">
                                      <p:cBhvr>
                                        <p:cTn id="10" dur="500"/>
                                        <p:tgtEl>
                                          <p:spTgt spid="18432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4323">
                                            <p:txEl>
                                              <p:pRg st="2" end="2"/>
                                            </p:txEl>
                                          </p:spTgt>
                                        </p:tgtEl>
                                        <p:attrNameLst>
                                          <p:attrName>style.visibility</p:attrName>
                                        </p:attrNameLst>
                                      </p:cBhvr>
                                      <p:to>
                                        <p:strVal val="visible"/>
                                      </p:to>
                                    </p:set>
                                    <p:animEffect transition="in" filter="fade">
                                      <p:cBhvr>
                                        <p:cTn id="13" dur="500"/>
                                        <p:tgtEl>
                                          <p:spTgt spid="18432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3252"/>
                                        </p:tgtEl>
                                        <p:attrNameLst>
                                          <p:attrName>style.visibility</p:attrName>
                                        </p:attrNameLst>
                                      </p:cBhvr>
                                      <p:to>
                                        <p:strVal val="visible"/>
                                      </p:to>
                                    </p:set>
                                    <p:animEffect transition="in" filter="fade">
                                      <p:cBhvr>
                                        <p:cTn id="18" dur="500"/>
                                        <p:tgtEl>
                                          <p:spTgt spid="5325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3254"/>
                                        </p:tgtEl>
                                        <p:attrNameLst>
                                          <p:attrName>style.visibility</p:attrName>
                                        </p:attrNameLst>
                                      </p:cBhvr>
                                      <p:to>
                                        <p:strVal val="visible"/>
                                      </p:to>
                                    </p:set>
                                    <p:animEffect transition="in" filter="fade">
                                      <p:cBhvr>
                                        <p:cTn id="23" dur="500"/>
                                        <p:tgtEl>
                                          <p:spTgt spid="53254"/>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3253"/>
                                        </p:tgtEl>
                                        <p:attrNameLst>
                                          <p:attrName>style.visibility</p:attrName>
                                        </p:attrNameLst>
                                      </p:cBhvr>
                                      <p:to>
                                        <p:strVal val="visible"/>
                                      </p:to>
                                    </p:set>
                                    <p:animEffect transition="in" filter="fade">
                                      <p:cBhvr>
                                        <p:cTn id="28" dur="1000"/>
                                        <p:tgtEl>
                                          <p:spTgt spid="53253"/>
                                        </p:tgtEl>
                                      </p:cBhvr>
                                    </p:animEffect>
                                    <p:anim calcmode="lin" valueType="num">
                                      <p:cBhvr>
                                        <p:cTn id="29" dur="1000" fill="hold"/>
                                        <p:tgtEl>
                                          <p:spTgt spid="53253"/>
                                        </p:tgtEl>
                                        <p:attrNameLst>
                                          <p:attrName>ppt_x</p:attrName>
                                        </p:attrNameLst>
                                      </p:cBhvr>
                                      <p:tavLst>
                                        <p:tav tm="0">
                                          <p:val>
                                            <p:strVal val="#ppt_x"/>
                                          </p:val>
                                        </p:tav>
                                        <p:tav tm="100000">
                                          <p:val>
                                            <p:strVal val="#ppt_x"/>
                                          </p:val>
                                        </p:tav>
                                      </p:tavLst>
                                    </p:anim>
                                    <p:anim calcmode="lin" valueType="num">
                                      <p:cBhvr>
                                        <p:cTn id="30" dur="1000" fill="hold"/>
                                        <p:tgtEl>
                                          <p:spTgt spid="532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3" grpId="0" build="p"/>
      <p:bldP spid="53252" grpId="0" bldLvl="0" animBg="1"/>
      <p:bldP spid="53253" grpId="0" bldLvl="0" animBg="1"/>
      <p:bldP spid="53254" grpId="0" bldLvl="0" animBg="1"/>
    </p:bld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3" name="内容占位符 2"/>
          <p:cNvSpPr>
            <a:spLocks noGrp="1"/>
          </p:cNvSpPr>
          <p:nvPr>
            <p:ph idx="1"/>
          </p:nvPr>
        </p:nvSpPr>
        <p:spPr>
          <a:xfrm>
            <a:off x="323850" y="981075"/>
            <a:ext cx="8820150" cy="5184775"/>
          </a:xfrm>
        </p:spPr>
        <p:txBody>
          <a:bodyPr/>
          <a:lstStyle/>
          <a:p>
            <a:pPr>
              <a:defRPr/>
            </a:pPr>
            <a:r>
              <a:rPr lang="zh-CN" altLang="zh-CN" sz="2800" dirty="0">
                <a:solidFill>
                  <a:srgbClr val="0000FF"/>
                </a:solidFill>
                <a:effectLst/>
                <a:latin typeface="Times New Roman" panose="02020603050405020304" pitchFamily="18" charset="0"/>
                <a:cs typeface="Times New Roman" panose="02020603050405020304" pitchFamily="18" charset="0"/>
              </a:rPr>
              <a:t>（</a:t>
            </a:r>
            <a:r>
              <a:rPr lang="en-US" altLang="zh-CN" sz="2800" dirty="0">
                <a:solidFill>
                  <a:srgbClr val="0000FF"/>
                </a:solidFill>
                <a:effectLst/>
                <a:latin typeface="Times New Roman" panose="02020603050405020304" pitchFamily="18" charset="0"/>
                <a:cs typeface="Times New Roman" panose="02020603050405020304" pitchFamily="18" charset="0"/>
              </a:rPr>
              <a:t>1</a:t>
            </a:r>
            <a:r>
              <a:rPr lang="zh-CN" altLang="zh-CN" sz="2800" dirty="0">
                <a:solidFill>
                  <a:srgbClr val="0000FF"/>
                </a:solidFill>
                <a:effectLst/>
                <a:latin typeface="Times New Roman" panose="02020603050405020304" pitchFamily="18" charset="0"/>
                <a:cs typeface="Times New Roman" panose="02020603050405020304" pitchFamily="18" charset="0"/>
              </a:rPr>
              <a:t>）交换律：</a:t>
            </a:r>
            <a:r>
              <a:rPr lang="en-US" altLang="zh-CN" sz="2800" dirty="0">
                <a:solidFill>
                  <a:srgbClr val="0000FF"/>
                </a:solidFill>
                <a:effectLst/>
                <a:latin typeface="Times New Roman" panose="02020603050405020304" pitchFamily="18" charset="0"/>
                <a:cs typeface="Times New Roman" panose="02020603050405020304" pitchFamily="18" charset="0"/>
              </a:rPr>
              <a:t>  </a:t>
            </a:r>
            <a:r>
              <a:rPr lang="en-US" altLang="zh-CN" sz="2800" i="1" dirty="0">
                <a:solidFill>
                  <a:srgbClr val="FF0000"/>
                </a:solidFill>
                <a:effectLst/>
                <a:latin typeface="Times New Roman" panose="02020603050405020304" pitchFamily="18" charset="0"/>
                <a:cs typeface="Times New Roman" panose="02020603050405020304" pitchFamily="18" charset="0"/>
              </a:rPr>
              <a:t>v</a:t>
            </a:r>
            <a:r>
              <a:rPr lang="en-US" altLang="zh-CN" sz="2800" i="1" baseline="-25000" dirty="0">
                <a:solidFill>
                  <a:srgbClr val="FF0000"/>
                </a:solidFill>
                <a:effectLst/>
                <a:latin typeface="Times New Roman" panose="02020603050405020304" pitchFamily="18" charset="0"/>
                <a:cs typeface="Times New Roman" panose="02020603050405020304" pitchFamily="18" charset="0"/>
              </a:rPr>
              <a:t>i</a:t>
            </a:r>
            <a:r>
              <a:rPr lang="en-US" altLang="zh-CN" sz="2800" dirty="0">
                <a:solidFill>
                  <a:srgbClr val="FF0000"/>
                </a:solidFill>
                <a:effectLst/>
                <a:latin typeface="Times New Roman" panose="02020603050405020304" pitchFamily="18" charset="0"/>
                <a:cs typeface="Times New Roman" panose="02020603050405020304" pitchFamily="18" charset="0"/>
              </a:rPr>
              <a:t> + </a:t>
            </a:r>
            <a:r>
              <a:rPr lang="en-US" altLang="zh-CN" sz="2800" i="1" dirty="0">
                <a:solidFill>
                  <a:srgbClr val="FF0000"/>
                </a:solidFill>
                <a:effectLst/>
                <a:latin typeface="Times New Roman" panose="02020603050405020304" pitchFamily="18" charset="0"/>
                <a:cs typeface="Times New Roman" panose="02020603050405020304" pitchFamily="18" charset="0"/>
              </a:rPr>
              <a:t>v</a:t>
            </a:r>
            <a:r>
              <a:rPr lang="en-US" altLang="zh-CN" sz="2800" dirty="0">
                <a:solidFill>
                  <a:srgbClr val="FF0000"/>
                </a:solidFill>
                <a:effectLst/>
                <a:latin typeface="Times New Roman" panose="02020603050405020304" pitchFamily="18" charset="0"/>
                <a:cs typeface="Times New Roman" panose="02020603050405020304" pitchFamily="18" charset="0"/>
              </a:rPr>
              <a:t> </a:t>
            </a:r>
            <a:r>
              <a:rPr lang="en-US" altLang="zh-CN" sz="2800" i="1" baseline="-25000" dirty="0">
                <a:solidFill>
                  <a:srgbClr val="FF0000"/>
                </a:solidFill>
                <a:effectLst/>
                <a:latin typeface="Times New Roman" panose="02020603050405020304" pitchFamily="18" charset="0"/>
                <a:cs typeface="Times New Roman" panose="02020603050405020304" pitchFamily="18" charset="0"/>
              </a:rPr>
              <a:t>j</a:t>
            </a:r>
            <a:r>
              <a:rPr lang="en-US" altLang="zh-CN" sz="2800" dirty="0">
                <a:solidFill>
                  <a:srgbClr val="FF0000"/>
                </a:solidFill>
                <a:effectLst/>
                <a:latin typeface="Times New Roman" panose="02020603050405020304" pitchFamily="18" charset="0"/>
                <a:cs typeface="Times New Roman" panose="02020603050405020304" pitchFamily="18" charset="0"/>
              </a:rPr>
              <a:t> = </a:t>
            </a:r>
            <a:r>
              <a:rPr lang="en-US" altLang="zh-CN" sz="2800" i="1" dirty="0">
                <a:solidFill>
                  <a:srgbClr val="FF0000"/>
                </a:solidFill>
                <a:effectLst/>
                <a:latin typeface="Times New Roman" panose="02020603050405020304" pitchFamily="18" charset="0"/>
                <a:cs typeface="Times New Roman" panose="02020603050405020304" pitchFamily="18" charset="0"/>
              </a:rPr>
              <a:t>v</a:t>
            </a:r>
            <a:r>
              <a:rPr lang="en-US" altLang="zh-CN" sz="2800" dirty="0">
                <a:solidFill>
                  <a:srgbClr val="FF0000"/>
                </a:solidFill>
                <a:effectLst/>
                <a:latin typeface="Times New Roman" panose="02020603050405020304" pitchFamily="18" charset="0"/>
                <a:cs typeface="Times New Roman" panose="02020603050405020304" pitchFamily="18" charset="0"/>
              </a:rPr>
              <a:t> </a:t>
            </a:r>
            <a:r>
              <a:rPr lang="en-US" altLang="zh-CN" sz="2800" i="1" baseline="-25000" dirty="0">
                <a:solidFill>
                  <a:srgbClr val="FF0000"/>
                </a:solidFill>
                <a:effectLst/>
                <a:latin typeface="Times New Roman" panose="02020603050405020304" pitchFamily="18" charset="0"/>
                <a:cs typeface="Times New Roman" panose="02020603050405020304" pitchFamily="18" charset="0"/>
              </a:rPr>
              <a:t>j</a:t>
            </a:r>
            <a:r>
              <a:rPr lang="en-US" altLang="zh-CN" sz="2800" dirty="0">
                <a:solidFill>
                  <a:srgbClr val="FF0000"/>
                </a:solidFill>
                <a:effectLst/>
                <a:latin typeface="Times New Roman" panose="02020603050405020304" pitchFamily="18" charset="0"/>
                <a:cs typeface="Times New Roman" panose="02020603050405020304" pitchFamily="18" charset="0"/>
              </a:rPr>
              <a:t> + </a:t>
            </a:r>
            <a:r>
              <a:rPr lang="en-US" altLang="zh-CN" sz="2800" i="1" dirty="0">
                <a:solidFill>
                  <a:srgbClr val="FF0000"/>
                </a:solidFill>
                <a:effectLst/>
                <a:latin typeface="Times New Roman" panose="02020603050405020304" pitchFamily="18" charset="0"/>
                <a:cs typeface="Times New Roman" panose="02020603050405020304" pitchFamily="18" charset="0"/>
              </a:rPr>
              <a:t>v</a:t>
            </a:r>
            <a:r>
              <a:rPr lang="en-US" altLang="zh-CN" sz="2800" i="1" baseline="-25000" dirty="0">
                <a:solidFill>
                  <a:srgbClr val="FF0000"/>
                </a:solidFill>
                <a:effectLst/>
                <a:latin typeface="Times New Roman" panose="02020603050405020304" pitchFamily="18" charset="0"/>
                <a:cs typeface="Times New Roman" panose="02020603050405020304" pitchFamily="18" charset="0"/>
              </a:rPr>
              <a:t>i</a:t>
            </a:r>
            <a:r>
              <a:rPr lang="en-US" altLang="zh-CN" sz="2800" dirty="0">
                <a:solidFill>
                  <a:srgbClr val="FF0000"/>
                </a:solidFill>
                <a:effectLst/>
                <a:latin typeface="Times New Roman" panose="02020603050405020304" pitchFamily="18" charset="0"/>
                <a:cs typeface="Times New Roman" panose="02020603050405020304" pitchFamily="18" charset="0"/>
              </a:rPr>
              <a:t> </a:t>
            </a:r>
            <a:r>
              <a:rPr lang="zh-CN" altLang="zh-CN" sz="2800" dirty="0">
                <a:solidFill>
                  <a:srgbClr val="FF0000"/>
                </a:solidFill>
                <a:effectLst/>
                <a:latin typeface="Times New Roman" panose="02020603050405020304" pitchFamily="18" charset="0"/>
                <a:cs typeface="Times New Roman" panose="02020603050405020304" pitchFamily="18" charset="0"/>
              </a:rPr>
              <a:t>，</a:t>
            </a:r>
            <a:r>
              <a:rPr lang="en-US" altLang="zh-CN" sz="2800" dirty="0">
                <a:solidFill>
                  <a:srgbClr val="FF0000"/>
                </a:solidFill>
                <a:effectLst/>
                <a:latin typeface="Times New Roman" panose="02020603050405020304" pitchFamily="18" charset="0"/>
                <a:cs typeface="Times New Roman" panose="02020603050405020304" pitchFamily="18" charset="0"/>
              </a:rPr>
              <a:t>  </a:t>
            </a:r>
            <a:r>
              <a:rPr lang="en-US" altLang="zh-CN" sz="2800" i="1" dirty="0">
                <a:solidFill>
                  <a:srgbClr val="FF0000"/>
                </a:solidFill>
                <a:effectLst/>
                <a:latin typeface="Times New Roman" panose="02020603050405020304" pitchFamily="18" charset="0"/>
                <a:cs typeface="Times New Roman" panose="02020603050405020304" pitchFamily="18" charset="0"/>
              </a:rPr>
              <a:t>v</a:t>
            </a:r>
            <a:r>
              <a:rPr lang="en-US" altLang="zh-CN" sz="2800" i="1" baseline="-25000" dirty="0">
                <a:solidFill>
                  <a:srgbClr val="FF0000"/>
                </a:solidFill>
                <a:effectLst/>
                <a:latin typeface="Times New Roman" panose="02020603050405020304" pitchFamily="18" charset="0"/>
                <a:cs typeface="Times New Roman" panose="02020603050405020304" pitchFamily="18" charset="0"/>
              </a:rPr>
              <a:t>i</a:t>
            </a:r>
            <a:r>
              <a:rPr lang="en-US" altLang="zh-CN" sz="2800" dirty="0">
                <a:solidFill>
                  <a:srgbClr val="FF0000"/>
                </a:solidFill>
                <a:effectLst/>
                <a:latin typeface="Times New Roman" panose="02020603050405020304" pitchFamily="18" charset="0"/>
                <a:cs typeface="Times New Roman" panose="02020603050405020304" pitchFamily="18" charset="0"/>
              </a:rPr>
              <a:t> </a:t>
            </a:r>
            <a:r>
              <a:rPr lang="en-US" altLang="zh-CN" sz="2800" i="1" dirty="0">
                <a:solidFill>
                  <a:srgbClr val="FF0000"/>
                </a:solidFill>
                <a:effectLst/>
                <a:latin typeface="Times New Roman" panose="02020603050405020304" pitchFamily="18" charset="0"/>
                <a:cs typeface="Times New Roman" panose="02020603050405020304" pitchFamily="18" charset="0"/>
              </a:rPr>
              <a:t>v</a:t>
            </a:r>
            <a:r>
              <a:rPr lang="en-US" altLang="zh-CN" sz="2800" dirty="0">
                <a:solidFill>
                  <a:srgbClr val="FF0000"/>
                </a:solidFill>
                <a:effectLst/>
                <a:latin typeface="Times New Roman" panose="02020603050405020304" pitchFamily="18" charset="0"/>
                <a:cs typeface="Times New Roman" panose="02020603050405020304" pitchFamily="18" charset="0"/>
              </a:rPr>
              <a:t> </a:t>
            </a:r>
            <a:r>
              <a:rPr lang="en-US" altLang="zh-CN" sz="2800" i="1" baseline="-25000" dirty="0">
                <a:solidFill>
                  <a:srgbClr val="FF0000"/>
                </a:solidFill>
                <a:effectLst/>
                <a:latin typeface="Times New Roman" panose="02020603050405020304" pitchFamily="18" charset="0"/>
                <a:cs typeface="Times New Roman" panose="02020603050405020304" pitchFamily="18" charset="0"/>
              </a:rPr>
              <a:t>j</a:t>
            </a:r>
            <a:r>
              <a:rPr lang="en-US" altLang="zh-CN" sz="2800" dirty="0">
                <a:solidFill>
                  <a:srgbClr val="FF0000"/>
                </a:solidFill>
                <a:effectLst/>
                <a:latin typeface="Times New Roman" panose="02020603050405020304" pitchFamily="18" charset="0"/>
                <a:cs typeface="Times New Roman" panose="02020603050405020304" pitchFamily="18" charset="0"/>
              </a:rPr>
              <a:t> = </a:t>
            </a:r>
            <a:r>
              <a:rPr lang="en-US" altLang="zh-CN" sz="2800" i="1" dirty="0">
                <a:solidFill>
                  <a:srgbClr val="FF0000"/>
                </a:solidFill>
                <a:effectLst/>
                <a:latin typeface="Times New Roman" panose="02020603050405020304" pitchFamily="18" charset="0"/>
                <a:cs typeface="Times New Roman" panose="02020603050405020304" pitchFamily="18" charset="0"/>
              </a:rPr>
              <a:t>v</a:t>
            </a:r>
            <a:r>
              <a:rPr lang="en-US" altLang="zh-CN" sz="2800" dirty="0">
                <a:solidFill>
                  <a:srgbClr val="FF0000"/>
                </a:solidFill>
                <a:effectLst/>
                <a:latin typeface="Times New Roman" panose="02020603050405020304" pitchFamily="18" charset="0"/>
                <a:cs typeface="Times New Roman" panose="02020603050405020304" pitchFamily="18" charset="0"/>
              </a:rPr>
              <a:t> </a:t>
            </a:r>
            <a:r>
              <a:rPr lang="en-US" altLang="zh-CN" sz="2800" i="1" baseline="-25000" dirty="0">
                <a:solidFill>
                  <a:srgbClr val="FF0000"/>
                </a:solidFill>
                <a:effectLst/>
                <a:latin typeface="Times New Roman" panose="02020603050405020304" pitchFamily="18" charset="0"/>
                <a:cs typeface="Times New Roman" panose="02020603050405020304" pitchFamily="18" charset="0"/>
              </a:rPr>
              <a:t>j</a:t>
            </a:r>
            <a:r>
              <a:rPr lang="en-US" altLang="zh-CN" sz="2800" dirty="0">
                <a:solidFill>
                  <a:srgbClr val="FF0000"/>
                </a:solidFill>
                <a:effectLst/>
                <a:latin typeface="Times New Roman" panose="02020603050405020304" pitchFamily="18" charset="0"/>
                <a:cs typeface="Times New Roman" panose="02020603050405020304" pitchFamily="18" charset="0"/>
              </a:rPr>
              <a:t> </a:t>
            </a:r>
            <a:r>
              <a:rPr lang="en-US" altLang="zh-CN" sz="2800" i="1" dirty="0">
                <a:solidFill>
                  <a:srgbClr val="FF0000"/>
                </a:solidFill>
                <a:effectLst/>
                <a:latin typeface="Times New Roman" panose="02020603050405020304" pitchFamily="18" charset="0"/>
                <a:cs typeface="Times New Roman" panose="02020603050405020304" pitchFamily="18" charset="0"/>
              </a:rPr>
              <a:t>v</a:t>
            </a:r>
            <a:r>
              <a:rPr lang="en-US" altLang="zh-CN" sz="2800" i="1" baseline="-25000" dirty="0">
                <a:solidFill>
                  <a:srgbClr val="FF0000"/>
                </a:solidFill>
                <a:effectLst/>
                <a:latin typeface="Times New Roman" panose="02020603050405020304" pitchFamily="18" charset="0"/>
                <a:cs typeface="Times New Roman" panose="02020603050405020304" pitchFamily="18" charset="0"/>
              </a:rPr>
              <a:t>i</a:t>
            </a:r>
            <a:r>
              <a:rPr lang="en-US" altLang="zh-CN" sz="2800" dirty="0">
                <a:solidFill>
                  <a:srgbClr val="FF0000"/>
                </a:solidFill>
                <a:effectLst/>
                <a:latin typeface="Times New Roman" panose="02020603050405020304" pitchFamily="18" charset="0"/>
                <a:cs typeface="Times New Roman" panose="02020603050405020304" pitchFamily="18" charset="0"/>
              </a:rPr>
              <a:t>  </a:t>
            </a:r>
          </a:p>
          <a:p>
            <a:pPr>
              <a:defRPr/>
            </a:pPr>
            <a:endParaRPr lang="zh-CN" altLang="zh-CN" sz="2800" dirty="0">
              <a:solidFill>
                <a:srgbClr val="FF0000"/>
              </a:solidFill>
              <a:effectLst/>
              <a:latin typeface="Times New Roman" panose="02020603050405020304" pitchFamily="18" charset="0"/>
              <a:cs typeface="Times New Roman" panose="02020603050405020304" pitchFamily="18" charset="0"/>
            </a:endParaRPr>
          </a:p>
          <a:p>
            <a:pPr>
              <a:defRPr/>
            </a:pPr>
            <a:r>
              <a:rPr lang="zh-CN" altLang="zh-CN" sz="2800" dirty="0">
                <a:solidFill>
                  <a:srgbClr val="0000FF"/>
                </a:solidFill>
                <a:effectLst/>
                <a:latin typeface="Times New Roman" panose="02020603050405020304" pitchFamily="18" charset="0"/>
                <a:cs typeface="Times New Roman" panose="02020603050405020304" pitchFamily="18" charset="0"/>
              </a:rPr>
              <a:t>（</a:t>
            </a:r>
            <a:r>
              <a:rPr lang="en-US" altLang="zh-CN" sz="2800" dirty="0">
                <a:solidFill>
                  <a:srgbClr val="0000FF"/>
                </a:solidFill>
                <a:effectLst/>
                <a:latin typeface="Times New Roman" panose="02020603050405020304" pitchFamily="18" charset="0"/>
                <a:cs typeface="Times New Roman" panose="02020603050405020304" pitchFamily="18" charset="0"/>
              </a:rPr>
              <a:t>2</a:t>
            </a:r>
            <a:r>
              <a:rPr lang="zh-CN" altLang="zh-CN" sz="2800" dirty="0">
                <a:solidFill>
                  <a:srgbClr val="0000FF"/>
                </a:solidFill>
                <a:effectLst/>
                <a:latin typeface="Times New Roman" panose="02020603050405020304" pitchFamily="18" charset="0"/>
                <a:cs typeface="Times New Roman" panose="02020603050405020304" pitchFamily="18" charset="0"/>
              </a:rPr>
              <a:t>）结合律： </a:t>
            </a:r>
            <a:r>
              <a:rPr lang="en-US" altLang="zh-CN" sz="2800" dirty="0">
                <a:solidFill>
                  <a:srgbClr val="FF0000"/>
                </a:solidFill>
                <a:effectLst/>
                <a:latin typeface="Times New Roman" panose="02020603050405020304" pitchFamily="18" charset="0"/>
                <a:cs typeface="Times New Roman" panose="02020603050405020304" pitchFamily="18" charset="0"/>
              </a:rPr>
              <a:t>( </a:t>
            </a:r>
            <a:r>
              <a:rPr lang="en-US" altLang="zh-CN" sz="2800" i="1" dirty="0">
                <a:solidFill>
                  <a:srgbClr val="FF0000"/>
                </a:solidFill>
                <a:effectLst/>
                <a:latin typeface="Times New Roman" panose="02020603050405020304" pitchFamily="18" charset="0"/>
                <a:cs typeface="Times New Roman" panose="02020603050405020304" pitchFamily="18" charset="0"/>
              </a:rPr>
              <a:t>v</a:t>
            </a:r>
            <a:r>
              <a:rPr lang="en-US" altLang="zh-CN" sz="2800" i="1" baseline="-25000" dirty="0">
                <a:solidFill>
                  <a:srgbClr val="FF0000"/>
                </a:solidFill>
                <a:effectLst/>
                <a:latin typeface="Times New Roman" panose="02020603050405020304" pitchFamily="18" charset="0"/>
                <a:cs typeface="Times New Roman" panose="02020603050405020304" pitchFamily="18" charset="0"/>
              </a:rPr>
              <a:t>i</a:t>
            </a:r>
            <a:r>
              <a:rPr lang="en-US" altLang="zh-CN" sz="2800" dirty="0">
                <a:solidFill>
                  <a:srgbClr val="FF0000"/>
                </a:solidFill>
                <a:effectLst/>
                <a:latin typeface="Times New Roman" panose="02020603050405020304" pitchFamily="18" charset="0"/>
                <a:cs typeface="Times New Roman" panose="02020603050405020304" pitchFamily="18" charset="0"/>
              </a:rPr>
              <a:t> + </a:t>
            </a:r>
            <a:r>
              <a:rPr lang="en-US" altLang="zh-CN" sz="2800" i="1" dirty="0">
                <a:solidFill>
                  <a:srgbClr val="FF0000"/>
                </a:solidFill>
                <a:effectLst/>
                <a:latin typeface="Times New Roman" panose="02020603050405020304" pitchFamily="18" charset="0"/>
                <a:cs typeface="Times New Roman" panose="02020603050405020304" pitchFamily="18" charset="0"/>
              </a:rPr>
              <a:t>v</a:t>
            </a:r>
            <a:r>
              <a:rPr lang="en-US" altLang="zh-CN" sz="2800" dirty="0">
                <a:solidFill>
                  <a:srgbClr val="FF0000"/>
                </a:solidFill>
                <a:effectLst/>
                <a:latin typeface="Times New Roman" panose="02020603050405020304" pitchFamily="18" charset="0"/>
                <a:cs typeface="Times New Roman" panose="02020603050405020304" pitchFamily="18" charset="0"/>
              </a:rPr>
              <a:t> </a:t>
            </a:r>
            <a:r>
              <a:rPr lang="en-US" altLang="zh-CN" sz="2800" i="1" baseline="-25000" dirty="0">
                <a:solidFill>
                  <a:srgbClr val="FF0000"/>
                </a:solidFill>
                <a:effectLst/>
                <a:latin typeface="Times New Roman" panose="02020603050405020304" pitchFamily="18" charset="0"/>
                <a:cs typeface="Times New Roman" panose="02020603050405020304" pitchFamily="18" charset="0"/>
              </a:rPr>
              <a:t>j</a:t>
            </a:r>
            <a:r>
              <a:rPr lang="en-US" altLang="zh-CN" sz="2800" dirty="0">
                <a:solidFill>
                  <a:srgbClr val="FF0000"/>
                </a:solidFill>
                <a:effectLst/>
                <a:latin typeface="Times New Roman" panose="02020603050405020304" pitchFamily="18" charset="0"/>
                <a:cs typeface="Times New Roman" panose="02020603050405020304" pitchFamily="18" charset="0"/>
              </a:rPr>
              <a:t> ) + </a:t>
            </a:r>
            <a:r>
              <a:rPr lang="en-US" altLang="zh-CN" sz="2800" i="1" dirty="0" err="1">
                <a:solidFill>
                  <a:srgbClr val="FF0000"/>
                </a:solidFill>
                <a:effectLst/>
                <a:latin typeface="Times New Roman" panose="02020603050405020304" pitchFamily="18" charset="0"/>
                <a:cs typeface="Times New Roman" panose="02020603050405020304" pitchFamily="18" charset="0"/>
              </a:rPr>
              <a:t>v</a:t>
            </a:r>
            <a:r>
              <a:rPr lang="en-US" altLang="zh-CN" sz="2800" i="1" baseline="-25000" dirty="0" err="1">
                <a:solidFill>
                  <a:srgbClr val="FF0000"/>
                </a:solidFill>
                <a:effectLst/>
                <a:latin typeface="Times New Roman" panose="02020603050405020304" pitchFamily="18" charset="0"/>
                <a:cs typeface="Times New Roman" panose="02020603050405020304" pitchFamily="18" charset="0"/>
              </a:rPr>
              <a:t>k</a:t>
            </a:r>
            <a:r>
              <a:rPr lang="en-US" altLang="zh-CN" sz="2800" dirty="0">
                <a:solidFill>
                  <a:srgbClr val="FF0000"/>
                </a:solidFill>
                <a:effectLst/>
                <a:latin typeface="Times New Roman" panose="02020603050405020304" pitchFamily="18" charset="0"/>
                <a:cs typeface="Times New Roman" panose="02020603050405020304" pitchFamily="18" charset="0"/>
              </a:rPr>
              <a:t> = </a:t>
            </a:r>
            <a:r>
              <a:rPr lang="en-US" altLang="zh-CN" sz="2800" i="1" dirty="0">
                <a:solidFill>
                  <a:srgbClr val="FF0000"/>
                </a:solidFill>
                <a:effectLst/>
                <a:latin typeface="Times New Roman" panose="02020603050405020304" pitchFamily="18" charset="0"/>
                <a:cs typeface="Times New Roman" panose="02020603050405020304" pitchFamily="18" charset="0"/>
              </a:rPr>
              <a:t>v</a:t>
            </a:r>
            <a:r>
              <a:rPr lang="en-US" altLang="zh-CN" sz="2800" i="1" baseline="-25000" dirty="0">
                <a:solidFill>
                  <a:srgbClr val="FF0000"/>
                </a:solidFill>
                <a:effectLst/>
                <a:latin typeface="Times New Roman" panose="02020603050405020304" pitchFamily="18" charset="0"/>
                <a:cs typeface="Times New Roman" panose="02020603050405020304" pitchFamily="18" charset="0"/>
              </a:rPr>
              <a:t>i</a:t>
            </a:r>
            <a:r>
              <a:rPr lang="en-US" altLang="zh-CN" sz="2800" dirty="0">
                <a:solidFill>
                  <a:srgbClr val="FF0000"/>
                </a:solidFill>
                <a:effectLst/>
                <a:latin typeface="Times New Roman" panose="02020603050405020304" pitchFamily="18" charset="0"/>
                <a:cs typeface="Times New Roman" panose="02020603050405020304" pitchFamily="18" charset="0"/>
              </a:rPr>
              <a:t> + (</a:t>
            </a:r>
            <a:r>
              <a:rPr lang="en-US" altLang="zh-CN" sz="2800" i="1" dirty="0">
                <a:solidFill>
                  <a:srgbClr val="FF0000"/>
                </a:solidFill>
                <a:effectLst/>
                <a:latin typeface="Times New Roman" panose="02020603050405020304" pitchFamily="18" charset="0"/>
                <a:cs typeface="Times New Roman" panose="02020603050405020304" pitchFamily="18" charset="0"/>
              </a:rPr>
              <a:t>v</a:t>
            </a:r>
            <a:r>
              <a:rPr lang="en-US" altLang="zh-CN" sz="2800" dirty="0">
                <a:solidFill>
                  <a:srgbClr val="FF0000"/>
                </a:solidFill>
                <a:effectLst/>
                <a:latin typeface="Times New Roman" panose="02020603050405020304" pitchFamily="18" charset="0"/>
                <a:cs typeface="Times New Roman" panose="02020603050405020304" pitchFamily="18" charset="0"/>
              </a:rPr>
              <a:t> </a:t>
            </a:r>
            <a:r>
              <a:rPr lang="en-US" altLang="zh-CN" sz="2800" i="1" baseline="-25000" dirty="0">
                <a:solidFill>
                  <a:srgbClr val="FF0000"/>
                </a:solidFill>
                <a:effectLst/>
                <a:latin typeface="Times New Roman" panose="02020603050405020304" pitchFamily="18" charset="0"/>
                <a:cs typeface="Times New Roman" panose="02020603050405020304" pitchFamily="18" charset="0"/>
              </a:rPr>
              <a:t>j</a:t>
            </a:r>
            <a:r>
              <a:rPr lang="en-US" altLang="zh-CN" sz="2800" dirty="0">
                <a:solidFill>
                  <a:srgbClr val="FF0000"/>
                </a:solidFill>
                <a:effectLst/>
                <a:latin typeface="Times New Roman" panose="02020603050405020304" pitchFamily="18" charset="0"/>
                <a:cs typeface="Times New Roman" panose="02020603050405020304" pitchFamily="18" charset="0"/>
              </a:rPr>
              <a:t> + </a:t>
            </a:r>
            <a:r>
              <a:rPr lang="en-US" altLang="zh-CN" sz="2800" i="1" dirty="0" err="1">
                <a:solidFill>
                  <a:srgbClr val="FF0000"/>
                </a:solidFill>
                <a:effectLst/>
                <a:latin typeface="Times New Roman" panose="02020603050405020304" pitchFamily="18" charset="0"/>
                <a:cs typeface="Times New Roman" panose="02020603050405020304" pitchFamily="18" charset="0"/>
              </a:rPr>
              <a:t>v</a:t>
            </a:r>
            <a:r>
              <a:rPr lang="en-US" altLang="zh-CN" sz="2800" i="1" baseline="-25000" dirty="0" err="1">
                <a:solidFill>
                  <a:srgbClr val="FF0000"/>
                </a:solidFill>
                <a:effectLst/>
                <a:latin typeface="Times New Roman" panose="02020603050405020304" pitchFamily="18" charset="0"/>
                <a:cs typeface="Times New Roman" panose="02020603050405020304" pitchFamily="18" charset="0"/>
              </a:rPr>
              <a:t>k</a:t>
            </a:r>
            <a:r>
              <a:rPr lang="en-US" altLang="zh-CN" sz="2800" dirty="0">
                <a:solidFill>
                  <a:srgbClr val="FF0000"/>
                </a:solidFill>
                <a:effectLst/>
                <a:latin typeface="Times New Roman" panose="02020603050405020304" pitchFamily="18" charset="0"/>
                <a:cs typeface="Times New Roman" panose="02020603050405020304" pitchFamily="18" charset="0"/>
              </a:rPr>
              <a:t> ) </a:t>
            </a:r>
            <a:r>
              <a:rPr lang="zh-CN" altLang="zh-CN" sz="2800" dirty="0">
                <a:solidFill>
                  <a:srgbClr val="FF0000"/>
                </a:solidFill>
                <a:effectLst/>
                <a:latin typeface="Times New Roman" panose="02020603050405020304" pitchFamily="18" charset="0"/>
                <a:cs typeface="Times New Roman" panose="02020603050405020304" pitchFamily="18" charset="0"/>
              </a:rPr>
              <a:t>， </a:t>
            </a:r>
            <a:r>
              <a:rPr lang="en-US" altLang="zh-CN" sz="2800" dirty="0">
                <a:solidFill>
                  <a:srgbClr val="FF0000"/>
                </a:solidFill>
                <a:effectLst/>
                <a:latin typeface="Times New Roman" panose="02020603050405020304" pitchFamily="18" charset="0"/>
                <a:cs typeface="Times New Roman" panose="02020603050405020304" pitchFamily="18" charset="0"/>
              </a:rPr>
              <a:t>( </a:t>
            </a:r>
            <a:r>
              <a:rPr lang="en-US" altLang="zh-CN" sz="2800" i="1" dirty="0">
                <a:solidFill>
                  <a:srgbClr val="FF0000"/>
                </a:solidFill>
                <a:effectLst/>
                <a:latin typeface="Times New Roman" panose="02020603050405020304" pitchFamily="18" charset="0"/>
                <a:cs typeface="Times New Roman" panose="02020603050405020304" pitchFamily="18" charset="0"/>
              </a:rPr>
              <a:t>v</a:t>
            </a:r>
            <a:r>
              <a:rPr lang="en-US" altLang="zh-CN" sz="2800" i="1" baseline="-25000" dirty="0">
                <a:solidFill>
                  <a:srgbClr val="FF0000"/>
                </a:solidFill>
                <a:effectLst/>
                <a:latin typeface="Times New Roman" panose="02020603050405020304" pitchFamily="18" charset="0"/>
                <a:cs typeface="Times New Roman" panose="02020603050405020304" pitchFamily="18" charset="0"/>
              </a:rPr>
              <a:t>i</a:t>
            </a:r>
            <a:r>
              <a:rPr lang="en-US" altLang="zh-CN" sz="2800" dirty="0">
                <a:solidFill>
                  <a:srgbClr val="FF0000"/>
                </a:solidFill>
                <a:effectLst/>
                <a:latin typeface="Times New Roman" panose="02020603050405020304" pitchFamily="18" charset="0"/>
                <a:cs typeface="Times New Roman" panose="02020603050405020304" pitchFamily="18" charset="0"/>
              </a:rPr>
              <a:t> </a:t>
            </a:r>
            <a:r>
              <a:rPr lang="en-US" altLang="zh-CN" sz="2800" i="1" dirty="0">
                <a:solidFill>
                  <a:srgbClr val="FF0000"/>
                </a:solidFill>
                <a:effectLst/>
                <a:latin typeface="Times New Roman" panose="02020603050405020304" pitchFamily="18" charset="0"/>
                <a:cs typeface="Times New Roman" panose="02020603050405020304" pitchFamily="18" charset="0"/>
              </a:rPr>
              <a:t>v</a:t>
            </a:r>
            <a:r>
              <a:rPr lang="en-US" altLang="zh-CN" sz="2800" dirty="0">
                <a:solidFill>
                  <a:srgbClr val="FF0000"/>
                </a:solidFill>
                <a:effectLst/>
                <a:latin typeface="Times New Roman" panose="02020603050405020304" pitchFamily="18" charset="0"/>
                <a:cs typeface="Times New Roman" panose="02020603050405020304" pitchFamily="18" charset="0"/>
              </a:rPr>
              <a:t> </a:t>
            </a:r>
            <a:r>
              <a:rPr lang="en-US" altLang="zh-CN" sz="2800" i="1" baseline="-25000" dirty="0">
                <a:solidFill>
                  <a:srgbClr val="FF0000"/>
                </a:solidFill>
                <a:effectLst/>
                <a:latin typeface="Times New Roman" panose="02020603050405020304" pitchFamily="18" charset="0"/>
                <a:cs typeface="Times New Roman" panose="02020603050405020304" pitchFamily="18" charset="0"/>
              </a:rPr>
              <a:t>j</a:t>
            </a:r>
            <a:r>
              <a:rPr lang="en-US" altLang="zh-CN" sz="2800" dirty="0">
                <a:solidFill>
                  <a:srgbClr val="FF0000"/>
                </a:solidFill>
                <a:effectLst/>
                <a:latin typeface="Times New Roman" panose="02020603050405020304" pitchFamily="18" charset="0"/>
                <a:cs typeface="Times New Roman" panose="02020603050405020304" pitchFamily="18" charset="0"/>
              </a:rPr>
              <a:t> )</a:t>
            </a:r>
            <a:r>
              <a:rPr lang="en-US" altLang="zh-CN" sz="2800" i="1" dirty="0" err="1">
                <a:solidFill>
                  <a:srgbClr val="FF0000"/>
                </a:solidFill>
                <a:effectLst/>
                <a:latin typeface="Times New Roman" panose="02020603050405020304" pitchFamily="18" charset="0"/>
                <a:cs typeface="Times New Roman" panose="02020603050405020304" pitchFamily="18" charset="0"/>
              </a:rPr>
              <a:t>v</a:t>
            </a:r>
            <a:r>
              <a:rPr lang="en-US" altLang="zh-CN" sz="2800" i="1" baseline="-25000" dirty="0" err="1">
                <a:solidFill>
                  <a:srgbClr val="FF0000"/>
                </a:solidFill>
                <a:effectLst/>
                <a:latin typeface="Times New Roman" panose="02020603050405020304" pitchFamily="18" charset="0"/>
                <a:cs typeface="Times New Roman" panose="02020603050405020304" pitchFamily="18" charset="0"/>
              </a:rPr>
              <a:t>k</a:t>
            </a:r>
            <a:r>
              <a:rPr lang="en-US" altLang="zh-CN" sz="2800" dirty="0">
                <a:solidFill>
                  <a:srgbClr val="FF0000"/>
                </a:solidFill>
                <a:effectLst/>
                <a:latin typeface="Times New Roman" panose="02020603050405020304" pitchFamily="18" charset="0"/>
                <a:cs typeface="Times New Roman" panose="02020603050405020304" pitchFamily="18" charset="0"/>
              </a:rPr>
              <a:t> = </a:t>
            </a:r>
            <a:r>
              <a:rPr lang="en-US" altLang="zh-CN" sz="2800" i="1" dirty="0">
                <a:solidFill>
                  <a:srgbClr val="FF0000"/>
                </a:solidFill>
                <a:effectLst/>
                <a:latin typeface="Times New Roman" panose="02020603050405020304" pitchFamily="18" charset="0"/>
                <a:cs typeface="Times New Roman" panose="02020603050405020304" pitchFamily="18" charset="0"/>
              </a:rPr>
              <a:t>v</a:t>
            </a:r>
            <a:r>
              <a:rPr lang="en-US" altLang="zh-CN" sz="2800" i="1" baseline="-25000" dirty="0">
                <a:solidFill>
                  <a:srgbClr val="FF0000"/>
                </a:solidFill>
                <a:effectLst/>
                <a:latin typeface="Times New Roman" panose="02020603050405020304" pitchFamily="18" charset="0"/>
                <a:cs typeface="Times New Roman" panose="02020603050405020304" pitchFamily="18" charset="0"/>
              </a:rPr>
              <a:t>i</a:t>
            </a:r>
            <a:r>
              <a:rPr lang="en-US" altLang="zh-CN" sz="2800" dirty="0">
                <a:solidFill>
                  <a:srgbClr val="FF0000"/>
                </a:solidFill>
                <a:effectLst/>
                <a:latin typeface="Times New Roman" panose="02020603050405020304" pitchFamily="18" charset="0"/>
                <a:cs typeface="Times New Roman" panose="02020603050405020304" pitchFamily="18" charset="0"/>
              </a:rPr>
              <a:t> (</a:t>
            </a:r>
            <a:r>
              <a:rPr lang="en-US" altLang="zh-CN" sz="2800" i="1" dirty="0">
                <a:solidFill>
                  <a:srgbClr val="FF0000"/>
                </a:solidFill>
                <a:effectLst/>
                <a:latin typeface="Times New Roman" panose="02020603050405020304" pitchFamily="18" charset="0"/>
                <a:cs typeface="Times New Roman" panose="02020603050405020304" pitchFamily="18" charset="0"/>
              </a:rPr>
              <a:t>v</a:t>
            </a:r>
            <a:r>
              <a:rPr lang="en-US" altLang="zh-CN" sz="2800" dirty="0">
                <a:solidFill>
                  <a:srgbClr val="FF0000"/>
                </a:solidFill>
                <a:effectLst/>
                <a:latin typeface="Times New Roman" panose="02020603050405020304" pitchFamily="18" charset="0"/>
                <a:cs typeface="Times New Roman" panose="02020603050405020304" pitchFamily="18" charset="0"/>
              </a:rPr>
              <a:t> </a:t>
            </a:r>
            <a:r>
              <a:rPr lang="en-US" altLang="zh-CN" sz="2800" i="1" baseline="-25000" dirty="0">
                <a:solidFill>
                  <a:srgbClr val="FF0000"/>
                </a:solidFill>
                <a:effectLst/>
                <a:latin typeface="Times New Roman" panose="02020603050405020304" pitchFamily="18" charset="0"/>
                <a:cs typeface="Times New Roman" panose="02020603050405020304" pitchFamily="18" charset="0"/>
              </a:rPr>
              <a:t>j</a:t>
            </a:r>
            <a:r>
              <a:rPr lang="en-US" altLang="zh-CN" sz="2800" dirty="0">
                <a:solidFill>
                  <a:srgbClr val="FF0000"/>
                </a:solidFill>
                <a:effectLst/>
                <a:latin typeface="Times New Roman" panose="02020603050405020304" pitchFamily="18" charset="0"/>
                <a:cs typeface="Times New Roman" panose="02020603050405020304" pitchFamily="18" charset="0"/>
              </a:rPr>
              <a:t> </a:t>
            </a:r>
            <a:r>
              <a:rPr lang="en-US" altLang="zh-CN" sz="2800" i="1" dirty="0" err="1">
                <a:solidFill>
                  <a:srgbClr val="FF0000"/>
                </a:solidFill>
                <a:effectLst/>
                <a:latin typeface="Times New Roman" panose="02020603050405020304" pitchFamily="18" charset="0"/>
                <a:cs typeface="Times New Roman" panose="02020603050405020304" pitchFamily="18" charset="0"/>
              </a:rPr>
              <a:t>v</a:t>
            </a:r>
            <a:r>
              <a:rPr lang="en-US" altLang="zh-CN" sz="2800" i="1" baseline="-25000" dirty="0" err="1">
                <a:solidFill>
                  <a:srgbClr val="FF0000"/>
                </a:solidFill>
                <a:effectLst/>
                <a:latin typeface="Times New Roman" panose="02020603050405020304" pitchFamily="18" charset="0"/>
                <a:cs typeface="Times New Roman" panose="02020603050405020304" pitchFamily="18" charset="0"/>
              </a:rPr>
              <a:t>k</a:t>
            </a:r>
            <a:r>
              <a:rPr lang="en-US" altLang="zh-CN" sz="2800" dirty="0">
                <a:solidFill>
                  <a:srgbClr val="FF0000"/>
                </a:solidFill>
                <a:effectLst/>
                <a:latin typeface="Times New Roman" panose="02020603050405020304" pitchFamily="18" charset="0"/>
                <a:cs typeface="Times New Roman" panose="02020603050405020304" pitchFamily="18" charset="0"/>
              </a:rPr>
              <a:t> ) </a:t>
            </a:r>
          </a:p>
          <a:p>
            <a:pPr>
              <a:defRPr/>
            </a:pPr>
            <a:endParaRPr lang="en-US" altLang="zh-CN" sz="2800" dirty="0">
              <a:effectLst/>
              <a:latin typeface="Times New Roman" panose="02020603050405020304" pitchFamily="18" charset="0"/>
              <a:cs typeface="Times New Roman" panose="02020603050405020304" pitchFamily="18" charset="0"/>
            </a:endParaRPr>
          </a:p>
          <a:p>
            <a:pPr>
              <a:defRPr/>
            </a:pPr>
            <a:r>
              <a:rPr lang="zh-CN" altLang="zh-CN" sz="2800" dirty="0">
                <a:solidFill>
                  <a:srgbClr val="0000FF"/>
                </a:solidFill>
                <a:effectLst/>
                <a:latin typeface="Times New Roman" panose="02020603050405020304" pitchFamily="18" charset="0"/>
                <a:cs typeface="Times New Roman" panose="02020603050405020304" pitchFamily="18" charset="0"/>
              </a:rPr>
              <a:t>（</a:t>
            </a:r>
            <a:r>
              <a:rPr lang="en-US" altLang="zh-CN" sz="2800" dirty="0">
                <a:solidFill>
                  <a:srgbClr val="0000FF"/>
                </a:solidFill>
                <a:effectLst/>
                <a:latin typeface="Times New Roman" panose="02020603050405020304" pitchFamily="18" charset="0"/>
                <a:cs typeface="Times New Roman" panose="02020603050405020304" pitchFamily="18" charset="0"/>
              </a:rPr>
              <a:t>3</a:t>
            </a:r>
            <a:r>
              <a:rPr lang="zh-CN" altLang="zh-CN" sz="2800" dirty="0">
                <a:solidFill>
                  <a:srgbClr val="0000FF"/>
                </a:solidFill>
                <a:effectLst/>
                <a:latin typeface="Times New Roman" panose="02020603050405020304" pitchFamily="18" charset="0"/>
                <a:cs typeface="Times New Roman" panose="02020603050405020304" pitchFamily="18" charset="0"/>
              </a:rPr>
              <a:t>）分配律</a:t>
            </a:r>
            <a:r>
              <a:rPr lang="zh-CN" altLang="zh-CN" sz="2800" dirty="0">
                <a:solidFill>
                  <a:srgbClr val="FF0000"/>
                </a:solidFill>
                <a:effectLst/>
                <a:latin typeface="Times New Roman" panose="02020603050405020304" pitchFamily="18" charset="0"/>
                <a:cs typeface="Times New Roman" panose="02020603050405020304" pitchFamily="18" charset="0"/>
              </a:rPr>
              <a:t>： </a:t>
            </a:r>
            <a:r>
              <a:rPr lang="en-US" altLang="zh-CN" sz="2800" i="1" dirty="0">
                <a:solidFill>
                  <a:srgbClr val="FF0000"/>
                </a:solidFill>
                <a:effectLst/>
                <a:latin typeface="Times New Roman" panose="02020603050405020304" pitchFamily="18" charset="0"/>
                <a:cs typeface="Times New Roman" panose="02020603050405020304" pitchFamily="18" charset="0"/>
              </a:rPr>
              <a:t>v</a:t>
            </a:r>
            <a:r>
              <a:rPr lang="en-US" altLang="zh-CN" sz="2800" i="1" baseline="-25000" dirty="0">
                <a:solidFill>
                  <a:srgbClr val="FF0000"/>
                </a:solidFill>
                <a:effectLst/>
                <a:latin typeface="Times New Roman" panose="02020603050405020304" pitchFamily="18" charset="0"/>
                <a:cs typeface="Times New Roman" panose="02020603050405020304" pitchFamily="18" charset="0"/>
              </a:rPr>
              <a:t>i</a:t>
            </a:r>
            <a:r>
              <a:rPr lang="en-US" altLang="zh-CN" sz="2800" dirty="0">
                <a:solidFill>
                  <a:srgbClr val="FF0000"/>
                </a:solidFill>
                <a:effectLst/>
                <a:latin typeface="Times New Roman" panose="02020603050405020304" pitchFamily="18" charset="0"/>
                <a:cs typeface="Times New Roman" panose="02020603050405020304" pitchFamily="18" charset="0"/>
              </a:rPr>
              <a:t> (</a:t>
            </a:r>
            <a:r>
              <a:rPr lang="en-US" altLang="zh-CN" sz="2800" i="1" dirty="0">
                <a:solidFill>
                  <a:srgbClr val="FF0000"/>
                </a:solidFill>
                <a:effectLst/>
                <a:latin typeface="Times New Roman" panose="02020603050405020304" pitchFamily="18" charset="0"/>
                <a:cs typeface="Times New Roman" panose="02020603050405020304" pitchFamily="18" charset="0"/>
              </a:rPr>
              <a:t>v</a:t>
            </a:r>
            <a:r>
              <a:rPr lang="en-US" altLang="zh-CN" sz="2800" dirty="0">
                <a:solidFill>
                  <a:srgbClr val="FF0000"/>
                </a:solidFill>
                <a:effectLst/>
                <a:latin typeface="Times New Roman" panose="02020603050405020304" pitchFamily="18" charset="0"/>
                <a:cs typeface="Times New Roman" panose="02020603050405020304" pitchFamily="18" charset="0"/>
              </a:rPr>
              <a:t> </a:t>
            </a:r>
            <a:r>
              <a:rPr lang="en-US" altLang="zh-CN" sz="2800" i="1" baseline="-25000" dirty="0">
                <a:solidFill>
                  <a:srgbClr val="FF0000"/>
                </a:solidFill>
                <a:effectLst/>
                <a:latin typeface="Times New Roman" panose="02020603050405020304" pitchFamily="18" charset="0"/>
                <a:cs typeface="Times New Roman" panose="02020603050405020304" pitchFamily="18" charset="0"/>
              </a:rPr>
              <a:t>j</a:t>
            </a:r>
            <a:r>
              <a:rPr lang="en-US" altLang="zh-CN" sz="2800" dirty="0">
                <a:solidFill>
                  <a:srgbClr val="FF0000"/>
                </a:solidFill>
                <a:effectLst/>
                <a:latin typeface="Times New Roman" panose="02020603050405020304" pitchFamily="18" charset="0"/>
                <a:cs typeface="Times New Roman" panose="02020603050405020304" pitchFamily="18" charset="0"/>
              </a:rPr>
              <a:t> + </a:t>
            </a:r>
            <a:r>
              <a:rPr lang="en-US" altLang="zh-CN" sz="2800" i="1" dirty="0" err="1">
                <a:solidFill>
                  <a:srgbClr val="FF0000"/>
                </a:solidFill>
                <a:effectLst/>
                <a:latin typeface="Times New Roman" panose="02020603050405020304" pitchFamily="18" charset="0"/>
                <a:cs typeface="Times New Roman" panose="02020603050405020304" pitchFamily="18" charset="0"/>
              </a:rPr>
              <a:t>v</a:t>
            </a:r>
            <a:r>
              <a:rPr lang="en-US" altLang="zh-CN" sz="2800" i="1" baseline="-25000" dirty="0" err="1">
                <a:solidFill>
                  <a:srgbClr val="FF0000"/>
                </a:solidFill>
                <a:effectLst/>
                <a:latin typeface="Times New Roman" panose="02020603050405020304" pitchFamily="18" charset="0"/>
                <a:cs typeface="Times New Roman" panose="02020603050405020304" pitchFamily="18" charset="0"/>
              </a:rPr>
              <a:t>k</a:t>
            </a:r>
            <a:r>
              <a:rPr lang="en-US" altLang="zh-CN" sz="2800" dirty="0">
                <a:solidFill>
                  <a:srgbClr val="FF0000"/>
                </a:solidFill>
                <a:effectLst/>
                <a:latin typeface="Times New Roman" panose="02020603050405020304" pitchFamily="18" charset="0"/>
                <a:cs typeface="Times New Roman" panose="02020603050405020304" pitchFamily="18" charset="0"/>
              </a:rPr>
              <a:t> ) = </a:t>
            </a:r>
            <a:r>
              <a:rPr lang="en-US" altLang="zh-CN" sz="2800" i="1" dirty="0">
                <a:solidFill>
                  <a:srgbClr val="FF0000"/>
                </a:solidFill>
                <a:effectLst/>
                <a:latin typeface="Times New Roman" panose="02020603050405020304" pitchFamily="18" charset="0"/>
                <a:cs typeface="Times New Roman" panose="02020603050405020304" pitchFamily="18" charset="0"/>
              </a:rPr>
              <a:t>v</a:t>
            </a:r>
            <a:r>
              <a:rPr lang="en-US" altLang="zh-CN" sz="2800" i="1" baseline="-25000" dirty="0">
                <a:solidFill>
                  <a:srgbClr val="FF0000"/>
                </a:solidFill>
                <a:effectLst/>
                <a:latin typeface="Times New Roman" panose="02020603050405020304" pitchFamily="18" charset="0"/>
                <a:cs typeface="Times New Roman" panose="02020603050405020304" pitchFamily="18" charset="0"/>
              </a:rPr>
              <a:t>i</a:t>
            </a:r>
            <a:r>
              <a:rPr lang="en-US" altLang="zh-CN" sz="2800" dirty="0">
                <a:solidFill>
                  <a:srgbClr val="FF0000"/>
                </a:solidFill>
                <a:effectLst/>
                <a:latin typeface="Times New Roman" panose="02020603050405020304" pitchFamily="18" charset="0"/>
                <a:cs typeface="Times New Roman" panose="02020603050405020304" pitchFamily="18" charset="0"/>
              </a:rPr>
              <a:t> </a:t>
            </a:r>
            <a:r>
              <a:rPr lang="en-US" altLang="zh-CN" sz="2800" i="1" dirty="0">
                <a:solidFill>
                  <a:srgbClr val="FF0000"/>
                </a:solidFill>
                <a:effectLst/>
                <a:latin typeface="Times New Roman" panose="02020603050405020304" pitchFamily="18" charset="0"/>
                <a:cs typeface="Times New Roman" panose="02020603050405020304" pitchFamily="18" charset="0"/>
              </a:rPr>
              <a:t>v</a:t>
            </a:r>
            <a:r>
              <a:rPr lang="en-US" altLang="zh-CN" sz="2800" dirty="0">
                <a:solidFill>
                  <a:srgbClr val="FF0000"/>
                </a:solidFill>
                <a:effectLst/>
                <a:latin typeface="Times New Roman" panose="02020603050405020304" pitchFamily="18" charset="0"/>
                <a:cs typeface="Times New Roman" panose="02020603050405020304" pitchFamily="18" charset="0"/>
              </a:rPr>
              <a:t> </a:t>
            </a:r>
            <a:r>
              <a:rPr lang="en-US" altLang="zh-CN" sz="2800" i="1" baseline="-25000" dirty="0">
                <a:solidFill>
                  <a:srgbClr val="FF0000"/>
                </a:solidFill>
                <a:effectLst/>
                <a:latin typeface="Times New Roman" panose="02020603050405020304" pitchFamily="18" charset="0"/>
                <a:cs typeface="Times New Roman" panose="02020603050405020304" pitchFamily="18" charset="0"/>
              </a:rPr>
              <a:t>j</a:t>
            </a:r>
            <a:r>
              <a:rPr lang="en-US" altLang="zh-CN" sz="2800" dirty="0">
                <a:solidFill>
                  <a:srgbClr val="FF0000"/>
                </a:solidFill>
                <a:effectLst/>
                <a:latin typeface="Times New Roman" panose="02020603050405020304" pitchFamily="18" charset="0"/>
                <a:cs typeface="Times New Roman" panose="02020603050405020304" pitchFamily="18" charset="0"/>
              </a:rPr>
              <a:t> + </a:t>
            </a:r>
            <a:r>
              <a:rPr lang="en-US" altLang="zh-CN" sz="2800" i="1" dirty="0">
                <a:solidFill>
                  <a:srgbClr val="FF0000"/>
                </a:solidFill>
                <a:effectLst/>
                <a:latin typeface="Times New Roman" panose="02020603050405020304" pitchFamily="18" charset="0"/>
                <a:cs typeface="Times New Roman" panose="02020603050405020304" pitchFamily="18" charset="0"/>
              </a:rPr>
              <a:t>v</a:t>
            </a:r>
            <a:r>
              <a:rPr lang="en-US" altLang="zh-CN" sz="2800" i="1" baseline="-25000" dirty="0">
                <a:solidFill>
                  <a:srgbClr val="FF0000"/>
                </a:solidFill>
                <a:effectLst/>
                <a:latin typeface="Times New Roman" panose="02020603050405020304" pitchFamily="18" charset="0"/>
                <a:cs typeface="Times New Roman" panose="02020603050405020304" pitchFamily="18" charset="0"/>
              </a:rPr>
              <a:t>i</a:t>
            </a:r>
            <a:r>
              <a:rPr lang="en-US" altLang="zh-CN" sz="2800" dirty="0">
                <a:solidFill>
                  <a:srgbClr val="FF0000"/>
                </a:solidFill>
                <a:effectLst/>
                <a:latin typeface="Times New Roman" panose="02020603050405020304" pitchFamily="18" charset="0"/>
                <a:cs typeface="Times New Roman" panose="02020603050405020304" pitchFamily="18" charset="0"/>
              </a:rPr>
              <a:t> </a:t>
            </a:r>
            <a:r>
              <a:rPr lang="en-US" altLang="zh-CN" sz="2800" i="1" dirty="0" err="1">
                <a:solidFill>
                  <a:srgbClr val="FF0000"/>
                </a:solidFill>
                <a:effectLst/>
                <a:latin typeface="Times New Roman" panose="02020603050405020304" pitchFamily="18" charset="0"/>
                <a:cs typeface="Times New Roman" panose="02020603050405020304" pitchFamily="18" charset="0"/>
              </a:rPr>
              <a:t>v</a:t>
            </a:r>
            <a:r>
              <a:rPr lang="en-US" altLang="zh-CN" sz="2800" i="1" baseline="-25000" dirty="0" err="1">
                <a:solidFill>
                  <a:srgbClr val="FF0000"/>
                </a:solidFill>
                <a:effectLst/>
                <a:latin typeface="Times New Roman" panose="02020603050405020304" pitchFamily="18" charset="0"/>
                <a:cs typeface="Times New Roman" panose="02020603050405020304" pitchFamily="18" charset="0"/>
              </a:rPr>
              <a:t>k</a:t>
            </a:r>
            <a:r>
              <a:rPr lang="en-US" altLang="zh-CN" sz="2800" dirty="0">
                <a:solidFill>
                  <a:srgbClr val="FF0000"/>
                </a:solidFill>
                <a:effectLst/>
                <a:latin typeface="Times New Roman" panose="02020603050405020304" pitchFamily="18" charset="0"/>
                <a:cs typeface="Times New Roman" panose="02020603050405020304" pitchFamily="18" charset="0"/>
              </a:rPr>
              <a:t> </a:t>
            </a:r>
            <a:r>
              <a:rPr lang="zh-CN" altLang="zh-CN" sz="2800" dirty="0">
                <a:solidFill>
                  <a:srgbClr val="FF0000"/>
                </a:solidFill>
                <a:effectLst/>
                <a:latin typeface="Times New Roman" panose="02020603050405020304" pitchFamily="18" charset="0"/>
                <a:cs typeface="Times New Roman" panose="02020603050405020304" pitchFamily="18" charset="0"/>
              </a:rPr>
              <a:t>， </a:t>
            </a:r>
            <a:r>
              <a:rPr lang="en-US" altLang="zh-CN" sz="2800" dirty="0">
                <a:solidFill>
                  <a:srgbClr val="FF0000"/>
                </a:solidFill>
                <a:effectLst/>
                <a:latin typeface="Times New Roman" panose="02020603050405020304" pitchFamily="18" charset="0"/>
                <a:cs typeface="Times New Roman" panose="02020603050405020304" pitchFamily="18" charset="0"/>
              </a:rPr>
              <a:t>(</a:t>
            </a:r>
            <a:r>
              <a:rPr lang="en-US" altLang="zh-CN" sz="2800" i="1" dirty="0">
                <a:solidFill>
                  <a:srgbClr val="FF0000"/>
                </a:solidFill>
                <a:effectLst/>
                <a:latin typeface="Times New Roman" panose="02020603050405020304" pitchFamily="18" charset="0"/>
                <a:cs typeface="Times New Roman" panose="02020603050405020304" pitchFamily="18" charset="0"/>
              </a:rPr>
              <a:t>v</a:t>
            </a:r>
            <a:r>
              <a:rPr lang="en-US" altLang="zh-CN" sz="2800" i="1" baseline="-25000" dirty="0">
                <a:solidFill>
                  <a:srgbClr val="FF0000"/>
                </a:solidFill>
                <a:effectLst/>
                <a:latin typeface="Times New Roman" panose="02020603050405020304" pitchFamily="18" charset="0"/>
                <a:cs typeface="Times New Roman" panose="02020603050405020304" pitchFamily="18" charset="0"/>
              </a:rPr>
              <a:t>i</a:t>
            </a:r>
            <a:r>
              <a:rPr lang="en-US" altLang="zh-CN" sz="2800" dirty="0">
                <a:solidFill>
                  <a:srgbClr val="FF0000"/>
                </a:solidFill>
                <a:effectLst/>
                <a:latin typeface="Times New Roman" panose="02020603050405020304" pitchFamily="18" charset="0"/>
                <a:cs typeface="Times New Roman" panose="02020603050405020304" pitchFamily="18" charset="0"/>
              </a:rPr>
              <a:t> + </a:t>
            </a:r>
            <a:r>
              <a:rPr lang="en-US" altLang="zh-CN" sz="2800" i="1" dirty="0">
                <a:solidFill>
                  <a:srgbClr val="FF0000"/>
                </a:solidFill>
                <a:effectLst/>
                <a:latin typeface="Times New Roman" panose="02020603050405020304" pitchFamily="18" charset="0"/>
                <a:cs typeface="Times New Roman" panose="02020603050405020304" pitchFamily="18" charset="0"/>
              </a:rPr>
              <a:t>v</a:t>
            </a:r>
            <a:r>
              <a:rPr lang="en-US" altLang="zh-CN" sz="2800" dirty="0">
                <a:solidFill>
                  <a:srgbClr val="FF0000"/>
                </a:solidFill>
                <a:effectLst/>
                <a:latin typeface="Times New Roman" panose="02020603050405020304" pitchFamily="18" charset="0"/>
                <a:cs typeface="Times New Roman" panose="02020603050405020304" pitchFamily="18" charset="0"/>
              </a:rPr>
              <a:t> </a:t>
            </a:r>
            <a:r>
              <a:rPr lang="en-US" altLang="zh-CN" sz="2800" i="1" baseline="-25000" dirty="0">
                <a:solidFill>
                  <a:srgbClr val="FF0000"/>
                </a:solidFill>
                <a:effectLst/>
                <a:latin typeface="Times New Roman" panose="02020603050405020304" pitchFamily="18" charset="0"/>
                <a:cs typeface="Times New Roman" panose="02020603050405020304" pitchFamily="18" charset="0"/>
              </a:rPr>
              <a:t>j</a:t>
            </a:r>
            <a:r>
              <a:rPr lang="en-US" altLang="zh-CN" sz="2800" dirty="0">
                <a:solidFill>
                  <a:srgbClr val="FF0000"/>
                </a:solidFill>
                <a:effectLst/>
                <a:latin typeface="Times New Roman" panose="02020603050405020304" pitchFamily="18" charset="0"/>
                <a:cs typeface="Times New Roman" panose="02020603050405020304" pitchFamily="18" charset="0"/>
              </a:rPr>
              <a:t> )</a:t>
            </a:r>
            <a:r>
              <a:rPr lang="en-US" altLang="zh-CN" sz="2800" i="1" dirty="0" err="1">
                <a:solidFill>
                  <a:srgbClr val="FF0000"/>
                </a:solidFill>
                <a:effectLst/>
                <a:latin typeface="Times New Roman" panose="02020603050405020304" pitchFamily="18" charset="0"/>
                <a:cs typeface="Times New Roman" panose="02020603050405020304" pitchFamily="18" charset="0"/>
              </a:rPr>
              <a:t>v</a:t>
            </a:r>
            <a:r>
              <a:rPr lang="en-US" altLang="zh-CN" sz="2800" i="1" baseline="-25000" dirty="0" err="1">
                <a:solidFill>
                  <a:srgbClr val="FF0000"/>
                </a:solidFill>
                <a:effectLst/>
                <a:latin typeface="Times New Roman" panose="02020603050405020304" pitchFamily="18" charset="0"/>
                <a:cs typeface="Times New Roman" panose="02020603050405020304" pitchFamily="18" charset="0"/>
              </a:rPr>
              <a:t>k</a:t>
            </a:r>
            <a:r>
              <a:rPr lang="en-US" altLang="zh-CN" sz="2800" dirty="0">
                <a:solidFill>
                  <a:srgbClr val="FF0000"/>
                </a:solidFill>
                <a:effectLst/>
                <a:latin typeface="Times New Roman" panose="02020603050405020304" pitchFamily="18" charset="0"/>
                <a:cs typeface="Times New Roman" panose="02020603050405020304" pitchFamily="18" charset="0"/>
              </a:rPr>
              <a:t> = </a:t>
            </a:r>
            <a:r>
              <a:rPr lang="en-US" altLang="zh-CN" sz="2800" i="1" dirty="0">
                <a:solidFill>
                  <a:srgbClr val="FF0000"/>
                </a:solidFill>
                <a:effectLst/>
                <a:latin typeface="Times New Roman" panose="02020603050405020304" pitchFamily="18" charset="0"/>
                <a:cs typeface="Times New Roman" panose="02020603050405020304" pitchFamily="18" charset="0"/>
              </a:rPr>
              <a:t>v</a:t>
            </a:r>
            <a:r>
              <a:rPr lang="en-US" altLang="zh-CN" sz="2800" i="1" baseline="-25000" dirty="0">
                <a:solidFill>
                  <a:srgbClr val="FF0000"/>
                </a:solidFill>
                <a:effectLst/>
                <a:latin typeface="Times New Roman" panose="02020603050405020304" pitchFamily="18" charset="0"/>
                <a:cs typeface="Times New Roman" panose="02020603050405020304" pitchFamily="18" charset="0"/>
              </a:rPr>
              <a:t>i</a:t>
            </a:r>
            <a:r>
              <a:rPr lang="en-US" altLang="zh-CN" sz="2800" dirty="0">
                <a:solidFill>
                  <a:srgbClr val="FF0000"/>
                </a:solidFill>
                <a:effectLst/>
                <a:latin typeface="Times New Roman" panose="02020603050405020304" pitchFamily="18" charset="0"/>
                <a:cs typeface="Times New Roman" panose="02020603050405020304" pitchFamily="18" charset="0"/>
              </a:rPr>
              <a:t> </a:t>
            </a:r>
            <a:r>
              <a:rPr lang="en-US" altLang="zh-CN" sz="2800" i="1" dirty="0" err="1">
                <a:solidFill>
                  <a:srgbClr val="FF0000"/>
                </a:solidFill>
                <a:effectLst/>
                <a:latin typeface="Times New Roman" panose="02020603050405020304" pitchFamily="18" charset="0"/>
                <a:cs typeface="Times New Roman" panose="02020603050405020304" pitchFamily="18" charset="0"/>
              </a:rPr>
              <a:t>v</a:t>
            </a:r>
            <a:r>
              <a:rPr lang="en-US" altLang="zh-CN" sz="2800" i="1" baseline="-25000" dirty="0" err="1">
                <a:solidFill>
                  <a:srgbClr val="FF0000"/>
                </a:solidFill>
                <a:effectLst/>
                <a:latin typeface="Times New Roman" panose="02020603050405020304" pitchFamily="18" charset="0"/>
                <a:cs typeface="Times New Roman" panose="02020603050405020304" pitchFamily="18" charset="0"/>
              </a:rPr>
              <a:t>k</a:t>
            </a:r>
            <a:r>
              <a:rPr lang="en-US" altLang="zh-CN" sz="2800" dirty="0">
                <a:solidFill>
                  <a:srgbClr val="FF0000"/>
                </a:solidFill>
                <a:effectLst/>
                <a:latin typeface="Times New Roman" panose="02020603050405020304" pitchFamily="18" charset="0"/>
                <a:cs typeface="Times New Roman" panose="02020603050405020304" pitchFamily="18" charset="0"/>
              </a:rPr>
              <a:t> + </a:t>
            </a:r>
            <a:r>
              <a:rPr lang="en-US" altLang="zh-CN" sz="2800" i="1" dirty="0">
                <a:solidFill>
                  <a:srgbClr val="FF0000"/>
                </a:solidFill>
                <a:effectLst/>
                <a:latin typeface="Times New Roman" panose="02020603050405020304" pitchFamily="18" charset="0"/>
                <a:cs typeface="Times New Roman" panose="02020603050405020304" pitchFamily="18" charset="0"/>
              </a:rPr>
              <a:t>v</a:t>
            </a:r>
            <a:r>
              <a:rPr lang="en-US" altLang="zh-CN" sz="2800" dirty="0">
                <a:solidFill>
                  <a:srgbClr val="FF0000"/>
                </a:solidFill>
                <a:effectLst/>
                <a:latin typeface="Times New Roman" panose="02020603050405020304" pitchFamily="18" charset="0"/>
                <a:cs typeface="Times New Roman" panose="02020603050405020304" pitchFamily="18" charset="0"/>
              </a:rPr>
              <a:t> </a:t>
            </a:r>
            <a:r>
              <a:rPr lang="en-US" altLang="zh-CN" sz="2800" i="1" baseline="-25000" dirty="0">
                <a:solidFill>
                  <a:srgbClr val="FF0000"/>
                </a:solidFill>
                <a:effectLst/>
                <a:latin typeface="Times New Roman" panose="02020603050405020304" pitchFamily="18" charset="0"/>
                <a:cs typeface="Times New Roman" panose="02020603050405020304" pitchFamily="18" charset="0"/>
              </a:rPr>
              <a:t>j</a:t>
            </a:r>
            <a:r>
              <a:rPr lang="en-US" altLang="zh-CN" sz="2800" dirty="0">
                <a:solidFill>
                  <a:srgbClr val="FF0000"/>
                </a:solidFill>
                <a:effectLst/>
                <a:latin typeface="Times New Roman" panose="02020603050405020304" pitchFamily="18" charset="0"/>
                <a:cs typeface="Times New Roman" panose="02020603050405020304" pitchFamily="18" charset="0"/>
              </a:rPr>
              <a:t> </a:t>
            </a:r>
            <a:r>
              <a:rPr lang="en-US" altLang="zh-CN" sz="2800" i="1" dirty="0" err="1">
                <a:solidFill>
                  <a:srgbClr val="FF0000"/>
                </a:solidFill>
                <a:effectLst/>
                <a:latin typeface="Times New Roman" panose="02020603050405020304" pitchFamily="18" charset="0"/>
                <a:cs typeface="Times New Roman" panose="02020603050405020304" pitchFamily="18" charset="0"/>
              </a:rPr>
              <a:t>v</a:t>
            </a:r>
            <a:r>
              <a:rPr lang="en-US" altLang="zh-CN" sz="2800" i="1" baseline="-25000" dirty="0" err="1">
                <a:solidFill>
                  <a:srgbClr val="FF0000"/>
                </a:solidFill>
                <a:effectLst/>
                <a:latin typeface="Times New Roman" panose="02020603050405020304" pitchFamily="18" charset="0"/>
                <a:cs typeface="Times New Roman" panose="02020603050405020304" pitchFamily="18" charset="0"/>
              </a:rPr>
              <a:t>k</a:t>
            </a:r>
            <a:endParaRPr lang="zh-CN" altLang="zh-CN" sz="2800" dirty="0">
              <a:solidFill>
                <a:srgbClr val="FF0000"/>
              </a:solidFill>
              <a:effectLst/>
              <a:latin typeface="Times New Roman" panose="02020603050405020304" pitchFamily="18" charset="0"/>
              <a:cs typeface="Times New Roman" panose="02020603050405020304" pitchFamily="18" charset="0"/>
            </a:endParaRPr>
          </a:p>
          <a:p>
            <a:pPr>
              <a:defRPr/>
            </a:pPr>
            <a:r>
              <a:rPr lang="en-US" altLang="zh-CN" sz="2800" dirty="0">
                <a:effectLst/>
                <a:latin typeface="Times New Roman" panose="02020603050405020304" pitchFamily="18" charset="0"/>
                <a:cs typeface="Times New Roman" panose="02020603050405020304" pitchFamily="18" charset="0"/>
              </a:rPr>
              <a:t> </a:t>
            </a:r>
            <a:endParaRPr lang="zh-CN" altLang="zh-CN" sz="2800" dirty="0">
              <a:effectLst/>
              <a:latin typeface="Times New Roman" panose="02020603050405020304" pitchFamily="18" charset="0"/>
              <a:cs typeface="Times New Roman" panose="02020603050405020304" pitchFamily="18" charset="0"/>
            </a:endParaRPr>
          </a:p>
          <a:p>
            <a:pPr>
              <a:defRPr/>
            </a:pPr>
            <a:r>
              <a:rPr lang="zh-CN" altLang="zh-CN" sz="2800" dirty="0">
                <a:solidFill>
                  <a:srgbClr val="0000FF"/>
                </a:solidFill>
                <a:effectLst/>
                <a:latin typeface="Times New Roman" panose="02020603050405020304" pitchFamily="18" charset="0"/>
                <a:cs typeface="Times New Roman" panose="02020603050405020304" pitchFamily="18" charset="0"/>
              </a:rPr>
              <a:t>（</a:t>
            </a:r>
            <a:r>
              <a:rPr lang="en-US" altLang="zh-CN" sz="2800" dirty="0">
                <a:solidFill>
                  <a:srgbClr val="0000FF"/>
                </a:solidFill>
                <a:effectLst/>
                <a:latin typeface="Times New Roman" panose="02020603050405020304" pitchFamily="18" charset="0"/>
                <a:cs typeface="Times New Roman" panose="02020603050405020304" pitchFamily="18" charset="0"/>
              </a:rPr>
              <a:t>4</a:t>
            </a:r>
            <a:r>
              <a:rPr lang="zh-CN" altLang="zh-CN" sz="2800" dirty="0">
                <a:solidFill>
                  <a:srgbClr val="0000FF"/>
                </a:solidFill>
                <a:effectLst/>
                <a:latin typeface="Times New Roman" panose="02020603050405020304" pitchFamily="18" charset="0"/>
                <a:cs typeface="Times New Roman" panose="02020603050405020304" pitchFamily="18" charset="0"/>
              </a:rPr>
              <a:t>）吸收律：</a:t>
            </a:r>
            <a:r>
              <a:rPr lang="en-US" altLang="zh-CN" sz="2800" dirty="0">
                <a:solidFill>
                  <a:srgbClr val="0000FF"/>
                </a:solidFill>
                <a:effectLst/>
                <a:latin typeface="Times New Roman" panose="02020603050405020304" pitchFamily="18" charset="0"/>
                <a:cs typeface="Times New Roman" panose="02020603050405020304" pitchFamily="18" charset="0"/>
              </a:rPr>
              <a:t>  </a:t>
            </a:r>
            <a:r>
              <a:rPr lang="en-US" altLang="zh-CN" sz="2800" i="1" dirty="0">
                <a:solidFill>
                  <a:srgbClr val="FF0000"/>
                </a:solidFill>
                <a:effectLst/>
                <a:latin typeface="Times New Roman" panose="02020603050405020304" pitchFamily="18" charset="0"/>
                <a:cs typeface="Times New Roman" panose="02020603050405020304" pitchFamily="18" charset="0"/>
              </a:rPr>
              <a:t>v</a:t>
            </a:r>
            <a:r>
              <a:rPr lang="en-US" altLang="zh-CN" sz="2800" i="1" baseline="-25000" dirty="0">
                <a:solidFill>
                  <a:srgbClr val="FF0000"/>
                </a:solidFill>
                <a:effectLst/>
                <a:latin typeface="Times New Roman" panose="02020603050405020304" pitchFamily="18" charset="0"/>
                <a:cs typeface="Times New Roman" panose="02020603050405020304" pitchFamily="18" charset="0"/>
              </a:rPr>
              <a:t>i</a:t>
            </a:r>
            <a:r>
              <a:rPr lang="en-US" altLang="zh-CN" sz="2800" dirty="0">
                <a:solidFill>
                  <a:srgbClr val="FF0000"/>
                </a:solidFill>
                <a:effectLst/>
                <a:latin typeface="Times New Roman" panose="02020603050405020304" pitchFamily="18" charset="0"/>
                <a:cs typeface="Times New Roman" panose="02020603050405020304" pitchFamily="18" charset="0"/>
              </a:rPr>
              <a:t> + </a:t>
            </a:r>
            <a:r>
              <a:rPr lang="en-US" altLang="zh-CN" sz="2800" i="1" dirty="0">
                <a:solidFill>
                  <a:srgbClr val="FF0000"/>
                </a:solidFill>
                <a:effectLst/>
                <a:latin typeface="Times New Roman" panose="02020603050405020304" pitchFamily="18" charset="0"/>
                <a:cs typeface="Times New Roman" panose="02020603050405020304" pitchFamily="18" charset="0"/>
              </a:rPr>
              <a:t>v</a:t>
            </a:r>
            <a:r>
              <a:rPr lang="en-US" altLang="zh-CN" sz="2800" i="1" baseline="-25000" dirty="0">
                <a:solidFill>
                  <a:srgbClr val="FF0000"/>
                </a:solidFill>
                <a:effectLst/>
                <a:latin typeface="Times New Roman" panose="02020603050405020304" pitchFamily="18" charset="0"/>
                <a:cs typeface="Times New Roman" panose="02020603050405020304" pitchFamily="18" charset="0"/>
              </a:rPr>
              <a:t>i</a:t>
            </a:r>
            <a:r>
              <a:rPr lang="en-US" altLang="zh-CN" sz="2800" dirty="0">
                <a:solidFill>
                  <a:srgbClr val="FF0000"/>
                </a:solidFill>
                <a:effectLst/>
                <a:latin typeface="Times New Roman" panose="02020603050405020304" pitchFamily="18" charset="0"/>
                <a:cs typeface="Times New Roman" panose="02020603050405020304" pitchFamily="18" charset="0"/>
              </a:rPr>
              <a:t>  = </a:t>
            </a:r>
            <a:r>
              <a:rPr lang="en-US" altLang="zh-CN" sz="2800" i="1" dirty="0">
                <a:solidFill>
                  <a:srgbClr val="FF0000"/>
                </a:solidFill>
                <a:effectLst/>
                <a:latin typeface="Times New Roman" panose="02020603050405020304" pitchFamily="18" charset="0"/>
                <a:cs typeface="Times New Roman" panose="02020603050405020304" pitchFamily="18" charset="0"/>
              </a:rPr>
              <a:t>v</a:t>
            </a:r>
            <a:r>
              <a:rPr lang="en-US" altLang="zh-CN" sz="2800" i="1" baseline="-25000" dirty="0">
                <a:solidFill>
                  <a:srgbClr val="FF0000"/>
                </a:solidFill>
                <a:effectLst/>
                <a:latin typeface="Times New Roman" panose="02020603050405020304" pitchFamily="18" charset="0"/>
                <a:cs typeface="Times New Roman" panose="02020603050405020304" pitchFamily="18" charset="0"/>
              </a:rPr>
              <a:t>i</a:t>
            </a:r>
            <a:r>
              <a:rPr lang="en-US" altLang="zh-CN" sz="2800" dirty="0">
                <a:solidFill>
                  <a:srgbClr val="FF0000"/>
                </a:solidFill>
                <a:effectLst/>
                <a:latin typeface="Times New Roman" panose="02020603050405020304" pitchFamily="18" charset="0"/>
                <a:cs typeface="Times New Roman" panose="02020603050405020304" pitchFamily="18" charset="0"/>
              </a:rPr>
              <a:t> </a:t>
            </a:r>
            <a:r>
              <a:rPr lang="zh-CN" altLang="zh-CN" sz="2800" dirty="0">
                <a:solidFill>
                  <a:srgbClr val="FF0000"/>
                </a:solidFill>
                <a:effectLst/>
                <a:latin typeface="Times New Roman" panose="02020603050405020304" pitchFamily="18" charset="0"/>
                <a:cs typeface="Times New Roman" panose="02020603050405020304" pitchFamily="18" charset="0"/>
              </a:rPr>
              <a:t>， </a:t>
            </a:r>
            <a:r>
              <a:rPr lang="en-US" altLang="zh-CN" sz="2800" i="1" dirty="0">
                <a:solidFill>
                  <a:srgbClr val="FF0000"/>
                </a:solidFill>
                <a:effectLst/>
                <a:latin typeface="Times New Roman" panose="02020603050405020304" pitchFamily="18" charset="0"/>
                <a:cs typeface="Times New Roman" panose="02020603050405020304" pitchFamily="18" charset="0"/>
              </a:rPr>
              <a:t>v</a:t>
            </a:r>
            <a:r>
              <a:rPr lang="en-US" altLang="zh-CN" sz="2800" i="1" baseline="-25000" dirty="0">
                <a:solidFill>
                  <a:srgbClr val="FF0000"/>
                </a:solidFill>
                <a:effectLst/>
                <a:latin typeface="Times New Roman" panose="02020603050405020304" pitchFamily="18" charset="0"/>
                <a:cs typeface="Times New Roman" panose="02020603050405020304" pitchFamily="18" charset="0"/>
              </a:rPr>
              <a:t>i</a:t>
            </a:r>
            <a:r>
              <a:rPr lang="en-US" altLang="zh-CN" sz="2800" dirty="0">
                <a:solidFill>
                  <a:srgbClr val="FF0000"/>
                </a:solidFill>
                <a:effectLst/>
                <a:latin typeface="Times New Roman" panose="02020603050405020304" pitchFamily="18" charset="0"/>
                <a:cs typeface="Times New Roman" panose="02020603050405020304" pitchFamily="18" charset="0"/>
              </a:rPr>
              <a:t> </a:t>
            </a:r>
            <a:r>
              <a:rPr lang="en-US" altLang="zh-CN" sz="2800" i="1" dirty="0" err="1">
                <a:solidFill>
                  <a:srgbClr val="FF0000"/>
                </a:solidFill>
                <a:effectLst/>
                <a:latin typeface="Times New Roman" panose="02020603050405020304" pitchFamily="18" charset="0"/>
                <a:cs typeface="Times New Roman" panose="02020603050405020304" pitchFamily="18" charset="0"/>
              </a:rPr>
              <a:t>v</a:t>
            </a:r>
            <a:r>
              <a:rPr lang="en-US" altLang="zh-CN" sz="2800" i="1" baseline="-25000" dirty="0" err="1">
                <a:solidFill>
                  <a:srgbClr val="FF0000"/>
                </a:solidFill>
                <a:effectLst/>
                <a:latin typeface="Times New Roman" panose="02020603050405020304" pitchFamily="18" charset="0"/>
                <a:cs typeface="Times New Roman" panose="02020603050405020304" pitchFamily="18" charset="0"/>
              </a:rPr>
              <a:t>i</a:t>
            </a:r>
            <a:r>
              <a:rPr lang="en-US" altLang="zh-CN" sz="2800" dirty="0">
                <a:solidFill>
                  <a:srgbClr val="FF0000"/>
                </a:solidFill>
                <a:effectLst/>
                <a:latin typeface="Times New Roman" panose="02020603050405020304" pitchFamily="18" charset="0"/>
                <a:cs typeface="Times New Roman" panose="02020603050405020304" pitchFamily="18" charset="0"/>
              </a:rPr>
              <a:t>  = </a:t>
            </a:r>
            <a:r>
              <a:rPr lang="en-US" altLang="zh-CN" sz="2800" i="1" dirty="0">
                <a:solidFill>
                  <a:srgbClr val="FF0000"/>
                </a:solidFill>
                <a:effectLst/>
                <a:latin typeface="Times New Roman" panose="02020603050405020304" pitchFamily="18" charset="0"/>
                <a:cs typeface="Times New Roman" panose="02020603050405020304" pitchFamily="18" charset="0"/>
              </a:rPr>
              <a:t>v</a:t>
            </a:r>
            <a:r>
              <a:rPr lang="en-US" altLang="zh-CN" sz="2800" i="1" baseline="-25000" dirty="0">
                <a:solidFill>
                  <a:srgbClr val="FF0000"/>
                </a:solidFill>
                <a:effectLst/>
                <a:latin typeface="Times New Roman" panose="02020603050405020304" pitchFamily="18" charset="0"/>
                <a:cs typeface="Times New Roman" panose="02020603050405020304" pitchFamily="18" charset="0"/>
              </a:rPr>
              <a:t>i</a:t>
            </a:r>
            <a:r>
              <a:rPr lang="en-US" altLang="zh-CN" sz="2800" dirty="0">
                <a:solidFill>
                  <a:srgbClr val="FF0000"/>
                </a:solidFill>
                <a:effectLst/>
                <a:latin typeface="Times New Roman" panose="02020603050405020304" pitchFamily="18" charset="0"/>
                <a:cs typeface="Times New Roman" panose="02020603050405020304" pitchFamily="18" charset="0"/>
              </a:rPr>
              <a:t> </a:t>
            </a:r>
            <a:r>
              <a:rPr lang="zh-CN" altLang="zh-CN" sz="2800" dirty="0">
                <a:solidFill>
                  <a:srgbClr val="FF0000"/>
                </a:solidFill>
                <a:effectLst/>
                <a:latin typeface="Times New Roman" panose="02020603050405020304" pitchFamily="18" charset="0"/>
                <a:cs typeface="Times New Roman" panose="02020603050405020304" pitchFamily="18" charset="0"/>
              </a:rPr>
              <a:t>， </a:t>
            </a:r>
            <a:r>
              <a:rPr lang="en-US" altLang="zh-CN" sz="2800" i="1" dirty="0">
                <a:solidFill>
                  <a:srgbClr val="FF0000"/>
                </a:solidFill>
                <a:effectLst/>
                <a:latin typeface="Times New Roman" panose="02020603050405020304" pitchFamily="18" charset="0"/>
                <a:cs typeface="Times New Roman" panose="02020603050405020304" pitchFamily="18" charset="0"/>
              </a:rPr>
              <a:t>v</a:t>
            </a:r>
            <a:r>
              <a:rPr lang="en-US" altLang="zh-CN" sz="2800" i="1" baseline="-25000" dirty="0">
                <a:solidFill>
                  <a:srgbClr val="FF0000"/>
                </a:solidFill>
                <a:effectLst/>
                <a:latin typeface="Times New Roman" panose="02020603050405020304" pitchFamily="18" charset="0"/>
                <a:cs typeface="Times New Roman" panose="02020603050405020304" pitchFamily="18" charset="0"/>
              </a:rPr>
              <a:t>i</a:t>
            </a:r>
            <a:r>
              <a:rPr lang="en-US" altLang="zh-CN" sz="2800" dirty="0">
                <a:solidFill>
                  <a:srgbClr val="FF0000"/>
                </a:solidFill>
                <a:effectLst/>
                <a:latin typeface="Times New Roman" panose="02020603050405020304" pitchFamily="18" charset="0"/>
                <a:cs typeface="Times New Roman" panose="02020603050405020304" pitchFamily="18" charset="0"/>
              </a:rPr>
              <a:t> + </a:t>
            </a:r>
            <a:r>
              <a:rPr lang="en-US" altLang="zh-CN" sz="2800" i="1" dirty="0">
                <a:solidFill>
                  <a:srgbClr val="FF0000"/>
                </a:solidFill>
                <a:effectLst/>
                <a:latin typeface="Times New Roman" panose="02020603050405020304" pitchFamily="18" charset="0"/>
                <a:cs typeface="Times New Roman" panose="02020603050405020304" pitchFamily="18" charset="0"/>
              </a:rPr>
              <a:t>v</a:t>
            </a:r>
            <a:r>
              <a:rPr lang="en-US" altLang="zh-CN" sz="2800" i="1" baseline="-25000" dirty="0">
                <a:solidFill>
                  <a:srgbClr val="FF0000"/>
                </a:solidFill>
                <a:effectLst/>
                <a:latin typeface="Times New Roman" panose="02020603050405020304" pitchFamily="18" charset="0"/>
                <a:cs typeface="Times New Roman" panose="02020603050405020304" pitchFamily="18" charset="0"/>
              </a:rPr>
              <a:t>i</a:t>
            </a:r>
            <a:r>
              <a:rPr lang="en-US" altLang="zh-CN" sz="2800" dirty="0">
                <a:solidFill>
                  <a:srgbClr val="FF0000"/>
                </a:solidFill>
                <a:effectLst/>
                <a:latin typeface="Times New Roman" panose="02020603050405020304" pitchFamily="18" charset="0"/>
                <a:cs typeface="Times New Roman" panose="02020603050405020304" pitchFamily="18" charset="0"/>
              </a:rPr>
              <a:t> </a:t>
            </a:r>
            <a:r>
              <a:rPr lang="en-US" altLang="zh-CN" sz="2800" i="1" dirty="0">
                <a:solidFill>
                  <a:srgbClr val="FF0000"/>
                </a:solidFill>
                <a:effectLst/>
                <a:latin typeface="Times New Roman" panose="02020603050405020304" pitchFamily="18" charset="0"/>
                <a:cs typeface="Times New Roman" panose="02020603050405020304" pitchFamily="18" charset="0"/>
              </a:rPr>
              <a:t>v</a:t>
            </a:r>
            <a:r>
              <a:rPr lang="en-US" altLang="zh-CN" sz="2800" dirty="0">
                <a:solidFill>
                  <a:srgbClr val="FF0000"/>
                </a:solidFill>
                <a:effectLst/>
                <a:latin typeface="Times New Roman" panose="02020603050405020304" pitchFamily="18" charset="0"/>
                <a:cs typeface="Times New Roman" panose="02020603050405020304" pitchFamily="18" charset="0"/>
              </a:rPr>
              <a:t> </a:t>
            </a:r>
            <a:r>
              <a:rPr lang="en-US" altLang="zh-CN" sz="2800" i="1" baseline="-25000" dirty="0">
                <a:solidFill>
                  <a:srgbClr val="FF0000"/>
                </a:solidFill>
                <a:effectLst/>
                <a:latin typeface="Times New Roman" panose="02020603050405020304" pitchFamily="18" charset="0"/>
                <a:cs typeface="Times New Roman" panose="02020603050405020304" pitchFamily="18" charset="0"/>
              </a:rPr>
              <a:t>j</a:t>
            </a:r>
            <a:r>
              <a:rPr lang="en-US" altLang="zh-CN" sz="2800" dirty="0">
                <a:solidFill>
                  <a:srgbClr val="FF0000"/>
                </a:solidFill>
                <a:effectLst/>
                <a:latin typeface="Times New Roman" panose="02020603050405020304" pitchFamily="18" charset="0"/>
                <a:cs typeface="Times New Roman" panose="02020603050405020304" pitchFamily="18" charset="0"/>
              </a:rPr>
              <a:t>  = </a:t>
            </a:r>
            <a:r>
              <a:rPr lang="en-US" altLang="zh-CN" sz="2800" i="1" dirty="0">
                <a:solidFill>
                  <a:srgbClr val="FF0000"/>
                </a:solidFill>
                <a:effectLst/>
                <a:latin typeface="Times New Roman" panose="02020603050405020304" pitchFamily="18" charset="0"/>
                <a:cs typeface="Times New Roman" panose="02020603050405020304" pitchFamily="18" charset="0"/>
              </a:rPr>
              <a:t>v</a:t>
            </a:r>
            <a:r>
              <a:rPr lang="en-US" altLang="zh-CN" sz="2800" i="1" baseline="-25000" dirty="0">
                <a:solidFill>
                  <a:srgbClr val="FF0000"/>
                </a:solidFill>
                <a:effectLst/>
                <a:latin typeface="Times New Roman" panose="02020603050405020304" pitchFamily="18" charset="0"/>
                <a:cs typeface="Times New Roman" panose="02020603050405020304" pitchFamily="18" charset="0"/>
              </a:rPr>
              <a:t>i</a:t>
            </a:r>
            <a:r>
              <a:rPr lang="en-US" altLang="zh-CN" sz="2800" dirty="0">
                <a:solidFill>
                  <a:srgbClr val="FF0000"/>
                </a:solidFill>
                <a:effectLst/>
                <a:latin typeface="Times New Roman" panose="02020603050405020304" pitchFamily="18" charset="0"/>
                <a:cs typeface="Times New Roman" panose="02020603050405020304" pitchFamily="18" charset="0"/>
              </a:rPr>
              <a:t> </a:t>
            </a:r>
            <a:r>
              <a:rPr lang="zh-CN" altLang="zh-CN" sz="2800" dirty="0">
                <a:solidFill>
                  <a:srgbClr val="FF0000"/>
                </a:solidFill>
                <a:effectLst/>
                <a:latin typeface="Times New Roman" panose="02020603050405020304" pitchFamily="18" charset="0"/>
                <a:cs typeface="Times New Roman" panose="02020603050405020304" pitchFamily="18" charset="0"/>
              </a:rPr>
              <a:t>， </a:t>
            </a:r>
            <a:r>
              <a:rPr lang="en-US" altLang="zh-CN" sz="2800" i="1" dirty="0">
                <a:solidFill>
                  <a:srgbClr val="FF0000"/>
                </a:solidFill>
                <a:effectLst/>
                <a:latin typeface="Times New Roman" panose="02020603050405020304" pitchFamily="18" charset="0"/>
                <a:cs typeface="Times New Roman" panose="02020603050405020304" pitchFamily="18" charset="0"/>
              </a:rPr>
              <a:t>v</a:t>
            </a:r>
            <a:r>
              <a:rPr lang="en-US" altLang="zh-CN" sz="2800" i="1" baseline="-25000" dirty="0">
                <a:solidFill>
                  <a:srgbClr val="FF0000"/>
                </a:solidFill>
                <a:effectLst/>
                <a:latin typeface="Times New Roman" panose="02020603050405020304" pitchFamily="18" charset="0"/>
                <a:cs typeface="Times New Roman" panose="02020603050405020304" pitchFamily="18" charset="0"/>
              </a:rPr>
              <a:t>i</a:t>
            </a:r>
            <a:r>
              <a:rPr lang="en-US" altLang="zh-CN" sz="2800" dirty="0">
                <a:solidFill>
                  <a:srgbClr val="FF0000"/>
                </a:solidFill>
                <a:effectLst/>
                <a:latin typeface="Times New Roman" panose="02020603050405020304" pitchFamily="18" charset="0"/>
                <a:cs typeface="Times New Roman" panose="02020603050405020304" pitchFamily="18" charset="0"/>
              </a:rPr>
              <a:t> (</a:t>
            </a:r>
            <a:r>
              <a:rPr lang="en-US" altLang="zh-CN" sz="2800" i="1" dirty="0">
                <a:solidFill>
                  <a:srgbClr val="FF0000"/>
                </a:solidFill>
                <a:effectLst/>
                <a:latin typeface="Times New Roman" panose="02020603050405020304" pitchFamily="18" charset="0"/>
                <a:cs typeface="Times New Roman" panose="02020603050405020304" pitchFamily="18" charset="0"/>
              </a:rPr>
              <a:t>v</a:t>
            </a:r>
            <a:r>
              <a:rPr lang="en-US" altLang="zh-CN" sz="2800" i="1" baseline="-25000" dirty="0">
                <a:solidFill>
                  <a:srgbClr val="FF0000"/>
                </a:solidFill>
                <a:effectLst/>
                <a:latin typeface="Times New Roman" panose="02020603050405020304" pitchFamily="18" charset="0"/>
                <a:cs typeface="Times New Roman" panose="02020603050405020304" pitchFamily="18" charset="0"/>
              </a:rPr>
              <a:t>i</a:t>
            </a:r>
            <a:r>
              <a:rPr lang="en-US" altLang="zh-CN" sz="2800" dirty="0">
                <a:solidFill>
                  <a:srgbClr val="FF0000"/>
                </a:solidFill>
                <a:effectLst/>
                <a:latin typeface="Times New Roman" panose="02020603050405020304" pitchFamily="18" charset="0"/>
                <a:cs typeface="Times New Roman" panose="02020603050405020304" pitchFamily="18" charset="0"/>
              </a:rPr>
              <a:t> + </a:t>
            </a:r>
            <a:r>
              <a:rPr lang="en-US" altLang="zh-CN" sz="2800" i="1" dirty="0">
                <a:solidFill>
                  <a:srgbClr val="FF0000"/>
                </a:solidFill>
                <a:effectLst/>
                <a:latin typeface="Times New Roman" panose="02020603050405020304" pitchFamily="18" charset="0"/>
                <a:cs typeface="Times New Roman" panose="02020603050405020304" pitchFamily="18" charset="0"/>
              </a:rPr>
              <a:t>v</a:t>
            </a:r>
            <a:r>
              <a:rPr lang="en-US" altLang="zh-CN" sz="2800" dirty="0">
                <a:solidFill>
                  <a:srgbClr val="FF0000"/>
                </a:solidFill>
                <a:effectLst/>
                <a:latin typeface="Times New Roman" panose="02020603050405020304" pitchFamily="18" charset="0"/>
                <a:cs typeface="Times New Roman" panose="02020603050405020304" pitchFamily="18" charset="0"/>
              </a:rPr>
              <a:t> </a:t>
            </a:r>
            <a:r>
              <a:rPr lang="en-US" altLang="zh-CN" sz="2800" i="1" baseline="-25000" dirty="0">
                <a:solidFill>
                  <a:srgbClr val="FF0000"/>
                </a:solidFill>
                <a:effectLst/>
                <a:latin typeface="Times New Roman" panose="02020603050405020304" pitchFamily="18" charset="0"/>
                <a:cs typeface="Times New Roman" panose="02020603050405020304" pitchFamily="18" charset="0"/>
              </a:rPr>
              <a:t>j</a:t>
            </a:r>
            <a:r>
              <a:rPr lang="en-US" altLang="zh-CN" sz="2800" dirty="0">
                <a:solidFill>
                  <a:srgbClr val="FF0000"/>
                </a:solidFill>
                <a:effectLst/>
                <a:latin typeface="Times New Roman" panose="02020603050405020304" pitchFamily="18" charset="0"/>
                <a:cs typeface="Times New Roman" panose="02020603050405020304" pitchFamily="18" charset="0"/>
              </a:rPr>
              <a:t> ) = </a:t>
            </a:r>
            <a:r>
              <a:rPr lang="en-US" altLang="zh-CN" sz="2800" i="1" dirty="0">
                <a:solidFill>
                  <a:srgbClr val="FF0000"/>
                </a:solidFill>
                <a:effectLst/>
                <a:latin typeface="Times New Roman" panose="02020603050405020304" pitchFamily="18" charset="0"/>
                <a:cs typeface="Times New Roman" panose="02020603050405020304" pitchFamily="18" charset="0"/>
              </a:rPr>
              <a:t>v</a:t>
            </a:r>
            <a:r>
              <a:rPr lang="en-US" altLang="zh-CN" sz="2800" i="1" baseline="-25000" dirty="0">
                <a:solidFill>
                  <a:srgbClr val="FF0000"/>
                </a:solidFill>
                <a:effectLst/>
                <a:latin typeface="Times New Roman" panose="02020603050405020304" pitchFamily="18" charset="0"/>
                <a:cs typeface="Times New Roman" panose="02020603050405020304" pitchFamily="18" charset="0"/>
              </a:rPr>
              <a:t>i</a:t>
            </a:r>
            <a:endParaRPr lang="zh-CN" alt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defRPr/>
            </a:pPr>
            <a:r>
              <a:rPr lang="zh-CN" altLang="en-US" dirty="0"/>
              <a:t>符号</a:t>
            </a:r>
          </a:p>
        </p:txBody>
      </p:sp>
      <p:sp>
        <p:nvSpPr>
          <p:cNvPr id="3" name="内容占位符 2"/>
          <p:cNvSpPr>
            <a:spLocks noGrp="1"/>
          </p:cNvSpPr>
          <p:nvPr>
            <p:ph idx="1"/>
          </p:nvPr>
        </p:nvSpPr>
        <p:spPr>
          <a:xfrm>
            <a:off x="323850" y="981075"/>
            <a:ext cx="8540750" cy="935038"/>
          </a:xfrm>
        </p:spPr>
        <p:txBody>
          <a:bodyPr/>
          <a:lstStyle/>
          <a:p>
            <a:pPr>
              <a:defRPr/>
            </a:pPr>
            <a:r>
              <a:rPr lang="zh-CN" altLang="en-US" dirty="0">
                <a:solidFill>
                  <a:srgbClr val="0000FF"/>
                </a:solidFill>
              </a:rPr>
              <a:t>为方便起见，以下将使用记号：</a:t>
            </a:r>
            <a:endParaRPr lang="en-US" altLang="zh-CN" dirty="0">
              <a:solidFill>
                <a:srgbClr val="0000FF"/>
              </a:solidFill>
            </a:endParaRPr>
          </a:p>
          <a:p>
            <a:pPr>
              <a:defRPr/>
            </a:pPr>
            <a:endParaRPr lang="en-US" altLang="zh-CN" dirty="0">
              <a:solidFill>
                <a:srgbClr val="0000FF"/>
              </a:solidFill>
            </a:endParaRPr>
          </a:p>
        </p:txBody>
      </p:sp>
      <p:graphicFrame>
        <p:nvGraphicFramePr>
          <p:cNvPr id="351236" name="对象 3"/>
          <p:cNvGraphicFramePr>
            <a:graphicFrameLocks noChangeAspect="1"/>
          </p:cNvGraphicFramePr>
          <p:nvPr/>
        </p:nvGraphicFramePr>
        <p:xfrm>
          <a:off x="395288" y="1916113"/>
          <a:ext cx="8394700" cy="1225550"/>
        </p:xfrm>
        <a:graphic>
          <a:graphicData uri="http://schemas.openxmlformats.org/presentationml/2006/ole">
            <mc:AlternateContent xmlns:mc="http://schemas.openxmlformats.org/markup-compatibility/2006">
              <mc:Choice xmlns:v="urn:schemas-microsoft-com:vml" Requires="v">
                <p:oleObj spid="_x0000_s193470" name="公式" r:id="rId3" imgW="3048000" imgH="444500" progId="Equation.3">
                  <p:embed/>
                </p:oleObj>
              </mc:Choice>
              <mc:Fallback>
                <p:oleObj name="公式" r:id="rId3" imgW="3048000" imgH="444500" progId="Equation.3">
                  <p:embed/>
                  <p:pic>
                    <p:nvPicPr>
                      <p:cNvPr id="0" name="图片 19254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916113"/>
                        <a:ext cx="8394700"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1237" name="对象 4"/>
          <p:cNvGraphicFramePr>
            <a:graphicFrameLocks noChangeAspect="1"/>
          </p:cNvGraphicFramePr>
          <p:nvPr/>
        </p:nvGraphicFramePr>
        <p:xfrm>
          <a:off x="323850" y="3573463"/>
          <a:ext cx="8472488" cy="1439862"/>
        </p:xfrm>
        <a:graphic>
          <a:graphicData uri="http://schemas.openxmlformats.org/presentationml/2006/ole">
            <mc:AlternateContent xmlns:mc="http://schemas.openxmlformats.org/markup-compatibility/2006">
              <mc:Choice xmlns:v="urn:schemas-microsoft-com:vml" Requires="v">
                <p:oleObj spid="_x0000_s193471" name="公式" r:id="rId5" imgW="2616200" imgH="444500" progId="Equation.3">
                  <p:embed/>
                </p:oleObj>
              </mc:Choice>
              <mc:Fallback>
                <p:oleObj name="公式" r:id="rId5" imgW="2616200" imgH="444500" progId="Equation.3">
                  <p:embed/>
                  <p:pic>
                    <p:nvPicPr>
                      <p:cNvPr id="0" name="图片 19254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 y="3573463"/>
                        <a:ext cx="8472488"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三、算法</a:t>
            </a:r>
          </a:p>
        </p:txBody>
      </p:sp>
      <p:sp>
        <p:nvSpPr>
          <p:cNvPr id="3" name="内容占位符 2"/>
          <p:cNvSpPr>
            <a:spLocks noGrp="1"/>
          </p:cNvSpPr>
          <p:nvPr>
            <p:ph idx="1"/>
          </p:nvPr>
        </p:nvSpPr>
        <p:spPr/>
        <p:txBody>
          <a:bodyPr/>
          <a:lstStyle/>
          <a:p>
            <a:pPr marL="0" indent="0">
              <a:buFont typeface="Wingdings" panose="05000000000000000000" pitchFamily="2" charset="2"/>
              <a:buNone/>
              <a:defRPr/>
            </a:pPr>
            <a:r>
              <a:rPr lang="en-US" altLang="zh-CN" sz="2800" dirty="0">
                <a:solidFill>
                  <a:srgbClr val="0000FF"/>
                </a:solidFill>
              </a:rPr>
              <a:t>1.</a:t>
            </a:r>
            <a:r>
              <a:rPr lang="zh-CN" altLang="en-US" sz="2800" dirty="0">
                <a:solidFill>
                  <a:srgbClr val="0000FF"/>
                </a:solidFill>
              </a:rPr>
              <a:t>求所有极小点覆盖和极大点独立集</a:t>
            </a:r>
            <a:endParaRPr lang="en-US" altLang="zh-CN" sz="2800" dirty="0">
              <a:solidFill>
                <a:srgbClr val="0000FF"/>
              </a:solidFill>
            </a:endParaRPr>
          </a:p>
          <a:p>
            <a:pPr>
              <a:defRPr/>
            </a:pPr>
            <a:r>
              <a:rPr lang="zh-CN" altLang="zh-CN" sz="2800" dirty="0">
                <a:effectLst/>
              </a:rPr>
              <a:t>（</a:t>
            </a:r>
            <a:r>
              <a:rPr lang="en-US" altLang="zh-CN" sz="2800" dirty="0">
                <a:effectLst/>
              </a:rPr>
              <a:t>1</a:t>
            </a:r>
            <a:r>
              <a:rPr lang="zh-CN" altLang="zh-CN" sz="2800" dirty="0">
                <a:effectLst/>
              </a:rPr>
              <a:t>） 由定义，</a:t>
            </a:r>
            <a:r>
              <a:rPr lang="en-US" altLang="zh-CN" sz="2800" dirty="0">
                <a:effectLst/>
              </a:rPr>
              <a:t>V(G)</a:t>
            </a:r>
            <a:r>
              <a:rPr lang="zh-CN" altLang="zh-CN" sz="2800" dirty="0">
                <a:effectLst/>
              </a:rPr>
              <a:t>的子集 </a:t>
            </a:r>
            <a:r>
              <a:rPr lang="en-US" altLang="zh-CN" sz="2800" dirty="0">
                <a:effectLst/>
              </a:rPr>
              <a:t>F</a:t>
            </a:r>
            <a:r>
              <a:rPr lang="zh-CN" altLang="zh-CN" sz="2800" dirty="0">
                <a:effectLst/>
              </a:rPr>
              <a:t>是 </a:t>
            </a:r>
            <a:r>
              <a:rPr lang="en-US" altLang="zh-CN" sz="2800" dirty="0">
                <a:effectLst/>
              </a:rPr>
              <a:t>G </a:t>
            </a:r>
            <a:r>
              <a:rPr lang="zh-CN" altLang="zh-CN" sz="2800" dirty="0">
                <a:effectLst/>
              </a:rPr>
              <a:t>的点覆盖 </a:t>
            </a:r>
            <a:r>
              <a:rPr lang="zh-CN" altLang="en-US" sz="2800" dirty="0">
                <a:effectLst/>
              </a:rPr>
              <a:t>，当且仅当对</a:t>
            </a:r>
            <a:r>
              <a:rPr lang="zh-CN" altLang="zh-CN" sz="2800" dirty="0">
                <a:effectLst/>
              </a:rPr>
              <a:t>每个 </a:t>
            </a:r>
            <a:r>
              <a:rPr lang="en-US" altLang="zh-CN" sz="2800" i="1" dirty="0">
                <a:effectLst/>
              </a:rPr>
              <a:t>v</a:t>
            </a:r>
            <a:r>
              <a:rPr lang="en-US" altLang="zh-CN" sz="2800" i="1" baseline="-25000" dirty="0">
                <a:effectLst/>
              </a:rPr>
              <a:t>i</a:t>
            </a:r>
            <a:r>
              <a:rPr lang="en-US" altLang="zh-CN" sz="2800" dirty="0">
                <a:effectLst/>
              </a:rPr>
              <a:t> ∈</a:t>
            </a:r>
            <a:r>
              <a:rPr lang="en-US" altLang="zh-CN" sz="2800" i="1" dirty="0">
                <a:effectLst/>
              </a:rPr>
              <a:t>V</a:t>
            </a:r>
            <a:r>
              <a:rPr lang="en-US" altLang="zh-CN" sz="2800" dirty="0">
                <a:effectLst/>
              </a:rPr>
              <a:t> (</a:t>
            </a:r>
            <a:r>
              <a:rPr lang="en-US" altLang="zh-CN" sz="2800" i="1" dirty="0">
                <a:effectLst/>
              </a:rPr>
              <a:t>G</a:t>
            </a:r>
            <a:r>
              <a:rPr lang="en-US" altLang="zh-CN" sz="2800" dirty="0">
                <a:effectLst/>
              </a:rPr>
              <a:t>) </a:t>
            </a:r>
            <a:r>
              <a:rPr lang="zh-CN" altLang="zh-CN" sz="2800" dirty="0">
                <a:effectLst/>
              </a:rPr>
              <a:t>，要么 </a:t>
            </a:r>
            <a:r>
              <a:rPr lang="en-US" altLang="zh-CN" sz="2800" i="1" dirty="0">
                <a:effectLst/>
              </a:rPr>
              <a:t>v</a:t>
            </a:r>
            <a:r>
              <a:rPr lang="en-US" altLang="zh-CN" sz="2800" i="1" baseline="-25000" dirty="0">
                <a:effectLst/>
              </a:rPr>
              <a:t>i</a:t>
            </a:r>
            <a:r>
              <a:rPr lang="en-US" altLang="zh-CN" sz="2800" dirty="0">
                <a:effectLst/>
              </a:rPr>
              <a:t> ∈F </a:t>
            </a:r>
            <a:r>
              <a:rPr lang="zh-CN" altLang="zh-CN" sz="2800" dirty="0">
                <a:effectLst/>
              </a:rPr>
              <a:t>， 要么</a:t>
            </a:r>
            <a:r>
              <a:rPr lang="en-US" altLang="zh-CN" sz="2800" i="1" dirty="0">
                <a:effectLst/>
              </a:rPr>
              <a:t>v</a:t>
            </a:r>
            <a:r>
              <a:rPr lang="en-US" altLang="zh-CN" sz="2800" i="1" baseline="-25000" dirty="0">
                <a:effectLst/>
              </a:rPr>
              <a:t>i</a:t>
            </a:r>
            <a:r>
              <a:rPr lang="zh-CN" altLang="en-US" sz="2800" dirty="0">
                <a:effectLst/>
              </a:rPr>
              <a:t>的邻点集</a:t>
            </a:r>
            <a:r>
              <a:rPr lang="zh-CN" altLang="zh-CN" sz="2800" dirty="0">
                <a:effectLst/>
              </a:rPr>
              <a:t> </a:t>
            </a:r>
            <a:r>
              <a:rPr lang="en-US" altLang="zh-CN" sz="2800" i="1" dirty="0">
                <a:effectLst/>
              </a:rPr>
              <a:t>N</a:t>
            </a:r>
            <a:r>
              <a:rPr lang="en-US" altLang="zh-CN" sz="2800" i="1" baseline="-25000" dirty="0">
                <a:effectLst/>
              </a:rPr>
              <a:t>G</a:t>
            </a:r>
            <a:r>
              <a:rPr lang="en-US" altLang="zh-CN" sz="2800" dirty="0">
                <a:effectLst/>
              </a:rPr>
              <a:t> (</a:t>
            </a:r>
            <a:r>
              <a:rPr lang="en-US" altLang="zh-CN" sz="2800" i="1" dirty="0">
                <a:effectLst/>
              </a:rPr>
              <a:t>v</a:t>
            </a:r>
            <a:r>
              <a:rPr lang="en-US" altLang="zh-CN" sz="2800" i="1" baseline="-25000" dirty="0">
                <a:effectLst/>
              </a:rPr>
              <a:t>i</a:t>
            </a:r>
            <a:r>
              <a:rPr lang="en-US" altLang="zh-CN" sz="2800" dirty="0">
                <a:effectLst/>
              </a:rPr>
              <a:t> ) ⊆ F</a:t>
            </a:r>
            <a:r>
              <a:rPr lang="zh-CN" altLang="zh-CN" sz="2800" dirty="0">
                <a:effectLst/>
              </a:rPr>
              <a:t>。</a:t>
            </a:r>
          </a:p>
          <a:p>
            <a:pPr marL="0" indent="0">
              <a:buFont typeface="Wingdings" panose="05000000000000000000" pitchFamily="2" charset="2"/>
              <a:buNone/>
              <a:defRPr/>
            </a:pPr>
            <a:r>
              <a:rPr lang="en-US" altLang="zh-CN" sz="2800" dirty="0">
                <a:effectLst/>
              </a:rPr>
              <a:t> </a:t>
            </a:r>
            <a:endParaRPr lang="zh-CN" altLang="zh-CN" sz="2800" dirty="0">
              <a:effectLst/>
            </a:endParaRPr>
          </a:p>
          <a:p>
            <a:pPr>
              <a:defRPr/>
            </a:pPr>
            <a:r>
              <a:rPr lang="zh-CN" altLang="zh-CN" sz="2800" dirty="0">
                <a:effectLst/>
              </a:rPr>
              <a:t>（</a:t>
            </a:r>
            <a:r>
              <a:rPr lang="en-US" altLang="zh-CN" sz="2800" dirty="0">
                <a:effectLst/>
              </a:rPr>
              <a:t>2</a:t>
            </a:r>
            <a:r>
              <a:rPr lang="zh-CN" altLang="zh-CN" sz="2800" dirty="0">
                <a:effectLst/>
              </a:rPr>
              <a:t>）由推论 </a:t>
            </a:r>
            <a:r>
              <a:rPr lang="en-US" altLang="zh-CN" sz="2800" dirty="0">
                <a:effectLst/>
              </a:rPr>
              <a:t>5.1.3</a:t>
            </a:r>
            <a:r>
              <a:rPr lang="zh-CN" altLang="zh-CN" sz="2800" dirty="0">
                <a:effectLst/>
              </a:rPr>
              <a:t>，</a:t>
            </a:r>
            <a:r>
              <a:rPr lang="en-US" altLang="zh-CN" sz="2800" dirty="0">
                <a:effectLst/>
              </a:rPr>
              <a:t>V(G)</a:t>
            </a:r>
            <a:r>
              <a:rPr lang="zh-CN" altLang="zh-CN" sz="2800" dirty="0">
                <a:effectLst/>
              </a:rPr>
              <a:t>的子集 </a:t>
            </a:r>
            <a:r>
              <a:rPr lang="en-US" altLang="zh-CN" sz="2800" dirty="0">
                <a:effectLst/>
              </a:rPr>
              <a:t>F</a:t>
            </a:r>
            <a:r>
              <a:rPr lang="zh-CN" altLang="zh-CN" sz="2800" dirty="0">
                <a:effectLst/>
              </a:rPr>
              <a:t>是 </a:t>
            </a:r>
            <a:r>
              <a:rPr lang="en-US" altLang="zh-CN" sz="2800" dirty="0">
                <a:effectLst/>
              </a:rPr>
              <a:t>G </a:t>
            </a:r>
            <a:r>
              <a:rPr lang="zh-CN" altLang="zh-CN" sz="2800" dirty="0">
                <a:effectLst/>
              </a:rPr>
              <a:t>的极小点覆盖 </a:t>
            </a:r>
            <a:r>
              <a:rPr lang="zh-CN" altLang="en-US" sz="2800" dirty="0">
                <a:effectLst/>
              </a:rPr>
              <a:t>当且仅当</a:t>
            </a:r>
            <a:r>
              <a:rPr lang="en-US" altLang="zh-CN" sz="2800" dirty="0">
                <a:effectLst/>
              </a:rPr>
              <a:t>V(G)-F </a:t>
            </a:r>
            <a:r>
              <a:rPr lang="zh-CN" altLang="zh-CN" sz="2800" dirty="0">
                <a:effectLst/>
              </a:rPr>
              <a:t>是 </a:t>
            </a:r>
            <a:r>
              <a:rPr lang="en-US" altLang="zh-CN" sz="2800" dirty="0">
                <a:effectLst/>
              </a:rPr>
              <a:t>G </a:t>
            </a:r>
            <a:r>
              <a:rPr lang="zh-CN" altLang="zh-CN" sz="2800" dirty="0">
                <a:effectLst/>
              </a:rPr>
              <a:t>的极大点独立集。</a:t>
            </a:r>
          </a:p>
          <a:p>
            <a:pPr marL="0" indent="0">
              <a:buFont typeface="Wingdings" panose="05000000000000000000" pitchFamily="2" charset="2"/>
              <a:buNone/>
              <a:defRPr/>
            </a:pPr>
            <a:r>
              <a:rPr lang="en-US" altLang="zh-CN" sz="2800" dirty="0">
                <a:effectLst/>
              </a:rPr>
              <a:t> </a:t>
            </a:r>
            <a:endParaRPr lang="zh-CN" altLang="zh-CN" sz="2800" dirty="0">
              <a:effectLst/>
            </a:endParaRPr>
          </a:p>
          <a:p>
            <a:pPr>
              <a:defRPr/>
            </a:pPr>
            <a:r>
              <a:rPr lang="zh-CN" altLang="zh-CN" sz="2800" dirty="0">
                <a:effectLst/>
              </a:rPr>
              <a:t>由此可得求所有极小点覆盖和极大独立集的方法</a:t>
            </a:r>
            <a:r>
              <a:rPr lang="en-US" altLang="zh-CN" sz="2800" dirty="0">
                <a:effectLst/>
              </a:rPr>
              <a:t>:</a:t>
            </a:r>
            <a:endParaRPr lang="zh-CN" altLang="zh-CN" sz="2800" dirty="0">
              <a:effectLst/>
            </a:endParaRPr>
          </a:p>
          <a:p>
            <a:pPr marL="0" indent="0">
              <a:buFont typeface="Wingdings" panose="05000000000000000000" pitchFamily="2" charset="2"/>
              <a:buNone/>
              <a:defRPr/>
            </a:pPr>
            <a:endParaRPr lang="zh-CN" altLang="en-US" sz="2800" dirty="0"/>
          </a:p>
        </p:txBody>
      </p:sp>
      <p:sp>
        <p:nvSpPr>
          <p:cNvPr id="4" name="矩形 3"/>
          <p:cNvSpPr/>
          <p:nvPr/>
        </p:nvSpPr>
        <p:spPr>
          <a:xfrm>
            <a:off x="1331640" y="5733256"/>
            <a:ext cx="6840760" cy="830997"/>
          </a:xfrm>
          <a:prstGeom prst="rect">
            <a:avLst/>
          </a:prstGeom>
        </p:spPr>
        <p:txBody>
          <a:bodyPr wrap="square">
            <a:spAutoFit/>
          </a:bodyPr>
          <a:lstStyle/>
          <a:p>
            <a:pPr indent="266700">
              <a:spcBef>
                <a:spcPct val="0"/>
              </a:spcBef>
              <a:buBlip>
                <a:blip r:embed="rId3"/>
              </a:buBlip>
            </a:pPr>
            <a:r>
              <a:rPr lang="zh-CN" altLang="en-US" sz="2400" b="1" dirty="0">
                <a:solidFill>
                  <a:srgbClr val="FF0000"/>
                </a:solidFill>
                <a:latin typeface="宋体" panose="02010600030101010101" pitchFamily="2" charset="-122"/>
                <a:cs typeface="Arial" panose="020B0604020202020204" pitchFamily="34" charset="0"/>
              </a:rPr>
              <a:t>设 </a:t>
            </a:r>
            <a:r>
              <a:rPr lang="en-US" altLang="zh-CN" sz="2400" b="1" i="1" dirty="0">
                <a:solidFill>
                  <a:srgbClr val="FF0000"/>
                </a:solidFill>
                <a:latin typeface="Calibri" panose="020F0502020204030204" charset="0"/>
                <a:cs typeface="Arial" panose="020B0604020202020204" pitchFamily="34" charset="0"/>
              </a:rPr>
              <a:t>F</a:t>
            </a:r>
            <a:r>
              <a:rPr lang="en-US" altLang="zh-CN" sz="2400" b="1" dirty="0">
                <a:solidFill>
                  <a:srgbClr val="FF0000"/>
                </a:solidFill>
                <a:latin typeface="宋体" panose="02010600030101010101" pitchFamily="2" charset="-122"/>
                <a:cs typeface="Arial" panose="020B0604020202020204" pitchFamily="34" charset="0"/>
              </a:rPr>
              <a:t> </a:t>
            </a:r>
            <a:r>
              <a:rPr lang="en-US" altLang="zh-CN" sz="2400" b="1" dirty="0">
                <a:solidFill>
                  <a:srgbClr val="FF0000"/>
                </a:solidFill>
                <a:latin typeface="Arial Unicode MS" panose="020B0604020202020204" charset="-122"/>
                <a:ea typeface="Arial Unicode MS" panose="020B0604020202020204" charset="-122"/>
                <a:cs typeface="Arial Unicode MS" panose="020B0604020202020204" charset="-122"/>
              </a:rPr>
              <a:t>⊂</a:t>
            </a:r>
            <a:r>
              <a:rPr lang="en-US" altLang="zh-CN" sz="2400" b="1" dirty="0">
                <a:solidFill>
                  <a:srgbClr val="FF0000"/>
                </a:solidFill>
                <a:latin typeface="宋体" panose="02010600030101010101" pitchFamily="2" charset="-122"/>
                <a:cs typeface="Arial" panose="020B0604020202020204" pitchFamily="34" charset="0"/>
              </a:rPr>
              <a:t> </a:t>
            </a:r>
            <a:r>
              <a:rPr lang="en-US" altLang="zh-CN" sz="2400" b="1" i="1" dirty="0">
                <a:solidFill>
                  <a:srgbClr val="FF0000"/>
                </a:solidFill>
                <a:latin typeface="Calibri" panose="020F0502020204030204" charset="0"/>
                <a:cs typeface="Arial" panose="020B0604020202020204" pitchFamily="34" charset="0"/>
              </a:rPr>
              <a:t>V</a:t>
            </a:r>
            <a:r>
              <a:rPr lang="en-US" altLang="zh-CN" sz="2400" b="1" dirty="0">
                <a:solidFill>
                  <a:srgbClr val="FF0000"/>
                </a:solidFill>
                <a:latin typeface="宋体" panose="02010600030101010101" pitchFamily="2" charset="-122"/>
                <a:cs typeface="Arial" panose="020B0604020202020204" pitchFamily="34" charset="0"/>
              </a:rPr>
              <a:t> </a:t>
            </a:r>
            <a:r>
              <a:rPr lang="en-US" altLang="zh-CN" sz="2400" b="1" dirty="0">
                <a:solidFill>
                  <a:srgbClr val="FF0000"/>
                </a:solidFill>
                <a:latin typeface="Calibri" panose="020F0502020204030204" charset="0"/>
                <a:cs typeface="Arial" panose="020B0604020202020204" pitchFamily="34" charset="0"/>
              </a:rPr>
              <a:t>(</a:t>
            </a:r>
            <a:r>
              <a:rPr lang="en-US" altLang="zh-CN" sz="2400" b="1" i="1" dirty="0">
                <a:solidFill>
                  <a:srgbClr val="FF0000"/>
                </a:solidFill>
                <a:latin typeface="Calibri" panose="020F0502020204030204" charset="0"/>
                <a:cs typeface="Arial" panose="020B0604020202020204" pitchFamily="34" charset="0"/>
              </a:rPr>
              <a:t>G</a:t>
            </a:r>
            <a:r>
              <a:rPr lang="en-US" altLang="zh-CN" sz="2400" b="1" dirty="0">
                <a:solidFill>
                  <a:srgbClr val="FF0000"/>
                </a:solidFill>
                <a:latin typeface="Calibri" panose="020F0502020204030204" charset="0"/>
                <a:cs typeface="Arial" panose="020B0604020202020204" pitchFamily="34" charset="0"/>
              </a:rPr>
              <a:t>)</a:t>
            </a:r>
            <a:r>
              <a:rPr lang="en-US" altLang="zh-CN" sz="2400" b="1" dirty="0">
                <a:solidFill>
                  <a:srgbClr val="FF0000"/>
                </a:solidFill>
                <a:latin typeface="宋体" panose="02010600030101010101" pitchFamily="2" charset="-122"/>
                <a:cs typeface="Arial" panose="020B0604020202020204" pitchFamily="34" charset="0"/>
              </a:rPr>
              <a:t> </a:t>
            </a:r>
            <a:r>
              <a:rPr lang="zh-CN" altLang="en-US" sz="2400" b="1" dirty="0">
                <a:solidFill>
                  <a:srgbClr val="FF0000"/>
                </a:solidFill>
                <a:latin typeface="宋体" panose="02010600030101010101" pitchFamily="2" charset="-122"/>
                <a:cs typeface="Arial" panose="020B0604020202020204" pitchFamily="34" charset="0"/>
              </a:rPr>
              <a:t>，若 </a:t>
            </a:r>
            <a:r>
              <a:rPr lang="en-US" altLang="zh-CN" sz="2400" b="1" dirty="0">
                <a:solidFill>
                  <a:srgbClr val="FF0000"/>
                </a:solidFill>
                <a:latin typeface="Calibri" panose="020F0502020204030204" charset="0"/>
                <a:cs typeface="Arial" panose="020B0604020202020204" pitchFamily="34" charset="0"/>
              </a:rPr>
              <a:t>G</a:t>
            </a:r>
            <a:r>
              <a:rPr lang="en-US" altLang="zh-CN" sz="2400" b="1" dirty="0">
                <a:solidFill>
                  <a:srgbClr val="FF0000"/>
                </a:solidFill>
                <a:latin typeface="宋体" panose="02010600030101010101" pitchFamily="2" charset="-122"/>
                <a:cs typeface="Arial" panose="020B0604020202020204" pitchFamily="34" charset="0"/>
              </a:rPr>
              <a:t> </a:t>
            </a:r>
            <a:r>
              <a:rPr lang="zh-CN" altLang="en-US" sz="2400" b="1" dirty="0">
                <a:solidFill>
                  <a:srgbClr val="FF0000"/>
                </a:solidFill>
                <a:latin typeface="宋体" panose="02010600030101010101" pitchFamily="2" charset="-122"/>
                <a:cs typeface="Arial" panose="020B0604020202020204" pitchFamily="34" charset="0"/>
              </a:rPr>
              <a:t>的每条边至少有一个端点属于 </a:t>
            </a:r>
            <a:r>
              <a:rPr lang="en-US" altLang="zh-CN" sz="2400" b="1" i="1" dirty="0">
                <a:solidFill>
                  <a:srgbClr val="FF0000"/>
                </a:solidFill>
                <a:latin typeface="Calibri" panose="020F0502020204030204" charset="0"/>
                <a:cs typeface="Arial" panose="020B0604020202020204" pitchFamily="34" charset="0"/>
              </a:rPr>
              <a:t>F</a:t>
            </a:r>
            <a:r>
              <a:rPr lang="zh-CN" altLang="en-US" sz="2400" b="1" dirty="0">
                <a:solidFill>
                  <a:srgbClr val="FF0000"/>
                </a:solidFill>
                <a:latin typeface="宋体" panose="02010600030101010101" pitchFamily="2" charset="-122"/>
                <a:cs typeface="Arial" panose="020B0604020202020204" pitchFamily="34" charset="0"/>
              </a:rPr>
              <a:t>，则称 </a:t>
            </a:r>
            <a:r>
              <a:rPr lang="en-US" altLang="zh-CN" sz="2400" b="1" i="1" dirty="0">
                <a:solidFill>
                  <a:srgbClr val="FF0000"/>
                </a:solidFill>
                <a:latin typeface="Calibri" panose="020F0502020204030204" charset="0"/>
                <a:cs typeface="Arial" panose="020B0604020202020204" pitchFamily="34" charset="0"/>
              </a:rPr>
              <a:t>F</a:t>
            </a:r>
            <a:r>
              <a:rPr lang="en-US" altLang="zh-CN" sz="2400" b="1" dirty="0">
                <a:solidFill>
                  <a:srgbClr val="FF0000"/>
                </a:solidFill>
                <a:latin typeface="宋体" panose="02010600030101010101" pitchFamily="2" charset="-122"/>
                <a:cs typeface="Arial" panose="020B0604020202020204" pitchFamily="34" charset="0"/>
              </a:rPr>
              <a:t> </a:t>
            </a:r>
            <a:r>
              <a:rPr lang="zh-CN" altLang="en-US" sz="2400" b="1" dirty="0">
                <a:solidFill>
                  <a:srgbClr val="FF0000"/>
                </a:solidFill>
                <a:latin typeface="宋体" panose="02010600030101010101" pitchFamily="2" charset="-122"/>
                <a:cs typeface="Arial" panose="020B0604020202020204" pitchFamily="34" charset="0"/>
              </a:rPr>
              <a:t>是 </a:t>
            </a:r>
            <a:r>
              <a:rPr lang="en-US" altLang="zh-CN" sz="2400" b="1" dirty="0">
                <a:solidFill>
                  <a:srgbClr val="FF0000"/>
                </a:solidFill>
                <a:latin typeface="Calibri" panose="020F0502020204030204" charset="0"/>
                <a:cs typeface="Arial" panose="020B0604020202020204" pitchFamily="34" charset="0"/>
              </a:rPr>
              <a:t>G</a:t>
            </a:r>
            <a:r>
              <a:rPr lang="en-US" altLang="zh-CN" sz="2400" b="1" dirty="0">
                <a:solidFill>
                  <a:srgbClr val="FF0000"/>
                </a:solidFill>
                <a:latin typeface="宋体" panose="02010600030101010101" pitchFamily="2" charset="-122"/>
                <a:cs typeface="Arial" panose="020B0604020202020204" pitchFamily="34" charset="0"/>
              </a:rPr>
              <a:t> </a:t>
            </a:r>
            <a:r>
              <a:rPr lang="zh-CN" altLang="en-US" sz="2400" b="1" dirty="0">
                <a:solidFill>
                  <a:srgbClr val="FF0000"/>
                </a:solidFill>
                <a:latin typeface="宋体" panose="02010600030101010101" pitchFamily="2" charset="-122"/>
                <a:cs typeface="Arial" panose="020B0604020202020204" pitchFamily="34" charset="0"/>
              </a:rPr>
              <a:t>的一个点覆盖。 </a:t>
            </a:r>
            <a:endParaRPr lang="en-US" altLang="zh-CN" sz="2400" b="1" dirty="0">
              <a:solidFill>
                <a:srgbClr val="FF0000"/>
              </a:solidFill>
              <a:latin typeface="宋体" panose="02010600030101010101" pitchFamily="2" charset="-122"/>
              <a:cs typeface="Arial" panose="020B0604020202020204" pitchFamily="34" charset="0"/>
            </a:endParaRP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3285" name="对象 8"/>
          <p:cNvGraphicFramePr>
            <a:graphicFrameLocks noChangeAspect="1"/>
          </p:cNvGraphicFramePr>
          <p:nvPr/>
        </p:nvGraphicFramePr>
        <p:xfrm>
          <a:off x="4495800" y="3282950"/>
          <a:ext cx="152400" cy="292100"/>
        </p:xfrm>
        <a:graphic>
          <a:graphicData uri="http://schemas.openxmlformats.org/presentationml/2006/ole">
            <mc:AlternateContent xmlns:mc="http://schemas.openxmlformats.org/markup-compatibility/2006">
              <mc:Choice xmlns:v="urn:schemas-microsoft-com:vml" Requires="v">
                <p:oleObj spid="_x0000_s194496" name="公式" r:id="rId4" imgW="152400" imgH="292100" progId="Equation.3">
                  <p:embed/>
                </p:oleObj>
              </mc:Choice>
              <mc:Fallback>
                <p:oleObj name="公式" r:id="rId4" imgW="152400" imgH="292100" progId="Equation.3">
                  <p:embed/>
                  <p:pic>
                    <p:nvPicPr>
                      <p:cNvPr id="0" name="图片 19356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3282950"/>
                        <a:ext cx="1524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3286" name="对象 9"/>
          <p:cNvGraphicFramePr>
            <a:graphicFrameLocks noChangeAspect="1"/>
          </p:cNvGraphicFramePr>
          <p:nvPr>
            <p:extLst>
              <p:ext uri="{D42A27DB-BD31-4B8C-83A1-F6EECF244321}">
                <p14:modId xmlns:p14="http://schemas.microsoft.com/office/powerpoint/2010/main" val="990013804"/>
              </p:ext>
            </p:extLst>
          </p:nvPr>
        </p:nvGraphicFramePr>
        <p:xfrm>
          <a:off x="878879" y="2204864"/>
          <a:ext cx="7267575" cy="2641600"/>
        </p:xfrm>
        <a:graphic>
          <a:graphicData uri="http://schemas.openxmlformats.org/presentationml/2006/ole">
            <mc:AlternateContent xmlns:mc="http://schemas.openxmlformats.org/markup-compatibility/2006">
              <mc:Choice xmlns:v="urn:schemas-microsoft-com:vml" Requires="v">
                <p:oleObj spid="_x0000_s194497" name="公式" r:id="rId6" imgW="1536700" imgH="558800" progId="Equation.3">
                  <p:embed/>
                </p:oleObj>
              </mc:Choice>
              <mc:Fallback>
                <p:oleObj name="公式" r:id="rId6" imgW="1536700" imgH="558800" progId="Equation.3">
                  <p:embed/>
                  <p:pic>
                    <p:nvPicPr>
                      <p:cNvPr id="0" name="图片 19356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8879" y="2204864"/>
                        <a:ext cx="7267575"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矩形 2"/>
          <p:cNvSpPr/>
          <p:nvPr/>
        </p:nvSpPr>
        <p:spPr>
          <a:xfrm>
            <a:off x="516223" y="116632"/>
            <a:ext cx="7992888" cy="1569660"/>
          </a:xfrm>
          <a:prstGeom prst="rect">
            <a:avLst/>
          </a:prstGeom>
        </p:spPr>
        <p:txBody>
          <a:bodyPr wrap="square">
            <a:spAutoFit/>
          </a:bodyPr>
          <a:lstStyle/>
          <a:p>
            <a:pPr>
              <a:defRPr/>
            </a:pPr>
            <a:r>
              <a:rPr lang="zh-CN" altLang="zh-CN" sz="3200" b="1" dirty="0"/>
              <a:t>（</a:t>
            </a:r>
            <a:r>
              <a:rPr lang="en-US" altLang="zh-CN" sz="3200" b="1" dirty="0"/>
              <a:t>1</a:t>
            </a:r>
            <a:r>
              <a:rPr lang="zh-CN" altLang="zh-CN" sz="3200" b="1" dirty="0"/>
              <a:t>） 由定义，</a:t>
            </a:r>
            <a:r>
              <a:rPr lang="en-US" altLang="zh-CN" sz="3200" b="1" dirty="0"/>
              <a:t>V(G)</a:t>
            </a:r>
            <a:r>
              <a:rPr lang="zh-CN" altLang="zh-CN" sz="3200" b="1" dirty="0"/>
              <a:t>的子集 </a:t>
            </a:r>
            <a:r>
              <a:rPr lang="en-US" altLang="zh-CN" sz="3200" b="1" dirty="0"/>
              <a:t>F</a:t>
            </a:r>
            <a:r>
              <a:rPr lang="zh-CN" altLang="zh-CN" sz="3200" b="1" dirty="0"/>
              <a:t>是 </a:t>
            </a:r>
            <a:r>
              <a:rPr lang="en-US" altLang="zh-CN" sz="3200" b="1" dirty="0"/>
              <a:t>G </a:t>
            </a:r>
            <a:r>
              <a:rPr lang="zh-CN" altLang="zh-CN" sz="3200" b="1" dirty="0"/>
              <a:t>的点覆盖 </a:t>
            </a:r>
            <a:r>
              <a:rPr lang="zh-CN" altLang="en-US" sz="3200" b="1" dirty="0"/>
              <a:t>，当且仅当对</a:t>
            </a:r>
            <a:r>
              <a:rPr lang="zh-CN" altLang="zh-CN" sz="3200" b="1" dirty="0"/>
              <a:t>每个 </a:t>
            </a:r>
            <a:r>
              <a:rPr lang="en-US" altLang="zh-CN" sz="3200" b="1" i="1" dirty="0"/>
              <a:t>v</a:t>
            </a:r>
            <a:r>
              <a:rPr lang="en-US" altLang="zh-CN" sz="3200" b="1" i="1" baseline="-25000" dirty="0"/>
              <a:t>i</a:t>
            </a:r>
            <a:r>
              <a:rPr lang="en-US" altLang="zh-CN" sz="3200" b="1" dirty="0"/>
              <a:t> ∈</a:t>
            </a:r>
            <a:r>
              <a:rPr lang="en-US" altLang="zh-CN" sz="3200" b="1" i="1" dirty="0"/>
              <a:t>V</a:t>
            </a:r>
            <a:r>
              <a:rPr lang="en-US" altLang="zh-CN" sz="3200" b="1" dirty="0"/>
              <a:t> (</a:t>
            </a:r>
            <a:r>
              <a:rPr lang="en-US" altLang="zh-CN" sz="3200" b="1" i="1" dirty="0"/>
              <a:t>G</a:t>
            </a:r>
            <a:r>
              <a:rPr lang="en-US" altLang="zh-CN" sz="3200" b="1" dirty="0"/>
              <a:t>) </a:t>
            </a:r>
            <a:r>
              <a:rPr lang="zh-CN" altLang="zh-CN" sz="3200" b="1" dirty="0"/>
              <a:t>，要么 </a:t>
            </a:r>
            <a:r>
              <a:rPr lang="en-US" altLang="zh-CN" sz="3200" b="1" i="1" dirty="0"/>
              <a:t>v</a:t>
            </a:r>
            <a:r>
              <a:rPr lang="en-US" altLang="zh-CN" sz="3200" b="1" i="1" baseline="-25000" dirty="0"/>
              <a:t>i</a:t>
            </a:r>
            <a:r>
              <a:rPr lang="en-US" altLang="zh-CN" sz="3200" b="1" dirty="0"/>
              <a:t> ∈F </a:t>
            </a:r>
            <a:r>
              <a:rPr lang="zh-CN" altLang="zh-CN" sz="3200" b="1" dirty="0"/>
              <a:t>， 要么</a:t>
            </a:r>
            <a:r>
              <a:rPr lang="en-US" altLang="zh-CN" sz="3200" b="1" i="1" dirty="0"/>
              <a:t>v</a:t>
            </a:r>
            <a:r>
              <a:rPr lang="en-US" altLang="zh-CN" sz="3200" b="1" i="1" baseline="-25000" dirty="0"/>
              <a:t>i</a:t>
            </a:r>
            <a:r>
              <a:rPr lang="zh-CN" altLang="en-US" sz="3200" b="1" dirty="0"/>
              <a:t>的邻点集</a:t>
            </a:r>
            <a:r>
              <a:rPr lang="zh-CN" altLang="zh-CN" sz="3200" b="1" dirty="0"/>
              <a:t> </a:t>
            </a:r>
            <a:r>
              <a:rPr lang="en-US" altLang="zh-CN" sz="3200" b="1" i="1" dirty="0"/>
              <a:t>N</a:t>
            </a:r>
            <a:r>
              <a:rPr lang="en-US" altLang="zh-CN" sz="3200" b="1" i="1" baseline="-25000" dirty="0"/>
              <a:t>G</a:t>
            </a:r>
            <a:r>
              <a:rPr lang="en-US" altLang="zh-CN" sz="3200" b="1" dirty="0"/>
              <a:t> (</a:t>
            </a:r>
            <a:r>
              <a:rPr lang="en-US" altLang="zh-CN" sz="3200" b="1" i="1" dirty="0"/>
              <a:t>v</a:t>
            </a:r>
            <a:r>
              <a:rPr lang="en-US" altLang="zh-CN" sz="3200" b="1" i="1" baseline="-25000" dirty="0"/>
              <a:t>i</a:t>
            </a:r>
            <a:r>
              <a:rPr lang="en-US" altLang="zh-CN" sz="3200" b="1" dirty="0"/>
              <a:t> ) ⊆ F</a:t>
            </a:r>
            <a:r>
              <a:rPr lang="zh-CN" altLang="zh-CN" sz="3200" b="1" dirty="0"/>
              <a:t>。</a:t>
            </a:r>
          </a:p>
        </p:txBody>
      </p:sp>
      <p:sp>
        <p:nvSpPr>
          <p:cNvPr id="6" name="Rectangle 1"/>
          <p:cNvSpPr>
            <a:spLocks noRot="1" noChangeAspect="1" noMove="1" noResize="1" noEditPoints="1" noAdjustHandles="1" noChangeArrowheads="1" noChangeShapeType="1" noTextEdit="1"/>
          </p:cNvSpPr>
          <p:nvPr/>
        </p:nvSpPr>
        <p:spPr bwMode="auto">
          <a:xfrm>
            <a:off x="1035593" y="6054525"/>
            <a:ext cx="6954148" cy="646331"/>
          </a:xfrm>
          <a:prstGeom prst="rect">
            <a:avLst/>
          </a:prstGeom>
          <a:blipFill rotWithShape="1">
            <a:blip r:embed="rId8"/>
            <a:stretch>
              <a:fillRect l="-2279" t="-17925" r="-2103" b="-37736"/>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buFont typeface="Arial" panose="020B0604020202020204" pitchFamily="34" charset="0"/>
              <a:buNone/>
            </a:pPr>
            <a:r>
              <a:rPr lang="zh-CN" altLang="en-US">
                <a:noFill/>
              </a:rPr>
              <a:t> </a:t>
            </a: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Rot="1" noChangeAspect="1" noMove="1" noResize="1" noEditPoints="1" noAdjustHandles="1" noChangeArrowheads="1" noChangeShapeType="1" noTextEdit="1"/>
          </p:cNvSpPr>
          <p:nvPr/>
        </p:nvSpPr>
        <p:spPr bwMode="auto">
          <a:xfrm>
            <a:off x="1035593" y="6054525"/>
            <a:ext cx="6954148" cy="646331"/>
          </a:xfrm>
          <a:prstGeom prst="rect">
            <a:avLst/>
          </a:prstGeom>
          <a:blipFill rotWithShape="1">
            <a:blip r:embed="rId4"/>
            <a:stretch>
              <a:fillRect l="-2279" t="-17925" r="-2103" b="-37736"/>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buFont typeface="Arial" panose="020B0604020202020204" pitchFamily="34" charset="0"/>
              <a:buNone/>
            </a:pPr>
            <a:r>
              <a:rPr lang="zh-CN" altLang="en-US">
                <a:noFill/>
              </a:rPr>
              <a:t> </a:t>
            </a:r>
          </a:p>
        </p:txBody>
      </p:sp>
      <p:graphicFrame>
        <p:nvGraphicFramePr>
          <p:cNvPr id="353285" name="对象 8"/>
          <p:cNvGraphicFramePr>
            <a:graphicFrameLocks noChangeAspect="1"/>
          </p:cNvGraphicFramePr>
          <p:nvPr>
            <p:extLst>
              <p:ext uri="{D42A27DB-BD31-4B8C-83A1-F6EECF244321}">
                <p14:modId xmlns:p14="http://schemas.microsoft.com/office/powerpoint/2010/main" val="3580326382"/>
              </p:ext>
            </p:extLst>
          </p:nvPr>
        </p:nvGraphicFramePr>
        <p:xfrm>
          <a:off x="4495800" y="2772775"/>
          <a:ext cx="152400" cy="292100"/>
        </p:xfrm>
        <a:graphic>
          <a:graphicData uri="http://schemas.openxmlformats.org/presentationml/2006/ole">
            <mc:AlternateContent xmlns:mc="http://schemas.openxmlformats.org/markup-compatibility/2006">
              <mc:Choice xmlns:v="urn:schemas-microsoft-com:vml" Requires="v">
                <p:oleObj spid="_x0000_s297349" name="公式" r:id="rId5" imgW="152400" imgH="292100" progId="Equation.3">
                  <p:embed/>
                </p:oleObj>
              </mc:Choice>
              <mc:Fallback>
                <p:oleObj name="公式" r:id="rId5" imgW="152400" imgH="292100" progId="Equation.3">
                  <p:embed/>
                  <p:pic>
                    <p:nvPicPr>
                      <p:cNvPr id="0" name="图片 29696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5800" y="2772775"/>
                        <a:ext cx="1524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3286" name="对象 9"/>
          <p:cNvGraphicFramePr>
            <a:graphicFrameLocks noChangeAspect="1"/>
          </p:cNvGraphicFramePr>
          <p:nvPr/>
        </p:nvGraphicFramePr>
        <p:xfrm>
          <a:off x="879475" y="3068638"/>
          <a:ext cx="7267575" cy="2641600"/>
        </p:xfrm>
        <a:graphic>
          <a:graphicData uri="http://schemas.openxmlformats.org/presentationml/2006/ole">
            <mc:AlternateContent xmlns:mc="http://schemas.openxmlformats.org/markup-compatibility/2006">
              <mc:Choice xmlns:v="urn:schemas-microsoft-com:vml" Requires="v">
                <p:oleObj spid="_x0000_s297350" name="公式" r:id="rId7" imgW="1536700" imgH="558800" progId="Equation.3">
                  <p:embed/>
                </p:oleObj>
              </mc:Choice>
              <mc:Fallback>
                <p:oleObj name="公式" r:id="rId7" imgW="1536700" imgH="558800" progId="Equation.3">
                  <p:embed/>
                  <p:pic>
                    <p:nvPicPr>
                      <p:cNvPr id="0" name="图片 29696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9475" y="3068638"/>
                        <a:ext cx="7267575"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矩形 2"/>
          <p:cNvSpPr/>
          <p:nvPr/>
        </p:nvSpPr>
        <p:spPr>
          <a:xfrm>
            <a:off x="448804" y="2126737"/>
            <a:ext cx="8352928" cy="830997"/>
          </a:xfrm>
          <a:prstGeom prst="rect">
            <a:avLst/>
          </a:prstGeom>
        </p:spPr>
        <p:txBody>
          <a:bodyPr wrap="square">
            <a:spAutoFit/>
          </a:bodyPr>
          <a:lstStyle/>
          <a:p>
            <a:pPr>
              <a:defRPr/>
            </a:pPr>
            <a:r>
              <a:rPr lang="zh-CN" altLang="zh-CN" sz="2400" b="1" dirty="0">
                <a:solidFill>
                  <a:srgbClr val="FF0000"/>
                </a:solidFill>
              </a:rPr>
              <a:t>（</a:t>
            </a:r>
            <a:r>
              <a:rPr lang="en-US" altLang="zh-CN" sz="2400" b="1" dirty="0">
                <a:solidFill>
                  <a:srgbClr val="FF0000"/>
                </a:solidFill>
              </a:rPr>
              <a:t>1</a:t>
            </a:r>
            <a:r>
              <a:rPr lang="zh-CN" altLang="zh-CN" sz="2400" b="1" dirty="0">
                <a:solidFill>
                  <a:srgbClr val="FF0000"/>
                </a:solidFill>
              </a:rPr>
              <a:t>） 由定义，</a:t>
            </a:r>
            <a:r>
              <a:rPr lang="en-US" altLang="zh-CN" sz="2400" b="1" dirty="0">
                <a:solidFill>
                  <a:srgbClr val="FF0000"/>
                </a:solidFill>
              </a:rPr>
              <a:t>V(G)</a:t>
            </a:r>
            <a:r>
              <a:rPr lang="zh-CN" altLang="zh-CN" sz="2400" b="1" dirty="0">
                <a:solidFill>
                  <a:srgbClr val="FF0000"/>
                </a:solidFill>
              </a:rPr>
              <a:t>的子集 </a:t>
            </a:r>
            <a:r>
              <a:rPr lang="en-US" altLang="zh-CN" sz="2400" b="1" dirty="0">
                <a:solidFill>
                  <a:srgbClr val="FF0000"/>
                </a:solidFill>
              </a:rPr>
              <a:t>F</a:t>
            </a:r>
            <a:r>
              <a:rPr lang="zh-CN" altLang="zh-CN" sz="2400" b="1" dirty="0">
                <a:solidFill>
                  <a:srgbClr val="FF0000"/>
                </a:solidFill>
              </a:rPr>
              <a:t>是 </a:t>
            </a:r>
            <a:r>
              <a:rPr lang="en-US" altLang="zh-CN" sz="2400" b="1" dirty="0">
                <a:solidFill>
                  <a:srgbClr val="FF0000"/>
                </a:solidFill>
              </a:rPr>
              <a:t>G </a:t>
            </a:r>
            <a:r>
              <a:rPr lang="zh-CN" altLang="zh-CN" sz="2400" b="1" dirty="0">
                <a:solidFill>
                  <a:srgbClr val="FF0000"/>
                </a:solidFill>
              </a:rPr>
              <a:t>的点覆盖 </a:t>
            </a:r>
            <a:r>
              <a:rPr lang="zh-CN" altLang="en-US" sz="2400" b="1" dirty="0">
                <a:solidFill>
                  <a:srgbClr val="FF0000"/>
                </a:solidFill>
              </a:rPr>
              <a:t>，当且仅当对</a:t>
            </a:r>
            <a:r>
              <a:rPr lang="zh-CN" altLang="zh-CN" sz="2400" b="1" dirty="0">
                <a:solidFill>
                  <a:srgbClr val="FF0000"/>
                </a:solidFill>
              </a:rPr>
              <a:t>每个 </a:t>
            </a:r>
            <a:r>
              <a:rPr lang="en-US" altLang="zh-CN" sz="2400" b="1" i="1" dirty="0">
                <a:solidFill>
                  <a:srgbClr val="FF0000"/>
                </a:solidFill>
              </a:rPr>
              <a:t>v</a:t>
            </a:r>
            <a:r>
              <a:rPr lang="en-US" altLang="zh-CN" sz="2400" b="1" i="1" baseline="-25000" dirty="0">
                <a:solidFill>
                  <a:srgbClr val="FF0000"/>
                </a:solidFill>
              </a:rPr>
              <a:t>i</a:t>
            </a:r>
            <a:r>
              <a:rPr lang="en-US" altLang="zh-CN" sz="2400" b="1" dirty="0">
                <a:solidFill>
                  <a:srgbClr val="FF0000"/>
                </a:solidFill>
              </a:rPr>
              <a:t> ∈</a:t>
            </a:r>
            <a:r>
              <a:rPr lang="en-US" altLang="zh-CN" sz="2400" b="1" i="1" dirty="0">
                <a:solidFill>
                  <a:srgbClr val="FF0000"/>
                </a:solidFill>
              </a:rPr>
              <a:t>V</a:t>
            </a:r>
            <a:r>
              <a:rPr lang="en-US" altLang="zh-CN" sz="2400" b="1" dirty="0">
                <a:solidFill>
                  <a:srgbClr val="FF0000"/>
                </a:solidFill>
              </a:rPr>
              <a:t> (</a:t>
            </a:r>
            <a:r>
              <a:rPr lang="en-US" altLang="zh-CN" sz="2400" b="1" i="1" dirty="0">
                <a:solidFill>
                  <a:srgbClr val="FF0000"/>
                </a:solidFill>
              </a:rPr>
              <a:t>G</a:t>
            </a:r>
            <a:r>
              <a:rPr lang="en-US" altLang="zh-CN" sz="2400" b="1" dirty="0">
                <a:solidFill>
                  <a:srgbClr val="FF0000"/>
                </a:solidFill>
              </a:rPr>
              <a:t>) </a:t>
            </a:r>
            <a:r>
              <a:rPr lang="zh-CN" altLang="zh-CN" sz="2400" b="1" dirty="0">
                <a:solidFill>
                  <a:srgbClr val="FF0000"/>
                </a:solidFill>
              </a:rPr>
              <a:t>，要么 </a:t>
            </a:r>
            <a:r>
              <a:rPr lang="en-US" altLang="zh-CN" sz="2400" b="1" i="1" dirty="0">
                <a:solidFill>
                  <a:srgbClr val="FF0000"/>
                </a:solidFill>
              </a:rPr>
              <a:t>v</a:t>
            </a:r>
            <a:r>
              <a:rPr lang="en-US" altLang="zh-CN" sz="2400" b="1" i="1" baseline="-25000" dirty="0">
                <a:solidFill>
                  <a:srgbClr val="FF0000"/>
                </a:solidFill>
              </a:rPr>
              <a:t>i</a:t>
            </a:r>
            <a:r>
              <a:rPr lang="en-US" altLang="zh-CN" sz="2400" b="1" dirty="0">
                <a:solidFill>
                  <a:srgbClr val="FF0000"/>
                </a:solidFill>
              </a:rPr>
              <a:t> ∈F </a:t>
            </a:r>
            <a:r>
              <a:rPr lang="zh-CN" altLang="zh-CN" sz="2400" b="1" dirty="0">
                <a:solidFill>
                  <a:srgbClr val="FF0000"/>
                </a:solidFill>
              </a:rPr>
              <a:t>， 要么</a:t>
            </a:r>
            <a:r>
              <a:rPr lang="en-US" altLang="zh-CN" sz="2400" b="1" i="1" dirty="0">
                <a:solidFill>
                  <a:srgbClr val="FF0000"/>
                </a:solidFill>
              </a:rPr>
              <a:t>v</a:t>
            </a:r>
            <a:r>
              <a:rPr lang="en-US" altLang="zh-CN" sz="2400" b="1" i="1" baseline="-25000" dirty="0">
                <a:solidFill>
                  <a:srgbClr val="FF0000"/>
                </a:solidFill>
              </a:rPr>
              <a:t>i</a:t>
            </a:r>
            <a:r>
              <a:rPr lang="zh-CN" altLang="en-US" sz="2400" b="1" dirty="0">
                <a:solidFill>
                  <a:srgbClr val="FF0000"/>
                </a:solidFill>
              </a:rPr>
              <a:t>的邻点集</a:t>
            </a:r>
            <a:r>
              <a:rPr lang="zh-CN" altLang="zh-CN" sz="2400" b="1" dirty="0">
                <a:solidFill>
                  <a:srgbClr val="FF0000"/>
                </a:solidFill>
              </a:rPr>
              <a:t> </a:t>
            </a:r>
            <a:r>
              <a:rPr lang="en-US" altLang="zh-CN" sz="2400" b="1" i="1" dirty="0">
                <a:solidFill>
                  <a:srgbClr val="FF0000"/>
                </a:solidFill>
              </a:rPr>
              <a:t>N</a:t>
            </a:r>
            <a:r>
              <a:rPr lang="en-US" altLang="zh-CN" sz="2400" b="1" i="1" baseline="-25000" dirty="0">
                <a:solidFill>
                  <a:srgbClr val="FF0000"/>
                </a:solidFill>
              </a:rPr>
              <a:t>G</a:t>
            </a:r>
            <a:r>
              <a:rPr lang="en-US" altLang="zh-CN" sz="2400" b="1" dirty="0">
                <a:solidFill>
                  <a:srgbClr val="FF0000"/>
                </a:solidFill>
              </a:rPr>
              <a:t> (</a:t>
            </a:r>
            <a:r>
              <a:rPr lang="en-US" altLang="zh-CN" sz="2400" b="1" i="1" dirty="0">
                <a:solidFill>
                  <a:srgbClr val="FF0000"/>
                </a:solidFill>
              </a:rPr>
              <a:t>v</a:t>
            </a:r>
            <a:r>
              <a:rPr lang="en-US" altLang="zh-CN" sz="2400" b="1" i="1" baseline="-25000" dirty="0">
                <a:solidFill>
                  <a:srgbClr val="FF0000"/>
                </a:solidFill>
              </a:rPr>
              <a:t>i</a:t>
            </a:r>
            <a:r>
              <a:rPr lang="en-US" altLang="zh-CN" sz="2400" b="1" dirty="0">
                <a:solidFill>
                  <a:srgbClr val="FF0000"/>
                </a:solidFill>
              </a:rPr>
              <a:t> ) ⊆ F</a:t>
            </a:r>
            <a:r>
              <a:rPr lang="zh-CN" altLang="zh-CN" sz="2400" b="1" dirty="0">
                <a:solidFill>
                  <a:srgbClr val="FF0000"/>
                </a:solidFill>
              </a:rPr>
              <a:t>。</a:t>
            </a:r>
          </a:p>
        </p:txBody>
      </p:sp>
      <p:sp>
        <p:nvSpPr>
          <p:cNvPr id="2" name="内容占位符 1"/>
          <p:cNvSpPr>
            <a:spLocks noGrp="1"/>
          </p:cNvSpPr>
          <p:nvPr>
            <p:ph idx="1"/>
          </p:nvPr>
        </p:nvSpPr>
        <p:spPr/>
        <p:txBody>
          <a:bodyPr/>
          <a:lstStyle/>
          <a:p>
            <a:endParaRPr lang="zh-CN" altLang="en-US" dirty="0"/>
          </a:p>
        </p:txBody>
      </p:sp>
      <p:pic>
        <p:nvPicPr>
          <p:cNvPr id="297342" name="Picture 38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3528" y="260648"/>
            <a:ext cx="8280920" cy="1714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Rot="1" noChangeAspect="1" noMove="1" noResize="1" noEditPoints="1" noAdjustHandles="1" noChangeArrowheads="1" noChangeShapeType="1" noTextEdit="1"/>
          </p:cNvSpPr>
          <p:nvPr/>
        </p:nvSpPr>
        <p:spPr bwMode="auto">
          <a:xfrm>
            <a:off x="1035593" y="6054525"/>
            <a:ext cx="6954148" cy="646331"/>
          </a:xfrm>
          <a:prstGeom prst="rect">
            <a:avLst/>
          </a:prstGeom>
          <a:blipFill rotWithShape="1">
            <a:blip r:embed="rId4"/>
            <a:stretch>
              <a:fillRect l="-2279" t="-17925" r="-2103" b="-37736"/>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buFont typeface="Arial" panose="020B0604020202020204" pitchFamily="34" charset="0"/>
              <a:buNone/>
            </a:pPr>
            <a:r>
              <a:rPr lang="zh-CN" altLang="en-US">
                <a:noFill/>
              </a:rPr>
              <a:t> </a:t>
            </a:r>
          </a:p>
        </p:txBody>
      </p:sp>
      <p:sp>
        <p:nvSpPr>
          <p:cNvPr id="8" name="内容占位符 7"/>
          <p:cNvSpPr>
            <a:spLocks noGrp="1" noRot="1" noChangeAspect="1" noMove="1" noResize="1" noEditPoints="1" noAdjustHandles="1" noChangeArrowheads="1" noChangeShapeType="1" noTextEdit="1"/>
          </p:cNvSpPr>
          <p:nvPr>
            <p:ph idx="1"/>
          </p:nvPr>
        </p:nvSpPr>
        <p:spPr>
          <a:xfrm>
            <a:off x="242291" y="332656"/>
            <a:ext cx="8540750" cy="1943869"/>
          </a:xfrm>
          <a:blipFill rotWithShape="1">
            <a:blip r:embed="rId5"/>
            <a:stretch>
              <a:fillRect l="-785" t="-4088" r="-214" b="-50629"/>
            </a:stretch>
          </a:blipFill>
        </p:spPr>
        <p:txBody>
          <a:bodyPr/>
          <a:lstStyle/>
          <a:p>
            <a:r>
              <a:rPr lang="zh-CN" altLang="en-US" dirty="0">
                <a:noFill/>
              </a:rPr>
              <a:t> </a:t>
            </a:r>
          </a:p>
        </p:txBody>
      </p:sp>
      <p:graphicFrame>
        <p:nvGraphicFramePr>
          <p:cNvPr id="353285" name="对象 8"/>
          <p:cNvGraphicFramePr>
            <a:graphicFrameLocks noChangeAspect="1"/>
          </p:cNvGraphicFramePr>
          <p:nvPr/>
        </p:nvGraphicFramePr>
        <p:xfrm>
          <a:off x="4495800" y="3282950"/>
          <a:ext cx="152400" cy="292100"/>
        </p:xfrm>
        <a:graphic>
          <a:graphicData uri="http://schemas.openxmlformats.org/presentationml/2006/ole">
            <mc:AlternateContent xmlns:mc="http://schemas.openxmlformats.org/markup-compatibility/2006">
              <mc:Choice xmlns:v="urn:schemas-microsoft-com:vml" Requires="v">
                <p:oleObj spid="_x0000_s298372" name="公式" r:id="rId6" imgW="152400" imgH="292100" progId="Equation.3">
                  <p:embed/>
                </p:oleObj>
              </mc:Choice>
              <mc:Fallback>
                <p:oleObj name="公式" r:id="rId6" imgW="152400" imgH="292100" progId="Equation.3">
                  <p:embed/>
                  <p:pic>
                    <p:nvPicPr>
                      <p:cNvPr id="0" name="图片 29798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5800" y="3282950"/>
                        <a:ext cx="1524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3286" name="对象 9"/>
          <p:cNvGraphicFramePr>
            <a:graphicFrameLocks noChangeAspect="1"/>
          </p:cNvGraphicFramePr>
          <p:nvPr/>
        </p:nvGraphicFramePr>
        <p:xfrm>
          <a:off x="879475" y="3068638"/>
          <a:ext cx="7267575" cy="2641600"/>
        </p:xfrm>
        <a:graphic>
          <a:graphicData uri="http://schemas.openxmlformats.org/presentationml/2006/ole">
            <mc:AlternateContent xmlns:mc="http://schemas.openxmlformats.org/markup-compatibility/2006">
              <mc:Choice xmlns:v="urn:schemas-microsoft-com:vml" Requires="v">
                <p:oleObj spid="_x0000_s298373" name="公式" r:id="rId8" imgW="1536700" imgH="558800" progId="Equation.3">
                  <p:embed/>
                </p:oleObj>
              </mc:Choice>
              <mc:Fallback>
                <p:oleObj name="公式" r:id="rId8" imgW="1536700" imgH="558800" progId="Equation.3">
                  <p:embed/>
                  <p:pic>
                    <p:nvPicPr>
                      <p:cNvPr id="0" name="图片 29799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9475" y="3068638"/>
                        <a:ext cx="7267575"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extBox 1"/>
          <p:cNvSpPr txBox="1"/>
          <p:nvPr/>
        </p:nvSpPr>
        <p:spPr>
          <a:xfrm>
            <a:off x="611559" y="2132856"/>
            <a:ext cx="7992889" cy="954107"/>
          </a:xfrm>
          <a:prstGeom prst="rect">
            <a:avLst/>
          </a:prstGeom>
          <a:solidFill>
            <a:schemeClr val="accent1"/>
          </a:solidFill>
        </p:spPr>
        <p:txBody>
          <a:bodyPr wrap="square" rtlCol="0">
            <a:spAutoFit/>
          </a:bodyPr>
          <a:lstStyle/>
          <a:p>
            <a:r>
              <a:rPr lang="zh-CN" altLang="en-US" sz="2800" b="1" dirty="0"/>
              <a:t>进而可以由所有极小点覆盖比较出</a:t>
            </a:r>
            <a:r>
              <a:rPr lang="zh-CN" altLang="en-US" sz="2800" b="1" dirty="0">
                <a:solidFill>
                  <a:srgbClr val="FF0000"/>
                </a:solidFill>
              </a:rPr>
              <a:t>最小点覆盖</a:t>
            </a:r>
            <a:r>
              <a:rPr lang="zh-CN" altLang="en-US" sz="2800" b="1" dirty="0"/>
              <a:t>，由所有极大点独立集比较出</a:t>
            </a:r>
            <a:r>
              <a:rPr lang="zh-CN" altLang="en-US" sz="2800" b="1" dirty="0">
                <a:solidFill>
                  <a:srgbClr val="FF0000"/>
                </a:solidFill>
              </a:rPr>
              <a:t>最大点独立集</a:t>
            </a: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825" y="549275"/>
            <a:ext cx="8540750" cy="720725"/>
          </a:xfrm>
        </p:spPr>
        <p:txBody>
          <a:bodyPr/>
          <a:lstStyle/>
          <a:p>
            <a:pPr algn="l">
              <a:defRPr/>
            </a:pPr>
            <a:r>
              <a:rPr lang="zh-CN" altLang="zh-CN" sz="3600" dirty="0">
                <a:effectLst/>
              </a:rPr>
              <a:t>例 </a:t>
            </a:r>
            <a:r>
              <a:rPr lang="en-US" altLang="zh-CN" sz="3600" dirty="0">
                <a:effectLst/>
              </a:rPr>
              <a:t>5.3.1 </a:t>
            </a:r>
            <a:r>
              <a:rPr lang="zh-CN" altLang="zh-CN" sz="3600" dirty="0">
                <a:effectLst/>
              </a:rPr>
              <a:t>求下图的所有极小点覆盖和极大点独立集。</a:t>
            </a:r>
            <a:br>
              <a:rPr lang="zh-CN" altLang="zh-CN" sz="3600" dirty="0">
                <a:effectLst/>
              </a:rPr>
            </a:br>
            <a:endParaRPr lang="zh-CN" altLang="en-US" sz="3600" dirty="0"/>
          </a:p>
        </p:txBody>
      </p:sp>
      <p:sp>
        <p:nvSpPr>
          <p:cNvPr id="3" name="内容占位符 2"/>
          <p:cNvSpPr>
            <a:spLocks noGrp="1" noRot="1" noChangeAspect="1" noMove="1" noResize="1" noEditPoints="1" noAdjustHandles="1" noChangeArrowheads="1" noChangeShapeType="1" noTextEdit="1"/>
          </p:cNvSpPr>
          <p:nvPr>
            <p:ph idx="1"/>
          </p:nvPr>
        </p:nvSpPr>
        <p:spPr>
          <a:xfrm>
            <a:off x="251520" y="1196553"/>
            <a:ext cx="8784976" cy="5184775"/>
          </a:xfrm>
          <a:blipFill rotWithShape="1">
            <a:blip r:embed="rId2"/>
            <a:stretch>
              <a:fillRect l="-625" b="-7051"/>
            </a:stretch>
          </a:blipFill>
        </p:spPr>
        <p:txBody>
          <a:bodyPr/>
          <a:lstStyle/>
          <a:p>
            <a:r>
              <a:rPr lang="zh-CN" altLang="en-US">
                <a:noFill/>
              </a:rPr>
              <a:t> </a:t>
            </a:r>
          </a:p>
        </p:txBody>
      </p:sp>
      <p:pic>
        <p:nvPicPr>
          <p:cNvPr id="267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800" y="692696"/>
            <a:ext cx="4827756" cy="237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7268" name="Picture 4" descr="C:\DOCUME~1\ADMINI~1\LOCALS~1\Temp\SNAGHTML6518e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5085184"/>
            <a:ext cx="8629650" cy="14192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825" y="549275"/>
            <a:ext cx="8540750" cy="720725"/>
          </a:xfrm>
        </p:spPr>
        <p:txBody>
          <a:bodyPr/>
          <a:lstStyle/>
          <a:p>
            <a:pPr algn="l">
              <a:defRPr/>
            </a:pPr>
            <a:r>
              <a:rPr lang="zh-CN" altLang="zh-CN" sz="3600" dirty="0">
                <a:effectLst/>
              </a:rPr>
              <a:t>例 </a:t>
            </a:r>
            <a:r>
              <a:rPr lang="en-US" altLang="zh-CN" sz="3600" dirty="0">
                <a:effectLst/>
              </a:rPr>
              <a:t>5.3.1 </a:t>
            </a:r>
            <a:r>
              <a:rPr lang="zh-CN" altLang="zh-CN" sz="3600" dirty="0">
                <a:effectLst/>
              </a:rPr>
              <a:t>求下图的所有极小点覆盖和极大点独立集。</a:t>
            </a:r>
            <a:br>
              <a:rPr lang="zh-CN" altLang="zh-CN" sz="3600" dirty="0">
                <a:effectLst/>
              </a:rPr>
            </a:br>
            <a:endParaRPr lang="zh-CN" altLang="en-US" sz="3600" dirty="0"/>
          </a:p>
        </p:txBody>
      </p:sp>
      <p:sp>
        <p:nvSpPr>
          <p:cNvPr id="3" name="内容占位符 2"/>
          <p:cNvSpPr>
            <a:spLocks noGrp="1" noRot="1" noChangeAspect="1" noMove="1" noResize="1" noEditPoints="1" noAdjustHandles="1" noChangeArrowheads="1" noChangeShapeType="1" noTextEdit="1"/>
          </p:cNvSpPr>
          <p:nvPr>
            <p:ph idx="1"/>
          </p:nvPr>
        </p:nvSpPr>
        <p:spPr>
          <a:xfrm>
            <a:off x="160380" y="1373274"/>
            <a:ext cx="8928992" cy="5184775"/>
          </a:xfrm>
          <a:blipFill rotWithShape="1">
            <a:blip r:embed="rId2"/>
            <a:stretch>
              <a:fillRect l="-1365" b="-3760"/>
            </a:stretch>
          </a:blipFill>
        </p:spPr>
        <p:txBody>
          <a:bodyPr/>
          <a:lstStyle/>
          <a:p>
            <a:r>
              <a:rPr lang="zh-CN" altLang="en-US">
                <a:noFill/>
              </a:rPr>
              <a:t> </a:t>
            </a:r>
          </a:p>
        </p:txBody>
      </p:sp>
      <p:pic>
        <p:nvPicPr>
          <p:cNvPr id="2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99" y="692696"/>
            <a:ext cx="5266641" cy="259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188640"/>
            <a:ext cx="8540750" cy="720725"/>
          </a:xfrm>
        </p:spPr>
        <p:txBody>
          <a:bodyPr/>
          <a:lstStyle/>
          <a:p>
            <a:r>
              <a:rPr lang="zh-CN" altLang="en-US" sz="2400" dirty="0">
                <a:effectLst/>
              </a:rPr>
              <a:t>求下图的所有极小点覆盖和极大点独立集（用公式法）。</a:t>
            </a:r>
            <a:br>
              <a:rPr lang="zh-CN" altLang="en-US" sz="2400" dirty="0">
                <a:effectLst/>
              </a:rPr>
            </a:br>
            <a:endParaRPr lang="zh-CN" altLang="en-US" sz="2400" dirty="0"/>
          </a:p>
        </p:txBody>
      </p:sp>
      <p:pic>
        <p:nvPicPr>
          <p:cNvPr id="4" name="内容占位符 3"/>
          <p:cNvPicPr>
            <a:picLocks noGrp="1" noChangeAspect="1"/>
          </p:cNvPicPr>
          <p:nvPr>
            <p:ph idx="1"/>
          </p:nvPr>
        </p:nvPicPr>
        <p:blipFill>
          <a:blip r:embed="rId2"/>
          <a:stretch>
            <a:fillRect/>
          </a:stretch>
        </p:blipFill>
        <p:spPr>
          <a:xfrm>
            <a:off x="3131840" y="764704"/>
            <a:ext cx="3171571" cy="1944216"/>
          </a:xfrm>
          <a:prstGeom prst="rect">
            <a:avLst/>
          </a:prstGeom>
          <a:noFill/>
          <a:ln w="9525">
            <a:noFill/>
          </a:ln>
        </p:spPr>
      </p:pic>
      <p:pic>
        <p:nvPicPr>
          <p:cNvPr id="3665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967458"/>
            <a:ext cx="9144000" cy="1066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341784" y="4725144"/>
            <a:ext cx="8460433" cy="1077218"/>
          </a:xfrm>
          <a:prstGeom prst="rect">
            <a:avLst/>
          </a:prstGeom>
        </p:spPr>
        <p:txBody>
          <a:bodyPr wrap="square">
            <a:spAutoFit/>
          </a:bodyPr>
          <a:lstStyle/>
          <a:p>
            <a:r>
              <a:rPr lang="zh-CN" altLang="en-US" sz="2400" b="1" dirty="0">
                <a:solidFill>
                  <a:srgbClr val="0B27B5"/>
                </a:solidFill>
                <a:latin typeface="黑体" panose="02010609060101010101" charset="-122"/>
                <a:ea typeface="黑体" panose="02010609060101010101" charset="-122"/>
              </a:rPr>
              <a:t>极小点覆盖：</a:t>
            </a:r>
            <a:r>
              <a:rPr lang="en-US" altLang="zh-CN" sz="3200" b="1" dirty="0">
                <a:solidFill>
                  <a:srgbClr val="0B27B5"/>
                </a:solidFill>
                <a:latin typeface="黑体" panose="02010609060101010101" charset="-122"/>
                <a:ea typeface="黑体" panose="02010609060101010101" charset="-122"/>
              </a:rPr>
              <a:t>v</a:t>
            </a:r>
            <a:r>
              <a:rPr lang="en-US" altLang="zh-CN" sz="3200" b="1" baseline="-25000" dirty="0">
                <a:solidFill>
                  <a:srgbClr val="0B27B5"/>
                </a:solidFill>
                <a:latin typeface="黑体" panose="02010609060101010101" charset="-122"/>
                <a:ea typeface="黑体" panose="02010609060101010101" charset="-122"/>
              </a:rPr>
              <a:t>1</a:t>
            </a:r>
            <a:r>
              <a:rPr lang="en-US" altLang="zh-CN" sz="3200" b="1" dirty="0">
                <a:solidFill>
                  <a:srgbClr val="0B27B5"/>
                </a:solidFill>
                <a:latin typeface="黑体" panose="02010609060101010101" charset="-122"/>
                <a:ea typeface="黑体" panose="02010609060101010101" charset="-122"/>
              </a:rPr>
              <a:t>v</a:t>
            </a:r>
            <a:r>
              <a:rPr lang="en-US" altLang="zh-CN" sz="3200" b="1" baseline="-25000" dirty="0">
                <a:solidFill>
                  <a:srgbClr val="0B27B5"/>
                </a:solidFill>
                <a:latin typeface="黑体" panose="02010609060101010101" charset="-122"/>
                <a:ea typeface="黑体" panose="02010609060101010101" charset="-122"/>
              </a:rPr>
              <a:t>2</a:t>
            </a:r>
            <a:r>
              <a:rPr lang="en-US" altLang="zh-CN" sz="3200" b="1" dirty="0">
                <a:solidFill>
                  <a:srgbClr val="0B27B5"/>
                </a:solidFill>
                <a:latin typeface="黑体" panose="02010609060101010101" charset="-122"/>
                <a:ea typeface="黑体" panose="02010609060101010101" charset="-122"/>
              </a:rPr>
              <a:t>,v</a:t>
            </a:r>
            <a:r>
              <a:rPr lang="en-US" altLang="zh-CN" sz="3200" b="1" baseline="-25000" dirty="0">
                <a:solidFill>
                  <a:srgbClr val="0B27B5"/>
                </a:solidFill>
                <a:latin typeface="黑体" panose="02010609060101010101" charset="-122"/>
                <a:ea typeface="黑体" panose="02010609060101010101" charset="-122"/>
              </a:rPr>
              <a:t>1</a:t>
            </a:r>
            <a:r>
              <a:rPr lang="en-US" altLang="zh-CN" sz="3200" b="1" dirty="0">
                <a:solidFill>
                  <a:srgbClr val="0B27B5"/>
                </a:solidFill>
                <a:latin typeface="黑体" panose="02010609060101010101" charset="-122"/>
                <a:ea typeface="黑体" panose="02010609060101010101" charset="-122"/>
              </a:rPr>
              <a:t>v</a:t>
            </a:r>
            <a:r>
              <a:rPr lang="en-US" altLang="zh-CN" sz="3200" b="1" baseline="-25000" dirty="0">
                <a:solidFill>
                  <a:srgbClr val="0B27B5"/>
                </a:solidFill>
                <a:latin typeface="黑体" panose="02010609060101010101" charset="-122"/>
                <a:ea typeface="黑体" panose="02010609060101010101" charset="-122"/>
              </a:rPr>
              <a:t>3</a:t>
            </a:r>
            <a:r>
              <a:rPr lang="en-US" altLang="zh-CN" sz="3200" b="1" dirty="0">
                <a:solidFill>
                  <a:srgbClr val="0B27B5"/>
                </a:solidFill>
                <a:latin typeface="黑体" panose="02010609060101010101" charset="-122"/>
                <a:ea typeface="黑体" panose="02010609060101010101" charset="-122"/>
              </a:rPr>
              <a:t>,v</a:t>
            </a:r>
            <a:r>
              <a:rPr lang="en-US" altLang="zh-CN" sz="3200" b="1" baseline="-25000" dirty="0">
                <a:solidFill>
                  <a:srgbClr val="0B27B5"/>
                </a:solidFill>
                <a:latin typeface="黑体" panose="02010609060101010101" charset="-122"/>
                <a:ea typeface="黑体" panose="02010609060101010101" charset="-122"/>
              </a:rPr>
              <a:t>2</a:t>
            </a:r>
            <a:r>
              <a:rPr lang="en-US" altLang="zh-CN" sz="3200" b="1" dirty="0">
                <a:solidFill>
                  <a:srgbClr val="0B27B5"/>
                </a:solidFill>
                <a:latin typeface="黑体" panose="02010609060101010101" charset="-122"/>
                <a:ea typeface="黑体" panose="02010609060101010101" charset="-122"/>
              </a:rPr>
              <a:t>v</a:t>
            </a:r>
            <a:r>
              <a:rPr lang="en-US" altLang="zh-CN" sz="3200" b="1" baseline="-25000" dirty="0">
                <a:solidFill>
                  <a:srgbClr val="0B27B5"/>
                </a:solidFill>
                <a:latin typeface="黑体" panose="02010609060101010101" charset="-122"/>
                <a:ea typeface="黑体" panose="02010609060101010101" charset="-122"/>
              </a:rPr>
              <a:t>3</a:t>
            </a:r>
            <a:r>
              <a:rPr lang="en-US" altLang="zh-CN" sz="3200" b="1" dirty="0">
                <a:solidFill>
                  <a:srgbClr val="0B27B5"/>
                </a:solidFill>
                <a:latin typeface="黑体" panose="02010609060101010101" charset="-122"/>
                <a:ea typeface="黑体" panose="02010609060101010101" charset="-122"/>
              </a:rPr>
              <a:t>,</a:t>
            </a:r>
            <a:endParaRPr lang="en-US" altLang="zh-CN" sz="2400" b="1" dirty="0">
              <a:solidFill>
                <a:srgbClr val="0B27B5"/>
              </a:solidFill>
              <a:latin typeface="黑体" panose="02010609060101010101" charset="-122"/>
              <a:ea typeface="黑体" panose="02010609060101010101" charset="-122"/>
            </a:endParaRPr>
          </a:p>
          <a:p>
            <a:r>
              <a:rPr lang="zh-CN" altLang="en-US" sz="2400" b="1" dirty="0">
                <a:solidFill>
                  <a:srgbClr val="0B27B5"/>
                </a:solidFill>
                <a:latin typeface="黑体" panose="02010609060101010101" charset="-122"/>
                <a:ea typeface="黑体" panose="02010609060101010101" charset="-122"/>
              </a:rPr>
              <a:t>极大点独立集为每个极小点覆盖集的补集：即：</a:t>
            </a:r>
            <a:r>
              <a:rPr lang="en-US" altLang="zh-CN" sz="3200" b="1" dirty="0">
                <a:solidFill>
                  <a:srgbClr val="0B27B5"/>
                </a:solidFill>
                <a:latin typeface="黑体" panose="02010609060101010101" charset="-122"/>
                <a:ea typeface="黑体" panose="02010609060101010101" charset="-122"/>
              </a:rPr>
              <a:t>v</a:t>
            </a:r>
            <a:r>
              <a:rPr lang="en-US" altLang="zh-CN" sz="3200" b="1" baseline="-25000" dirty="0">
                <a:solidFill>
                  <a:srgbClr val="0B27B5"/>
                </a:solidFill>
                <a:latin typeface="黑体" panose="02010609060101010101" charset="-122"/>
                <a:ea typeface="黑体" panose="02010609060101010101" charset="-122"/>
              </a:rPr>
              <a:t>3</a:t>
            </a:r>
            <a:r>
              <a:rPr lang="en-US" altLang="zh-CN" sz="3200" b="1" dirty="0">
                <a:solidFill>
                  <a:srgbClr val="0B27B5"/>
                </a:solidFill>
                <a:latin typeface="黑体" panose="02010609060101010101" charset="-122"/>
                <a:ea typeface="黑体" panose="02010609060101010101" charset="-122"/>
              </a:rPr>
              <a:t>,v</a:t>
            </a:r>
            <a:r>
              <a:rPr lang="en-US" altLang="zh-CN" sz="3200" b="1" baseline="-25000" dirty="0">
                <a:solidFill>
                  <a:srgbClr val="0B27B5"/>
                </a:solidFill>
                <a:latin typeface="黑体" panose="02010609060101010101" charset="-122"/>
                <a:ea typeface="黑体" panose="02010609060101010101" charset="-122"/>
              </a:rPr>
              <a:t>2</a:t>
            </a:r>
            <a:r>
              <a:rPr lang="en-US" altLang="zh-CN" sz="3200" b="1" dirty="0">
                <a:solidFill>
                  <a:srgbClr val="0B27B5"/>
                </a:solidFill>
                <a:latin typeface="黑体" panose="02010609060101010101" charset="-122"/>
                <a:ea typeface="黑体" panose="02010609060101010101" charset="-122"/>
              </a:rPr>
              <a:t>,v</a:t>
            </a:r>
            <a:r>
              <a:rPr lang="en-US" altLang="zh-CN" sz="3200" b="1" baseline="-25000" dirty="0">
                <a:solidFill>
                  <a:srgbClr val="0B27B5"/>
                </a:solidFill>
                <a:latin typeface="黑体" panose="02010609060101010101" charset="-122"/>
                <a:ea typeface="黑体" panose="02010609060101010101" charset="-122"/>
              </a:rPr>
              <a:t>1</a:t>
            </a:r>
            <a:endParaRPr lang="zh-CN" altLang="en-US" sz="3200" b="1" baseline="-25000" dirty="0">
              <a:solidFill>
                <a:srgbClr val="0B27B5"/>
              </a:solidFill>
              <a:latin typeface="黑体" panose="02010609060101010101" charset="-122"/>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65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2005" y="-14514"/>
            <a:ext cx="8540750" cy="720725"/>
          </a:xfrm>
        </p:spPr>
        <p:txBody>
          <a:bodyPr/>
          <a:lstStyle/>
          <a:p>
            <a:pPr algn="l">
              <a:defRPr/>
            </a:pPr>
            <a:r>
              <a:rPr lang="en-US" altLang="zh-CN" sz="3600" dirty="0"/>
              <a:t>2.</a:t>
            </a:r>
            <a:r>
              <a:rPr lang="zh-CN" altLang="en-US" sz="3600" dirty="0"/>
              <a:t>求所有极小支配集</a:t>
            </a:r>
          </a:p>
        </p:txBody>
      </p:sp>
      <p:graphicFrame>
        <p:nvGraphicFramePr>
          <p:cNvPr id="356356" name="对象 3"/>
          <p:cNvGraphicFramePr>
            <a:graphicFrameLocks noChangeAspect="1"/>
          </p:cNvGraphicFramePr>
          <p:nvPr/>
        </p:nvGraphicFramePr>
        <p:xfrm>
          <a:off x="323528" y="3284984"/>
          <a:ext cx="5828925" cy="2136980"/>
        </p:xfrm>
        <a:graphic>
          <a:graphicData uri="http://schemas.openxmlformats.org/presentationml/2006/ole">
            <mc:AlternateContent xmlns:mc="http://schemas.openxmlformats.org/markup-compatibility/2006">
              <mc:Choice xmlns:v="urn:schemas-microsoft-com:vml" Requires="v">
                <p:oleObj spid="_x0000_s195070" name="公式" r:id="rId3" imgW="1524000" imgH="558800" progId="Equation.3">
                  <p:embed/>
                </p:oleObj>
              </mc:Choice>
              <mc:Fallback>
                <p:oleObj name="公式" r:id="rId3" imgW="1524000" imgH="558800" progId="Equation.3">
                  <p:embed/>
                  <p:pic>
                    <p:nvPicPr>
                      <p:cNvPr id="0" name="图片 19457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3284984"/>
                        <a:ext cx="5828925" cy="2136980"/>
                      </a:xfrm>
                      <a:prstGeom prst="rect">
                        <a:avLst/>
                      </a:prstGeom>
                      <a:noFill/>
                      <a:ln>
                        <a:noFill/>
                      </a:ln>
                    </p:spPr>
                  </p:pic>
                </p:oleObj>
              </mc:Fallback>
            </mc:AlternateContent>
          </a:graphicData>
        </a:graphic>
      </p:graphicFrame>
      <p:sp>
        <p:nvSpPr>
          <p:cNvPr id="5" name="Rectangle 1"/>
          <p:cNvSpPr>
            <a:spLocks noRot="1" noChangeAspect="1" noMove="1" noResize="1" noEditPoints="1" noAdjustHandles="1" noChangeArrowheads="1" noChangeShapeType="1" noTextEdit="1"/>
          </p:cNvSpPr>
          <p:nvPr/>
        </p:nvSpPr>
        <p:spPr bwMode="auto">
          <a:xfrm>
            <a:off x="1023570" y="6054525"/>
            <a:ext cx="6978192" cy="646331"/>
          </a:xfrm>
          <a:prstGeom prst="rect">
            <a:avLst/>
          </a:prstGeom>
          <a:blipFill rotWithShape="1">
            <a:blip r:embed="rId5"/>
            <a:stretch>
              <a:fillRect l="-1397" t="-17925" r="-1223" b="-37736"/>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buFont typeface="Arial" panose="020B0604020202020204" pitchFamily="34" charset="0"/>
              <a:buNone/>
            </a:pPr>
            <a:r>
              <a:rPr lang="zh-CN" altLang="en-US">
                <a:noFill/>
              </a:rPr>
              <a:t> </a:t>
            </a:r>
          </a:p>
        </p:txBody>
      </p:sp>
      <p:sp>
        <p:nvSpPr>
          <p:cNvPr id="6" name="TextBox 5"/>
          <p:cNvSpPr txBox="1"/>
          <p:nvPr/>
        </p:nvSpPr>
        <p:spPr>
          <a:xfrm>
            <a:off x="0" y="1988840"/>
            <a:ext cx="8840787" cy="1384995"/>
          </a:xfrm>
          <a:prstGeom prst="rect">
            <a:avLst/>
          </a:prstGeom>
          <a:solidFill>
            <a:schemeClr val="bg1"/>
          </a:solidFill>
        </p:spPr>
        <p:txBody>
          <a:bodyPr wrap="square" rtlCol="0">
            <a:spAutoFit/>
          </a:bodyPr>
          <a:lstStyle/>
          <a:p>
            <a:r>
              <a:rPr lang="zh-CN" altLang="en-US" sz="2800" b="1" dirty="0">
                <a:solidFill>
                  <a:schemeClr val="tx1">
                    <a:lumMod val="50000"/>
                  </a:schemeClr>
                </a:solidFill>
              </a:rPr>
              <a:t>将下列表达式展开成乘积之和的形式，则每个乘积项给出一个极小支配集。所有极小支配集都由这些乘积项给出，进而可由所有极小支配集比较出最小支配集。</a:t>
            </a:r>
          </a:p>
        </p:txBody>
      </p:sp>
      <p:sp>
        <p:nvSpPr>
          <p:cNvPr id="7" name="TextBox 24"/>
          <p:cNvSpPr txBox="1">
            <a:spLocks noChangeArrowheads="1"/>
          </p:cNvSpPr>
          <p:nvPr/>
        </p:nvSpPr>
        <p:spPr bwMode="auto">
          <a:xfrm>
            <a:off x="6110245" y="3541884"/>
            <a:ext cx="3079282" cy="2031325"/>
          </a:xfrm>
          <a:prstGeom prst="rect">
            <a:avLst/>
          </a:prstGeom>
          <a:solidFill>
            <a:srgbClr val="FFFF00"/>
          </a:solidFill>
          <a:ln w="9525">
            <a:solidFill>
              <a:srgbClr val="FF0000"/>
            </a:solidFill>
            <a:miter lim="800000"/>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lvl="1" indent="0" eaLnBrk="1" fontAlgn="base" hangingPunct="1">
              <a:spcBef>
                <a:spcPct val="0"/>
              </a:spcBef>
              <a:spcAft>
                <a:spcPct val="0"/>
              </a:spcAft>
            </a:pPr>
            <a:r>
              <a:rPr lang="zh-CN" altLang="en-US" b="1" dirty="0">
                <a:solidFill>
                  <a:srgbClr val="FF0000"/>
                </a:solidFill>
              </a:rPr>
              <a:t>支配集定义：</a:t>
            </a:r>
            <a:r>
              <a:rPr lang="zh-CN" altLang="en-US" b="1" dirty="0">
                <a:solidFill>
                  <a:srgbClr val="007A77"/>
                </a:solidFill>
              </a:rPr>
              <a:t>设 </a:t>
            </a:r>
            <a:r>
              <a:rPr lang="en-US" altLang="zh-CN" b="1" i="1" dirty="0">
                <a:solidFill>
                  <a:srgbClr val="007A77"/>
                </a:solidFill>
              </a:rPr>
              <a:t>D</a:t>
            </a:r>
            <a:r>
              <a:rPr lang="zh-CN" altLang="en-US" b="1" dirty="0">
                <a:solidFill>
                  <a:srgbClr val="007A77"/>
                </a:solidFill>
              </a:rPr>
              <a:t> ⊆ </a:t>
            </a:r>
            <a:r>
              <a:rPr lang="en-US" altLang="zh-CN" b="1" i="1" dirty="0">
                <a:solidFill>
                  <a:srgbClr val="007A77"/>
                </a:solidFill>
              </a:rPr>
              <a:t>V</a:t>
            </a:r>
            <a:r>
              <a:rPr lang="zh-CN" altLang="en-US" b="1" dirty="0">
                <a:solidFill>
                  <a:srgbClr val="007A77"/>
                </a:solidFill>
              </a:rPr>
              <a:t> </a:t>
            </a:r>
            <a:r>
              <a:rPr lang="en-US" altLang="zh-CN" b="1" dirty="0">
                <a:solidFill>
                  <a:srgbClr val="007A77"/>
                </a:solidFill>
              </a:rPr>
              <a:t>(</a:t>
            </a:r>
            <a:r>
              <a:rPr lang="en-US" altLang="zh-CN" b="1" i="1" dirty="0">
                <a:solidFill>
                  <a:srgbClr val="007A77"/>
                </a:solidFill>
              </a:rPr>
              <a:t>G</a:t>
            </a:r>
            <a:r>
              <a:rPr lang="en-US" altLang="zh-CN" b="1" dirty="0">
                <a:solidFill>
                  <a:srgbClr val="007A77"/>
                </a:solidFill>
              </a:rPr>
              <a:t>)</a:t>
            </a:r>
            <a:r>
              <a:rPr lang="zh-CN" altLang="en-US" b="1" dirty="0">
                <a:solidFill>
                  <a:srgbClr val="007A77"/>
                </a:solidFill>
              </a:rPr>
              <a:t> </a:t>
            </a:r>
            <a:r>
              <a:rPr lang="en-US" altLang="zh-CN" b="1" dirty="0">
                <a:solidFill>
                  <a:srgbClr val="007A77"/>
                </a:solidFill>
              </a:rPr>
              <a:t>,</a:t>
            </a:r>
            <a:r>
              <a:rPr lang="zh-CN" altLang="en-US" b="1" dirty="0">
                <a:solidFill>
                  <a:srgbClr val="007A77"/>
                </a:solidFill>
              </a:rPr>
              <a:t>若对 ∀</a:t>
            </a:r>
            <a:r>
              <a:rPr lang="en-US" altLang="zh-CN" b="1" i="1" dirty="0">
                <a:solidFill>
                  <a:srgbClr val="007A77"/>
                </a:solidFill>
              </a:rPr>
              <a:t>u</a:t>
            </a:r>
            <a:r>
              <a:rPr lang="zh-CN" altLang="en-US" b="1" dirty="0">
                <a:solidFill>
                  <a:srgbClr val="007A77"/>
                </a:solidFill>
              </a:rPr>
              <a:t> ∈</a:t>
            </a:r>
            <a:r>
              <a:rPr lang="en-US" altLang="zh-CN" b="1" i="1" dirty="0">
                <a:solidFill>
                  <a:srgbClr val="007A77"/>
                </a:solidFill>
              </a:rPr>
              <a:t>V</a:t>
            </a:r>
            <a:r>
              <a:rPr lang="zh-CN" altLang="en-US" b="1" dirty="0">
                <a:solidFill>
                  <a:srgbClr val="007A77"/>
                </a:solidFill>
              </a:rPr>
              <a:t> </a:t>
            </a:r>
            <a:r>
              <a:rPr lang="en-US" altLang="zh-CN" b="1" dirty="0">
                <a:solidFill>
                  <a:srgbClr val="007A77"/>
                </a:solidFill>
              </a:rPr>
              <a:t>(</a:t>
            </a:r>
            <a:r>
              <a:rPr lang="en-US" altLang="zh-CN" b="1" i="1" dirty="0">
                <a:solidFill>
                  <a:srgbClr val="007A77"/>
                </a:solidFill>
              </a:rPr>
              <a:t>G</a:t>
            </a:r>
            <a:r>
              <a:rPr lang="en-US" altLang="zh-CN" b="1" dirty="0">
                <a:solidFill>
                  <a:srgbClr val="007A77"/>
                </a:solidFill>
              </a:rPr>
              <a:t>)</a:t>
            </a:r>
            <a:r>
              <a:rPr lang="zh-CN" altLang="en-US" b="1" dirty="0">
                <a:solidFill>
                  <a:srgbClr val="007A77"/>
                </a:solidFill>
              </a:rPr>
              <a:t> </a:t>
            </a:r>
            <a:r>
              <a:rPr lang="en-US" altLang="zh-CN" b="1" dirty="0">
                <a:solidFill>
                  <a:srgbClr val="007A77"/>
                </a:solidFill>
              </a:rPr>
              <a:t>,</a:t>
            </a:r>
            <a:r>
              <a:rPr lang="zh-CN" altLang="en-US" b="1" dirty="0">
                <a:solidFill>
                  <a:srgbClr val="007A77"/>
                </a:solidFill>
              </a:rPr>
              <a:t>要么 </a:t>
            </a:r>
            <a:r>
              <a:rPr lang="en-US" altLang="zh-CN" b="1" i="1" dirty="0">
                <a:solidFill>
                  <a:srgbClr val="007A77"/>
                </a:solidFill>
              </a:rPr>
              <a:t>u</a:t>
            </a:r>
            <a:r>
              <a:rPr lang="zh-CN" altLang="en-US" b="1" dirty="0">
                <a:solidFill>
                  <a:srgbClr val="007A77"/>
                </a:solidFill>
              </a:rPr>
              <a:t> ∈ </a:t>
            </a:r>
            <a:r>
              <a:rPr lang="en-US" altLang="zh-CN" b="1" i="1" dirty="0">
                <a:solidFill>
                  <a:srgbClr val="007A77"/>
                </a:solidFill>
              </a:rPr>
              <a:t>D</a:t>
            </a:r>
            <a:r>
              <a:rPr lang="zh-CN" altLang="en-US" b="1" dirty="0">
                <a:solidFill>
                  <a:srgbClr val="007A77"/>
                </a:solidFill>
              </a:rPr>
              <a:t> </a:t>
            </a:r>
            <a:r>
              <a:rPr lang="en-US" altLang="zh-CN" b="1" dirty="0">
                <a:solidFill>
                  <a:srgbClr val="007A77"/>
                </a:solidFill>
              </a:rPr>
              <a:t>,</a:t>
            </a:r>
            <a:r>
              <a:rPr lang="zh-CN" altLang="en-US" b="1" dirty="0">
                <a:solidFill>
                  <a:srgbClr val="007A77"/>
                </a:solidFill>
              </a:rPr>
              <a:t>要么 </a:t>
            </a:r>
            <a:r>
              <a:rPr lang="en-US" altLang="zh-CN" b="1" i="1" dirty="0">
                <a:solidFill>
                  <a:srgbClr val="007A77"/>
                </a:solidFill>
              </a:rPr>
              <a:t>u</a:t>
            </a:r>
            <a:r>
              <a:rPr lang="zh-CN" altLang="en-US" b="1" dirty="0">
                <a:solidFill>
                  <a:srgbClr val="007A77"/>
                </a:solidFill>
              </a:rPr>
              <a:t> 与 </a:t>
            </a:r>
            <a:r>
              <a:rPr lang="en-US" altLang="zh-CN" b="1" dirty="0">
                <a:solidFill>
                  <a:srgbClr val="007A77"/>
                </a:solidFill>
              </a:rPr>
              <a:t>D</a:t>
            </a:r>
            <a:r>
              <a:rPr lang="zh-CN" altLang="en-US" b="1" dirty="0">
                <a:solidFill>
                  <a:srgbClr val="007A77"/>
                </a:solidFill>
              </a:rPr>
              <a:t> 中的某些顶点相邻</a:t>
            </a:r>
            <a:r>
              <a:rPr lang="en-US" altLang="zh-CN" b="1" dirty="0">
                <a:solidFill>
                  <a:srgbClr val="007A77"/>
                </a:solidFill>
              </a:rPr>
              <a:t>,</a:t>
            </a:r>
            <a:r>
              <a:rPr lang="zh-CN" altLang="en-US" b="1" dirty="0">
                <a:solidFill>
                  <a:srgbClr val="007A77"/>
                </a:solidFill>
              </a:rPr>
              <a:t>则称 </a:t>
            </a:r>
            <a:r>
              <a:rPr lang="en-US" altLang="zh-CN" b="1" dirty="0">
                <a:solidFill>
                  <a:srgbClr val="007A77"/>
                </a:solidFill>
              </a:rPr>
              <a:t>D</a:t>
            </a:r>
            <a:r>
              <a:rPr lang="zh-CN" altLang="en-US" b="1" dirty="0">
                <a:solidFill>
                  <a:srgbClr val="007A77"/>
                </a:solidFill>
              </a:rPr>
              <a:t> 为图 </a:t>
            </a:r>
            <a:r>
              <a:rPr lang="en-US" altLang="zh-CN" b="1" dirty="0">
                <a:solidFill>
                  <a:srgbClr val="007A77"/>
                </a:solidFill>
              </a:rPr>
              <a:t>G</a:t>
            </a:r>
            <a:r>
              <a:rPr lang="zh-CN" altLang="en-US" b="1" dirty="0">
                <a:solidFill>
                  <a:srgbClr val="007A77"/>
                </a:solidFill>
              </a:rPr>
              <a:t> 的一个支配集。</a:t>
            </a:r>
            <a:r>
              <a:rPr lang="zh-CN" altLang="en-US" b="1" noProof="1">
                <a:solidFill>
                  <a:srgbClr val="FF0000"/>
                </a:solidFill>
              </a:rPr>
              <a:t>如果一个支配集的任何真子集都不是支配集，则称它为极小支配集。</a:t>
            </a:r>
            <a:endParaRPr lang="zh-CN" altLang="en-US" b="1" dirty="0">
              <a:solidFill>
                <a:srgbClr val="007A77"/>
              </a:solidFill>
            </a:endParaRPr>
          </a:p>
        </p:txBody>
      </p:sp>
      <p:sp>
        <p:nvSpPr>
          <p:cNvPr id="8" name="内容占位符 7"/>
          <p:cNvSpPr>
            <a:spLocks noGrp="1"/>
          </p:cNvSpPr>
          <p:nvPr>
            <p:ph idx="1"/>
          </p:nvPr>
        </p:nvSpPr>
        <p:spPr>
          <a:xfrm>
            <a:off x="0" y="546363"/>
            <a:ext cx="8964488" cy="1442478"/>
          </a:xfrm>
        </p:spPr>
        <p:txBody>
          <a:bodyPr/>
          <a:lstStyle/>
          <a:p>
            <a:r>
              <a:rPr lang="zh-CN" altLang="en-US" sz="2800" dirty="0">
                <a:solidFill>
                  <a:srgbClr val="FF0000"/>
                </a:solidFill>
              </a:rPr>
              <a:t>由定理</a:t>
            </a:r>
            <a:r>
              <a:rPr lang="en-US" altLang="zh-CN" sz="2800" dirty="0">
                <a:solidFill>
                  <a:srgbClr val="FF0000"/>
                </a:solidFill>
              </a:rPr>
              <a:t>5.1.8</a:t>
            </a:r>
            <a:r>
              <a:rPr lang="zh-CN" altLang="en-US" sz="2800" dirty="0">
                <a:solidFill>
                  <a:srgbClr val="FF0000"/>
                </a:solidFill>
              </a:rPr>
              <a:t>，上述方法得出的极大独立集必是</a:t>
            </a:r>
            <a:r>
              <a:rPr lang="en-US" altLang="zh-CN" sz="2800" dirty="0">
                <a:solidFill>
                  <a:srgbClr val="FF0000"/>
                </a:solidFill>
              </a:rPr>
              <a:t>G</a:t>
            </a:r>
            <a:r>
              <a:rPr lang="zh-CN" altLang="en-US" sz="2800" dirty="0">
                <a:solidFill>
                  <a:srgbClr val="FF0000"/>
                </a:solidFill>
              </a:rPr>
              <a:t>的极小支配集，但一般情况下这并未包含</a:t>
            </a:r>
            <a:r>
              <a:rPr lang="en-US" altLang="zh-CN" sz="2800" dirty="0">
                <a:solidFill>
                  <a:srgbClr val="FF0000"/>
                </a:solidFill>
              </a:rPr>
              <a:t>G</a:t>
            </a:r>
            <a:r>
              <a:rPr lang="zh-CN" altLang="en-US" sz="2800" dirty="0">
                <a:solidFill>
                  <a:srgbClr val="FF0000"/>
                </a:solidFill>
              </a:rPr>
              <a:t>的所有的极小支配集，求所有极小支配集的方法为：</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PA-灯片编号占位符 3"/>
          <p:cNvSpPr>
            <a:spLocks noGrp="1"/>
          </p:cNvSpPr>
          <p:nvPr>
            <p:ph type="sldNum" sz="quarter" idx="4"/>
            <p:custDataLst>
              <p:tags r:id="rId1"/>
            </p:custDataLst>
          </p:nvPr>
        </p:nvSpPr>
        <p:spPr>
          <a:xfrm>
            <a:off x="301625" y="6245225"/>
            <a:ext cx="2289175" cy="476250"/>
          </a:xfrm>
        </p:spPr>
        <p:txBody>
          <a:bodyPr wrap="square" lIns="91440" tIns="45720" rIns="91440" bIns="45720" anchor="t"/>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buSzTx/>
            </a:pPr>
            <a:fld id="{9A0DB2DC-4C9A-4742-B13C-FB6460FD3503}" type="slidenum">
              <a:rPr lang="en-US" altLang="zh-CN" sz="1400" dirty="0">
                <a:solidFill>
                  <a:srgbClr val="007A77"/>
                </a:solidFill>
                <a:latin typeface="Arial" panose="020B0604020202020204" pitchFamily="34" charset="0"/>
              </a:rPr>
              <a:t>35</a:t>
            </a:fld>
            <a:endParaRPr lang="en-US" altLang="zh-CN" sz="1400" dirty="0">
              <a:solidFill>
                <a:srgbClr val="007A77"/>
              </a:solidFill>
              <a:latin typeface="Arial" panose="020B0604020202020204" pitchFamily="34" charset="0"/>
            </a:endParaRPr>
          </a:p>
        </p:txBody>
      </p:sp>
      <p:sp>
        <p:nvSpPr>
          <p:cNvPr id="54274" name="PA-矩形 5"/>
          <p:cNvSpPr/>
          <p:nvPr>
            <p:custDataLst>
              <p:tags r:id="rId2"/>
            </p:custDataLst>
          </p:nvPr>
        </p:nvSpPr>
        <p:spPr>
          <a:xfrm>
            <a:off x="0" y="549275"/>
            <a:ext cx="9144000" cy="2374900"/>
          </a:xfrm>
          <a:prstGeom prst="rect">
            <a:avLst/>
          </a:prstGeom>
          <a:noFill/>
          <a:ln w="9525">
            <a:noFill/>
          </a:ln>
        </p:spPr>
        <p:txBody>
          <a:bodyPr anchor="t"/>
          <a:lstStyle/>
          <a:p>
            <a:pPr marL="685800" lvl="1" indent="-342900" algn="l" rtl="0" eaLnBrk="1" fontAlgn="base" hangingPunct="1">
              <a:spcBef>
                <a:spcPct val="20000"/>
              </a:spcBef>
              <a:spcAft>
                <a:spcPct val="0"/>
              </a:spcAft>
              <a:buClr>
                <a:srgbClr val="3366FF"/>
              </a:buClr>
              <a:buSzPct val="60000"/>
              <a:buFont typeface="Wingdings" panose="05000000000000000000" pitchFamily="2" charset="2"/>
              <a:buChar char="Ø"/>
            </a:pPr>
            <a:r>
              <a:rPr lang="zh-CN" altLang="en-US" sz="2800" b="1" dirty="0">
                <a:solidFill>
                  <a:srgbClr val="FC3E3E"/>
                </a:solidFill>
                <a:latin typeface="Arial" panose="020B0604020202020204" pitchFamily="34" charset="0"/>
                <a:ea typeface="宋体" panose="02010600030101010101" pitchFamily="2" charset="-122"/>
              </a:rPr>
              <a:t>自环</a:t>
            </a:r>
            <a:r>
              <a:rPr lang="zh-CN" altLang="en-US" sz="2800" b="1" dirty="0">
                <a:solidFill>
                  <a:srgbClr val="000099"/>
                </a:solidFill>
                <a:latin typeface="Arial" panose="020B0604020202020204" pitchFamily="34" charset="0"/>
                <a:ea typeface="宋体" panose="02010600030101010101" pitchFamily="2" charset="-122"/>
              </a:rPr>
              <a:t>－两个端点重合为一点的边称为自环。如</a:t>
            </a:r>
            <a:r>
              <a:rPr lang="en-US" altLang="zh-CN" sz="2800" b="1" dirty="0">
                <a:solidFill>
                  <a:srgbClr val="000099"/>
                </a:solidFill>
                <a:latin typeface="Arial" panose="020B0604020202020204" pitchFamily="34" charset="0"/>
                <a:ea typeface="宋体" panose="02010600030101010101" pitchFamily="2" charset="-122"/>
              </a:rPr>
              <a:t>e9</a:t>
            </a:r>
          </a:p>
          <a:p>
            <a:pPr marL="685800" lvl="1" indent="-342900" algn="l" rtl="0" eaLnBrk="1" fontAlgn="base" hangingPunct="1">
              <a:spcBef>
                <a:spcPct val="20000"/>
              </a:spcBef>
              <a:spcAft>
                <a:spcPct val="0"/>
              </a:spcAft>
              <a:buClr>
                <a:srgbClr val="3366FF"/>
              </a:buClr>
              <a:buSzPct val="60000"/>
              <a:buFont typeface="Wingdings" panose="05000000000000000000" pitchFamily="2" charset="2"/>
              <a:buChar char="Ø"/>
            </a:pPr>
            <a:r>
              <a:rPr lang="zh-CN" altLang="en-US" sz="2800" b="1" dirty="0">
                <a:solidFill>
                  <a:srgbClr val="FC3E3E"/>
                </a:solidFill>
                <a:latin typeface="Arial" panose="020B0604020202020204" pitchFamily="34" charset="0"/>
                <a:ea typeface="宋体" panose="02010600030101010101" pitchFamily="2" charset="-122"/>
              </a:rPr>
              <a:t>并行边</a:t>
            </a:r>
            <a:r>
              <a:rPr lang="zh-CN" altLang="en-US" sz="2800" b="1" dirty="0">
                <a:solidFill>
                  <a:srgbClr val="000099"/>
                </a:solidFill>
                <a:latin typeface="Arial" panose="020B0604020202020204" pitchFamily="34" charset="0"/>
                <a:ea typeface="宋体" panose="02010600030101010101" pitchFamily="2" charset="-122"/>
              </a:rPr>
              <a:t>－与同一对端点关联的两条或两条以上的边。如</a:t>
            </a:r>
            <a:r>
              <a:rPr lang="en-US" altLang="zh-CN" sz="2800" b="1" dirty="0">
                <a:solidFill>
                  <a:srgbClr val="000099"/>
                </a:solidFill>
                <a:latin typeface="Arial" panose="020B0604020202020204" pitchFamily="34" charset="0"/>
                <a:ea typeface="宋体" panose="02010600030101010101" pitchFamily="2" charset="-122"/>
              </a:rPr>
              <a:t>e4</a:t>
            </a:r>
            <a:r>
              <a:rPr lang="zh-CN" altLang="en-US" sz="2800" b="1" dirty="0">
                <a:solidFill>
                  <a:srgbClr val="000099"/>
                </a:solidFill>
                <a:latin typeface="Arial" panose="020B0604020202020204" pitchFamily="34" charset="0"/>
                <a:ea typeface="宋体" panose="02010600030101010101" pitchFamily="2" charset="-122"/>
              </a:rPr>
              <a:t>和</a:t>
            </a:r>
            <a:r>
              <a:rPr lang="en-US" altLang="zh-CN" sz="2800" b="1" dirty="0">
                <a:solidFill>
                  <a:srgbClr val="000099"/>
                </a:solidFill>
                <a:latin typeface="Arial" panose="020B0604020202020204" pitchFamily="34" charset="0"/>
                <a:ea typeface="宋体" panose="02010600030101010101" pitchFamily="2" charset="-122"/>
              </a:rPr>
              <a:t>e8</a:t>
            </a:r>
          </a:p>
          <a:p>
            <a:pPr marL="685800" lvl="1" indent="-342900" algn="l" rtl="0" eaLnBrk="1" fontAlgn="base" hangingPunct="1">
              <a:spcBef>
                <a:spcPct val="20000"/>
              </a:spcBef>
              <a:spcAft>
                <a:spcPct val="0"/>
              </a:spcAft>
              <a:buClr>
                <a:srgbClr val="3366FF"/>
              </a:buClr>
              <a:buSzPct val="60000"/>
              <a:buFont typeface="Wingdings" panose="05000000000000000000" pitchFamily="2" charset="2"/>
              <a:buChar char="Ø"/>
            </a:pPr>
            <a:r>
              <a:rPr lang="zh-CN" altLang="en-US" sz="2800" b="1" dirty="0">
                <a:solidFill>
                  <a:srgbClr val="FC3E3E"/>
                </a:solidFill>
                <a:latin typeface="Arial" panose="020B0604020202020204" pitchFamily="34" charset="0"/>
                <a:ea typeface="宋体" panose="02010600030101010101" pitchFamily="2" charset="-122"/>
              </a:rPr>
              <a:t>简单图和复杂图</a:t>
            </a:r>
            <a:r>
              <a:rPr lang="zh-CN" altLang="en-US" sz="2800" b="1" dirty="0">
                <a:solidFill>
                  <a:srgbClr val="000099"/>
                </a:solidFill>
                <a:latin typeface="Arial" panose="020B0604020202020204" pitchFamily="34" charset="0"/>
                <a:ea typeface="宋体" panose="02010600030101010101" pitchFamily="2" charset="-122"/>
              </a:rPr>
              <a:t>－没有自环和并行边的图称为简单图，否则为复杂图，以后主要研究简单图。</a:t>
            </a:r>
          </a:p>
          <a:p>
            <a:pPr marL="685800" lvl="1" indent="-342900" algn="l" rtl="0" eaLnBrk="1" fontAlgn="base" hangingPunct="1">
              <a:spcBef>
                <a:spcPct val="20000"/>
              </a:spcBef>
              <a:spcAft>
                <a:spcPct val="0"/>
              </a:spcAft>
              <a:buClr>
                <a:srgbClr val="3366FF"/>
              </a:buClr>
              <a:buSzPct val="60000"/>
              <a:buFont typeface="Wingdings" panose="05000000000000000000" pitchFamily="2" charset="2"/>
              <a:buChar char="Ø"/>
            </a:pPr>
            <a:endParaRPr lang="en-US" altLang="zh-CN" sz="2800" b="1" dirty="0">
              <a:solidFill>
                <a:srgbClr val="000099"/>
              </a:solidFill>
              <a:latin typeface="Arial" panose="020B0604020202020204" pitchFamily="34" charset="0"/>
              <a:ea typeface="宋体" panose="02010600030101010101" pitchFamily="2" charset="-122"/>
            </a:endParaRPr>
          </a:p>
        </p:txBody>
      </p:sp>
      <p:grpSp>
        <p:nvGrpSpPr>
          <p:cNvPr id="132099" name="PA-组合 32"/>
          <p:cNvGrpSpPr/>
          <p:nvPr/>
        </p:nvGrpSpPr>
        <p:grpSpPr>
          <a:xfrm>
            <a:off x="3851275" y="3141663"/>
            <a:ext cx="3167063" cy="3311525"/>
            <a:chOff x="3696" y="1389"/>
            <a:chExt cx="1995" cy="2086"/>
          </a:xfrm>
        </p:grpSpPr>
        <p:sp>
          <p:nvSpPr>
            <p:cNvPr id="132100" name="PA-椭圆 6"/>
            <p:cNvSpPr/>
            <p:nvPr>
              <p:custDataLst>
                <p:tags r:id="rId4"/>
              </p:custDataLst>
            </p:nvPr>
          </p:nvSpPr>
          <p:spPr>
            <a:xfrm>
              <a:off x="4558" y="1661"/>
              <a:ext cx="136" cy="136"/>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32101" name="PA-椭圆 7"/>
            <p:cNvSpPr/>
            <p:nvPr>
              <p:custDataLst>
                <p:tags r:id="rId5"/>
              </p:custDataLst>
            </p:nvPr>
          </p:nvSpPr>
          <p:spPr>
            <a:xfrm>
              <a:off x="3968" y="2250"/>
              <a:ext cx="136" cy="136"/>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32102" name="PA-椭圆 8"/>
            <p:cNvSpPr/>
            <p:nvPr>
              <p:custDataLst>
                <p:tags r:id="rId6"/>
              </p:custDataLst>
            </p:nvPr>
          </p:nvSpPr>
          <p:spPr>
            <a:xfrm>
              <a:off x="5238" y="2250"/>
              <a:ext cx="136" cy="136"/>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32103" name="PA-椭圆 9"/>
            <p:cNvSpPr/>
            <p:nvPr>
              <p:custDataLst>
                <p:tags r:id="rId7"/>
              </p:custDataLst>
            </p:nvPr>
          </p:nvSpPr>
          <p:spPr>
            <a:xfrm>
              <a:off x="3968" y="3158"/>
              <a:ext cx="136" cy="136"/>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32104" name="PA-椭圆 10"/>
            <p:cNvSpPr/>
            <p:nvPr>
              <p:custDataLst>
                <p:tags r:id="rId8"/>
              </p:custDataLst>
            </p:nvPr>
          </p:nvSpPr>
          <p:spPr>
            <a:xfrm>
              <a:off x="5238" y="3158"/>
              <a:ext cx="136" cy="136"/>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32105" name="PA-矩形 11"/>
            <p:cNvSpPr/>
            <p:nvPr>
              <p:custDataLst>
                <p:tags r:id="rId9"/>
              </p:custDataLst>
            </p:nvPr>
          </p:nvSpPr>
          <p:spPr>
            <a:xfrm>
              <a:off x="4013" y="2296"/>
              <a:ext cx="1316" cy="952"/>
            </a:xfrm>
            <a:prstGeom prst="rect">
              <a:avLst/>
            </a:prstGeom>
            <a:noFill/>
            <a:ln w="9525" cap="flat" cmpd="sng">
              <a:solidFill>
                <a:schemeClr val="tx1"/>
              </a:solidFill>
              <a:prstDash val="solid"/>
              <a:miter/>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32106" name="PA-Line 12"/>
            <p:cNvSpPr/>
            <p:nvPr>
              <p:custDataLst>
                <p:tags r:id="rId10"/>
              </p:custDataLst>
            </p:nvPr>
          </p:nvSpPr>
          <p:spPr>
            <a:xfrm flipV="1">
              <a:off x="4059" y="1706"/>
              <a:ext cx="589" cy="590"/>
            </a:xfrm>
            <a:prstGeom prst="line">
              <a:avLst/>
            </a:prstGeom>
            <a:ln w="9525" cap="flat" cmpd="sng">
              <a:solidFill>
                <a:schemeClr val="tx1"/>
              </a:solidFill>
              <a:prstDash val="solid"/>
              <a:round/>
              <a:headEnd type="none" w="med" len="med"/>
              <a:tailEnd type="none" w="med" len="med"/>
            </a:ln>
          </p:spPr>
        </p:sp>
        <p:sp>
          <p:nvSpPr>
            <p:cNvPr id="132107" name="PA-Line 13"/>
            <p:cNvSpPr/>
            <p:nvPr>
              <p:custDataLst>
                <p:tags r:id="rId11"/>
              </p:custDataLst>
            </p:nvPr>
          </p:nvSpPr>
          <p:spPr>
            <a:xfrm>
              <a:off x="4648" y="1706"/>
              <a:ext cx="681" cy="590"/>
            </a:xfrm>
            <a:prstGeom prst="line">
              <a:avLst/>
            </a:prstGeom>
            <a:ln w="9525" cap="flat" cmpd="sng">
              <a:solidFill>
                <a:schemeClr val="tx1"/>
              </a:solidFill>
              <a:prstDash val="solid"/>
              <a:round/>
              <a:headEnd type="none" w="med" len="med"/>
              <a:tailEnd type="none" w="med" len="med"/>
            </a:ln>
          </p:spPr>
        </p:sp>
        <p:sp>
          <p:nvSpPr>
            <p:cNvPr id="132108" name="PA-矩形 14"/>
            <p:cNvSpPr/>
            <p:nvPr>
              <p:custDataLst>
                <p:tags r:id="rId12"/>
              </p:custDataLst>
            </p:nvPr>
          </p:nvSpPr>
          <p:spPr>
            <a:xfrm>
              <a:off x="5374" y="2205"/>
              <a:ext cx="226" cy="227"/>
            </a:xfrm>
            <a:prstGeom prst="rect">
              <a:avLst/>
            </a:prstGeom>
            <a:noFill/>
            <a:ln w="9525">
              <a:noFill/>
            </a:ln>
          </p:spPr>
          <p:txBody>
            <a:bodyPr wrap="none" anchor="ctr"/>
            <a:lstStyle/>
            <a:p>
              <a:pPr algn="ctr">
                <a:buSzTx/>
              </a:pPr>
              <a:r>
                <a:rPr lang="en-US" altLang="zh-CN" b="1" dirty="0">
                  <a:solidFill>
                    <a:srgbClr val="007A77"/>
                  </a:solidFill>
                  <a:latin typeface="Garamond" panose="02020404030301010803" pitchFamily="18" charset="0"/>
                  <a:ea typeface="宋体" panose="02010600030101010101" pitchFamily="2" charset="-122"/>
                </a:rPr>
                <a:t>V</a:t>
              </a:r>
              <a:r>
                <a:rPr lang="en-US" altLang="zh-CN" sz="1600" b="1" dirty="0">
                  <a:solidFill>
                    <a:srgbClr val="007A77"/>
                  </a:solidFill>
                  <a:latin typeface="Garamond" panose="02020404030301010803" pitchFamily="18" charset="0"/>
                  <a:ea typeface="宋体" panose="02010600030101010101" pitchFamily="2" charset="-122"/>
                </a:rPr>
                <a:t>3</a:t>
              </a:r>
            </a:p>
          </p:txBody>
        </p:sp>
        <p:sp>
          <p:nvSpPr>
            <p:cNvPr id="132109" name="PA-矩形 15"/>
            <p:cNvSpPr/>
            <p:nvPr>
              <p:custDataLst>
                <p:tags r:id="rId13"/>
              </p:custDataLst>
            </p:nvPr>
          </p:nvSpPr>
          <p:spPr>
            <a:xfrm>
              <a:off x="3696" y="2114"/>
              <a:ext cx="226" cy="227"/>
            </a:xfrm>
            <a:prstGeom prst="rect">
              <a:avLst/>
            </a:prstGeom>
            <a:noFill/>
            <a:ln w="9525">
              <a:noFill/>
            </a:ln>
          </p:spPr>
          <p:txBody>
            <a:bodyPr wrap="none" anchor="ctr"/>
            <a:lstStyle/>
            <a:p>
              <a:pPr algn="ctr">
                <a:buSzTx/>
              </a:pPr>
              <a:r>
                <a:rPr lang="en-US" altLang="zh-CN" b="1" dirty="0">
                  <a:solidFill>
                    <a:srgbClr val="007A77"/>
                  </a:solidFill>
                  <a:latin typeface="Garamond" panose="02020404030301010803" pitchFamily="18" charset="0"/>
                  <a:ea typeface="宋体" panose="02010600030101010101" pitchFamily="2" charset="-122"/>
                </a:rPr>
                <a:t>V</a:t>
              </a:r>
              <a:r>
                <a:rPr lang="en-US" altLang="zh-CN" sz="1600" b="1" dirty="0">
                  <a:solidFill>
                    <a:srgbClr val="007A77"/>
                  </a:solidFill>
                  <a:latin typeface="Garamond" panose="02020404030301010803" pitchFamily="18" charset="0"/>
                  <a:ea typeface="宋体" panose="02010600030101010101" pitchFamily="2" charset="-122"/>
                </a:rPr>
                <a:t>1</a:t>
              </a:r>
            </a:p>
          </p:txBody>
        </p:sp>
        <p:sp>
          <p:nvSpPr>
            <p:cNvPr id="132110" name="PA-矩形 16"/>
            <p:cNvSpPr/>
            <p:nvPr>
              <p:custDataLst>
                <p:tags r:id="rId14"/>
              </p:custDataLst>
            </p:nvPr>
          </p:nvSpPr>
          <p:spPr>
            <a:xfrm>
              <a:off x="5419" y="3112"/>
              <a:ext cx="226" cy="227"/>
            </a:xfrm>
            <a:prstGeom prst="rect">
              <a:avLst/>
            </a:prstGeom>
            <a:noFill/>
            <a:ln w="9525">
              <a:noFill/>
            </a:ln>
          </p:spPr>
          <p:txBody>
            <a:bodyPr wrap="none" anchor="ctr"/>
            <a:lstStyle/>
            <a:p>
              <a:pPr algn="ctr">
                <a:buSzTx/>
              </a:pPr>
              <a:r>
                <a:rPr lang="en-US" altLang="zh-CN" b="1" dirty="0">
                  <a:solidFill>
                    <a:srgbClr val="007A77"/>
                  </a:solidFill>
                  <a:latin typeface="Garamond" panose="02020404030301010803" pitchFamily="18" charset="0"/>
                  <a:ea typeface="宋体" panose="02010600030101010101" pitchFamily="2" charset="-122"/>
                </a:rPr>
                <a:t>V</a:t>
              </a:r>
              <a:r>
                <a:rPr lang="en-US" altLang="zh-CN" sz="1600" b="1" dirty="0">
                  <a:solidFill>
                    <a:srgbClr val="007A77"/>
                  </a:solidFill>
                  <a:latin typeface="Garamond" panose="02020404030301010803" pitchFamily="18" charset="0"/>
                  <a:ea typeface="宋体" panose="02010600030101010101" pitchFamily="2" charset="-122"/>
                </a:rPr>
                <a:t>4</a:t>
              </a:r>
            </a:p>
          </p:txBody>
        </p:sp>
        <p:sp>
          <p:nvSpPr>
            <p:cNvPr id="132111" name="PA-矩形 17"/>
            <p:cNvSpPr/>
            <p:nvPr>
              <p:custDataLst>
                <p:tags r:id="rId15"/>
              </p:custDataLst>
            </p:nvPr>
          </p:nvSpPr>
          <p:spPr>
            <a:xfrm>
              <a:off x="3696" y="3067"/>
              <a:ext cx="226" cy="227"/>
            </a:xfrm>
            <a:prstGeom prst="rect">
              <a:avLst/>
            </a:prstGeom>
            <a:noFill/>
            <a:ln w="9525">
              <a:noFill/>
            </a:ln>
          </p:spPr>
          <p:txBody>
            <a:bodyPr wrap="none" anchor="ctr"/>
            <a:lstStyle/>
            <a:p>
              <a:pPr algn="ctr">
                <a:buSzTx/>
              </a:pPr>
              <a:r>
                <a:rPr lang="en-US" altLang="zh-CN" b="1" dirty="0">
                  <a:solidFill>
                    <a:srgbClr val="007A77"/>
                  </a:solidFill>
                  <a:latin typeface="Garamond" panose="02020404030301010803" pitchFamily="18" charset="0"/>
                  <a:ea typeface="宋体" panose="02010600030101010101" pitchFamily="2" charset="-122"/>
                </a:rPr>
                <a:t>V</a:t>
              </a:r>
              <a:r>
                <a:rPr lang="en-US" altLang="zh-CN" sz="1600" b="1" dirty="0">
                  <a:solidFill>
                    <a:srgbClr val="007A77"/>
                  </a:solidFill>
                  <a:latin typeface="Garamond" panose="02020404030301010803" pitchFamily="18" charset="0"/>
                  <a:ea typeface="宋体" panose="02010600030101010101" pitchFamily="2" charset="-122"/>
                </a:rPr>
                <a:t>5</a:t>
              </a:r>
            </a:p>
          </p:txBody>
        </p:sp>
        <p:sp>
          <p:nvSpPr>
            <p:cNvPr id="132112" name="PA-矩形 18"/>
            <p:cNvSpPr/>
            <p:nvPr>
              <p:custDataLst>
                <p:tags r:id="rId16"/>
              </p:custDataLst>
            </p:nvPr>
          </p:nvSpPr>
          <p:spPr>
            <a:xfrm>
              <a:off x="4262" y="1570"/>
              <a:ext cx="226" cy="227"/>
            </a:xfrm>
            <a:prstGeom prst="rect">
              <a:avLst/>
            </a:prstGeom>
            <a:noFill/>
            <a:ln w="9525">
              <a:noFill/>
            </a:ln>
          </p:spPr>
          <p:txBody>
            <a:bodyPr wrap="none" anchor="ctr"/>
            <a:lstStyle/>
            <a:p>
              <a:pPr algn="ctr">
                <a:buSzTx/>
              </a:pPr>
              <a:r>
                <a:rPr lang="en-US" altLang="zh-CN" b="1" dirty="0">
                  <a:solidFill>
                    <a:srgbClr val="007A77"/>
                  </a:solidFill>
                  <a:latin typeface="Garamond" panose="02020404030301010803" pitchFamily="18" charset="0"/>
                  <a:ea typeface="宋体" panose="02010600030101010101" pitchFamily="2" charset="-122"/>
                </a:rPr>
                <a:t>V</a:t>
              </a:r>
              <a:r>
                <a:rPr lang="en-US" altLang="zh-CN" sz="1600" b="1" dirty="0">
                  <a:solidFill>
                    <a:srgbClr val="007A77"/>
                  </a:solidFill>
                  <a:latin typeface="Garamond" panose="02020404030301010803" pitchFamily="18" charset="0"/>
                  <a:ea typeface="宋体" panose="02010600030101010101" pitchFamily="2" charset="-122"/>
                </a:rPr>
                <a:t>2</a:t>
              </a:r>
            </a:p>
          </p:txBody>
        </p:sp>
        <p:sp>
          <p:nvSpPr>
            <p:cNvPr id="132113" name="PA-Line 19"/>
            <p:cNvSpPr/>
            <p:nvPr>
              <p:custDataLst>
                <p:tags r:id="rId17"/>
              </p:custDataLst>
            </p:nvPr>
          </p:nvSpPr>
          <p:spPr>
            <a:xfrm flipH="1">
              <a:off x="4059" y="2296"/>
              <a:ext cx="1270" cy="907"/>
            </a:xfrm>
            <a:prstGeom prst="line">
              <a:avLst/>
            </a:prstGeom>
            <a:ln w="9525" cap="flat" cmpd="sng">
              <a:solidFill>
                <a:schemeClr val="tx1"/>
              </a:solidFill>
              <a:prstDash val="solid"/>
              <a:round/>
              <a:headEnd type="none" w="med" len="med"/>
              <a:tailEnd type="none" w="med" len="med"/>
            </a:ln>
          </p:spPr>
        </p:sp>
        <p:sp>
          <p:nvSpPr>
            <p:cNvPr id="132114" name="PA-矩形 20"/>
            <p:cNvSpPr/>
            <p:nvPr>
              <p:custDataLst>
                <p:tags r:id="rId18"/>
              </p:custDataLst>
            </p:nvPr>
          </p:nvSpPr>
          <p:spPr>
            <a:xfrm>
              <a:off x="4558" y="2069"/>
              <a:ext cx="226" cy="227"/>
            </a:xfrm>
            <a:prstGeom prst="rect">
              <a:avLst/>
            </a:prstGeom>
            <a:noFill/>
            <a:ln w="9525">
              <a:noFill/>
            </a:ln>
          </p:spPr>
          <p:txBody>
            <a:bodyPr wrap="none" anchor="ctr"/>
            <a:lstStyle/>
            <a:p>
              <a:pPr algn="ctr">
                <a:buSzTx/>
              </a:pPr>
              <a:r>
                <a:rPr lang="en-US" altLang="zh-CN" sz="2400" b="1" dirty="0">
                  <a:solidFill>
                    <a:srgbClr val="007A77"/>
                  </a:solidFill>
                  <a:latin typeface="Garamond" panose="02020404030301010803" pitchFamily="18" charset="0"/>
                  <a:ea typeface="宋体" panose="02010600030101010101" pitchFamily="2" charset="-122"/>
                </a:rPr>
                <a:t>e</a:t>
              </a:r>
              <a:r>
                <a:rPr lang="en-US" altLang="zh-CN" sz="1600" b="1" dirty="0">
                  <a:solidFill>
                    <a:srgbClr val="007A77"/>
                  </a:solidFill>
                  <a:latin typeface="Garamond" panose="02020404030301010803" pitchFamily="18" charset="0"/>
                  <a:ea typeface="宋体" panose="02010600030101010101" pitchFamily="2" charset="-122"/>
                </a:rPr>
                <a:t>3</a:t>
              </a:r>
            </a:p>
          </p:txBody>
        </p:sp>
        <p:sp>
          <p:nvSpPr>
            <p:cNvPr id="132115" name="PA-矩形 21"/>
            <p:cNvSpPr/>
            <p:nvPr>
              <p:custDataLst>
                <p:tags r:id="rId19"/>
              </p:custDataLst>
            </p:nvPr>
          </p:nvSpPr>
          <p:spPr>
            <a:xfrm>
              <a:off x="4104" y="1797"/>
              <a:ext cx="226" cy="227"/>
            </a:xfrm>
            <a:prstGeom prst="rect">
              <a:avLst/>
            </a:prstGeom>
            <a:noFill/>
            <a:ln w="9525">
              <a:noFill/>
            </a:ln>
          </p:spPr>
          <p:txBody>
            <a:bodyPr wrap="none" anchor="ctr"/>
            <a:lstStyle/>
            <a:p>
              <a:pPr algn="ctr">
                <a:buSzTx/>
              </a:pPr>
              <a:r>
                <a:rPr lang="en-US" altLang="zh-CN" sz="2400" b="1" dirty="0">
                  <a:solidFill>
                    <a:srgbClr val="007A77"/>
                  </a:solidFill>
                  <a:latin typeface="Garamond" panose="02020404030301010803" pitchFamily="18" charset="0"/>
                  <a:ea typeface="宋体" panose="02010600030101010101" pitchFamily="2" charset="-122"/>
                </a:rPr>
                <a:t>e</a:t>
              </a:r>
              <a:r>
                <a:rPr lang="en-US" altLang="zh-CN" sz="1600" b="1" dirty="0">
                  <a:solidFill>
                    <a:srgbClr val="007A77"/>
                  </a:solidFill>
                  <a:latin typeface="Garamond" panose="02020404030301010803" pitchFamily="18" charset="0"/>
                  <a:ea typeface="宋体" panose="02010600030101010101" pitchFamily="2" charset="-122"/>
                </a:rPr>
                <a:t>1</a:t>
              </a:r>
            </a:p>
          </p:txBody>
        </p:sp>
        <p:sp>
          <p:nvSpPr>
            <p:cNvPr id="132116" name="PA-矩形 22"/>
            <p:cNvSpPr/>
            <p:nvPr>
              <p:custDataLst>
                <p:tags r:id="rId20"/>
              </p:custDataLst>
            </p:nvPr>
          </p:nvSpPr>
          <p:spPr>
            <a:xfrm>
              <a:off x="4421" y="2568"/>
              <a:ext cx="226" cy="227"/>
            </a:xfrm>
            <a:prstGeom prst="rect">
              <a:avLst/>
            </a:prstGeom>
            <a:noFill/>
            <a:ln w="9525">
              <a:noFill/>
            </a:ln>
          </p:spPr>
          <p:txBody>
            <a:bodyPr wrap="none" anchor="ctr"/>
            <a:lstStyle/>
            <a:p>
              <a:pPr algn="ctr">
                <a:buSzTx/>
              </a:pPr>
              <a:r>
                <a:rPr lang="en-US" altLang="zh-CN" sz="2400" b="1" dirty="0">
                  <a:solidFill>
                    <a:srgbClr val="007A77"/>
                  </a:solidFill>
                  <a:latin typeface="Garamond" panose="02020404030301010803" pitchFamily="18" charset="0"/>
                  <a:ea typeface="宋体" panose="02010600030101010101" pitchFamily="2" charset="-122"/>
                </a:rPr>
                <a:t>e</a:t>
              </a:r>
              <a:r>
                <a:rPr lang="en-US" altLang="zh-CN" sz="1600" b="1" dirty="0">
                  <a:solidFill>
                    <a:srgbClr val="007A77"/>
                  </a:solidFill>
                  <a:latin typeface="Garamond" panose="02020404030301010803" pitchFamily="18" charset="0"/>
                  <a:ea typeface="宋体" panose="02010600030101010101" pitchFamily="2" charset="-122"/>
                </a:rPr>
                <a:t>5</a:t>
              </a:r>
            </a:p>
          </p:txBody>
        </p:sp>
        <p:sp>
          <p:nvSpPr>
            <p:cNvPr id="132117" name="PA-矩形 23"/>
            <p:cNvSpPr/>
            <p:nvPr>
              <p:custDataLst>
                <p:tags r:id="rId21"/>
              </p:custDataLst>
            </p:nvPr>
          </p:nvSpPr>
          <p:spPr>
            <a:xfrm>
              <a:off x="3742" y="2658"/>
              <a:ext cx="226" cy="227"/>
            </a:xfrm>
            <a:prstGeom prst="rect">
              <a:avLst/>
            </a:prstGeom>
            <a:noFill/>
            <a:ln w="9525">
              <a:noFill/>
            </a:ln>
          </p:spPr>
          <p:txBody>
            <a:bodyPr wrap="none" anchor="ctr"/>
            <a:lstStyle/>
            <a:p>
              <a:pPr algn="ctr">
                <a:buSzTx/>
              </a:pPr>
              <a:r>
                <a:rPr lang="en-US" altLang="zh-CN" sz="2400" b="1" dirty="0">
                  <a:solidFill>
                    <a:srgbClr val="007A77"/>
                  </a:solidFill>
                  <a:latin typeface="Garamond" panose="02020404030301010803" pitchFamily="18" charset="0"/>
                  <a:ea typeface="宋体" panose="02010600030101010101" pitchFamily="2" charset="-122"/>
                </a:rPr>
                <a:t>e</a:t>
              </a:r>
              <a:r>
                <a:rPr lang="en-US" altLang="zh-CN" sz="1600" b="1" dirty="0">
                  <a:solidFill>
                    <a:srgbClr val="007A77"/>
                  </a:solidFill>
                  <a:latin typeface="Garamond" panose="02020404030301010803" pitchFamily="18" charset="0"/>
                  <a:ea typeface="宋体" panose="02010600030101010101" pitchFamily="2" charset="-122"/>
                </a:rPr>
                <a:t>7</a:t>
              </a:r>
            </a:p>
          </p:txBody>
        </p:sp>
        <p:sp>
          <p:nvSpPr>
            <p:cNvPr id="132118" name="PA-矩形 24"/>
            <p:cNvSpPr/>
            <p:nvPr>
              <p:custDataLst>
                <p:tags r:id="rId22"/>
              </p:custDataLst>
            </p:nvPr>
          </p:nvSpPr>
          <p:spPr>
            <a:xfrm>
              <a:off x="4920" y="1751"/>
              <a:ext cx="226" cy="227"/>
            </a:xfrm>
            <a:prstGeom prst="rect">
              <a:avLst/>
            </a:prstGeom>
            <a:noFill/>
            <a:ln w="9525">
              <a:noFill/>
            </a:ln>
          </p:spPr>
          <p:txBody>
            <a:bodyPr wrap="none" anchor="ctr"/>
            <a:lstStyle/>
            <a:p>
              <a:pPr algn="ctr">
                <a:buSzTx/>
              </a:pPr>
              <a:r>
                <a:rPr lang="en-US" altLang="zh-CN" sz="2400" b="1" dirty="0">
                  <a:solidFill>
                    <a:srgbClr val="007A77"/>
                  </a:solidFill>
                  <a:latin typeface="Garamond" panose="02020404030301010803" pitchFamily="18" charset="0"/>
                  <a:ea typeface="宋体" panose="02010600030101010101" pitchFamily="2" charset="-122"/>
                </a:rPr>
                <a:t>e</a:t>
              </a:r>
              <a:r>
                <a:rPr lang="en-US" altLang="zh-CN" sz="1600" b="1" dirty="0">
                  <a:solidFill>
                    <a:srgbClr val="007A77"/>
                  </a:solidFill>
                  <a:latin typeface="Garamond" panose="02020404030301010803" pitchFamily="18" charset="0"/>
                  <a:ea typeface="宋体" panose="02010600030101010101" pitchFamily="2" charset="-122"/>
                </a:rPr>
                <a:t>2</a:t>
              </a:r>
            </a:p>
          </p:txBody>
        </p:sp>
        <p:sp>
          <p:nvSpPr>
            <p:cNvPr id="132119" name="PA-矩形 25"/>
            <p:cNvSpPr/>
            <p:nvPr>
              <p:custDataLst>
                <p:tags r:id="rId23"/>
              </p:custDataLst>
            </p:nvPr>
          </p:nvSpPr>
          <p:spPr>
            <a:xfrm>
              <a:off x="5013" y="2704"/>
              <a:ext cx="226" cy="227"/>
            </a:xfrm>
            <a:prstGeom prst="rect">
              <a:avLst/>
            </a:prstGeom>
            <a:noFill/>
            <a:ln w="9525">
              <a:noFill/>
            </a:ln>
          </p:spPr>
          <p:txBody>
            <a:bodyPr wrap="none" anchor="ctr"/>
            <a:lstStyle/>
            <a:p>
              <a:pPr algn="ctr">
                <a:buSzTx/>
              </a:pPr>
              <a:r>
                <a:rPr lang="en-US" altLang="zh-CN" sz="2400" b="1" dirty="0">
                  <a:solidFill>
                    <a:srgbClr val="FF3300"/>
                  </a:solidFill>
                  <a:latin typeface="Garamond" panose="02020404030301010803" pitchFamily="18" charset="0"/>
                  <a:ea typeface="宋体" panose="02010600030101010101" pitchFamily="2" charset="-122"/>
                </a:rPr>
                <a:t>e</a:t>
              </a:r>
              <a:r>
                <a:rPr lang="en-US" altLang="zh-CN" sz="1600" b="1" dirty="0">
                  <a:solidFill>
                    <a:srgbClr val="FF3300"/>
                  </a:solidFill>
                  <a:latin typeface="Garamond" panose="02020404030301010803" pitchFamily="18" charset="0"/>
                  <a:ea typeface="宋体" panose="02010600030101010101" pitchFamily="2" charset="-122"/>
                </a:rPr>
                <a:t>4</a:t>
              </a:r>
            </a:p>
          </p:txBody>
        </p:sp>
        <p:sp>
          <p:nvSpPr>
            <p:cNvPr id="132120" name="PA-矩形 26"/>
            <p:cNvSpPr/>
            <p:nvPr>
              <p:custDataLst>
                <p:tags r:id="rId24"/>
              </p:custDataLst>
            </p:nvPr>
          </p:nvSpPr>
          <p:spPr>
            <a:xfrm>
              <a:off x="4512" y="3248"/>
              <a:ext cx="226" cy="227"/>
            </a:xfrm>
            <a:prstGeom prst="rect">
              <a:avLst/>
            </a:prstGeom>
            <a:noFill/>
            <a:ln w="9525">
              <a:noFill/>
            </a:ln>
          </p:spPr>
          <p:txBody>
            <a:bodyPr wrap="none" anchor="ctr"/>
            <a:lstStyle/>
            <a:p>
              <a:pPr algn="ctr">
                <a:buSzTx/>
              </a:pPr>
              <a:r>
                <a:rPr lang="en-US" altLang="zh-CN" sz="2400" b="1" dirty="0">
                  <a:solidFill>
                    <a:srgbClr val="007A77"/>
                  </a:solidFill>
                  <a:latin typeface="Garamond" panose="02020404030301010803" pitchFamily="18" charset="0"/>
                  <a:ea typeface="宋体" panose="02010600030101010101" pitchFamily="2" charset="-122"/>
                </a:rPr>
                <a:t>e</a:t>
              </a:r>
              <a:r>
                <a:rPr lang="en-US" altLang="zh-CN" sz="1600" b="1" dirty="0">
                  <a:solidFill>
                    <a:srgbClr val="007A77"/>
                  </a:solidFill>
                  <a:latin typeface="Garamond" panose="02020404030301010803" pitchFamily="18" charset="0"/>
                  <a:ea typeface="宋体" panose="02010600030101010101" pitchFamily="2" charset="-122"/>
                </a:rPr>
                <a:t>6</a:t>
              </a:r>
            </a:p>
          </p:txBody>
        </p:sp>
        <p:sp>
          <p:nvSpPr>
            <p:cNvPr id="132121" name="PA-椭圆 27"/>
            <p:cNvSpPr/>
            <p:nvPr>
              <p:custDataLst>
                <p:tags r:id="rId25"/>
              </p:custDataLst>
            </p:nvPr>
          </p:nvSpPr>
          <p:spPr>
            <a:xfrm>
              <a:off x="4443" y="1389"/>
              <a:ext cx="363" cy="317"/>
            </a:xfrm>
            <a:prstGeom prst="ellipse">
              <a:avLst/>
            </a:prstGeom>
            <a:noFill/>
            <a:ln w="9525" cap="flat" cmpd="sng">
              <a:solidFill>
                <a:srgbClr val="FF3300"/>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32122" name="PA-矩形 28"/>
            <p:cNvSpPr/>
            <p:nvPr>
              <p:custDataLst>
                <p:tags r:id="rId26"/>
              </p:custDataLst>
            </p:nvPr>
          </p:nvSpPr>
          <p:spPr>
            <a:xfrm>
              <a:off x="4806" y="1434"/>
              <a:ext cx="226" cy="227"/>
            </a:xfrm>
            <a:prstGeom prst="rect">
              <a:avLst/>
            </a:prstGeom>
            <a:noFill/>
            <a:ln w="9525">
              <a:noFill/>
            </a:ln>
          </p:spPr>
          <p:txBody>
            <a:bodyPr wrap="none" anchor="ctr"/>
            <a:lstStyle/>
            <a:p>
              <a:pPr algn="ctr">
                <a:buSzTx/>
              </a:pPr>
              <a:r>
                <a:rPr lang="en-US" altLang="zh-CN" sz="2400" b="1" dirty="0">
                  <a:solidFill>
                    <a:srgbClr val="007A77"/>
                  </a:solidFill>
                  <a:latin typeface="Garamond" panose="02020404030301010803" pitchFamily="18" charset="0"/>
                  <a:ea typeface="宋体" panose="02010600030101010101" pitchFamily="2" charset="-122"/>
                </a:rPr>
                <a:t>e</a:t>
              </a:r>
              <a:r>
                <a:rPr lang="en-US" altLang="zh-CN" sz="1600" b="1" dirty="0">
                  <a:solidFill>
                    <a:srgbClr val="007A77"/>
                  </a:solidFill>
                  <a:latin typeface="Garamond" panose="02020404030301010803" pitchFamily="18" charset="0"/>
                  <a:ea typeface="宋体" panose="02010600030101010101" pitchFamily="2" charset="-122"/>
                </a:rPr>
                <a:t>9</a:t>
              </a:r>
            </a:p>
          </p:txBody>
        </p:sp>
        <p:sp>
          <p:nvSpPr>
            <p:cNvPr id="132123" name="PA-任意多边形 29"/>
            <p:cNvSpPr/>
            <p:nvPr>
              <p:custDataLst>
                <p:tags r:id="rId27"/>
              </p:custDataLst>
            </p:nvPr>
          </p:nvSpPr>
          <p:spPr>
            <a:xfrm>
              <a:off x="5329" y="2341"/>
              <a:ext cx="136" cy="862"/>
            </a:xfrm>
            <a:custGeom>
              <a:avLst/>
              <a:gdLst/>
              <a:ahLst/>
              <a:cxnLst>
                <a:cxn ang="0">
                  <a:pos x="0" y="0"/>
                </a:cxn>
                <a:cxn ang="0">
                  <a:pos x="25" y="247"/>
                </a:cxn>
                <a:cxn ang="0">
                  <a:pos x="0" y="473"/>
                </a:cxn>
              </a:cxnLst>
              <a:rect l="0" t="0" r="0" b="0"/>
              <a:pathLst>
                <a:path w="181" h="953">
                  <a:moveTo>
                    <a:pt x="0" y="0"/>
                  </a:moveTo>
                  <a:cubicBezTo>
                    <a:pt x="90" y="170"/>
                    <a:pt x="181" y="340"/>
                    <a:pt x="181" y="499"/>
                  </a:cubicBezTo>
                  <a:cubicBezTo>
                    <a:pt x="181" y="658"/>
                    <a:pt x="90" y="805"/>
                    <a:pt x="0" y="953"/>
                  </a:cubicBezTo>
                </a:path>
              </a:pathLst>
            </a:custGeom>
            <a:noFill/>
            <a:ln w="9525" cap="flat" cmpd="sng">
              <a:solidFill>
                <a:srgbClr val="FF3300"/>
              </a:solidFill>
              <a:prstDash val="solid"/>
              <a:round/>
              <a:headEnd type="none" w="med" len="med"/>
              <a:tailEnd type="none" w="med" len="med"/>
            </a:ln>
          </p:spPr>
          <p:txBody>
            <a:bodyPr/>
            <a:lstStyle/>
            <a:p>
              <a:endParaRPr lang="zh-CN" altLang="en-US"/>
            </a:p>
          </p:txBody>
        </p:sp>
        <p:sp>
          <p:nvSpPr>
            <p:cNvPr id="132124" name="PA-矩形 30"/>
            <p:cNvSpPr/>
            <p:nvPr>
              <p:custDataLst>
                <p:tags r:id="rId28"/>
              </p:custDataLst>
            </p:nvPr>
          </p:nvSpPr>
          <p:spPr>
            <a:xfrm>
              <a:off x="5465" y="2659"/>
              <a:ext cx="226" cy="227"/>
            </a:xfrm>
            <a:prstGeom prst="rect">
              <a:avLst/>
            </a:prstGeom>
            <a:noFill/>
            <a:ln w="9525">
              <a:noFill/>
            </a:ln>
          </p:spPr>
          <p:txBody>
            <a:bodyPr wrap="none" anchor="ctr"/>
            <a:lstStyle/>
            <a:p>
              <a:pPr algn="ctr">
                <a:buSzTx/>
              </a:pPr>
              <a:r>
                <a:rPr lang="en-US" altLang="zh-CN" sz="2400" b="1" dirty="0">
                  <a:solidFill>
                    <a:srgbClr val="FF3300"/>
                  </a:solidFill>
                  <a:latin typeface="Garamond" panose="02020404030301010803" pitchFamily="18" charset="0"/>
                  <a:ea typeface="宋体" panose="02010600030101010101" pitchFamily="2" charset="-122"/>
                </a:rPr>
                <a:t>e</a:t>
              </a:r>
              <a:r>
                <a:rPr lang="en-US" altLang="zh-CN" sz="1600" b="1" dirty="0">
                  <a:solidFill>
                    <a:srgbClr val="FF3300"/>
                  </a:solidFill>
                  <a:latin typeface="Garamond" panose="02020404030301010803" pitchFamily="18" charset="0"/>
                  <a:ea typeface="宋体" panose="02010600030101010101" pitchFamily="2" charset="-122"/>
                </a:rPr>
                <a:t>8</a:t>
              </a:r>
            </a:p>
          </p:txBody>
        </p:sp>
      </p:grpSp>
      <p:sp>
        <p:nvSpPr>
          <p:cNvPr id="132125" name="PA-Line 12"/>
          <p:cNvSpPr/>
          <p:nvPr>
            <p:custDataLst>
              <p:tags r:id="rId3"/>
            </p:custDataLst>
          </p:nvPr>
        </p:nvSpPr>
        <p:spPr>
          <a:xfrm>
            <a:off x="6443663" y="4652963"/>
            <a:ext cx="0" cy="1439862"/>
          </a:xfrm>
          <a:prstGeom prst="line">
            <a:avLst/>
          </a:prstGeom>
          <a:ln w="9525" cap="flat" cmpd="sng">
            <a:solidFill>
              <a:srgbClr val="FF3300"/>
            </a:solidFill>
            <a:prstDash val="solid"/>
            <a:round/>
            <a:headEnd type="none" w="med" len="med"/>
            <a:tailEnd type="non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2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4" grpId="0"/>
    </p:bld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8450" y="266700"/>
            <a:ext cx="8540750" cy="720725"/>
          </a:xfrm>
        </p:spPr>
        <p:txBody>
          <a:bodyPr/>
          <a:lstStyle/>
          <a:p>
            <a:pPr>
              <a:defRPr/>
            </a:pPr>
            <a:r>
              <a:rPr lang="zh-CN" altLang="zh-CN" sz="4000" dirty="0">
                <a:effectLst/>
              </a:rPr>
              <a:t>例 </a:t>
            </a:r>
            <a:r>
              <a:rPr lang="en-US" altLang="zh-CN" sz="4000" dirty="0">
                <a:effectLst/>
              </a:rPr>
              <a:t>5.3.2 </a:t>
            </a:r>
            <a:r>
              <a:rPr lang="zh-CN" altLang="zh-CN" sz="4000" dirty="0">
                <a:effectLst/>
              </a:rPr>
              <a:t>求下图的所有极小支配集。</a:t>
            </a:r>
            <a:br>
              <a:rPr lang="zh-CN" altLang="zh-CN" sz="4000" dirty="0">
                <a:effectLst/>
              </a:rPr>
            </a:br>
            <a:endParaRPr lang="zh-CN" altLang="en-US" sz="4000" dirty="0"/>
          </a:p>
        </p:txBody>
      </p:sp>
      <p:sp>
        <p:nvSpPr>
          <p:cNvPr id="3" name="内容占位符 2"/>
          <p:cNvSpPr>
            <a:spLocks noGrp="1" noRot="1" noChangeAspect="1" noMove="1" noResize="1" noEditPoints="1" noAdjustHandles="1" noChangeArrowheads="1" noChangeShapeType="1" noTextEdit="1"/>
          </p:cNvSpPr>
          <p:nvPr>
            <p:ph idx="1"/>
          </p:nvPr>
        </p:nvSpPr>
        <p:spPr>
          <a:xfrm>
            <a:off x="262607" y="692696"/>
            <a:ext cx="8540750" cy="5184775"/>
          </a:xfrm>
          <a:blipFill rotWithShape="1">
            <a:blip r:embed="rId2"/>
            <a:stretch>
              <a:fillRect l="-928" t="-2000" r="-2926"/>
            </a:stretch>
          </a:blipFill>
        </p:spPr>
        <p:txBody>
          <a:bodyPr/>
          <a:lstStyle/>
          <a:p>
            <a:r>
              <a:rPr lang="zh-CN" altLang="en-US">
                <a:noFill/>
              </a:rPr>
              <a:t> </a:t>
            </a:r>
          </a:p>
        </p:txBody>
      </p:sp>
      <p:pic>
        <p:nvPicPr>
          <p:cNvPr id="357380" name="Picture 4" descr="C:\Users\XCBXYJ~1\AppData\Local\Temp\SNAGHTML6181aa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896" y="3876675"/>
            <a:ext cx="4667250"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188640"/>
            <a:ext cx="8540750" cy="720725"/>
          </a:xfrm>
        </p:spPr>
        <p:txBody>
          <a:bodyPr/>
          <a:lstStyle/>
          <a:p>
            <a:r>
              <a:rPr lang="zh-CN" altLang="en-US" sz="3200" dirty="0">
                <a:effectLst/>
              </a:rPr>
              <a:t>求下图的所有极小支配集（用公式法）。</a:t>
            </a:r>
            <a:br>
              <a:rPr lang="zh-CN" altLang="en-US" sz="3200" dirty="0">
                <a:effectLst/>
              </a:rPr>
            </a:br>
            <a:endParaRPr lang="zh-CN" altLang="en-US" sz="3200" dirty="0"/>
          </a:p>
        </p:txBody>
      </p:sp>
      <p:pic>
        <p:nvPicPr>
          <p:cNvPr id="4" name="内容占位符 3"/>
          <p:cNvPicPr>
            <a:picLocks noGrp="1" noChangeAspect="1"/>
          </p:cNvPicPr>
          <p:nvPr>
            <p:ph idx="1"/>
          </p:nvPr>
        </p:nvPicPr>
        <p:blipFill>
          <a:blip r:embed="rId2"/>
          <a:stretch>
            <a:fillRect/>
          </a:stretch>
        </p:blipFill>
        <p:spPr>
          <a:xfrm>
            <a:off x="3131840" y="764704"/>
            <a:ext cx="3171571" cy="1944216"/>
          </a:xfrm>
          <a:prstGeom prst="rect">
            <a:avLst/>
          </a:prstGeom>
          <a:noFill/>
          <a:ln w="9525">
            <a:noFill/>
          </a:ln>
        </p:spPr>
      </p:pic>
      <p:sp>
        <p:nvSpPr>
          <p:cNvPr id="5" name="矩形 4"/>
          <p:cNvSpPr/>
          <p:nvPr/>
        </p:nvSpPr>
        <p:spPr>
          <a:xfrm>
            <a:off x="341784" y="4725144"/>
            <a:ext cx="8460433" cy="954107"/>
          </a:xfrm>
          <a:prstGeom prst="rect">
            <a:avLst/>
          </a:prstGeom>
        </p:spPr>
        <p:txBody>
          <a:bodyPr wrap="square">
            <a:spAutoFit/>
          </a:bodyPr>
          <a:lstStyle/>
          <a:p>
            <a:endParaRPr lang="en-US" altLang="zh-CN" sz="2400" b="1" dirty="0">
              <a:solidFill>
                <a:srgbClr val="0B27B5"/>
              </a:solidFill>
              <a:latin typeface="黑体" panose="02010609060101010101" charset="-122"/>
              <a:ea typeface="黑体" panose="02010609060101010101" charset="-122"/>
            </a:endParaRPr>
          </a:p>
          <a:p>
            <a:r>
              <a:rPr lang="zh-CN" altLang="en-US" sz="2400" b="1" dirty="0">
                <a:solidFill>
                  <a:srgbClr val="0B27B5"/>
                </a:solidFill>
                <a:latin typeface="黑体" panose="02010609060101010101" charset="-122"/>
                <a:ea typeface="黑体" panose="02010609060101010101" charset="-122"/>
              </a:rPr>
              <a:t>所有的极小支配集为：即：</a:t>
            </a:r>
            <a:r>
              <a:rPr lang="en-US" altLang="zh-CN" sz="3200" b="1" dirty="0">
                <a:solidFill>
                  <a:srgbClr val="0B27B5"/>
                </a:solidFill>
                <a:latin typeface="黑体" panose="02010609060101010101" charset="-122"/>
                <a:ea typeface="黑体" panose="02010609060101010101" charset="-122"/>
              </a:rPr>
              <a:t>v</a:t>
            </a:r>
            <a:r>
              <a:rPr lang="en-US" altLang="zh-CN" sz="3200" b="1" baseline="-25000" dirty="0">
                <a:solidFill>
                  <a:srgbClr val="0B27B5"/>
                </a:solidFill>
                <a:latin typeface="黑体" panose="02010609060101010101" charset="-122"/>
                <a:ea typeface="黑体" panose="02010609060101010101" charset="-122"/>
              </a:rPr>
              <a:t>3</a:t>
            </a:r>
            <a:r>
              <a:rPr lang="en-US" altLang="zh-CN" sz="3200" b="1" dirty="0">
                <a:solidFill>
                  <a:srgbClr val="0B27B5"/>
                </a:solidFill>
                <a:latin typeface="黑体" panose="02010609060101010101" charset="-122"/>
                <a:ea typeface="黑体" panose="02010609060101010101" charset="-122"/>
              </a:rPr>
              <a:t>,v</a:t>
            </a:r>
            <a:r>
              <a:rPr lang="en-US" altLang="zh-CN" sz="3200" b="1" baseline="-25000" dirty="0">
                <a:solidFill>
                  <a:srgbClr val="0B27B5"/>
                </a:solidFill>
                <a:latin typeface="黑体" panose="02010609060101010101" charset="-122"/>
                <a:ea typeface="黑体" panose="02010609060101010101" charset="-122"/>
              </a:rPr>
              <a:t>2</a:t>
            </a:r>
            <a:r>
              <a:rPr lang="en-US" altLang="zh-CN" sz="3200" b="1" dirty="0">
                <a:solidFill>
                  <a:srgbClr val="0B27B5"/>
                </a:solidFill>
                <a:latin typeface="黑体" panose="02010609060101010101" charset="-122"/>
                <a:ea typeface="黑体" panose="02010609060101010101" charset="-122"/>
              </a:rPr>
              <a:t>,v</a:t>
            </a:r>
            <a:r>
              <a:rPr lang="en-US" altLang="zh-CN" sz="3200" b="1" baseline="-25000" dirty="0">
                <a:solidFill>
                  <a:srgbClr val="0B27B5"/>
                </a:solidFill>
                <a:latin typeface="黑体" panose="02010609060101010101" charset="-122"/>
                <a:ea typeface="黑体" panose="02010609060101010101" charset="-122"/>
              </a:rPr>
              <a:t>1</a:t>
            </a:r>
            <a:endParaRPr lang="zh-CN" altLang="en-US" sz="3200" b="1" baseline="-25000" dirty="0">
              <a:solidFill>
                <a:srgbClr val="0B27B5"/>
              </a:solidFill>
              <a:latin typeface="黑体" panose="02010609060101010101" charset="-122"/>
              <a:ea typeface="黑体" panose="02010609060101010101" charset="-122"/>
            </a:endParaRPr>
          </a:p>
        </p:txBody>
      </p:sp>
      <mc:AlternateContent xmlns:mc="http://schemas.openxmlformats.org/markup-compatibility/2006" xmlns:a14="http://schemas.microsoft.com/office/drawing/2010/main">
        <mc:Choice Requires="a14">
          <p:sp>
            <p:nvSpPr>
              <p:cNvPr id="3" name="TextBox 2"/>
              <p:cNvSpPr txBox="1"/>
              <p:nvPr/>
            </p:nvSpPr>
            <p:spPr>
              <a:xfrm>
                <a:off x="89534" y="3068958"/>
                <a:ext cx="9054466" cy="9441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a:sym typeface="Symbol" panose="05050102010706020507"/>
                        </a:rPr>
                        <m:t></m:t>
                      </m:r>
                      <m:r>
                        <a:rPr lang="en-US" altLang="zh-CN" sz="2800" b="0" i="1" smtClean="0">
                          <a:solidFill>
                            <a:srgbClr val="FF0000"/>
                          </a:solidFill>
                          <a:latin typeface="Cambria Math" panose="02040503050406030204"/>
                        </a:rPr>
                        <m:t>(</m:t>
                      </m:r>
                      <m:r>
                        <a:rPr lang="en-US" altLang="zh-CN" sz="2800" b="0" i="1" smtClean="0">
                          <a:solidFill>
                            <a:srgbClr val="FF0000"/>
                          </a:solidFill>
                          <a:latin typeface="Cambria Math" panose="02040503050406030204"/>
                        </a:rPr>
                        <m:t>𝑣</m:t>
                      </m:r>
                      <m:r>
                        <a:rPr lang="en-US" altLang="zh-CN" sz="2800" b="0" i="1" baseline="-25000" smtClean="0">
                          <a:solidFill>
                            <a:srgbClr val="FF0000"/>
                          </a:solidFill>
                          <a:latin typeface="Cambria Math" panose="02040503050406030204"/>
                        </a:rPr>
                        <m:t>1</m:t>
                      </m:r>
                      <m:r>
                        <a:rPr lang="en-US" altLang="zh-CN" sz="2800" b="0" i="1" smtClean="0">
                          <a:solidFill>
                            <a:srgbClr val="FF0000"/>
                          </a:solidFill>
                          <a:latin typeface="Cambria Math" panose="02040503050406030204"/>
                        </a:rPr>
                        <m:t>,</m:t>
                      </m:r>
                      <m:r>
                        <a:rPr lang="en-US" altLang="zh-CN" sz="2800" b="0" i="1" smtClean="0">
                          <a:solidFill>
                            <a:srgbClr val="FF0000"/>
                          </a:solidFill>
                          <a:latin typeface="Cambria Math" panose="02040503050406030204"/>
                        </a:rPr>
                        <m:t>𝑣</m:t>
                      </m:r>
                      <m:r>
                        <a:rPr lang="en-US" altLang="zh-CN" sz="2800" b="0" i="1" baseline="-25000" smtClean="0">
                          <a:solidFill>
                            <a:srgbClr val="FF0000"/>
                          </a:solidFill>
                          <a:latin typeface="Cambria Math" panose="02040503050406030204"/>
                        </a:rPr>
                        <m:t>2</m:t>
                      </m:r>
                      <m:r>
                        <a:rPr lang="en-US" altLang="zh-CN" sz="2800" b="0" i="1" smtClean="0">
                          <a:solidFill>
                            <a:srgbClr val="FF0000"/>
                          </a:solidFill>
                          <a:latin typeface="Cambria Math" panose="02040503050406030204"/>
                        </a:rPr>
                        <m:t>,</m:t>
                      </m:r>
                      <m:r>
                        <a:rPr lang="en-US" altLang="zh-CN" sz="2800" b="0" i="1" smtClean="0">
                          <a:solidFill>
                            <a:srgbClr val="FF0000"/>
                          </a:solidFill>
                          <a:latin typeface="Cambria Math" panose="02040503050406030204"/>
                        </a:rPr>
                        <m:t>𝑣</m:t>
                      </m:r>
                      <m:r>
                        <a:rPr lang="en-US" altLang="zh-CN" sz="2800" b="0" i="1" baseline="-25000" smtClean="0">
                          <a:solidFill>
                            <a:srgbClr val="FF0000"/>
                          </a:solidFill>
                          <a:latin typeface="Cambria Math" panose="02040503050406030204"/>
                        </a:rPr>
                        <m:t>3</m:t>
                      </m:r>
                      <m:r>
                        <a:rPr lang="en-US" altLang="zh-CN" sz="2800" b="0" i="1" smtClean="0">
                          <a:solidFill>
                            <a:srgbClr val="FF0000"/>
                          </a:solidFill>
                          <a:latin typeface="Cambria Math" panose="02040503050406030204"/>
                        </a:rPr>
                        <m:t>)</m:t>
                      </m:r>
                      <m:r>
                        <a:rPr lang="en-US" altLang="zh-CN" sz="2800" i="1" smtClean="0">
                          <a:solidFill>
                            <a:srgbClr val="FF0000"/>
                          </a:solidFill>
                          <a:latin typeface="Cambria Math" panose="02040503050406030204"/>
                        </a:rPr>
                        <m:t>=</m:t>
                      </m:r>
                      <m:r>
                        <a:rPr lang="en-US" altLang="zh-CN" sz="2800" b="0" i="1" smtClean="0">
                          <a:solidFill>
                            <a:srgbClr val="FF0000"/>
                          </a:solidFill>
                          <a:latin typeface="Cambria Math" panose="02040503050406030204"/>
                        </a:rPr>
                        <m:t>(</m:t>
                      </m:r>
                      <m:r>
                        <a:rPr lang="en-US" altLang="zh-CN" sz="2800" b="0" i="1" smtClean="0">
                          <a:solidFill>
                            <a:srgbClr val="FF0000"/>
                          </a:solidFill>
                          <a:latin typeface="Cambria Math" panose="02040503050406030204"/>
                        </a:rPr>
                        <m:t>𝑣</m:t>
                      </m:r>
                      <m:r>
                        <a:rPr lang="en-US" altLang="zh-CN" sz="2800" b="0" i="1" baseline="-25000" smtClean="0">
                          <a:solidFill>
                            <a:srgbClr val="FF0000"/>
                          </a:solidFill>
                          <a:latin typeface="Cambria Math" panose="02040503050406030204"/>
                        </a:rPr>
                        <m:t>1</m:t>
                      </m:r>
                      <m:r>
                        <a:rPr lang="en-US" altLang="zh-CN" sz="2800" b="0" i="1" smtClean="0">
                          <a:solidFill>
                            <a:srgbClr val="FF0000"/>
                          </a:solidFill>
                          <a:latin typeface="Cambria Math" panose="02040503050406030204"/>
                        </a:rPr>
                        <m:t>+</m:t>
                      </m:r>
                      <m:r>
                        <a:rPr lang="en-US" altLang="zh-CN" sz="2800" b="0" i="1" smtClean="0">
                          <a:solidFill>
                            <a:srgbClr val="FF0000"/>
                          </a:solidFill>
                          <a:latin typeface="Cambria Math" panose="02040503050406030204"/>
                        </a:rPr>
                        <m:t>𝑣</m:t>
                      </m:r>
                      <m:r>
                        <a:rPr lang="en-US" altLang="zh-CN" sz="2800" b="0" i="1" baseline="-25000" smtClean="0">
                          <a:solidFill>
                            <a:srgbClr val="FF0000"/>
                          </a:solidFill>
                          <a:latin typeface="Cambria Math" panose="02040503050406030204"/>
                        </a:rPr>
                        <m:t>2</m:t>
                      </m:r>
                      <m:r>
                        <a:rPr lang="en-US" altLang="zh-CN" sz="2800" b="0" i="1" smtClean="0">
                          <a:solidFill>
                            <a:srgbClr val="FF0000"/>
                          </a:solidFill>
                          <a:latin typeface="Cambria Math" panose="02040503050406030204"/>
                        </a:rPr>
                        <m:t>+</m:t>
                      </m:r>
                      <m:r>
                        <a:rPr lang="en-US" altLang="zh-CN" sz="2800" b="0" i="1" smtClean="0">
                          <a:solidFill>
                            <a:srgbClr val="FF0000"/>
                          </a:solidFill>
                          <a:latin typeface="Cambria Math" panose="02040503050406030204"/>
                        </a:rPr>
                        <m:t>𝑣</m:t>
                      </m:r>
                      <m:r>
                        <a:rPr lang="en-US" altLang="zh-CN" sz="2800" b="0" i="1" baseline="-25000" smtClean="0">
                          <a:solidFill>
                            <a:srgbClr val="FF0000"/>
                          </a:solidFill>
                          <a:latin typeface="Cambria Math" panose="02040503050406030204"/>
                        </a:rPr>
                        <m:t>3</m:t>
                      </m:r>
                      <m:r>
                        <a:rPr lang="en-US" altLang="zh-CN" sz="2800" b="0" i="1" smtClean="0">
                          <a:solidFill>
                            <a:srgbClr val="FF0000"/>
                          </a:solidFill>
                          <a:latin typeface="Cambria Math" panose="02040503050406030204"/>
                        </a:rPr>
                        <m:t>)(</m:t>
                      </m:r>
                      <m:r>
                        <a:rPr lang="en-US" altLang="zh-CN" sz="2800" b="0" i="1" smtClean="0">
                          <a:solidFill>
                            <a:srgbClr val="FF0000"/>
                          </a:solidFill>
                          <a:latin typeface="Cambria Math" panose="02040503050406030204"/>
                        </a:rPr>
                        <m:t>𝑣</m:t>
                      </m:r>
                      <m:r>
                        <a:rPr lang="en-US" altLang="zh-CN" sz="2800" b="0" i="1" baseline="-25000" smtClean="0">
                          <a:solidFill>
                            <a:srgbClr val="FF0000"/>
                          </a:solidFill>
                          <a:latin typeface="Cambria Math" panose="02040503050406030204"/>
                        </a:rPr>
                        <m:t>2</m:t>
                      </m:r>
                      <m:r>
                        <a:rPr lang="en-US" altLang="zh-CN" sz="2800" b="0" i="1" smtClean="0">
                          <a:solidFill>
                            <a:srgbClr val="FF0000"/>
                          </a:solidFill>
                          <a:latin typeface="Cambria Math" panose="02040503050406030204"/>
                        </a:rPr>
                        <m:t>+</m:t>
                      </m:r>
                      <m:r>
                        <a:rPr lang="en-US" altLang="zh-CN" sz="2800" b="0" i="1" smtClean="0">
                          <a:solidFill>
                            <a:srgbClr val="FF0000"/>
                          </a:solidFill>
                          <a:latin typeface="Cambria Math" panose="02040503050406030204"/>
                        </a:rPr>
                        <m:t>𝑣</m:t>
                      </m:r>
                      <m:r>
                        <a:rPr lang="en-US" altLang="zh-CN" sz="2800" b="0" i="1" baseline="-25000" smtClean="0">
                          <a:solidFill>
                            <a:srgbClr val="FF0000"/>
                          </a:solidFill>
                          <a:latin typeface="Cambria Math" panose="02040503050406030204"/>
                        </a:rPr>
                        <m:t>1</m:t>
                      </m:r>
                      <m:r>
                        <a:rPr lang="en-US" altLang="zh-CN" sz="2800" b="0" i="1" smtClean="0">
                          <a:solidFill>
                            <a:srgbClr val="FF0000"/>
                          </a:solidFill>
                          <a:latin typeface="Cambria Math" panose="02040503050406030204"/>
                        </a:rPr>
                        <m:t>+</m:t>
                      </m:r>
                      <m:r>
                        <a:rPr lang="en-US" altLang="zh-CN" sz="2800" b="0" i="1" smtClean="0">
                          <a:solidFill>
                            <a:srgbClr val="FF0000"/>
                          </a:solidFill>
                          <a:latin typeface="Cambria Math" panose="02040503050406030204"/>
                        </a:rPr>
                        <m:t>𝑣</m:t>
                      </m:r>
                      <m:r>
                        <a:rPr lang="en-US" altLang="zh-CN" sz="2800" b="0" i="1" baseline="-25000" smtClean="0">
                          <a:solidFill>
                            <a:srgbClr val="FF0000"/>
                          </a:solidFill>
                          <a:latin typeface="Cambria Math" panose="02040503050406030204"/>
                        </a:rPr>
                        <m:t>3</m:t>
                      </m:r>
                      <m:r>
                        <a:rPr lang="en-US" altLang="zh-CN" sz="2800" b="0" i="1" smtClean="0">
                          <a:solidFill>
                            <a:srgbClr val="FF0000"/>
                          </a:solidFill>
                          <a:latin typeface="Cambria Math" panose="02040503050406030204"/>
                        </a:rPr>
                        <m:t>)(</m:t>
                      </m:r>
                      <m:r>
                        <a:rPr lang="en-US" altLang="zh-CN" sz="2800" b="0" i="1" smtClean="0">
                          <a:solidFill>
                            <a:srgbClr val="FF0000"/>
                          </a:solidFill>
                          <a:latin typeface="Cambria Math" panose="02040503050406030204"/>
                        </a:rPr>
                        <m:t>𝑣</m:t>
                      </m:r>
                      <m:r>
                        <a:rPr lang="en-US" altLang="zh-CN" sz="2800" b="0" i="1" baseline="-25000" smtClean="0">
                          <a:solidFill>
                            <a:srgbClr val="FF0000"/>
                          </a:solidFill>
                          <a:latin typeface="Cambria Math" panose="02040503050406030204"/>
                        </a:rPr>
                        <m:t>3</m:t>
                      </m:r>
                      <m:r>
                        <a:rPr lang="en-US" altLang="zh-CN" sz="2800" b="0" i="1" smtClean="0">
                          <a:solidFill>
                            <a:srgbClr val="FF0000"/>
                          </a:solidFill>
                          <a:latin typeface="Cambria Math" panose="02040503050406030204"/>
                        </a:rPr>
                        <m:t>+</m:t>
                      </m:r>
                      <m:r>
                        <a:rPr lang="en-US" altLang="zh-CN" sz="2800" b="0" i="1" smtClean="0">
                          <a:solidFill>
                            <a:srgbClr val="FF0000"/>
                          </a:solidFill>
                          <a:latin typeface="Cambria Math" panose="02040503050406030204"/>
                        </a:rPr>
                        <m:t>𝑣</m:t>
                      </m:r>
                      <m:r>
                        <a:rPr lang="en-US" altLang="zh-CN" sz="2800" b="0" i="1" baseline="-25000" smtClean="0">
                          <a:solidFill>
                            <a:srgbClr val="FF0000"/>
                          </a:solidFill>
                          <a:latin typeface="Cambria Math" panose="02040503050406030204"/>
                        </a:rPr>
                        <m:t>1</m:t>
                      </m:r>
                      <m:r>
                        <a:rPr lang="en-US" altLang="zh-CN" sz="2800" b="0" i="1" smtClean="0">
                          <a:solidFill>
                            <a:srgbClr val="FF0000"/>
                          </a:solidFill>
                          <a:latin typeface="Cambria Math" panose="02040503050406030204"/>
                        </a:rPr>
                        <m:t>+</m:t>
                      </m:r>
                      <m:r>
                        <a:rPr lang="en-US" altLang="zh-CN" sz="2800" b="0" i="1" smtClean="0">
                          <a:solidFill>
                            <a:srgbClr val="FF0000"/>
                          </a:solidFill>
                          <a:latin typeface="Cambria Math" panose="02040503050406030204"/>
                        </a:rPr>
                        <m:t>𝑣</m:t>
                      </m:r>
                      <m:r>
                        <a:rPr lang="en-US" altLang="zh-CN" sz="2800" b="0" i="1" baseline="-25000" smtClean="0">
                          <a:solidFill>
                            <a:srgbClr val="FF0000"/>
                          </a:solidFill>
                          <a:latin typeface="Cambria Math" panose="02040503050406030204"/>
                        </a:rPr>
                        <m:t>2</m:t>
                      </m:r>
                      <m:r>
                        <a:rPr lang="en-US" altLang="zh-CN" sz="2800" b="0" i="1" smtClean="0">
                          <a:solidFill>
                            <a:srgbClr val="FF0000"/>
                          </a:solidFill>
                          <a:latin typeface="Cambria Math" panose="02040503050406030204"/>
                        </a:rPr>
                        <m:t>)</m:t>
                      </m:r>
                    </m:oMath>
                  </m:oMathPara>
                </a14:m>
                <a:endParaRPr lang="en-US" altLang="zh-CN" sz="2800" dirty="0">
                  <a:solidFill>
                    <a:srgbClr val="FF0000"/>
                  </a:solidFill>
                </a:endParaRPr>
              </a:p>
              <a:p>
                <a:pPr/>
                <a14:m>
                  <m:oMathPara xmlns:m="http://schemas.openxmlformats.org/officeDocument/2006/math">
                    <m:oMathParaPr>
                      <m:jc m:val="centerGroup"/>
                    </m:oMathParaPr>
                    <m:oMath xmlns:m="http://schemas.openxmlformats.org/officeDocument/2006/math">
                      <m:r>
                        <a:rPr lang="en-US" altLang="zh-CN" sz="2800" i="1">
                          <a:solidFill>
                            <a:srgbClr val="FF0000"/>
                          </a:solidFill>
                          <a:latin typeface="Cambria Math" panose="02040503050406030204"/>
                        </a:rPr>
                        <m:t>=</m:t>
                      </m:r>
                      <m:r>
                        <a:rPr lang="en-US" altLang="zh-CN" sz="2800" i="1">
                          <a:solidFill>
                            <a:srgbClr val="FF0000"/>
                          </a:solidFill>
                          <a:latin typeface="Cambria Math" panose="02040503050406030204"/>
                        </a:rPr>
                        <m:t>𝑣</m:t>
                      </m:r>
                      <m:r>
                        <a:rPr lang="en-US" altLang="zh-CN" sz="2800" i="1" baseline="-25000">
                          <a:solidFill>
                            <a:srgbClr val="FF0000"/>
                          </a:solidFill>
                          <a:latin typeface="Cambria Math" panose="02040503050406030204"/>
                        </a:rPr>
                        <m:t>1</m:t>
                      </m:r>
                      <m:r>
                        <a:rPr lang="en-US" altLang="zh-CN" sz="2800" i="1">
                          <a:solidFill>
                            <a:srgbClr val="FF0000"/>
                          </a:solidFill>
                          <a:latin typeface="Cambria Math" panose="02040503050406030204"/>
                        </a:rPr>
                        <m:t>+</m:t>
                      </m:r>
                      <m:r>
                        <a:rPr lang="en-US" altLang="zh-CN" sz="2800" i="1">
                          <a:solidFill>
                            <a:srgbClr val="FF0000"/>
                          </a:solidFill>
                          <a:latin typeface="Cambria Math" panose="02040503050406030204"/>
                        </a:rPr>
                        <m:t>𝑣</m:t>
                      </m:r>
                      <m:r>
                        <a:rPr lang="en-US" altLang="zh-CN" sz="2800" i="1" baseline="-25000">
                          <a:solidFill>
                            <a:srgbClr val="FF0000"/>
                          </a:solidFill>
                          <a:latin typeface="Cambria Math" panose="02040503050406030204"/>
                        </a:rPr>
                        <m:t>2</m:t>
                      </m:r>
                      <m:r>
                        <a:rPr lang="en-US" altLang="zh-CN" sz="2800" i="1">
                          <a:solidFill>
                            <a:srgbClr val="FF0000"/>
                          </a:solidFill>
                          <a:latin typeface="Cambria Math" panose="02040503050406030204"/>
                        </a:rPr>
                        <m:t>+</m:t>
                      </m:r>
                      <m:r>
                        <a:rPr lang="en-US" altLang="zh-CN" sz="2800" i="1">
                          <a:solidFill>
                            <a:srgbClr val="FF0000"/>
                          </a:solidFill>
                          <a:latin typeface="Cambria Math" panose="02040503050406030204"/>
                        </a:rPr>
                        <m:t>𝑣</m:t>
                      </m:r>
                      <m:r>
                        <a:rPr lang="en-US" altLang="zh-CN" sz="2800" i="1" baseline="-25000">
                          <a:solidFill>
                            <a:srgbClr val="FF0000"/>
                          </a:solidFill>
                          <a:latin typeface="Cambria Math" panose="02040503050406030204"/>
                        </a:rPr>
                        <m:t>3</m:t>
                      </m:r>
                    </m:oMath>
                  </m:oMathPara>
                </a14:m>
                <a:endParaRPr lang="zh-CN" altLang="en-US" sz="2800" baseline="-25000" dirty="0">
                  <a:solidFill>
                    <a:srgbClr val="FF0000"/>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9534" y="3068958"/>
                <a:ext cx="9054466" cy="944169"/>
              </a:xfrm>
              <a:prstGeom prst="rect">
                <a:avLst/>
              </a:prstGeom>
              <a:blipFill rotWithShape="1">
                <a:blip r:embed="rId3"/>
                <a:stretch>
                  <a:fillRect l="-7" b="-12921"/>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defRPr/>
            </a:pPr>
            <a:r>
              <a:rPr lang="zh-CN" altLang="en-US" dirty="0">
                <a:solidFill>
                  <a:srgbClr val="FF0000"/>
                </a:solidFill>
              </a:rPr>
              <a:t>一、算法调研（</a:t>
            </a:r>
            <a:r>
              <a:rPr lang="en-US" altLang="zh-CN" dirty="0">
                <a:solidFill>
                  <a:srgbClr val="FF0000"/>
                </a:solidFill>
              </a:rPr>
              <a:t>10</a:t>
            </a:r>
            <a:r>
              <a:rPr lang="zh-CN" altLang="en-US" dirty="0">
                <a:solidFill>
                  <a:srgbClr val="FF0000"/>
                </a:solidFill>
              </a:rPr>
              <a:t>分）</a:t>
            </a:r>
          </a:p>
        </p:txBody>
      </p:sp>
      <p:sp>
        <p:nvSpPr>
          <p:cNvPr id="3" name="内容占位符 2"/>
          <p:cNvSpPr>
            <a:spLocks noGrp="1"/>
          </p:cNvSpPr>
          <p:nvPr>
            <p:ph idx="1"/>
          </p:nvPr>
        </p:nvSpPr>
        <p:spPr>
          <a:xfrm>
            <a:off x="323850" y="981075"/>
            <a:ext cx="8540750" cy="2807965"/>
          </a:xfrm>
        </p:spPr>
        <p:txBody>
          <a:bodyPr/>
          <a:lstStyle/>
          <a:p>
            <a:pPr>
              <a:defRPr/>
            </a:pPr>
            <a:r>
              <a:rPr lang="en-US" altLang="zh-CN" sz="2800" dirty="0"/>
              <a:t>1、</a:t>
            </a:r>
            <a:r>
              <a:rPr lang="zh-CN" altLang="en-US" sz="2800" dirty="0"/>
              <a:t>调查通信领域中有关最短路径算法、匹配算法、染色算法等经典算法的应用。给出应用的算法名称及思想、所解决的问题和大致描述。</a:t>
            </a:r>
          </a:p>
          <a:p>
            <a:pPr>
              <a:defRPr/>
            </a:pPr>
            <a:r>
              <a:rPr lang="en-US" altLang="zh-CN" sz="2800" dirty="0"/>
              <a:t>2、</a:t>
            </a:r>
            <a:r>
              <a:rPr lang="zh-CN" altLang="en-US" sz="2800" dirty="0"/>
              <a:t>调查通信领域近三年前沿学术论文中有关最短路径算法、匹配算法、染色算法等的研究。给出论文名称、算法名称及思想、大致描述，指出其所解决的主要问题及存在问题。</a:t>
            </a:r>
          </a:p>
        </p:txBody>
      </p:sp>
      <p:sp>
        <p:nvSpPr>
          <p:cNvPr id="4" name="矩形 3"/>
          <p:cNvSpPr/>
          <p:nvPr/>
        </p:nvSpPr>
        <p:spPr>
          <a:xfrm>
            <a:off x="250956" y="4894333"/>
            <a:ext cx="8785539" cy="769441"/>
          </a:xfrm>
          <a:prstGeom prst="rect">
            <a:avLst/>
          </a:prstGeom>
          <a:noFill/>
          <a:ln>
            <a:noFill/>
          </a:ln>
          <a:effectLst/>
        </p:spPr>
        <p:txBody>
          <a:bodyPr vert="horz" wrap="square" lIns="91440" tIns="45720" rIns="91440" bIns="45720" numCol="1" anchor="t" anchorCtr="0" compatLnSpc="1"/>
          <a:lstStyle/>
          <a:p>
            <a:pPr marL="342900" indent="-342900" eaLnBrk="0" fontAlgn="base" hangingPunct="0">
              <a:spcBef>
                <a:spcPct val="20000"/>
              </a:spcBef>
              <a:spcAft>
                <a:spcPct val="0"/>
              </a:spcAft>
              <a:buClr>
                <a:schemeClr val="hlink"/>
              </a:buClr>
              <a:buSzPct val="75000"/>
              <a:buFont typeface="Wingdings" panose="05000000000000000000" pitchFamily="2" charset="2"/>
              <a:buChar char="v"/>
            </a:pPr>
            <a:r>
              <a:rPr lang="zh-CN" altLang="en-US" sz="4000" b="1" dirty="0">
                <a:effectLst>
                  <a:outerShdw blurRad="38100" dist="38100" dir="2700000" algn="tl">
                    <a:srgbClr val="C0C0C0"/>
                  </a:outerShdw>
                </a:effectLst>
              </a:rPr>
              <a:t>编程实现两到三个典型算法</a:t>
            </a:r>
            <a:endParaRPr lang="en-US" altLang="zh-CN" sz="4000" b="1" dirty="0">
              <a:effectLst>
                <a:outerShdw blurRad="38100" dist="38100" dir="2700000" algn="tl">
                  <a:srgbClr val="C0C0C0"/>
                </a:outerShdw>
              </a:effectLst>
            </a:endParaRPr>
          </a:p>
          <a:p>
            <a:pPr marL="342900" lvl="1" indent="-342900" eaLnBrk="0" fontAlgn="base" hangingPunct="0">
              <a:spcBef>
                <a:spcPct val="20000"/>
              </a:spcBef>
              <a:spcAft>
                <a:spcPct val="0"/>
              </a:spcAft>
              <a:buClr>
                <a:schemeClr val="hlink"/>
              </a:buClr>
              <a:buSzPct val="75000"/>
              <a:buFont typeface="Wingdings" panose="05000000000000000000" pitchFamily="2" charset="2"/>
              <a:buChar char="v"/>
            </a:pPr>
            <a:r>
              <a:rPr lang="zh-CN" altLang="en-US" sz="4000" b="1" dirty="0">
                <a:effectLst>
                  <a:outerShdw blurRad="38100" dist="38100" dir="2700000" algn="tl">
                    <a:srgbClr val="C0C0C0"/>
                  </a:outerShdw>
                </a:effectLst>
              </a:rPr>
              <a:t>计算自己所编写算法的时间复杂度</a:t>
            </a:r>
            <a:endParaRPr lang="en-US" altLang="zh-CN" sz="4000" b="1" dirty="0">
              <a:effectLst>
                <a:outerShdw blurRad="38100" dist="38100" dir="2700000" algn="tl">
                  <a:srgbClr val="C0C0C0"/>
                </a:outerShdw>
              </a:effectLst>
            </a:endParaRPr>
          </a:p>
          <a:p>
            <a:pPr marL="342900" indent="-342900" eaLnBrk="0" fontAlgn="base" hangingPunct="0">
              <a:spcBef>
                <a:spcPct val="20000"/>
              </a:spcBef>
              <a:spcAft>
                <a:spcPct val="0"/>
              </a:spcAft>
              <a:buClr>
                <a:schemeClr val="hlink"/>
              </a:buClr>
              <a:buSzPct val="75000"/>
              <a:buFont typeface="Wingdings" panose="05000000000000000000" pitchFamily="2" charset="2"/>
              <a:buChar char="v"/>
            </a:pPr>
            <a:endParaRPr lang="zh-CN" altLang="en-US" sz="4400" b="1" dirty="0">
              <a:effectLst>
                <a:outerShdw blurRad="38100" dist="38100" dir="2700000" algn="tl">
                  <a:srgbClr val="C0C0C0"/>
                </a:outerShdw>
              </a:effectLst>
            </a:endParaRPr>
          </a:p>
        </p:txBody>
      </p:sp>
      <p:sp>
        <p:nvSpPr>
          <p:cNvPr id="5" name="标题 1"/>
          <p:cNvSpPr txBox="1"/>
          <p:nvPr/>
        </p:nvSpPr>
        <p:spPr bwMode="auto">
          <a:xfrm>
            <a:off x="250956" y="4173608"/>
            <a:ext cx="8540750" cy="720725"/>
          </a:xfrm>
          <a:prstGeom prst="rect">
            <a:avLst/>
          </a:prstGeom>
          <a:noFill/>
          <a:ln>
            <a:noFill/>
          </a:ln>
          <a:effec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algn="l"/>
            <a:r>
              <a:rPr lang="zh-CN" altLang="en-US" dirty="0">
                <a:solidFill>
                  <a:srgbClr val="FF0000"/>
                </a:solidFill>
              </a:rPr>
              <a:t>二、算法编程（</a:t>
            </a:r>
            <a:r>
              <a:rPr lang="en-US" altLang="zh-CN" dirty="0">
                <a:solidFill>
                  <a:srgbClr val="FF0000"/>
                </a:solidFill>
              </a:rPr>
              <a:t>10</a:t>
            </a:r>
            <a:r>
              <a:rPr lang="zh-CN" altLang="en-US" dirty="0">
                <a:solidFill>
                  <a:srgbClr val="FF0000"/>
                </a:solidFill>
              </a:rPr>
              <a:t>分）</a:t>
            </a: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33018"/>
            <a:ext cx="8540750" cy="720725"/>
          </a:xfrm>
        </p:spPr>
        <p:txBody>
          <a:bodyPr/>
          <a:lstStyle/>
          <a:p>
            <a:pPr algn="l">
              <a:defRPr/>
            </a:pPr>
            <a:r>
              <a:rPr lang="zh-CN" altLang="en-US" sz="3600" dirty="0">
                <a:solidFill>
                  <a:srgbClr val="FF0000"/>
                </a:solidFill>
              </a:rPr>
              <a:t>作业</a:t>
            </a:r>
          </a:p>
        </p:txBody>
      </p:sp>
      <p:sp>
        <p:nvSpPr>
          <p:cNvPr id="3" name="内容占位符 2"/>
          <p:cNvSpPr>
            <a:spLocks noGrp="1"/>
          </p:cNvSpPr>
          <p:nvPr>
            <p:ph idx="1"/>
          </p:nvPr>
        </p:nvSpPr>
        <p:spPr>
          <a:xfrm>
            <a:off x="107504" y="890418"/>
            <a:ext cx="8928992" cy="5184775"/>
          </a:xfrm>
        </p:spPr>
        <p:txBody>
          <a:bodyPr/>
          <a:lstStyle/>
          <a:p>
            <a:pPr>
              <a:defRPr/>
            </a:pPr>
            <a:r>
              <a:rPr lang="en-US" altLang="zh-CN" sz="2800" dirty="0"/>
              <a:t>4.5</a:t>
            </a:r>
          </a:p>
          <a:p>
            <a:pPr>
              <a:defRPr/>
            </a:pPr>
            <a:r>
              <a:rPr lang="en-US" altLang="zh-CN" sz="2800" dirty="0"/>
              <a:t>4.7</a:t>
            </a:r>
          </a:p>
          <a:p>
            <a:pPr>
              <a:defRPr/>
            </a:pPr>
            <a:r>
              <a:rPr lang="en-US" altLang="zh-CN" sz="2800" dirty="0"/>
              <a:t>4.8</a:t>
            </a:r>
          </a:p>
          <a:p>
            <a:pPr>
              <a:defRPr/>
            </a:pPr>
            <a:r>
              <a:rPr lang="en-US" altLang="zh-CN" sz="2800" dirty="0"/>
              <a:t>4.9</a:t>
            </a:r>
          </a:p>
          <a:p>
            <a:pPr>
              <a:defRPr/>
            </a:pPr>
            <a:r>
              <a:rPr lang="zh-CN" altLang="en-US" sz="2800" dirty="0">
                <a:solidFill>
                  <a:srgbClr val="FF0000"/>
                </a:solidFill>
              </a:rPr>
              <a:t>补充：</a:t>
            </a:r>
            <a:r>
              <a:rPr lang="zh-CN" altLang="en-US" sz="2800" dirty="0"/>
              <a:t>请用</a:t>
            </a:r>
            <a:r>
              <a:rPr lang="en-US" altLang="zh-CN" sz="2800" dirty="0"/>
              <a:t>BF </a:t>
            </a:r>
            <a:r>
              <a:rPr lang="zh-CN" altLang="en-US" sz="2800" dirty="0"/>
              <a:t>算法求</a:t>
            </a:r>
            <a:r>
              <a:rPr lang="en-US" altLang="zh-CN" sz="2800" dirty="0"/>
              <a:t>4.9</a:t>
            </a:r>
            <a:r>
              <a:rPr lang="zh-CN" altLang="en-US" sz="2800" dirty="0"/>
              <a:t>题中</a:t>
            </a:r>
            <a:r>
              <a:rPr lang="en-US" altLang="zh-CN" sz="2800" dirty="0"/>
              <a:t>v1</a:t>
            </a:r>
            <a:r>
              <a:rPr lang="zh-CN" altLang="en-US" sz="2800" dirty="0"/>
              <a:t>到各端的最短路径长及最短树。</a:t>
            </a:r>
            <a:endParaRPr lang="en-US" altLang="zh-CN" sz="2800" dirty="0"/>
          </a:p>
          <a:p>
            <a:r>
              <a:rPr lang="zh-CN" altLang="en-US" sz="2800" dirty="0">
                <a:solidFill>
                  <a:srgbClr val="FF0000"/>
                </a:solidFill>
              </a:rPr>
              <a:t>总结：</a:t>
            </a:r>
            <a:r>
              <a:rPr lang="zh-CN" altLang="en-US" sz="2800" dirty="0"/>
              <a:t>总结各算法</a:t>
            </a:r>
            <a:r>
              <a:rPr lang="zh-CN" altLang="en-US" sz="2800" dirty="0">
                <a:solidFill>
                  <a:schemeClr val="accent2">
                    <a:lumMod val="75000"/>
                  </a:schemeClr>
                </a:solidFill>
              </a:rPr>
              <a:t>（</a:t>
            </a:r>
            <a:r>
              <a:rPr lang="en-US" altLang="zh-CN" sz="2800" dirty="0">
                <a:solidFill>
                  <a:schemeClr val="accent2">
                    <a:lumMod val="75000"/>
                  </a:schemeClr>
                </a:solidFill>
              </a:rPr>
              <a:t>P</a:t>
            </a:r>
            <a:r>
              <a:rPr lang="zh-CN" altLang="en-US" sz="2800" dirty="0">
                <a:solidFill>
                  <a:schemeClr val="accent2">
                    <a:lumMod val="75000"/>
                  </a:schemeClr>
                </a:solidFill>
              </a:rPr>
              <a:t>算法、</a:t>
            </a:r>
            <a:r>
              <a:rPr lang="en-US" altLang="zh-CN" sz="2800" dirty="0">
                <a:solidFill>
                  <a:schemeClr val="accent2">
                    <a:lumMod val="75000"/>
                  </a:schemeClr>
                </a:solidFill>
              </a:rPr>
              <a:t>K</a:t>
            </a:r>
            <a:r>
              <a:rPr lang="zh-CN" altLang="en-US" sz="2800" dirty="0">
                <a:solidFill>
                  <a:schemeClr val="accent2">
                    <a:lumMod val="75000"/>
                  </a:schemeClr>
                </a:solidFill>
              </a:rPr>
              <a:t>算法、破圈法、穷举法、</a:t>
            </a:r>
            <a:r>
              <a:rPr lang="en-US" altLang="zh-CN" sz="2800" dirty="0">
                <a:solidFill>
                  <a:schemeClr val="accent2">
                    <a:lumMod val="75000"/>
                  </a:schemeClr>
                </a:solidFill>
              </a:rPr>
              <a:t>E-W</a:t>
            </a:r>
            <a:r>
              <a:rPr lang="zh-CN" altLang="en-US" sz="2800" dirty="0">
                <a:solidFill>
                  <a:schemeClr val="accent2">
                    <a:lumMod val="75000"/>
                  </a:schemeClr>
                </a:solidFill>
              </a:rPr>
              <a:t>算法、</a:t>
            </a:r>
            <a:r>
              <a:rPr lang="en-US" altLang="zh-CN" sz="2800" dirty="0">
                <a:solidFill>
                  <a:schemeClr val="accent2">
                    <a:lumMod val="75000"/>
                  </a:schemeClr>
                </a:solidFill>
              </a:rPr>
              <a:t>D</a:t>
            </a:r>
            <a:r>
              <a:rPr lang="zh-CN" altLang="en-US" sz="2800" dirty="0">
                <a:solidFill>
                  <a:schemeClr val="accent2">
                    <a:lumMod val="75000"/>
                  </a:schemeClr>
                </a:solidFill>
              </a:rPr>
              <a:t>算法、</a:t>
            </a:r>
            <a:r>
              <a:rPr lang="en-US" altLang="zh-CN" sz="2800" dirty="0">
                <a:solidFill>
                  <a:schemeClr val="accent2">
                    <a:lumMod val="75000"/>
                  </a:schemeClr>
                </a:solidFill>
              </a:rPr>
              <a:t>Bellman-Ford</a:t>
            </a:r>
            <a:r>
              <a:rPr lang="zh-CN" altLang="en-US" sz="2800" dirty="0">
                <a:solidFill>
                  <a:schemeClr val="accent2">
                    <a:lumMod val="75000"/>
                  </a:schemeClr>
                </a:solidFill>
              </a:rPr>
              <a:t>算法、</a:t>
            </a:r>
            <a:r>
              <a:rPr lang="en-US" altLang="zh-CN" sz="2800" dirty="0">
                <a:solidFill>
                  <a:schemeClr val="accent2">
                    <a:lumMod val="75000"/>
                  </a:schemeClr>
                </a:solidFill>
              </a:rPr>
              <a:t>Floyd-</a:t>
            </a:r>
            <a:r>
              <a:rPr lang="en-US" altLang="zh-CN" sz="2800" dirty="0" err="1">
                <a:solidFill>
                  <a:schemeClr val="accent2">
                    <a:lumMod val="75000"/>
                  </a:schemeClr>
                </a:solidFill>
              </a:rPr>
              <a:t>Warshall</a:t>
            </a:r>
            <a:r>
              <a:rPr lang="zh-CN" altLang="en-US" sz="2800" dirty="0">
                <a:solidFill>
                  <a:schemeClr val="accent2">
                    <a:lumMod val="75000"/>
                  </a:schemeClr>
                </a:solidFill>
              </a:rPr>
              <a:t>算法）</a:t>
            </a:r>
            <a:r>
              <a:rPr lang="zh-CN" altLang="en-US" sz="2800" dirty="0"/>
              <a:t>的基本原理和应用场合</a:t>
            </a:r>
            <a:endParaRPr lang="en-US" altLang="zh-CN" sz="2800" dirty="0"/>
          </a:p>
          <a:p>
            <a:pPr>
              <a:defRPr/>
            </a:pPr>
            <a:r>
              <a:rPr lang="zh-CN" altLang="en-US" sz="2800" dirty="0">
                <a:solidFill>
                  <a:srgbClr val="FF0000"/>
                </a:solidFill>
              </a:rPr>
              <a:t>以图</a:t>
            </a:r>
            <a:r>
              <a:rPr lang="en-US" altLang="zh-CN" sz="2800" dirty="0">
                <a:solidFill>
                  <a:srgbClr val="FF0000"/>
                </a:solidFill>
              </a:rPr>
              <a:t>4-36</a:t>
            </a:r>
            <a:r>
              <a:rPr lang="zh-CN" altLang="en-US" sz="2800" dirty="0">
                <a:solidFill>
                  <a:srgbClr val="FF0000"/>
                </a:solidFill>
              </a:rPr>
              <a:t>为例求径长小于</a:t>
            </a:r>
            <a:r>
              <a:rPr lang="en-US" altLang="zh-CN" sz="2800" dirty="0">
                <a:solidFill>
                  <a:srgbClr val="FF0000"/>
                </a:solidFill>
              </a:rPr>
              <a:t>7</a:t>
            </a:r>
            <a:r>
              <a:rPr lang="zh-CN" altLang="en-US" sz="2800" dirty="0">
                <a:solidFill>
                  <a:srgbClr val="FF0000"/>
                </a:solidFill>
              </a:rPr>
              <a:t>的可用径</a:t>
            </a:r>
            <a:endParaRPr lang="en-US" altLang="zh-CN" sz="2800" dirty="0">
              <a:solidFill>
                <a:srgbClr val="FF0000"/>
              </a:solidFill>
            </a:endParaRPr>
          </a:p>
          <a:p>
            <a:pPr>
              <a:defRPr/>
            </a:pPr>
            <a:r>
              <a:rPr lang="en-US" altLang="zh-CN" sz="2800" dirty="0">
                <a:solidFill>
                  <a:srgbClr val="FF0000"/>
                </a:solidFill>
              </a:rPr>
              <a:t>《</a:t>
            </a:r>
            <a:r>
              <a:rPr lang="zh-CN" altLang="en-US" sz="2800" dirty="0">
                <a:solidFill>
                  <a:srgbClr val="FF0000"/>
                </a:solidFill>
              </a:rPr>
              <a:t>图论与网络流理论</a:t>
            </a:r>
            <a:r>
              <a:rPr lang="en-US" altLang="zh-CN" sz="2800" dirty="0">
                <a:solidFill>
                  <a:srgbClr val="FF0000"/>
                </a:solidFill>
              </a:rPr>
              <a:t>》</a:t>
            </a:r>
            <a:r>
              <a:rPr lang="zh-CN" altLang="en-US" sz="2800" dirty="0">
                <a:solidFill>
                  <a:srgbClr val="FF0000"/>
                </a:solidFill>
              </a:rPr>
              <a:t>题</a:t>
            </a:r>
            <a:r>
              <a:rPr lang="en-US" altLang="zh-CN" sz="2800" dirty="0">
                <a:solidFill>
                  <a:srgbClr val="FF0000"/>
                </a:solidFill>
              </a:rPr>
              <a:t>5.21</a:t>
            </a:r>
          </a:p>
        </p:txBody>
      </p:sp>
      <p:graphicFrame>
        <p:nvGraphicFramePr>
          <p:cNvPr id="437252" name="对象 1"/>
          <p:cNvGraphicFramePr>
            <a:graphicFrameLocks noChangeAspect="1"/>
          </p:cNvGraphicFramePr>
          <p:nvPr/>
        </p:nvGraphicFramePr>
        <p:xfrm>
          <a:off x="2411760" y="562729"/>
          <a:ext cx="4176712" cy="2309813"/>
        </p:xfrm>
        <a:graphic>
          <a:graphicData uri="http://schemas.openxmlformats.org/presentationml/2006/ole">
            <mc:AlternateContent xmlns:mc="http://schemas.openxmlformats.org/markup-compatibility/2006">
              <mc:Choice xmlns:v="urn:schemas-microsoft-com:vml" Requires="v">
                <p:oleObj spid="_x0000_s202240" r:id="rId4" imgW="3533140" imgH="1964055" progId="Visio.Drawing.11">
                  <p:embed/>
                </p:oleObj>
              </mc:Choice>
              <mc:Fallback>
                <p:oleObj r:id="rId4" imgW="3533140" imgH="1964055" progId="Visio.Drawing.11">
                  <p:embed/>
                  <p:pic>
                    <p:nvPicPr>
                      <p:cNvPr id="0" name="图片 2017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1760" y="562729"/>
                        <a:ext cx="4176712" cy="230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 name="矩形 3"/>
          <p:cNvSpPr/>
          <p:nvPr/>
        </p:nvSpPr>
        <p:spPr>
          <a:xfrm>
            <a:off x="5436096" y="2503210"/>
            <a:ext cx="877163" cy="369332"/>
          </a:xfrm>
          <a:prstGeom prst="rect">
            <a:avLst/>
          </a:prstGeom>
        </p:spPr>
        <p:txBody>
          <a:bodyPr wrap="none">
            <a:spAutoFit/>
          </a:bodyPr>
          <a:lstStyle/>
          <a:p>
            <a:r>
              <a:rPr lang="zh-CN" altLang="en-US" dirty="0">
                <a:solidFill>
                  <a:srgbClr val="FF0000"/>
                </a:solidFill>
              </a:rPr>
              <a:t>图</a:t>
            </a:r>
            <a:r>
              <a:rPr lang="en-US" altLang="zh-CN" dirty="0">
                <a:solidFill>
                  <a:srgbClr val="FF0000"/>
                </a:solidFill>
              </a:rPr>
              <a:t>4-36</a:t>
            </a:r>
            <a:endParaRPr lang="zh-CN" altLang="en-US" dirty="0"/>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dirty="0"/>
          </a:p>
        </p:txBody>
      </p:sp>
      <p:graphicFrame>
        <p:nvGraphicFramePr>
          <p:cNvPr id="438275" name="Object 4"/>
          <p:cNvGraphicFramePr>
            <a:graphicFrameLocks noChangeAspect="1"/>
          </p:cNvGraphicFramePr>
          <p:nvPr/>
        </p:nvGraphicFramePr>
        <p:xfrm>
          <a:off x="0" y="3787775"/>
          <a:ext cx="5435600" cy="3070225"/>
        </p:xfrm>
        <a:graphic>
          <a:graphicData uri="http://schemas.openxmlformats.org/presentationml/2006/ole">
            <mc:AlternateContent xmlns:mc="http://schemas.openxmlformats.org/markup-compatibility/2006">
              <mc:Choice xmlns:v="urn:schemas-microsoft-com:vml" Requires="v">
                <p:oleObj spid="_x0000_s349566" r:id="rId3" imgW="5689600" imgH="3213100" progId="Equation.3">
                  <p:embed/>
                </p:oleObj>
              </mc:Choice>
              <mc:Fallback>
                <p:oleObj r:id="rId3" imgW="5689600" imgH="3213100" progId="Equation.3">
                  <p:embed/>
                  <p:pic>
                    <p:nvPicPr>
                      <p:cNvPr id="0" name="图片 20279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787775"/>
                        <a:ext cx="5435600" cy="307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38276" name="Object 3"/>
          <p:cNvGraphicFramePr>
            <a:graphicFrameLocks noChangeAspect="1"/>
          </p:cNvGraphicFramePr>
          <p:nvPr/>
        </p:nvGraphicFramePr>
        <p:xfrm>
          <a:off x="4529138" y="0"/>
          <a:ext cx="4614862" cy="3217863"/>
        </p:xfrm>
        <a:graphic>
          <a:graphicData uri="http://schemas.openxmlformats.org/presentationml/2006/ole">
            <mc:AlternateContent xmlns:mc="http://schemas.openxmlformats.org/markup-compatibility/2006">
              <mc:Choice xmlns:v="urn:schemas-microsoft-com:vml" Requires="v">
                <p:oleObj spid="_x0000_s349567" r:id="rId5" imgW="4610100" imgH="3213100" progId="Equation.3">
                  <p:embed/>
                </p:oleObj>
              </mc:Choice>
              <mc:Fallback>
                <p:oleObj r:id="rId5" imgW="4610100" imgH="3213100" progId="Equation.3">
                  <p:embed/>
                  <p:pic>
                    <p:nvPicPr>
                      <p:cNvPr id="0" name="图片 2027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9138" y="0"/>
                        <a:ext cx="4614862" cy="321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 name="内容占位符 2"/>
          <p:cNvSpPr>
            <a:spLocks noGrp="1"/>
          </p:cNvSpPr>
          <p:nvPr>
            <p:ph idx="1"/>
          </p:nvPr>
        </p:nvSpPr>
        <p:spPr>
          <a:xfrm>
            <a:off x="142875" y="785813"/>
            <a:ext cx="4429125" cy="5184775"/>
          </a:xfrm>
        </p:spPr>
        <p:txBody>
          <a:bodyPr/>
          <a:lstStyle/>
          <a:p>
            <a:pPr>
              <a:defRPr/>
            </a:pPr>
            <a:r>
              <a:rPr lang="zh-CN" altLang="en-US" sz="2800" dirty="0"/>
              <a:t>下面是最后得到的</a:t>
            </a:r>
            <a:r>
              <a:rPr lang="en-US" altLang="zh-CN" sz="2800" dirty="0"/>
              <a:t>F</a:t>
            </a:r>
            <a:r>
              <a:rPr lang="zh-CN" altLang="en-US" sz="2800" dirty="0"/>
              <a:t>算法矩阵，问</a:t>
            </a:r>
            <a:r>
              <a:rPr lang="en-US" altLang="zh-CN" sz="2800" dirty="0"/>
              <a:t>V3</a:t>
            </a:r>
            <a:r>
              <a:rPr lang="zh-CN" altLang="en-US" sz="2800" dirty="0"/>
              <a:t>到</a:t>
            </a:r>
            <a:r>
              <a:rPr lang="en-US" altLang="zh-CN" sz="2800" dirty="0"/>
              <a:t>V5</a:t>
            </a:r>
            <a:r>
              <a:rPr lang="zh-CN" altLang="en-US" sz="2800" dirty="0"/>
              <a:t>的最短径长是多少？路由如何走？</a:t>
            </a:r>
          </a:p>
        </p:txBody>
      </p:sp>
      <p:graphicFrame>
        <p:nvGraphicFramePr>
          <p:cNvPr id="438278" name="Object 6"/>
          <p:cNvGraphicFramePr>
            <a:graphicFrameLocks noChangeAspect="1"/>
          </p:cNvGraphicFramePr>
          <p:nvPr/>
        </p:nvGraphicFramePr>
        <p:xfrm>
          <a:off x="6262688" y="3402013"/>
          <a:ext cx="2881312" cy="3455987"/>
        </p:xfrm>
        <a:graphic>
          <a:graphicData uri="http://schemas.openxmlformats.org/presentationml/2006/ole">
            <mc:AlternateContent xmlns:mc="http://schemas.openxmlformats.org/markup-compatibility/2006">
              <mc:Choice xmlns:v="urn:schemas-microsoft-com:vml" Requires="v">
                <p:oleObj spid="_x0000_s349568" r:id="rId7" imgW="2497455" imgH="2969895" progId="Visio.Drawing.11">
                  <p:embed/>
                </p:oleObj>
              </mc:Choice>
              <mc:Fallback>
                <p:oleObj r:id="rId7" imgW="2497455" imgH="2969895" progId="Visio.Drawing.11">
                  <p:embed/>
                  <p:pic>
                    <p:nvPicPr>
                      <p:cNvPr id="0" name="图片 20280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62688" y="3402013"/>
                        <a:ext cx="2881312" cy="345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6499" name="对象 1"/>
          <p:cNvGraphicFramePr>
            <a:graphicFrameLocks noChangeAspect="1"/>
          </p:cNvGraphicFramePr>
          <p:nvPr/>
        </p:nvGraphicFramePr>
        <p:xfrm>
          <a:off x="6444208" y="4376737"/>
          <a:ext cx="2481262" cy="2481263"/>
        </p:xfrm>
        <a:graphic>
          <a:graphicData uri="http://schemas.openxmlformats.org/presentationml/2006/ole">
            <mc:AlternateContent xmlns:mc="http://schemas.openxmlformats.org/markup-compatibility/2006">
              <mc:Choice xmlns:v="urn:schemas-microsoft-com:vml" Requires="v">
                <p:oleObj spid="_x0000_s27557" r:id="rId3" imgW="1433830" imgH="1652270" progId="Visio.Drawing.11">
                  <p:embed/>
                </p:oleObj>
              </mc:Choice>
              <mc:Fallback>
                <p:oleObj r:id="rId3" imgW="1433830" imgH="1652270" progId="Visio.Drawing.11">
                  <p:embed/>
                  <p:pic>
                    <p:nvPicPr>
                      <p:cNvPr id="0" name="图片 266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4208" y="4376737"/>
                        <a:ext cx="2481262" cy="2481263"/>
                      </a:xfrm>
                      <a:prstGeom prst="rect">
                        <a:avLst/>
                      </a:prstGeom>
                      <a:solidFill>
                        <a:srgbClr val="FFFF00"/>
                      </a:solidFill>
                      <a:ln>
                        <a:noFill/>
                      </a:ln>
                    </p:spPr>
                  </p:pic>
                </p:oleObj>
              </mc:Fallback>
            </mc:AlternateContent>
          </a:graphicData>
        </a:graphic>
      </p:graphicFrame>
      <p:graphicFrame>
        <p:nvGraphicFramePr>
          <p:cNvPr id="4" name="对象 1"/>
          <p:cNvGraphicFramePr>
            <a:graphicFrameLocks noChangeAspect="1"/>
          </p:cNvGraphicFramePr>
          <p:nvPr/>
        </p:nvGraphicFramePr>
        <p:xfrm>
          <a:off x="1828800" y="4079875"/>
          <a:ext cx="3182938" cy="2479675"/>
        </p:xfrm>
        <a:graphic>
          <a:graphicData uri="http://schemas.openxmlformats.org/presentationml/2006/ole">
            <mc:AlternateContent xmlns:mc="http://schemas.openxmlformats.org/markup-compatibility/2006">
              <mc:Choice xmlns:v="urn:schemas-microsoft-com:vml" Requires="v">
                <p:oleObj spid="_x0000_s27558" name="Visio" r:id="rId5" imgW="2298700" imgH="2019300" progId="Visio.Drawing.11">
                  <p:embed/>
                </p:oleObj>
              </mc:Choice>
              <mc:Fallback>
                <p:oleObj name="Visio" r:id="rId5" imgW="2298700" imgH="2019300" progId="Visio.Drawing.11">
                  <p:embed/>
                  <p:pic>
                    <p:nvPicPr>
                      <p:cNvPr id="0" name="图片 26687"/>
                      <p:cNvPicPr>
                        <a:picLocks noChangeAspect="1" noChangeArrowheads="1"/>
                      </p:cNvPicPr>
                      <p:nvPr/>
                    </p:nvPicPr>
                    <p:blipFill>
                      <a:blip r:embed="rId6"/>
                      <a:srcRect/>
                      <a:stretch>
                        <a:fillRect/>
                      </a:stretch>
                    </p:blipFill>
                    <p:spPr bwMode="auto">
                      <a:xfrm>
                        <a:off x="1828800" y="4079875"/>
                        <a:ext cx="3182938" cy="2479675"/>
                      </a:xfrm>
                      <a:prstGeom prst="rect">
                        <a:avLst/>
                      </a:prstGeom>
                      <a:solidFill>
                        <a:srgbClr val="FFFF00"/>
                      </a:solidFill>
                      <a:ln>
                        <a:noFill/>
                      </a:ln>
                    </p:spPr>
                  </p:pic>
                </p:oleObj>
              </mc:Fallback>
            </mc:AlternateContent>
          </a:graphicData>
        </a:graphic>
      </p:graphicFrame>
      <p:sp>
        <p:nvSpPr>
          <p:cNvPr id="2" name="矩形 1"/>
          <p:cNvSpPr/>
          <p:nvPr/>
        </p:nvSpPr>
        <p:spPr>
          <a:xfrm>
            <a:off x="0" y="0"/>
            <a:ext cx="8893175" cy="2280920"/>
          </a:xfrm>
          <a:prstGeom prst="rect">
            <a:avLst/>
          </a:prstGeom>
          <a:noFill/>
          <a:ln>
            <a:noFill/>
          </a:ln>
          <a:effectLst/>
        </p:spPr>
        <p:txBody>
          <a:bodyPr vert="horz" wrap="square" lIns="91440" tIns="45720" rIns="91440" bIns="45720" numCol="1" rtlCol="0" anchor="t" anchorCtr="0" compatLnSpc="1">
            <a:noAutofit/>
          </a:bodyPr>
          <a:lstStyle/>
          <a:p>
            <a:pPr marL="342900" lvl="0" indent="-342900" algn="l" fontAlgn="base">
              <a:lnSpc>
                <a:spcPct val="90000"/>
              </a:lnSpc>
              <a:spcBef>
                <a:spcPct val="20000"/>
              </a:spcBef>
              <a:buClr>
                <a:schemeClr val="hlink"/>
              </a:buClr>
              <a:buSzPct val="75000"/>
              <a:buFont typeface="Wingdings" panose="05000000000000000000" pitchFamily="2" charset="2"/>
              <a:buChar char="v"/>
              <a:defRPr/>
            </a:pPr>
            <a:r>
              <a:rPr lang="zh-CN" altLang="en-US" sz="2800" b="1" dirty="0">
                <a:effectLst>
                  <a:outerShdw blurRad="38100" dist="38100" dir="2700000" algn="tl">
                    <a:srgbClr val="C0C0C0"/>
                  </a:outerShdw>
                </a:effectLst>
                <a:sym typeface="+mn-ea"/>
              </a:rPr>
              <a:t>空图、零图、平凡图与孤立点图</a:t>
            </a:r>
            <a:endParaRPr lang="zh-CN" altLang="en-US" sz="2800" dirty="0"/>
          </a:p>
          <a:p>
            <a:pPr marL="742950" lvl="1" indent="-285750" algn="l" fontAlgn="base">
              <a:lnSpc>
                <a:spcPct val="90000"/>
              </a:lnSpc>
              <a:spcBef>
                <a:spcPct val="20000"/>
              </a:spcBef>
              <a:buClr>
                <a:schemeClr val="accent2"/>
              </a:buClr>
              <a:buSzPct val="85000"/>
              <a:buFont typeface="Wingdings" panose="05000000000000000000" pitchFamily="2" charset="2"/>
              <a:buChar char=""/>
              <a:defRPr/>
            </a:pPr>
            <a:r>
              <a:rPr lang="zh-CN" altLang="en-US" sz="2800" b="1" dirty="0">
                <a:solidFill>
                  <a:srgbClr val="3C3C5A"/>
                </a:solidFill>
                <a:sym typeface="+mn-ea"/>
              </a:rPr>
              <a:t>若端集</a:t>
            </a:r>
            <a:r>
              <a:rPr lang="en-US" altLang="zh-CN" sz="2800" b="1" dirty="0">
                <a:solidFill>
                  <a:srgbClr val="3C3C5A"/>
                </a:solidFill>
                <a:sym typeface="+mn-ea"/>
              </a:rPr>
              <a:t>V</a:t>
            </a:r>
            <a:r>
              <a:rPr lang="zh-CN" altLang="en-US" sz="2800" b="1" dirty="0">
                <a:solidFill>
                  <a:srgbClr val="3C3C5A"/>
                </a:solidFill>
                <a:sym typeface="+mn-ea"/>
              </a:rPr>
              <a:t>是空集，则不可能有边集</a:t>
            </a:r>
            <a:r>
              <a:rPr lang="en-US" altLang="zh-CN" sz="2800" b="1" dirty="0">
                <a:solidFill>
                  <a:srgbClr val="3C3C5A"/>
                </a:solidFill>
                <a:sym typeface="+mn-ea"/>
              </a:rPr>
              <a:t>E</a:t>
            </a:r>
            <a:r>
              <a:rPr lang="zh-CN" altLang="en-US" sz="2800" b="1" dirty="0">
                <a:solidFill>
                  <a:srgbClr val="3C3C5A"/>
                </a:solidFill>
                <a:sym typeface="+mn-ea"/>
              </a:rPr>
              <a:t>，这样的图就称为</a:t>
            </a:r>
            <a:r>
              <a:rPr lang="zh-CN" altLang="en-US" sz="2800" b="1" dirty="0">
                <a:solidFill>
                  <a:srgbClr val="FF0000"/>
                </a:solidFill>
                <a:sym typeface="+mn-ea"/>
              </a:rPr>
              <a:t>空图</a:t>
            </a:r>
            <a:r>
              <a:rPr lang="zh-CN" altLang="en-US" sz="2800" b="1" dirty="0">
                <a:solidFill>
                  <a:srgbClr val="3C3C5A"/>
                </a:solidFill>
                <a:sym typeface="+mn-ea"/>
              </a:rPr>
              <a:t>（</a:t>
            </a:r>
            <a:r>
              <a:rPr lang="en-US" altLang="zh-CN" sz="2800" b="1" dirty="0">
                <a:solidFill>
                  <a:srgbClr val="3C3C5A"/>
                </a:solidFill>
                <a:sym typeface="+mn-ea"/>
              </a:rPr>
              <a:t>《</a:t>
            </a:r>
            <a:r>
              <a:rPr lang="zh-CN" altLang="en-US" sz="2800" b="1" dirty="0">
                <a:solidFill>
                  <a:srgbClr val="3C3C5A"/>
                </a:solidFill>
                <a:sym typeface="+mn-ea"/>
              </a:rPr>
              <a:t>图论与网络流理论</a:t>
            </a:r>
            <a:r>
              <a:rPr lang="en-US" altLang="zh-CN" sz="2800" b="1" dirty="0">
                <a:solidFill>
                  <a:srgbClr val="3C3C5A"/>
                </a:solidFill>
                <a:sym typeface="+mn-ea"/>
              </a:rPr>
              <a:t>》</a:t>
            </a:r>
            <a:r>
              <a:rPr lang="zh-CN" altLang="en-US" sz="2800" b="1" dirty="0">
                <a:solidFill>
                  <a:srgbClr val="3C3C5A"/>
                </a:solidFill>
                <a:sym typeface="+mn-ea"/>
              </a:rPr>
              <a:t>中称之为</a:t>
            </a:r>
            <a:r>
              <a:rPr lang="zh-CN" altLang="en-US" sz="2800" b="1" dirty="0">
                <a:solidFill>
                  <a:srgbClr val="FF0000"/>
                </a:solidFill>
                <a:sym typeface="+mn-ea"/>
              </a:rPr>
              <a:t>零图</a:t>
            </a:r>
            <a:r>
              <a:rPr lang="zh-CN" altLang="en-US" sz="2800" b="1" dirty="0">
                <a:solidFill>
                  <a:srgbClr val="3C3C5A"/>
                </a:solidFill>
                <a:sym typeface="+mn-ea"/>
              </a:rPr>
              <a:t>，将</a:t>
            </a:r>
            <a:r>
              <a:rPr lang="zh-CN" altLang="en-US" sz="2800" b="1" dirty="0">
                <a:solidFill>
                  <a:srgbClr val="FF0000"/>
                </a:solidFill>
                <a:sym typeface="+mn-ea"/>
              </a:rPr>
              <a:t>空图</a:t>
            </a:r>
            <a:r>
              <a:rPr lang="zh-CN" altLang="en-US" sz="2800" b="1" dirty="0">
                <a:solidFill>
                  <a:srgbClr val="3C3C5A"/>
                </a:solidFill>
                <a:sym typeface="+mn-ea"/>
              </a:rPr>
              <a:t>定义为边集为空的图）</a:t>
            </a:r>
            <a:endParaRPr lang="en-US" altLang="zh-CN" sz="2800" b="1" dirty="0"/>
          </a:p>
          <a:p>
            <a:pPr marL="742950" lvl="1" indent="-285750" algn="l" fontAlgn="base">
              <a:lnSpc>
                <a:spcPct val="90000"/>
              </a:lnSpc>
              <a:spcBef>
                <a:spcPct val="20000"/>
              </a:spcBef>
              <a:buClr>
                <a:schemeClr val="accent2"/>
              </a:buClr>
              <a:buSzPct val="85000"/>
              <a:buFont typeface="Wingdings" panose="05000000000000000000" pitchFamily="2" charset="2"/>
              <a:buChar char=""/>
              <a:defRPr/>
            </a:pPr>
            <a:r>
              <a:rPr lang="zh-CN" altLang="en-US" sz="2800" b="1" dirty="0">
                <a:solidFill>
                  <a:srgbClr val="3C3C5A"/>
                </a:solidFill>
                <a:sym typeface="+mn-ea"/>
              </a:rPr>
              <a:t>若边集</a:t>
            </a:r>
            <a:r>
              <a:rPr lang="en-US" altLang="zh-CN" sz="2800" b="1" dirty="0">
                <a:solidFill>
                  <a:srgbClr val="3C3C5A"/>
                </a:solidFill>
                <a:sym typeface="+mn-ea"/>
              </a:rPr>
              <a:t>E</a:t>
            </a:r>
            <a:r>
              <a:rPr lang="zh-CN" altLang="en-US" sz="2800" b="1" dirty="0">
                <a:solidFill>
                  <a:srgbClr val="3C3C5A"/>
                </a:solidFill>
                <a:sym typeface="+mn-ea"/>
              </a:rPr>
              <a:t>是空集，但端集</a:t>
            </a:r>
            <a:r>
              <a:rPr lang="en-US" altLang="zh-CN" sz="2800" b="1" dirty="0">
                <a:solidFill>
                  <a:srgbClr val="3C3C5A"/>
                </a:solidFill>
                <a:sym typeface="+mn-ea"/>
              </a:rPr>
              <a:t>V</a:t>
            </a:r>
            <a:r>
              <a:rPr lang="zh-CN" altLang="en-US" sz="2800" b="1" dirty="0">
                <a:solidFill>
                  <a:srgbClr val="3C3C5A"/>
                </a:solidFill>
                <a:sym typeface="+mn-ea"/>
              </a:rPr>
              <a:t>可以有元而不是空集，只是这些端间无关系，所以称为</a:t>
            </a:r>
            <a:r>
              <a:rPr lang="zh-CN" altLang="en-US" sz="2800" b="1" dirty="0">
                <a:solidFill>
                  <a:srgbClr val="FF0000"/>
                </a:solidFill>
                <a:sym typeface="+mn-ea"/>
              </a:rPr>
              <a:t>孤立点图</a:t>
            </a:r>
            <a:r>
              <a:rPr lang="zh-CN" altLang="en-US" sz="2800" b="1" dirty="0">
                <a:solidFill>
                  <a:srgbClr val="3C3C5A"/>
                </a:solidFill>
                <a:sym typeface="+mn-ea"/>
              </a:rPr>
              <a:t>。</a:t>
            </a:r>
            <a:endParaRPr lang="zh-CN" altLang="en-US" sz="2800" b="1" dirty="0"/>
          </a:p>
          <a:p>
            <a:pPr marL="742950" lvl="1" indent="-285750" algn="l" fontAlgn="base">
              <a:lnSpc>
                <a:spcPct val="90000"/>
              </a:lnSpc>
              <a:spcBef>
                <a:spcPct val="20000"/>
              </a:spcBef>
              <a:buClr>
                <a:schemeClr val="accent2"/>
              </a:buClr>
              <a:buSzPct val="85000"/>
              <a:buFont typeface="Wingdings" panose="05000000000000000000" pitchFamily="2" charset="2"/>
              <a:buChar char=""/>
              <a:defRPr/>
            </a:pPr>
            <a:r>
              <a:rPr lang="zh-CN" altLang="en-US" sz="2800" b="1" dirty="0">
                <a:solidFill>
                  <a:srgbClr val="3C3C5A"/>
                </a:solidFill>
                <a:sym typeface="+mn-ea"/>
              </a:rPr>
              <a:t>从图的基本定义可见，在一个图中，</a:t>
            </a:r>
            <a:r>
              <a:rPr lang="zh-CN" altLang="en-US" sz="2800" b="1" dirty="0">
                <a:solidFill>
                  <a:srgbClr val="FF0000"/>
                </a:solidFill>
                <a:sym typeface="+mn-ea"/>
              </a:rPr>
              <a:t>无端必无边，无边却不一定无端。</a:t>
            </a:r>
            <a:endParaRPr lang="en-US" altLang="zh-CN" sz="2800" b="1" dirty="0">
              <a:solidFill>
                <a:srgbClr val="FF0000"/>
              </a:solidFill>
            </a:endParaRPr>
          </a:p>
          <a:p>
            <a:pPr marL="742950" lvl="1" indent="-285750" algn="l" fontAlgn="base">
              <a:lnSpc>
                <a:spcPct val="90000"/>
              </a:lnSpc>
              <a:spcBef>
                <a:spcPct val="20000"/>
              </a:spcBef>
              <a:buClr>
                <a:schemeClr val="accent2"/>
              </a:buClr>
              <a:buSzPct val="85000"/>
              <a:buFont typeface="Wingdings" panose="05000000000000000000" pitchFamily="2" charset="2"/>
              <a:buChar char=""/>
              <a:defRPr/>
            </a:pPr>
            <a:r>
              <a:rPr lang="zh-CN" altLang="en-US" sz="2800" b="1" dirty="0">
                <a:solidFill>
                  <a:srgbClr val="FF0000"/>
                </a:solidFill>
                <a:sym typeface="+mn-ea"/>
              </a:rPr>
              <a:t>平凡图：</a:t>
            </a:r>
            <a:r>
              <a:rPr lang="zh-CN" altLang="en-US" sz="2800" b="1" dirty="0">
                <a:solidFill>
                  <a:srgbClr val="0066FF"/>
                </a:solidFill>
                <a:sym typeface="+mn-ea"/>
              </a:rPr>
              <a:t>边集为空且只有一个顶点的图</a:t>
            </a:r>
            <a:endParaRPr sz="2000" dirty="0">
              <a:solidFill>
                <a:srgbClr val="3C3C5A"/>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64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bldLvl="5"/>
      <p:bldP spid="2"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9" name="PA-矩形 5"/>
          <p:cNvSpPr>
            <a:spLocks noGrp="1" noRot="1" noChangeArrowheads="1"/>
          </p:cNvSpPr>
          <p:nvPr>
            <p:ph type="title"/>
            <p:custDataLst>
              <p:tags r:id="rId2"/>
            </p:custDataLst>
          </p:nvPr>
        </p:nvSpPr>
        <p:spPr>
          <a:xfrm>
            <a:off x="323850" y="0"/>
            <a:ext cx="8540750" cy="720725"/>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4400" b="1" i="0" u="none" strike="noStrike" kern="0" cap="none" spc="0" normalizeH="0" baseline="0" noProof="0">
              <a:ln>
                <a:noFill/>
              </a:ln>
              <a:solidFill>
                <a:schemeClr val="tx2"/>
              </a:solidFill>
              <a:effectLst>
                <a:outerShdw blurRad="38100" dist="38100" dir="2700000" algn="tl">
                  <a:srgbClr val="C0C0C0"/>
                </a:outerShdw>
              </a:effectLst>
              <a:uLnTx/>
              <a:uFillTx/>
              <a:latin typeface="+mj-lt"/>
              <a:ea typeface="+mj-ea"/>
              <a:cs typeface="+mj-cs"/>
            </a:endParaRPr>
          </a:p>
        </p:txBody>
      </p:sp>
      <p:sp>
        <p:nvSpPr>
          <p:cNvPr id="190467" name="PA-矩形 3"/>
          <p:cNvSpPr>
            <a:spLocks noGrp="1" noRot="1" noChangeArrowheads="1"/>
          </p:cNvSpPr>
          <p:nvPr>
            <p:ph type="body" sz="half" idx="1"/>
            <p:custDataLst>
              <p:tags r:id="rId3"/>
            </p:custDataLst>
          </p:nvPr>
        </p:nvSpPr>
        <p:spPr>
          <a:xfrm>
            <a:off x="250825" y="188913"/>
            <a:ext cx="8569325" cy="5184775"/>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v"/>
              <a:defRPr/>
            </a:pPr>
            <a:r>
              <a:rPr kumimoji="0" lang="zh-CN" altLang="en-US" sz="36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rPr>
              <a:t>非平面图与平面图</a:t>
            </a:r>
          </a:p>
          <a:p>
            <a:pPr marL="742950" marR="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a:pPr>
            <a:r>
              <a:rPr kumimoji="0" lang="zh-CN" altLang="en-US" sz="3200" b="1" i="0" u="none" strike="noStrike" kern="0" cap="none" spc="0" normalizeH="0" baseline="0" noProof="0" dirty="0">
                <a:ln>
                  <a:noFill/>
                </a:ln>
                <a:solidFill>
                  <a:srgbClr val="3C3C5A"/>
                </a:solidFill>
                <a:effectLst/>
                <a:uLnTx/>
                <a:uFillTx/>
                <a:latin typeface="+mn-lt"/>
                <a:ea typeface="+mn-ea"/>
                <a:cs typeface="+mn-ea"/>
              </a:rPr>
              <a:t>非平面图画在平面上时，至少有两条边要相交，如下图</a:t>
            </a:r>
            <a:r>
              <a:rPr kumimoji="0" lang="en-US" altLang="zh-CN" sz="3200" b="1" i="0" u="none" strike="noStrike" kern="0" cap="none" spc="0" normalizeH="0" baseline="0" noProof="0" dirty="0">
                <a:ln>
                  <a:noFill/>
                </a:ln>
                <a:solidFill>
                  <a:srgbClr val="3C3C5A"/>
                </a:solidFill>
                <a:effectLst/>
                <a:uLnTx/>
                <a:uFillTx/>
                <a:latin typeface="+mn-lt"/>
                <a:ea typeface="+mn-ea"/>
                <a:cs typeface="+mn-ea"/>
              </a:rPr>
              <a:t>(a)</a:t>
            </a:r>
            <a:r>
              <a:rPr kumimoji="0" lang="zh-CN" altLang="en-US" sz="3200" b="1" i="0" u="none" strike="noStrike" kern="0" cap="none" spc="0" normalizeH="0" baseline="0" noProof="0" dirty="0">
                <a:ln>
                  <a:noFill/>
                </a:ln>
                <a:solidFill>
                  <a:srgbClr val="3C3C5A"/>
                </a:solidFill>
                <a:effectLst/>
                <a:uLnTx/>
                <a:uFillTx/>
                <a:latin typeface="+mn-lt"/>
                <a:ea typeface="+mn-ea"/>
                <a:cs typeface="+mn-ea"/>
              </a:rPr>
              <a:t>所示。图</a:t>
            </a:r>
            <a:r>
              <a:rPr kumimoji="0" lang="en-US" altLang="zh-CN" sz="3200" b="1" i="0" u="none" strike="noStrike" kern="0" cap="none" spc="0" normalizeH="0" baseline="0" noProof="0" dirty="0">
                <a:ln>
                  <a:noFill/>
                </a:ln>
                <a:solidFill>
                  <a:srgbClr val="3C3C5A"/>
                </a:solidFill>
                <a:effectLst/>
                <a:uLnTx/>
                <a:uFillTx/>
                <a:latin typeface="+mn-lt"/>
                <a:ea typeface="+mn-ea"/>
                <a:cs typeface="+mn-ea"/>
              </a:rPr>
              <a:t>(b)</a:t>
            </a:r>
            <a:r>
              <a:rPr kumimoji="0" lang="zh-CN" altLang="en-US" sz="3200" b="1" i="0" u="none" strike="noStrike" kern="0" cap="none" spc="0" normalizeH="0" baseline="0" noProof="0" dirty="0">
                <a:ln>
                  <a:noFill/>
                </a:ln>
                <a:solidFill>
                  <a:srgbClr val="3C3C5A"/>
                </a:solidFill>
                <a:effectLst/>
                <a:uLnTx/>
                <a:uFillTx/>
                <a:latin typeface="+mn-lt"/>
                <a:ea typeface="+mn-ea"/>
                <a:cs typeface="+mn-ea"/>
              </a:rPr>
              <a:t>为平面图</a:t>
            </a:r>
          </a:p>
        </p:txBody>
      </p:sp>
      <p:graphicFrame>
        <p:nvGraphicFramePr>
          <p:cNvPr id="136195" name="PA-Object 4"/>
          <p:cNvGraphicFramePr>
            <a:graphicFrameLocks noGrp="1" noChangeAspect="1"/>
          </p:cNvGraphicFramePr>
          <p:nvPr>
            <p:ph sz="half" idx="2"/>
            <p:custDataLst>
              <p:tags r:id="rId4"/>
            </p:custDataLst>
          </p:nvPr>
        </p:nvGraphicFramePr>
        <p:xfrm>
          <a:off x="1116013" y="2997200"/>
          <a:ext cx="7345362" cy="2595563"/>
        </p:xfrm>
        <a:graphic>
          <a:graphicData uri="http://schemas.openxmlformats.org/presentationml/2006/ole">
            <mc:AlternateContent xmlns:mc="http://schemas.openxmlformats.org/markup-compatibility/2006">
              <mc:Choice xmlns:v="urn:schemas-microsoft-com:vml" Requires="v">
                <p:oleObj spid="_x0000_s14433" r:id="rId6" imgW="4681855" imgH="1644015" progId="Visio.Drawing.11">
                  <p:embed/>
                </p:oleObj>
              </mc:Choice>
              <mc:Fallback>
                <p:oleObj r:id="rId6" imgW="4681855" imgH="1644015" progId="Visio.Drawing.11">
                  <p:embed/>
                  <p:pic>
                    <p:nvPicPr>
                      <p:cNvPr id="0" name="图片 3105"/>
                      <p:cNvPicPr/>
                      <p:nvPr/>
                    </p:nvPicPr>
                    <p:blipFill>
                      <a:blip r:embed="rId7"/>
                      <a:stretch>
                        <a:fillRect/>
                      </a:stretch>
                    </p:blipFill>
                    <p:spPr>
                      <a:xfrm>
                        <a:off x="1116013" y="2997200"/>
                        <a:ext cx="7345362" cy="2595563"/>
                      </a:xfrm>
                      <a:prstGeom prst="rect">
                        <a:avLst/>
                      </a:prstGeom>
                      <a:noFill/>
                      <a:ln w="38100">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0467">
                                            <p:txEl>
                                              <p:pRg st="0" end="0"/>
                                            </p:txEl>
                                          </p:spTgt>
                                        </p:tgtEl>
                                        <p:attrNameLst>
                                          <p:attrName>style.visibility</p:attrName>
                                        </p:attrNameLst>
                                      </p:cBhvr>
                                      <p:to>
                                        <p:strVal val="visible"/>
                                      </p:to>
                                    </p:set>
                                    <p:animEffect transition="in" filter="fade">
                                      <p:cBhvr>
                                        <p:cTn id="7" dur="500"/>
                                        <p:tgtEl>
                                          <p:spTgt spid="19046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0467">
                                            <p:txEl>
                                              <p:pRg st="1" end="1"/>
                                            </p:txEl>
                                          </p:spTgt>
                                        </p:tgtEl>
                                        <p:attrNameLst>
                                          <p:attrName>style.visibility</p:attrName>
                                        </p:attrNameLst>
                                      </p:cBhvr>
                                      <p:to>
                                        <p:strVal val="visible"/>
                                      </p:to>
                                    </p:set>
                                    <p:animEffect transition="in" filter="fade">
                                      <p:cBhvr>
                                        <p:cTn id="10" dur="500"/>
                                        <p:tgtEl>
                                          <p:spTgt spid="19046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7"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ChangeArrowheads="1"/>
          </p:cNvSpPr>
          <p:nvPr/>
        </p:nvSpPr>
        <p:spPr bwMode="auto">
          <a:xfrm>
            <a:off x="609600" y="1299631"/>
            <a:ext cx="8229600" cy="1643527"/>
          </a:xfrm>
          <a:prstGeom prst="rect">
            <a:avLst/>
          </a:prstGeom>
          <a:noFill/>
          <a:ln>
            <a:noFill/>
          </a:ln>
          <a:effec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20000"/>
              </a:lnSpc>
              <a:buClr>
                <a:srgbClr val="00FF00"/>
              </a:buClr>
              <a:buFont typeface="Wingdings" panose="05000000000000000000" pitchFamily="2" charset="2"/>
              <a:buNone/>
            </a:pPr>
            <a:r>
              <a:rPr lang="zh-CN" altLang="en-US" sz="2800" b="1" dirty="0"/>
              <a:t>如果两个图的顶点及边之间都 一一对应，且连接关系完全相同，只是顶点和边的名称不同而已，这样的两个图称为 同构的。</a:t>
            </a:r>
            <a:endParaRPr lang="zh-CN" altLang="en-US" sz="2800" b="1" dirty="0">
              <a:latin typeface="宋体" panose="02010600030101010101" pitchFamily="2" charset="-122"/>
            </a:endParaRPr>
          </a:p>
        </p:txBody>
      </p:sp>
      <p:sp>
        <p:nvSpPr>
          <p:cNvPr id="522243" name="Rectangle 3"/>
          <p:cNvSpPr>
            <a:spLocks noChangeArrowheads="1"/>
          </p:cNvSpPr>
          <p:nvPr/>
        </p:nvSpPr>
        <p:spPr bwMode="auto">
          <a:xfrm>
            <a:off x="685800" y="3155844"/>
            <a:ext cx="8229600" cy="559897"/>
          </a:xfrm>
          <a:prstGeom prst="rect">
            <a:avLst/>
          </a:prstGeom>
          <a:noFill/>
          <a:ln>
            <a:noFill/>
          </a:ln>
          <a:effec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20000"/>
              </a:lnSpc>
              <a:buClr>
                <a:srgbClr val="00FF00"/>
              </a:buClr>
              <a:buFont typeface="Wingdings" panose="05000000000000000000" pitchFamily="2" charset="2"/>
              <a:buNone/>
            </a:pPr>
            <a:r>
              <a:rPr lang="en-US" altLang="zh-CN" sz="2800" b="1" dirty="0">
                <a:cs typeface="Times New Roman" panose="02020603050405020304" pitchFamily="18" charset="0"/>
              </a:rPr>
              <a:t>G</a:t>
            </a:r>
            <a:r>
              <a:rPr lang="en-US" altLang="zh-CN" sz="2800" b="1" baseline="-25000" dirty="0">
                <a:cs typeface="Times New Roman" panose="02020603050405020304" pitchFamily="18" charset="0"/>
              </a:rPr>
              <a:t>1</a:t>
            </a:r>
            <a:r>
              <a:rPr lang="zh-CN" altLang="en-US" sz="2800" b="1" dirty="0">
                <a:cs typeface="Times New Roman" panose="02020603050405020304" pitchFamily="18" charset="0"/>
              </a:rPr>
              <a:t>与</a:t>
            </a:r>
            <a:r>
              <a:rPr lang="en-US" altLang="zh-CN" sz="2800" b="1" dirty="0">
                <a:cs typeface="Times New Roman" panose="02020603050405020304" pitchFamily="18" charset="0"/>
              </a:rPr>
              <a:t>G</a:t>
            </a:r>
            <a:r>
              <a:rPr lang="en-US" altLang="zh-CN" sz="2800" b="1" baseline="-25000" dirty="0">
                <a:cs typeface="Times New Roman" panose="02020603050405020304" pitchFamily="18" charset="0"/>
              </a:rPr>
              <a:t>2</a:t>
            </a:r>
            <a:r>
              <a:rPr lang="zh-CN" altLang="en-US" sz="2800" b="1" dirty="0">
                <a:cs typeface="Times New Roman" panose="02020603050405020304" pitchFamily="18" charset="0"/>
              </a:rPr>
              <a:t>同构，记为：</a:t>
            </a:r>
          </a:p>
        </p:txBody>
      </p:sp>
      <p:sp>
        <p:nvSpPr>
          <p:cNvPr id="522265" name="Text Box 25"/>
          <p:cNvSpPr txBox="1">
            <a:spLocks noChangeArrowheads="1"/>
          </p:cNvSpPr>
          <p:nvPr/>
        </p:nvSpPr>
        <p:spPr bwMode="auto">
          <a:xfrm>
            <a:off x="911099" y="243681"/>
            <a:ext cx="6705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dirty="0">
                <a:solidFill>
                  <a:srgbClr val="FF0000"/>
                </a:solidFill>
              </a:rPr>
              <a:t>图的同构</a:t>
            </a:r>
          </a:p>
        </p:txBody>
      </p:sp>
      <p:graphicFrame>
        <p:nvGraphicFramePr>
          <p:cNvPr id="522267" name="Object 27"/>
          <p:cNvGraphicFramePr>
            <a:graphicFrameLocks noChangeAspect="1"/>
          </p:cNvGraphicFramePr>
          <p:nvPr/>
        </p:nvGraphicFramePr>
        <p:xfrm>
          <a:off x="3657600" y="3276600"/>
          <a:ext cx="304800" cy="304800"/>
        </p:xfrm>
        <a:graphic>
          <a:graphicData uri="http://schemas.openxmlformats.org/presentationml/2006/ole">
            <mc:AlternateContent xmlns:mc="http://schemas.openxmlformats.org/markup-compatibility/2006">
              <mc:Choice xmlns:v="urn:schemas-microsoft-com:vml" Requires="v">
                <p:oleObj spid="_x0000_s299720" name="Equation" r:id="rId3" imgW="127000" imgH="127000" progId="Equation.DSMT4">
                  <p:embed/>
                </p:oleObj>
              </mc:Choice>
              <mc:Fallback>
                <p:oleObj name="Equation" r:id="rId3" imgW="127000" imgH="127000" progId="Equation.DSMT4">
                  <p:embed/>
                  <p:pic>
                    <p:nvPicPr>
                      <p:cNvPr id="0" name="图片 2335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3276600"/>
                        <a:ext cx="304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268" name="Object 28"/>
          <p:cNvGraphicFramePr>
            <a:graphicFrameLocks noChangeAspect="1"/>
          </p:cNvGraphicFramePr>
          <p:nvPr/>
        </p:nvGraphicFramePr>
        <p:xfrm>
          <a:off x="5181600" y="3276600"/>
          <a:ext cx="304800" cy="304800"/>
        </p:xfrm>
        <a:graphic>
          <a:graphicData uri="http://schemas.openxmlformats.org/presentationml/2006/ole">
            <mc:AlternateContent xmlns:mc="http://schemas.openxmlformats.org/markup-compatibility/2006">
              <mc:Choice xmlns:v="urn:schemas-microsoft-com:vml" Requires="v">
                <p:oleObj spid="_x0000_s299721" name="Equation" r:id="rId5" imgW="127000" imgH="127000" progId="Equation.DSMT4">
                  <p:embed/>
                </p:oleObj>
              </mc:Choice>
              <mc:Fallback>
                <p:oleObj name="Equation" r:id="rId5" imgW="127000" imgH="127000" progId="Equation.DSMT4">
                  <p:embed/>
                  <p:pic>
                    <p:nvPicPr>
                      <p:cNvPr id="0" name="图片 2335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3276600"/>
                        <a:ext cx="304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269" name="Object 29"/>
          <p:cNvGraphicFramePr>
            <a:graphicFrameLocks noChangeAspect="1"/>
          </p:cNvGraphicFramePr>
          <p:nvPr/>
        </p:nvGraphicFramePr>
        <p:xfrm>
          <a:off x="7696200" y="3276600"/>
          <a:ext cx="304800" cy="304800"/>
        </p:xfrm>
        <a:graphic>
          <a:graphicData uri="http://schemas.openxmlformats.org/presentationml/2006/ole">
            <mc:AlternateContent xmlns:mc="http://schemas.openxmlformats.org/markup-compatibility/2006">
              <mc:Choice xmlns:v="urn:schemas-microsoft-com:vml" Requires="v">
                <p:oleObj spid="_x0000_s299722" name="Equation" r:id="rId6" imgW="127000" imgH="127000" progId="Equation.DSMT4">
                  <p:embed/>
                </p:oleObj>
              </mc:Choice>
              <mc:Fallback>
                <p:oleObj name="Equation" r:id="rId6" imgW="127000" imgH="127000" progId="Equation.DSMT4">
                  <p:embed/>
                  <p:pic>
                    <p:nvPicPr>
                      <p:cNvPr id="0" name="图片 2335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6200" y="3276600"/>
                        <a:ext cx="304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270" name="Object 30"/>
          <p:cNvGraphicFramePr>
            <a:graphicFrameLocks noChangeAspect="1"/>
          </p:cNvGraphicFramePr>
          <p:nvPr/>
        </p:nvGraphicFramePr>
        <p:xfrm>
          <a:off x="3399825" y="3738902"/>
          <a:ext cx="2649150" cy="858217"/>
        </p:xfrm>
        <a:graphic>
          <a:graphicData uri="http://schemas.openxmlformats.org/presentationml/2006/ole">
            <mc:AlternateContent xmlns:mc="http://schemas.openxmlformats.org/markup-compatibility/2006">
              <mc:Choice xmlns:v="urn:schemas-microsoft-com:vml" Requires="v">
                <p:oleObj spid="_x0000_s299723" name="Equation" r:id="rId7" imgW="494665" imgH="215900" progId="Equation.DSMT4">
                  <p:embed/>
                </p:oleObj>
              </mc:Choice>
              <mc:Fallback>
                <p:oleObj name="Equation" r:id="rId7" imgW="494665" imgH="215900" progId="Equation.DSMT4">
                  <p:embed/>
                  <p:pic>
                    <p:nvPicPr>
                      <p:cNvPr id="0" name="图片 2335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99825" y="3738902"/>
                        <a:ext cx="2649150" cy="858217"/>
                      </a:xfrm>
                      <a:prstGeom prst="rect">
                        <a:avLst/>
                      </a:prstGeom>
                      <a:solidFill>
                        <a:srgbClr val="FFFF00"/>
                      </a:solidFill>
                      <a:ln>
                        <a:noFill/>
                      </a:ln>
                      <a:effec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22265"/>
                                        </p:tgtEl>
                                        <p:attrNameLst>
                                          <p:attrName>style.visibility</p:attrName>
                                        </p:attrNameLst>
                                      </p:cBhvr>
                                      <p:to>
                                        <p:strVal val="visible"/>
                                      </p:to>
                                    </p:set>
                                    <p:anim calcmode="lin" valueType="num">
                                      <p:cBhvr additive="base">
                                        <p:cTn id="7" dur="500" fill="hold"/>
                                        <p:tgtEl>
                                          <p:spTgt spid="522265"/>
                                        </p:tgtEl>
                                        <p:attrNameLst>
                                          <p:attrName>ppt_x</p:attrName>
                                        </p:attrNameLst>
                                      </p:cBhvr>
                                      <p:tavLst>
                                        <p:tav tm="0">
                                          <p:val>
                                            <p:strVal val="#ppt_x"/>
                                          </p:val>
                                        </p:tav>
                                        <p:tav tm="100000">
                                          <p:val>
                                            <p:strVal val="#ppt_x"/>
                                          </p:val>
                                        </p:tav>
                                      </p:tavLst>
                                    </p:anim>
                                    <p:anim calcmode="lin" valueType="num">
                                      <p:cBhvr additive="base">
                                        <p:cTn id="8" dur="500" fill="hold"/>
                                        <p:tgtEl>
                                          <p:spTgt spid="52226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22242"/>
                                        </p:tgtEl>
                                        <p:attrNameLst>
                                          <p:attrName>style.visibility</p:attrName>
                                        </p:attrNameLst>
                                      </p:cBhvr>
                                      <p:to>
                                        <p:strVal val="visible"/>
                                      </p:to>
                                    </p:set>
                                    <p:anim calcmode="lin" valueType="num">
                                      <p:cBhvr additive="base">
                                        <p:cTn id="13" dur="500" fill="hold"/>
                                        <p:tgtEl>
                                          <p:spTgt spid="522242"/>
                                        </p:tgtEl>
                                        <p:attrNameLst>
                                          <p:attrName>ppt_x</p:attrName>
                                        </p:attrNameLst>
                                      </p:cBhvr>
                                      <p:tavLst>
                                        <p:tav tm="0">
                                          <p:val>
                                            <p:strVal val="#ppt_x"/>
                                          </p:val>
                                        </p:tav>
                                        <p:tav tm="100000">
                                          <p:val>
                                            <p:strVal val="#ppt_x"/>
                                          </p:val>
                                        </p:tav>
                                      </p:tavLst>
                                    </p:anim>
                                    <p:anim calcmode="lin" valueType="num">
                                      <p:cBhvr additive="base">
                                        <p:cTn id="14" dur="500" fill="hold"/>
                                        <p:tgtEl>
                                          <p:spTgt spid="52224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22267"/>
                                        </p:tgtEl>
                                        <p:attrNameLst>
                                          <p:attrName>style.visibility</p:attrName>
                                        </p:attrNameLst>
                                      </p:cBhvr>
                                      <p:to>
                                        <p:strVal val="visible"/>
                                      </p:to>
                                    </p:set>
                                    <p:anim calcmode="lin" valueType="num">
                                      <p:cBhvr additive="base">
                                        <p:cTn id="19" dur="500" fill="hold"/>
                                        <p:tgtEl>
                                          <p:spTgt spid="522267"/>
                                        </p:tgtEl>
                                        <p:attrNameLst>
                                          <p:attrName>ppt_x</p:attrName>
                                        </p:attrNameLst>
                                      </p:cBhvr>
                                      <p:tavLst>
                                        <p:tav tm="0">
                                          <p:val>
                                            <p:strVal val="#ppt_x"/>
                                          </p:val>
                                        </p:tav>
                                        <p:tav tm="100000">
                                          <p:val>
                                            <p:strVal val="#ppt_x"/>
                                          </p:val>
                                        </p:tav>
                                      </p:tavLst>
                                    </p:anim>
                                    <p:anim calcmode="lin" valueType="num">
                                      <p:cBhvr additive="base">
                                        <p:cTn id="20" dur="500" fill="hold"/>
                                        <p:tgtEl>
                                          <p:spTgt spid="5222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22268"/>
                                        </p:tgtEl>
                                        <p:attrNameLst>
                                          <p:attrName>style.visibility</p:attrName>
                                        </p:attrNameLst>
                                      </p:cBhvr>
                                      <p:to>
                                        <p:strVal val="visible"/>
                                      </p:to>
                                    </p:set>
                                    <p:anim calcmode="lin" valueType="num">
                                      <p:cBhvr additive="base">
                                        <p:cTn id="23" dur="500" fill="hold"/>
                                        <p:tgtEl>
                                          <p:spTgt spid="522268"/>
                                        </p:tgtEl>
                                        <p:attrNameLst>
                                          <p:attrName>ppt_x</p:attrName>
                                        </p:attrNameLst>
                                      </p:cBhvr>
                                      <p:tavLst>
                                        <p:tav tm="0">
                                          <p:val>
                                            <p:strVal val="#ppt_x"/>
                                          </p:val>
                                        </p:tav>
                                        <p:tav tm="100000">
                                          <p:val>
                                            <p:strVal val="#ppt_x"/>
                                          </p:val>
                                        </p:tav>
                                      </p:tavLst>
                                    </p:anim>
                                    <p:anim calcmode="lin" valueType="num">
                                      <p:cBhvr additive="base">
                                        <p:cTn id="24" dur="500" fill="hold"/>
                                        <p:tgtEl>
                                          <p:spTgt spid="52226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22269"/>
                                        </p:tgtEl>
                                        <p:attrNameLst>
                                          <p:attrName>style.visibility</p:attrName>
                                        </p:attrNameLst>
                                      </p:cBhvr>
                                      <p:to>
                                        <p:strVal val="visible"/>
                                      </p:to>
                                    </p:set>
                                    <p:anim calcmode="lin" valueType="num">
                                      <p:cBhvr additive="base">
                                        <p:cTn id="27" dur="500" fill="hold"/>
                                        <p:tgtEl>
                                          <p:spTgt spid="522269"/>
                                        </p:tgtEl>
                                        <p:attrNameLst>
                                          <p:attrName>ppt_x</p:attrName>
                                        </p:attrNameLst>
                                      </p:cBhvr>
                                      <p:tavLst>
                                        <p:tav tm="0">
                                          <p:val>
                                            <p:strVal val="#ppt_x"/>
                                          </p:val>
                                        </p:tav>
                                        <p:tav tm="100000">
                                          <p:val>
                                            <p:strVal val="#ppt_x"/>
                                          </p:val>
                                        </p:tav>
                                      </p:tavLst>
                                    </p:anim>
                                    <p:anim calcmode="lin" valueType="num">
                                      <p:cBhvr additive="base">
                                        <p:cTn id="28" dur="500" fill="hold"/>
                                        <p:tgtEl>
                                          <p:spTgt spid="52226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22243"/>
                                        </p:tgtEl>
                                        <p:attrNameLst>
                                          <p:attrName>style.visibility</p:attrName>
                                        </p:attrNameLst>
                                      </p:cBhvr>
                                      <p:to>
                                        <p:strVal val="visible"/>
                                      </p:to>
                                    </p:set>
                                    <p:anim calcmode="lin" valueType="num">
                                      <p:cBhvr additive="base">
                                        <p:cTn id="31" dur="500" fill="hold"/>
                                        <p:tgtEl>
                                          <p:spTgt spid="522243"/>
                                        </p:tgtEl>
                                        <p:attrNameLst>
                                          <p:attrName>ppt_x</p:attrName>
                                        </p:attrNameLst>
                                      </p:cBhvr>
                                      <p:tavLst>
                                        <p:tav tm="0">
                                          <p:val>
                                            <p:strVal val="#ppt_x"/>
                                          </p:val>
                                        </p:tav>
                                        <p:tav tm="100000">
                                          <p:val>
                                            <p:strVal val="#ppt_x"/>
                                          </p:val>
                                        </p:tav>
                                      </p:tavLst>
                                    </p:anim>
                                    <p:anim calcmode="lin" valueType="num">
                                      <p:cBhvr additive="base">
                                        <p:cTn id="32" dur="500" fill="hold"/>
                                        <p:tgtEl>
                                          <p:spTgt spid="52224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22270"/>
                                        </p:tgtEl>
                                        <p:attrNameLst>
                                          <p:attrName>style.visibility</p:attrName>
                                        </p:attrNameLst>
                                      </p:cBhvr>
                                      <p:to>
                                        <p:strVal val="visible"/>
                                      </p:to>
                                    </p:set>
                                    <p:anim calcmode="lin" valueType="num">
                                      <p:cBhvr additive="base">
                                        <p:cTn id="37" dur="500" fill="hold"/>
                                        <p:tgtEl>
                                          <p:spTgt spid="522270"/>
                                        </p:tgtEl>
                                        <p:attrNameLst>
                                          <p:attrName>ppt_x</p:attrName>
                                        </p:attrNameLst>
                                      </p:cBhvr>
                                      <p:tavLst>
                                        <p:tav tm="0">
                                          <p:val>
                                            <p:strVal val="#ppt_x"/>
                                          </p:val>
                                        </p:tav>
                                        <p:tav tm="100000">
                                          <p:val>
                                            <p:strVal val="#ppt_x"/>
                                          </p:val>
                                        </p:tav>
                                      </p:tavLst>
                                    </p:anim>
                                    <p:anim calcmode="lin" valueType="num">
                                      <p:cBhvr additive="base">
                                        <p:cTn id="38" dur="500" fill="hold"/>
                                        <p:tgtEl>
                                          <p:spTgt spid="5222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42" grpId="0"/>
      <p:bldP spid="522243" grpId="0"/>
      <p:bldP spid="52226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24"/>
          <p:cNvSpPr>
            <a:spLocks noGrp="1"/>
          </p:cNvSpPr>
          <p:nvPr>
            <p:ph type="sldNum" sz="quarter" idx="12"/>
          </p:nvPr>
        </p:nvSpPr>
        <p:spPr/>
        <p:txBody>
          <a:bodyPr/>
          <a:lstStyle/>
          <a:p>
            <a:fld id="{AE797F5B-460D-4446-BF77-9C84D598A0D3}" type="slidenum">
              <a:rPr lang="zh-CN" altLang="en-US" b="1"/>
              <a:t>39</a:t>
            </a:fld>
            <a:endParaRPr lang="en-US" altLang="zh-CN" b="1"/>
          </a:p>
        </p:txBody>
      </p:sp>
      <p:sp>
        <p:nvSpPr>
          <p:cNvPr id="523268" name="Rectangle 4"/>
          <p:cNvSpPr>
            <a:spLocks noChangeArrowheads="1"/>
          </p:cNvSpPr>
          <p:nvPr/>
        </p:nvSpPr>
        <p:spPr bwMode="auto">
          <a:xfrm>
            <a:off x="609600" y="685800"/>
            <a:ext cx="8229600" cy="1643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20000"/>
              </a:lnSpc>
              <a:buClr>
                <a:srgbClr val="00FF00"/>
              </a:buClr>
              <a:buFont typeface="Wingdings" panose="05000000000000000000" pitchFamily="2" charset="2"/>
              <a:buNone/>
            </a:pPr>
            <a:r>
              <a:rPr lang="zh-CN" altLang="en-US" sz="2800" b="1" dirty="0"/>
              <a:t>     判定图的同构是很困难的。对于规模不大的两个图，判定其是否同构，可以采用观察加推证的方法。</a:t>
            </a:r>
          </a:p>
        </p:txBody>
      </p:sp>
      <p:sp>
        <p:nvSpPr>
          <p:cNvPr id="523276" name="Rectangle 12"/>
          <p:cNvSpPr>
            <a:spLocks noChangeArrowheads="1"/>
          </p:cNvSpPr>
          <p:nvPr/>
        </p:nvSpPr>
        <p:spPr bwMode="auto">
          <a:xfrm>
            <a:off x="685800" y="2438400"/>
            <a:ext cx="8229600" cy="55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20000"/>
              </a:lnSpc>
              <a:buClr>
                <a:srgbClr val="00FF00"/>
              </a:buClr>
              <a:buFont typeface="Wingdings" panose="05000000000000000000" pitchFamily="2" charset="2"/>
              <a:buNone/>
            </a:pPr>
            <a:r>
              <a:rPr lang="zh-CN" altLang="en-US" sz="2800" b="1" dirty="0">
                <a:solidFill>
                  <a:srgbClr val="FF0000"/>
                </a:solidFill>
              </a:rPr>
              <a:t> 例</a:t>
            </a:r>
            <a:r>
              <a:rPr lang="en-US" altLang="zh-CN" sz="2800" b="1" dirty="0">
                <a:solidFill>
                  <a:srgbClr val="FF0000"/>
                </a:solidFill>
              </a:rPr>
              <a:t>2 </a:t>
            </a:r>
            <a:r>
              <a:rPr lang="zh-CN" altLang="en-US" sz="2800" b="1" dirty="0">
                <a:solidFill>
                  <a:srgbClr val="FF0000"/>
                </a:solidFill>
              </a:rPr>
              <a:t>证明下面两图不同构。</a:t>
            </a:r>
          </a:p>
        </p:txBody>
      </p:sp>
      <p:grpSp>
        <p:nvGrpSpPr>
          <p:cNvPr id="523299" name="Group 35"/>
          <p:cNvGrpSpPr/>
          <p:nvPr/>
        </p:nvGrpSpPr>
        <p:grpSpPr bwMode="auto">
          <a:xfrm>
            <a:off x="1447800" y="3429001"/>
            <a:ext cx="1616075" cy="1512888"/>
            <a:chOff x="960" y="2592"/>
            <a:chExt cx="1018" cy="953"/>
          </a:xfrm>
        </p:grpSpPr>
        <p:sp>
          <p:nvSpPr>
            <p:cNvPr id="523277" name="Line 13"/>
            <p:cNvSpPr>
              <a:spLocks noChangeShapeType="1"/>
            </p:cNvSpPr>
            <p:nvPr/>
          </p:nvSpPr>
          <p:spPr bwMode="auto">
            <a:xfrm flipH="1">
              <a:off x="960" y="2592"/>
              <a:ext cx="480" cy="288"/>
            </a:xfrm>
            <a:prstGeom prst="line">
              <a:avLst/>
            </a:prstGeom>
            <a:noFill/>
            <a:ln w="19050">
              <a:solidFill>
                <a:schemeClr val="tx1"/>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p>
          </p:txBody>
        </p:sp>
        <p:sp>
          <p:nvSpPr>
            <p:cNvPr id="523279" name="Line 15"/>
            <p:cNvSpPr>
              <a:spLocks noChangeShapeType="1"/>
            </p:cNvSpPr>
            <p:nvPr/>
          </p:nvSpPr>
          <p:spPr bwMode="auto">
            <a:xfrm>
              <a:off x="960" y="2880"/>
              <a:ext cx="768" cy="0"/>
            </a:xfrm>
            <a:prstGeom prst="line">
              <a:avLst/>
            </a:prstGeom>
            <a:noFill/>
            <a:ln w="19050">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p>
          </p:txBody>
        </p:sp>
        <p:sp>
          <p:nvSpPr>
            <p:cNvPr id="523281" name="Line 17"/>
            <p:cNvSpPr>
              <a:spLocks noChangeShapeType="1"/>
            </p:cNvSpPr>
            <p:nvPr/>
          </p:nvSpPr>
          <p:spPr bwMode="auto">
            <a:xfrm>
              <a:off x="960" y="2880"/>
              <a:ext cx="144" cy="480"/>
            </a:xfrm>
            <a:prstGeom prst="line">
              <a:avLst/>
            </a:prstGeom>
            <a:noFill/>
            <a:ln w="19050">
              <a:solidFill>
                <a:schemeClr val="tx1"/>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p>
          </p:txBody>
        </p:sp>
        <p:sp>
          <p:nvSpPr>
            <p:cNvPr id="523282" name="Line 18"/>
            <p:cNvSpPr>
              <a:spLocks noChangeShapeType="1"/>
            </p:cNvSpPr>
            <p:nvPr/>
          </p:nvSpPr>
          <p:spPr bwMode="auto">
            <a:xfrm>
              <a:off x="1104" y="3360"/>
              <a:ext cx="528" cy="0"/>
            </a:xfrm>
            <a:prstGeom prst="line">
              <a:avLst/>
            </a:prstGeom>
            <a:noFill/>
            <a:ln w="19050">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p>
          </p:txBody>
        </p:sp>
        <p:sp>
          <p:nvSpPr>
            <p:cNvPr id="523283" name="Line 19"/>
            <p:cNvSpPr>
              <a:spLocks noChangeShapeType="1"/>
            </p:cNvSpPr>
            <p:nvPr/>
          </p:nvSpPr>
          <p:spPr bwMode="auto">
            <a:xfrm flipH="1">
              <a:off x="1632" y="2880"/>
              <a:ext cx="96" cy="480"/>
            </a:xfrm>
            <a:prstGeom prst="line">
              <a:avLst/>
            </a:prstGeom>
            <a:noFill/>
            <a:ln w="19050">
              <a:solidFill>
                <a:schemeClr val="tx1"/>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p>
          </p:txBody>
        </p:sp>
        <p:sp>
          <p:nvSpPr>
            <p:cNvPr id="523284" name="Freeform 20"/>
            <p:cNvSpPr/>
            <p:nvPr/>
          </p:nvSpPr>
          <p:spPr bwMode="auto">
            <a:xfrm>
              <a:off x="1440" y="2592"/>
              <a:ext cx="288" cy="288"/>
            </a:xfrm>
            <a:custGeom>
              <a:avLst/>
              <a:gdLst>
                <a:gd name="T0" fmla="*/ 0 w 288"/>
                <a:gd name="T1" fmla="*/ 0 h 288"/>
                <a:gd name="T2" fmla="*/ 48 w 288"/>
                <a:gd name="T3" fmla="*/ 192 h 288"/>
                <a:gd name="T4" fmla="*/ 288 w 288"/>
                <a:gd name="T5" fmla="*/ 288 h 288"/>
              </a:gdLst>
              <a:ahLst/>
              <a:cxnLst>
                <a:cxn ang="0">
                  <a:pos x="T0" y="T1"/>
                </a:cxn>
                <a:cxn ang="0">
                  <a:pos x="T2" y="T3"/>
                </a:cxn>
                <a:cxn ang="0">
                  <a:pos x="T4" y="T5"/>
                </a:cxn>
              </a:cxnLst>
              <a:rect l="0" t="0" r="r" b="b"/>
              <a:pathLst>
                <a:path w="288" h="288">
                  <a:moveTo>
                    <a:pt x="0" y="0"/>
                  </a:moveTo>
                  <a:cubicBezTo>
                    <a:pt x="0" y="72"/>
                    <a:pt x="0" y="144"/>
                    <a:pt x="48" y="192"/>
                  </a:cubicBezTo>
                  <a:cubicBezTo>
                    <a:pt x="96" y="240"/>
                    <a:pt x="248" y="272"/>
                    <a:pt x="288" y="288"/>
                  </a:cubicBezTo>
                </a:path>
              </a:pathLst>
            </a:custGeom>
            <a:noFill/>
            <a:ln w="19050"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p>
          </p:txBody>
        </p:sp>
        <p:sp>
          <p:nvSpPr>
            <p:cNvPr id="523286" name="Freeform 22"/>
            <p:cNvSpPr/>
            <p:nvPr/>
          </p:nvSpPr>
          <p:spPr bwMode="auto">
            <a:xfrm>
              <a:off x="1440" y="2592"/>
              <a:ext cx="312" cy="312"/>
            </a:xfrm>
            <a:custGeom>
              <a:avLst/>
              <a:gdLst>
                <a:gd name="T0" fmla="*/ 0 w 312"/>
                <a:gd name="T1" fmla="*/ 24 h 312"/>
                <a:gd name="T2" fmla="*/ 144 w 312"/>
                <a:gd name="T3" fmla="*/ 24 h 312"/>
                <a:gd name="T4" fmla="*/ 288 w 312"/>
                <a:gd name="T5" fmla="*/ 168 h 312"/>
                <a:gd name="T6" fmla="*/ 288 w 312"/>
                <a:gd name="T7" fmla="*/ 312 h 312"/>
              </a:gdLst>
              <a:ahLst/>
              <a:cxnLst>
                <a:cxn ang="0">
                  <a:pos x="T0" y="T1"/>
                </a:cxn>
                <a:cxn ang="0">
                  <a:pos x="T2" y="T3"/>
                </a:cxn>
                <a:cxn ang="0">
                  <a:pos x="T4" y="T5"/>
                </a:cxn>
                <a:cxn ang="0">
                  <a:pos x="T6" y="T7"/>
                </a:cxn>
              </a:cxnLst>
              <a:rect l="0" t="0" r="r" b="b"/>
              <a:pathLst>
                <a:path w="312" h="312">
                  <a:moveTo>
                    <a:pt x="0" y="24"/>
                  </a:moveTo>
                  <a:cubicBezTo>
                    <a:pt x="48" y="12"/>
                    <a:pt x="96" y="0"/>
                    <a:pt x="144" y="24"/>
                  </a:cubicBezTo>
                  <a:cubicBezTo>
                    <a:pt x="192" y="48"/>
                    <a:pt x="264" y="120"/>
                    <a:pt x="288" y="168"/>
                  </a:cubicBezTo>
                  <a:cubicBezTo>
                    <a:pt x="312" y="216"/>
                    <a:pt x="288" y="288"/>
                    <a:pt x="288" y="312"/>
                  </a:cubicBezTo>
                </a:path>
              </a:pathLst>
            </a:custGeom>
            <a:noFill/>
            <a:ln w="19050"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p>
          </p:txBody>
        </p:sp>
        <p:sp>
          <p:nvSpPr>
            <p:cNvPr id="523288" name="Freeform 24"/>
            <p:cNvSpPr/>
            <p:nvPr/>
          </p:nvSpPr>
          <p:spPr bwMode="auto">
            <a:xfrm>
              <a:off x="1480" y="3152"/>
              <a:ext cx="160" cy="224"/>
            </a:xfrm>
            <a:custGeom>
              <a:avLst/>
              <a:gdLst>
                <a:gd name="T0" fmla="*/ 152 w 160"/>
                <a:gd name="T1" fmla="*/ 208 h 224"/>
                <a:gd name="T2" fmla="*/ 56 w 160"/>
                <a:gd name="T3" fmla="*/ 160 h 224"/>
                <a:gd name="T4" fmla="*/ 8 w 160"/>
                <a:gd name="T5" fmla="*/ 16 h 224"/>
                <a:gd name="T6" fmla="*/ 104 w 160"/>
                <a:gd name="T7" fmla="*/ 64 h 224"/>
                <a:gd name="T8" fmla="*/ 152 w 160"/>
                <a:gd name="T9" fmla="*/ 208 h 224"/>
              </a:gdLst>
              <a:ahLst/>
              <a:cxnLst>
                <a:cxn ang="0">
                  <a:pos x="T0" y="T1"/>
                </a:cxn>
                <a:cxn ang="0">
                  <a:pos x="T2" y="T3"/>
                </a:cxn>
                <a:cxn ang="0">
                  <a:pos x="T4" y="T5"/>
                </a:cxn>
                <a:cxn ang="0">
                  <a:pos x="T6" y="T7"/>
                </a:cxn>
                <a:cxn ang="0">
                  <a:pos x="T8" y="T9"/>
                </a:cxn>
              </a:cxnLst>
              <a:rect l="0" t="0" r="r" b="b"/>
              <a:pathLst>
                <a:path w="160" h="224">
                  <a:moveTo>
                    <a:pt x="152" y="208"/>
                  </a:moveTo>
                  <a:cubicBezTo>
                    <a:pt x="144" y="224"/>
                    <a:pt x="80" y="192"/>
                    <a:pt x="56" y="160"/>
                  </a:cubicBezTo>
                  <a:cubicBezTo>
                    <a:pt x="32" y="128"/>
                    <a:pt x="0" y="32"/>
                    <a:pt x="8" y="16"/>
                  </a:cubicBezTo>
                  <a:cubicBezTo>
                    <a:pt x="16" y="0"/>
                    <a:pt x="80" y="32"/>
                    <a:pt x="104" y="64"/>
                  </a:cubicBezTo>
                  <a:cubicBezTo>
                    <a:pt x="128" y="96"/>
                    <a:pt x="160" y="192"/>
                    <a:pt x="152" y="208"/>
                  </a:cubicBezTo>
                  <a:close/>
                </a:path>
              </a:pathLst>
            </a:custGeom>
            <a:noFill/>
            <a:ln w="19050"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p>
          </p:txBody>
        </p:sp>
        <p:sp>
          <p:nvSpPr>
            <p:cNvPr id="523289" name="Text Box 25"/>
            <p:cNvSpPr txBox="1">
              <a:spLocks noChangeArrowheads="1"/>
            </p:cNvSpPr>
            <p:nvPr/>
          </p:nvSpPr>
          <p:spPr bwMode="auto">
            <a:xfrm>
              <a:off x="1584" y="3312"/>
              <a:ext cx="39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a:t>u</a:t>
              </a:r>
              <a:r>
                <a:rPr lang="en-US" altLang="zh-CN" b="1" baseline="-25000"/>
                <a:t>1</a:t>
              </a:r>
            </a:p>
          </p:txBody>
        </p:sp>
      </p:grpSp>
      <p:grpSp>
        <p:nvGrpSpPr>
          <p:cNvPr id="523300" name="Group 36"/>
          <p:cNvGrpSpPr/>
          <p:nvPr/>
        </p:nvGrpSpPr>
        <p:grpSpPr bwMode="auto">
          <a:xfrm>
            <a:off x="4038600" y="3276601"/>
            <a:ext cx="1692275" cy="1754188"/>
            <a:chOff x="2976" y="2392"/>
            <a:chExt cx="1066" cy="1105"/>
          </a:xfrm>
        </p:grpSpPr>
        <p:sp>
          <p:nvSpPr>
            <p:cNvPr id="523290" name="Line 26"/>
            <p:cNvSpPr>
              <a:spLocks noChangeShapeType="1"/>
            </p:cNvSpPr>
            <p:nvPr/>
          </p:nvSpPr>
          <p:spPr bwMode="auto">
            <a:xfrm>
              <a:off x="2976" y="2784"/>
              <a:ext cx="768" cy="0"/>
            </a:xfrm>
            <a:prstGeom prst="line">
              <a:avLst/>
            </a:prstGeom>
            <a:noFill/>
            <a:ln w="19050">
              <a:solidFill>
                <a:schemeClr val="tx1"/>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p>
          </p:txBody>
        </p:sp>
        <p:sp>
          <p:nvSpPr>
            <p:cNvPr id="523291" name="Line 27"/>
            <p:cNvSpPr>
              <a:spLocks noChangeShapeType="1"/>
            </p:cNvSpPr>
            <p:nvPr/>
          </p:nvSpPr>
          <p:spPr bwMode="auto">
            <a:xfrm>
              <a:off x="3216" y="2448"/>
              <a:ext cx="528" cy="336"/>
            </a:xfrm>
            <a:prstGeom prst="line">
              <a:avLst/>
            </a:prstGeom>
            <a:noFill/>
            <a:ln w="19050">
              <a:solidFill>
                <a:schemeClr val="tx1"/>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p>
          </p:txBody>
        </p:sp>
        <p:sp>
          <p:nvSpPr>
            <p:cNvPr id="523292" name="Line 28"/>
            <p:cNvSpPr>
              <a:spLocks noChangeShapeType="1"/>
            </p:cNvSpPr>
            <p:nvPr/>
          </p:nvSpPr>
          <p:spPr bwMode="auto">
            <a:xfrm>
              <a:off x="2976" y="2784"/>
              <a:ext cx="144" cy="528"/>
            </a:xfrm>
            <a:prstGeom prst="line">
              <a:avLst/>
            </a:prstGeom>
            <a:noFill/>
            <a:ln w="19050">
              <a:solidFill>
                <a:schemeClr val="tx1"/>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p>
          </p:txBody>
        </p:sp>
        <p:sp>
          <p:nvSpPr>
            <p:cNvPr id="523293" name="Line 29"/>
            <p:cNvSpPr>
              <a:spLocks noChangeShapeType="1"/>
            </p:cNvSpPr>
            <p:nvPr/>
          </p:nvSpPr>
          <p:spPr bwMode="auto">
            <a:xfrm flipH="1">
              <a:off x="3648" y="2784"/>
              <a:ext cx="96" cy="528"/>
            </a:xfrm>
            <a:prstGeom prst="line">
              <a:avLst/>
            </a:prstGeom>
            <a:noFill/>
            <a:ln w="19050">
              <a:solidFill>
                <a:schemeClr val="tx1"/>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p>
          </p:txBody>
        </p:sp>
        <p:sp>
          <p:nvSpPr>
            <p:cNvPr id="523294" name="Line 30"/>
            <p:cNvSpPr>
              <a:spLocks noChangeShapeType="1"/>
            </p:cNvSpPr>
            <p:nvPr/>
          </p:nvSpPr>
          <p:spPr bwMode="auto">
            <a:xfrm>
              <a:off x="3120" y="3312"/>
              <a:ext cx="528" cy="0"/>
            </a:xfrm>
            <a:prstGeom prst="line">
              <a:avLst/>
            </a:prstGeom>
            <a:noFill/>
            <a:ln w="19050">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p>
          </p:txBody>
        </p:sp>
        <p:sp>
          <p:nvSpPr>
            <p:cNvPr id="523295" name="Freeform 31"/>
            <p:cNvSpPr/>
            <p:nvPr/>
          </p:nvSpPr>
          <p:spPr bwMode="auto">
            <a:xfrm>
              <a:off x="2976" y="2392"/>
              <a:ext cx="240" cy="392"/>
            </a:xfrm>
            <a:custGeom>
              <a:avLst/>
              <a:gdLst>
                <a:gd name="T0" fmla="*/ 240 w 240"/>
                <a:gd name="T1" fmla="*/ 56 h 392"/>
                <a:gd name="T2" fmla="*/ 48 w 240"/>
                <a:gd name="T3" fmla="*/ 56 h 392"/>
                <a:gd name="T4" fmla="*/ 0 w 240"/>
                <a:gd name="T5" fmla="*/ 392 h 392"/>
              </a:gdLst>
              <a:ahLst/>
              <a:cxnLst>
                <a:cxn ang="0">
                  <a:pos x="T0" y="T1"/>
                </a:cxn>
                <a:cxn ang="0">
                  <a:pos x="T2" y="T3"/>
                </a:cxn>
                <a:cxn ang="0">
                  <a:pos x="T4" y="T5"/>
                </a:cxn>
              </a:cxnLst>
              <a:rect l="0" t="0" r="r" b="b"/>
              <a:pathLst>
                <a:path w="240" h="392">
                  <a:moveTo>
                    <a:pt x="240" y="56"/>
                  </a:moveTo>
                  <a:cubicBezTo>
                    <a:pt x="164" y="28"/>
                    <a:pt x="88" y="0"/>
                    <a:pt x="48" y="56"/>
                  </a:cubicBezTo>
                  <a:cubicBezTo>
                    <a:pt x="8" y="112"/>
                    <a:pt x="8" y="336"/>
                    <a:pt x="0" y="392"/>
                  </a:cubicBezTo>
                </a:path>
              </a:pathLst>
            </a:custGeom>
            <a:noFill/>
            <a:ln w="19050"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p>
          </p:txBody>
        </p:sp>
        <p:sp>
          <p:nvSpPr>
            <p:cNvPr id="523296" name="Freeform 32"/>
            <p:cNvSpPr/>
            <p:nvPr/>
          </p:nvSpPr>
          <p:spPr bwMode="auto">
            <a:xfrm>
              <a:off x="2976" y="2448"/>
              <a:ext cx="280" cy="336"/>
            </a:xfrm>
            <a:custGeom>
              <a:avLst/>
              <a:gdLst>
                <a:gd name="T0" fmla="*/ 240 w 280"/>
                <a:gd name="T1" fmla="*/ 0 h 336"/>
                <a:gd name="T2" fmla="*/ 240 w 280"/>
                <a:gd name="T3" fmla="*/ 144 h 336"/>
                <a:gd name="T4" fmla="*/ 0 w 280"/>
                <a:gd name="T5" fmla="*/ 336 h 336"/>
              </a:gdLst>
              <a:ahLst/>
              <a:cxnLst>
                <a:cxn ang="0">
                  <a:pos x="T0" y="T1"/>
                </a:cxn>
                <a:cxn ang="0">
                  <a:pos x="T2" y="T3"/>
                </a:cxn>
                <a:cxn ang="0">
                  <a:pos x="T4" y="T5"/>
                </a:cxn>
              </a:cxnLst>
              <a:rect l="0" t="0" r="r" b="b"/>
              <a:pathLst>
                <a:path w="280" h="336">
                  <a:moveTo>
                    <a:pt x="240" y="0"/>
                  </a:moveTo>
                  <a:cubicBezTo>
                    <a:pt x="260" y="44"/>
                    <a:pt x="280" y="88"/>
                    <a:pt x="240" y="144"/>
                  </a:cubicBezTo>
                  <a:cubicBezTo>
                    <a:pt x="200" y="200"/>
                    <a:pt x="40" y="304"/>
                    <a:pt x="0" y="336"/>
                  </a:cubicBezTo>
                </a:path>
              </a:pathLst>
            </a:custGeom>
            <a:noFill/>
            <a:ln w="19050"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p>
          </p:txBody>
        </p:sp>
        <p:sp>
          <p:nvSpPr>
            <p:cNvPr id="523297" name="Freeform 33"/>
            <p:cNvSpPr/>
            <p:nvPr/>
          </p:nvSpPr>
          <p:spPr bwMode="auto">
            <a:xfrm>
              <a:off x="3424" y="3088"/>
              <a:ext cx="240" cy="240"/>
            </a:xfrm>
            <a:custGeom>
              <a:avLst/>
              <a:gdLst>
                <a:gd name="T0" fmla="*/ 224 w 240"/>
                <a:gd name="T1" fmla="*/ 224 h 240"/>
                <a:gd name="T2" fmla="*/ 32 w 240"/>
                <a:gd name="T3" fmla="*/ 128 h 240"/>
                <a:gd name="T4" fmla="*/ 32 w 240"/>
                <a:gd name="T5" fmla="*/ 32 h 240"/>
                <a:gd name="T6" fmla="*/ 128 w 240"/>
                <a:gd name="T7" fmla="*/ 32 h 240"/>
                <a:gd name="T8" fmla="*/ 224 w 240"/>
                <a:gd name="T9" fmla="*/ 224 h 240"/>
              </a:gdLst>
              <a:ahLst/>
              <a:cxnLst>
                <a:cxn ang="0">
                  <a:pos x="T0" y="T1"/>
                </a:cxn>
                <a:cxn ang="0">
                  <a:pos x="T2" y="T3"/>
                </a:cxn>
                <a:cxn ang="0">
                  <a:pos x="T4" y="T5"/>
                </a:cxn>
                <a:cxn ang="0">
                  <a:pos x="T6" y="T7"/>
                </a:cxn>
                <a:cxn ang="0">
                  <a:pos x="T8" y="T9"/>
                </a:cxn>
              </a:cxnLst>
              <a:rect l="0" t="0" r="r" b="b"/>
              <a:pathLst>
                <a:path w="240" h="240">
                  <a:moveTo>
                    <a:pt x="224" y="224"/>
                  </a:moveTo>
                  <a:cubicBezTo>
                    <a:pt x="208" y="240"/>
                    <a:pt x="64" y="160"/>
                    <a:pt x="32" y="128"/>
                  </a:cubicBezTo>
                  <a:cubicBezTo>
                    <a:pt x="0" y="96"/>
                    <a:pt x="16" y="48"/>
                    <a:pt x="32" y="32"/>
                  </a:cubicBezTo>
                  <a:cubicBezTo>
                    <a:pt x="48" y="16"/>
                    <a:pt x="96" y="0"/>
                    <a:pt x="128" y="32"/>
                  </a:cubicBezTo>
                  <a:cubicBezTo>
                    <a:pt x="160" y="64"/>
                    <a:pt x="240" y="208"/>
                    <a:pt x="224" y="224"/>
                  </a:cubicBezTo>
                  <a:close/>
                </a:path>
              </a:pathLst>
            </a:custGeom>
            <a:noFill/>
            <a:ln w="19050"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p>
          </p:txBody>
        </p:sp>
        <p:sp>
          <p:nvSpPr>
            <p:cNvPr id="523298" name="Text Box 34"/>
            <p:cNvSpPr txBox="1">
              <a:spLocks noChangeArrowheads="1"/>
            </p:cNvSpPr>
            <p:nvPr/>
          </p:nvSpPr>
          <p:spPr bwMode="auto">
            <a:xfrm>
              <a:off x="3648" y="3264"/>
              <a:ext cx="39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a:t>v</a:t>
              </a:r>
              <a:r>
                <a:rPr lang="en-US" altLang="zh-CN" b="1" baseline="-25000"/>
                <a:t>1</a:t>
              </a:r>
            </a:p>
          </p:txBody>
        </p:sp>
      </p:grpSp>
      <p:sp>
        <p:nvSpPr>
          <p:cNvPr id="523301" name="Rectangle 37"/>
          <p:cNvSpPr>
            <a:spLocks noChangeArrowheads="1"/>
          </p:cNvSpPr>
          <p:nvPr/>
        </p:nvSpPr>
        <p:spPr bwMode="auto">
          <a:xfrm>
            <a:off x="368300" y="5373216"/>
            <a:ext cx="8229600" cy="1076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20000"/>
              </a:lnSpc>
              <a:buClr>
                <a:srgbClr val="00FF00"/>
              </a:buClr>
              <a:buFont typeface="Wingdings" panose="05000000000000000000" pitchFamily="2" charset="2"/>
              <a:buNone/>
            </a:pPr>
            <a:r>
              <a:rPr lang="zh-CN" altLang="en-US" sz="2800" b="1" dirty="0">
                <a:solidFill>
                  <a:srgbClr val="FF0000"/>
                </a:solidFill>
              </a:rPr>
              <a:t>证明</a:t>
            </a:r>
            <a:r>
              <a:rPr lang="en-US" altLang="zh-CN" sz="2800" b="1" dirty="0">
                <a:solidFill>
                  <a:srgbClr val="FF0000"/>
                </a:solidFill>
              </a:rPr>
              <a:t>:</a:t>
            </a:r>
            <a:r>
              <a:rPr lang="en-US" altLang="zh-CN" sz="2800" b="1" dirty="0"/>
              <a:t>u</a:t>
            </a:r>
            <a:r>
              <a:rPr lang="en-US" altLang="zh-CN" sz="2800" b="1" baseline="-25000" dirty="0"/>
              <a:t>1</a:t>
            </a:r>
            <a:r>
              <a:rPr lang="zh-CN" altLang="en-US" sz="2800" b="1" dirty="0"/>
              <a:t>的两个邻接点与</a:t>
            </a:r>
            <a:r>
              <a:rPr lang="en-US" altLang="zh-CN" sz="2800" b="1" dirty="0"/>
              <a:t>v</a:t>
            </a:r>
            <a:r>
              <a:rPr lang="en-US" altLang="zh-CN" sz="2800" b="1" baseline="-25000" dirty="0"/>
              <a:t>1</a:t>
            </a:r>
            <a:r>
              <a:rPr lang="zh-CN" altLang="en-US" sz="2800" b="1" dirty="0"/>
              <a:t>的两个邻接点状况不同。所以，两图不同构。</a:t>
            </a:r>
          </a:p>
        </p:txBody>
      </p:sp>
      <p:sp>
        <p:nvSpPr>
          <p:cNvPr id="26" name="Text Box 25"/>
          <p:cNvSpPr txBox="1">
            <a:spLocks noChangeArrowheads="1"/>
          </p:cNvSpPr>
          <p:nvPr/>
        </p:nvSpPr>
        <p:spPr bwMode="auto">
          <a:xfrm>
            <a:off x="876300" y="106362"/>
            <a:ext cx="6705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dirty="0">
                <a:solidFill>
                  <a:srgbClr val="FF0000"/>
                </a:solidFill>
              </a:rPr>
              <a:t>图的同构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23268"/>
                                        </p:tgtEl>
                                        <p:attrNameLst>
                                          <p:attrName>style.visibility</p:attrName>
                                        </p:attrNameLst>
                                      </p:cBhvr>
                                      <p:to>
                                        <p:strVal val="visible"/>
                                      </p:to>
                                    </p:set>
                                    <p:anim calcmode="lin" valueType="num">
                                      <p:cBhvr additive="base">
                                        <p:cTn id="7" dur="500" fill="hold"/>
                                        <p:tgtEl>
                                          <p:spTgt spid="523268"/>
                                        </p:tgtEl>
                                        <p:attrNameLst>
                                          <p:attrName>ppt_x</p:attrName>
                                        </p:attrNameLst>
                                      </p:cBhvr>
                                      <p:tavLst>
                                        <p:tav tm="0">
                                          <p:val>
                                            <p:strVal val="#ppt_x"/>
                                          </p:val>
                                        </p:tav>
                                        <p:tav tm="100000">
                                          <p:val>
                                            <p:strVal val="#ppt_x"/>
                                          </p:val>
                                        </p:tav>
                                      </p:tavLst>
                                    </p:anim>
                                    <p:anim calcmode="lin" valueType="num">
                                      <p:cBhvr additive="base">
                                        <p:cTn id="8" dur="500" fill="hold"/>
                                        <p:tgtEl>
                                          <p:spTgt spid="52326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23276"/>
                                        </p:tgtEl>
                                        <p:attrNameLst>
                                          <p:attrName>style.visibility</p:attrName>
                                        </p:attrNameLst>
                                      </p:cBhvr>
                                      <p:to>
                                        <p:strVal val="visible"/>
                                      </p:to>
                                    </p:set>
                                    <p:anim calcmode="lin" valueType="num">
                                      <p:cBhvr additive="base">
                                        <p:cTn id="13" dur="500" fill="hold"/>
                                        <p:tgtEl>
                                          <p:spTgt spid="523276"/>
                                        </p:tgtEl>
                                        <p:attrNameLst>
                                          <p:attrName>ppt_x</p:attrName>
                                        </p:attrNameLst>
                                      </p:cBhvr>
                                      <p:tavLst>
                                        <p:tav tm="0">
                                          <p:val>
                                            <p:strVal val="#ppt_x"/>
                                          </p:val>
                                        </p:tav>
                                        <p:tav tm="100000">
                                          <p:val>
                                            <p:strVal val="#ppt_x"/>
                                          </p:val>
                                        </p:tav>
                                      </p:tavLst>
                                    </p:anim>
                                    <p:anim calcmode="lin" valueType="num">
                                      <p:cBhvr additive="base">
                                        <p:cTn id="14" dur="500" fill="hold"/>
                                        <p:tgtEl>
                                          <p:spTgt spid="523276"/>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23299"/>
                                        </p:tgtEl>
                                        <p:attrNameLst>
                                          <p:attrName>style.visibility</p:attrName>
                                        </p:attrNameLst>
                                      </p:cBhvr>
                                      <p:to>
                                        <p:strVal val="visible"/>
                                      </p:to>
                                    </p:set>
                                    <p:anim calcmode="lin" valueType="num">
                                      <p:cBhvr additive="base">
                                        <p:cTn id="17" dur="500" fill="hold"/>
                                        <p:tgtEl>
                                          <p:spTgt spid="523299"/>
                                        </p:tgtEl>
                                        <p:attrNameLst>
                                          <p:attrName>ppt_x</p:attrName>
                                        </p:attrNameLst>
                                      </p:cBhvr>
                                      <p:tavLst>
                                        <p:tav tm="0">
                                          <p:val>
                                            <p:strVal val="#ppt_x"/>
                                          </p:val>
                                        </p:tav>
                                        <p:tav tm="100000">
                                          <p:val>
                                            <p:strVal val="#ppt_x"/>
                                          </p:val>
                                        </p:tav>
                                      </p:tavLst>
                                    </p:anim>
                                    <p:anim calcmode="lin" valueType="num">
                                      <p:cBhvr additive="base">
                                        <p:cTn id="18" dur="500" fill="hold"/>
                                        <p:tgtEl>
                                          <p:spTgt spid="52329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23300"/>
                                        </p:tgtEl>
                                        <p:attrNameLst>
                                          <p:attrName>style.visibility</p:attrName>
                                        </p:attrNameLst>
                                      </p:cBhvr>
                                      <p:to>
                                        <p:strVal val="visible"/>
                                      </p:to>
                                    </p:set>
                                    <p:anim calcmode="lin" valueType="num">
                                      <p:cBhvr additive="base">
                                        <p:cTn id="21" dur="500" fill="hold"/>
                                        <p:tgtEl>
                                          <p:spTgt spid="523300"/>
                                        </p:tgtEl>
                                        <p:attrNameLst>
                                          <p:attrName>ppt_x</p:attrName>
                                        </p:attrNameLst>
                                      </p:cBhvr>
                                      <p:tavLst>
                                        <p:tav tm="0">
                                          <p:val>
                                            <p:strVal val="#ppt_x"/>
                                          </p:val>
                                        </p:tav>
                                        <p:tav tm="100000">
                                          <p:val>
                                            <p:strVal val="#ppt_x"/>
                                          </p:val>
                                        </p:tav>
                                      </p:tavLst>
                                    </p:anim>
                                    <p:anim calcmode="lin" valueType="num">
                                      <p:cBhvr additive="base">
                                        <p:cTn id="22" dur="500" fill="hold"/>
                                        <p:tgtEl>
                                          <p:spTgt spid="52330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23301"/>
                                        </p:tgtEl>
                                        <p:attrNameLst>
                                          <p:attrName>style.visibility</p:attrName>
                                        </p:attrNameLst>
                                      </p:cBhvr>
                                      <p:to>
                                        <p:strVal val="visible"/>
                                      </p:to>
                                    </p:set>
                                    <p:anim calcmode="lin" valueType="num">
                                      <p:cBhvr additive="base">
                                        <p:cTn id="27" dur="500" fill="hold"/>
                                        <p:tgtEl>
                                          <p:spTgt spid="523301"/>
                                        </p:tgtEl>
                                        <p:attrNameLst>
                                          <p:attrName>ppt_x</p:attrName>
                                        </p:attrNameLst>
                                      </p:cBhvr>
                                      <p:tavLst>
                                        <p:tav tm="0">
                                          <p:val>
                                            <p:strVal val="#ppt_x"/>
                                          </p:val>
                                        </p:tav>
                                        <p:tav tm="100000">
                                          <p:val>
                                            <p:strVal val="#ppt_x"/>
                                          </p:val>
                                        </p:tav>
                                      </p:tavLst>
                                    </p:anim>
                                    <p:anim calcmode="lin" valueType="num">
                                      <p:cBhvr additive="base">
                                        <p:cTn id="28" dur="500" fill="hold"/>
                                        <p:tgtEl>
                                          <p:spTgt spid="5233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3268" grpId="0"/>
      <p:bldP spid="523276" grpId="0"/>
      <p:bldP spid="523301"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 name="MH_Text_1"/>
          <p:cNvSpPr/>
          <p:nvPr>
            <p:custDataLst>
              <p:tags r:id="rId2"/>
            </p:custDataLst>
          </p:nvPr>
        </p:nvSpPr>
        <p:spPr>
          <a:xfrm>
            <a:off x="769620" y="2276475"/>
            <a:ext cx="5010785" cy="3371215"/>
          </a:xfrm>
          <a:custGeom>
            <a:avLst/>
            <a:gdLst/>
            <a:ahLst/>
            <a:cxnLst/>
            <a:rect l="l" t="t" r="r" b="b"/>
            <a:pathLst>
              <a:path w="4817937" h="2503768">
                <a:moveTo>
                  <a:pt x="1251884" y="0"/>
                </a:moveTo>
                <a:lnTo>
                  <a:pt x="2605834" y="0"/>
                </a:lnTo>
                <a:lnTo>
                  <a:pt x="2966300" y="407993"/>
                </a:lnTo>
                <a:lnTo>
                  <a:pt x="1308044" y="407993"/>
                </a:lnTo>
                <a:cubicBezTo>
                  <a:pt x="834829" y="407993"/>
                  <a:pt x="451212" y="791610"/>
                  <a:pt x="451212" y="1264825"/>
                </a:cubicBezTo>
                <a:cubicBezTo>
                  <a:pt x="451212" y="1738039"/>
                  <a:pt x="834829" y="2121656"/>
                  <a:pt x="1308044" y="2121656"/>
                </a:cubicBezTo>
                <a:lnTo>
                  <a:pt x="4346196" y="2121657"/>
                </a:lnTo>
                <a:cubicBezTo>
                  <a:pt x="4388767" y="2121657"/>
                  <a:pt x="4430613" y="2118552"/>
                  <a:pt x="4471365" y="2111500"/>
                </a:cubicBezTo>
                <a:lnTo>
                  <a:pt x="4817937" y="2503768"/>
                </a:lnTo>
                <a:lnTo>
                  <a:pt x="1251884" y="2503768"/>
                </a:lnTo>
                <a:cubicBezTo>
                  <a:pt x="560488" y="2503768"/>
                  <a:pt x="0" y="1943281"/>
                  <a:pt x="0" y="1251884"/>
                </a:cubicBezTo>
                <a:cubicBezTo>
                  <a:pt x="0" y="560488"/>
                  <a:pt x="560488" y="0"/>
                  <a:pt x="1251884" y="0"/>
                </a:cubicBezTo>
                <a:close/>
              </a:path>
            </a:pathLst>
          </a:custGeom>
          <a:solidFill>
            <a:srgbClr val="E9392B"/>
          </a:solidFill>
          <a:ln w="38100" cap="flat" cmpd="sng" algn="ctr">
            <a:noFill/>
            <a:prstDash val="solid"/>
          </a:ln>
          <a:effectLst/>
        </p:spPr>
        <p:txBody>
          <a:bodyPr lIns="1368000" tIns="34290" rIns="1296000" bIns="34290" anchor="ctr">
            <a:normAutofit/>
          </a:bodyPr>
          <a:lstStyle/>
          <a:p>
            <a:pPr marL="0" marR="0" lvl="1" indent="0" algn="l" defTabSz="914400" rtl="0" eaLnBrk="1" fontAlgn="auto" latinLnBrk="0" hangingPunct="1">
              <a:lnSpc>
                <a:spcPct val="130000"/>
              </a:lnSpc>
              <a:spcBef>
                <a:spcPts val="0"/>
              </a:spcBef>
              <a:spcAft>
                <a:spcPts val="0"/>
              </a:spcAft>
              <a:buClrTx/>
              <a:buSzTx/>
              <a:buFontTx/>
              <a:buNone/>
              <a:defRPr/>
            </a:pPr>
            <a:endParaRPr kumimoji="0" lang="en-US" altLang="zh-CN" sz="1800" b="1" i="0" u="none" strike="noStrike" kern="1200" cap="none" spc="0" normalizeH="0" baseline="0" noProof="0" dirty="0">
              <a:ln>
                <a:noFill/>
              </a:ln>
              <a:solidFill>
                <a:prstClr val="black"/>
              </a:solidFill>
              <a:effectLst/>
              <a:uLnTx/>
              <a:uFillTx/>
              <a:latin typeface="方正粗黑宋简体" panose="02000000000000000000" pitchFamily="2" charset="-122"/>
              <a:ea typeface="方正粗黑宋简体" panose="02000000000000000000" pitchFamily="2" charset="-122"/>
              <a:cs typeface="+mn-ea"/>
            </a:endParaRPr>
          </a:p>
          <a:p>
            <a:pPr marL="0" marR="0" lvl="1" indent="0" algn="l" defTabSz="914400" rtl="0" eaLnBrk="1" fontAlgn="auto" latinLnBrk="0" hangingPunct="1">
              <a:lnSpc>
                <a:spcPct val="13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方正粗黑宋简体" panose="02000000000000000000" pitchFamily="2" charset="-122"/>
                <a:ea typeface="方正粗黑宋简体" panose="02000000000000000000" pitchFamily="2" charset="-122"/>
                <a:cs typeface="+mn-ea"/>
              </a:rPr>
              <a:t>图论作为组合</a:t>
            </a:r>
          </a:p>
          <a:p>
            <a:pPr marL="0" marR="0" lvl="1" indent="0" algn="l" defTabSz="914400" rtl="0" eaLnBrk="1" fontAlgn="auto" latinLnBrk="0" hangingPunct="1">
              <a:lnSpc>
                <a:spcPct val="13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方正粗黑宋简体" panose="02000000000000000000" pitchFamily="2" charset="-122"/>
                <a:ea typeface="方正粗黑宋简体" panose="02000000000000000000" pitchFamily="2" charset="-122"/>
                <a:cs typeface="+mn-ea"/>
              </a:rPr>
              <a:t>数学的分支，近</a:t>
            </a:r>
          </a:p>
          <a:p>
            <a:pPr marL="0" marR="0" lvl="1" indent="0" algn="l" defTabSz="914400" rtl="0" eaLnBrk="1" fontAlgn="auto" latinLnBrk="0" hangingPunct="1">
              <a:lnSpc>
                <a:spcPct val="13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方正粗黑宋简体" panose="02000000000000000000" pitchFamily="2" charset="-122"/>
                <a:ea typeface="方正粗黑宋简体" panose="02000000000000000000" pitchFamily="2" charset="-122"/>
                <a:cs typeface="+mn-ea"/>
              </a:rPr>
              <a:t>年来得到较快的发</a:t>
            </a:r>
          </a:p>
          <a:p>
            <a:pPr marL="0" marR="0" lvl="1" indent="0" algn="l" defTabSz="914400" rtl="0" eaLnBrk="1" fontAlgn="auto" latinLnBrk="0" hangingPunct="1">
              <a:lnSpc>
                <a:spcPct val="13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方正粗黑宋简体" panose="02000000000000000000" pitchFamily="2" charset="-122"/>
                <a:ea typeface="方正粗黑宋简体" panose="02000000000000000000" pitchFamily="2" charset="-122"/>
                <a:cs typeface="+mn-ea"/>
              </a:rPr>
              <a:t>展，已日益广泛地应用于各种网络、电路分析、可靠性设计等领域。</a:t>
            </a:r>
          </a:p>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prstClr val="black"/>
              </a:solidFill>
              <a:effectLst/>
              <a:uLnTx/>
              <a:uFillTx/>
              <a:latin typeface="方正粗黑宋简体" panose="02000000000000000000" pitchFamily="2" charset="-122"/>
              <a:ea typeface="方正粗黑宋简体" panose="02000000000000000000" pitchFamily="2" charset="-122"/>
              <a:cs typeface="+mn-cs"/>
            </a:endParaRPr>
          </a:p>
        </p:txBody>
      </p:sp>
      <p:sp>
        <p:nvSpPr>
          <p:cNvPr id="12" name="MH_Text_2"/>
          <p:cNvSpPr txBox="1"/>
          <p:nvPr>
            <p:custDataLst>
              <p:tags r:id="rId3"/>
            </p:custDataLst>
          </p:nvPr>
        </p:nvSpPr>
        <p:spPr>
          <a:xfrm>
            <a:off x="3060065" y="2205038"/>
            <a:ext cx="5583238" cy="3294063"/>
          </a:xfrm>
          <a:custGeom>
            <a:avLst/>
            <a:gdLst>
              <a:gd name="connsiteX0" fmla="*/ 0 w 3909513"/>
              <a:gd name="connsiteY0" fmla="*/ 0 h 2031681"/>
              <a:gd name="connsiteX1" fmla="*/ 2893672 w 3909513"/>
              <a:gd name="connsiteY1" fmla="*/ 0 h 2031681"/>
              <a:gd name="connsiteX2" fmla="*/ 3909513 w 3909513"/>
              <a:gd name="connsiteY2" fmla="*/ 1015841 h 2031681"/>
              <a:gd name="connsiteX3" fmla="*/ 2893672 w 3909513"/>
              <a:gd name="connsiteY3" fmla="*/ 2031681 h 2031681"/>
              <a:gd name="connsiteX4" fmla="*/ 1795010 w 3909513"/>
              <a:gd name="connsiteY4" fmla="*/ 2031681 h 2031681"/>
              <a:gd name="connsiteX5" fmla="*/ 1502510 w 3909513"/>
              <a:gd name="connsiteY5" fmla="*/ 1700616 h 2031681"/>
              <a:gd name="connsiteX6" fmla="*/ 2848101 w 3909513"/>
              <a:gd name="connsiteY6" fmla="*/ 1700616 h 2031681"/>
              <a:gd name="connsiteX7" fmla="*/ 3543377 w 3909513"/>
              <a:gd name="connsiteY7" fmla="*/ 1005340 h 2031681"/>
              <a:gd name="connsiteX8" fmla="*/ 2848101 w 3909513"/>
              <a:gd name="connsiteY8" fmla="*/ 310065 h 2031681"/>
              <a:gd name="connsiteX9" fmla="*/ 382794 w 3909513"/>
              <a:gd name="connsiteY9" fmla="*/ 310064 h 2031681"/>
              <a:gd name="connsiteX10" fmla="*/ 281226 w 3909513"/>
              <a:gd name="connsiteY10" fmla="*/ 318306 h 203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9513" h="2031681">
                <a:moveTo>
                  <a:pt x="0" y="0"/>
                </a:moveTo>
                <a:lnTo>
                  <a:pt x="2893672" y="0"/>
                </a:lnTo>
                <a:cubicBezTo>
                  <a:pt x="3454705" y="0"/>
                  <a:pt x="3909513" y="454807"/>
                  <a:pt x="3909513" y="1015841"/>
                </a:cubicBezTo>
                <a:cubicBezTo>
                  <a:pt x="3909513" y="1576874"/>
                  <a:pt x="3454705" y="2031681"/>
                  <a:pt x="2893672" y="2031681"/>
                </a:cubicBezTo>
                <a:lnTo>
                  <a:pt x="1795010" y="2031681"/>
                </a:lnTo>
                <a:lnTo>
                  <a:pt x="1502510" y="1700616"/>
                </a:lnTo>
                <a:lnTo>
                  <a:pt x="2848101" y="1700616"/>
                </a:lnTo>
                <a:cubicBezTo>
                  <a:pt x="3232092" y="1700616"/>
                  <a:pt x="3543377" y="1389330"/>
                  <a:pt x="3543377" y="1005340"/>
                </a:cubicBezTo>
                <a:cubicBezTo>
                  <a:pt x="3543377" y="621351"/>
                  <a:pt x="3232092" y="310065"/>
                  <a:pt x="2848101" y="310065"/>
                </a:cubicBezTo>
                <a:lnTo>
                  <a:pt x="382794" y="310064"/>
                </a:lnTo>
                <a:cubicBezTo>
                  <a:pt x="348250" y="310064"/>
                  <a:pt x="314294" y="312583"/>
                  <a:pt x="281226" y="318306"/>
                </a:cubicBezTo>
                <a:close/>
              </a:path>
            </a:pathLst>
          </a:custGeom>
          <a:solidFill>
            <a:srgbClr val="585858"/>
          </a:solidFill>
          <a:ln>
            <a:noFill/>
          </a:ln>
          <a:effectLst/>
        </p:spPr>
        <p:txBody>
          <a:bodyPr lIns="1368000" rIns="1368000" anchor="ctr">
            <a:normAutofit/>
          </a:bodyPr>
          <a:lstStyle/>
          <a:p>
            <a:pPr marL="457200" marR="0" lvl="1"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5A52F4"/>
                </a:solidFill>
                <a:effectLst/>
                <a:uLnTx/>
                <a:uFillTx/>
                <a:latin typeface="方正粗黑宋简体" panose="02000000000000000000" pitchFamily="2" charset="-122"/>
                <a:ea typeface="方正粗黑宋简体" panose="02000000000000000000" pitchFamily="2" charset="-122"/>
                <a:cs typeface="+mn-ea"/>
              </a:rPr>
              <a:t>1736</a:t>
            </a:r>
            <a:r>
              <a:rPr kumimoji="0" lang="zh-CN" altLang="en-US" sz="1800" b="1" i="0" u="none" strike="noStrike" kern="1200" cap="none" spc="0" normalizeH="0" baseline="0" noProof="0" dirty="0">
                <a:ln>
                  <a:noFill/>
                </a:ln>
                <a:solidFill>
                  <a:srgbClr val="5A52F4"/>
                </a:solidFill>
                <a:effectLst/>
                <a:uLnTx/>
                <a:uFillTx/>
                <a:latin typeface="方正粗黑宋简体" panose="02000000000000000000" pitchFamily="2" charset="-122"/>
                <a:ea typeface="方正粗黑宋简体" panose="02000000000000000000" pitchFamily="2" charset="-122"/>
                <a:cs typeface="+mn-ea"/>
              </a:rPr>
              <a:t>年是图论的历史元年。这一年，欧拉（</a:t>
            </a:r>
            <a:r>
              <a:rPr kumimoji="0" lang="en-US" altLang="zh-CN" sz="1800" b="1" i="0" u="none" strike="noStrike" kern="1200" cap="none" spc="0" normalizeH="0" baseline="0" noProof="0" dirty="0">
                <a:ln>
                  <a:noFill/>
                </a:ln>
                <a:solidFill>
                  <a:srgbClr val="5A52F4"/>
                </a:solidFill>
                <a:effectLst/>
                <a:uLnTx/>
                <a:uFillTx/>
                <a:latin typeface="方正粗黑宋简体" panose="02000000000000000000" pitchFamily="2" charset="-122"/>
                <a:ea typeface="方正粗黑宋简体" panose="02000000000000000000" pitchFamily="2" charset="-122"/>
                <a:cs typeface="+mn-ea"/>
              </a:rPr>
              <a:t>Euler</a:t>
            </a:r>
            <a:r>
              <a:rPr kumimoji="0" lang="zh-CN" altLang="en-US" sz="1800" b="1" i="0" u="none" strike="noStrike" kern="1200" cap="none" spc="0" normalizeH="0" baseline="0" noProof="0" dirty="0">
                <a:ln>
                  <a:noFill/>
                </a:ln>
                <a:solidFill>
                  <a:srgbClr val="5A52F4"/>
                </a:solidFill>
                <a:effectLst/>
                <a:uLnTx/>
                <a:uFillTx/>
                <a:latin typeface="方正粗黑宋简体" panose="02000000000000000000" pitchFamily="2" charset="-122"/>
                <a:ea typeface="方正粗黑宋简体" panose="02000000000000000000" pitchFamily="2" charset="-122"/>
                <a:cs typeface="+mn-ea"/>
              </a:rPr>
              <a:t>）研究哥尼斯堡的七桥问题，发表了图论的首篇论文，奠定</a:t>
            </a:r>
            <a:r>
              <a:rPr kumimoji="0" lang="en-US" altLang="zh-CN" sz="1800" b="1" i="0" u="none" strike="noStrike" kern="1200" cap="none" spc="0" normalizeH="0" baseline="0" noProof="0" dirty="0">
                <a:ln>
                  <a:noFill/>
                </a:ln>
                <a:solidFill>
                  <a:srgbClr val="5A52F4"/>
                </a:solidFill>
                <a:effectLst/>
                <a:uLnTx/>
                <a:uFillTx/>
                <a:latin typeface="方正粗黑宋简体" panose="02000000000000000000" pitchFamily="2" charset="-122"/>
                <a:ea typeface="方正粗黑宋简体" panose="02000000000000000000" pitchFamily="2" charset="-122"/>
                <a:cs typeface="+mn-ea"/>
              </a:rPr>
              <a:t>     </a:t>
            </a:r>
            <a:r>
              <a:rPr kumimoji="0" lang="zh-CN" altLang="en-US" sz="1800" b="1" i="0" u="none" strike="noStrike" kern="1200" cap="none" spc="0" normalizeH="0" baseline="0" noProof="0" dirty="0">
                <a:ln>
                  <a:noFill/>
                </a:ln>
                <a:solidFill>
                  <a:srgbClr val="5A52F4"/>
                </a:solidFill>
                <a:effectLst/>
                <a:uLnTx/>
                <a:uFillTx/>
                <a:latin typeface="方正粗黑宋简体" panose="02000000000000000000" pitchFamily="2" charset="-122"/>
                <a:ea typeface="方正粗黑宋简体" panose="02000000000000000000" pitchFamily="2" charset="-122"/>
                <a:cs typeface="+mn-ea"/>
              </a:rPr>
              <a:t>了图论的基础。</a:t>
            </a:r>
          </a:p>
        </p:txBody>
      </p:sp>
      <p:sp>
        <p:nvSpPr>
          <p:cNvPr id="35" name="MH_Other_3"/>
          <p:cNvSpPr/>
          <p:nvPr>
            <p:custDataLst>
              <p:tags r:id="rId4"/>
            </p:custDataLst>
          </p:nvPr>
        </p:nvSpPr>
        <p:spPr>
          <a:xfrm rot="2896990">
            <a:off x="1323975" y="3735388"/>
            <a:ext cx="7207250" cy="568325"/>
          </a:xfrm>
          <a:prstGeom prst="parallelogram">
            <a:avLst>
              <a:gd name="adj" fmla="val 69466"/>
            </a:avLst>
          </a:prstGeom>
          <a:gradFill flip="none" rotWithShape="1">
            <a:gsLst>
              <a:gs pos="0">
                <a:srgbClr val="9D9D9D"/>
              </a:gs>
              <a:gs pos="40000">
                <a:srgbClr val="FFFFFF">
                  <a:alpha val="0"/>
                </a:srgbClr>
              </a:gs>
            </a:gsLst>
            <a:lin ang="16200000" scaled="1"/>
            <a:tileRect/>
          </a:gra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5" name="MH_PageTitle"/>
          <p:cNvSpPr>
            <a:spLocks noGrp="1"/>
          </p:cNvSpPr>
          <p:nvPr>
            <p:ph type="title"/>
            <p:custDataLst>
              <p:tags r:id="rId5"/>
            </p:custDataLst>
          </p:nvPr>
        </p:nvSpPr>
        <p:spPr>
          <a:xfrm>
            <a:off x="250825" y="188913"/>
            <a:ext cx="8540750" cy="720725"/>
          </a:xfrm>
        </p:spPr>
        <p:txBody>
          <a:bodyPr vert="horz" wrap="square"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endParaRPr kumimoji="0" lang="zh-CN" altLang="en-US" sz="3500" b="0" i="0" u="none" strike="noStrike" kern="1200" cap="all" spc="0" normalizeH="0" baseline="0" noProof="0" dirty="0">
              <a:ln>
                <a:noFill/>
              </a:ln>
              <a:solidFill>
                <a:schemeClr val="accent1">
                  <a:lumMod val="75000"/>
                </a:schemeClr>
              </a:solidFill>
              <a:effectLst/>
              <a:uLnTx/>
              <a:uFillTx/>
              <a:latin typeface="+mj-lt"/>
              <a:ea typeface="+mj-ea"/>
              <a:cs typeface="+mj-cs"/>
            </a:endParaRPr>
          </a:p>
        </p:txBody>
      </p:sp>
      <p:sp>
        <p:nvSpPr>
          <p:cNvPr id="8" name="MH_Other_1"/>
          <p:cNvSpPr/>
          <p:nvPr>
            <p:custDataLst>
              <p:tags r:id="rId6"/>
            </p:custDataLst>
          </p:nvPr>
        </p:nvSpPr>
        <p:spPr>
          <a:xfrm>
            <a:off x="539750" y="188913"/>
            <a:ext cx="2303463" cy="1727200"/>
          </a:xfrm>
          <a:custGeom>
            <a:avLst/>
            <a:gdLst>
              <a:gd name="connsiteX0" fmla="*/ 463709 w 1872000"/>
              <a:gd name="connsiteY0" fmla="*/ 0 h 1642242"/>
              <a:gd name="connsiteX1" fmla="*/ 1408291 w 1872000"/>
              <a:gd name="connsiteY1" fmla="*/ 0 h 1642242"/>
              <a:gd name="connsiteX2" fmla="*/ 1459327 w 1872000"/>
              <a:gd name="connsiteY2" fmla="*/ 31542 h 1642242"/>
              <a:gd name="connsiteX3" fmla="*/ 1518577 w 1872000"/>
              <a:gd name="connsiteY3" fmla="*/ 81274 h 1642242"/>
              <a:gd name="connsiteX4" fmla="*/ 1870181 w 1872000"/>
              <a:gd name="connsiteY4" fmla="*/ 784484 h 1642242"/>
              <a:gd name="connsiteX5" fmla="*/ 1872000 w 1872000"/>
              <a:gd name="connsiteY5" fmla="*/ 821121 h 1642242"/>
              <a:gd name="connsiteX6" fmla="*/ 1870181 w 1872000"/>
              <a:gd name="connsiteY6" fmla="*/ 857758 h 1642242"/>
              <a:gd name="connsiteX7" fmla="*/ 1518577 w 1872000"/>
              <a:gd name="connsiteY7" fmla="*/ 1560969 h 1642242"/>
              <a:gd name="connsiteX8" fmla="*/ 1459327 w 1872000"/>
              <a:gd name="connsiteY8" fmla="*/ 1610700 h 1642242"/>
              <a:gd name="connsiteX9" fmla="*/ 1408291 w 1872000"/>
              <a:gd name="connsiteY9" fmla="*/ 1642242 h 1642242"/>
              <a:gd name="connsiteX10" fmla="*/ 463709 w 1872000"/>
              <a:gd name="connsiteY10" fmla="*/ 1642242 h 1642242"/>
              <a:gd name="connsiteX11" fmla="*/ 412673 w 1872000"/>
              <a:gd name="connsiteY11" fmla="*/ 1610700 h 1642242"/>
              <a:gd name="connsiteX12" fmla="*/ 353425 w 1872000"/>
              <a:gd name="connsiteY12" fmla="*/ 1560970 h 1642242"/>
              <a:gd name="connsiteX13" fmla="*/ 1819 w 1872000"/>
              <a:gd name="connsiteY13" fmla="*/ 857758 h 1642242"/>
              <a:gd name="connsiteX14" fmla="*/ 0 w 1872000"/>
              <a:gd name="connsiteY14" fmla="*/ 821121 h 1642242"/>
              <a:gd name="connsiteX15" fmla="*/ 1819 w 1872000"/>
              <a:gd name="connsiteY15" fmla="*/ 784484 h 1642242"/>
              <a:gd name="connsiteX16" fmla="*/ 353425 w 1872000"/>
              <a:gd name="connsiteY16" fmla="*/ 81272 h 1642242"/>
              <a:gd name="connsiteX17" fmla="*/ 412673 w 1872000"/>
              <a:gd name="connsiteY17" fmla="*/ 31542 h 164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72000" h="1642242">
                <a:moveTo>
                  <a:pt x="463709" y="0"/>
                </a:moveTo>
                <a:lnTo>
                  <a:pt x="1408291" y="0"/>
                </a:lnTo>
                <a:lnTo>
                  <a:pt x="1459327" y="31542"/>
                </a:lnTo>
                <a:lnTo>
                  <a:pt x="1518577" y="81274"/>
                </a:lnTo>
                <a:lnTo>
                  <a:pt x="1870181" y="784484"/>
                </a:lnTo>
                <a:lnTo>
                  <a:pt x="1872000" y="821121"/>
                </a:lnTo>
                <a:lnTo>
                  <a:pt x="1870181" y="857758"/>
                </a:lnTo>
                <a:lnTo>
                  <a:pt x="1518577" y="1560969"/>
                </a:lnTo>
                <a:lnTo>
                  <a:pt x="1459327" y="1610700"/>
                </a:lnTo>
                <a:lnTo>
                  <a:pt x="1408291" y="1642242"/>
                </a:lnTo>
                <a:lnTo>
                  <a:pt x="463709" y="1642242"/>
                </a:lnTo>
                <a:lnTo>
                  <a:pt x="412673" y="1610700"/>
                </a:lnTo>
                <a:lnTo>
                  <a:pt x="353425" y="1560970"/>
                </a:lnTo>
                <a:lnTo>
                  <a:pt x="1819" y="857758"/>
                </a:lnTo>
                <a:lnTo>
                  <a:pt x="0" y="821121"/>
                </a:lnTo>
                <a:lnTo>
                  <a:pt x="1819" y="784484"/>
                </a:lnTo>
                <a:lnTo>
                  <a:pt x="353425" y="81272"/>
                </a:lnTo>
                <a:lnTo>
                  <a:pt x="412673" y="31542"/>
                </a:lnTo>
                <a:close/>
              </a:path>
            </a:pathLst>
          </a:custGeom>
          <a:gradFill>
            <a:gsLst>
              <a:gs pos="0">
                <a:schemeClr val="accent1"/>
              </a:gs>
              <a:gs pos="100000">
                <a:schemeClr val="accent1">
                  <a:lumMod val="75000"/>
                </a:schemeClr>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rgbClr val="333333"/>
              </a:solidFill>
              <a:effectLst/>
              <a:uLnTx/>
              <a:uFillTx/>
              <a:latin typeface="+mn-lt"/>
              <a:ea typeface="+mn-ea"/>
              <a:cs typeface="+mn-cs"/>
            </a:endParaRPr>
          </a:p>
        </p:txBody>
      </p:sp>
      <p:sp>
        <p:nvSpPr>
          <p:cNvPr id="9" name="MH_SubTitle_1"/>
          <p:cNvSpPr/>
          <p:nvPr>
            <p:custDataLst>
              <p:tags r:id="rId7"/>
            </p:custDataLst>
          </p:nvPr>
        </p:nvSpPr>
        <p:spPr>
          <a:xfrm>
            <a:off x="738188" y="404813"/>
            <a:ext cx="1817688" cy="1336675"/>
          </a:xfrm>
          <a:custGeom>
            <a:avLst/>
            <a:gdLst>
              <a:gd name="connsiteX0" fmla="*/ 463709 w 1872000"/>
              <a:gd name="connsiteY0" fmla="*/ 0 h 1642242"/>
              <a:gd name="connsiteX1" fmla="*/ 1408291 w 1872000"/>
              <a:gd name="connsiteY1" fmla="*/ 0 h 1642242"/>
              <a:gd name="connsiteX2" fmla="*/ 1459327 w 1872000"/>
              <a:gd name="connsiteY2" fmla="*/ 31542 h 1642242"/>
              <a:gd name="connsiteX3" fmla="*/ 1518577 w 1872000"/>
              <a:gd name="connsiteY3" fmla="*/ 81274 h 1642242"/>
              <a:gd name="connsiteX4" fmla="*/ 1870181 w 1872000"/>
              <a:gd name="connsiteY4" fmla="*/ 784484 h 1642242"/>
              <a:gd name="connsiteX5" fmla="*/ 1872000 w 1872000"/>
              <a:gd name="connsiteY5" fmla="*/ 821121 h 1642242"/>
              <a:gd name="connsiteX6" fmla="*/ 1870181 w 1872000"/>
              <a:gd name="connsiteY6" fmla="*/ 857758 h 1642242"/>
              <a:gd name="connsiteX7" fmla="*/ 1518577 w 1872000"/>
              <a:gd name="connsiteY7" fmla="*/ 1560969 h 1642242"/>
              <a:gd name="connsiteX8" fmla="*/ 1459327 w 1872000"/>
              <a:gd name="connsiteY8" fmla="*/ 1610700 h 1642242"/>
              <a:gd name="connsiteX9" fmla="*/ 1408291 w 1872000"/>
              <a:gd name="connsiteY9" fmla="*/ 1642242 h 1642242"/>
              <a:gd name="connsiteX10" fmla="*/ 463709 w 1872000"/>
              <a:gd name="connsiteY10" fmla="*/ 1642242 h 1642242"/>
              <a:gd name="connsiteX11" fmla="*/ 412673 w 1872000"/>
              <a:gd name="connsiteY11" fmla="*/ 1610700 h 1642242"/>
              <a:gd name="connsiteX12" fmla="*/ 353425 w 1872000"/>
              <a:gd name="connsiteY12" fmla="*/ 1560970 h 1642242"/>
              <a:gd name="connsiteX13" fmla="*/ 1819 w 1872000"/>
              <a:gd name="connsiteY13" fmla="*/ 857758 h 1642242"/>
              <a:gd name="connsiteX14" fmla="*/ 0 w 1872000"/>
              <a:gd name="connsiteY14" fmla="*/ 821121 h 1642242"/>
              <a:gd name="connsiteX15" fmla="*/ 1819 w 1872000"/>
              <a:gd name="connsiteY15" fmla="*/ 784484 h 1642242"/>
              <a:gd name="connsiteX16" fmla="*/ 353425 w 1872000"/>
              <a:gd name="connsiteY16" fmla="*/ 81272 h 1642242"/>
              <a:gd name="connsiteX17" fmla="*/ 412673 w 1872000"/>
              <a:gd name="connsiteY17" fmla="*/ 31542 h 164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72000" h="1642242">
                <a:moveTo>
                  <a:pt x="463709" y="0"/>
                </a:moveTo>
                <a:lnTo>
                  <a:pt x="1408291" y="0"/>
                </a:lnTo>
                <a:lnTo>
                  <a:pt x="1459327" y="31542"/>
                </a:lnTo>
                <a:lnTo>
                  <a:pt x="1518577" y="81274"/>
                </a:lnTo>
                <a:lnTo>
                  <a:pt x="1870181" y="784484"/>
                </a:lnTo>
                <a:lnTo>
                  <a:pt x="1872000" y="821121"/>
                </a:lnTo>
                <a:lnTo>
                  <a:pt x="1870181" y="857758"/>
                </a:lnTo>
                <a:lnTo>
                  <a:pt x="1518577" y="1560969"/>
                </a:lnTo>
                <a:lnTo>
                  <a:pt x="1459327" y="1610700"/>
                </a:lnTo>
                <a:lnTo>
                  <a:pt x="1408291" y="1642242"/>
                </a:lnTo>
                <a:lnTo>
                  <a:pt x="463709" y="1642242"/>
                </a:lnTo>
                <a:lnTo>
                  <a:pt x="412673" y="1610700"/>
                </a:lnTo>
                <a:lnTo>
                  <a:pt x="353425" y="1560970"/>
                </a:lnTo>
                <a:lnTo>
                  <a:pt x="1819" y="857758"/>
                </a:lnTo>
                <a:lnTo>
                  <a:pt x="0" y="821121"/>
                </a:lnTo>
                <a:lnTo>
                  <a:pt x="1819" y="784484"/>
                </a:lnTo>
                <a:lnTo>
                  <a:pt x="353425" y="81272"/>
                </a:lnTo>
                <a:lnTo>
                  <a:pt x="412673" y="31542"/>
                </a:lnTo>
                <a:close/>
              </a:path>
            </a:pathLst>
          </a:custGeom>
          <a:solidFill>
            <a:srgbClr val="F8F8F8"/>
          </a:solidFill>
          <a:ln>
            <a:noFill/>
          </a:ln>
          <a:effectLst>
            <a:outerShdw blurRad="38100" dist="38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0000"/>
                </a:solidFill>
                <a:effectLst/>
                <a:uLnTx/>
                <a:uFillTx/>
                <a:latin typeface="幼圆" panose="02010509060101010101" pitchFamily="49" charset="-122"/>
                <a:ea typeface="+mn-ea"/>
                <a:cs typeface="+mn-cs"/>
              </a:rPr>
              <a:t>1.</a:t>
            </a:r>
            <a:r>
              <a:rPr kumimoji="0" lang="zh-CN" altLang="en-US" sz="2800" b="1" i="0" u="none" strike="noStrike" kern="1200" cap="none" spc="0" normalizeH="0" baseline="0" noProof="0" dirty="0">
                <a:ln>
                  <a:noFill/>
                </a:ln>
                <a:solidFill>
                  <a:srgbClr val="FF0000"/>
                </a:solidFill>
                <a:effectLst/>
                <a:uLnTx/>
                <a:uFillTx/>
                <a:latin typeface="幼圆" panose="02010509060101010101" pitchFamily="49" charset="-122"/>
                <a:ea typeface="+mn-ea"/>
                <a:cs typeface="+mn-cs"/>
              </a:rPr>
              <a:t>图论研究的背景和特点</a:t>
            </a:r>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灯片编号占位符 26"/>
          <p:cNvSpPr>
            <a:spLocks noGrp="1"/>
          </p:cNvSpPr>
          <p:nvPr>
            <p:ph type="sldNum" sz="quarter" idx="12"/>
          </p:nvPr>
        </p:nvSpPr>
        <p:spPr/>
        <p:txBody>
          <a:bodyPr/>
          <a:lstStyle/>
          <a:p>
            <a:fld id="{462A8081-A744-4C40-AEEB-38FA0F046F91}" type="slidenum">
              <a:rPr lang="zh-CN" altLang="en-US">
                <a:solidFill>
                  <a:srgbClr val="FFFFFF"/>
                </a:solidFill>
              </a:rPr>
              <a:t>40</a:t>
            </a:fld>
            <a:endParaRPr lang="en-US" altLang="zh-CN">
              <a:solidFill>
                <a:srgbClr val="FFFFFF"/>
              </a:solidFill>
            </a:endParaRPr>
          </a:p>
        </p:txBody>
      </p:sp>
      <p:sp>
        <p:nvSpPr>
          <p:cNvPr id="526348" name="Text Box 12"/>
          <p:cNvSpPr txBox="1">
            <a:spLocks noChangeArrowheads="1"/>
          </p:cNvSpPr>
          <p:nvPr/>
        </p:nvSpPr>
        <p:spPr bwMode="auto">
          <a:xfrm>
            <a:off x="688617" y="476672"/>
            <a:ext cx="6705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kumimoji="1" lang="zh-CN" altLang="en-US" sz="3200" b="1" dirty="0">
                <a:solidFill>
                  <a:srgbClr val="FFFFFF"/>
                </a:solidFill>
              </a:rPr>
              <a:t>完全图与补图</a:t>
            </a:r>
          </a:p>
        </p:txBody>
      </p:sp>
      <p:sp>
        <p:nvSpPr>
          <p:cNvPr id="526349" name="Rectangle 13"/>
          <p:cNvSpPr>
            <a:spLocks noChangeArrowheads="1"/>
          </p:cNvSpPr>
          <p:nvPr/>
        </p:nvSpPr>
        <p:spPr bwMode="auto">
          <a:xfrm>
            <a:off x="343744" y="1143560"/>
            <a:ext cx="83632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fontAlgn="base">
              <a:spcBef>
                <a:spcPct val="0"/>
              </a:spcBef>
              <a:spcAft>
                <a:spcPct val="0"/>
              </a:spcAft>
            </a:pPr>
            <a:r>
              <a:rPr kumimoji="1" lang="zh-CN" altLang="en-US" sz="2400" b="1" dirty="0">
                <a:solidFill>
                  <a:srgbClr val="FFFFFF"/>
                </a:solidFill>
              </a:rPr>
              <a:t>每两个不同的顶点之间都有一条边相连的简单图称为完全图 </a:t>
            </a:r>
            <a:r>
              <a:rPr kumimoji="1" lang="en-US" altLang="zh-CN" sz="2400" b="1" dirty="0">
                <a:solidFill>
                  <a:srgbClr val="FFFFFF"/>
                </a:solidFill>
              </a:rPr>
              <a:t>.</a:t>
            </a:r>
          </a:p>
        </p:txBody>
      </p:sp>
      <p:sp>
        <p:nvSpPr>
          <p:cNvPr id="526351" name="Rectangle 15"/>
          <p:cNvSpPr>
            <a:spLocks noChangeArrowheads="1"/>
          </p:cNvSpPr>
          <p:nvPr/>
        </p:nvSpPr>
        <p:spPr bwMode="auto">
          <a:xfrm>
            <a:off x="356274" y="1716634"/>
            <a:ext cx="800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r>
              <a:rPr kumimoji="1" lang="zh-CN" altLang="en-US" sz="2400" b="1" dirty="0">
                <a:solidFill>
                  <a:srgbClr val="FFFFFF"/>
                </a:solidFill>
                <a:cs typeface="Times New Roman" panose="02020603050405020304" pitchFamily="18" charset="0"/>
              </a:rPr>
              <a:t>为</a:t>
            </a:r>
            <a:r>
              <a:rPr kumimoji="1" lang="en-US" altLang="zh-CN" sz="2400" b="1" dirty="0">
                <a:solidFill>
                  <a:srgbClr val="FFFFFF"/>
                </a:solidFill>
                <a:cs typeface="Times New Roman" panose="02020603050405020304" pitchFamily="18" charset="0"/>
              </a:rPr>
              <a:t> </a:t>
            </a:r>
            <a:r>
              <a:rPr kumimoji="1" lang="en-US" altLang="zh-CN" sz="2400" b="1" dirty="0" err="1">
                <a:solidFill>
                  <a:srgbClr val="FFFFFF"/>
                </a:solidFill>
                <a:cs typeface="Times New Roman" panose="02020603050405020304" pitchFamily="18" charset="0"/>
              </a:rPr>
              <a:t>K</a:t>
            </a:r>
            <a:r>
              <a:rPr kumimoji="1" lang="en-US" altLang="zh-CN" sz="2400" b="1" baseline="-25000" dirty="0" err="1">
                <a:solidFill>
                  <a:srgbClr val="FFFFFF"/>
                </a:solidFill>
                <a:cs typeface="Times New Roman" panose="02020603050405020304" pitchFamily="18" charset="0"/>
              </a:rPr>
              <a:t>n</a:t>
            </a:r>
            <a:endParaRPr kumimoji="1" lang="en-US" altLang="zh-CN" sz="2400" b="1" baseline="-25000" dirty="0">
              <a:solidFill>
                <a:srgbClr val="FFFFFF"/>
              </a:solidFill>
            </a:endParaRPr>
          </a:p>
        </p:txBody>
      </p:sp>
      <p:grpSp>
        <p:nvGrpSpPr>
          <p:cNvPr id="526374" name="Group 38"/>
          <p:cNvGrpSpPr/>
          <p:nvPr/>
        </p:nvGrpSpPr>
        <p:grpSpPr bwMode="auto">
          <a:xfrm>
            <a:off x="914400" y="3048000"/>
            <a:ext cx="838200" cy="1371600"/>
            <a:chOff x="576" y="1920"/>
            <a:chExt cx="528" cy="864"/>
          </a:xfrm>
        </p:grpSpPr>
        <p:sp>
          <p:nvSpPr>
            <p:cNvPr id="526355" name="Line 19"/>
            <p:cNvSpPr>
              <a:spLocks noChangeShapeType="1"/>
            </p:cNvSpPr>
            <p:nvPr/>
          </p:nvSpPr>
          <p:spPr bwMode="auto">
            <a:xfrm>
              <a:off x="624" y="1920"/>
              <a:ext cx="480" cy="0"/>
            </a:xfrm>
            <a:prstGeom prst="line">
              <a:avLst/>
            </a:prstGeom>
            <a:noFill/>
            <a:ln w="28575">
              <a:solidFill>
                <a:schemeClr val="tx1"/>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a:solidFill>
                  <a:srgbClr val="FFFFFF"/>
                </a:solidFill>
              </a:endParaRPr>
            </a:p>
          </p:txBody>
        </p:sp>
        <p:sp>
          <p:nvSpPr>
            <p:cNvPr id="526369" name="Text Box 33"/>
            <p:cNvSpPr txBox="1">
              <a:spLocks noChangeArrowheads="1"/>
            </p:cNvSpPr>
            <p:nvPr/>
          </p:nvSpPr>
          <p:spPr bwMode="auto">
            <a:xfrm>
              <a:off x="576" y="2496"/>
              <a:ext cx="49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kumimoji="1" lang="en-US" altLang="zh-CN" sz="2400" b="1">
                  <a:solidFill>
                    <a:srgbClr val="FFFFFF"/>
                  </a:solidFill>
                </a:rPr>
                <a:t>K</a:t>
              </a:r>
              <a:r>
                <a:rPr kumimoji="1" lang="en-US" altLang="zh-CN" sz="2400" b="1" baseline="-25000">
                  <a:solidFill>
                    <a:srgbClr val="FFFFFF"/>
                  </a:solidFill>
                </a:rPr>
                <a:t>2</a:t>
              </a:r>
            </a:p>
          </p:txBody>
        </p:sp>
      </p:grpSp>
      <p:grpSp>
        <p:nvGrpSpPr>
          <p:cNvPr id="526375" name="Group 39"/>
          <p:cNvGrpSpPr/>
          <p:nvPr/>
        </p:nvGrpSpPr>
        <p:grpSpPr bwMode="auto">
          <a:xfrm>
            <a:off x="2743200" y="2819400"/>
            <a:ext cx="990600" cy="1600200"/>
            <a:chOff x="1728" y="1776"/>
            <a:chExt cx="624" cy="1008"/>
          </a:xfrm>
        </p:grpSpPr>
        <p:sp>
          <p:nvSpPr>
            <p:cNvPr id="526356" name="Line 20"/>
            <p:cNvSpPr>
              <a:spLocks noChangeShapeType="1"/>
            </p:cNvSpPr>
            <p:nvPr/>
          </p:nvSpPr>
          <p:spPr bwMode="auto">
            <a:xfrm flipH="1">
              <a:off x="1728" y="1776"/>
              <a:ext cx="288" cy="384"/>
            </a:xfrm>
            <a:prstGeom prst="line">
              <a:avLst/>
            </a:prstGeom>
            <a:noFill/>
            <a:ln w="28575">
              <a:solidFill>
                <a:schemeClr val="tx1"/>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a:solidFill>
                  <a:srgbClr val="FFFFFF"/>
                </a:solidFill>
              </a:endParaRPr>
            </a:p>
          </p:txBody>
        </p:sp>
        <p:sp>
          <p:nvSpPr>
            <p:cNvPr id="526357" name="Line 21"/>
            <p:cNvSpPr>
              <a:spLocks noChangeShapeType="1"/>
            </p:cNvSpPr>
            <p:nvPr/>
          </p:nvSpPr>
          <p:spPr bwMode="auto">
            <a:xfrm>
              <a:off x="2016" y="1776"/>
              <a:ext cx="336" cy="336"/>
            </a:xfrm>
            <a:prstGeom prst="line">
              <a:avLst/>
            </a:prstGeom>
            <a:noFill/>
            <a:ln w="28575">
              <a:solidFill>
                <a:schemeClr val="tx1"/>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a:solidFill>
                  <a:srgbClr val="FFFFFF"/>
                </a:solidFill>
              </a:endParaRPr>
            </a:p>
          </p:txBody>
        </p:sp>
        <p:sp>
          <p:nvSpPr>
            <p:cNvPr id="526358" name="Line 22"/>
            <p:cNvSpPr>
              <a:spLocks noChangeShapeType="1"/>
            </p:cNvSpPr>
            <p:nvPr/>
          </p:nvSpPr>
          <p:spPr bwMode="auto">
            <a:xfrm flipV="1">
              <a:off x="1728" y="2112"/>
              <a:ext cx="624" cy="48"/>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a:solidFill>
                  <a:srgbClr val="FFFFFF"/>
                </a:solidFill>
              </a:endParaRPr>
            </a:p>
          </p:txBody>
        </p:sp>
        <p:sp>
          <p:nvSpPr>
            <p:cNvPr id="526370" name="Text Box 34"/>
            <p:cNvSpPr txBox="1">
              <a:spLocks noChangeArrowheads="1"/>
            </p:cNvSpPr>
            <p:nvPr/>
          </p:nvSpPr>
          <p:spPr bwMode="auto">
            <a:xfrm>
              <a:off x="1776" y="2496"/>
              <a:ext cx="49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kumimoji="1" lang="en-US" altLang="zh-CN" sz="2400" b="1">
                  <a:solidFill>
                    <a:srgbClr val="FFFFFF"/>
                  </a:solidFill>
                </a:rPr>
                <a:t>K</a:t>
              </a:r>
              <a:r>
                <a:rPr kumimoji="1" lang="en-US" altLang="zh-CN" sz="2400" b="1" baseline="-25000">
                  <a:solidFill>
                    <a:srgbClr val="FFFFFF"/>
                  </a:solidFill>
                </a:rPr>
                <a:t>3</a:t>
              </a:r>
            </a:p>
          </p:txBody>
        </p:sp>
      </p:grpSp>
      <p:grpSp>
        <p:nvGrpSpPr>
          <p:cNvPr id="526376" name="Group 40"/>
          <p:cNvGrpSpPr/>
          <p:nvPr/>
        </p:nvGrpSpPr>
        <p:grpSpPr bwMode="auto">
          <a:xfrm>
            <a:off x="5105400" y="1930560"/>
            <a:ext cx="2286000" cy="3174840"/>
            <a:chOff x="3168" y="1728"/>
            <a:chExt cx="768" cy="1104"/>
          </a:xfrm>
        </p:grpSpPr>
        <p:sp>
          <p:nvSpPr>
            <p:cNvPr id="526359" name="Line 23"/>
            <p:cNvSpPr>
              <a:spLocks noChangeShapeType="1"/>
            </p:cNvSpPr>
            <p:nvPr/>
          </p:nvSpPr>
          <p:spPr bwMode="auto">
            <a:xfrm flipH="1">
              <a:off x="3168" y="1728"/>
              <a:ext cx="384" cy="288"/>
            </a:xfrm>
            <a:prstGeom prst="line">
              <a:avLst/>
            </a:prstGeom>
            <a:noFill/>
            <a:ln w="19050">
              <a:solidFill>
                <a:schemeClr val="tx1"/>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a:solidFill>
                  <a:srgbClr val="FFFFFF"/>
                </a:solidFill>
              </a:endParaRPr>
            </a:p>
          </p:txBody>
        </p:sp>
        <p:sp>
          <p:nvSpPr>
            <p:cNvPr id="526360" name="Line 24"/>
            <p:cNvSpPr>
              <a:spLocks noChangeShapeType="1"/>
            </p:cNvSpPr>
            <p:nvPr/>
          </p:nvSpPr>
          <p:spPr bwMode="auto">
            <a:xfrm>
              <a:off x="3552" y="1728"/>
              <a:ext cx="384" cy="288"/>
            </a:xfrm>
            <a:prstGeom prst="line">
              <a:avLst/>
            </a:prstGeom>
            <a:noFill/>
            <a:ln w="19050">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a:solidFill>
                  <a:srgbClr val="FFFFFF"/>
                </a:solidFill>
              </a:endParaRPr>
            </a:p>
          </p:txBody>
        </p:sp>
        <p:sp>
          <p:nvSpPr>
            <p:cNvPr id="526361" name="Line 25"/>
            <p:cNvSpPr>
              <a:spLocks noChangeShapeType="1"/>
            </p:cNvSpPr>
            <p:nvPr/>
          </p:nvSpPr>
          <p:spPr bwMode="auto">
            <a:xfrm>
              <a:off x="3168" y="2016"/>
              <a:ext cx="240" cy="384"/>
            </a:xfrm>
            <a:prstGeom prst="line">
              <a:avLst/>
            </a:prstGeom>
            <a:noFill/>
            <a:ln w="19050">
              <a:solidFill>
                <a:schemeClr val="tx1"/>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a:solidFill>
                  <a:srgbClr val="FFFFFF"/>
                </a:solidFill>
              </a:endParaRPr>
            </a:p>
          </p:txBody>
        </p:sp>
        <p:sp>
          <p:nvSpPr>
            <p:cNvPr id="526362" name="Line 26"/>
            <p:cNvSpPr>
              <a:spLocks noChangeShapeType="1"/>
            </p:cNvSpPr>
            <p:nvPr/>
          </p:nvSpPr>
          <p:spPr bwMode="auto">
            <a:xfrm flipV="1">
              <a:off x="3408" y="2352"/>
              <a:ext cx="432" cy="48"/>
            </a:xfrm>
            <a:prstGeom prst="line">
              <a:avLst/>
            </a:prstGeom>
            <a:noFill/>
            <a:ln w="19050">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a:solidFill>
                  <a:srgbClr val="FFFFFF"/>
                </a:solidFill>
              </a:endParaRPr>
            </a:p>
          </p:txBody>
        </p:sp>
        <p:sp>
          <p:nvSpPr>
            <p:cNvPr id="526363" name="Line 27"/>
            <p:cNvSpPr>
              <a:spLocks noChangeShapeType="1"/>
            </p:cNvSpPr>
            <p:nvPr/>
          </p:nvSpPr>
          <p:spPr bwMode="auto">
            <a:xfrm flipH="1">
              <a:off x="3840" y="2016"/>
              <a:ext cx="96" cy="336"/>
            </a:xfrm>
            <a:prstGeom prst="line">
              <a:avLst/>
            </a:prstGeom>
            <a:noFill/>
            <a:ln w="19050">
              <a:solidFill>
                <a:schemeClr val="tx1"/>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a:solidFill>
                  <a:srgbClr val="FFFFFF"/>
                </a:solidFill>
              </a:endParaRPr>
            </a:p>
          </p:txBody>
        </p:sp>
        <p:sp>
          <p:nvSpPr>
            <p:cNvPr id="526364" name="Line 28"/>
            <p:cNvSpPr>
              <a:spLocks noChangeShapeType="1"/>
            </p:cNvSpPr>
            <p:nvPr/>
          </p:nvSpPr>
          <p:spPr bwMode="auto">
            <a:xfrm flipH="1">
              <a:off x="3408" y="1728"/>
              <a:ext cx="144" cy="672"/>
            </a:xfrm>
            <a:prstGeom prst="line">
              <a:avLst/>
            </a:prstGeom>
            <a:noFill/>
            <a:ln w="19050">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a:solidFill>
                  <a:srgbClr val="FFFFFF"/>
                </a:solidFill>
              </a:endParaRPr>
            </a:p>
          </p:txBody>
        </p:sp>
        <p:sp>
          <p:nvSpPr>
            <p:cNvPr id="526365" name="Line 29"/>
            <p:cNvSpPr>
              <a:spLocks noChangeShapeType="1"/>
            </p:cNvSpPr>
            <p:nvPr/>
          </p:nvSpPr>
          <p:spPr bwMode="auto">
            <a:xfrm>
              <a:off x="3552" y="1728"/>
              <a:ext cx="288" cy="624"/>
            </a:xfrm>
            <a:prstGeom prst="line">
              <a:avLst/>
            </a:prstGeom>
            <a:noFill/>
            <a:ln w="19050">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a:solidFill>
                  <a:srgbClr val="FFFFFF"/>
                </a:solidFill>
              </a:endParaRPr>
            </a:p>
          </p:txBody>
        </p:sp>
        <p:sp>
          <p:nvSpPr>
            <p:cNvPr id="526366" name="Line 30"/>
            <p:cNvSpPr>
              <a:spLocks noChangeShapeType="1"/>
            </p:cNvSpPr>
            <p:nvPr/>
          </p:nvSpPr>
          <p:spPr bwMode="auto">
            <a:xfrm>
              <a:off x="3168" y="2016"/>
              <a:ext cx="768" cy="0"/>
            </a:xfrm>
            <a:prstGeom prst="line">
              <a:avLst/>
            </a:prstGeom>
            <a:noFill/>
            <a:ln w="19050">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a:solidFill>
                  <a:srgbClr val="FFFFFF"/>
                </a:solidFill>
              </a:endParaRPr>
            </a:p>
          </p:txBody>
        </p:sp>
        <p:sp>
          <p:nvSpPr>
            <p:cNvPr id="526367" name="Line 31"/>
            <p:cNvSpPr>
              <a:spLocks noChangeShapeType="1"/>
            </p:cNvSpPr>
            <p:nvPr/>
          </p:nvSpPr>
          <p:spPr bwMode="auto">
            <a:xfrm flipH="1">
              <a:off x="3408" y="2016"/>
              <a:ext cx="528" cy="384"/>
            </a:xfrm>
            <a:prstGeom prst="line">
              <a:avLst/>
            </a:prstGeom>
            <a:noFill/>
            <a:ln w="19050">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a:solidFill>
                  <a:srgbClr val="FFFFFF"/>
                </a:solidFill>
              </a:endParaRPr>
            </a:p>
          </p:txBody>
        </p:sp>
        <p:sp>
          <p:nvSpPr>
            <p:cNvPr id="526368" name="Line 32"/>
            <p:cNvSpPr>
              <a:spLocks noChangeShapeType="1"/>
            </p:cNvSpPr>
            <p:nvPr/>
          </p:nvSpPr>
          <p:spPr bwMode="auto">
            <a:xfrm>
              <a:off x="3168" y="2016"/>
              <a:ext cx="672" cy="336"/>
            </a:xfrm>
            <a:prstGeom prst="line">
              <a:avLst/>
            </a:prstGeom>
            <a:noFill/>
            <a:ln w="19050">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a:solidFill>
                  <a:srgbClr val="FFFFFF"/>
                </a:solidFill>
              </a:endParaRPr>
            </a:p>
          </p:txBody>
        </p:sp>
        <p:sp>
          <p:nvSpPr>
            <p:cNvPr id="526371" name="Text Box 35"/>
            <p:cNvSpPr txBox="1">
              <a:spLocks noChangeArrowheads="1"/>
            </p:cNvSpPr>
            <p:nvPr/>
          </p:nvSpPr>
          <p:spPr bwMode="auto">
            <a:xfrm>
              <a:off x="3408" y="2544"/>
              <a:ext cx="49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kumimoji="1" lang="en-US" altLang="zh-CN" sz="2400" b="1">
                  <a:solidFill>
                    <a:srgbClr val="FFFFFF"/>
                  </a:solidFill>
                </a:rPr>
                <a:t>K</a:t>
              </a:r>
              <a:r>
                <a:rPr kumimoji="1" lang="en-US" altLang="zh-CN" sz="2400" b="1" baseline="-25000">
                  <a:solidFill>
                    <a:srgbClr val="FFFFFF"/>
                  </a:solidFill>
                </a:rPr>
                <a:t>5</a:t>
              </a:r>
            </a:p>
          </p:txBody>
        </p:sp>
      </p:grpSp>
      <p:sp>
        <p:nvSpPr>
          <p:cNvPr id="526372" name="Rectangle 36"/>
          <p:cNvSpPr>
            <a:spLocks noChangeArrowheads="1"/>
          </p:cNvSpPr>
          <p:nvPr/>
        </p:nvSpPr>
        <p:spPr bwMode="auto">
          <a:xfrm>
            <a:off x="685800" y="4704217"/>
            <a:ext cx="80010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base">
              <a:spcBef>
                <a:spcPct val="0"/>
              </a:spcBef>
              <a:spcAft>
                <a:spcPct val="0"/>
              </a:spcAft>
            </a:pPr>
            <a:r>
              <a:rPr kumimoji="1" lang="zh-CN" altLang="en-US" sz="2400" b="1" dirty="0">
                <a:solidFill>
                  <a:srgbClr val="FFFFFF"/>
                </a:solidFill>
                <a:cs typeface="Times New Roman" panose="02020603050405020304" pitchFamily="18" charset="0"/>
              </a:rPr>
              <a:t>容易求出对简单完全图：</a:t>
            </a:r>
            <a:endParaRPr kumimoji="1" lang="zh-CN" altLang="en-US" sz="2400" b="1" baseline="-25000" dirty="0">
              <a:solidFill>
                <a:srgbClr val="FFFFFF"/>
              </a:solidFill>
            </a:endParaRPr>
          </a:p>
        </p:txBody>
      </p:sp>
      <p:graphicFrame>
        <p:nvGraphicFramePr>
          <p:cNvPr id="526373" name="Object 37"/>
          <p:cNvGraphicFramePr>
            <a:graphicFrameLocks noChangeAspect="1"/>
          </p:cNvGraphicFramePr>
          <p:nvPr/>
        </p:nvGraphicFramePr>
        <p:xfrm>
          <a:off x="2394589" y="5268595"/>
          <a:ext cx="6564622" cy="1661730"/>
        </p:xfrm>
        <a:graphic>
          <a:graphicData uri="http://schemas.openxmlformats.org/presentationml/2006/ole">
            <mc:AlternateContent xmlns:mc="http://schemas.openxmlformats.org/markup-compatibility/2006">
              <mc:Choice xmlns:v="urn:schemas-microsoft-com:vml" Requires="v">
                <p:oleObj spid="_x0000_s234977" name="Equation" r:id="rId4" imgW="1155700" imgH="393700" progId="Equation.DSMT4">
                  <p:embed/>
                </p:oleObj>
              </mc:Choice>
              <mc:Fallback>
                <p:oleObj name="Equation" r:id="rId4" imgW="1155700" imgH="393700" progId="Equation.DSMT4">
                  <p:embed/>
                  <p:pic>
                    <p:nvPicPr>
                      <p:cNvPr id="0" name="图片 2345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4589" y="5268595"/>
                        <a:ext cx="6564622" cy="1661730"/>
                      </a:xfrm>
                      <a:prstGeom prst="rect">
                        <a:avLst/>
                      </a:prstGeom>
                      <a:solidFill>
                        <a:schemeClr val="folHlink"/>
                      </a:solidFill>
                      <a:ln>
                        <a:noFill/>
                      </a:ln>
                      <a:effec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26348"/>
                                        </p:tgtEl>
                                        <p:attrNameLst>
                                          <p:attrName>style.visibility</p:attrName>
                                        </p:attrNameLst>
                                      </p:cBhvr>
                                      <p:to>
                                        <p:strVal val="visible"/>
                                      </p:to>
                                    </p:set>
                                    <p:anim calcmode="lin" valueType="num">
                                      <p:cBhvr additive="base">
                                        <p:cTn id="7" dur="500" fill="hold"/>
                                        <p:tgtEl>
                                          <p:spTgt spid="526348"/>
                                        </p:tgtEl>
                                        <p:attrNameLst>
                                          <p:attrName>ppt_x</p:attrName>
                                        </p:attrNameLst>
                                      </p:cBhvr>
                                      <p:tavLst>
                                        <p:tav tm="0">
                                          <p:val>
                                            <p:strVal val="#ppt_x"/>
                                          </p:val>
                                        </p:tav>
                                        <p:tav tm="100000">
                                          <p:val>
                                            <p:strVal val="#ppt_x"/>
                                          </p:val>
                                        </p:tav>
                                      </p:tavLst>
                                    </p:anim>
                                    <p:anim calcmode="lin" valueType="num">
                                      <p:cBhvr additive="base">
                                        <p:cTn id="8" dur="500" fill="hold"/>
                                        <p:tgtEl>
                                          <p:spTgt spid="52634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26349"/>
                                        </p:tgtEl>
                                        <p:attrNameLst>
                                          <p:attrName>style.visibility</p:attrName>
                                        </p:attrNameLst>
                                      </p:cBhvr>
                                      <p:to>
                                        <p:strVal val="visible"/>
                                      </p:to>
                                    </p:set>
                                    <p:anim calcmode="lin" valueType="num">
                                      <p:cBhvr additive="base">
                                        <p:cTn id="13" dur="500" fill="hold"/>
                                        <p:tgtEl>
                                          <p:spTgt spid="526349"/>
                                        </p:tgtEl>
                                        <p:attrNameLst>
                                          <p:attrName>ppt_x</p:attrName>
                                        </p:attrNameLst>
                                      </p:cBhvr>
                                      <p:tavLst>
                                        <p:tav tm="0">
                                          <p:val>
                                            <p:strVal val="#ppt_x"/>
                                          </p:val>
                                        </p:tav>
                                        <p:tav tm="100000">
                                          <p:val>
                                            <p:strVal val="#ppt_x"/>
                                          </p:val>
                                        </p:tav>
                                      </p:tavLst>
                                    </p:anim>
                                    <p:anim calcmode="lin" valueType="num">
                                      <p:cBhvr additive="base">
                                        <p:cTn id="14" dur="500" fill="hold"/>
                                        <p:tgtEl>
                                          <p:spTgt spid="52634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26351"/>
                                        </p:tgtEl>
                                        <p:attrNameLst>
                                          <p:attrName>style.visibility</p:attrName>
                                        </p:attrNameLst>
                                      </p:cBhvr>
                                      <p:to>
                                        <p:strVal val="visible"/>
                                      </p:to>
                                    </p:set>
                                    <p:anim calcmode="lin" valueType="num">
                                      <p:cBhvr additive="base">
                                        <p:cTn id="19" dur="500" fill="hold"/>
                                        <p:tgtEl>
                                          <p:spTgt spid="526351"/>
                                        </p:tgtEl>
                                        <p:attrNameLst>
                                          <p:attrName>ppt_x</p:attrName>
                                        </p:attrNameLst>
                                      </p:cBhvr>
                                      <p:tavLst>
                                        <p:tav tm="0">
                                          <p:val>
                                            <p:strVal val="#ppt_x"/>
                                          </p:val>
                                        </p:tav>
                                        <p:tav tm="100000">
                                          <p:val>
                                            <p:strVal val="#ppt_x"/>
                                          </p:val>
                                        </p:tav>
                                      </p:tavLst>
                                    </p:anim>
                                    <p:anim calcmode="lin" valueType="num">
                                      <p:cBhvr additive="base">
                                        <p:cTn id="20" dur="500" fill="hold"/>
                                        <p:tgtEl>
                                          <p:spTgt spid="52635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26374"/>
                                        </p:tgtEl>
                                        <p:attrNameLst>
                                          <p:attrName>style.visibility</p:attrName>
                                        </p:attrNameLst>
                                      </p:cBhvr>
                                      <p:to>
                                        <p:strVal val="visible"/>
                                      </p:to>
                                    </p:set>
                                    <p:anim calcmode="lin" valueType="num">
                                      <p:cBhvr additive="base">
                                        <p:cTn id="25" dur="500" fill="hold"/>
                                        <p:tgtEl>
                                          <p:spTgt spid="526374"/>
                                        </p:tgtEl>
                                        <p:attrNameLst>
                                          <p:attrName>ppt_x</p:attrName>
                                        </p:attrNameLst>
                                      </p:cBhvr>
                                      <p:tavLst>
                                        <p:tav tm="0">
                                          <p:val>
                                            <p:strVal val="#ppt_x"/>
                                          </p:val>
                                        </p:tav>
                                        <p:tav tm="100000">
                                          <p:val>
                                            <p:strVal val="#ppt_x"/>
                                          </p:val>
                                        </p:tav>
                                      </p:tavLst>
                                    </p:anim>
                                    <p:anim calcmode="lin" valueType="num">
                                      <p:cBhvr additive="base">
                                        <p:cTn id="26" dur="500" fill="hold"/>
                                        <p:tgtEl>
                                          <p:spTgt spid="526374"/>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526375"/>
                                        </p:tgtEl>
                                        <p:attrNameLst>
                                          <p:attrName>style.visibility</p:attrName>
                                        </p:attrNameLst>
                                      </p:cBhvr>
                                      <p:to>
                                        <p:strVal val="visible"/>
                                      </p:to>
                                    </p:set>
                                    <p:anim calcmode="lin" valueType="num">
                                      <p:cBhvr additive="base">
                                        <p:cTn id="29" dur="500" fill="hold"/>
                                        <p:tgtEl>
                                          <p:spTgt spid="526375"/>
                                        </p:tgtEl>
                                        <p:attrNameLst>
                                          <p:attrName>ppt_x</p:attrName>
                                        </p:attrNameLst>
                                      </p:cBhvr>
                                      <p:tavLst>
                                        <p:tav tm="0">
                                          <p:val>
                                            <p:strVal val="#ppt_x"/>
                                          </p:val>
                                        </p:tav>
                                        <p:tav tm="100000">
                                          <p:val>
                                            <p:strVal val="#ppt_x"/>
                                          </p:val>
                                        </p:tav>
                                      </p:tavLst>
                                    </p:anim>
                                    <p:anim calcmode="lin" valueType="num">
                                      <p:cBhvr additive="base">
                                        <p:cTn id="30" dur="500" fill="hold"/>
                                        <p:tgtEl>
                                          <p:spTgt spid="526375"/>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526376"/>
                                        </p:tgtEl>
                                        <p:attrNameLst>
                                          <p:attrName>style.visibility</p:attrName>
                                        </p:attrNameLst>
                                      </p:cBhvr>
                                      <p:to>
                                        <p:strVal val="visible"/>
                                      </p:to>
                                    </p:set>
                                    <p:anim calcmode="lin" valueType="num">
                                      <p:cBhvr additive="base">
                                        <p:cTn id="33" dur="500" fill="hold"/>
                                        <p:tgtEl>
                                          <p:spTgt spid="526376"/>
                                        </p:tgtEl>
                                        <p:attrNameLst>
                                          <p:attrName>ppt_x</p:attrName>
                                        </p:attrNameLst>
                                      </p:cBhvr>
                                      <p:tavLst>
                                        <p:tav tm="0">
                                          <p:val>
                                            <p:strVal val="#ppt_x"/>
                                          </p:val>
                                        </p:tav>
                                        <p:tav tm="100000">
                                          <p:val>
                                            <p:strVal val="#ppt_x"/>
                                          </p:val>
                                        </p:tav>
                                      </p:tavLst>
                                    </p:anim>
                                    <p:anim calcmode="lin" valueType="num">
                                      <p:cBhvr additive="base">
                                        <p:cTn id="34" dur="500" fill="hold"/>
                                        <p:tgtEl>
                                          <p:spTgt spid="52637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526373"/>
                                        </p:tgtEl>
                                        <p:attrNameLst>
                                          <p:attrName>style.visibility</p:attrName>
                                        </p:attrNameLst>
                                      </p:cBhvr>
                                      <p:to>
                                        <p:strVal val="visible"/>
                                      </p:to>
                                    </p:set>
                                    <p:anim calcmode="lin" valueType="num">
                                      <p:cBhvr additive="base">
                                        <p:cTn id="39" dur="500" fill="hold"/>
                                        <p:tgtEl>
                                          <p:spTgt spid="526373"/>
                                        </p:tgtEl>
                                        <p:attrNameLst>
                                          <p:attrName>ppt_x</p:attrName>
                                        </p:attrNameLst>
                                      </p:cBhvr>
                                      <p:tavLst>
                                        <p:tav tm="0">
                                          <p:val>
                                            <p:strVal val="#ppt_x"/>
                                          </p:val>
                                        </p:tav>
                                        <p:tav tm="100000">
                                          <p:val>
                                            <p:strVal val="#ppt_x"/>
                                          </p:val>
                                        </p:tav>
                                      </p:tavLst>
                                    </p:anim>
                                    <p:anim calcmode="lin" valueType="num">
                                      <p:cBhvr additive="base">
                                        <p:cTn id="40" dur="500" fill="hold"/>
                                        <p:tgtEl>
                                          <p:spTgt spid="52637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526372"/>
                                        </p:tgtEl>
                                        <p:attrNameLst>
                                          <p:attrName>style.visibility</p:attrName>
                                        </p:attrNameLst>
                                      </p:cBhvr>
                                      <p:to>
                                        <p:strVal val="visible"/>
                                      </p:to>
                                    </p:set>
                                    <p:anim calcmode="lin" valueType="num">
                                      <p:cBhvr additive="base">
                                        <p:cTn id="43" dur="500" fill="hold"/>
                                        <p:tgtEl>
                                          <p:spTgt spid="526372"/>
                                        </p:tgtEl>
                                        <p:attrNameLst>
                                          <p:attrName>ppt_x</p:attrName>
                                        </p:attrNameLst>
                                      </p:cBhvr>
                                      <p:tavLst>
                                        <p:tav tm="0">
                                          <p:val>
                                            <p:strVal val="#ppt_x"/>
                                          </p:val>
                                        </p:tav>
                                        <p:tav tm="100000">
                                          <p:val>
                                            <p:strVal val="#ppt_x"/>
                                          </p:val>
                                        </p:tav>
                                      </p:tavLst>
                                    </p:anim>
                                    <p:anim calcmode="lin" valueType="num">
                                      <p:cBhvr additive="base">
                                        <p:cTn id="44" dur="500" fill="hold"/>
                                        <p:tgtEl>
                                          <p:spTgt spid="5263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348" grpId="0"/>
      <p:bldP spid="526349" grpId="0"/>
      <p:bldP spid="526351" grpId="0"/>
      <p:bldP spid="526372"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1625" y="836712"/>
            <a:ext cx="8540750" cy="720725"/>
          </a:xfrm>
        </p:spPr>
        <p:txBody>
          <a:bodyPr/>
          <a:lstStyle/>
          <a:p>
            <a:pPr algn="l"/>
            <a:r>
              <a:rPr lang="zh-CN" altLang="en-US" sz="3200" dirty="0">
                <a:solidFill>
                  <a:srgbClr val="FF0000"/>
                </a:solidFill>
              </a:rPr>
              <a:t>补图</a:t>
            </a:r>
            <a:r>
              <a:rPr lang="en-US" altLang="zh-CN" sz="3200" dirty="0">
                <a:solidFill>
                  <a:srgbClr val="FF0000"/>
                </a:solidFill>
              </a:rPr>
              <a:t>:</a:t>
            </a:r>
            <a:r>
              <a:rPr lang="zh-CN" altLang="en-US" sz="3200" dirty="0"/>
              <a:t>一个</a:t>
            </a:r>
            <a:r>
              <a:rPr lang="zh-CN" altLang="en-US" sz="3200" dirty="0">
                <a:hlinkClick r:id="rId4" action="ppaction://hlinkfile"/>
              </a:rPr>
              <a:t>图</a:t>
            </a:r>
            <a:r>
              <a:rPr lang="en-US" altLang="zh-CN" sz="3200" dirty="0"/>
              <a:t>G</a:t>
            </a:r>
            <a:r>
              <a:rPr lang="zh-CN" altLang="en-US" sz="3200" dirty="0"/>
              <a:t>的补图是指这样的一个图，节点集为</a:t>
            </a:r>
            <a:r>
              <a:rPr lang="en-US" altLang="zh-CN" sz="3200" dirty="0"/>
              <a:t>G</a:t>
            </a:r>
            <a:r>
              <a:rPr lang="zh-CN" altLang="en-US" sz="3200" dirty="0"/>
              <a:t>的</a:t>
            </a:r>
            <a:r>
              <a:rPr lang="zh-CN" altLang="en-US" sz="3200" dirty="0">
                <a:hlinkClick r:id="rId5" action="ppaction://hlinkfile"/>
              </a:rPr>
              <a:t>节点</a:t>
            </a:r>
            <a:r>
              <a:rPr lang="zh-CN" altLang="en-US" sz="3200" dirty="0"/>
              <a:t>集，两个节点有一条</a:t>
            </a:r>
            <a:r>
              <a:rPr lang="zh-CN" altLang="en-US" sz="3200" dirty="0">
                <a:hlinkClick r:id="rId6" action="ppaction://hlinkfile"/>
              </a:rPr>
              <a:t>边</a:t>
            </a:r>
            <a:r>
              <a:rPr lang="zh-CN" altLang="en-US" sz="3200" dirty="0"/>
              <a:t>相连，当且仅当这两个节点在</a:t>
            </a:r>
            <a:r>
              <a:rPr lang="en-US" altLang="zh-CN" sz="3200" dirty="0"/>
              <a:t>G</a:t>
            </a:r>
            <a:r>
              <a:rPr lang="zh-CN" altLang="en-US" sz="3200" dirty="0"/>
              <a:t>上不相邻，换句话说，它是</a:t>
            </a:r>
            <a:r>
              <a:rPr lang="en-US" altLang="zh-CN" sz="3200" dirty="0">
                <a:solidFill>
                  <a:srgbClr val="FF0000"/>
                </a:solidFill>
              </a:rPr>
              <a:t>G</a:t>
            </a:r>
            <a:r>
              <a:rPr lang="zh-CN" altLang="en-US" sz="3200" dirty="0">
                <a:solidFill>
                  <a:srgbClr val="FF0000"/>
                </a:solidFill>
              </a:rPr>
              <a:t>关于</a:t>
            </a:r>
            <a:r>
              <a:rPr lang="en-US" altLang="zh-CN" sz="3200" dirty="0" err="1">
                <a:solidFill>
                  <a:srgbClr val="FF0000"/>
                </a:solidFill>
              </a:rPr>
              <a:t>K</a:t>
            </a:r>
            <a:r>
              <a:rPr lang="en-US" altLang="zh-CN" sz="3200" baseline="-25000" dirty="0" err="1">
                <a:solidFill>
                  <a:srgbClr val="FF0000"/>
                </a:solidFill>
              </a:rPr>
              <a:t>n</a:t>
            </a:r>
            <a:r>
              <a:rPr lang="zh-CN" altLang="en-US" sz="3200" dirty="0">
                <a:solidFill>
                  <a:srgbClr val="FF0000"/>
                </a:solidFill>
              </a:rPr>
              <a:t>的相对补图</a:t>
            </a:r>
            <a:r>
              <a:rPr lang="zh-CN" altLang="en-US" sz="3200" dirty="0"/>
              <a:t>。</a:t>
            </a:r>
            <a:br>
              <a:rPr lang="zh-CN" altLang="en-US" sz="3200" dirty="0"/>
            </a:br>
            <a:endParaRPr lang="zh-CN" altLang="en-US" sz="3200" dirty="0">
              <a:solidFill>
                <a:srgbClr val="FF0000"/>
              </a:solidFill>
            </a:endParaRPr>
          </a:p>
        </p:txBody>
      </p:sp>
      <p:sp>
        <p:nvSpPr>
          <p:cNvPr id="26" name="灯片编号占位符 25"/>
          <p:cNvSpPr>
            <a:spLocks noGrp="1"/>
          </p:cNvSpPr>
          <p:nvPr>
            <p:ph type="sldNum" sz="quarter" idx="12"/>
          </p:nvPr>
        </p:nvSpPr>
        <p:spPr>
          <a:xfrm>
            <a:off x="6553200" y="6553150"/>
            <a:ext cx="2289175" cy="476250"/>
          </a:xfrm>
        </p:spPr>
        <p:txBody>
          <a:bodyPr/>
          <a:lstStyle/>
          <a:p>
            <a:fld id="{E60E4CE8-DDC7-4A89-BB14-E52AF90B50B0}" type="slidenum">
              <a:rPr lang="zh-CN" altLang="en-US"/>
              <a:t>41</a:t>
            </a:fld>
            <a:endParaRPr lang="en-US" altLang="zh-CN"/>
          </a:p>
        </p:txBody>
      </p:sp>
      <p:sp>
        <p:nvSpPr>
          <p:cNvPr id="528412" name="Rectangle 28"/>
          <p:cNvSpPr>
            <a:spLocks noChangeArrowheads="1"/>
          </p:cNvSpPr>
          <p:nvPr/>
        </p:nvSpPr>
        <p:spPr bwMode="auto">
          <a:xfrm>
            <a:off x="662191" y="2086724"/>
            <a:ext cx="6781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800" b="1" dirty="0">
                <a:solidFill>
                  <a:srgbClr val="0066FF"/>
                </a:solidFill>
                <a:cs typeface="Times New Roman" panose="02020603050405020304" pitchFamily="18" charset="0"/>
              </a:rPr>
              <a:t>对于一个简单图</a:t>
            </a:r>
            <a:r>
              <a:rPr lang="en-US" altLang="zh-CN" sz="2800" b="1" i="1" dirty="0">
                <a:solidFill>
                  <a:srgbClr val="0066FF"/>
                </a:solidFill>
              </a:rPr>
              <a:t>G </a:t>
            </a:r>
            <a:r>
              <a:rPr lang="en-US" altLang="zh-CN" sz="2800" b="1" dirty="0">
                <a:solidFill>
                  <a:srgbClr val="0066FF"/>
                </a:solidFill>
              </a:rPr>
              <a:t>=</a:t>
            </a:r>
            <a:r>
              <a:rPr lang="zh-CN" altLang="en-US" sz="2800" b="1" dirty="0">
                <a:solidFill>
                  <a:srgbClr val="0066FF"/>
                </a:solidFill>
                <a:cs typeface="Times New Roman" panose="02020603050405020304" pitchFamily="18" charset="0"/>
              </a:rPr>
              <a:t>（</a:t>
            </a:r>
            <a:r>
              <a:rPr lang="en-US" altLang="zh-CN" sz="2800" b="1" i="1" dirty="0">
                <a:solidFill>
                  <a:srgbClr val="0066FF"/>
                </a:solidFill>
              </a:rPr>
              <a:t>V</a:t>
            </a:r>
            <a:r>
              <a:rPr lang="en-US" altLang="zh-CN" sz="2800" b="1" dirty="0">
                <a:solidFill>
                  <a:srgbClr val="0066FF"/>
                </a:solidFill>
              </a:rPr>
              <a:t>, </a:t>
            </a:r>
            <a:r>
              <a:rPr lang="en-US" altLang="zh-CN" sz="2800" b="1" i="1" dirty="0">
                <a:solidFill>
                  <a:srgbClr val="0066FF"/>
                </a:solidFill>
              </a:rPr>
              <a:t>E</a:t>
            </a:r>
            <a:r>
              <a:rPr lang="zh-CN" altLang="en-US" sz="2800" b="1" dirty="0">
                <a:solidFill>
                  <a:srgbClr val="0066FF"/>
                </a:solidFill>
                <a:cs typeface="Times New Roman" panose="02020603050405020304" pitchFamily="18" charset="0"/>
              </a:rPr>
              <a:t>），令集合</a:t>
            </a:r>
            <a:endParaRPr lang="zh-CN" altLang="en-US" sz="2800" b="1" dirty="0">
              <a:solidFill>
                <a:srgbClr val="0066FF"/>
              </a:solidFill>
            </a:endParaRPr>
          </a:p>
        </p:txBody>
      </p:sp>
      <p:graphicFrame>
        <p:nvGraphicFramePr>
          <p:cNvPr id="528411" name="Object 27"/>
          <p:cNvGraphicFramePr>
            <a:graphicFrameLocks noChangeAspect="1"/>
          </p:cNvGraphicFramePr>
          <p:nvPr/>
        </p:nvGraphicFramePr>
        <p:xfrm>
          <a:off x="1475657" y="2609944"/>
          <a:ext cx="5616624" cy="812611"/>
        </p:xfrm>
        <a:graphic>
          <a:graphicData uri="http://schemas.openxmlformats.org/presentationml/2006/ole">
            <mc:AlternateContent xmlns:mc="http://schemas.openxmlformats.org/markup-compatibility/2006">
              <mc:Choice xmlns:v="urn:schemas-microsoft-com:vml" Requires="v">
                <p:oleObj spid="_x0000_s232334" name="Equation" r:id="rId7" imgW="1473200" imgH="279400" progId="Equation.DSMT4">
                  <p:embed/>
                </p:oleObj>
              </mc:Choice>
              <mc:Fallback>
                <p:oleObj name="Equation" r:id="rId7" imgW="1473200" imgH="279400" progId="Equation.DSMT4">
                  <p:embed/>
                  <p:pic>
                    <p:nvPicPr>
                      <p:cNvPr id="0" name="图片 23145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75657" y="2609944"/>
                        <a:ext cx="5616624" cy="812611"/>
                      </a:xfrm>
                      <a:prstGeom prst="rect">
                        <a:avLst/>
                      </a:prstGeom>
                      <a:solidFill>
                        <a:srgbClr val="FFFF00"/>
                      </a:solidFill>
                    </p:spPr>
                  </p:pic>
                </p:oleObj>
              </mc:Fallback>
            </mc:AlternateContent>
          </a:graphicData>
        </a:graphic>
      </p:graphicFrame>
      <p:sp>
        <p:nvSpPr>
          <p:cNvPr id="528413" name="Rectangle 29"/>
          <p:cNvSpPr>
            <a:spLocks noChangeArrowheads="1"/>
          </p:cNvSpPr>
          <p:nvPr/>
        </p:nvSpPr>
        <p:spPr bwMode="auto">
          <a:xfrm>
            <a:off x="92365" y="3546393"/>
            <a:ext cx="7162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800" b="1" dirty="0">
                <a:solidFill>
                  <a:srgbClr val="0066FF"/>
                </a:solidFill>
                <a:cs typeface="Times New Roman" panose="02020603050405020304" pitchFamily="18" charset="0"/>
              </a:rPr>
              <a:t>则图</a:t>
            </a:r>
            <a:r>
              <a:rPr lang="en-US" altLang="zh-CN" sz="2800" b="1" i="1" dirty="0">
                <a:solidFill>
                  <a:srgbClr val="0066FF"/>
                </a:solidFill>
              </a:rPr>
              <a:t>H </a:t>
            </a:r>
            <a:r>
              <a:rPr lang="en-US" altLang="zh-CN" sz="2800" b="1" dirty="0">
                <a:solidFill>
                  <a:srgbClr val="0066FF"/>
                </a:solidFill>
              </a:rPr>
              <a:t>=</a:t>
            </a:r>
            <a:r>
              <a:rPr lang="zh-CN" altLang="en-US" sz="2800" b="1" dirty="0">
                <a:solidFill>
                  <a:srgbClr val="0066FF"/>
                </a:solidFill>
                <a:cs typeface="Times New Roman" panose="02020603050405020304" pitchFamily="18" charset="0"/>
              </a:rPr>
              <a:t>（</a:t>
            </a:r>
            <a:r>
              <a:rPr lang="en-US" altLang="zh-CN" sz="2800" b="1" i="1" dirty="0">
                <a:solidFill>
                  <a:srgbClr val="0066FF"/>
                </a:solidFill>
              </a:rPr>
              <a:t>V</a:t>
            </a:r>
            <a:r>
              <a:rPr lang="zh-CN" altLang="en-US" sz="2800" b="1" dirty="0">
                <a:solidFill>
                  <a:srgbClr val="0066FF"/>
                </a:solidFill>
                <a:cs typeface="Times New Roman" panose="02020603050405020304" pitchFamily="18" charset="0"/>
              </a:rPr>
              <a:t>，</a:t>
            </a:r>
            <a:r>
              <a:rPr lang="en-US" altLang="zh-CN" sz="2800" b="1" i="1" dirty="0">
                <a:solidFill>
                  <a:srgbClr val="0066FF"/>
                </a:solidFill>
              </a:rPr>
              <a:t>E</a:t>
            </a:r>
            <a:r>
              <a:rPr lang="en-US" altLang="zh-CN" sz="2800" b="1" baseline="-30000" dirty="0">
                <a:solidFill>
                  <a:srgbClr val="0066FF"/>
                </a:solidFill>
              </a:rPr>
              <a:t>1</a:t>
            </a:r>
            <a:r>
              <a:rPr lang="en-US" altLang="zh-CN" sz="2800" b="1" dirty="0">
                <a:solidFill>
                  <a:srgbClr val="0066FF"/>
                </a:solidFill>
              </a:rPr>
              <a:t>\</a:t>
            </a:r>
            <a:r>
              <a:rPr lang="en-US" altLang="zh-CN" sz="2800" b="1" i="1" dirty="0">
                <a:solidFill>
                  <a:srgbClr val="0066FF"/>
                </a:solidFill>
              </a:rPr>
              <a:t>E</a:t>
            </a:r>
            <a:r>
              <a:rPr lang="zh-CN" altLang="en-US" sz="2800" b="1" dirty="0">
                <a:solidFill>
                  <a:srgbClr val="0066FF"/>
                </a:solidFill>
                <a:cs typeface="Times New Roman" panose="02020603050405020304" pitchFamily="18" charset="0"/>
              </a:rPr>
              <a:t>）</a:t>
            </a:r>
            <a:r>
              <a:rPr lang="zh-CN" altLang="en-US" sz="2800" b="1" dirty="0">
                <a:solidFill>
                  <a:srgbClr val="0066FF"/>
                </a:solidFill>
              </a:rPr>
              <a:t>称为</a:t>
            </a:r>
            <a:r>
              <a:rPr lang="en-US" altLang="zh-CN" sz="2800" b="1" i="1" dirty="0">
                <a:solidFill>
                  <a:srgbClr val="0066FF"/>
                </a:solidFill>
              </a:rPr>
              <a:t>G</a:t>
            </a:r>
            <a:r>
              <a:rPr lang="zh-CN" altLang="en-US" sz="2800" b="1" dirty="0">
                <a:solidFill>
                  <a:srgbClr val="0066FF"/>
                </a:solidFill>
              </a:rPr>
              <a:t>的补图，记为  </a:t>
            </a:r>
          </a:p>
        </p:txBody>
      </p:sp>
      <p:sp>
        <p:nvSpPr>
          <p:cNvPr id="528415" name="Rectangle 3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28417" name="Rectangle 33"/>
          <p:cNvSpPr>
            <a:spLocks noChangeArrowheads="1"/>
          </p:cNvSpPr>
          <p:nvPr/>
        </p:nvSpPr>
        <p:spPr bwMode="auto">
          <a:xfrm>
            <a:off x="0" y="5500320"/>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sz="2800" b="1"/>
          </a:p>
        </p:txBody>
      </p:sp>
      <p:graphicFrame>
        <p:nvGraphicFramePr>
          <p:cNvPr id="528416" name="Object 32"/>
          <p:cNvGraphicFramePr>
            <a:graphicFrameLocks noChangeAspect="1"/>
          </p:cNvGraphicFramePr>
          <p:nvPr/>
        </p:nvGraphicFramePr>
        <p:xfrm>
          <a:off x="6804248" y="3546393"/>
          <a:ext cx="1593304" cy="531101"/>
        </p:xfrm>
        <a:graphic>
          <a:graphicData uri="http://schemas.openxmlformats.org/presentationml/2006/ole">
            <mc:AlternateContent xmlns:mc="http://schemas.openxmlformats.org/markup-compatibility/2006">
              <mc:Choice xmlns:v="urn:schemas-microsoft-com:vml" Requires="v">
                <p:oleObj spid="_x0000_s232335" name="Equation" r:id="rId9" imgW="443865" imgH="215900" progId="Equation.DSMT4">
                  <p:embed/>
                </p:oleObj>
              </mc:Choice>
              <mc:Fallback>
                <p:oleObj name="Equation" r:id="rId9" imgW="443865" imgH="215900" progId="Equation.DSMT4">
                  <p:embed/>
                  <p:pic>
                    <p:nvPicPr>
                      <p:cNvPr id="0" name="图片 23145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04248" y="3546393"/>
                        <a:ext cx="1593304" cy="531101"/>
                      </a:xfrm>
                      <a:prstGeom prst="rect">
                        <a:avLst/>
                      </a:prstGeom>
                      <a:solidFill>
                        <a:srgbClr val="FFFF00"/>
                      </a:solidFill>
                    </p:spPr>
                  </p:pic>
                </p:oleObj>
              </mc:Fallback>
            </mc:AlternateContent>
          </a:graphicData>
        </a:graphic>
      </p:graphicFrame>
      <p:sp>
        <p:nvSpPr>
          <p:cNvPr id="528433" name="Rectangle 49"/>
          <p:cNvSpPr>
            <a:spLocks noChangeArrowheads="1"/>
          </p:cNvSpPr>
          <p:nvPr/>
        </p:nvSpPr>
        <p:spPr bwMode="auto">
          <a:xfrm>
            <a:off x="281191" y="4234740"/>
            <a:ext cx="7162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800" b="1" dirty="0">
                <a:solidFill>
                  <a:srgbClr val="0066FF"/>
                </a:solidFill>
                <a:cs typeface="Times New Roman" panose="02020603050405020304" pitchFamily="18" charset="0"/>
              </a:rPr>
              <a:t>例如，如下两个图是互补的。</a:t>
            </a:r>
            <a:endParaRPr lang="zh-CN" altLang="en-US" sz="2800" b="1" dirty="0">
              <a:solidFill>
                <a:srgbClr val="0066FF"/>
              </a:solidFill>
            </a:endParaRPr>
          </a:p>
        </p:txBody>
      </p:sp>
      <p:grpSp>
        <p:nvGrpSpPr>
          <p:cNvPr id="528439" name="Group 55"/>
          <p:cNvGrpSpPr/>
          <p:nvPr/>
        </p:nvGrpSpPr>
        <p:grpSpPr bwMode="auto">
          <a:xfrm>
            <a:off x="1905000" y="5033267"/>
            <a:ext cx="1219200" cy="1295400"/>
            <a:chOff x="1104" y="1680"/>
            <a:chExt cx="768" cy="816"/>
          </a:xfrm>
        </p:grpSpPr>
        <p:sp>
          <p:nvSpPr>
            <p:cNvPr id="528434" name="Line 50"/>
            <p:cNvSpPr>
              <a:spLocks noChangeShapeType="1"/>
            </p:cNvSpPr>
            <p:nvPr/>
          </p:nvSpPr>
          <p:spPr bwMode="auto">
            <a:xfrm flipH="1">
              <a:off x="1104" y="1680"/>
              <a:ext cx="432" cy="384"/>
            </a:xfrm>
            <a:prstGeom prst="line">
              <a:avLst/>
            </a:prstGeom>
            <a:noFill/>
            <a:ln w="28575">
              <a:solidFill>
                <a:schemeClr val="tx1"/>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8435" name="Line 51"/>
            <p:cNvSpPr>
              <a:spLocks noChangeShapeType="1"/>
            </p:cNvSpPr>
            <p:nvPr/>
          </p:nvSpPr>
          <p:spPr bwMode="auto">
            <a:xfrm>
              <a:off x="1104" y="2064"/>
              <a:ext cx="240" cy="432"/>
            </a:xfrm>
            <a:prstGeom prst="line">
              <a:avLst/>
            </a:prstGeom>
            <a:noFill/>
            <a:ln w="28575">
              <a:solidFill>
                <a:schemeClr val="tx1"/>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8436" name="Line 52"/>
            <p:cNvSpPr>
              <a:spLocks noChangeShapeType="1"/>
            </p:cNvSpPr>
            <p:nvPr/>
          </p:nvSpPr>
          <p:spPr bwMode="auto">
            <a:xfrm>
              <a:off x="1536" y="1680"/>
              <a:ext cx="336" cy="336"/>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8437" name="Line 53"/>
            <p:cNvSpPr>
              <a:spLocks noChangeShapeType="1"/>
            </p:cNvSpPr>
            <p:nvPr/>
          </p:nvSpPr>
          <p:spPr bwMode="auto">
            <a:xfrm flipH="1">
              <a:off x="1728" y="2016"/>
              <a:ext cx="144" cy="432"/>
            </a:xfrm>
            <a:prstGeom prst="line">
              <a:avLst/>
            </a:prstGeom>
            <a:noFill/>
            <a:ln w="28575">
              <a:solidFill>
                <a:schemeClr val="tx1"/>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8438" name="Line 54"/>
            <p:cNvSpPr>
              <a:spLocks noChangeShapeType="1"/>
            </p:cNvSpPr>
            <p:nvPr/>
          </p:nvSpPr>
          <p:spPr bwMode="auto">
            <a:xfrm flipV="1">
              <a:off x="1344" y="2448"/>
              <a:ext cx="384" cy="48"/>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528446" name="Group 62"/>
          <p:cNvGrpSpPr/>
          <p:nvPr/>
        </p:nvGrpSpPr>
        <p:grpSpPr bwMode="auto">
          <a:xfrm>
            <a:off x="4191000" y="5109467"/>
            <a:ext cx="1524000" cy="1219200"/>
            <a:chOff x="2544" y="1632"/>
            <a:chExt cx="960" cy="768"/>
          </a:xfrm>
        </p:grpSpPr>
        <p:sp>
          <p:nvSpPr>
            <p:cNvPr id="528440" name="Line 56"/>
            <p:cNvSpPr>
              <a:spLocks noChangeShapeType="1"/>
            </p:cNvSpPr>
            <p:nvPr/>
          </p:nvSpPr>
          <p:spPr bwMode="auto">
            <a:xfrm flipH="1">
              <a:off x="2640" y="1632"/>
              <a:ext cx="384" cy="768"/>
            </a:xfrm>
            <a:prstGeom prst="line">
              <a:avLst/>
            </a:prstGeom>
            <a:noFill/>
            <a:ln w="28575">
              <a:solidFill>
                <a:schemeClr val="tx1"/>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8441" name="Line 57"/>
            <p:cNvSpPr>
              <a:spLocks noChangeShapeType="1"/>
            </p:cNvSpPr>
            <p:nvPr/>
          </p:nvSpPr>
          <p:spPr bwMode="auto">
            <a:xfrm>
              <a:off x="3024" y="1632"/>
              <a:ext cx="336" cy="768"/>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8442" name="Line 58"/>
            <p:cNvSpPr>
              <a:spLocks noChangeShapeType="1"/>
            </p:cNvSpPr>
            <p:nvPr/>
          </p:nvSpPr>
          <p:spPr bwMode="auto">
            <a:xfrm>
              <a:off x="2544" y="1872"/>
              <a:ext cx="960" cy="0"/>
            </a:xfrm>
            <a:prstGeom prst="line">
              <a:avLst/>
            </a:prstGeom>
            <a:noFill/>
            <a:ln w="28575">
              <a:solidFill>
                <a:schemeClr val="tx1"/>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8444" name="Line 60"/>
            <p:cNvSpPr>
              <a:spLocks noChangeShapeType="1"/>
            </p:cNvSpPr>
            <p:nvPr/>
          </p:nvSpPr>
          <p:spPr bwMode="auto">
            <a:xfrm flipH="1">
              <a:off x="2640" y="1872"/>
              <a:ext cx="864" cy="528"/>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8445" name="Line 61"/>
            <p:cNvSpPr>
              <a:spLocks noChangeShapeType="1"/>
            </p:cNvSpPr>
            <p:nvPr/>
          </p:nvSpPr>
          <p:spPr bwMode="auto">
            <a:xfrm>
              <a:off x="2544" y="1872"/>
              <a:ext cx="816" cy="528"/>
            </a:xfrm>
            <a:prstGeom prst="line">
              <a:avLst/>
            </a:prstGeom>
            <a:noFill/>
            <a:ln w="28575">
              <a:solidFill>
                <a:schemeClr val="tx1"/>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28411"/>
                                        </p:tgtEl>
                                        <p:attrNameLst>
                                          <p:attrName>style.visibility</p:attrName>
                                        </p:attrNameLst>
                                      </p:cBhvr>
                                      <p:to>
                                        <p:strVal val="visible"/>
                                      </p:to>
                                    </p:set>
                                    <p:anim calcmode="lin" valueType="num">
                                      <p:cBhvr additive="base">
                                        <p:cTn id="7" dur="500" fill="hold"/>
                                        <p:tgtEl>
                                          <p:spTgt spid="528411"/>
                                        </p:tgtEl>
                                        <p:attrNameLst>
                                          <p:attrName>ppt_x</p:attrName>
                                        </p:attrNameLst>
                                      </p:cBhvr>
                                      <p:tavLst>
                                        <p:tav tm="0">
                                          <p:val>
                                            <p:strVal val="#ppt_x"/>
                                          </p:val>
                                        </p:tav>
                                        <p:tav tm="100000">
                                          <p:val>
                                            <p:strVal val="#ppt_x"/>
                                          </p:val>
                                        </p:tav>
                                      </p:tavLst>
                                    </p:anim>
                                    <p:anim calcmode="lin" valueType="num">
                                      <p:cBhvr additive="base">
                                        <p:cTn id="8" dur="500" fill="hold"/>
                                        <p:tgtEl>
                                          <p:spTgt spid="5284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28416"/>
                                        </p:tgtEl>
                                        <p:attrNameLst>
                                          <p:attrName>style.visibility</p:attrName>
                                        </p:attrNameLst>
                                      </p:cBhvr>
                                      <p:to>
                                        <p:strVal val="visible"/>
                                      </p:to>
                                    </p:set>
                                    <p:anim calcmode="lin" valueType="num">
                                      <p:cBhvr additive="base">
                                        <p:cTn id="11" dur="500" fill="hold"/>
                                        <p:tgtEl>
                                          <p:spTgt spid="528416"/>
                                        </p:tgtEl>
                                        <p:attrNameLst>
                                          <p:attrName>ppt_x</p:attrName>
                                        </p:attrNameLst>
                                      </p:cBhvr>
                                      <p:tavLst>
                                        <p:tav tm="0">
                                          <p:val>
                                            <p:strVal val="#ppt_x"/>
                                          </p:val>
                                        </p:tav>
                                        <p:tav tm="100000">
                                          <p:val>
                                            <p:strVal val="#ppt_x"/>
                                          </p:val>
                                        </p:tav>
                                      </p:tavLst>
                                    </p:anim>
                                    <p:anim calcmode="lin" valueType="num">
                                      <p:cBhvr additive="base">
                                        <p:cTn id="12" dur="500" fill="hold"/>
                                        <p:tgtEl>
                                          <p:spTgt spid="5284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28412"/>
                                        </p:tgtEl>
                                        <p:attrNameLst>
                                          <p:attrName>style.visibility</p:attrName>
                                        </p:attrNameLst>
                                      </p:cBhvr>
                                      <p:to>
                                        <p:strVal val="visible"/>
                                      </p:to>
                                    </p:set>
                                    <p:anim calcmode="lin" valueType="num">
                                      <p:cBhvr additive="base">
                                        <p:cTn id="15" dur="500" fill="hold"/>
                                        <p:tgtEl>
                                          <p:spTgt spid="528412"/>
                                        </p:tgtEl>
                                        <p:attrNameLst>
                                          <p:attrName>ppt_x</p:attrName>
                                        </p:attrNameLst>
                                      </p:cBhvr>
                                      <p:tavLst>
                                        <p:tav tm="0">
                                          <p:val>
                                            <p:strVal val="#ppt_x"/>
                                          </p:val>
                                        </p:tav>
                                        <p:tav tm="100000">
                                          <p:val>
                                            <p:strVal val="#ppt_x"/>
                                          </p:val>
                                        </p:tav>
                                      </p:tavLst>
                                    </p:anim>
                                    <p:anim calcmode="lin" valueType="num">
                                      <p:cBhvr additive="base">
                                        <p:cTn id="16" dur="500" fill="hold"/>
                                        <p:tgtEl>
                                          <p:spTgt spid="52841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28413"/>
                                        </p:tgtEl>
                                        <p:attrNameLst>
                                          <p:attrName>style.visibility</p:attrName>
                                        </p:attrNameLst>
                                      </p:cBhvr>
                                      <p:to>
                                        <p:strVal val="visible"/>
                                      </p:to>
                                    </p:set>
                                    <p:anim calcmode="lin" valueType="num">
                                      <p:cBhvr additive="base">
                                        <p:cTn id="19" dur="500" fill="hold"/>
                                        <p:tgtEl>
                                          <p:spTgt spid="528413"/>
                                        </p:tgtEl>
                                        <p:attrNameLst>
                                          <p:attrName>ppt_x</p:attrName>
                                        </p:attrNameLst>
                                      </p:cBhvr>
                                      <p:tavLst>
                                        <p:tav tm="0">
                                          <p:val>
                                            <p:strVal val="#ppt_x"/>
                                          </p:val>
                                        </p:tav>
                                        <p:tav tm="100000">
                                          <p:val>
                                            <p:strVal val="#ppt_x"/>
                                          </p:val>
                                        </p:tav>
                                      </p:tavLst>
                                    </p:anim>
                                    <p:anim calcmode="lin" valueType="num">
                                      <p:cBhvr additive="base">
                                        <p:cTn id="20" dur="500" fill="hold"/>
                                        <p:tgtEl>
                                          <p:spTgt spid="5284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28433"/>
                                        </p:tgtEl>
                                        <p:attrNameLst>
                                          <p:attrName>style.visibility</p:attrName>
                                        </p:attrNameLst>
                                      </p:cBhvr>
                                      <p:to>
                                        <p:strVal val="visible"/>
                                      </p:to>
                                    </p:set>
                                    <p:anim calcmode="lin" valueType="num">
                                      <p:cBhvr additive="base">
                                        <p:cTn id="25" dur="500" fill="hold"/>
                                        <p:tgtEl>
                                          <p:spTgt spid="528433"/>
                                        </p:tgtEl>
                                        <p:attrNameLst>
                                          <p:attrName>ppt_x</p:attrName>
                                        </p:attrNameLst>
                                      </p:cBhvr>
                                      <p:tavLst>
                                        <p:tav tm="0">
                                          <p:val>
                                            <p:strVal val="#ppt_x"/>
                                          </p:val>
                                        </p:tav>
                                        <p:tav tm="100000">
                                          <p:val>
                                            <p:strVal val="#ppt_x"/>
                                          </p:val>
                                        </p:tav>
                                      </p:tavLst>
                                    </p:anim>
                                    <p:anim calcmode="lin" valueType="num">
                                      <p:cBhvr additive="base">
                                        <p:cTn id="26" dur="500" fill="hold"/>
                                        <p:tgtEl>
                                          <p:spTgt spid="52843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528439"/>
                                        </p:tgtEl>
                                        <p:attrNameLst>
                                          <p:attrName>style.visibility</p:attrName>
                                        </p:attrNameLst>
                                      </p:cBhvr>
                                      <p:to>
                                        <p:strVal val="visible"/>
                                      </p:to>
                                    </p:set>
                                    <p:anim calcmode="lin" valueType="num">
                                      <p:cBhvr additive="base">
                                        <p:cTn id="29" dur="500" fill="hold"/>
                                        <p:tgtEl>
                                          <p:spTgt spid="528439"/>
                                        </p:tgtEl>
                                        <p:attrNameLst>
                                          <p:attrName>ppt_x</p:attrName>
                                        </p:attrNameLst>
                                      </p:cBhvr>
                                      <p:tavLst>
                                        <p:tav tm="0">
                                          <p:val>
                                            <p:strVal val="#ppt_x"/>
                                          </p:val>
                                        </p:tav>
                                        <p:tav tm="100000">
                                          <p:val>
                                            <p:strVal val="#ppt_x"/>
                                          </p:val>
                                        </p:tav>
                                      </p:tavLst>
                                    </p:anim>
                                    <p:anim calcmode="lin" valueType="num">
                                      <p:cBhvr additive="base">
                                        <p:cTn id="30" dur="500" fill="hold"/>
                                        <p:tgtEl>
                                          <p:spTgt spid="528439"/>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528446"/>
                                        </p:tgtEl>
                                        <p:attrNameLst>
                                          <p:attrName>style.visibility</p:attrName>
                                        </p:attrNameLst>
                                      </p:cBhvr>
                                      <p:to>
                                        <p:strVal val="visible"/>
                                      </p:to>
                                    </p:set>
                                    <p:anim calcmode="lin" valueType="num">
                                      <p:cBhvr additive="base">
                                        <p:cTn id="33" dur="500" fill="hold"/>
                                        <p:tgtEl>
                                          <p:spTgt spid="528446"/>
                                        </p:tgtEl>
                                        <p:attrNameLst>
                                          <p:attrName>ppt_x</p:attrName>
                                        </p:attrNameLst>
                                      </p:cBhvr>
                                      <p:tavLst>
                                        <p:tav tm="0">
                                          <p:val>
                                            <p:strVal val="#ppt_x"/>
                                          </p:val>
                                        </p:tav>
                                        <p:tav tm="100000">
                                          <p:val>
                                            <p:strVal val="#ppt_x"/>
                                          </p:val>
                                        </p:tav>
                                      </p:tavLst>
                                    </p:anim>
                                    <p:anim calcmode="lin" valueType="num">
                                      <p:cBhvr additive="base">
                                        <p:cTn id="34" dur="500" fill="hold"/>
                                        <p:tgtEl>
                                          <p:spTgt spid="5284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8412" grpId="0"/>
      <p:bldP spid="528413" grpId="0"/>
      <p:bldP spid="52843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8547" name="Object 10"/>
          <p:cNvGraphicFramePr>
            <a:graphicFrameLocks noChangeAspect="1"/>
          </p:cNvGraphicFramePr>
          <p:nvPr/>
        </p:nvGraphicFramePr>
        <p:xfrm>
          <a:off x="5292725" y="3867150"/>
          <a:ext cx="3671888" cy="2990850"/>
        </p:xfrm>
        <a:graphic>
          <a:graphicData uri="http://schemas.openxmlformats.org/presentationml/2006/ole">
            <mc:AlternateContent xmlns:mc="http://schemas.openxmlformats.org/markup-compatibility/2006">
              <mc:Choice xmlns:v="urn:schemas-microsoft-com:vml" Requires="v">
                <p:oleObj spid="_x0000_s29183" r:id="rId4" imgW="4229100" imgH="3454400" progId="Visio.Drawing.11">
                  <p:embed/>
                </p:oleObj>
              </mc:Choice>
              <mc:Fallback>
                <p:oleObj r:id="rId4" imgW="4229100" imgH="3454400" progId="Visio.Drawing.11">
                  <p:embed/>
                  <p:pic>
                    <p:nvPicPr>
                      <p:cNvPr id="0" name="图片 2868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2725" y="3867150"/>
                        <a:ext cx="3671888" cy="299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 name="矩形 1"/>
          <p:cNvSpPr/>
          <p:nvPr/>
        </p:nvSpPr>
        <p:spPr>
          <a:xfrm>
            <a:off x="323850" y="476250"/>
            <a:ext cx="8540750" cy="2416175"/>
          </a:xfrm>
          <a:prstGeom prst="rect">
            <a:avLst/>
          </a:prstGeom>
          <a:noFill/>
          <a:ln>
            <a:noFill/>
          </a:ln>
          <a:effectLst/>
        </p:spPr>
        <p:txBody>
          <a:bodyPr vert="horz" wrap="square" lIns="91440" tIns="45720" rIns="91440" bIns="45720" numCol="1" rtlCol="0" anchor="t" anchorCtr="0" compatLnSpc="1">
            <a:noAutofit/>
          </a:bodyPr>
          <a:lstStyle/>
          <a:p>
            <a:pPr marL="342900" lvl="0" indent="-342900" algn="l" fontAlgn="base">
              <a:lnSpc>
                <a:spcPct val="90000"/>
              </a:lnSpc>
              <a:spcBef>
                <a:spcPct val="20000"/>
              </a:spcBef>
              <a:buClr>
                <a:schemeClr val="hlink"/>
              </a:buClr>
              <a:buSzPct val="75000"/>
              <a:buFont typeface="Wingdings" panose="05000000000000000000" pitchFamily="2" charset="2"/>
              <a:buChar char="v"/>
              <a:defRPr/>
            </a:pPr>
            <a:r>
              <a:rPr lang="zh-CN" altLang="en-US" sz="3600" b="1" dirty="0">
                <a:effectLst>
                  <a:outerShdw blurRad="38100" dist="38100" dir="2700000" algn="tl">
                    <a:srgbClr val="C0C0C0"/>
                  </a:outerShdw>
                </a:effectLst>
                <a:sym typeface="+mn-ea"/>
              </a:rPr>
              <a:t>有权图</a:t>
            </a:r>
            <a:endParaRPr lang="zh-CN" altLang="en-US" dirty="0"/>
          </a:p>
          <a:p>
            <a:pPr marL="742950" lvl="1" indent="-285750" algn="l" fontAlgn="base">
              <a:lnSpc>
                <a:spcPct val="90000"/>
              </a:lnSpc>
              <a:spcBef>
                <a:spcPct val="20000"/>
              </a:spcBef>
              <a:buClr>
                <a:schemeClr val="accent2"/>
              </a:buClr>
              <a:buSzPct val="85000"/>
              <a:buFont typeface="Wingdings" panose="05000000000000000000" pitchFamily="2" charset="2"/>
              <a:buChar char=""/>
              <a:defRPr/>
            </a:pPr>
            <a:r>
              <a:rPr lang="zh-CN" altLang="en-US" sz="3200" b="1" dirty="0">
                <a:solidFill>
                  <a:srgbClr val="FF0000"/>
                </a:solidFill>
                <a:sym typeface="+mn-ea"/>
              </a:rPr>
              <a:t>对端和边赋予某些数值</a:t>
            </a:r>
            <a:r>
              <a:rPr lang="zh-CN" altLang="en-US" sz="3200" b="1" dirty="0">
                <a:solidFill>
                  <a:srgbClr val="3C3C5A"/>
                </a:solidFill>
                <a:sym typeface="+mn-ea"/>
              </a:rPr>
              <a:t>，这样的图称为有权图。边或端上所赋的值称为权值或权。</a:t>
            </a:r>
            <a:endParaRPr lang="zh-CN" altLang="en-US" b="1" dirty="0"/>
          </a:p>
          <a:p>
            <a:pPr marL="1143000" lvl="2" indent="-228600" algn="l" fontAlgn="base">
              <a:lnSpc>
                <a:spcPct val="90000"/>
              </a:lnSpc>
              <a:spcBef>
                <a:spcPct val="20000"/>
              </a:spcBef>
              <a:buClr>
                <a:schemeClr val="hlink"/>
              </a:buClr>
              <a:buSzPct val="85000"/>
              <a:buFont typeface="Wingdings" panose="05000000000000000000" pitchFamily="2" charset="2"/>
              <a:buChar char="v"/>
              <a:defRPr/>
            </a:pPr>
            <a:r>
              <a:rPr lang="zh-CN" altLang="en-US" sz="2800" b="1" dirty="0">
                <a:solidFill>
                  <a:schemeClr val="tx2"/>
                </a:solidFill>
                <a:sym typeface="+mn-ea"/>
              </a:rPr>
              <a:t>一条边或一个端的权值也不限于一个，可以用几个权值来表示几种性质。</a:t>
            </a:r>
            <a:endParaRPr lang="zh-CN" altLang="en-US" b="1" dirty="0"/>
          </a:p>
          <a:p>
            <a:pPr marL="1143000" lvl="2" indent="-228600" algn="l" fontAlgn="base">
              <a:lnSpc>
                <a:spcPct val="90000"/>
              </a:lnSpc>
              <a:spcBef>
                <a:spcPct val="20000"/>
              </a:spcBef>
              <a:buClr>
                <a:schemeClr val="hlink"/>
              </a:buClr>
              <a:buSzPct val="85000"/>
              <a:buFont typeface="Wingdings" panose="05000000000000000000" pitchFamily="2" charset="2"/>
              <a:buChar char="v"/>
              <a:defRPr/>
            </a:pPr>
            <a:r>
              <a:rPr lang="zh-CN" altLang="en-US" sz="2800" b="1" dirty="0">
                <a:solidFill>
                  <a:schemeClr val="tx2"/>
                </a:solidFill>
                <a:sym typeface="+mn-ea"/>
              </a:rPr>
              <a:t>譬如，对于通信网，端代表交换局，边代表信道；这时端的权值可以为局的造价、交换容量等，边的权值可以为信道造价、容量、长度等。</a:t>
            </a:r>
            <a:endParaRPr sz="2000">
              <a:solidFill>
                <a:srgbClr val="3C3C5A"/>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bldLvl="5"/>
      <p:bldP spid="2"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3"/>
          <p:cNvSpPr>
            <a:spLocks noGrp="1" noChangeArrowheads="1"/>
          </p:cNvSpPr>
          <p:nvPr>
            <p:ph idx="1"/>
          </p:nvPr>
        </p:nvSpPr>
        <p:spPr>
          <a:xfrm>
            <a:off x="468313" y="1125538"/>
            <a:ext cx="8351837" cy="5113337"/>
          </a:xfrm>
        </p:spPr>
        <p:txBody>
          <a:bodyPr/>
          <a:lstStyle/>
          <a:p>
            <a:pPr indent="0" eaLnBrk="1" latinLnBrk="0" hangingPunct="1">
              <a:lnSpc>
                <a:spcPct val="150000"/>
              </a:lnSpc>
              <a:spcBef>
                <a:spcPts val="1200"/>
              </a:spcBef>
              <a:spcAft>
                <a:spcPts val="1200"/>
              </a:spcAft>
              <a:defRPr/>
            </a:pPr>
            <a:r>
              <a:rPr lang="zh-CN" altLang="en-US" dirty="0"/>
              <a:t>有限图和无限图</a:t>
            </a:r>
          </a:p>
          <a:p>
            <a:pPr lvl="1" indent="0" eaLnBrk="1" latinLnBrk="0" hangingPunct="1">
              <a:lnSpc>
                <a:spcPct val="150000"/>
              </a:lnSpc>
              <a:spcBef>
                <a:spcPts val="1200"/>
              </a:spcBef>
              <a:spcAft>
                <a:spcPts val="1200"/>
              </a:spcAft>
              <a:defRPr/>
            </a:pPr>
            <a:r>
              <a:rPr lang="zh-CN" altLang="en-US" b="1" dirty="0"/>
              <a:t>集合</a:t>
            </a:r>
            <a:r>
              <a:rPr lang="en-US" altLang="zh-CN" b="1" dirty="0"/>
              <a:t>V</a:t>
            </a:r>
            <a:r>
              <a:rPr lang="zh-CN" altLang="en-US" b="1" dirty="0"/>
              <a:t>和</a:t>
            </a:r>
            <a:r>
              <a:rPr lang="en-US" altLang="zh-CN" b="1" dirty="0"/>
              <a:t>E</a:t>
            </a:r>
            <a:r>
              <a:rPr lang="zh-CN" altLang="en-US" b="1" dirty="0"/>
              <a:t>都是</a:t>
            </a:r>
            <a:r>
              <a:rPr lang="zh-CN" altLang="en-US" b="1" dirty="0">
                <a:solidFill>
                  <a:srgbClr val="FF3300"/>
                </a:solidFill>
              </a:rPr>
              <a:t>有限集</a:t>
            </a:r>
            <a:r>
              <a:rPr lang="zh-CN" altLang="en-US" b="1" dirty="0"/>
              <a:t>所构成的图称为</a:t>
            </a:r>
            <a:r>
              <a:rPr lang="zh-CN" altLang="en-US" b="1" dirty="0">
                <a:solidFill>
                  <a:schemeClr val="tx1"/>
                </a:solidFill>
              </a:rPr>
              <a:t>有限图，</a:t>
            </a:r>
            <a:r>
              <a:rPr lang="zh-CN" altLang="en-US" b="1" dirty="0"/>
              <a:t>否则为</a:t>
            </a:r>
            <a:r>
              <a:rPr lang="zh-CN" altLang="en-US" b="1" dirty="0">
                <a:solidFill>
                  <a:schemeClr val="tx1"/>
                </a:solidFill>
              </a:rPr>
              <a:t>无限图</a:t>
            </a:r>
          </a:p>
        </p:txBody>
      </p:sp>
      <p:sp>
        <p:nvSpPr>
          <p:cNvPr id="2" name="标题 1"/>
          <p:cNvSpPr>
            <a:spLocks noGrp="1"/>
          </p:cNvSpPr>
          <p:nvPr>
            <p:ph type="title"/>
          </p:nvPr>
        </p:nvSpPr>
        <p:spPr/>
        <p:txBody>
          <a:bodyPr/>
          <a:lstStyle/>
          <a:p>
            <a:pPr>
              <a:defRPr/>
            </a:pPr>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子集与真子集</a:t>
            </a:r>
          </a:p>
        </p:txBody>
      </p:sp>
      <p:sp>
        <p:nvSpPr>
          <p:cNvPr id="5" name="矩形 4"/>
          <p:cNvSpPr/>
          <p:nvPr/>
        </p:nvSpPr>
        <p:spPr>
          <a:xfrm>
            <a:off x="178435" y="981075"/>
            <a:ext cx="8686165" cy="1973580"/>
          </a:xfrm>
          <a:prstGeom prst="rect">
            <a:avLst/>
          </a:prstGeom>
          <a:noFill/>
          <a:ln>
            <a:noFill/>
          </a:ln>
          <a:effectLst/>
        </p:spPr>
        <p:txBody>
          <a:bodyPr vert="horz" wrap="square" lIns="91440" tIns="45720" rIns="91440" bIns="45720" numCol="1" rtlCol="0" anchor="t" anchorCtr="0" compatLnSpc="1">
            <a:noAutofit/>
          </a:bodyPr>
          <a:lstStyle/>
          <a:p>
            <a:pPr marL="342900" lvl="0" indent="-342900" algn="l" eaLnBrk="0" fontAlgn="base" hangingPunct="0">
              <a:spcBef>
                <a:spcPct val="20000"/>
              </a:spcBef>
              <a:buClr>
                <a:schemeClr val="hlink"/>
              </a:buClr>
              <a:buSzPct val="75000"/>
              <a:buFont typeface="Wingdings" panose="05000000000000000000" pitchFamily="2" charset="2"/>
              <a:buChar char="v"/>
            </a:pPr>
            <a:r>
              <a:rPr lang="en-US" altLang="zh-CN" sz="4000" b="1" dirty="0">
                <a:solidFill>
                  <a:srgbClr val="FF0000"/>
                </a:solidFill>
                <a:effectLst>
                  <a:outerShdw blurRad="38100" dist="38100" dir="2700000" algn="tl">
                    <a:srgbClr val="C0C0C0"/>
                  </a:outerShdw>
                </a:effectLst>
                <a:sym typeface="+mn-ea"/>
              </a:rPr>
              <a:t>A⊂B </a:t>
            </a:r>
            <a:r>
              <a:rPr lang="zh-CN" altLang="en-US" sz="4000" b="1" dirty="0">
                <a:effectLst>
                  <a:outerShdw blurRad="38100" dist="38100" dir="2700000" algn="tl">
                    <a:srgbClr val="C0C0C0"/>
                  </a:outerShdw>
                </a:effectLst>
                <a:sym typeface="+mn-ea"/>
              </a:rPr>
              <a:t>表示</a:t>
            </a:r>
            <a:r>
              <a:rPr lang="en-US" altLang="zh-CN" sz="4000" b="1" dirty="0">
                <a:effectLst>
                  <a:outerShdw blurRad="38100" dist="38100" dir="2700000" algn="tl">
                    <a:srgbClr val="C0C0C0"/>
                  </a:outerShdw>
                </a:effectLst>
                <a:sym typeface="+mn-ea"/>
              </a:rPr>
              <a:t>A</a:t>
            </a:r>
            <a:r>
              <a:rPr lang="zh-CN" altLang="en-US" sz="4000" b="1" dirty="0">
                <a:effectLst>
                  <a:outerShdw blurRad="38100" dist="38100" dir="2700000" algn="tl">
                    <a:srgbClr val="C0C0C0"/>
                  </a:outerShdw>
                </a:effectLst>
                <a:sym typeface="+mn-ea"/>
              </a:rPr>
              <a:t>是</a:t>
            </a:r>
            <a:r>
              <a:rPr lang="en-US" altLang="zh-CN" sz="4000" b="1" dirty="0">
                <a:effectLst>
                  <a:outerShdw blurRad="38100" dist="38100" dir="2700000" algn="tl">
                    <a:srgbClr val="C0C0C0"/>
                  </a:outerShdw>
                </a:effectLst>
                <a:sym typeface="+mn-ea"/>
              </a:rPr>
              <a:t>B</a:t>
            </a:r>
            <a:r>
              <a:rPr lang="zh-CN" altLang="en-US" sz="4000" b="1" dirty="0">
                <a:effectLst>
                  <a:outerShdw blurRad="38100" dist="38100" dir="2700000" algn="tl">
                    <a:srgbClr val="C0C0C0"/>
                  </a:outerShdw>
                </a:effectLst>
                <a:sym typeface="+mn-ea"/>
              </a:rPr>
              <a:t>的真子集</a:t>
            </a:r>
            <a:r>
              <a:rPr lang="en-US" altLang="zh-CN" sz="4000" b="1" dirty="0">
                <a:effectLst>
                  <a:outerShdw blurRad="38100" dist="38100" dir="2700000" algn="tl">
                    <a:srgbClr val="C0C0C0"/>
                  </a:outerShdw>
                </a:effectLst>
                <a:sym typeface="+mn-ea"/>
              </a:rPr>
              <a:t>,</a:t>
            </a:r>
            <a:r>
              <a:rPr lang="zh-CN" altLang="en-US" sz="4000" b="1" dirty="0">
                <a:effectLst>
                  <a:outerShdw blurRad="38100" dist="38100" dir="2700000" algn="tl">
                    <a:srgbClr val="C0C0C0"/>
                  </a:outerShdw>
                </a:effectLst>
                <a:sym typeface="+mn-ea"/>
              </a:rPr>
              <a:t>即</a:t>
            </a:r>
            <a:r>
              <a:rPr lang="en-US" altLang="zh-CN" sz="4000" b="1" dirty="0">
                <a:effectLst>
                  <a:outerShdw blurRad="38100" dist="38100" dir="2700000" algn="tl">
                    <a:srgbClr val="C0C0C0"/>
                  </a:outerShdw>
                </a:effectLst>
                <a:sym typeface="+mn-ea"/>
              </a:rPr>
              <a:t>B</a:t>
            </a:r>
            <a:r>
              <a:rPr lang="zh-CN" altLang="en-US" sz="4000" b="1" dirty="0">
                <a:effectLst>
                  <a:outerShdw blurRad="38100" dist="38100" dir="2700000" algn="tl">
                    <a:srgbClr val="C0C0C0"/>
                  </a:outerShdw>
                </a:effectLst>
                <a:sym typeface="+mn-ea"/>
              </a:rPr>
              <a:t>真包含</a:t>
            </a:r>
            <a:r>
              <a:rPr lang="en-US" altLang="zh-CN" sz="4000" b="1" dirty="0">
                <a:effectLst>
                  <a:outerShdw blurRad="38100" dist="38100" dir="2700000" algn="tl">
                    <a:srgbClr val="C0C0C0"/>
                  </a:outerShdw>
                </a:effectLst>
                <a:sym typeface="+mn-ea"/>
              </a:rPr>
              <a:t>A</a:t>
            </a:r>
            <a:r>
              <a:rPr lang="zh-CN" altLang="en-US" sz="4000" b="1" dirty="0">
                <a:effectLst>
                  <a:outerShdw blurRad="38100" dist="38100" dir="2700000" algn="tl">
                    <a:srgbClr val="C0C0C0"/>
                  </a:outerShdw>
                </a:effectLst>
                <a:sym typeface="+mn-ea"/>
              </a:rPr>
              <a:t>，</a:t>
            </a:r>
            <a:r>
              <a:rPr lang="en-US" altLang="zh-CN" sz="4000" b="1" dirty="0">
                <a:effectLst>
                  <a:outerShdw blurRad="38100" dist="38100" dir="2700000" algn="tl">
                    <a:srgbClr val="C0C0C0"/>
                  </a:outerShdw>
                </a:effectLst>
                <a:sym typeface="+mn-ea"/>
              </a:rPr>
              <a:t>A</a:t>
            </a:r>
            <a:r>
              <a:rPr lang="zh-CN" altLang="en-US" sz="4000" b="1" dirty="0">
                <a:effectLst>
                  <a:outerShdw blurRad="38100" dist="38100" dir="2700000" algn="tl">
                    <a:srgbClr val="C0C0C0"/>
                  </a:outerShdw>
                </a:effectLst>
                <a:sym typeface="+mn-ea"/>
              </a:rPr>
              <a:t>的所有元素都是</a:t>
            </a:r>
            <a:r>
              <a:rPr lang="en-US" altLang="zh-CN" sz="4000" b="1" dirty="0">
                <a:effectLst>
                  <a:outerShdw blurRad="38100" dist="38100" dir="2700000" algn="tl">
                    <a:srgbClr val="C0C0C0"/>
                  </a:outerShdw>
                </a:effectLst>
                <a:sym typeface="+mn-ea"/>
              </a:rPr>
              <a:t>B</a:t>
            </a:r>
            <a:r>
              <a:rPr lang="zh-CN" altLang="en-US" sz="4000" b="1" dirty="0">
                <a:effectLst>
                  <a:outerShdw blurRad="38100" dist="38100" dir="2700000" algn="tl">
                    <a:srgbClr val="C0C0C0"/>
                  </a:outerShdw>
                </a:effectLst>
                <a:sym typeface="+mn-ea"/>
              </a:rPr>
              <a:t>的元素</a:t>
            </a:r>
            <a:r>
              <a:rPr lang="en-US" altLang="zh-CN" sz="4000" b="1" dirty="0">
                <a:effectLst>
                  <a:outerShdw blurRad="38100" dist="38100" dir="2700000" algn="tl">
                    <a:srgbClr val="C0C0C0"/>
                  </a:outerShdw>
                </a:effectLst>
                <a:sym typeface="+mn-ea"/>
              </a:rPr>
              <a:t>,</a:t>
            </a:r>
            <a:r>
              <a:rPr lang="zh-CN" altLang="en-US" sz="4000" b="1" dirty="0">
                <a:effectLst>
                  <a:outerShdw blurRad="38100" dist="38100" dir="2700000" algn="tl">
                    <a:srgbClr val="C0C0C0"/>
                  </a:outerShdw>
                </a:effectLst>
                <a:sym typeface="+mn-ea"/>
              </a:rPr>
              <a:t>但</a:t>
            </a:r>
            <a:r>
              <a:rPr lang="en-US" altLang="zh-CN" sz="4000" b="1" dirty="0">
                <a:effectLst>
                  <a:outerShdw blurRad="38100" dist="38100" dir="2700000" algn="tl">
                    <a:srgbClr val="C0C0C0"/>
                  </a:outerShdw>
                </a:effectLst>
                <a:sym typeface="+mn-ea"/>
              </a:rPr>
              <a:t>B</a:t>
            </a:r>
            <a:r>
              <a:rPr lang="zh-CN" altLang="en-US" sz="4000" b="1" dirty="0">
                <a:effectLst>
                  <a:outerShdw blurRad="38100" dist="38100" dir="2700000" algn="tl">
                    <a:srgbClr val="C0C0C0"/>
                  </a:outerShdw>
                </a:effectLst>
                <a:sym typeface="+mn-ea"/>
              </a:rPr>
              <a:t>中的元素至少有一个不是</a:t>
            </a:r>
            <a:r>
              <a:rPr lang="en-US" altLang="zh-CN" sz="4000" b="1" dirty="0">
                <a:effectLst>
                  <a:outerShdw blurRad="38100" dist="38100" dir="2700000" algn="tl">
                    <a:srgbClr val="C0C0C0"/>
                  </a:outerShdw>
                </a:effectLst>
                <a:sym typeface="+mn-ea"/>
              </a:rPr>
              <a:t>A</a:t>
            </a:r>
            <a:r>
              <a:rPr lang="zh-CN" altLang="en-US" sz="4000" b="1" dirty="0">
                <a:effectLst>
                  <a:outerShdw blurRad="38100" dist="38100" dir="2700000" algn="tl">
                    <a:srgbClr val="C0C0C0"/>
                  </a:outerShdw>
                </a:effectLst>
                <a:sym typeface="+mn-ea"/>
              </a:rPr>
              <a:t>的元素</a:t>
            </a:r>
            <a:r>
              <a:rPr lang="en-US" altLang="zh-CN" sz="4000" b="1" dirty="0">
                <a:effectLst>
                  <a:outerShdw blurRad="38100" dist="38100" dir="2700000" algn="tl">
                    <a:srgbClr val="C0C0C0"/>
                  </a:outerShdw>
                </a:effectLst>
                <a:sym typeface="+mn-ea"/>
              </a:rPr>
              <a:t>.</a:t>
            </a:r>
            <a:endParaRPr lang="en-US" altLang="zh-CN" sz="2000" dirty="0"/>
          </a:p>
          <a:p>
            <a:pPr marL="342900" lvl="0" indent="-342900" algn="l" eaLnBrk="0" fontAlgn="base" hangingPunct="0">
              <a:spcBef>
                <a:spcPct val="20000"/>
              </a:spcBef>
              <a:buClr>
                <a:schemeClr val="hlink"/>
              </a:buClr>
              <a:buSzPct val="75000"/>
              <a:buFont typeface="Wingdings" panose="05000000000000000000" pitchFamily="2" charset="2"/>
              <a:buChar char="v"/>
            </a:pPr>
            <a:br>
              <a:rPr lang="en-US" altLang="zh-CN" sz="4000" b="1" dirty="0">
                <a:effectLst>
                  <a:outerShdw blurRad="38100" dist="38100" dir="2700000" algn="tl">
                    <a:srgbClr val="C0C0C0"/>
                  </a:outerShdw>
                </a:effectLst>
                <a:sym typeface="+mn-ea"/>
              </a:rPr>
            </a:br>
            <a:r>
              <a:rPr lang="en-US" altLang="zh-CN" sz="4000" b="1" dirty="0">
                <a:solidFill>
                  <a:srgbClr val="FF0000"/>
                </a:solidFill>
                <a:effectLst>
                  <a:outerShdw blurRad="38100" dist="38100" dir="2700000" algn="tl">
                    <a:srgbClr val="C0C0C0"/>
                  </a:outerShdw>
                </a:effectLst>
                <a:sym typeface="+mn-ea"/>
              </a:rPr>
              <a:t>A ⊆ B </a:t>
            </a:r>
            <a:r>
              <a:rPr lang="zh-CN" altLang="en-US" sz="4000" b="1" dirty="0">
                <a:effectLst>
                  <a:outerShdw blurRad="38100" dist="38100" dir="2700000" algn="tl">
                    <a:srgbClr val="C0C0C0"/>
                  </a:outerShdw>
                </a:effectLst>
                <a:sym typeface="+mn-ea"/>
              </a:rPr>
              <a:t>表示</a:t>
            </a:r>
            <a:r>
              <a:rPr lang="en-US" altLang="zh-CN" sz="4000" b="1" dirty="0">
                <a:effectLst>
                  <a:outerShdw blurRad="38100" dist="38100" dir="2700000" algn="tl">
                    <a:srgbClr val="C0C0C0"/>
                  </a:outerShdw>
                </a:effectLst>
                <a:sym typeface="+mn-ea"/>
              </a:rPr>
              <a:t>A</a:t>
            </a:r>
            <a:r>
              <a:rPr lang="zh-CN" altLang="en-US" sz="4000" b="1" dirty="0">
                <a:effectLst>
                  <a:outerShdw blurRad="38100" dist="38100" dir="2700000" algn="tl">
                    <a:srgbClr val="C0C0C0"/>
                  </a:outerShdw>
                </a:effectLst>
                <a:sym typeface="+mn-ea"/>
              </a:rPr>
              <a:t>是</a:t>
            </a:r>
            <a:r>
              <a:rPr lang="en-US" altLang="zh-CN" sz="4000" b="1" dirty="0">
                <a:effectLst>
                  <a:outerShdw blurRad="38100" dist="38100" dir="2700000" algn="tl">
                    <a:srgbClr val="C0C0C0"/>
                  </a:outerShdw>
                </a:effectLst>
                <a:sym typeface="+mn-ea"/>
              </a:rPr>
              <a:t>B</a:t>
            </a:r>
            <a:r>
              <a:rPr lang="zh-CN" altLang="en-US" sz="4000" b="1" dirty="0">
                <a:effectLst>
                  <a:outerShdw blurRad="38100" dist="38100" dir="2700000" algn="tl">
                    <a:srgbClr val="C0C0C0"/>
                  </a:outerShdw>
                </a:effectLst>
                <a:sym typeface="+mn-ea"/>
              </a:rPr>
              <a:t>的子集</a:t>
            </a:r>
            <a:r>
              <a:rPr lang="en-US" altLang="zh-CN" sz="4000" b="1" dirty="0">
                <a:effectLst>
                  <a:outerShdw blurRad="38100" dist="38100" dir="2700000" algn="tl">
                    <a:srgbClr val="C0C0C0"/>
                  </a:outerShdw>
                </a:effectLst>
                <a:sym typeface="+mn-ea"/>
              </a:rPr>
              <a:t>,</a:t>
            </a:r>
            <a:r>
              <a:rPr lang="zh-CN" altLang="en-US" sz="4000" b="1" dirty="0">
                <a:effectLst>
                  <a:outerShdw blurRad="38100" dist="38100" dir="2700000" algn="tl">
                    <a:srgbClr val="C0C0C0"/>
                  </a:outerShdw>
                </a:effectLst>
                <a:sym typeface="+mn-ea"/>
              </a:rPr>
              <a:t>即</a:t>
            </a:r>
            <a:r>
              <a:rPr lang="en-US" altLang="zh-CN" sz="4000" b="1" dirty="0">
                <a:effectLst>
                  <a:outerShdw blurRad="38100" dist="38100" dir="2700000" algn="tl">
                    <a:srgbClr val="C0C0C0"/>
                  </a:outerShdw>
                </a:effectLst>
                <a:sym typeface="+mn-ea"/>
              </a:rPr>
              <a:t>B</a:t>
            </a:r>
            <a:r>
              <a:rPr lang="zh-CN" altLang="en-US" sz="4000" b="1" dirty="0">
                <a:effectLst>
                  <a:outerShdw blurRad="38100" dist="38100" dir="2700000" algn="tl">
                    <a:srgbClr val="C0C0C0"/>
                  </a:outerShdw>
                </a:effectLst>
                <a:sym typeface="+mn-ea"/>
              </a:rPr>
              <a:t>包含</a:t>
            </a:r>
            <a:r>
              <a:rPr lang="en-US" altLang="zh-CN" sz="4000" b="1" dirty="0">
                <a:effectLst>
                  <a:outerShdw blurRad="38100" dist="38100" dir="2700000" algn="tl">
                    <a:srgbClr val="C0C0C0"/>
                  </a:outerShdw>
                </a:effectLst>
                <a:sym typeface="+mn-ea"/>
              </a:rPr>
              <a:t>A.</a:t>
            </a:r>
            <a:r>
              <a:rPr lang="zh-CN" altLang="en-US" sz="4000" b="1" dirty="0">
                <a:effectLst>
                  <a:outerShdw blurRad="38100" dist="38100" dir="2700000" algn="tl">
                    <a:srgbClr val="C0C0C0"/>
                  </a:outerShdw>
                </a:effectLst>
                <a:sym typeface="+mn-ea"/>
              </a:rPr>
              <a:t>但</a:t>
            </a:r>
            <a:r>
              <a:rPr lang="en-US" altLang="zh-CN" sz="4000" b="1" dirty="0">
                <a:effectLst>
                  <a:outerShdw blurRad="38100" dist="38100" dir="2700000" algn="tl">
                    <a:srgbClr val="C0C0C0"/>
                  </a:outerShdw>
                </a:effectLst>
                <a:sym typeface="+mn-ea"/>
              </a:rPr>
              <a:t>A</a:t>
            </a:r>
            <a:r>
              <a:rPr lang="zh-CN" altLang="en-US" sz="4000" b="1" dirty="0">
                <a:effectLst>
                  <a:outerShdw blurRad="38100" dist="38100" dir="2700000" algn="tl">
                    <a:srgbClr val="C0C0C0"/>
                  </a:outerShdw>
                </a:effectLst>
                <a:sym typeface="+mn-ea"/>
              </a:rPr>
              <a:t>的元素</a:t>
            </a:r>
            <a:r>
              <a:rPr lang="zh-CN" altLang="en-US" sz="4000" b="1" dirty="0">
                <a:solidFill>
                  <a:srgbClr val="FF0000"/>
                </a:solidFill>
                <a:effectLst>
                  <a:outerShdw blurRad="38100" dist="38100" dir="2700000" algn="tl">
                    <a:srgbClr val="C0C0C0"/>
                  </a:outerShdw>
                </a:effectLst>
                <a:sym typeface="+mn-ea"/>
              </a:rPr>
              <a:t>有可能和</a:t>
            </a:r>
            <a:r>
              <a:rPr lang="en-US" altLang="zh-CN" sz="4000" b="1" dirty="0">
                <a:solidFill>
                  <a:srgbClr val="FF0000"/>
                </a:solidFill>
                <a:effectLst>
                  <a:outerShdw blurRad="38100" dist="38100" dir="2700000" algn="tl">
                    <a:srgbClr val="C0C0C0"/>
                  </a:outerShdw>
                </a:effectLst>
                <a:sym typeface="+mn-ea"/>
              </a:rPr>
              <a:t>B</a:t>
            </a:r>
            <a:r>
              <a:rPr lang="zh-CN" altLang="en-US" sz="4000" b="1" dirty="0">
                <a:solidFill>
                  <a:srgbClr val="FF0000"/>
                </a:solidFill>
                <a:effectLst>
                  <a:outerShdw blurRad="38100" dist="38100" dir="2700000" algn="tl">
                    <a:srgbClr val="C0C0C0"/>
                  </a:outerShdw>
                </a:effectLst>
                <a:sym typeface="+mn-ea"/>
              </a:rPr>
              <a:t>的元素相同</a:t>
            </a:r>
            <a:r>
              <a:rPr lang="en-US" altLang="zh-CN" sz="4000" b="1" dirty="0">
                <a:effectLst>
                  <a:outerShdw blurRad="38100" dist="38100" dir="2700000" algn="tl">
                    <a:srgbClr val="C0C0C0"/>
                  </a:outerShdw>
                </a:effectLst>
                <a:sym typeface="+mn-ea"/>
              </a:rPr>
              <a:t>,</a:t>
            </a:r>
            <a:endParaRPr lang="en-US" altLang="zh-CN" sz="4000" b="1" kern="0" dirty="0">
              <a:solidFill>
                <a:srgbClr val="FF0000"/>
              </a:solidFill>
              <a:effectLst>
                <a:outerShdw blurRad="38100" dist="38100" dir="2700000" algn="tl">
                  <a:srgbClr val="C0C0C0"/>
                </a:outerShdw>
              </a:effectLst>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5"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rrowheads="1"/>
          </p:cNvSpPr>
          <p:nvPr>
            <p:ph type="title"/>
          </p:nvPr>
        </p:nvSpPr>
        <p:spPr/>
        <p:txBody>
          <a:bodyPr/>
          <a:lstStyle/>
          <a:p>
            <a:pPr lvl="1" algn="l" eaLnBrk="1" hangingPunct="1">
              <a:defRPr/>
            </a:pPr>
            <a:r>
              <a:rPr lang="zh-CN" altLang="en-US" sz="2800" dirty="0">
                <a:solidFill>
                  <a:srgbClr val="FF0000"/>
                </a:solidFill>
              </a:rPr>
              <a:t>子图、导出子图与生成子图</a:t>
            </a:r>
            <a:endParaRPr lang="zh-CN" altLang="zh-CN" dirty="0">
              <a:solidFill>
                <a:srgbClr val="FF0000"/>
              </a:solidFill>
            </a:endParaRPr>
          </a:p>
        </p:txBody>
      </p:sp>
      <p:sp>
        <p:nvSpPr>
          <p:cNvPr id="110596" name="Oval 9"/>
          <p:cNvSpPr>
            <a:spLocks noChangeArrowheads="1"/>
          </p:cNvSpPr>
          <p:nvPr/>
        </p:nvSpPr>
        <p:spPr bwMode="auto">
          <a:xfrm>
            <a:off x="3082925" y="4557787"/>
            <a:ext cx="150813" cy="157162"/>
          </a:xfrm>
          <a:prstGeom prst="ellipse">
            <a:avLst/>
          </a:prstGeom>
          <a:solidFill>
            <a:schemeClr val="tx1"/>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a:solidFill>
                <a:srgbClr val="007A77"/>
              </a:solidFill>
            </a:endParaRPr>
          </a:p>
        </p:txBody>
      </p:sp>
      <p:sp>
        <p:nvSpPr>
          <p:cNvPr id="110597" name="Oval 10"/>
          <p:cNvSpPr>
            <a:spLocks noChangeArrowheads="1"/>
          </p:cNvSpPr>
          <p:nvPr/>
        </p:nvSpPr>
        <p:spPr bwMode="auto">
          <a:xfrm>
            <a:off x="2430463" y="5243587"/>
            <a:ext cx="150812" cy="158750"/>
          </a:xfrm>
          <a:prstGeom prst="ellipse">
            <a:avLst/>
          </a:prstGeom>
          <a:solidFill>
            <a:schemeClr val="tx1"/>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a:solidFill>
                <a:srgbClr val="007A77"/>
              </a:solidFill>
            </a:endParaRPr>
          </a:p>
        </p:txBody>
      </p:sp>
      <p:sp>
        <p:nvSpPr>
          <p:cNvPr id="110598" name="Oval 11"/>
          <p:cNvSpPr>
            <a:spLocks noChangeArrowheads="1"/>
          </p:cNvSpPr>
          <p:nvPr/>
        </p:nvSpPr>
        <p:spPr bwMode="auto">
          <a:xfrm>
            <a:off x="3836988" y="5243587"/>
            <a:ext cx="150812" cy="158750"/>
          </a:xfrm>
          <a:prstGeom prst="ellipse">
            <a:avLst/>
          </a:prstGeom>
          <a:solidFill>
            <a:schemeClr val="tx1"/>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a:solidFill>
                <a:srgbClr val="007A77"/>
              </a:solidFill>
            </a:endParaRPr>
          </a:p>
        </p:txBody>
      </p:sp>
      <p:sp>
        <p:nvSpPr>
          <p:cNvPr id="110599" name="Oval 12"/>
          <p:cNvSpPr>
            <a:spLocks noChangeArrowheads="1"/>
          </p:cNvSpPr>
          <p:nvPr/>
        </p:nvSpPr>
        <p:spPr bwMode="auto">
          <a:xfrm>
            <a:off x="2430463" y="6331024"/>
            <a:ext cx="150812" cy="158750"/>
          </a:xfrm>
          <a:prstGeom prst="ellipse">
            <a:avLst/>
          </a:prstGeom>
          <a:solidFill>
            <a:schemeClr val="tx1"/>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a:solidFill>
                <a:srgbClr val="007A77"/>
              </a:solidFill>
            </a:endParaRPr>
          </a:p>
        </p:txBody>
      </p:sp>
      <p:sp>
        <p:nvSpPr>
          <p:cNvPr id="110600" name="Oval 13"/>
          <p:cNvSpPr>
            <a:spLocks noChangeArrowheads="1"/>
          </p:cNvSpPr>
          <p:nvPr/>
        </p:nvSpPr>
        <p:spPr bwMode="auto">
          <a:xfrm>
            <a:off x="3836988" y="6331024"/>
            <a:ext cx="150812" cy="158750"/>
          </a:xfrm>
          <a:prstGeom prst="ellipse">
            <a:avLst/>
          </a:prstGeom>
          <a:solidFill>
            <a:schemeClr val="tx1"/>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a:solidFill>
                <a:srgbClr val="007A77"/>
              </a:solidFill>
            </a:endParaRPr>
          </a:p>
        </p:txBody>
      </p:sp>
      <p:sp>
        <p:nvSpPr>
          <p:cNvPr id="110601" name="Rectangle 14"/>
          <p:cNvSpPr>
            <a:spLocks noChangeArrowheads="1"/>
          </p:cNvSpPr>
          <p:nvPr/>
        </p:nvSpPr>
        <p:spPr bwMode="auto">
          <a:xfrm>
            <a:off x="2479675" y="5327724"/>
            <a:ext cx="1457325" cy="110807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a:solidFill>
                <a:srgbClr val="007A77"/>
              </a:solidFill>
            </a:endParaRPr>
          </a:p>
        </p:txBody>
      </p:sp>
      <p:sp>
        <p:nvSpPr>
          <p:cNvPr id="110602" name="Line 15"/>
          <p:cNvSpPr>
            <a:spLocks noChangeShapeType="1"/>
          </p:cNvSpPr>
          <p:nvPr/>
        </p:nvSpPr>
        <p:spPr bwMode="auto">
          <a:xfrm flipV="1">
            <a:off x="2530475" y="4610174"/>
            <a:ext cx="652463" cy="6873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7A77"/>
              </a:solidFill>
            </a:endParaRPr>
          </a:p>
        </p:txBody>
      </p:sp>
      <p:sp>
        <p:nvSpPr>
          <p:cNvPr id="110603" name="Line 16"/>
          <p:cNvSpPr>
            <a:spLocks noChangeShapeType="1"/>
          </p:cNvSpPr>
          <p:nvPr/>
        </p:nvSpPr>
        <p:spPr bwMode="auto">
          <a:xfrm>
            <a:off x="3182938" y="4610174"/>
            <a:ext cx="754062" cy="6873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7A77"/>
              </a:solidFill>
            </a:endParaRPr>
          </a:p>
        </p:txBody>
      </p:sp>
      <p:sp>
        <p:nvSpPr>
          <p:cNvPr id="110604" name="Line 17"/>
          <p:cNvSpPr>
            <a:spLocks noChangeShapeType="1"/>
          </p:cNvSpPr>
          <p:nvPr/>
        </p:nvSpPr>
        <p:spPr bwMode="auto">
          <a:xfrm flipH="1">
            <a:off x="2530475" y="5327724"/>
            <a:ext cx="1406525" cy="10556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7A77"/>
              </a:solidFill>
            </a:endParaRPr>
          </a:p>
        </p:txBody>
      </p:sp>
      <p:sp>
        <p:nvSpPr>
          <p:cNvPr id="110605" name="Oval 18"/>
          <p:cNvSpPr>
            <a:spLocks noChangeArrowheads="1"/>
          </p:cNvSpPr>
          <p:nvPr/>
        </p:nvSpPr>
        <p:spPr bwMode="auto">
          <a:xfrm>
            <a:off x="5167313" y="5172149"/>
            <a:ext cx="150812" cy="158750"/>
          </a:xfrm>
          <a:prstGeom prst="ellipse">
            <a:avLst/>
          </a:prstGeom>
          <a:solidFill>
            <a:schemeClr val="tx1"/>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a:solidFill>
                <a:srgbClr val="007A77"/>
              </a:solidFill>
            </a:endParaRPr>
          </a:p>
        </p:txBody>
      </p:sp>
      <p:sp>
        <p:nvSpPr>
          <p:cNvPr id="110606" name="Oval 19"/>
          <p:cNvSpPr>
            <a:spLocks noChangeArrowheads="1"/>
          </p:cNvSpPr>
          <p:nvPr/>
        </p:nvSpPr>
        <p:spPr bwMode="auto">
          <a:xfrm>
            <a:off x="6573838" y="5172149"/>
            <a:ext cx="150812" cy="158750"/>
          </a:xfrm>
          <a:prstGeom prst="ellipse">
            <a:avLst/>
          </a:prstGeom>
          <a:solidFill>
            <a:schemeClr val="tx1"/>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a:solidFill>
                <a:srgbClr val="007A77"/>
              </a:solidFill>
            </a:endParaRPr>
          </a:p>
        </p:txBody>
      </p:sp>
      <p:sp>
        <p:nvSpPr>
          <p:cNvPr id="110607" name="Oval 20"/>
          <p:cNvSpPr>
            <a:spLocks noChangeArrowheads="1"/>
          </p:cNvSpPr>
          <p:nvPr/>
        </p:nvSpPr>
        <p:spPr bwMode="auto">
          <a:xfrm>
            <a:off x="5167313" y="6224662"/>
            <a:ext cx="150812" cy="158750"/>
          </a:xfrm>
          <a:prstGeom prst="ellipse">
            <a:avLst/>
          </a:prstGeom>
          <a:solidFill>
            <a:schemeClr val="tx1"/>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a:solidFill>
                <a:srgbClr val="007A77"/>
              </a:solidFill>
            </a:endParaRPr>
          </a:p>
        </p:txBody>
      </p:sp>
      <p:sp>
        <p:nvSpPr>
          <p:cNvPr id="110608" name="Oval 21"/>
          <p:cNvSpPr>
            <a:spLocks noChangeArrowheads="1"/>
          </p:cNvSpPr>
          <p:nvPr/>
        </p:nvSpPr>
        <p:spPr bwMode="auto">
          <a:xfrm>
            <a:off x="6573838" y="6224662"/>
            <a:ext cx="150812" cy="158750"/>
          </a:xfrm>
          <a:prstGeom prst="ellipse">
            <a:avLst/>
          </a:prstGeom>
          <a:solidFill>
            <a:schemeClr val="tx1"/>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a:solidFill>
                <a:srgbClr val="007A77"/>
              </a:solidFill>
            </a:endParaRPr>
          </a:p>
        </p:txBody>
      </p:sp>
      <p:sp>
        <p:nvSpPr>
          <p:cNvPr id="110609" name="Rectangle 22"/>
          <p:cNvSpPr>
            <a:spLocks noChangeArrowheads="1"/>
          </p:cNvSpPr>
          <p:nvPr/>
        </p:nvSpPr>
        <p:spPr bwMode="auto">
          <a:xfrm>
            <a:off x="5216525" y="5221362"/>
            <a:ext cx="1457325" cy="110807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buFont typeface="Arial" panose="020B0604020202020204" pitchFamily="34" charset="0"/>
              <a:buNone/>
            </a:pPr>
            <a:endParaRPr lang="zh-CN" altLang="en-US">
              <a:solidFill>
                <a:srgbClr val="007A77"/>
              </a:solidFill>
            </a:endParaRPr>
          </a:p>
        </p:txBody>
      </p:sp>
      <p:sp>
        <p:nvSpPr>
          <p:cNvPr id="110610" name="Line 23"/>
          <p:cNvSpPr>
            <a:spLocks noChangeShapeType="1"/>
          </p:cNvSpPr>
          <p:nvPr/>
        </p:nvSpPr>
        <p:spPr bwMode="auto">
          <a:xfrm flipH="1">
            <a:off x="5267325" y="5221362"/>
            <a:ext cx="1406525" cy="105568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7A77"/>
              </a:solidFill>
            </a:endParaRPr>
          </a:p>
        </p:txBody>
      </p:sp>
      <p:sp>
        <p:nvSpPr>
          <p:cNvPr id="110611" name="Rectangle 24"/>
          <p:cNvSpPr>
            <a:spLocks noChangeArrowheads="1"/>
          </p:cNvSpPr>
          <p:nvPr/>
        </p:nvSpPr>
        <p:spPr bwMode="auto">
          <a:xfrm>
            <a:off x="1350963" y="5567437"/>
            <a:ext cx="10795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zh-CN" altLang="en-US" sz="2400" b="1" dirty="0">
                <a:solidFill>
                  <a:srgbClr val="FF0000"/>
                </a:solidFill>
                <a:latin typeface="Garamond" panose="02020404030301010803" pitchFamily="18" charset="0"/>
              </a:rPr>
              <a:t>原图</a:t>
            </a:r>
          </a:p>
        </p:txBody>
      </p:sp>
      <p:sp>
        <p:nvSpPr>
          <p:cNvPr id="110612" name="Rectangle 25"/>
          <p:cNvSpPr>
            <a:spLocks noChangeArrowheads="1"/>
          </p:cNvSpPr>
          <p:nvPr/>
        </p:nvSpPr>
        <p:spPr bwMode="auto">
          <a:xfrm>
            <a:off x="6753915" y="5402337"/>
            <a:ext cx="10795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buFont typeface="Arial" panose="020B0604020202020204" pitchFamily="34" charset="0"/>
              <a:buNone/>
            </a:pPr>
            <a:r>
              <a:rPr lang="zh-CN" altLang="en-US" sz="2400" b="1" dirty="0">
                <a:solidFill>
                  <a:srgbClr val="FF0000"/>
                </a:solidFill>
                <a:latin typeface="Garamond" panose="02020404030301010803" pitchFamily="18" charset="0"/>
              </a:rPr>
              <a:t>真子图</a:t>
            </a:r>
          </a:p>
        </p:txBody>
      </p:sp>
      <p:sp>
        <p:nvSpPr>
          <p:cNvPr id="2" name="矩形 1"/>
          <p:cNvSpPr/>
          <p:nvPr/>
        </p:nvSpPr>
        <p:spPr>
          <a:xfrm>
            <a:off x="0" y="814779"/>
            <a:ext cx="8964488" cy="2564765"/>
          </a:xfrm>
          <a:prstGeom prst="rect">
            <a:avLst/>
          </a:prstGeom>
          <a:noFill/>
          <a:ln>
            <a:noFill/>
          </a:ln>
          <a:effectLst/>
        </p:spPr>
        <p:txBody>
          <a:bodyPr vert="horz" wrap="square" lIns="91440" tIns="45720" rIns="91440" bIns="45720" numCol="1" rtlCol="0" anchor="t" anchorCtr="0" compatLnSpc="1">
            <a:noAutofit/>
          </a:bodyPr>
          <a:lstStyle/>
          <a:p>
            <a:pPr marL="1143000" lvl="2" indent="-228600" algn="l" fontAlgn="base">
              <a:spcBef>
                <a:spcPct val="20000"/>
              </a:spcBef>
              <a:buClr>
                <a:schemeClr val="hlink"/>
              </a:buClr>
              <a:buSzPct val="85000"/>
              <a:buFont typeface="Wingdings" panose="05000000000000000000" pitchFamily="2" charset="2"/>
              <a:buChar char="v"/>
              <a:defRPr/>
            </a:pPr>
            <a:r>
              <a:rPr lang="zh-CN" altLang="en-US" sz="2800" b="1" dirty="0">
                <a:solidFill>
                  <a:srgbClr val="FF0000"/>
                </a:solidFill>
                <a:sym typeface="+mn-ea"/>
              </a:rPr>
              <a:t>定义</a:t>
            </a:r>
            <a:r>
              <a:rPr lang="en-US" altLang="zh-CN" sz="2800" b="1" dirty="0">
                <a:solidFill>
                  <a:srgbClr val="FF0000"/>
                </a:solidFill>
                <a:sym typeface="+mn-ea"/>
              </a:rPr>
              <a:t>1</a:t>
            </a:r>
            <a:r>
              <a:rPr lang="zh-CN" altLang="en-US" sz="2800" b="1" dirty="0">
                <a:solidFill>
                  <a:srgbClr val="FF0000"/>
                </a:solidFill>
                <a:sym typeface="+mn-ea"/>
              </a:rPr>
              <a:t>：</a:t>
            </a:r>
            <a:r>
              <a:rPr lang="zh-CN" altLang="en-US" sz="2800" b="1" dirty="0">
                <a:solidFill>
                  <a:schemeClr val="tx2"/>
                </a:solidFill>
                <a:sym typeface="+mn-ea"/>
              </a:rPr>
              <a:t>若图</a:t>
            </a:r>
            <a:r>
              <a:rPr lang="en-US" altLang="zh-CN" sz="2800" b="1" dirty="0">
                <a:solidFill>
                  <a:schemeClr val="tx2"/>
                </a:solidFill>
                <a:sym typeface="+mn-ea"/>
              </a:rPr>
              <a:t>A</a:t>
            </a:r>
            <a:r>
              <a:rPr lang="zh-CN" altLang="en-US" sz="2800" b="1" dirty="0">
                <a:solidFill>
                  <a:schemeClr val="tx2"/>
                </a:solidFill>
                <a:sym typeface="+mn-ea"/>
              </a:rPr>
              <a:t>的端集和边集分别是图</a:t>
            </a:r>
            <a:r>
              <a:rPr lang="en-US" altLang="zh-CN" sz="2800" b="1" dirty="0">
                <a:solidFill>
                  <a:schemeClr val="tx2"/>
                </a:solidFill>
                <a:sym typeface="+mn-ea"/>
              </a:rPr>
              <a:t>G</a:t>
            </a:r>
            <a:r>
              <a:rPr lang="zh-CN" altLang="en-US" sz="2800" b="1" dirty="0">
                <a:solidFill>
                  <a:schemeClr val="tx2"/>
                </a:solidFill>
                <a:sym typeface="+mn-ea"/>
              </a:rPr>
              <a:t>的端集和边集的子集，则图</a:t>
            </a:r>
            <a:r>
              <a:rPr lang="en-US" altLang="zh-CN" sz="2800" b="1" dirty="0">
                <a:solidFill>
                  <a:schemeClr val="tx2"/>
                </a:solidFill>
                <a:sym typeface="+mn-ea"/>
              </a:rPr>
              <a:t>A</a:t>
            </a:r>
            <a:r>
              <a:rPr lang="zh-CN" altLang="en-US" sz="2800" b="1" dirty="0">
                <a:solidFill>
                  <a:schemeClr val="tx2"/>
                </a:solidFill>
                <a:sym typeface="+mn-ea"/>
              </a:rPr>
              <a:t>是图</a:t>
            </a:r>
            <a:r>
              <a:rPr lang="en-US" altLang="zh-CN" sz="2800" b="1" dirty="0">
                <a:solidFill>
                  <a:schemeClr val="tx2"/>
                </a:solidFill>
                <a:sym typeface="+mn-ea"/>
              </a:rPr>
              <a:t>G</a:t>
            </a:r>
            <a:r>
              <a:rPr lang="zh-CN" altLang="en-US" sz="2800" b="1" dirty="0">
                <a:solidFill>
                  <a:schemeClr val="tx2"/>
                </a:solidFill>
                <a:sym typeface="+mn-ea"/>
              </a:rPr>
              <a:t>的</a:t>
            </a:r>
            <a:r>
              <a:rPr lang="zh-CN" altLang="en-US" sz="2800" b="1" dirty="0">
                <a:solidFill>
                  <a:srgbClr val="FF0000"/>
                </a:solidFill>
                <a:sym typeface="+mn-ea"/>
              </a:rPr>
              <a:t>子图</a:t>
            </a:r>
            <a:r>
              <a:rPr lang="zh-CN" altLang="en-US" sz="2800" b="1" dirty="0">
                <a:solidFill>
                  <a:schemeClr val="tx2"/>
                </a:solidFill>
                <a:sym typeface="+mn-ea"/>
              </a:rPr>
              <a:t>，表示为</a:t>
            </a:r>
            <a:r>
              <a:rPr lang="en-US" altLang="zh-CN" sz="2800" b="1" dirty="0">
                <a:solidFill>
                  <a:srgbClr val="FF0000"/>
                </a:solidFill>
                <a:sym typeface="+mn-ea"/>
              </a:rPr>
              <a:t>A</a:t>
            </a:r>
            <a:r>
              <a:rPr lang="en-US" altLang="zh-CN" sz="2800" b="1" dirty="0">
                <a:solidFill>
                  <a:srgbClr val="FF0000"/>
                </a:solidFill>
                <a:sym typeface="Symbol" panose="05050102010706020507" pitchFamily="18" charset="2"/>
              </a:rPr>
              <a:t>G</a:t>
            </a:r>
            <a:r>
              <a:rPr lang="zh-CN" altLang="en-US" sz="2800" b="1" dirty="0">
                <a:solidFill>
                  <a:schemeClr val="tx2"/>
                </a:solidFill>
                <a:sym typeface="Symbol" panose="05050102010706020507" pitchFamily="18" charset="2"/>
              </a:rPr>
              <a:t>，这也包括</a:t>
            </a:r>
            <a:r>
              <a:rPr lang="en-US" altLang="zh-CN" sz="2800" b="1" dirty="0">
                <a:solidFill>
                  <a:schemeClr val="tx2"/>
                </a:solidFill>
                <a:sym typeface="Symbol" panose="05050102010706020507" pitchFamily="18" charset="2"/>
              </a:rPr>
              <a:t>A=G</a:t>
            </a:r>
            <a:r>
              <a:rPr lang="zh-CN" altLang="en-US" sz="2800" b="1" dirty="0">
                <a:solidFill>
                  <a:schemeClr val="tx2"/>
                </a:solidFill>
                <a:sym typeface="Symbol" panose="05050102010706020507" pitchFamily="18" charset="2"/>
              </a:rPr>
              <a:t>，即任何图都是自己的子图（有的表示为</a:t>
            </a:r>
            <a:r>
              <a:rPr lang="en-US" altLang="zh-CN" sz="2800" b="1" dirty="0">
                <a:solidFill>
                  <a:srgbClr val="FF0000"/>
                </a:solidFill>
                <a:sym typeface="+mn-ea"/>
              </a:rPr>
              <a:t>A</a:t>
            </a:r>
            <a:r>
              <a:rPr lang="en-US" altLang="zh-CN" sz="2800" b="1" dirty="0">
                <a:solidFill>
                  <a:srgbClr val="FF0000"/>
                </a:solidFill>
                <a:sym typeface="Symbol" panose="05050102010706020507"/>
              </a:rPr>
              <a:t></a:t>
            </a:r>
            <a:r>
              <a:rPr lang="en-US" altLang="zh-CN" sz="2800" b="1" dirty="0">
                <a:solidFill>
                  <a:srgbClr val="FF0000"/>
                </a:solidFill>
                <a:sym typeface="Symbol" panose="05050102010706020507" pitchFamily="18" charset="2"/>
              </a:rPr>
              <a:t>G</a:t>
            </a:r>
            <a:r>
              <a:rPr lang="en-US" altLang="zh-CN" sz="2800" b="1" dirty="0">
                <a:solidFill>
                  <a:schemeClr val="tx2"/>
                </a:solidFill>
                <a:sym typeface="Symbol" panose="05050102010706020507" pitchFamily="18" charset="2"/>
              </a:rPr>
              <a:t> </a:t>
            </a:r>
            <a:r>
              <a:rPr lang="zh-CN" altLang="en-US" sz="2800" b="1" dirty="0">
                <a:solidFill>
                  <a:schemeClr val="tx2"/>
                </a:solidFill>
                <a:sym typeface="Symbol" panose="05050102010706020507" pitchFamily="18" charset="2"/>
              </a:rPr>
              <a:t>）。</a:t>
            </a:r>
            <a:endParaRPr lang="en-US" altLang="zh-CN" b="1" dirty="0">
              <a:sym typeface="Symbol" panose="05050102010706020507" pitchFamily="18" charset="2"/>
            </a:endParaRPr>
          </a:p>
          <a:p>
            <a:pPr marL="1143000" lvl="2" indent="-228600" algn="l" fontAlgn="base">
              <a:spcBef>
                <a:spcPct val="20000"/>
              </a:spcBef>
              <a:buClr>
                <a:schemeClr val="hlink"/>
              </a:buClr>
              <a:buSzPct val="85000"/>
              <a:buFont typeface="Wingdings" panose="05000000000000000000" pitchFamily="2" charset="2"/>
              <a:buChar char="v"/>
              <a:defRPr/>
            </a:pPr>
            <a:r>
              <a:rPr lang="zh-CN" altLang="en-US" sz="2800" b="1" dirty="0">
                <a:solidFill>
                  <a:schemeClr val="tx2"/>
                </a:solidFill>
                <a:sym typeface="+mn-ea"/>
              </a:rPr>
              <a:t>简单地说，图</a:t>
            </a:r>
            <a:r>
              <a:rPr lang="en-US" altLang="zh-CN" sz="2800" b="1" dirty="0">
                <a:solidFill>
                  <a:schemeClr val="tx2"/>
                </a:solidFill>
                <a:sym typeface="+mn-ea"/>
              </a:rPr>
              <a:t>G</a:t>
            </a:r>
            <a:r>
              <a:rPr lang="zh-CN" altLang="en-US" sz="2800" b="1" dirty="0">
                <a:solidFill>
                  <a:schemeClr val="tx2"/>
                </a:solidFill>
                <a:sym typeface="+mn-ea"/>
              </a:rPr>
              <a:t>的任意一部分</a:t>
            </a:r>
            <a:r>
              <a:rPr lang="en-US" altLang="zh-CN" sz="2800" b="1" dirty="0">
                <a:solidFill>
                  <a:schemeClr val="tx2"/>
                </a:solidFill>
                <a:sym typeface="+mn-ea"/>
              </a:rPr>
              <a:t>(</a:t>
            </a:r>
            <a:r>
              <a:rPr lang="zh-CN" altLang="en-US" sz="2800" b="1" dirty="0">
                <a:solidFill>
                  <a:schemeClr val="tx2"/>
                </a:solidFill>
                <a:sym typeface="+mn-ea"/>
              </a:rPr>
              <a:t>包括本身</a:t>
            </a:r>
            <a:r>
              <a:rPr lang="en-US" altLang="zh-CN" sz="2800" b="1" dirty="0">
                <a:solidFill>
                  <a:schemeClr val="tx2"/>
                </a:solidFill>
                <a:sym typeface="+mn-ea"/>
              </a:rPr>
              <a:t>)</a:t>
            </a:r>
            <a:r>
              <a:rPr lang="zh-CN" altLang="en-US" sz="2800" b="1" dirty="0">
                <a:solidFill>
                  <a:schemeClr val="tx2"/>
                </a:solidFill>
                <a:sym typeface="+mn-ea"/>
              </a:rPr>
              <a:t>都称为是图</a:t>
            </a:r>
            <a:r>
              <a:rPr lang="en-US" altLang="zh-CN" sz="2800" b="1" dirty="0">
                <a:solidFill>
                  <a:schemeClr val="tx2"/>
                </a:solidFill>
                <a:sym typeface="+mn-ea"/>
              </a:rPr>
              <a:t>G</a:t>
            </a:r>
            <a:r>
              <a:rPr lang="zh-CN" altLang="en-US" sz="2800" b="1" dirty="0">
                <a:solidFill>
                  <a:schemeClr val="tx2"/>
                </a:solidFill>
                <a:sym typeface="+mn-ea"/>
              </a:rPr>
              <a:t>的一个子图。</a:t>
            </a:r>
            <a:endParaRPr lang="zh-CN" altLang="en-US" b="1" dirty="0">
              <a:solidFill>
                <a:schemeClr val="tx2"/>
              </a:solidFill>
            </a:endParaRPr>
          </a:p>
          <a:p>
            <a:pPr marL="1143000" lvl="2" indent="-228600" algn="l" fontAlgn="base">
              <a:spcBef>
                <a:spcPct val="20000"/>
              </a:spcBef>
              <a:buClr>
                <a:schemeClr val="hlink"/>
              </a:buClr>
              <a:buSzPct val="85000"/>
              <a:buFont typeface="Wingdings" panose="05000000000000000000" pitchFamily="2" charset="2"/>
              <a:buChar char="v"/>
              <a:defRPr/>
            </a:pPr>
            <a:r>
              <a:rPr lang="zh-CN" altLang="en-US" sz="2800" b="1" dirty="0">
                <a:solidFill>
                  <a:srgbClr val="C00000"/>
                </a:solidFill>
                <a:sym typeface="Symbol" panose="05050102010706020507" pitchFamily="18" charset="2"/>
              </a:rPr>
              <a:t>若</a:t>
            </a:r>
            <a:r>
              <a:rPr lang="en-US" altLang="zh-CN" sz="2800" b="1" dirty="0">
                <a:solidFill>
                  <a:srgbClr val="C00000"/>
                </a:solidFill>
                <a:sym typeface="Symbol" panose="05050102010706020507" pitchFamily="18" charset="2"/>
              </a:rPr>
              <a:t>A</a:t>
            </a:r>
            <a:r>
              <a:rPr lang="en-US" altLang="en-US" sz="2800" b="1" dirty="0">
                <a:solidFill>
                  <a:srgbClr val="C00000"/>
                </a:solidFill>
                <a:sym typeface="Symbol" panose="05050102010706020507" pitchFamily="18" charset="2"/>
              </a:rPr>
              <a:t>≠</a:t>
            </a:r>
            <a:r>
              <a:rPr lang="en-US" altLang="zh-CN" sz="2800" b="1" dirty="0">
                <a:solidFill>
                  <a:srgbClr val="C00000"/>
                </a:solidFill>
                <a:sym typeface="Symbol" panose="05050102010706020507" pitchFamily="18" charset="2"/>
              </a:rPr>
              <a:t>G</a:t>
            </a:r>
            <a:r>
              <a:rPr lang="zh-CN" altLang="en-US" sz="2800" b="1" dirty="0">
                <a:solidFill>
                  <a:srgbClr val="C00000"/>
                </a:solidFill>
                <a:sym typeface="Symbol" panose="05050102010706020507" pitchFamily="18" charset="2"/>
              </a:rPr>
              <a:t>，则称</a:t>
            </a:r>
            <a:r>
              <a:rPr lang="en-US" altLang="zh-CN" sz="2800" b="1" dirty="0">
                <a:solidFill>
                  <a:srgbClr val="C00000"/>
                </a:solidFill>
                <a:sym typeface="Symbol" panose="05050102010706020507" pitchFamily="18" charset="2"/>
              </a:rPr>
              <a:t>A</a:t>
            </a:r>
            <a:r>
              <a:rPr lang="zh-CN" altLang="en-US" sz="2800" b="1" dirty="0">
                <a:solidFill>
                  <a:srgbClr val="C00000"/>
                </a:solidFill>
                <a:sym typeface="Symbol" panose="05050102010706020507" pitchFamily="18" charset="2"/>
              </a:rPr>
              <a:t>是</a:t>
            </a:r>
            <a:r>
              <a:rPr lang="en-US" altLang="zh-CN" sz="2800" b="1" dirty="0">
                <a:solidFill>
                  <a:srgbClr val="C00000"/>
                </a:solidFill>
                <a:sym typeface="Symbol" panose="05050102010706020507" pitchFamily="18" charset="2"/>
              </a:rPr>
              <a:t>G</a:t>
            </a:r>
            <a:r>
              <a:rPr lang="zh-CN" altLang="en-US" sz="2800" b="1" dirty="0">
                <a:solidFill>
                  <a:srgbClr val="C00000"/>
                </a:solidFill>
                <a:sym typeface="Symbol" panose="05050102010706020507" pitchFamily="18" charset="2"/>
              </a:rPr>
              <a:t>的真子图。</a:t>
            </a:r>
            <a:endParaRPr lang="zh-CN" altLang="en-US" b="1" dirty="0">
              <a:solidFill>
                <a:srgbClr val="C00000"/>
              </a:solidFill>
              <a:sym typeface="Symbol" panose="05050102010706020507" pitchFamily="18" charset="2"/>
            </a:endParaRPr>
          </a:p>
          <a:p>
            <a:pPr marL="1143000" lvl="2" indent="-228600" algn="l" fontAlgn="base">
              <a:spcBef>
                <a:spcPct val="20000"/>
              </a:spcBef>
              <a:buClr>
                <a:schemeClr val="hlink"/>
              </a:buClr>
              <a:buSzPct val="85000"/>
              <a:buFont typeface="Wingdings" panose="05000000000000000000" pitchFamily="2" charset="2"/>
              <a:buChar char="v"/>
              <a:defRPr/>
            </a:pPr>
            <a:r>
              <a:rPr lang="zh-CN" altLang="en-US" sz="2800" b="1" dirty="0">
                <a:solidFill>
                  <a:srgbClr val="C00000"/>
                </a:solidFill>
                <a:sym typeface="Symbol" panose="05050102010706020507" pitchFamily="18" charset="2"/>
              </a:rPr>
              <a:t>若</a:t>
            </a:r>
            <a:r>
              <a:rPr lang="en-US" altLang="zh-CN" sz="2800" b="1" dirty="0">
                <a:solidFill>
                  <a:srgbClr val="C00000"/>
                </a:solidFill>
                <a:sym typeface="+mn-ea"/>
              </a:rPr>
              <a:t>A</a:t>
            </a:r>
            <a:r>
              <a:rPr lang="en-US" altLang="zh-CN" sz="2800" b="1" dirty="0">
                <a:solidFill>
                  <a:srgbClr val="C00000"/>
                </a:solidFill>
                <a:sym typeface="Symbol" panose="05050102010706020507" pitchFamily="18" charset="2"/>
              </a:rPr>
              <a:t>G</a:t>
            </a:r>
            <a:r>
              <a:rPr lang="zh-CN" altLang="en-US" sz="2800" b="1" dirty="0">
                <a:solidFill>
                  <a:srgbClr val="C00000"/>
                </a:solidFill>
                <a:sym typeface="Symbol" panose="05050102010706020507" pitchFamily="18" charset="2"/>
              </a:rPr>
              <a:t>，且</a:t>
            </a:r>
            <a:r>
              <a:rPr lang="en-US" altLang="zh-CN" sz="2800" b="1" dirty="0">
                <a:solidFill>
                  <a:srgbClr val="C00000"/>
                </a:solidFill>
                <a:sym typeface="+mn-ea"/>
              </a:rPr>
              <a:t>G</a:t>
            </a:r>
            <a:r>
              <a:rPr lang="en-US" altLang="zh-CN" sz="2800" b="1" dirty="0">
                <a:solidFill>
                  <a:srgbClr val="C00000"/>
                </a:solidFill>
                <a:sym typeface="Symbol" panose="05050102010706020507" pitchFamily="18" charset="2"/>
              </a:rPr>
              <a:t>A</a:t>
            </a:r>
            <a:r>
              <a:rPr lang="zh-CN" altLang="en-US" sz="2800" b="1" dirty="0">
                <a:solidFill>
                  <a:srgbClr val="C00000"/>
                </a:solidFill>
                <a:sym typeface="Symbol" panose="05050102010706020507" pitchFamily="18" charset="2"/>
              </a:rPr>
              <a:t>，则必有</a:t>
            </a:r>
            <a:r>
              <a:rPr lang="en-US" altLang="zh-CN" sz="2800" b="1" dirty="0">
                <a:solidFill>
                  <a:srgbClr val="C00000"/>
                </a:solidFill>
                <a:sym typeface="Symbol" panose="05050102010706020507" pitchFamily="18" charset="2"/>
              </a:rPr>
              <a:t>A=G</a:t>
            </a:r>
            <a:r>
              <a:rPr lang="zh-CN" altLang="en-US" sz="2800" b="1" dirty="0">
                <a:solidFill>
                  <a:srgbClr val="C00000"/>
                </a:solidFill>
                <a:sym typeface="Symbol" panose="05050102010706020507" pitchFamily="18" charset="2"/>
              </a:rPr>
              <a:t>。</a:t>
            </a:r>
            <a:endParaRPr sz="2000" dirty="0">
              <a:solidFill>
                <a:srgbClr val="3C3C5A"/>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bldLvl="5"/>
      <p:bldP spid="2"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灯片编号占位符 3"/>
          <p:cNvSpPr>
            <a:spLocks noGrp="1"/>
          </p:cNvSpPr>
          <p:nvPr>
            <p:ph type="sldNum" sz="quarter" idx="12"/>
          </p:nvPr>
        </p:nvSpPr>
        <p:spPr/>
        <p:txBody>
          <a:bodyPr/>
          <a:lstStyle/>
          <a:p>
            <a:fld id="{5403FDB2-BE80-4172-9495-7D67F83067D9}" type="slidenum">
              <a:rPr lang="zh-CN" altLang="en-US">
                <a:solidFill>
                  <a:srgbClr val="FFFFFF"/>
                </a:solidFill>
              </a:rPr>
              <a:t>46</a:t>
            </a:fld>
            <a:endParaRPr lang="en-US" altLang="zh-CN">
              <a:solidFill>
                <a:srgbClr val="FFFFFF"/>
              </a:solidFill>
            </a:endParaRPr>
          </a:p>
        </p:txBody>
      </p:sp>
      <p:sp>
        <p:nvSpPr>
          <p:cNvPr id="543746" name="Text Box 2"/>
          <p:cNvSpPr txBox="1">
            <a:spLocks noChangeArrowheads="1"/>
          </p:cNvSpPr>
          <p:nvPr/>
        </p:nvSpPr>
        <p:spPr bwMode="auto">
          <a:xfrm>
            <a:off x="381000" y="609600"/>
            <a:ext cx="8305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
                <a:srgbClr val="FF0000"/>
              </a:buClr>
              <a:buFont typeface="Wingdings" panose="05000000000000000000" pitchFamily="2" charset="2"/>
              <a:buNone/>
            </a:pPr>
            <a:r>
              <a:rPr kumimoji="1" lang="zh-CN" altLang="en-US" sz="2800" b="1" dirty="0">
                <a:solidFill>
                  <a:srgbClr val="FFFFFF"/>
                </a:solidFill>
                <a:latin typeface="宋体" panose="02010600030101010101" pitchFamily="2" charset="-122"/>
              </a:rPr>
              <a:t>点与边的导出子图</a:t>
            </a:r>
          </a:p>
        </p:txBody>
      </p:sp>
      <p:sp>
        <p:nvSpPr>
          <p:cNvPr id="543747" name="Text Box 3"/>
          <p:cNvSpPr txBox="1">
            <a:spLocks noChangeArrowheads="1"/>
          </p:cNvSpPr>
          <p:nvPr/>
        </p:nvSpPr>
        <p:spPr bwMode="auto">
          <a:xfrm>
            <a:off x="457200" y="1295400"/>
            <a:ext cx="822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
                <a:srgbClr val="FF0000"/>
              </a:buClr>
              <a:buFont typeface="Wingdings" panose="05000000000000000000" pitchFamily="2" charset="2"/>
              <a:buNone/>
            </a:pPr>
            <a:r>
              <a:rPr kumimoji="1" lang="en-US" altLang="zh-CN" sz="2400" b="1">
                <a:solidFill>
                  <a:srgbClr val="FFFFFF"/>
                </a:solidFill>
              </a:rPr>
              <a:t>(1) </a:t>
            </a:r>
            <a:r>
              <a:rPr kumimoji="1" lang="zh-CN" altLang="en-US" sz="2400" b="1">
                <a:solidFill>
                  <a:srgbClr val="FFFFFF"/>
                </a:solidFill>
              </a:rPr>
              <a:t>图</a:t>
            </a:r>
            <a:r>
              <a:rPr kumimoji="1" lang="en-US" altLang="zh-CN" sz="2400" b="1">
                <a:solidFill>
                  <a:srgbClr val="FFFFFF"/>
                </a:solidFill>
              </a:rPr>
              <a:t>G</a:t>
            </a:r>
            <a:r>
              <a:rPr kumimoji="1" lang="zh-CN" altLang="en-US" sz="2400" b="1">
                <a:solidFill>
                  <a:srgbClr val="FFFFFF"/>
                </a:solidFill>
              </a:rPr>
              <a:t>的顶点导出子图</a:t>
            </a:r>
          </a:p>
        </p:txBody>
      </p:sp>
      <p:sp>
        <p:nvSpPr>
          <p:cNvPr id="543748" name="Text Box 4"/>
          <p:cNvSpPr txBox="1">
            <a:spLocks noChangeArrowheads="1"/>
          </p:cNvSpPr>
          <p:nvPr/>
        </p:nvSpPr>
        <p:spPr bwMode="auto">
          <a:xfrm>
            <a:off x="457200" y="1905000"/>
            <a:ext cx="8305800" cy="180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
                <a:srgbClr val="FF0000"/>
              </a:buClr>
              <a:buFont typeface="Wingdings" panose="05000000000000000000" pitchFamily="2" charset="2"/>
              <a:buNone/>
            </a:pPr>
            <a:r>
              <a:rPr kumimoji="1" lang="zh-CN" altLang="en-US" sz="2800" b="1" dirty="0">
                <a:solidFill>
                  <a:srgbClr val="FFFFFF"/>
                </a:solidFill>
                <a:latin typeface="宋体" panose="02010600030101010101" pitchFamily="2" charset="-122"/>
              </a:rPr>
              <a:t>定义</a:t>
            </a:r>
            <a:r>
              <a:rPr kumimoji="1" lang="en-US" altLang="zh-CN" sz="2800" b="1" dirty="0">
                <a:solidFill>
                  <a:srgbClr val="FFFFFF"/>
                </a:solidFill>
                <a:latin typeface="宋体" panose="02010600030101010101" pitchFamily="2" charset="-122"/>
              </a:rPr>
              <a:t>2 </a:t>
            </a:r>
            <a:r>
              <a:rPr kumimoji="1" lang="zh-CN" altLang="en-US" sz="2800" b="1" dirty="0">
                <a:solidFill>
                  <a:srgbClr val="FFFFFF"/>
                </a:solidFill>
                <a:latin typeface="宋体" panose="02010600030101010101" pitchFamily="2" charset="-122"/>
              </a:rPr>
              <a:t>如果            ，则以    为顶点集，</a:t>
            </a:r>
          </a:p>
          <a:p>
            <a:pPr fontAlgn="base">
              <a:spcBef>
                <a:spcPct val="50000"/>
              </a:spcBef>
              <a:spcAft>
                <a:spcPct val="0"/>
              </a:spcAft>
              <a:buClr>
                <a:srgbClr val="FF0000"/>
              </a:buClr>
              <a:buFont typeface="Wingdings" panose="05000000000000000000" pitchFamily="2" charset="2"/>
              <a:buNone/>
            </a:pPr>
            <a:r>
              <a:rPr kumimoji="1" lang="zh-CN" altLang="en-US" sz="2800" b="1" dirty="0">
                <a:solidFill>
                  <a:srgbClr val="FFFFFF"/>
                </a:solidFill>
                <a:latin typeface="宋体" panose="02010600030101010101" pitchFamily="2" charset="-122"/>
              </a:rPr>
              <a:t>以两个端点均在    中的边集组成的图，称为</a:t>
            </a:r>
          </a:p>
          <a:p>
            <a:pPr fontAlgn="base">
              <a:spcBef>
                <a:spcPct val="50000"/>
              </a:spcBef>
              <a:spcAft>
                <a:spcPct val="0"/>
              </a:spcAft>
              <a:buClr>
                <a:srgbClr val="FF0000"/>
              </a:buClr>
              <a:buFont typeface="Wingdings" panose="05000000000000000000" pitchFamily="2" charset="2"/>
              <a:buNone/>
            </a:pPr>
            <a:r>
              <a:rPr kumimoji="1" lang="zh-CN" altLang="en-US" sz="2800" b="1" dirty="0">
                <a:solidFill>
                  <a:srgbClr val="FFFFFF"/>
                </a:solidFill>
                <a:latin typeface="宋体" panose="02010600030101010101" pitchFamily="2" charset="-122"/>
              </a:rPr>
              <a:t>图</a:t>
            </a:r>
            <a:r>
              <a:rPr kumimoji="1" lang="en-US" altLang="zh-CN" sz="2800" b="1" dirty="0">
                <a:solidFill>
                  <a:srgbClr val="FFFFFF"/>
                </a:solidFill>
                <a:latin typeface="宋体" panose="02010600030101010101" pitchFamily="2" charset="-122"/>
              </a:rPr>
              <a:t>G</a:t>
            </a:r>
            <a:r>
              <a:rPr kumimoji="1" lang="zh-CN" altLang="en-US" sz="2800" b="1" dirty="0">
                <a:solidFill>
                  <a:srgbClr val="FFFFFF"/>
                </a:solidFill>
                <a:latin typeface="宋体" panose="02010600030101010101" pitchFamily="2" charset="-122"/>
              </a:rPr>
              <a:t>的点导出子图。记为：</a:t>
            </a:r>
          </a:p>
        </p:txBody>
      </p:sp>
      <p:graphicFrame>
        <p:nvGraphicFramePr>
          <p:cNvPr id="543750" name="Object 6"/>
          <p:cNvGraphicFramePr>
            <a:graphicFrameLocks noChangeAspect="1"/>
          </p:cNvGraphicFramePr>
          <p:nvPr/>
        </p:nvGraphicFramePr>
        <p:xfrm>
          <a:off x="2438400" y="1981200"/>
          <a:ext cx="1954213" cy="430213"/>
        </p:xfrm>
        <a:graphic>
          <a:graphicData uri="http://schemas.openxmlformats.org/presentationml/2006/ole">
            <mc:AlternateContent xmlns:mc="http://schemas.openxmlformats.org/markup-compatibility/2006">
              <mc:Choice xmlns:v="urn:schemas-microsoft-com:vml" Requires="v">
                <p:oleObj spid="_x0000_s312227" name="Equation" r:id="rId3" imgW="685800" imgH="203200" progId="Equation.DSMT4">
                  <p:embed/>
                </p:oleObj>
              </mc:Choice>
              <mc:Fallback>
                <p:oleObj name="Equation" r:id="rId3" imgW="685800" imgH="203200" progId="Equation.DSMT4">
                  <p:embed/>
                  <p:pic>
                    <p:nvPicPr>
                      <p:cNvPr id="0" name="图片 2366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1981200"/>
                        <a:ext cx="1954213" cy="430213"/>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3752" name="Object 8"/>
          <p:cNvGraphicFramePr>
            <a:graphicFrameLocks noChangeAspect="1"/>
          </p:cNvGraphicFramePr>
          <p:nvPr/>
        </p:nvGraphicFramePr>
        <p:xfrm>
          <a:off x="4495800" y="3276600"/>
          <a:ext cx="1085850" cy="430213"/>
        </p:xfrm>
        <a:graphic>
          <a:graphicData uri="http://schemas.openxmlformats.org/presentationml/2006/ole">
            <mc:AlternateContent xmlns:mc="http://schemas.openxmlformats.org/markup-compatibility/2006">
              <mc:Choice xmlns:v="urn:schemas-microsoft-com:vml" Requires="v">
                <p:oleObj spid="_x0000_s312228" name="Equation" r:id="rId5" imgW="381000" imgH="203200" progId="Equation.DSMT4">
                  <p:embed/>
                </p:oleObj>
              </mc:Choice>
              <mc:Fallback>
                <p:oleObj name="Equation" r:id="rId5" imgW="381000" imgH="203200" progId="Equation.DSMT4">
                  <p:embed/>
                  <p:pic>
                    <p:nvPicPr>
                      <p:cNvPr id="0" name="图片 2366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5800" y="3276600"/>
                        <a:ext cx="1085850" cy="430213"/>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3756" name="Object 12"/>
          <p:cNvGraphicFramePr>
            <a:graphicFrameLocks noChangeAspect="1"/>
          </p:cNvGraphicFramePr>
          <p:nvPr/>
        </p:nvGraphicFramePr>
        <p:xfrm>
          <a:off x="5638800" y="1981200"/>
          <a:ext cx="506413" cy="376238"/>
        </p:xfrm>
        <a:graphic>
          <a:graphicData uri="http://schemas.openxmlformats.org/presentationml/2006/ole">
            <mc:AlternateContent xmlns:mc="http://schemas.openxmlformats.org/markup-compatibility/2006">
              <mc:Choice xmlns:v="urn:schemas-microsoft-com:vml" Requires="v">
                <p:oleObj spid="_x0000_s312229" name="Equation" r:id="rId7" imgW="177800" imgH="177800" progId="Equation.DSMT4">
                  <p:embed/>
                </p:oleObj>
              </mc:Choice>
              <mc:Fallback>
                <p:oleObj name="Equation" r:id="rId7" imgW="177800" imgH="177800" progId="Equation.DSMT4">
                  <p:embed/>
                  <p:pic>
                    <p:nvPicPr>
                      <p:cNvPr id="0" name="图片 2366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38800" y="1981200"/>
                        <a:ext cx="506413" cy="376238"/>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3757" name="Object 13"/>
          <p:cNvGraphicFramePr>
            <a:graphicFrameLocks noChangeAspect="1"/>
          </p:cNvGraphicFramePr>
          <p:nvPr/>
        </p:nvGraphicFramePr>
        <p:xfrm>
          <a:off x="3200400" y="2667000"/>
          <a:ext cx="506413" cy="376238"/>
        </p:xfrm>
        <a:graphic>
          <a:graphicData uri="http://schemas.openxmlformats.org/presentationml/2006/ole">
            <mc:AlternateContent xmlns:mc="http://schemas.openxmlformats.org/markup-compatibility/2006">
              <mc:Choice xmlns:v="urn:schemas-microsoft-com:vml" Requires="v">
                <p:oleObj spid="_x0000_s312230" name="Equation" r:id="rId9" imgW="177800" imgH="177800" progId="Equation.DSMT4">
                  <p:embed/>
                </p:oleObj>
              </mc:Choice>
              <mc:Fallback>
                <p:oleObj name="Equation" r:id="rId9" imgW="177800" imgH="177800" progId="Equation.DSMT4">
                  <p:embed/>
                  <p:pic>
                    <p:nvPicPr>
                      <p:cNvPr id="0" name="图片 2366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00400" y="2667000"/>
                        <a:ext cx="506413" cy="376238"/>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3758" name="Text Box 14"/>
          <p:cNvSpPr txBox="1">
            <a:spLocks noChangeArrowheads="1"/>
          </p:cNvSpPr>
          <p:nvPr/>
        </p:nvSpPr>
        <p:spPr bwMode="auto">
          <a:xfrm>
            <a:off x="533400" y="3886200"/>
            <a:ext cx="822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
                <a:srgbClr val="FF0000"/>
              </a:buClr>
              <a:buFont typeface="Wingdings" panose="05000000000000000000" pitchFamily="2" charset="2"/>
              <a:buNone/>
            </a:pPr>
            <a:r>
              <a:rPr kumimoji="1" lang="zh-CN" altLang="en-US" sz="2400" b="1" dirty="0">
                <a:solidFill>
                  <a:srgbClr val="FFFFFF"/>
                </a:solidFill>
              </a:rPr>
              <a:t>例</a:t>
            </a:r>
            <a:r>
              <a:rPr kumimoji="1" lang="en-US" altLang="zh-CN" sz="2400" b="1" dirty="0">
                <a:solidFill>
                  <a:srgbClr val="FFFFFF"/>
                </a:solidFill>
              </a:rPr>
              <a:t>1 </a:t>
            </a:r>
            <a:r>
              <a:rPr kumimoji="1" lang="zh-CN" altLang="en-US" sz="2400" b="1" dirty="0">
                <a:solidFill>
                  <a:srgbClr val="FFFFFF"/>
                </a:solidFill>
              </a:rPr>
              <a:t>如图所示，求                  。其中</a:t>
            </a:r>
          </a:p>
        </p:txBody>
      </p:sp>
      <p:graphicFrame>
        <p:nvGraphicFramePr>
          <p:cNvPr id="543759" name="Object 15"/>
          <p:cNvGraphicFramePr>
            <a:graphicFrameLocks noChangeAspect="1"/>
          </p:cNvGraphicFramePr>
          <p:nvPr/>
        </p:nvGraphicFramePr>
        <p:xfrm>
          <a:off x="3124200" y="3886200"/>
          <a:ext cx="1085850" cy="430213"/>
        </p:xfrm>
        <a:graphic>
          <a:graphicData uri="http://schemas.openxmlformats.org/presentationml/2006/ole">
            <mc:AlternateContent xmlns:mc="http://schemas.openxmlformats.org/markup-compatibility/2006">
              <mc:Choice xmlns:v="urn:schemas-microsoft-com:vml" Requires="v">
                <p:oleObj spid="_x0000_s312231" name="Equation" r:id="rId11" imgW="381000" imgH="203200" progId="Equation.DSMT4">
                  <p:embed/>
                </p:oleObj>
              </mc:Choice>
              <mc:Fallback>
                <p:oleObj name="Equation" r:id="rId11" imgW="381000" imgH="203200" progId="Equation.DSMT4">
                  <p:embed/>
                  <p:pic>
                    <p:nvPicPr>
                      <p:cNvPr id="0" name="图片 23661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24200" y="3886200"/>
                        <a:ext cx="1085850" cy="430213"/>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3760" name="Object 16"/>
          <p:cNvGraphicFramePr>
            <a:graphicFrameLocks noChangeAspect="1"/>
          </p:cNvGraphicFramePr>
          <p:nvPr/>
        </p:nvGraphicFramePr>
        <p:xfrm>
          <a:off x="5334000" y="3886200"/>
          <a:ext cx="2135188" cy="536575"/>
        </p:xfrm>
        <a:graphic>
          <a:graphicData uri="http://schemas.openxmlformats.org/presentationml/2006/ole">
            <mc:AlternateContent xmlns:mc="http://schemas.openxmlformats.org/markup-compatibility/2006">
              <mc:Choice xmlns:v="urn:schemas-microsoft-com:vml" Requires="v">
                <p:oleObj spid="_x0000_s312232" name="Equation" r:id="rId13" imgW="748665" imgH="254000" progId="Equation.DSMT4">
                  <p:embed/>
                </p:oleObj>
              </mc:Choice>
              <mc:Fallback>
                <p:oleObj name="Equation" r:id="rId13" imgW="748665" imgH="254000" progId="Equation.DSMT4">
                  <p:embed/>
                  <p:pic>
                    <p:nvPicPr>
                      <p:cNvPr id="0" name="图片 23662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34000" y="3886200"/>
                        <a:ext cx="2135188" cy="536575"/>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43777" name="Group 33"/>
          <p:cNvGrpSpPr/>
          <p:nvPr/>
        </p:nvGrpSpPr>
        <p:grpSpPr bwMode="auto">
          <a:xfrm>
            <a:off x="683568" y="4572000"/>
            <a:ext cx="2438400" cy="1828800"/>
            <a:chOff x="1536" y="3072"/>
            <a:chExt cx="1536" cy="1152"/>
          </a:xfrm>
        </p:grpSpPr>
        <p:sp>
          <p:nvSpPr>
            <p:cNvPr id="543769" name="Line 25"/>
            <p:cNvSpPr>
              <a:spLocks noChangeShapeType="1"/>
            </p:cNvSpPr>
            <p:nvPr/>
          </p:nvSpPr>
          <p:spPr bwMode="auto">
            <a:xfrm>
              <a:off x="2160" y="3360"/>
              <a:ext cx="96" cy="528"/>
            </a:xfrm>
            <a:prstGeom prst="line">
              <a:avLst/>
            </a:prstGeom>
            <a:noFill/>
            <a:ln w="28575">
              <a:solidFill>
                <a:schemeClr val="tx1"/>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a:solidFill>
                  <a:srgbClr val="FFFFFF"/>
                </a:solidFill>
              </a:endParaRPr>
            </a:p>
          </p:txBody>
        </p:sp>
        <p:sp>
          <p:nvSpPr>
            <p:cNvPr id="543761" name="Line 17"/>
            <p:cNvSpPr>
              <a:spLocks noChangeShapeType="1"/>
            </p:cNvSpPr>
            <p:nvPr/>
          </p:nvSpPr>
          <p:spPr bwMode="auto">
            <a:xfrm>
              <a:off x="2160" y="3360"/>
              <a:ext cx="576" cy="0"/>
            </a:xfrm>
            <a:prstGeom prst="line">
              <a:avLst/>
            </a:prstGeom>
            <a:noFill/>
            <a:ln w="28575">
              <a:solidFill>
                <a:schemeClr val="tx1"/>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a:solidFill>
                  <a:srgbClr val="FFFFFF"/>
                </a:solidFill>
              </a:endParaRPr>
            </a:p>
          </p:txBody>
        </p:sp>
        <p:sp>
          <p:nvSpPr>
            <p:cNvPr id="543762" name="Line 18"/>
            <p:cNvSpPr>
              <a:spLocks noChangeShapeType="1"/>
            </p:cNvSpPr>
            <p:nvPr/>
          </p:nvSpPr>
          <p:spPr bwMode="auto">
            <a:xfrm flipH="1">
              <a:off x="1776" y="3360"/>
              <a:ext cx="384" cy="240"/>
            </a:xfrm>
            <a:prstGeom prst="line">
              <a:avLst/>
            </a:prstGeom>
            <a:noFill/>
            <a:ln w="28575">
              <a:solidFill>
                <a:schemeClr val="tx1"/>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a:solidFill>
                  <a:srgbClr val="FFFFFF"/>
                </a:solidFill>
              </a:endParaRPr>
            </a:p>
          </p:txBody>
        </p:sp>
        <p:sp>
          <p:nvSpPr>
            <p:cNvPr id="543763" name="Line 19"/>
            <p:cNvSpPr>
              <a:spLocks noChangeShapeType="1"/>
            </p:cNvSpPr>
            <p:nvPr/>
          </p:nvSpPr>
          <p:spPr bwMode="auto">
            <a:xfrm>
              <a:off x="1776" y="3600"/>
              <a:ext cx="480" cy="288"/>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a:solidFill>
                  <a:srgbClr val="FFFFFF"/>
                </a:solidFill>
              </a:endParaRPr>
            </a:p>
          </p:txBody>
        </p:sp>
        <p:sp>
          <p:nvSpPr>
            <p:cNvPr id="543764" name="Line 20"/>
            <p:cNvSpPr>
              <a:spLocks noChangeShapeType="1"/>
            </p:cNvSpPr>
            <p:nvPr/>
          </p:nvSpPr>
          <p:spPr bwMode="auto">
            <a:xfrm>
              <a:off x="2736" y="3360"/>
              <a:ext cx="0" cy="384"/>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a:solidFill>
                  <a:srgbClr val="FFFFFF"/>
                </a:solidFill>
              </a:endParaRPr>
            </a:p>
          </p:txBody>
        </p:sp>
        <p:sp>
          <p:nvSpPr>
            <p:cNvPr id="543765" name="Line 21"/>
            <p:cNvSpPr>
              <a:spLocks noChangeShapeType="1"/>
            </p:cNvSpPr>
            <p:nvPr/>
          </p:nvSpPr>
          <p:spPr bwMode="auto">
            <a:xfrm flipV="1">
              <a:off x="2256" y="3744"/>
              <a:ext cx="480" cy="144"/>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a:solidFill>
                  <a:srgbClr val="FFFFFF"/>
                </a:solidFill>
              </a:endParaRPr>
            </a:p>
          </p:txBody>
        </p:sp>
        <p:sp>
          <p:nvSpPr>
            <p:cNvPr id="543768" name="Line 24"/>
            <p:cNvSpPr>
              <a:spLocks noChangeShapeType="1"/>
            </p:cNvSpPr>
            <p:nvPr/>
          </p:nvSpPr>
          <p:spPr bwMode="auto">
            <a:xfrm>
              <a:off x="1776" y="3600"/>
              <a:ext cx="960" cy="144"/>
            </a:xfrm>
            <a:prstGeom prst="line">
              <a:avLst/>
            </a:prstGeom>
            <a:noFill/>
            <a:ln w="28575">
              <a:solidFill>
                <a:schemeClr val="tx1"/>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a:solidFill>
                  <a:srgbClr val="FFFFFF"/>
                </a:solidFill>
              </a:endParaRPr>
            </a:p>
          </p:txBody>
        </p:sp>
        <p:sp>
          <p:nvSpPr>
            <p:cNvPr id="543770" name="Text Box 26"/>
            <p:cNvSpPr txBox="1">
              <a:spLocks noChangeArrowheads="1"/>
            </p:cNvSpPr>
            <p:nvPr/>
          </p:nvSpPr>
          <p:spPr bwMode="auto">
            <a:xfrm>
              <a:off x="1536" y="3456"/>
              <a:ext cx="2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kumimoji="1" lang="en-US" altLang="zh-CN" sz="2400" b="1">
                  <a:solidFill>
                    <a:srgbClr val="FFFFFF"/>
                  </a:solidFill>
                </a:rPr>
                <a:t>1</a:t>
              </a:r>
            </a:p>
          </p:txBody>
        </p:sp>
        <p:sp>
          <p:nvSpPr>
            <p:cNvPr id="543771" name="Text Box 27"/>
            <p:cNvSpPr txBox="1">
              <a:spLocks noChangeArrowheads="1"/>
            </p:cNvSpPr>
            <p:nvPr/>
          </p:nvSpPr>
          <p:spPr bwMode="auto">
            <a:xfrm>
              <a:off x="2016" y="3072"/>
              <a:ext cx="2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kumimoji="1" lang="en-US" altLang="zh-CN" sz="2400" b="1">
                  <a:solidFill>
                    <a:srgbClr val="FFFFFF"/>
                  </a:solidFill>
                </a:rPr>
                <a:t>2</a:t>
              </a:r>
            </a:p>
          </p:txBody>
        </p:sp>
        <p:sp>
          <p:nvSpPr>
            <p:cNvPr id="543772" name="Text Box 28"/>
            <p:cNvSpPr txBox="1">
              <a:spLocks noChangeArrowheads="1"/>
            </p:cNvSpPr>
            <p:nvPr/>
          </p:nvSpPr>
          <p:spPr bwMode="auto">
            <a:xfrm>
              <a:off x="2112" y="3888"/>
              <a:ext cx="2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kumimoji="1" lang="en-US" altLang="zh-CN" sz="2400" b="1">
                  <a:solidFill>
                    <a:srgbClr val="FFFFFF"/>
                  </a:solidFill>
                </a:rPr>
                <a:t>3</a:t>
              </a:r>
            </a:p>
          </p:txBody>
        </p:sp>
        <p:sp>
          <p:nvSpPr>
            <p:cNvPr id="543773" name="Text Box 29"/>
            <p:cNvSpPr txBox="1">
              <a:spLocks noChangeArrowheads="1"/>
            </p:cNvSpPr>
            <p:nvPr/>
          </p:nvSpPr>
          <p:spPr bwMode="auto">
            <a:xfrm>
              <a:off x="2784" y="3216"/>
              <a:ext cx="2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kumimoji="1" lang="en-US" altLang="zh-CN" sz="2400" b="1">
                  <a:solidFill>
                    <a:srgbClr val="FFFFFF"/>
                  </a:solidFill>
                </a:rPr>
                <a:t>4</a:t>
              </a:r>
            </a:p>
          </p:txBody>
        </p:sp>
        <p:sp>
          <p:nvSpPr>
            <p:cNvPr id="543774" name="Text Box 30"/>
            <p:cNvSpPr txBox="1">
              <a:spLocks noChangeArrowheads="1"/>
            </p:cNvSpPr>
            <p:nvPr/>
          </p:nvSpPr>
          <p:spPr bwMode="auto">
            <a:xfrm>
              <a:off x="2784" y="3696"/>
              <a:ext cx="2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kumimoji="1" lang="en-US" altLang="zh-CN" sz="2400" b="1">
                  <a:solidFill>
                    <a:srgbClr val="FFFFFF"/>
                  </a:solidFill>
                </a:rPr>
                <a:t>5</a:t>
              </a:r>
            </a:p>
          </p:txBody>
        </p:sp>
        <p:sp>
          <p:nvSpPr>
            <p:cNvPr id="543775" name="Text Box 31"/>
            <p:cNvSpPr txBox="1">
              <a:spLocks noChangeArrowheads="1"/>
            </p:cNvSpPr>
            <p:nvPr/>
          </p:nvSpPr>
          <p:spPr bwMode="auto">
            <a:xfrm>
              <a:off x="2448" y="3936"/>
              <a:ext cx="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kumimoji="1" lang="zh-CN" altLang="en-US" sz="2400" b="1">
                  <a:solidFill>
                    <a:srgbClr val="FFFFFF"/>
                  </a:solidFill>
                </a:rPr>
                <a:t>图</a:t>
              </a:r>
              <a:r>
                <a:rPr kumimoji="1" lang="en-US" altLang="zh-CN" sz="2400" b="1">
                  <a:solidFill>
                    <a:srgbClr val="FFFFFF"/>
                  </a:solidFill>
                </a:rPr>
                <a:t>G</a:t>
              </a:r>
            </a:p>
          </p:txBody>
        </p:sp>
      </p:grpSp>
      <p:grpSp>
        <p:nvGrpSpPr>
          <p:cNvPr id="27" name="Group 27"/>
          <p:cNvGrpSpPr/>
          <p:nvPr/>
        </p:nvGrpSpPr>
        <p:grpSpPr bwMode="auto">
          <a:xfrm>
            <a:off x="4576453" y="4876800"/>
            <a:ext cx="2378075" cy="1371600"/>
            <a:chOff x="1296" y="864"/>
            <a:chExt cx="1498" cy="864"/>
          </a:xfrm>
        </p:grpSpPr>
        <p:graphicFrame>
          <p:nvGraphicFramePr>
            <p:cNvPr id="28" name="Object 10"/>
            <p:cNvGraphicFramePr>
              <a:graphicFrameLocks noChangeAspect="1"/>
            </p:cNvGraphicFramePr>
            <p:nvPr/>
          </p:nvGraphicFramePr>
          <p:xfrm>
            <a:off x="1776" y="1536"/>
            <a:ext cx="704" cy="192"/>
          </p:xfrm>
          <a:graphic>
            <a:graphicData uri="http://schemas.openxmlformats.org/presentationml/2006/ole">
              <mc:AlternateContent xmlns:mc="http://schemas.openxmlformats.org/markup-compatibility/2006">
                <mc:Choice xmlns:v="urn:schemas-microsoft-com:vml" Requires="v">
                  <p:oleObj spid="_x0000_s312233" name="Equation" r:id="rId15" imgW="381000" imgH="203200" progId="Equation.DSMT4">
                    <p:embed/>
                  </p:oleObj>
                </mc:Choice>
                <mc:Fallback>
                  <p:oleObj name="Equation" r:id="rId15" imgW="381000" imgH="203200" progId="Equation.DSMT4">
                    <p:embed/>
                    <p:pic>
                      <p:nvPicPr>
                        <p:cNvPr id="0" name="图片 2366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76" y="1536"/>
                          <a:ext cx="704" cy="192"/>
                        </a:xfrm>
                        <a:prstGeom prst="rect">
                          <a:avLst/>
                        </a:prstGeom>
                        <a:solidFill>
                          <a:schemeClr val="folHlink"/>
                        </a:solidFill>
                        <a:ln>
                          <a:noFill/>
                        </a:ln>
                        <a:effectLst/>
                      </p:spPr>
                    </p:pic>
                  </p:oleObj>
                </mc:Fallback>
              </mc:AlternateContent>
            </a:graphicData>
          </a:graphic>
        </p:graphicFrame>
        <p:sp>
          <p:nvSpPr>
            <p:cNvPr id="29" name="Line 16"/>
            <p:cNvSpPr>
              <a:spLocks noChangeShapeType="1"/>
            </p:cNvSpPr>
            <p:nvPr/>
          </p:nvSpPr>
          <p:spPr bwMode="auto">
            <a:xfrm>
              <a:off x="1536" y="1008"/>
              <a:ext cx="480" cy="288"/>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a:solidFill>
                  <a:srgbClr val="FFFFFF"/>
                </a:solidFill>
              </a:endParaRPr>
            </a:p>
          </p:txBody>
        </p:sp>
        <p:sp>
          <p:nvSpPr>
            <p:cNvPr id="30" name="Line 18"/>
            <p:cNvSpPr>
              <a:spLocks noChangeShapeType="1"/>
            </p:cNvSpPr>
            <p:nvPr/>
          </p:nvSpPr>
          <p:spPr bwMode="auto">
            <a:xfrm flipV="1">
              <a:off x="2016" y="1152"/>
              <a:ext cx="480" cy="144"/>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a:solidFill>
                  <a:srgbClr val="FFFFFF"/>
                </a:solidFill>
              </a:endParaRPr>
            </a:p>
          </p:txBody>
        </p:sp>
        <p:sp>
          <p:nvSpPr>
            <p:cNvPr id="31" name="Line 19"/>
            <p:cNvSpPr>
              <a:spLocks noChangeShapeType="1"/>
            </p:cNvSpPr>
            <p:nvPr/>
          </p:nvSpPr>
          <p:spPr bwMode="auto">
            <a:xfrm>
              <a:off x="1536" y="1008"/>
              <a:ext cx="960" cy="144"/>
            </a:xfrm>
            <a:prstGeom prst="line">
              <a:avLst/>
            </a:prstGeom>
            <a:noFill/>
            <a:ln w="28575">
              <a:solidFill>
                <a:schemeClr val="tx1"/>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a:solidFill>
                  <a:srgbClr val="FFFFFF"/>
                </a:solidFill>
              </a:endParaRPr>
            </a:p>
          </p:txBody>
        </p:sp>
        <p:sp>
          <p:nvSpPr>
            <p:cNvPr id="32" name="Text Box 20"/>
            <p:cNvSpPr txBox="1">
              <a:spLocks noChangeArrowheads="1"/>
            </p:cNvSpPr>
            <p:nvPr/>
          </p:nvSpPr>
          <p:spPr bwMode="auto">
            <a:xfrm>
              <a:off x="1296" y="864"/>
              <a:ext cx="2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kumimoji="1" lang="en-US" altLang="zh-CN" sz="2400" b="1">
                  <a:solidFill>
                    <a:srgbClr val="FFFFFF"/>
                  </a:solidFill>
                </a:rPr>
                <a:t>1</a:t>
              </a:r>
            </a:p>
          </p:txBody>
        </p:sp>
        <p:sp>
          <p:nvSpPr>
            <p:cNvPr id="33" name="Text Box 22"/>
            <p:cNvSpPr txBox="1">
              <a:spLocks noChangeArrowheads="1"/>
            </p:cNvSpPr>
            <p:nvPr/>
          </p:nvSpPr>
          <p:spPr bwMode="auto">
            <a:xfrm>
              <a:off x="1872" y="1296"/>
              <a:ext cx="2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kumimoji="1" lang="en-US" altLang="zh-CN" sz="2400" b="1">
                  <a:solidFill>
                    <a:srgbClr val="FFFFFF"/>
                  </a:solidFill>
                </a:rPr>
                <a:t>3</a:t>
              </a:r>
            </a:p>
          </p:txBody>
        </p:sp>
        <p:sp>
          <p:nvSpPr>
            <p:cNvPr id="34" name="Text Box 24"/>
            <p:cNvSpPr txBox="1">
              <a:spLocks noChangeArrowheads="1"/>
            </p:cNvSpPr>
            <p:nvPr/>
          </p:nvSpPr>
          <p:spPr bwMode="auto">
            <a:xfrm>
              <a:off x="2544" y="1104"/>
              <a:ext cx="2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kumimoji="1" lang="en-US" altLang="zh-CN" sz="2400" b="1">
                  <a:solidFill>
                    <a:srgbClr val="FFFFFF"/>
                  </a:solidFill>
                </a:rPr>
                <a:t>5</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43746"/>
                                        </p:tgtEl>
                                        <p:attrNameLst>
                                          <p:attrName>style.visibility</p:attrName>
                                        </p:attrNameLst>
                                      </p:cBhvr>
                                      <p:to>
                                        <p:strVal val="visible"/>
                                      </p:to>
                                    </p:set>
                                    <p:anim calcmode="lin" valueType="num">
                                      <p:cBhvr additive="base">
                                        <p:cTn id="7" dur="500" fill="hold"/>
                                        <p:tgtEl>
                                          <p:spTgt spid="543746"/>
                                        </p:tgtEl>
                                        <p:attrNameLst>
                                          <p:attrName>ppt_x</p:attrName>
                                        </p:attrNameLst>
                                      </p:cBhvr>
                                      <p:tavLst>
                                        <p:tav tm="0">
                                          <p:val>
                                            <p:strVal val="#ppt_x"/>
                                          </p:val>
                                        </p:tav>
                                        <p:tav tm="100000">
                                          <p:val>
                                            <p:strVal val="#ppt_x"/>
                                          </p:val>
                                        </p:tav>
                                      </p:tavLst>
                                    </p:anim>
                                    <p:anim calcmode="lin" valueType="num">
                                      <p:cBhvr additive="base">
                                        <p:cTn id="8" dur="500" fill="hold"/>
                                        <p:tgtEl>
                                          <p:spTgt spid="5437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43747"/>
                                        </p:tgtEl>
                                        <p:attrNameLst>
                                          <p:attrName>style.visibility</p:attrName>
                                        </p:attrNameLst>
                                      </p:cBhvr>
                                      <p:to>
                                        <p:strVal val="visible"/>
                                      </p:to>
                                    </p:set>
                                    <p:anim calcmode="lin" valueType="num">
                                      <p:cBhvr additive="base">
                                        <p:cTn id="13" dur="500" fill="hold"/>
                                        <p:tgtEl>
                                          <p:spTgt spid="543747"/>
                                        </p:tgtEl>
                                        <p:attrNameLst>
                                          <p:attrName>ppt_x</p:attrName>
                                        </p:attrNameLst>
                                      </p:cBhvr>
                                      <p:tavLst>
                                        <p:tav tm="0">
                                          <p:val>
                                            <p:strVal val="#ppt_x"/>
                                          </p:val>
                                        </p:tav>
                                        <p:tav tm="100000">
                                          <p:val>
                                            <p:strVal val="#ppt_x"/>
                                          </p:val>
                                        </p:tav>
                                      </p:tavLst>
                                    </p:anim>
                                    <p:anim calcmode="lin" valueType="num">
                                      <p:cBhvr additive="base">
                                        <p:cTn id="14" dur="500" fill="hold"/>
                                        <p:tgtEl>
                                          <p:spTgt spid="54374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43750"/>
                                        </p:tgtEl>
                                        <p:attrNameLst>
                                          <p:attrName>style.visibility</p:attrName>
                                        </p:attrNameLst>
                                      </p:cBhvr>
                                      <p:to>
                                        <p:strVal val="visible"/>
                                      </p:to>
                                    </p:set>
                                    <p:anim calcmode="lin" valueType="num">
                                      <p:cBhvr additive="base">
                                        <p:cTn id="19" dur="500" fill="hold"/>
                                        <p:tgtEl>
                                          <p:spTgt spid="543750"/>
                                        </p:tgtEl>
                                        <p:attrNameLst>
                                          <p:attrName>ppt_x</p:attrName>
                                        </p:attrNameLst>
                                      </p:cBhvr>
                                      <p:tavLst>
                                        <p:tav tm="0">
                                          <p:val>
                                            <p:strVal val="#ppt_x"/>
                                          </p:val>
                                        </p:tav>
                                        <p:tav tm="100000">
                                          <p:val>
                                            <p:strVal val="#ppt_x"/>
                                          </p:val>
                                        </p:tav>
                                      </p:tavLst>
                                    </p:anim>
                                    <p:anim calcmode="lin" valueType="num">
                                      <p:cBhvr additive="base">
                                        <p:cTn id="20" dur="500" fill="hold"/>
                                        <p:tgtEl>
                                          <p:spTgt spid="54375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43756"/>
                                        </p:tgtEl>
                                        <p:attrNameLst>
                                          <p:attrName>style.visibility</p:attrName>
                                        </p:attrNameLst>
                                      </p:cBhvr>
                                      <p:to>
                                        <p:strVal val="visible"/>
                                      </p:to>
                                    </p:set>
                                    <p:anim calcmode="lin" valueType="num">
                                      <p:cBhvr additive="base">
                                        <p:cTn id="23" dur="500" fill="hold"/>
                                        <p:tgtEl>
                                          <p:spTgt spid="543756"/>
                                        </p:tgtEl>
                                        <p:attrNameLst>
                                          <p:attrName>ppt_x</p:attrName>
                                        </p:attrNameLst>
                                      </p:cBhvr>
                                      <p:tavLst>
                                        <p:tav tm="0">
                                          <p:val>
                                            <p:strVal val="#ppt_x"/>
                                          </p:val>
                                        </p:tav>
                                        <p:tav tm="100000">
                                          <p:val>
                                            <p:strVal val="#ppt_x"/>
                                          </p:val>
                                        </p:tav>
                                      </p:tavLst>
                                    </p:anim>
                                    <p:anim calcmode="lin" valueType="num">
                                      <p:cBhvr additive="base">
                                        <p:cTn id="24" dur="500" fill="hold"/>
                                        <p:tgtEl>
                                          <p:spTgt spid="54375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43757"/>
                                        </p:tgtEl>
                                        <p:attrNameLst>
                                          <p:attrName>style.visibility</p:attrName>
                                        </p:attrNameLst>
                                      </p:cBhvr>
                                      <p:to>
                                        <p:strVal val="visible"/>
                                      </p:to>
                                    </p:set>
                                    <p:anim calcmode="lin" valueType="num">
                                      <p:cBhvr additive="base">
                                        <p:cTn id="27" dur="500" fill="hold"/>
                                        <p:tgtEl>
                                          <p:spTgt spid="543757"/>
                                        </p:tgtEl>
                                        <p:attrNameLst>
                                          <p:attrName>ppt_x</p:attrName>
                                        </p:attrNameLst>
                                      </p:cBhvr>
                                      <p:tavLst>
                                        <p:tav tm="0">
                                          <p:val>
                                            <p:strVal val="#ppt_x"/>
                                          </p:val>
                                        </p:tav>
                                        <p:tav tm="100000">
                                          <p:val>
                                            <p:strVal val="#ppt_x"/>
                                          </p:val>
                                        </p:tav>
                                      </p:tavLst>
                                    </p:anim>
                                    <p:anim calcmode="lin" valueType="num">
                                      <p:cBhvr additive="base">
                                        <p:cTn id="28" dur="500" fill="hold"/>
                                        <p:tgtEl>
                                          <p:spTgt spid="54375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43752"/>
                                        </p:tgtEl>
                                        <p:attrNameLst>
                                          <p:attrName>style.visibility</p:attrName>
                                        </p:attrNameLst>
                                      </p:cBhvr>
                                      <p:to>
                                        <p:strVal val="visible"/>
                                      </p:to>
                                    </p:set>
                                    <p:anim calcmode="lin" valueType="num">
                                      <p:cBhvr additive="base">
                                        <p:cTn id="31" dur="500" fill="hold"/>
                                        <p:tgtEl>
                                          <p:spTgt spid="543752"/>
                                        </p:tgtEl>
                                        <p:attrNameLst>
                                          <p:attrName>ppt_x</p:attrName>
                                        </p:attrNameLst>
                                      </p:cBhvr>
                                      <p:tavLst>
                                        <p:tav tm="0">
                                          <p:val>
                                            <p:strVal val="#ppt_x"/>
                                          </p:val>
                                        </p:tav>
                                        <p:tav tm="100000">
                                          <p:val>
                                            <p:strVal val="#ppt_x"/>
                                          </p:val>
                                        </p:tav>
                                      </p:tavLst>
                                    </p:anim>
                                    <p:anim calcmode="lin" valueType="num">
                                      <p:cBhvr additive="base">
                                        <p:cTn id="32" dur="500" fill="hold"/>
                                        <p:tgtEl>
                                          <p:spTgt spid="54375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43748"/>
                                        </p:tgtEl>
                                        <p:attrNameLst>
                                          <p:attrName>style.visibility</p:attrName>
                                        </p:attrNameLst>
                                      </p:cBhvr>
                                      <p:to>
                                        <p:strVal val="visible"/>
                                      </p:to>
                                    </p:set>
                                    <p:anim calcmode="lin" valueType="num">
                                      <p:cBhvr additive="base">
                                        <p:cTn id="35" dur="500" fill="hold"/>
                                        <p:tgtEl>
                                          <p:spTgt spid="543748"/>
                                        </p:tgtEl>
                                        <p:attrNameLst>
                                          <p:attrName>ppt_x</p:attrName>
                                        </p:attrNameLst>
                                      </p:cBhvr>
                                      <p:tavLst>
                                        <p:tav tm="0">
                                          <p:val>
                                            <p:strVal val="#ppt_x"/>
                                          </p:val>
                                        </p:tav>
                                        <p:tav tm="100000">
                                          <p:val>
                                            <p:strVal val="#ppt_x"/>
                                          </p:val>
                                        </p:tav>
                                      </p:tavLst>
                                    </p:anim>
                                    <p:anim calcmode="lin" valueType="num">
                                      <p:cBhvr additive="base">
                                        <p:cTn id="36" dur="500" fill="hold"/>
                                        <p:tgtEl>
                                          <p:spTgt spid="543748"/>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43759"/>
                                        </p:tgtEl>
                                        <p:attrNameLst>
                                          <p:attrName>style.visibility</p:attrName>
                                        </p:attrNameLst>
                                      </p:cBhvr>
                                      <p:to>
                                        <p:strVal val="visible"/>
                                      </p:to>
                                    </p:set>
                                    <p:anim calcmode="lin" valueType="num">
                                      <p:cBhvr additive="base">
                                        <p:cTn id="41" dur="500" fill="hold"/>
                                        <p:tgtEl>
                                          <p:spTgt spid="543759"/>
                                        </p:tgtEl>
                                        <p:attrNameLst>
                                          <p:attrName>ppt_x</p:attrName>
                                        </p:attrNameLst>
                                      </p:cBhvr>
                                      <p:tavLst>
                                        <p:tav tm="0">
                                          <p:val>
                                            <p:strVal val="#ppt_x"/>
                                          </p:val>
                                        </p:tav>
                                        <p:tav tm="100000">
                                          <p:val>
                                            <p:strVal val="#ppt_x"/>
                                          </p:val>
                                        </p:tav>
                                      </p:tavLst>
                                    </p:anim>
                                    <p:anim calcmode="lin" valueType="num">
                                      <p:cBhvr additive="base">
                                        <p:cTn id="42" dur="500" fill="hold"/>
                                        <p:tgtEl>
                                          <p:spTgt spid="543759"/>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543760"/>
                                        </p:tgtEl>
                                        <p:attrNameLst>
                                          <p:attrName>style.visibility</p:attrName>
                                        </p:attrNameLst>
                                      </p:cBhvr>
                                      <p:to>
                                        <p:strVal val="visible"/>
                                      </p:to>
                                    </p:set>
                                    <p:anim calcmode="lin" valueType="num">
                                      <p:cBhvr additive="base">
                                        <p:cTn id="45" dur="500" fill="hold"/>
                                        <p:tgtEl>
                                          <p:spTgt spid="543760"/>
                                        </p:tgtEl>
                                        <p:attrNameLst>
                                          <p:attrName>ppt_x</p:attrName>
                                        </p:attrNameLst>
                                      </p:cBhvr>
                                      <p:tavLst>
                                        <p:tav tm="0">
                                          <p:val>
                                            <p:strVal val="#ppt_x"/>
                                          </p:val>
                                        </p:tav>
                                        <p:tav tm="100000">
                                          <p:val>
                                            <p:strVal val="#ppt_x"/>
                                          </p:val>
                                        </p:tav>
                                      </p:tavLst>
                                    </p:anim>
                                    <p:anim calcmode="lin" valueType="num">
                                      <p:cBhvr additive="base">
                                        <p:cTn id="46" dur="500" fill="hold"/>
                                        <p:tgtEl>
                                          <p:spTgt spid="543760"/>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543758"/>
                                        </p:tgtEl>
                                        <p:attrNameLst>
                                          <p:attrName>style.visibility</p:attrName>
                                        </p:attrNameLst>
                                      </p:cBhvr>
                                      <p:to>
                                        <p:strVal val="visible"/>
                                      </p:to>
                                    </p:set>
                                    <p:anim calcmode="lin" valueType="num">
                                      <p:cBhvr additive="base">
                                        <p:cTn id="49" dur="500" fill="hold"/>
                                        <p:tgtEl>
                                          <p:spTgt spid="543758"/>
                                        </p:tgtEl>
                                        <p:attrNameLst>
                                          <p:attrName>ppt_x</p:attrName>
                                        </p:attrNameLst>
                                      </p:cBhvr>
                                      <p:tavLst>
                                        <p:tav tm="0">
                                          <p:val>
                                            <p:strVal val="#ppt_x"/>
                                          </p:val>
                                        </p:tav>
                                        <p:tav tm="100000">
                                          <p:val>
                                            <p:strVal val="#ppt_x"/>
                                          </p:val>
                                        </p:tav>
                                      </p:tavLst>
                                    </p:anim>
                                    <p:anim calcmode="lin" valueType="num">
                                      <p:cBhvr additive="base">
                                        <p:cTn id="50" dur="500" fill="hold"/>
                                        <p:tgtEl>
                                          <p:spTgt spid="543758"/>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543777"/>
                                        </p:tgtEl>
                                        <p:attrNameLst>
                                          <p:attrName>style.visibility</p:attrName>
                                        </p:attrNameLst>
                                      </p:cBhvr>
                                      <p:to>
                                        <p:strVal val="visible"/>
                                      </p:to>
                                    </p:set>
                                    <p:anim calcmode="lin" valueType="num">
                                      <p:cBhvr additive="base">
                                        <p:cTn id="53" dur="500" fill="hold"/>
                                        <p:tgtEl>
                                          <p:spTgt spid="543777"/>
                                        </p:tgtEl>
                                        <p:attrNameLst>
                                          <p:attrName>ppt_x</p:attrName>
                                        </p:attrNameLst>
                                      </p:cBhvr>
                                      <p:tavLst>
                                        <p:tav tm="0">
                                          <p:val>
                                            <p:strVal val="#ppt_x"/>
                                          </p:val>
                                        </p:tav>
                                        <p:tav tm="100000">
                                          <p:val>
                                            <p:strVal val="#ppt_x"/>
                                          </p:val>
                                        </p:tav>
                                      </p:tavLst>
                                    </p:anim>
                                    <p:anim calcmode="lin" valueType="num">
                                      <p:cBhvr additive="base">
                                        <p:cTn id="54" dur="500" fill="hold"/>
                                        <p:tgtEl>
                                          <p:spTgt spid="543777"/>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27"/>
                                        </p:tgtEl>
                                        <p:attrNameLst>
                                          <p:attrName>style.visibility</p:attrName>
                                        </p:attrNameLst>
                                      </p:cBhvr>
                                      <p:to>
                                        <p:strVal val="visible"/>
                                      </p:to>
                                    </p:set>
                                    <p:anim calcmode="lin" valueType="num">
                                      <p:cBhvr additive="base">
                                        <p:cTn id="59" dur="500" fill="hold"/>
                                        <p:tgtEl>
                                          <p:spTgt spid="27"/>
                                        </p:tgtEl>
                                        <p:attrNameLst>
                                          <p:attrName>ppt_x</p:attrName>
                                        </p:attrNameLst>
                                      </p:cBhvr>
                                      <p:tavLst>
                                        <p:tav tm="0">
                                          <p:val>
                                            <p:strVal val="#ppt_x"/>
                                          </p:val>
                                        </p:tav>
                                        <p:tav tm="100000">
                                          <p:val>
                                            <p:strVal val="#ppt_x"/>
                                          </p:val>
                                        </p:tav>
                                      </p:tavLst>
                                    </p:anim>
                                    <p:anim calcmode="lin" valueType="num">
                                      <p:cBhvr additive="base">
                                        <p:cTn id="6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3746" grpId="0"/>
      <p:bldP spid="543747" grpId="0"/>
      <p:bldP spid="543748" grpId="0"/>
      <p:bldP spid="54375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灯片编号占位符 3"/>
          <p:cNvSpPr>
            <a:spLocks noGrp="1"/>
          </p:cNvSpPr>
          <p:nvPr>
            <p:ph type="sldNum" sz="quarter" idx="12"/>
          </p:nvPr>
        </p:nvSpPr>
        <p:spPr>
          <a:xfrm>
            <a:off x="6876256" y="6422504"/>
            <a:ext cx="1905000" cy="457200"/>
          </a:xfrm>
        </p:spPr>
        <p:txBody>
          <a:bodyPr/>
          <a:lstStyle/>
          <a:p>
            <a:fld id="{374A8E4C-FF3F-4B02-A366-6D17D18176C8}" type="slidenum">
              <a:rPr lang="zh-CN" altLang="en-US">
                <a:solidFill>
                  <a:srgbClr val="FFFFFF"/>
                </a:solidFill>
              </a:rPr>
              <a:t>47</a:t>
            </a:fld>
            <a:endParaRPr lang="en-US" altLang="zh-CN" dirty="0">
              <a:solidFill>
                <a:srgbClr val="FFFFFF"/>
              </a:solidFill>
            </a:endParaRPr>
          </a:p>
        </p:txBody>
      </p:sp>
      <p:sp>
        <p:nvSpPr>
          <p:cNvPr id="544796" name="Text Box 28"/>
          <p:cNvSpPr txBox="1">
            <a:spLocks noChangeArrowheads="1"/>
          </p:cNvSpPr>
          <p:nvPr/>
        </p:nvSpPr>
        <p:spPr bwMode="auto">
          <a:xfrm>
            <a:off x="179512" y="1052736"/>
            <a:ext cx="822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
                <a:srgbClr val="FF0000"/>
              </a:buClr>
              <a:buFont typeface="Wingdings" panose="05000000000000000000" pitchFamily="2" charset="2"/>
              <a:buNone/>
            </a:pPr>
            <a:r>
              <a:rPr kumimoji="1" lang="en-US" altLang="zh-CN" sz="2400" b="1">
                <a:solidFill>
                  <a:srgbClr val="FFFFFF"/>
                </a:solidFill>
              </a:rPr>
              <a:t>(2) </a:t>
            </a:r>
            <a:r>
              <a:rPr kumimoji="1" lang="zh-CN" altLang="en-US" sz="2400" b="1">
                <a:solidFill>
                  <a:srgbClr val="FFFFFF"/>
                </a:solidFill>
              </a:rPr>
              <a:t>图</a:t>
            </a:r>
            <a:r>
              <a:rPr kumimoji="1" lang="en-US" altLang="zh-CN" sz="2400" b="1">
                <a:solidFill>
                  <a:srgbClr val="FFFFFF"/>
                </a:solidFill>
              </a:rPr>
              <a:t>G</a:t>
            </a:r>
            <a:r>
              <a:rPr kumimoji="1" lang="zh-CN" altLang="en-US" sz="2400" b="1">
                <a:solidFill>
                  <a:srgbClr val="FFFFFF"/>
                </a:solidFill>
              </a:rPr>
              <a:t>的边导出子图</a:t>
            </a:r>
          </a:p>
        </p:txBody>
      </p:sp>
      <p:sp>
        <p:nvSpPr>
          <p:cNvPr id="544797" name="Text Box 29"/>
          <p:cNvSpPr txBox="1">
            <a:spLocks noChangeArrowheads="1"/>
          </p:cNvSpPr>
          <p:nvPr/>
        </p:nvSpPr>
        <p:spPr bwMode="auto">
          <a:xfrm>
            <a:off x="196994" y="1738536"/>
            <a:ext cx="8305800" cy="180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
                <a:srgbClr val="FF0000"/>
              </a:buClr>
              <a:buFont typeface="Wingdings" panose="05000000000000000000" pitchFamily="2" charset="2"/>
              <a:buNone/>
            </a:pPr>
            <a:r>
              <a:rPr kumimoji="1" lang="zh-CN" altLang="en-US" sz="2800" b="1" dirty="0">
                <a:solidFill>
                  <a:srgbClr val="FFFFFF"/>
                </a:solidFill>
                <a:latin typeface="宋体" panose="02010600030101010101" pitchFamily="2" charset="-122"/>
              </a:rPr>
              <a:t>定义</a:t>
            </a:r>
            <a:r>
              <a:rPr kumimoji="1" lang="en-US" altLang="zh-CN" sz="2800" b="1" dirty="0">
                <a:solidFill>
                  <a:srgbClr val="FFFFFF"/>
                </a:solidFill>
                <a:latin typeface="宋体" panose="02010600030101010101" pitchFamily="2" charset="-122"/>
              </a:rPr>
              <a:t>3 </a:t>
            </a:r>
            <a:r>
              <a:rPr kumimoji="1" lang="zh-CN" altLang="en-US" sz="2800" b="1" dirty="0">
                <a:solidFill>
                  <a:srgbClr val="FFFFFF"/>
                </a:solidFill>
                <a:latin typeface="宋体" panose="02010600030101010101" pitchFamily="2" charset="-122"/>
              </a:rPr>
              <a:t>如果            ，则以    为边集，</a:t>
            </a:r>
          </a:p>
          <a:p>
            <a:pPr fontAlgn="base">
              <a:spcBef>
                <a:spcPct val="50000"/>
              </a:spcBef>
              <a:spcAft>
                <a:spcPct val="0"/>
              </a:spcAft>
              <a:buClr>
                <a:srgbClr val="FF0000"/>
              </a:buClr>
              <a:buFont typeface="Wingdings" panose="05000000000000000000" pitchFamily="2" charset="2"/>
              <a:buNone/>
            </a:pPr>
            <a:r>
              <a:rPr kumimoji="1" lang="zh-CN" altLang="en-US" sz="2800" b="1" dirty="0">
                <a:solidFill>
                  <a:srgbClr val="FFFFFF"/>
                </a:solidFill>
                <a:latin typeface="宋体" panose="02010600030101010101" pitchFamily="2" charset="-122"/>
              </a:rPr>
              <a:t>以    中边的所有端点为顶点集组成的图，称为</a:t>
            </a:r>
          </a:p>
          <a:p>
            <a:pPr fontAlgn="base">
              <a:spcBef>
                <a:spcPct val="50000"/>
              </a:spcBef>
              <a:spcAft>
                <a:spcPct val="0"/>
              </a:spcAft>
              <a:buClr>
                <a:srgbClr val="FF0000"/>
              </a:buClr>
              <a:buFont typeface="Wingdings" panose="05000000000000000000" pitchFamily="2" charset="2"/>
              <a:buNone/>
            </a:pPr>
            <a:r>
              <a:rPr kumimoji="1" lang="zh-CN" altLang="en-US" sz="2800" b="1" dirty="0">
                <a:solidFill>
                  <a:srgbClr val="FFFFFF"/>
                </a:solidFill>
                <a:latin typeface="宋体" panose="02010600030101010101" pitchFamily="2" charset="-122"/>
              </a:rPr>
              <a:t>图</a:t>
            </a:r>
            <a:r>
              <a:rPr kumimoji="1" lang="en-US" altLang="zh-CN" sz="2800" b="1" dirty="0">
                <a:solidFill>
                  <a:srgbClr val="FFFFFF"/>
                </a:solidFill>
                <a:latin typeface="宋体" panose="02010600030101010101" pitchFamily="2" charset="-122"/>
              </a:rPr>
              <a:t>G</a:t>
            </a:r>
            <a:r>
              <a:rPr kumimoji="1" lang="zh-CN" altLang="en-US" sz="2800" b="1" dirty="0">
                <a:solidFill>
                  <a:srgbClr val="FFFFFF"/>
                </a:solidFill>
                <a:latin typeface="宋体" panose="02010600030101010101" pitchFamily="2" charset="-122"/>
              </a:rPr>
              <a:t>的边导出子图。记为：</a:t>
            </a:r>
          </a:p>
        </p:txBody>
      </p:sp>
      <p:graphicFrame>
        <p:nvGraphicFramePr>
          <p:cNvPr id="544798" name="Object 30"/>
          <p:cNvGraphicFramePr>
            <a:graphicFrameLocks noChangeAspect="1"/>
          </p:cNvGraphicFramePr>
          <p:nvPr/>
        </p:nvGraphicFramePr>
        <p:xfrm>
          <a:off x="2236912" y="1738536"/>
          <a:ext cx="1954213" cy="430213"/>
        </p:xfrm>
        <a:graphic>
          <a:graphicData uri="http://schemas.openxmlformats.org/presentationml/2006/ole">
            <mc:AlternateContent xmlns:mc="http://schemas.openxmlformats.org/markup-compatibility/2006">
              <mc:Choice xmlns:v="urn:schemas-microsoft-com:vml" Requires="v">
                <p:oleObj spid="_x0000_s313251" name="Equation" r:id="rId4" imgW="685800" imgH="203200" progId="Equation.DSMT4">
                  <p:embed/>
                </p:oleObj>
              </mc:Choice>
              <mc:Fallback>
                <p:oleObj name="Equation" r:id="rId4" imgW="685800" imgH="203200" progId="Equation.DSMT4">
                  <p:embed/>
                  <p:pic>
                    <p:nvPicPr>
                      <p:cNvPr id="0" name="图片 2376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6912" y="1738536"/>
                        <a:ext cx="1954213" cy="430213"/>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4799" name="Object 31"/>
          <p:cNvGraphicFramePr>
            <a:graphicFrameLocks noChangeAspect="1"/>
          </p:cNvGraphicFramePr>
          <p:nvPr/>
        </p:nvGraphicFramePr>
        <p:xfrm>
          <a:off x="5361112" y="1738536"/>
          <a:ext cx="541338" cy="350838"/>
        </p:xfrm>
        <a:graphic>
          <a:graphicData uri="http://schemas.openxmlformats.org/presentationml/2006/ole">
            <mc:AlternateContent xmlns:mc="http://schemas.openxmlformats.org/markup-compatibility/2006">
              <mc:Choice xmlns:v="urn:schemas-microsoft-com:vml" Requires="v">
                <p:oleObj spid="_x0000_s313252" name="Equation" r:id="rId6" imgW="190500" imgH="165100" progId="Equation.DSMT4">
                  <p:embed/>
                </p:oleObj>
              </mc:Choice>
              <mc:Fallback>
                <p:oleObj name="Equation" r:id="rId6" imgW="190500" imgH="165100" progId="Equation.DSMT4">
                  <p:embed/>
                  <p:pic>
                    <p:nvPicPr>
                      <p:cNvPr id="0" name="图片 23764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61112" y="1738536"/>
                        <a:ext cx="541338" cy="350838"/>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4800" name="Object 32"/>
          <p:cNvGraphicFramePr>
            <a:graphicFrameLocks noChangeAspect="1"/>
          </p:cNvGraphicFramePr>
          <p:nvPr/>
        </p:nvGraphicFramePr>
        <p:xfrm>
          <a:off x="789112" y="2424336"/>
          <a:ext cx="541338" cy="350838"/>
        </p:xfrm>
        <a:graphic>
          <a:graphicData uri="http://schemas.openxmlformats.org/presentationml/2006/ole">
            <mc:AlternateContent xmlns:mc="http://schemas.openxmlformats.org/markup-compatibility/2006">
              <mc:Choice xmlns:v="urn:schemas-microsoft-com:vml" Requires="v">
                <p:oleObj spid="_x0000_s313253" name="Equation" r:id="rId8" imgW="190500" imgH="165100" progId="Equation.DSMT4">
                  <p:embed/>
                </p:oleObj>
              </mc:Choice>
              <mc:Fallback>
                <p:oleObj name="Equation" r:id="rId8" imgW="190500" imgH="165100" progId="Equation.DSMT4">
                  <p:embed/>
                  <p:pic>
                    <p:nvPicPr>
                      <p:cNvPr id="0" name="图片 23764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9112" y="2424336"/>
                        <a:ext cx="541338" cy="350838"/>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4801" name="Object 33"/>
          <p:cNvGraphicFramePr>
            <a:graphicFrameLocks noChangeAspect="1"/>
          </p:cNvGraphicFramePr>
          <p:nvPr/>
        </p:nvGraphicFramePr>
        <p:xfrm>
          <a:off x="4332412" y="3033936"/>
          <a:ext cx="1120775" cy="430213"/>
        </p:xfrm>
        <a:graphic>
          <a:graphicData uri="http://schemas.openxmlformats.org/presentationml/2006/ole">
            <mc:AlternateContent xmlns:mc="http://schemas.openxmlformats.org/markup-compatibility/2006">
              <mc:Choice xmlns:v="urn:schemas-microsoft-com:vml" Requires="v">
                <p:oleObj spid="_x0000_s313254" name="Equation" r:id="rId9" imgW="393700" imgH="203200" progId="Equation.DSMT4">
                  <p:embed/>
                </p:oleObj>
              </mc:Choice>
              <mc:Fallback>
                <p:oleObj name="Equation" r:id="rId9" imgW="393700" imgH="203200" progId="Equation.DSMT4">
                  <p:embed/>
                  <p:pic>
                    <p:nvPicPr>
                      <p:cNvPr id="0" name="图片 23764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32412" y="3033936"/>
                        <a:ext cx="1120775" cy="430213"/>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4802" name="Text Box 34"/>
          <p:cNvSpPr txBox="1">
            <a:spLocks noChangeArrowheads="1"/>
          </p:cNvSpPr>
          <p:nvPr/>
        </p:nvSpPr>
        <p:spPr bwMode="auto">
          <a:xfrm>
            <a:off x="255712" y="3643536"/>
            <a:ext cx="822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
                <a:srgbClr val="FF0000"/>
              </a:buClr>
              <a:buFont typeface="Wingdings" panose="05000000000000000000" pitchFamily="2" charset="2"/>
              <a:buNone/>
            </a:pPr>
            <a:r>
              <a:rPr kumimoji="1" lang="zh-CN" altLang="en-US" sz="2400" b="1" dirty="0">
                <a:solidFill>
                  <a:srgbClr val="FFFFFF"/>
                </a:solidFill>
              </a:rPr>
              <a:t>例</a:t>
            </a:r>
            <a:r>
              <a:rPr kumimoji="1" lang="en-US" altLang="zh-CN" sz="2400" b="1" dirty="0">
                <a:solidFill>
                  <a:srgbClr val="FFFFFF"/>
                </a:solidFill>
              </a:rPr>
              <a:t>2 </a:t>
            </a:r>
            <a:r>
              <a:rPr kumimoji="1" lang="zh-CN" altLang="en-US" sz="2400" b="1" dirty="0">
                <a:solidFill>
                  <a:srgbClr val="FFFFFF"/>
                </a:solidFill>
              </a:rPr>
              <a:t>如图所示，求                 。其中</a:t>
            </a:r>
          </a:p>
        </p:txBody>
      </p:sp>
      <p:graphicFrame>
        <p:nvGraphicFramePr>
          <p:cNvPr id="544803" name="Object 35"/>
          <p:cNvGraphicFramePr>
            <a:graphicFrameLocks noChangeAspect="1"/>
          </p:cNvGraphicFramePr>
          <p:nvPr/>
        </p:nvGraphicFramePr>
        <p:xfrm>
          <a:off x="2846512" y="3643536"/>
          <a:ext cx="1120775" cy="430213"/>
        </p:xfrm>
        <a:graphic>
          <a:graphicData uri="http://schemas.openxmlformats.org/presentationml/2006/ole">
            <mc:AlternateContent xmlns:mc="http://schemas.openxmlformats.org/markup-compatibility/2006">
              <mc:Choice xmlns:v="urn:schemas-microsoft-com:vml" Requires="v">
                <p:oleObj spid="_x0000_s313255" name="Equation" r:id="rId11" imgW="393700" imgH="203200" progId="Equation.DSMT4">
                  <p:embed/>
                </p:oleObj>
              </mc:Choice>
              <mc:Fallback>
                <p:oleObj name="Equation" r:id="rId11" imgW="393700" imgH="203200" progId="Equation.DSMT4">
                  <p:embed/>
                  <p:pic>
                    <p:nvPicPr>
                      <p:cNvPr id="0" name="图片 23764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46512" y="3643536"/>
                        <a:ext cx="1120775" cy="430213"/>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4804" name="Object 36"/>
          <p:cNvGraphicFramePr>
            <a:graphicFrameLocks noChangeAspect="1"/>
          </p:cNvGraphicFramePr>
          <p:nvPr/>
        </p:nvGraphicFramePr>
        <p:xfrm>
          <a:off x="5056312" y="3643536"/>
          <a:ext cx="2859088" cy="536575"/>
        </p:xfrm>
        <a:graphic>
          <a:graphicData uri="http://schemas.openxmlformats.org/presentationml/2006/ole">
            <mc:AlternateContent xmlns:mc="http://schemas.openxmlformats.org/markup-compatibility/2006">
              <mc:Choice xmlns:v="urn:schemas-microsoft-com:vml" Requires="v">
                <p:oleObj spid="_x0000_s313256" name="Equation" r:id="rId12" imgW="1002665" imgH="254000" progId="Equation.DSMT4">
                  <p:embed/>
                </p:oleObj>
              </mc:Choice>
              <mc:Fallback>
                <p:oleObj name="Equation" r:id="rId12" imgW="1002665" imgH="254000" progId="Equation.DSMT4">
                  <p:embed/>
                  <p:pic>
                    <p:nvPicPr>
                      <p:cNvPr id="0" name="图片 23764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056312" y="3643536"/>
                        <a:ext cx="2859088" cy="536575"/>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9" name="Group 20"/>
          <p:cNvGrpSpPr/>
          <p:nvPr/>
        </p:nvGrpSpPr>
        <p:grpSpPr bwMode="auto">
          <a:xfrm>
            <a:off x="350837" y="4725144"/>
            <a:ext cx="2438400" cy="1828800"/>
            <a:chOff x="1536" y="3072"/>
            <a:chExt cx="1536" cy="1152"/>
          </a:xfrm>
        </p:grpSpPr>
        <p:sp>
          <p:nvSpPr>
            <p:cNvPr id="50" name="Line 21"/>
            <p:cNvSpPr>
              <a:spLocks noChangeShapeType="1"/>
            </p:cNvSpPr>
            <p:nvPr/>
          </p:nvSpPr>
          <p:spPr bwMode="auto">
            <a:xfrm>
              <a:off x="2160" y="3360"/>
              <a:ext cx="96" cy="528"/>
            </a:xfrm>
            <a:prstGeom prst="line">
              <a:avLst/>
            </a:prstGeom>
            <a:noFill/>
            <a:ln w="28575">
              <a:solidFill>
                <a:schemeClr val="tx1"/>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a:solidFill>
                  <a:srgbClr val="FFFFFF"/>
                </a:solidFill>
              </a:endParaRPr>
            </a:p>
          </p:txBody>
        </p:sp>
        <p:sp>
          <p:nvSpPr>
            <p:cNvPr id="51" name="Line 22"/>
            <p:cNvSpPr>
              <a:spLocks noChangeShapeType="1"/>
            </p:cNvSpPr>
            <p:nvPr/>
          </p:nvSpPr>
          <p:spPr bwMode="auto">
            <a:xfrm>
              <a:off x="2160" y="3360"/>
              <a:ext cx="576" cy="0"/>
            </a:xfrm>
            <a:prstGeom prst="line">
              <a:avLst/>
            </a:prstGeom>
            <a:noFill/>
            <a:ln w="28575">
              <a:solidFill>
                <a:schemeClr val="tx1"/>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a:solidFill>
                  <a:srgbClr val="FFFFFF"/>
                </a:solidFill>
              </a:endParaRPr>
            </a:p>
          </p:txBody>
        </p:sp>
        <p:sp>
          <p:nvSpPr>
            <p:cNvPr id="52" name="Line 23"/>
            <p:cNvSpPr>
              <a:spLocks noChangeShapeType="1"/>
            </p:cNvSpPr>
            <p:nvPr/>
          </p:nvSpPr>
          <p:spPr bwMode="auto">
            <a:xfrm flipH="1">
              <a:off x="1776" y="3360"/>
              <a:ext cx="384" cy="240"/>
            </a:xfrm>
            <a:prstGeom prst="line">
              <a:avLst/>
            </a:prstGeom>
            <a:noFill/>
            <a:ln w="28575">
              <a:solidFill>
                <a:schemeClr val="tx1"/>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a:solidFill>
                  <a:srgbClr val="FFFFFF"/>
                </a:solidFill>
              </a:endParaRPr>
            </a:p>
          </p:txBody>
        </p:sp>
        <p:sp>
          <p:nvSpPr>
            <p:cNvPr id="53" name="Line 24"/>
            <p:cNvSpPr>
              <a:spLocks noChangeShapeType="1"/>
            </p:cNvSpPr>
            <p:nvPr/>
          </p:nvSpPr>
          <p:spPr bwMode="auto">
            <a:xfrm>
              <a:off x="1776" y="3600"/>
              <a:ext cx="480" cy="288"/>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a:solidFill>
                  <a:srgbClr val="FFFFFF"/>
                </a:solidFill>
              </a:endParaRPr>
            </a:p>
          </p:txBody>
        </p:sp>
        <p:sp>
          <p:nvSpPr>
            <p:cNvPr id="54" name="Line 25"/>
            <p:cNvSpPr>
              <a:spLocks noChangeShapeType="1"/>
            </p:cNvSpPr>
            <p:nvPr/>
          </p:nvSpPr>
          <p:spPr bwMode="auto">
            <a:xfrm>
              <a:off x="2736" y="3360"/>
              <a:ext cx="0" cy="384"/>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a:solidFill>
                  <a:srgbClr val="FFFFFF"/>
                </a:solidFill>
              </a:endParaRPr>
            </a:p>
          </p:txBody>
        </p:sp>
        <p:sp>
          <p:nvSpPr>
            <p:cNvPr id="55" name="Line 26"/>
            <p:cNvSpPr>
              <a:spLocks noChangeShapeType="1"/>
            </p:cNvSpPr>
            <p:nvPr/>
          </p:nvSpPr>
          <p:spPr bwMode="auto">
            <a:xfrm flipV="1">
              <a:off x="2256" y="3744"/>
              <a:ext cx="480" cy="144"/>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a:solidFill>
                  <a:srgbClr val="FFFFFF"/>
                </a:solidFill>
              </a:endParaRPr>
            </a:p>
          </p:txBody>
        </p:sp>
        <p:sp>
          <p:nvSpPr>
            <p:cNvPr id="56" name="Line 27"/>
            <p:cNvSpPr>
              <a:spLocks noChangeShapeType="1"/>
            </p:cNvSpPr>
            <p:nvPr/>
          </p:nvSpPr>
          <p:spPr bwMode="auto">
            <a:xfrm>
              <a:off x="1776" y="3600"/>
              <a:ext cx="960" cy="144"/>
            </a:xfrm>
            <a:prstGeom prst="line">
              <a:avLst/>
            </a:prstGeom>
            <a:noFill/>
            <a:ln w="28575">
              <a:solidFill>
                <a:schemeClr val="tx1"/>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a:solidFill>
                  <a:srgbClr val="FFFFFF"/>
                </a:solidFill>
              </a:endParaRPr>
            </a:p>
          </p:txBody>
        </p:sp>
        <p:sp>
          <p:nvSpPr>
            <p:cNvPr id="57" name="Text Box 28"/>
            <p:cNvSpPr txBox="1">
              <a:spLocks noChangeArrowheads="1"/>
            </p:cNvSpPr>
            <p:nvPr/>
          </p:nvSpPr>
          <p:spPr bwMode="auto">
            <a:xfrm>
              <a:off x="1536" y="3456"/>
              <a:ext cx="2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kumimoji="1" lang="en-US" altLang="zh-CN" sz="2400" b="1">
                  <a:solidFill>
                    <a:srgbClr val="FFFFFF"/>
                  </a:solidFill>
                </a:rPr>
                <a:t>1</a:t>
              </a:r>
            </a:p>
          </p:txBody>
        </p:sp>
        <p:sp>
          <p:nvSpPr>
            <p:cNvPr id="58" name="Text Box 29"/>
            <p:cNvSpPr txBox="1">
              <a:spLocks noChangeArrowheads="1"/>
            </p:cNvSpPr>
            <p:nvPr/>
          </p:nvSpPr>
          <p:spPr bwMode="auto">
            <a:xfrm>
              <a:off x="2016" y="3072"/>
              <a:ext cx="2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kumimoji="1" lang="en-US" altLang="zh-CN" sz="2400" b="1">
                  <a:solidFill>
                    <a:srgbClr val="FFFFFF"/>
                  </a:solidFill>
                </a:rPr>
                <a:t>2</a:t>
              </a:r>
            </a:p>
          </p:txBody>
        </p:sp>
        <p:sp>
          <p:nvSpPr>
            <p:cNvPr id="59" name="Text Box 30"/>
            <p:cNvSpPr txBox="1">
              <a:spLocks noChangeArrowheads="1"/>
            </p:cNvSpPr>
            <p:nvPr/>
          </p:nvSpPr>
          <p:spPr bwMode="auto">
            <a:xfrm>
              <a:off x="2112" y="3888"/>
              <a:ext cx="2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kumimoji="1" lang="en-US" altLang="zh-CN" sz="2400" b="1">
                  <a:solidFill>
                    <a:srgbClr val="FFFFFF"/>
                  </a:solidFill>
                </a:rPr>
                <a:t>3</a:t>
              </a:r>
            </a:p>
          </p:txBody>
        </p:sp>
        <p:sp>
          <p:nvSpPr>
            <p:cNvPr id="60" name="Text Box 31"/>
            <p:cNvSpPr txBox="1">
              <a:spLocks noChangeArrowheads="1"/>
            </p:cNvSpPr>
            <p:nvPr/>
          </p:nvSpPr>
          <p:spPr bwMode="auto">
            <a:xfrm>
              <a:off x="2784" y="3216"/>
              <a:ext cx="2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kumimoji="1" lang="en-US" altLang="zh-CN" sz="2400" b="1">
                  <a:solidFill>
                    <a:srgbClr val="FFFFFF"/>
                  </a:solidFill>
                </a:rPr>
                <a:t>4</a:t>
              </a:r>
            </a:p>
          </p:txBody>
        </p:sp>
        <p:sp>
          <p:nvSpPr>
            <p:cNvPr id="61" name="Text Box 32"/>
            <p:cNvSpPr txBox="1">
              <a:spLocks noChangeArrowheads="1"/>
            </p:cNvSpPr>
            <p:nvPr/>
          </p:nvSpPr>
          <p:spPr bwMode="auto">
            <a:xfrm>
              <a:off x="2784" y="3696"/>
              <a:ext cx="2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kumimoji="1" lang="en-US" altLang="zh-CN" sz="2400" b="1">
                  <a:solidFill>
                    <a:srgbClr val="FFFFFF"/>
                  </a:solidFill>
                </a:rPr>
                <a:t>5</a:t>
              </a:r>
            </a:p>
          </p:txBody>
        </p:sp>
        <p:sp>
          <p:nvSpPr>
            <p:cNvPr id="62" name="Text Box 33"/>
            <p:cNvSpPr txBox="1">
              <a:spLocks noChangeArrowheads="1"/>
            </p:cNvSpPr>
            <p:nvPr/>
          </p:nvSpPr>
          <p:spPr bwMode="auto">
            <a:xfrm>
              <a:off x="2448" y="3936"/>
              <a:ext cx="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kumimoji="1" lang="zh-CN" altLang="en-US" sz="2400" b="1">
                  <a:solidFill>
                    <a:srgbClr val="FFFFFF"/>
                  </a:solidFill>
                </a:rPr>
                <a:t>图</a:t>
              </a:r>
              <a:r>
                <a:rPr kumimoji="1" lang="en-US" altLang="zh-CN" sz="2400" b="1">
                  <a:solidFill>
                    <a:srgbClr val="FFFFFF"/>
                  </a:solidFill>
                </a:rPr>
                <a:t>G</a:t>
              </a:r>
            </a:p>
          </p:txBody>
        </p:sp>
      </p:grpSp>
      <p:grpSp>
        <p:nvGrpSpPr>
          <p:cNvPr id="63" name="Group 48"/>
          <p:cNvGrpSpPr/>
          <p:nvPr/>
        </p:nvGrpSpPr>
        <p:grpSpPr bwMode="auto">
          <a:xfrm>
            <a:off x="4349894" y="4572000"/>
            <a:ext cx="2378075" cy="2057400"/>
            <a:chOff x="1200" y="2016"/>
            <a:chExt cx="1498" cy="1296"/>
          </a:xfrm>
        </p:grpSpPr>
        <p:graphicFrame>
          <p:nvGraphicFramePr>
            <p:cNvPr id="64" name="Object 18"/>
            <p:cNvGraphicFramePr>
              <a:graphicFrameLocks noChangeAspect="1"/>
            </p:cNvGraphicFramePr>
            <p:nvPr/>
          </p:nvGraphicFramePr>
          <p:xfrm>
            <a:off x="1728" y="3120"/>
            <a:ext cx="624" cy="192"/>
          </p:xfrm>
          <a:graphic>
            <a:graphicData uri="http://schemas.openxmlformats.org/presentationml/2006/ole">
              <mc:AlternateContent xmlns:mc="http://schemas.openxmlformats.org/markup-compatibility/2006">
                <mc:Choice xmlns:v="urn:schemas-microsoft-com:vml" Requires="v">
                  <p:oleObj spid="_x0000_s313257" name="Equation" r:id="rId14" imgW="393700" imgH="203200" progId="Equation.DSMT4">
                    <p:embed/>
                  </p:oleObj>
                </mc:Choice>
                <mc:Fallback>
                  <p:oleObj name="Equation" r:id="rId14" imgW="393700" imgH="203200" progId="Equation.DSMT4">
                    <p:embed/>
                    <p:pic>
                      <p:nvPicPr>
                        <p:cNvPr id="0" name="图片 23764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28" y="3120"/>
                          <a:ext cx="624" cy="192"/>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 name="Line 36"/>
            <p:cNvSpPr>
              <a:spLocks noChangeShapeType="1"/>
            </p:cNvSpPr>
            <p:nvPr/>
          </p:nvSpPr>
          <p:spPr bwMode="auto">
            <a:xfrm>
              <a:off x="1824" y="2304"/>
              <a:ext cx="576" cy="0"/>
            </a:xfrm>
            <a:prstGeom prst="line">
              <a:avLst/>
            </a:prstGeom>
            <a:noFill/>
            <a:ln w="28575">
              <a:solidFill>
                <a:schemeClr val="tx1"/>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a:solidFill>
                  <a:srgbClr val="FFFFFF"/>
                </a:solidFill>
              </a:endParaRPr>
            </a:p>
          </p:txBody>
        </p:sp>
        <p:sp>
          <p:nvSpPr>
            <p:cNvPr id="66" name="Line 38"/>
            <p:cNvSpPr>
              <a:spLocks noChangeShapeType="1"/>
            </p:cNvSpPr>
            <p:nvPr/>
          </p:nvSpPr>
          <p:spPr bwMode="auto">
            <a:xfrm>
              <a:off x="1440" y="2544"/>
              <a:ext cx="480" cy="288"/>
            </a:xfrm>
            <a:prstGeom prst="line">
              <a:avLst/>
            </a:prstGeom>
            <a:noFill/>
            <a:ln w="28575">
              <a:solidFill>
                <a:schemeClr val="tx1"/>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a:solidFill>
                  <a:srgbClr val="FFFFFF"/>
                </a:solidFill>
              </a:endParaRPr>
            </a:p>
          </p:txBody>
        </p:sp>
        <p:sp>
          <p:nvSpPr>
            <p:cNvPr id="67" name="Line 40"/>
            <p:cNvSpPr>
              <a:spLocks noChangeShapeType="1"/>
            </p:cNvSpPr>
            <p:nvPr/>
          </p:nvSpPr>
          <p:spPr bwMode="auto">
            <a:xfrm flipV="1">
              <a:off x="1920" y="2688"/>
              <a:ext cx="480" cy="144"/>
            </a:xfrm>
            <a:prstGeom prst="line">
              <a:avLst/>
            </a:prstGeom>
            <a:noFill/>
            <a:ln w="28575">
              <a:solidFill>
                <a:schemeClr val="tx1"/>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a:solidFill>
                  <a:srgbClr val="FFFFFF"/>
                </a:solidFill>
              </a:endParaRPr>
            </a:p>
          </p:txBody>
        </p:sp>
        <p:sp>
          <p:nvSpPr>
            <p:cNvPr id="68" name="Text Box 42"/>
            <p:cNvSpPr txBox="1">
              <a:spLocks noChangeArrowheads="1"/>
            </p:cNvSpPr>
            <p:nvPr/>
          </p:nvSpPr>
          <p:spPr bwMode="auto">
            <a:xfrm>
              <a:off x="1200" y="2400"/>
              <a:ext cx="2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kumimoji="1" lang="en-US" altLang="zh-CN" sz="2400" b="1">
                  <a:solidFill>
                    <a:srgbClr val="FFFFFF"/>
                  </a:solidFill>
                </a:rPr>
                <a:t>1</a:t>
              </a:r>
            </a:p>
          </p:txBody>
        </p:sp>
        <p:sp>
          <p:nvSpPr>
            <p:cNvPr id="69" name="Text Box 43"/>
            <p:cNvSpPr txBox="1">
              <a:spLocks noChangeArrowheads="1"/>
            </p:cNvSpPr>
            <p:nvPr/>
          </p:nvSpPr>
          <p:spPr bwMode="auto">
            <a:xfrm>
              <a:off x="1680" y="2016"/>
              <a:ext cx="2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kumimoji="1" lang="en-US" altLang="zh-CN" sz="2400" b="1">
                  <a:solidFill>
                    <a:srgbClr val="FFFFFF"/>
                  </a:solidFill>
                </a:rPr>
                <a:t>2</a:t>
              </a:r>
            </a:p>
          </p:txBody>
        </p:sp>
        <p:sp>
          <p:nvSpPr>
            <p:cNvPr id="70" name="Text Box 44"/>
            <p:cNvSpPr txBox="1">
              <a:spLocks noChangeArrowheads="1"/>
            </p:cNvSpPr>
            <p:nvPr/>
          </p:nvSpPr>
          <p:spPr bwMode="auto">
            <a:xfrm>
              <a:off x="1776" y="2832"/>
              <a:ext cx="2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kumimoji="1" lang="en-US" altLang="zh-CN" sz="2400" b="1">
                  <a:solidFill>
                    <a:srgbClr val="FFFFFF"/>
                  </a:solidFill>
                </a:rPr>
                <a:t>3</a:t>
              </a:r>
            </a:p>
          </p:txBody>
        </p:sp>
        <p:sp>
          <p:nvSpPr>
            <p:cNvPr id="71" name="Text Box 45"/>
            <p:cNvSpPr txBox="1">
              <a:spLocks noChangeArrowheads="1"/>
            </p:cNvSpPr>
            <p:nvPr/>
          </p:nvSpPr>
          <p:spPr bwMode="auto">
            <a:xfrm>
              <a:off x="2448" y="2160"/>
              <a:ext cx="2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kumimoji="1" lang="en-US" altLang="zh-CN" sz="2400" b="1">
                  <a:solidFill>
                    <a:srgbClr val="FFFFFF"/>
                  </a:solidFill>
                </a:rPr>
                <a:t>4</a:t>
              </a:r>
            </a:p>
          </p:txBody>
        </p:sp>
        <p:sp>
          <p:nvSpPr>
            <p:cNvPr id="72" name="Text Box 46"/>
            <p:cNvSpPr txBox="1">
              <a:spLocks noChangeArrowheads="1"/>
            </p:cNvSpPr>
            <p:nvPr/>
          </p:nvSpPr>
          <p:spPr bwMode="auto">
            <a:xfrm>
              <a:off x="2448" y="2640"/>
              <a:ext cx="2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kumimoji="1" lang="en-US" altLang="zh-CN" sz="2400" b="1">
                  <a:solidFill>
                    <a:srgbClr val="FFFFFF"/>
                  </a:solidFill>
                </a:rPr>
                <a:t>5</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44796"/>
                                        </p:tgtEl>
                                        <p:attrNameLst>
                                          <p:attrName>style.visibility</p:attrName>
                                        </p:attrNameLst>
                                      </p:cBhvr>
                                      <p:to>
                                        <p:strVal val="visible"/>
                                      </p:to>
                                    </p:set>
                                    <p:anim calcmode="lin" valueType="num">
                                      <p:cBhvr additive="base">
                                        <p:cTn id="7" dur="500" fill="hold"/>
                                        <p:tgtEl>
                                          <p:spTgt spid="544796"/>
                                        </p:tgtEl>
                                        <p:attrNameLst>
                                          <p:attrName>ppt_x</p:attrName>
                                        </p:attrNameLst>
                                      </p:cBhvr>
                                      <p:tavLst>
                                        <p:tav tm="0">
                                          <p:val>
                                            <p:strVal val="#ppt_x"/>
                                          </p:val>
                                        </p:tav>
                                        <p:tav tm="100000">
                                          <p:val>
                                            <p:strVal val="#ppt_x"/>
                                          </p:val>
                                        </p:tav>
                                      </p:tavLst>
                                    </p:anim>
                                    <p:anim calcmode="lin" valueType="num">
                                      <p:cBhvr additive="base">
                                        <p:cTn id="8" dur="500" fill="hold"/>
                                        <p:tgtEl>
                                          <p:spTgt spid="54479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44798"/>
                                        </p:tgtEl>
                                        <p:attrNameLst>
                                          <p:attrName>style.visibility</p:attrName>
                                        </p:attrNameLst>
                                      </p:cBhvr>
                                      <p:to>
                                        <p:strVal val="visible"/>
                                      </p:to>
                                    </p:set>
                                    <p:anim calcmode="lin" valueType="num">
                                      <p:cBhvr additive="base">
                                        <p:cTn id="13" dur="500" fill="hold"/>
                                        <p:tgtEl>
                                          <p:spTgt spid="544798"/>
                                        </p:tgtEl>
                                        <p:attrNameLst>
                                          <p:attrName>ppt_x</p:attrName>
                                        </p:attrNameLst>
                                      </p:cBhvr>
                                      <p:tavLst>
                                        <p:tav tm="0">
                                          <p:val>
                                            <p:strVal val="#ppt_x"/>
                                          </p:val>
                                        </p:tav>
                                        <p:tav tm="100000">
                                          <p:val>
                                            <p:strVal val="#ppt_x"/>
                                          </p:val>
                                        </p:tav>
                                      </p:tavLst>
                                    </p:anim>
                                    <p:anim calcmode="lin" valueType="num">
                                      <p:cBhvr additive="base">
                                        <p:cTn id="14" dur="500" fill="hold"/>
                                        <p:tgtEl>
                                          <p:spTgt spid="544798"/>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44799"/>
                                        </p:tgtEl>
                                        <p:attrNameLst>
                                          <p:attrName>style.visibility</p:attrName>
                                        </p:attrNameLst>
                                      </p:cBhvr>
                                      <p:to>
                                        <p:strVal val="visible"/>
                                      </p:to>
                                    </p:set>
                                    <p:anim calcmode="lin" valueType="num">
                                      <p:cBhvr additive="base">
                                        <p:cTn id="17" dur="500" fill="hold"/>
                                        <p:tgtEl>
                                          <p:spTgt spid="544799"/>
                                        </p:tgtEl>
                                        <p:attrNameLst>
                                          <p:attrName>ppt_x</p:attrName>
                                        </p:attrNameLst>
                                      </p:cBhvr>
                                      <p:tavLst>
                                        <p:tav tm="0">
                                          <p:val>
                                            <p:strVal val="#ppt_x"/>
                                          </p:val>
                                        </p:tav>
                                        <p:tav tm="100000">
                                          <p:val>
                                            <p:strVal val="#ppt_x"/>
                                          </p:val>
                                        </p:tav>
                                      </p:tavLst>
                                    </p:anim>
                                    <p:anim calcmode="lin" valueType="num">
                                      <p:cBhvr additive="base">
                                        <p:cTn id="18" dur="500" fill="hold"/>
                                        <p:tgtEl>
                                          <p:spTgt spid="54479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44800"/>
                                        </p:tgtEl>
                                        <p:attrNameLst>
                                          <p:attrName>style.visibility</p:attrName>
                                        </p:attrNameLst>
                                      </p:cBhvr>
                                      <p:to>
                                        <p:strVal val="visible"/>
                                      </p:to>
                                    </p:set>
                                    <p:anim calcmode="lin" valueType="num">
                                      <p:cBhvr additive="base">
                                        <p:cTn id="21" dur="500" fill="hold"/>
                                        <p:tgtEl>
                                          <p:spTgt spid="544800"/>
                                        </p:tgtEl>
                                        <p:attrNameLst>
                                          <p:attrName>ppt_x</p:attrName>
                                        </p:attrNameLst>
                                      </p:cBhvr>
                                      <p:tavLst>
                                        <p:tav tm="0">
                                          <p:val>
                                            <p:strVal val="#ppt_x"/>
                                          </p:val>
                                        </p:tav>
                                        <p:tav tm="100000">
                                          <p:val>
                                            <p:strVal val="#ppt_x"/>
                                          </p:val>
                                        </p:tav>
                                      </p:tavLst>
                                    </p:anim>
                                    <p:anim calcmode="lin" valueType="num">
                                      <p:cBhvr additive="base">
                                        <p:cTn id="22" dur="500" fill="hold"/>
                                        <p:tgtEl>
                                          <p:spTgt spid="54480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44797"/>
                                        </p:tgtEl>
                                        <p:attrNameLst>
                                          <p:attrName>style.visibility</p:attrName>
                                        </p:attrNameLst>
                                      </p:cBhvr>
                                      <p:to>
                                        <p:strVal val="visible"/>
                                      </p:to>
                                    </p:set>
                                    <p:anim calcmode="lin" valueType="num">
                                      <p:cBhvr additive="base">
                                        <p:cTn id="25" dur="500" fill="hold"/>
                                        <p:tgtEl>
                                          <p:spTgt spid="544797"/>
                                        </p:tgtEl>
                                        <p:attrNameLst>
                                          <p:attrName>ppt_x</p:attrName>
                                        </p:attrNameLst>
                                      </p:cBhvr>
                                      <p:tavLst>
                                        <p:tav tm="0">
                                          <p:val>
                                            <p:strVal val="#ppt_x"/>
                                          </p:val>
                                        </p:tav>
                                        <p:tav tm="100000">
                                          <p:val>
                                            <p:strVal val="#ppt_x"/>
                                          </p:val>
                                        </p:tav>
                                      </p:tavLst>
                                    </p:anim>
                                    <p:anim calcmode="lin" valueType="num">
                                      <p:cBhvr additive="base">
                                        <p:cTn id="26" dur="500" fill="hold"/>
                                        <p:tgtEl>
                                          <p:spTgt spid="54479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44801"/>
                                        </p:tgtEl>
                                        <p:attrNameLst>
                                          <p:attrName>style.visibility</p:attrName>
                                        </p:attrNameLst>
                                      </p:cBhvr>
                                      <p:to>
                                        <p:strVal val="visible"/>
                                      </p:to>
                                    </p:set>
                                    <p:anim calcmode="lin" valueType="num">
                                      <p:cBhvr additive="base">
                                        <p:cTn id="31" dur="500" fill="hold"/>
                                        <p:tgtEl>
                                          <p:spTgt spid="544801"/>
                                        </p:tgtEl>
                                        <p:attrNameLst>
                                          <p:attrName>ppt_x</p:attrName>
                                        </p:attrNameLst>
                                      </p:cBhvr>
                                      <p:tavLst>
                                        <p:tav tm="0">
                                          <p:val>
                                            <p:strVal val="#ppt_x"/>
                                          </p:val>
                                        </p:tav>
                                        <p:tav tm="100000">
                                          <p:val>
                                            <p:strVal val="#ppt_x"/>
                                          </p:val>
                                        </p:tav>
                                      </p:tavLst>
                                    </p:anim>
                                    <p:anim calcmode="lin" valueType="num">
                                      <p:cBhvr additive="base">
                                        <p:cTn id="32" dur="500" fill="hold"/>
                                        <p:tgtEl>
                                          <p:spTgt spid="54480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44803"/>
                                        </p:tgtEl>
                                        <p:attrNameLst>
                                          <p:attrName>style.visibility</p:attrName>
                                        </p:attrNameLst>
                                      </p:cBhvr>
                                      <p:to>
                                        <p:strVal val="visible"/>
                                      </p:to>
                                    </p:set>
                                    <p:anim calcmode="lin" valueType="num">
                                      <p:cBhvr additive="base">
                                        <p:cTn id="37" dur="500" fill="hold"/>
                                        <p:tgtEl>
                                          <p:spTgt spid="544803"/>
                                        </p:tgtEl>
                                        <p:attrNameLst>
                                          <p:attrName>ppt_x</p:attrName>
                                        </p:attrNameLst>
                                      </p:cBhvr>
                                      <p:tavLst>
                                        <p:tav tm="0">
                                          <p:val>
                                            <p:strVal val="#ppt_x"/>
                                          </p:val>
                                        </p:tav>
                                        <p:tav tm="100000">
                                          <p:val>
                                            <p:strVal val="#ppt_x"/>
                                          </p:val>
                                        </p:tav>
                                      </p:tavLst>
                                    </p:anim>
                                    <p:anim calcmode="lin" valueType="num">
                                      <p:cBhvr additive="base">
                                        <p:cTn id="38" dur="500" fill="hold"/>
                                        <p:tgtEl>
                                          <p:spTgt spid="54480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544804"/>
                                        </p:tgtEl>
                                        <p:attrNameLst>
                                          <p:attrName>style.visibility</p:attrName>
                                        </p:attrNameLst>
                                      </p:cBhvr>
                                      <p:to>
                                        <p:strVal val="visible"/>
                                      </p:to>
                                    </p:set>
                                    <p:anim calcmode="lin" valueType="num">
                                      <p:cBhvr additive="base">
                                        <p:cTn id="41" dur="500" fill="hold"/>
                                        <p:tgtEl>
                                          <p:spTgt spid="544804"/>
                                        </p:tgtEl>
                                        <p:attrNameLst>
                                          <p:attrName>ppt_x</p:attrName>
                                        </p:attrNameLst>
                                      </p:cBhvr>
                                      <p:tavLst>
                                        <p:tav tm="0">
                                          <p:val>
                                            <p:strVal val="#ppt_x"/>
                                          </p:val>
                                        </p:tav>
                                        <p:tav tm="100000">
                                          <p:val>
                                            <p:strVal val="#ppt_x"/>
                                          </p:val>
                                        </p:tav>
                                      </p:tavLst>
                                    </p:anim>
                                    <p:anim calcmode="lin" valueType="num">
                                      <p:cBhvr additive="base">
                                        <p:cTn id="42" dur="500" fill="hold"/>
                                        <p:tgtEl>
                                          <p:spTgt spid="544804"/>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544802"/>
                                        </p:tgtEl>
                                        <p:attrNameLst>
                                          <p:attrName>style.visibility</p:attrName>
                                        </p:attrNameLst>
                                      </p:cBhvr>
                                      <p:to>
                                        <p:strVal val="visible"/>
                                      </p:to>
                                    </p:set>
                                    <p:anim calcmode="lin" valueType="num">
                                      <p:cBhvr additive="base">
                                        <p:cTn id="45" dur="500" fill="hold"/>
                                        <p:tgtEl>
                                          <p:spTgt spid="544802"/>
                                        </p:tgtEl>
                                        <p:attrNameLst>
                                          <p:attrName>ppt_x</p:attrName>
                                        </p:attrNameLst>
                                      </p:cBhvr>
                                      <p:tavLst>
                                        <p:tav tm="0">
                                          <p:val>
                                            <p:strVal val="#ppt_x"/>
                                          </p:val>
                                        </p:tav>
                                        <p:tav tm="100000">
                                          <p:val>
                                            <p:strVal val="#ppt_x"/>
                                          </p:val>
                                        </p:tav>
                                      </p:tavLst>
                                    </p:anim>
                                    <p:anim calcmode="lin" valueType="num">
                                      <p:cBhvr additive="base">
                                        <p:cTn id="46" dur="500" fill="hold"/>
                                        <p:tgtEl>
                                          <p:spTgt spid="544802"/>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49"/>
                                        </p:tgtEl>
                                        <p:attrNameLst>
                                          <p:attrName>style.visibility</p:attrName>
                                        </p:attrNameLst>
                                      </p:cBhvr>
                                      <p:to>
                                        <p:strVal val="visible"/>
                                      </p:to>
                                    </p:set>
                                    <p:anim calcmode="lin" valueType="num">
                                      <p:cBhvr additive="base">
                                        <p:cTn id="51" dur="500" fill="hold"/>
                                        <p:tgtEl>
                                          <p:spTgt spid="49"/>
                                        </p:tgtEl>
                                        <p:attrNameLst>
                                          <p:attrName>ppt_x</p:attrName>
                                        </p:attrNameLst>
                                      </p:cBhvr>
                                      <p:tavLst>
                                        <p:tav tm="0">
                                          <p:val>
                                            <p:strVal val="#ppt_x"/>
                                          </p:val>
                                        </p:tav>
                                        <p:tav tm="100000">
                                          <p:val>
                                            <p:strVal val="#ppt_x"/>
                                          </p:val>
                                        </p:tav>
                                      </p:tavLst>
                                    </p:anim>
                                    <p:anim calcmode="lin" valueType="num">
                                      <p:cBhvr additive="base">
                                        <p:cTn id="52"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63"/>
                                        </p:tgtEl>
                                        <p:attrNameLst>
                                          <p:attrName>style.visibility</p:attrName>
                                        </p:attrNameLst>
                                      </p:cBhvr>
                                      <p:to>
                                        <p:strVal val="visible"/>
                                      </p:to>
                                    </p:set>
                                    <p:anim calcmode="lin" valueType="num">
                                      <p:cBhvr additive="base">
                                        <p:cTn id="57" dur="500" fill="hold"/>
                                        <p:tgtEl>
                                          <p:spTgt spid="63"/>
                                        </p:tgtEl>
                                        <p:attrNameLst>
                                          <p:attrName>ppt_x</p:attrName>
                                        </p:attrNameLst>
                                      </p:cBhvr>
                                      <p:tavLst>
                                        <p:tav tm="0">
                                          <p:val>
                                            <p:strVal val="#ppt_x"/>
                                          </p:val>
                                        </p:tav>
                                        <p:tav tm="100000">
                                          <p:val>
                                            <p:strVal val="#ppt_x"/>
                                          </p:val>
                                        </p:tav>
                                      </p:tavLst>
                                    </p:anim>
                                    <p:anim calcmode="lin" valueType="num">
                                      <p:cBhvr additive="base">
                                        <p:cTn id="58"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4796" grpId="0"/>
      <p:bldP spid="544797" grpId="0"/>
      <p:bldP spid="54480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灯片编号占位符 3"/>
          <p:cNvSpPr>
            <a:spLocks noGrp="1"/>
          </p:cNvSpPr>
          <p:nvPr>
            <p:ph type="sldNum" sz="quarter" idx="12"/>
          </p:nvPr>
        </p:nvSpPr>
        <p:spPr/>
        <p:txBody>
          <a:bodyPr/>
          <a:lstStyle/>
          <a:p>
            <a:fld id="{54A69576-D19F-46CE-9649-DD3F5BC18ACD}" type="slidenum">
              <a:rPr lang="zh-CN" altLang="en-US">
                <a:solidFill>
                  <a:srgbClr val="FFFFFF"/>
                </a:solidFill>
              </a:rPr>
              <a:t>48</a:t>
            </a:fld>
            <a:endParaRPr lang="en-US" altLang="zh-CN">
              <a:solidFill>
                <a:srgbClr val="FFFFFF"/>
              </a:solidFill>
            </a:endParaRPr>
          </a:p>
        </p:txBody>
      </p:sp>
      <p:sp>
        <p:nvSpPr>
          <p:cNvPr id="546818" name="Text Box 2"/>
          <p:cNvSpPr txBox="1">
            <a:spLocks noChangeArrowheads="1"/>
          </p:cNvSpPr>
          <p:nvPr/>
        </p:nvSpPr>
        <p:spPr bwMode="auto">
          <a:xfrm>
            <a:off x="457200" y="762000"/>
            <a:ext cx="8305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
                <a:srgbClr val="FF0000"/>
              </a:buClr>
              <a:buFont typeface="Wingdings" panose="05000000000000000000" pitchFamily="2" charset="2"/>
              <a:buNone/>
            </a:pPr>
            <a:r>
              <a:rPr kumimoji="1" lang="zh-CN" altLang="en-US" sz="2800" b="1" dirty="0">
                <a:solidFill>
                  <a:srgbClr val="FFFFFF"/>
                </a:solidFill>
                <a:latin typeface="宋体" panose="02010600030101010101" pitchFamily="2" charset="-122"/>
              </a:rPr>
              <a:t>图的生成子图</a:t>
            </a:r>
          </a:p>
        </p:txBody>
      </p:sp>
      <p:sp>
        <p:nvSpPr>
          <p:cNvPr id="546820" name="Text Box 4"/>
          <p:cNvSpPr txBox="1">
            <a:spLocks noChangeArrowheads="1"/>
          </p:cNvSpPr>
          <p:nvPr/>
        </p:nvSpPr>
        <p:spPr bwMode="auto">
          <a:xfrm>
            <a:off x="457200" y="1371600"/>
            <a:ext cx="8305800" cy="116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
                <a:srgbClr val="FF0000"/>
              </a:buClr>
              <a:buFont typeface="Wingdings" panose="05000000000000000000" pitchFamily="2" charset="2"/>
              <a:buNone/>
            </a:pPr>
            <a:r>
              <a:rPr kumimoji="1" lang="zh-CN" altLang="en-US" sz="2800" b="1" dirty="0">
                <a:solidFill>
                  <a:srgbClr val="FFFFFF"/>
                </a:solidFill>
                <a:latin typeface="宋体" panose="02010600030101010101" pitchFamily="2" charset="-122"/>
              </a:rPr>
              <a:t>定义</a:t>
            </a:r>
            <a:r>
              <a:rPr kumimoji="1" lang="en-US" altLang="zh-CN" sz="2800" b="1" dirty="0">
                <a:solidFill>
                  <a:srgbClr val="FFFFFF"/>
                </a:solidFill>
                <a:latin typeface="宋体" panose="02010600030101010101" pitchFamily="2" charset="-122"/>
              </a:rPr>
              <a:t>3 </a:t>
            </a:r>
            <a:r>
              <a:rPr kumimoji="1" lang="zh-CN" altLang="en-US" sz="2800" b="1" dirty="0">
                <a:solidFill>
                  <a:srgbClr val="FFFFFF"/>
                </a:solidFill>
                <a:latin typeface="宋体" panose="02010600030101010101" pitchFamily="2" charset="-122"/>
              </a:rPr>
              <a:t>如果图</a:t>
            </a:r>
            <a:r>
              <a:rPr kumimoji="1" lang="en-US" altLang="zh-CN" sz="2800" b="1" dirty="0">
                <a:solidFill>
                  <a:srgbClr val="FFFFFF"/>
                </a:solidFill>
                <a:latin typeface="宋体" panose="02010600030101010101" pitchFamily="2" charset="-122"/>
              </a:rPr>
              <a:t>G</a:t>
            </a:r>
            <a:r>
              <a:rPr kumimoji="1" lang="zh-CN" altLang="en-US" sz="2800" b="1" dirty="0">
                <a:solidFill>
                  <a:srgbClr val="FFFFFF"/>
                </a:solidFill>
                <a:latin typeface="宋体" panose="02010600030101010101" pitchFamily="2" charset="-122"/>
              </a:rPr>
              <a:t>的一个子图包含</a:t>
            </a:r>
            <a:r>
              <a:rPr kumimoji="1" lang="en-US" altLang="zh-CN" sz="2800" b="1" dirty="0">
                <a:solidFill>
                  <a:srgbClr val="FFFFFF"/>
                </a:solidFill>
                <a:latin typeface="宋体" panose="02010600030101010101" pitchFamily="2" charset="-122"/>
              </a:rPr>
              <a:t>G</a:t>
            </a:r>
            <a:r>
              <a:rPr kumimoji="1" lang="zh-CN" altLang="en-US" sz="2800" b="1" dirty="0">
                <a:solidFill>
                  <a:srgbClr val="FFFFFF"/>
                </a:solidFill>
                <a:latin typeface="宋体" panose="02010600030101010101" pitchFamily="2" charset="-122"/>
              </a:rPr>
              <a:t>的所有</a:t>
            </a:r>
            <a:r>
              <a:rPr kumimoji="1" lang="zh-CN" altLang="en-US" sz="2800" b="1" u="sng" dirty="0">
                <a:solidFill>
                  <a:srgbClr val="FFFFFF"/>
                </a:solidFill>
                <a:latin typeface="宋体" panose="02010600030101010101" pitchFamily="2" charset="-122"/>
              </a:rPr>
              <a:t>顶点</a:t>
            </a:r>
            <a:r>
              <a:rPr kumimoji="1" lang="zh-CN" altLang="en-US" sz="2800" b="1" dirty="0">
                <a:solidFill>
                  <a:srgbClr val="FFFFFF"/>
                </a:solidFill>
                <a:latin typeface="宋体" panose="02010600030101010101" pitchFamily="2" charset="-122"/>
              </a:rPr>
              <a:t>，称</a:t>
            </a:r>
          </a:p>
          <a:p>
            <a:pPr fontAlgn="base">
              <a:spcBef>
                <a:spcPct val="50000"/>
              </a:spcBef>
              <a:spcAft>
                <a:spcPct val="0"/>
              </a:spcAft>
              <a:buClr>
                <a:srgbClr val="FF0000"/>
              </a:buClr>
              <a:buFont typeface="Wingdings" panose="05000000000000000000" pitchFamily="2" charset="2"/>
              <a:buNone/>
            </a:pPr>
            <a:r>
              <a:rPr kumimoji="1" lang="zh-CN" altLang="en-US" sz="2800" b="1" dirty="0">
                <a:solidFill>
                  <a:srgbClr val="FFFFFF"/>
                </a:solidFill>
                <a:latin typeface="宋体" panose="02010600030101010101" pitchFamily="2" charset="-122"/>
              </a:rPr>
              <a:t>该子图为</a:t>
            </a:r>
            <a:r>
              <a:rPr kumimoji="1" lang="en-US" altLang="zh-CN" sz="2800" b="1" dirty="0">
                <a:solidFill>
                  <a:srgbClr val="FFFFFF"/>
                </a:solidFill>
                <a:latin typeface="宋体" panose="02010600030101010101" pitchFamily="2" charset="-122"/>
              </a:rPr>
              <a:t>G</a:t>
            </a:r>
            <a:r>
              <a:rPr kumimoji="1" lang="zh-CN" altLang="en-US" sz="2800" b="1" dirty="0">
                <a:solidFill>
                  <a:srgbClr val="FFFFFF"/>
                </a:solidFill>
                <a:latin typeface="宋体" panose="02010600030101010101" pitchFamily="2" charset="-122"/>
              </a:rPr>
              <a:t>的一个生成子图</a:t>
            </a:r>
          </a:p>
        </p:txBody>
      </p:sp>
      <p:sp>
        <p:nvSpPr>
          <p:cNvPr id="546825" name="Text Box 9"/>
          <p:cNvSpPr txBox="1">
            <a:spLocks noChangeArrowheads="1"/>
          </p:cNvSpPr>
          <p:nvPr/>
        </p:nvSpPr>
        <p:spPr bwMode="auto">
          <a:xfrm>
            <a:off x="533400" y="2667000"/>
            <a:ext cx="822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
                <a:srgbClr val="FF0000"/>
              </a:buClr>
              <a:buFont typeface="Wingdings" panose="05000000000000000000" pitchFamily="2" charset="2"/>
              <a:buNone/>
            </a:pPr>
            <a:r>
              <a:rPr kumimoji="1" lang="zh-CN" altLang="en-US" sz="2400" b="1" dirty="0">
                <a:solidFill>
                  <a:srgbClr val="FFFFFF"/>
                </a:solidFill>
              </a:rPr>
              <a:t>例</a:t>
            </a:r>
            <a:r>
              <a:rPr kumimoji="1" lang="en-US" altLang="zh-CN" sz="2400" b="1" dirty="0">
                <a:solidFill>
                  <a:srgbClr val="FFFFFF"/>
                </a:solidFill>
              </a:rPr>
              <a:t>2 </a:t>
            </a:r>
            <a:r>
              <a:rPr kumimoji="1" lang="zh-CN" altLang="en-US" sz="2400" b="1" dirty="0">
                <a:solidFill>
                  <a:srgbClr val="FFFFFF"/>
                </a:solidFill>
              </a:rPr>
              <a:t>如图所示，求</a:t>
            </a:r>
            <a:r>
              <a:rPr kumimoji="1" lang="en-US" altLang="zh-CN" sz="2400" b="1" dirty="0">
                <a:solidFill>
                  <a:srgbClr val="FFFFFF"/>
                </a:solidFill>
              </a:rPr>
              <a:t>G</a:t>
            </a:r>
            <a:r>
              <a:rPr kumimoji="1" lang="zh-CN" altLang="en-US" sz="2400" b="1" dirty="0">
                <a:solidFill>
                  <a:srgbClr val="FFFFFF"/>
                </a:solidFill>
              </a:rPr>
              <a:t>的所有生成子图</a:t>
            </a:r>
          </a:p>
        </p:txBody>
      </p:sp>
      <p:grpSp>
        <p:nvGrpSpPr>
          <p:cNvPr id="546869" name="Group 53"/>
          <p:cNvGrpSpPr/>
          <p:nvPr/>
        </p:nvGrpSpPr>
        <p:grpSpPr bwMode="auto">
          <a:xfrm>
            <a:off x="1981200" y="3048000"/>
            <a:ext cx="2682875" cy="1281113"/>
            <a:chOff x="1248" y="1920"/>
            <a:chExt cx="1690" cy="807"/>
          </a:xfrm>
        </p:grpSpPr>
        <p:sp>
          <p:nvSpPr>
            <p:cNvPr id="546836" name="Text Box 20"/>
            <p:cNvSpPr txBox="1">
              <a:spLocks noChangeArrowheads="1"/>
            </p:cNvSpPr>
            <p:nvPr/>
          </p:nvSpPr>
          <p:spPr bwMode="auto">
            <a:xfrm>
              <a:off x="1824" y="1920"/>
              <a:ext cx="2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kumimoji="1" lang="en-US" altLang="zh-CN" sz="2400" b="1">
                  <a:solidFill>
                    <a:srgbClr val="FFFFFF"/>
                  </a:solidFill>
                </a:rPr>
                <a:t>1</a:t>
              </a:r>
            </a:p>
          </p:txBody>
        </p:sp>
        <p:sp>
          <p:nvSpPr>
            <p:cNvPr id="546837" name="Text Box 21"/>
            <p:cNvSpPr txBox="1">
              <a:spLocks noChangeArrowheads="1"/>
            </p:cNvSpPr>
            <p:nvPr/>
          </p:nvSpPr>
          <p:spPr bwMode="auto">
            <a:xfrm>
              <a:off x="1248" y="2256"/>
              <a:ext cx="2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kumimoji="1" lang="en-US" altLang="zh-CN" sz="2400" b="1">
                  <a:solidFill>
                    <a:srgbClr val="FFFFFF"/>
                  </a:solidFill>
                </a:rPr>
                <a:t>2</a:t>
              </a:r>
            </a:p>
          </p:txBody>
        </p:sp>
        <p:sp>
          <p:nvSpPr>
            <p:cNvPr id="546838" name="Text Box 22"/>
            <p:cNvSpPr txBox="1">
              <a:spLocks noChangeArrowheads="1"/>
            </p:cNvSpPr>
            <p:nvPr/>
          </p:nvSpPr>
          <p:spPr bwMode="auto">
            <a:xfrm>
              <a:off x="2688" y="2256"/>
              <a:ext cx="2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kumimoji="1" lang="en-US" altLang="zh-CN" sz="2400" b="1">
                  <a:solidFill>
                    <a:srgbClr val="FFFFFF"/>
                  </a:solidFill>
                </a:rPr>
                <a:t>3</a:t>
              </a:r>
            </a:p>
          </p:txBody>
        </p:sp>
        <p:sp>
          <p:nvSpPr>
            <p:cNvPr id="546841" name="Text Box 25"/>
            <p:cNvSpPr txBox="1">
              <a:spLocks noChangeArrowheads="1"/>
            </p:cNvSpPr>
            <p:nvPr/>
          </p:nvSpPr>
          <p:spPr bwMode="auto">
            <a:xfrm>
              <a:off x="1776" y="2496"/>
              <a:ext cx="52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kumimoji="1" lang="zh-CN" altLang="en-US" b="1">
                  <a:solidFill>
                    <a:srgbClr val="FFFFFF"/>
                  </a:solidFill>
                </a:rPr>
                <a:t>图</a:t>
              </a:r>
              <a:r>
                <a:rPr kumimoji="1" lang="en-US" altLang="zh-CN" b="1">
                  <a:solidFill>
                    <a:srgbClr val="FFFFFF"/>
                  </a:solidFill>
                </a:rPr>
                <a:t>G</a:t>
              </a:r>
            </a:p>
          </p:txBody>
        </p:sp>
        <p:sp>
          <p:nvSpPr>
            <p:cNvPr id="546842" name="Line 26"/>
            <p:cNvSpPr>
              <a:spLocks noChangeShapeType="1"/>
            </p:cNvSpPr>
            <p:nvPr/>
          </p:nvSpPr>
          <p:spPr bwMode="auto">
            <a:xfrm flipH="1">
              <a:off x="1536" y="2160"/>
              <a:ext cx="480" cy="240"/>
            </a:xfrm>
            <a:prstGeom prst="line">
              <a:avLst/>
            </a:prstGeom>
            <a:noFill/>
            <a:ln w="28575">
              <a:solidFill>
                <a:schemeClr val="tx1"/>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a:solidFill>
                  <a:srgbClr val="FFFFFF"/>
                </a:solidFill>
              </a:endParaRPr>
            </a:p>
          </p:txBody>
        </p:sp>
        <p:sp>
          <p:nvSpPr>
            <p:cNvPr id="546843" name="Line 27"/>
            <p:cNvSpPr>
              <a:spLocks noChangeShapeType="1"/>
            </p:cNvSpPr>
            <p:nvPr/>
          </p:nvSpPr>
          <p:spPr bwMode="auto">
            <a:xfrm>
              <a:off x="2016" y="2160"/>
              <a:ext cx="624" cy="240"/>
            </a:xfrm>
            <a:prstGeom prst="line">
              <a:avLst/>
            </a:prstGeom>
            <a:noFill/>
            <a:ln w="28575">
              <a:solidFill>
                <a:schemeClr val="tx1"/>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a:solidFill>
                  <a:srgbClr val="FFFFFF"/>
                </a:solidFill>
              </a:endParaRPr>
            </a:p>
          </p:txBody>
        </p:sp>
        <p:sp>
          <p:nvSpPr>
            <p:cNvPr id="546845" name="Line 29"/>
            <p:cNvSpPr>
              <a:spLocks noChangeShapeType="1"/>
            </p:cNvSpPr>
            <p:nvPr/>
          </p:nvSpPr>
          <p:spPr bwMode="auto">
            <a:xfrm>
              <a:off x="1536" y="2400"/>
              <a:ext cx="1104" cy="0"/>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a:solidFill>
                  <a:srgbClr val="FFFFFF"/>
                </a:solidFill>
              </a:endParaRPr>
            </a:p>
          </p:txBody>
        </p:sp>
      </p:grpSp>
      <p:sp>
        <p:nvSpPr>
          <p:cNvPr id="546846" name="Text Box 30"/>
          <p:cNvSpPr txBox="1">
            <a:spLocks noChangeArrowheads="1"/>
          </p:cNvSpPr>
          <p:nvPr/>
        </p:nvSpPr>
        <p:spPr bwMode="auto">
          <a:xfrm>
            <a:off x="533400" y="4419600"/>
            <a:ext cx="822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buClr>
                <a:srgbClr val="FF0000"/>
              </a:buClr>
              <a:buFont typeface="Wingdings" panose="05000000000000000000" pitchFamily="2" charset="2"/>
              <a:buNone/>
            </a:pPr>
            <a:r>
              <a:rPr kumimoji="1" lang="zh-CN" altLang="en-US" sz="2400" b="1" dirty="0">
                <a:solidFill>
                  <a:srgbClr val="FFFFFF"/>
                </a:solidFill>
              </a:rPr>
              <a:t>解：按边数分别求出</a:t>
            </a:r>
          </a:p>
        </p:txBody>
      </p:sp>
      <p:grpSp>
        <p:nvGrpSpPr>
          <p:cNvPr id="546865" name="Group 49"/>
          <p:cNvGrpSpPr/>
          <p:nvPr/>
        </p:nvGrpSpPr>
        <p:grpSpPr bwMode="auto">
          <a:xfrm>
            <a:off x="762000" y="5105400"/>
            <a:ext cx="990600" cy="381000"/>
            <a:chOff x="720" y="3216"/>
            <a:chExt cx="624" cy="240"/>
          </a:xfrm>
          <a:solidFill>
            <a:srgbClr val="FFFF00"/>
          </a:solidFill>
        </p:grpSpPr>
        <p:sp>
          <p:nvSpPr>
            <p:cNvPr id="546847" name="Oval 31"/>
            <p:cNvSpPr>
              <a:spLocks noChangeArrowheads="1"/>
            </p:cNvSpPr>
            <p:nvPr/>
          </p:nvSpPr>
          <p:spPr bwMode="auto">
            <a:xfrm>
              <a:off x="1008" y="3216"/>
              <a:ext cx="48" cy="48"/>
            </a:xfrm>
            <a:prstGeom prst="ellipse">
              <a:avLst/>
            </a:prstGeom>
            <a:grpFill/>
            <a:ln w="9525">
              <a:solidFill>
                <a:srgbClr val="FFFF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400" b="1">
                <a:solidFill>
                  <a:srgbClr val="FFFFFF"/>
                </a:solidFill>
              </a:endParaRPr>
            </a:p>
          </p:txBody>
        </p:sp>
        <p:sp>
          <p:nvSpPr>
            <p:cNvPr id="546848" name="Oval 32"/>
            <p:cNvSpPr>
              <a:spLocks noChangeArrowheads="1"/>
            </p:cNvSpPr>
            <p:nvPr/>
          </p:nvSpPr>
          <p:spPr bwMode="auto">
            <a:xfrm>
              <a:off x="720" y="3408"/>
              <a:ext cx="48" cy="48"/>
            </a:xfrm>
            <a:prstGeom prst="ellipse">
              <a:avLst/>
            </a:prstGeom>
            <a:grpFill/>
            <a:ln w="9525">
              <a:solidFill>
                <a:srgbClr val="FFFF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400" b="1">
                <a:solidFill>
                  <a:srgbClr val="FFFFFF"/>
                </a:solidFill>
              </a:endParaRPr>
            </a:p>
          </p:txBody>
        </p:sp>
        <p:sp>
          <p:nvSpPr>
            <p:cNvPr id="546849" name="Oval 33"/>
            <p:cNvSpPr>
              <a:spLocks noChangeArrowheads="1"/>
            </p:cNvSpPr>
            <p:nvPr/>
          </p:nvSpPr>
          <p:spPr bwMode="auto">
            <a:xfrm flipH="1">
              <a:off x="1296" y="3408"/>
              <a:ext cx="48" cy="48"/>
            </a:xfrm>
            <a:prstGeom prst="ellipse">
              <a:avLst/>
            </a:prstGeom>
            <a:grpFill/>
            <a:ln w="9525">
              <a:solidFill>
                <a:srgbClr val="FFFF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400" b="1">
                <a:solidFill>
                  <a:srgbClr val="FFFFFF"/>
                </a:solidFill>
              </a:endParaRPr>
            </a:p>
          </p:txBody>
        </p:sp>
      </p:grpSp>
      <p:grpSp>
        <p:nvGrpSpPr>
          <p:cNvPr id="546866" name="Group 50"/>
          <p:cNvGrpSpPr/>
          <p:nvPr/>
        </p:nvGrpSpPr>
        <p:grpSpPr bwMode="auto">
          <a:xfrm>
            <a:off x="2209800" y="5105400"/>
            <a:ext cx="2819400" cy="381000"/>
            <a:chOff x="1776" y="3168"/>
            <a:chExt cx="1776" cy="240"/>
          </a:xfrm>
        </p:grpSpPr>
        <p:sp>
          <p:nvSpPr>
            <p:cNvPr id="546850" name="Line 34"/>
            <p:cNvSpPr>
              <a:spLocks noChangeShapeType="1"/>
            </p:cNvSpPr>
            <p:nvPr/>
          </p:nvSpPr>
          <p:spPr bwMode="auto">
            <a:xfrm flipH="1">
              <a:off x="1776" y="3168"/>
              <a:ext cx="240" cy="240"/>
            </a:xfrm>
            <a:prstGeom prst="line">
              <a:avLst/>
            </a:prstGeom>
            <a:noFill/>
            <a:ln w="28575">
              <a:solidFill>
                <a:schemeClr val="tx1"/>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a:solidFill>
                  <a:srgbClr val="FFFFFF"/>
                </a:solidFill>
              </a:endParaRPr>
            </a:p>
          </p:txBody>
        </p:sp>
        <p:sp>
          <p:nvSpPr>
            <p:cNvPr id="546851" name="Oval 35"/>
            <p:cNvSpPr>
              <a:spLocks noChangeArrowheads="1"/>
            </p:cNvSpPr>
            <p:nvPr/>
          </p:nvSpPr>
          <p:spPr bwMode="auto">
            <a:xfrm>
              <a:off x="2160" y="3360"/>
              <a:ext cx="48" cy="48"/>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400" b="1">
                <a:solidFill>
                  <a:srgbClr val="FFFFFF"/>
                </a:solidFill>
              </a:endParaRPr>
            </a:p>
          </p:txBody>
        </p:sp>
        <p:sp>
          <p:nvSpPr>
            <p:cNvPr id="546852" name="Line 36"/>
            <p:cNvSpPr>
              <a:spLocks noChangeShapeType="1"/>
            </p:cNvSpPr>
            <p:nvPr/>
          </p:nvSpPr>
          <p:spPr bwMode="auto">
            <a:xfrm>
              <a:off x="2592" y="3168"/>
              <a:ext cx="240" cy="192"/>
            </a:xfrm>
            <a:prstGeom prst="line">
              <a:avLst/>
            </a:prstGeom>
            <a:noFill/>
            <a:ln w="28575">
              <a:solidFill>
                <a:schemeClr val="tx1"/>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a:solidFill>
                  <a:srgbClr val="FFFFFF"/>
                </a:solidFill>
              </a:endParaRPr>
            </a:p>
          </p:txBody>
        </p:sp>
        <p:sp>
          <p:nvSpPr>
            <p:cNvPr id="546853" name="Oval 37"/>
            <p:cNvSpPr>
              <a:spLocks noChangeArrowheads="1"/>
            </p:cNvSpPr>
            <p:nvPr/>
          </p:nvSpPr>
          <p:spPr bwMode="auto">
            <a:xfrm>
              <a:off x="2448" y="3312"/>
              <a:ext cx="48" cy="48"/>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400" b="1">
                <a:solidFill>
                  <a:srgbClr val="FFFFFF"/>
                </a:solidFill>
              </a:endParaRPr>
            </a:p>
          </p:txBody>
        </p:sp>
        <p:sp>
          <p:nvSpPr>
            <p:cNvPr id="546854" name="Line 38"/>
            <p:cNvSpPr>
              <a:spLocks noChangeShapeType="1"/>
            </p:cNvSpPr>
            <p:nvPr/>
          </p:nvSpPr>
          <p:spPr bwMode="auto">
            <a:xfrm>
              <a:off x="3168" y="3360"/>
              <a:ext cx="384" cy="0"/>
            </a:xfrm>
            <a:prstGeom prst="line">
              <a:avLst/>
            </a:prstGeom>
            <a:noFill/>
            <a:ln w="28575">
              <a:solidFill>
                <a:schemeClr val="tx1"/>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a:solidFill>
                  <a:srgbClr val="FFFFFF"/>
                </a:solidFill>
              </a:endParaRPr>
            </a:p>
          </p:txBody>
        </p:sp>
        <p:sp>
          <p:nvSpPr>
            <p:cNvPr id="546855" name="Oval 39"/>
            <p:cNvSpPr>
              <a:spLocks noChangeArrowheads="1"/>
            </p:cNvSpPr>
            <p:nvPr/>
          </p:nvSpPr>
          <p:spPr bwMode="auto">
            <a:xfrm>
              <a:off x="3264" y="3168"/>
              <a:ext cx="48" cy="48"/>
            </a:xfrm>
            <a:prstGeom prst="ellipse">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CN" altLang="en-US" sz="2400" b="1">
                <a:solidFill>
                  <a:srgbClr val="FFFFFF"/>
                </a:solidFill>
              </a:endParaRPr>
            </a:p>
          </p:txBody>
        </p:sp>
      </p:grpSp>
      <p:grpSp>
        <p:nvGrpSpPr>
          <p:cNvPr id="546867" name="Group 51"/>
          <p:cNvGrpSpPr/>
          <p:nvPr/>
        </p:nvGrpSpPr>
        <p:grpSpPr bwMode="auto">
          <a:xfrm>
            <a:off x="5562600" y="5029200"/>
            <a:ext cx="2667000" cy="381000"/>
            <a:chOff x="3936" y="3120"/>
            <a:chExt cx="1680" cy="240"/>
          </a:xfrm>
        </p:grpSpPr>
        <p:sp>
          <p:nvSpPr>
            <p:cNvPr id="546856" name="Line 40"/>
            <p:cNvSpPr>
              <a:spLocks noChangeShapeType="1"/>
            </p:cNvSpPr>
            <p:nvPr/>
          </p:nvSpPr>
          <p:spPr bwMode="auto">
            <a:xfrm flipH="1">
              <a:off x="3936" y="3120"/>
              <a:ext cx="144" cy="240"/>
            </a:xfrm>
            <a:prstGeom prst="line">
              <a:avLst/>
            </a:prstGeom>
            <a:noFill/>
            <a:ln w="28575">
              <a:solidFill>
                <a:schemeClr val="tx1"/>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a:solidFill>
                  <a:srgbClr val="FFFFFF"/>
                </a:solidFill>
              </a:endParaRPr>
            </a:p>
          </p:txBody>
        </p:sp>
        <p:sp>
          <p:nvSpPr>
            <p:cNvPr id="546857" name="Line 41"/>
            <p:cNvSpPr>
              <a:spLocks noChangeShapeType="1"/>
            </p:cNvSpPr>
            <p:nvPr/>
          </p:nvSpPr>
          <p:spPr bwMode="auto">
            <a:xfrm>
              <a:off x="3936" y="3360"/>
              <a:ext cx="384" cy="0"/>
            </a:xfrm>
            <a:prstGeom prst="line">
              <a:avLst/>
            </a:prstGeom>
            <a:noFill/>
            <a:ln w="28575">
              <a:solidFill>
                <a:schemeClr val="tx1"/>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a:solidFill>
                  <a:srgbClr val="FFFFFF"/>
                </a:solidFill>
              </a:endParaRPr>
            </a:p>
          </p:txBody>
        </p:sp>
        <p:sp>
          <p:nvSpPr>
            <p:cNvPr id="546858" name="Line 42"/>
            <p:cNvSpPr>
              <a:spLocks noChangeShapeType="1"/>
            </p:cNvSpPr>
            <p:nvPr/>
          </p:nvSpPr>
          <p:spPr bwMode="auto">
            <a:xfrm flipH="1">
              <a:off x="4608" y="3120"/>
              <a:ext cx="192" cy="240"/>
            </a:xfrm>
            <a:prstGeom prst="line">
              <a:avLst/>
            </a:prstGeom>
            <a:noFill/>
            <a:ln w="28575">
              <a:solidFill>
                <a:schemeClr val="tx1"/>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a:solidFill>
                  <a:srgbClr val="FFFFFF"/>
                </a:solidFill>
              </a:endParaRPr>
            </a:p>
          </p:txBody>
        </p:sp>
        <p:sp>
          <p:nvSpPr>
            <p:cNvPr id="546859" name="Line 43"/>
            <p:cNvSpPr>
              <a:spLocks noChangeShapeType="1"/>
            </p:cNvSpPr>
            <p:nvPr/>
          </p:nvSpPr>
          <p:spPr bwMode="auto">
            <a:xfrm>
              <a:off x="4800" y="3120"/>
              <a:ext cx="240" cy="192"/>
            </a:xfrm>
            <a:prstGeom prst="line">
              <a:avLst/>
            </a:prstGeom>
            <a:noFill/>
            <a:ln w="28575">
              <a:solidFill>
                <a:schemeClr val="tx1"/>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a:solidFill>
                  <a:srgbClr val="FFFFFF"/>
                </a:solidFill>
              </a:endParaRPr>
            </a:p>
          </p:txBody>
        </p:sp>
        <p:sp>
          <p:nvSpPr>
            <p:cNvPr id="546860" name="Line 44"/>
            <p:cNvSpPr>
              <a:spLocks noChangeShapeType="1"/>
            </p:cNvSpPr>
            <p:nvPr/>
          </p:nvSpPr>
          <p:spPr bwMode="auto">
            <a:xfrm>
              <a:off x="5232" y="3360"/>
              <a:ext cx="384" cy="0"/>
            </a:xfrm>
            <a:prstGeom prst="line">
              <a:avLst/>
            </a:prstGeom>
            <a:noFill/>
            <a:ln w="28575">
              <a:solidFill>
                <a:schemeClr val="tx1"/>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a:solidFill>
                  <a:srgbClr val="FFFFFF"/>
                </a:solidFill>
              </a:endParaRPr>
            </a:p>
          </p:txBody>
        </p:sp>
        <p:sp>
          <p:nvSpPr>
            <p:cNvPr id="546861" name="Line 45"/>
            <p:cNvSpPr>
              <a:spLocks noChangeShapeType="1"/>
            </p:cNvSpPr>
            <p:nvPr/>
          </p:nvSpPr>
          <p:spPr bwMode="auto">
            <a:xfrm>
              <a:off x="5328" y="3120"/>
              <a:ext cx="288" cy="240"/>
            </a:xfrm>
            <a:prstGeom prst="line">
              <a:avLst/>
            </a:prstGeom>
            <a:noFill/>
            <a:ln w="28575">
              <a:solidFill>
                <a:schemeClr val="tx1"/>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a:solidFill>
                  <a:srgbClr val="FFFFFF"/>
                </a:solidFill>
              </a:endParaRPr>
            </a:p>
          </p:txBody>
        </p:sp>
      </p:grpSp>
      <p:grpSp>
        <p:nvGrpSpPr>
          <p:cNvPr id="546868" name="Group 52"/>
          <p:cNvGrpSpPr/>
          <p:nvPr/>
        </p:nvGrpSpPr>
        <p:grpSpPr bwMode="auto">
          <a:xfrm>
            <a:off x="762000" y="5943600"/>
            <a:ext cx="1219200" cy="304800"/>
            <a:chOff x="720" y="3744"/>
            <a:chExt cx="768" cy="192"/>
          </a:xfrm>
        </p:grpSpPr>
        <p:sp>
          <p:nvSpPr>
            <p:cNvPr id="546862" name="Line 46"/>
            <p:cNvSpPr>
              <a:spLocks noChangeShapeType="1"/>
            </p:cNvSpPr>
            <p:nvPr/>
          </p:nvSpPr>
          <p:spPr bwMode="auto">
            <a:xfrm flipH="1">
              <a:off x="720" y="3744"/>
              <a:ext cx="336" cy="192"/>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a:solidFill>
                  <a:srgbClr val="FFFFFF"/>
                </a:solidFill>
              </a:endParaRPr>
            </a:p>
          </p:txBody>
        </p:sp>
        <p:sp>
          <p:nvSpPr>
            <p:cNvPr id="546863" name="Line 47"/>
            <p:cNvSpPr>
              <a:spLocks noChangeShapeType="1"/>
            </p:cNvSpPr>
            <p:nvPr/>
          </p:nvSpPr>
          <p:spPr bwMode="auto">
            <a:xfrm>
              <a:off x="1056" y="3744"/>
              <a:ext cx="432" cy="144"/>
            </a:xfrm>
            <a:prstGeom prst="line">
              <a:avLst/>
            </a:prstGeom>
            <a:noFill/>
            <a:ln w="28575">
              <a:solidFill>
                <a:schemeClr val="tx1"/>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a:solidFill>
                  <a:srgbClr val="FFFFFF"/>
                </a:solidFill>
              </a:endParaRPr>
            </a:p>
          </p:txBody>
        </p:sp>
        <p:sp>
          <p:nvSpPr>
            <p:cNvPr id="546864" name="Line 48"/>
            <p:cNvSpPr>
              <a:spLocks noChangeShapeType="1"/>
            </p:cNvSpPr>
            <p:nvPr/>
          </p:nvSpPr>
          <p:spPr bwMode="auto">
            <a:xfrm flipV="1">
              <a:off x="720" y="3888"/>
              <a:ext cx="768" cy="48"/>
            </a:xfrm>
            <a:prstGeom prst="line">
              <a:avLst/>
            </a:prstGeom>
            <a:noFill/>
            <a:ln w="28575">
              <a:solidFill>
                <a:schemeClr val="tx1"/>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endParaRPr kumimoji="1" lang="zh-CN" altLang="en-US" sz="2400" b="1">
                <a:solidFill>
                  <a:srgbClr val="FFFFFF"/>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46818"/>
                                        </p:tgtEl>
                                        <p:attrNameLst>
                                          <p:attrName>style.visibility</p:attrName>
                                        </p:attrNameLst>
                                      </p:cBhvr>
                                      <p:to>
                                        <p:strVal val="visible"/>
                                      </p:to>
                                    </p:set>
                                    <p:anim calcmode="lin" valueType="num">
                                      <p:cBhvr additive="base">
                                        <p:cTn id="7" dur="500" fill="hold"/>
                                        <p:tgtEl>
                                          <p:spTgt spid="546818"/>
                                        </p:tgtEl>
                                        <p:attrNameLst>
                                          <p:attrName>ppt_x</p:attrName>
                                        </p:attrNameLst>
                                      </p:cBhvr>
                                      <p:tavLst>
                                        <p:tav tm="0">
                                          <p:val>
                                            <p:strVal val="#ppt_x"/>
                                          </p:val>
                                        </p:tav>
                                        <p:tav tm="100000">
                                          <p:val>
                                            <p:strVal val="#ppt_x"/>
                                          </p:val>
                                        </p:tav>
                                      </p:tavLst>
                                    </p:anim>
                                    <p:anim calcmode="lin" valueType="num">
                                      <p:cBhvr additive="base">
                                        <p:cTn id="8" dur="500" fill="hold"/>
                                        <p:tgtEl>
                                          <p:spTgt spid="5468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46820"/>
                                        </p:tgtEl>
                                        <p:attrNameLst>
                                          <p:attrName>style.visibility</p:attrName>
                                        </p:attrNameLst>
                                      </p:cBhvr>
                                      <p:to>
                                        <p:strVal val="visible"/>
                                      </p:to>
                                    </p:set>
                                    <p:anim calcmode="lin" valueType="num">
                                      <p:cBhvr additive="base">
                                        <p:cTn id="13" dur="500" fill="hold"/>
                                        <p:tgtEl>
                                          <p:spTgt spid="546820"/>
                                        </p:tgtEl>
                                        <p:attrNameLst>
                                          <p:attrName>ppt_x</p:attrName>
                                        </p:attrNameLst>
                                      </p:cBhvr>
                                      <p:tavLst>
                                        <p:tav tm="0">
                                          <p:val>
                                            <p:strVal val="#ppt_x"/>
                                          </p:val>
                                        </p:tav>
                                        <p:tav tm="100000">
                                          <p:val>
                                            <p:strVal val="#ppt_x"/>
                                          </p:val>
                                        </p:tav>
                                      </p:tavLst>
                                    </p:anim>
                                    <p:anim calcmode="lin" valueType="num">
                                      <p:cBhvr additive="base">
                                        <p:cTn id="14" dur="500" fill="hold"/>
                                        <p:tgtEl>
                                          <p:spTgt spid="54682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46825"/>
                                        </p:tgtEl>
                                        <p:attrNameLst>
                                          <p:attrName>style.visibility</p:attrName>
                                        </p:attrNameLst>
                                      </p:cBhvr>
                                      <p:to>
                                        <p:strVal val="visible"/>
                                      </p:to>
                                    </p:set>
                                    <p:anim calcmode="lin" valueType="num">
                                      <p:cBhvr additive="base">
                                        <p:cTn id="19" dur="500" fill="hold"/>
                                        <p:tgtEl>
                                          <p:spTgt spid="546825"/>
                                        </p:tgtEl>
                                        <p:attrNameLst>
                                          <p:attrName>ppt_x</p:attrName>
                                        </p:attrNameLst>
                                      </p:cBhvr>
                                      <p:tavLst>
                                        <p:tav tm="0">
                                          <p:val>
                                            <p:strVal val="#ppt_x"/>
                                          </p:val>
                                        </p:tav>
                                        <p:tav tm="100000">
                                          <p:val>
                                            <p:strVal val="#ppt_x"/>
                                          </p:val>
                                        </p:tav>
                                      </p:tavLst>
                                    </p:anim>
                                    <p:anim calcmode="lin" valueType="num">
                                      <p:cBhvr additive="base">
                                        <p:cTn id="20" dur="500" fill="hold"/>
                                        <p:tgtEl>
                                          <p:spTgt spid="54682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46869"/>
                                        </p:tgtEl>
                                        <p:attrNameLst>
                                          <p:attrName>style.visibility</p:attrName>
                                        </p:attrNameLst>
                                      </p:cBhvr>
                                      <p:to>
                                        <p:strVal val="visible"/>
                                      </p:to>
                                    </p:set>
                                    <p:anim calcmode="lin" valueType="num">
                                      <p:cBhvr additive="base">
                                        <p:cTn id="23" dur="500" fill="hold"/>
                                        <p:tgtEl>
                                          <p:spTgt spid="546869"/>
                                        </p:tgtEl>
                                        <p:attrNameLst>
                                          <p:attrName>ppt_x</p:attrName>
                                        </p:attrNameLst>
                                      </p:cBhvr>
                                      <p:tavLst>
                                        <p:tav tm="0">
                                          <p:val>
                                            <p:strVal val="#ppt_x"/>
                                          </p:val>
                                        </p:tav>
                                        <p:tav tm="100000">
                                          <p:val>
                                            <p:strVal val="#ppt_x"/>
                                          </p:val>
                                        </p:tav>
                                      </p:tavLst>
                                    </p:anim>
                                    <p:anim calcmode="lin" valueType="num">
                                      <p:cBhvr additive="base">
                                        <p:cTn id="24" dur="500" fill="hold"/>
                                        <p:tgtEl>
                                          <p:spTgt spid="54686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46846"/>
                                        </p:tgtEl>
                                        <p:attrNameLst>
                                          <p:attrName>style.visibility</p:attrName>
                                        </p:attrNameLst>
                                      </p:cBhvr>
                                      <p:to>
                                        <p:strVal val="visible"/>
                                      </p:to>
                                    </p:set>
                                    <p:anim calcmode="lin" valueType="num">
                                      <p:cBhvr additive="base">
                                        <p:cTn id="29" dur="500" fill="hold"/>
                                        <p:tgtEl>
                                          <p:spTgt spid="546846"/>
                                        </p:tgtEl>
                                        <p:attrNameLst>
                                          <p:attrName>ppt_x</p:attrName>
                                        </p:attrNameLst>
                                      </p:cBhvr>
                                      <p:tavLst>
                                        <p:tav tm="0">
                                          <p:val>
                                            <p:strVal val="#ppt_x"/>
                                          </p:val>
                                        </p:tav>
                                        <p:tav tm="100000">
                                          <p:val>
                                            <p:strVal val="#ppt_x"/>
                                          </p:val>
                                        </p:tav>
                                      </p:tavLst>
                                    </p:anim>
                                    <p:anim calcmode="lin" valueType="num">
                                      <p:cBhvr additive="base">
                                        <p:cTn id="30" dur="500" fill="hold"/>
                                        <p:tgtEl>
                                          <p:spTgt spid="54684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546865"/>
                                        </p:tgtEl>
                                        <p:attrNameLst>
                                          <p:attrName>style.visibility</p:attrName>
                                        </p:attrNameLst>
                                      </p:cBhvr>
                                      <p:to>
                                        <p:strVal val="visible"/>
                                      </p:to>
                                    </p:set>
                                    <p:anim calcmode="lin" valueType="num">
                                      <p:cBhvr additive="base">
                                        <p:cTn id="35" dur="500" fill="hold"/>
                                        <p:tgtEl>
                                          <p:spTgt spid="546865"/>
                                        </p:tgtEl>
                                        <p:attrNameLst>
                                          <p:attrName>ppt_x</p:attrName>
                                        </p:attrNameLst>
                                      </p:cBhvr>
                                      <p:tavLst>
                                        <p:tav tm="0">
                                          <p:val>
                                            <p:strVal val="#ppt_x"/>
                                          </p:val>
                                        </p:tav>
                                        <p:tav tm="100000">
                                          <p:val>
                                            <p:strVal val="#ppt_x"/>
                                          </p:val>
                                        </p:tav>
                                      </p:tavLst>
                                    </p:anim>
                                    <p:anim calcmode="lin" valueType="num">
                                      <p:cBhvr additive="base">
                                        <p:cTn id="36" dur="500" fill="hold"/>
                                        <p:tgtEl>
                                          <p:spTgt spid="546865"/>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46866"/>
                                        </p:tgtEl>
                                        <p:attrNameLst>
                                          <p:attrName>style.visibility</p:attrName>
                                        </p:attrNameLst>
                                      </p:cBhvr>
                                      <p:to>
                                        <p:strVal val="visible"/>
                                      </p:to>
                                    </p:set>
                                    <p:anim calcmode="lin" valueType="num">
                                      <p:cBhvr additive="base">
                                        <p:cTn id="41" dur="500" fill="hold"/>
                                        <p:tgtEl>
                                          <p:spTgt spid="546866"/>
                                        </p:tgtEl>
                                        <p:attrNameLst>
                                          <p:attrName>ppt_x</p:attrName>
                                        </p:attrNameLst>
                                      </p:cBhvr>
                                      <p:tavLst>
                                        <p:tav tm="0">
                                          <p:val>
                                            <p:strVal val="#ppt_x"/>
                                          </p:val>
                                        </p:tav>
                                        <p:tav tm="100000">
                                          <p:val>
                                            <p:strVal val="#ppt_x"/>
                                          </p:val>
                                        </p:tav>
                                      </p:tavLst>
                                    </p:anim>
                                    <p:anim calcmode="lin" valueType="num">
                                      <p:cBhvr additive="base">
                                        <p:cTn id="42" dur="500" fill="hold"/>
                                        <p:tgtEl>
                                          <p:spTgt spid="54686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546867"/>
                                        </p:tgtEl>
                                        <p:attrNameLst>
                                          <p:attrName>style.visibility</p:attrName>
                                        </p:attrNameLst>
                                      </p:cBhvr>
                                      <p:to>
                                        <p:strVal val="visible"/>
                                      </p:to>
                                    </p:set>
                                    <p:anim calcmode="lin" valueType="num">
                                      <p:cBhvr additive="base">
                                        <p:cTn id="47" dur="500" fill="hold"/>
                                        <p:tgtEl>
                                          <p:spTgt spid="546867"/>
                                        </p:tgtEl>
                                        <p:attrNameLst>
                                          <p:attrName>ppt_x</p:attrName>
                                        </p:attrNameLst>
                                      </p:cBhvr>
                                      <p:tavLst>
                                        <p:tav tm="0">
                                          <p:val>
                                            <p:strVal val="#ppt_x"/>
                                          </p:val>
                                        </p:tav>
                                        <p:tav tm="100000">
                                          <p:val>
                                            <p:strVal val="#ppt_x"/>
                                          </p:val>
                                        </p:tav>
                                      </p:tavLst>
                                    </p:anim>
                                    <p:anim calcmode="lin" valueType="num">
                                      <p:cBhvr additive="base">
                                        <p:cTn id="48" dur="500" fill="hold"/>
                                        <p:tgtEl>
                                          <p:spTgt spid="546867"/>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546868"/>
                                        </p:tgtEl>
                                        <p:attrNameLst>
                                          <p:attrName>style.visibility</p:attrName>
                                        </p:attrNameLst>
                                      </p:cBhvr>
                                      <p:to>
                                        <p:strVal val="visible"/>
                                      </p:to>
                                    </p:set>
                                    <p:anim calcmode="lin" valueType="num">
                                      <p:cBhvr additive="base">
                                        <p:cTn id="53" dur="500" fill="hold"/>
                                        <p:tgtEl>
                                          <p:spTgt spid="546868"/>
                                        </p:tgtEl>
                                        <p:attrNameLst>
                                          <p:attrName>ppt_x</p:attrName>
                                        </p:attrNameLst>
                                      </p:cBhvr>
                                      <p:tavLst>
                                        <p:tav tm="0">
                                          <p:val>
                                            <p:strVal val="#ppt_x"/>
                                          </p:val>
                                        </p:tav>
                                        <p:tav tm="100000">
                                          <p:val>
                                            <p:strVal val="#ppt_x"/>
                                          </p:val>
                                        </p:tav>
                                      </p:tavLst>
                                    </p:anim>
                                    <p:anim calcmode="lin" valueType="num">
                                      <p:cBhvr additive="base">
                                        <p:cTn id="54" dur="500" fill="hold"/>
                                        <p:tgtEl>
                                          <p:spTgt spid="5468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6818" grpId="0"/>
      <p:bldP spid="546820" grpId="0" bldLvl="0" animBg="1"/>
      <p:bldP spid="546825" grpId="0"/>
      <p:bldP spid="54684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PA-文本框 27"/>
          <p:cNvSpPr txBox="1"/>
          <p:nvPr>
            <p:custDataLst>
              <p:tags r:id="rId2"/>
            </p:custDataLst>
          </p:nvPr>
        </p:nvSpPr>
        <p:spPr>
          <a:xfrm>
            <a:off x="1784350" y="762000"/>
            <a:ext cx="6096000" cy="632460"/>
          </a:xfrm>
          <a:prstGeom prst="rect">
            <a:avLst/>
          </a:prstGeom>
          <a:noFill/>
          <a:ln w="9525">
            <a:noFill/>
          </a:ln>
        </p:spPr>
        <p:txBody>
          <a:bodyPr anchor="t">
            <a:spAutoFit/>
          </a:bodyPr>
          <a:lstStyle/>
          <a:p>
            <a:pPr>
              <a:lnSpc>
                <a:spcPct val="80000"/>
              </a:lnSpc>
              <a:buSzTx/>
            </a:pPr>
            <a:r>
              <a:rPr lang="en-US" altLang="zh-CN" sz="4400" b="1" dirty="0">
                <a:solidFill>
                  <a:srgbClr val="953735"/>
                </a:solidFill>
                <a:latin typeface="Arial Rounded MT Bold" panose="020F0704030504030204" pitchFamily="34" charset="0"/>
                <a:ea typeface="微软雅黑" panose="020B0503020204020204" pitchFamily="34" charset="-122"/>
              </a:rPr>
              <a:t>3.1.1</a:t>
            </a:r>
            <a:r>
              <a:rPr lang="zh-CN" altLang="en-US" sz="4400" b="1" dirty="0">
                <a:solidFill>
                  <a:srgbClr val="953735"/>
                </a:solidFill>
                <a:latin typeface="Arial Rounded MT Bold" panose="020F0704030504030204" pitchFamily="34" charset="0"/>
                <a:ea typeface="微软雅黑" panose="020B0503020204020204" pitchFamily="34" charset="-122"/>
              </a:rPr>
              <a:t>　基本定义</a:t>
            </a:r>
          </a:p>
        </p:txBody>
      </p:sp>
      <p:grpSp>
        <p:nvGrpSpPr>
          <p:cNvPr id="5" name="PA-组合 4"/>
          <p:cNvGrpSpPr/>
          <p:nvPr/>
        </p:nvGrpSpPr>
        <p:grpSpPr>
          <a:xfrm>
            <a:off x="1243013" y="1916113"/>
            <a:ext cx="6643687" cy="2581275"/>
            <a:chOff x="1242281" y="1916834"/>
            <a:chExt cx="6644558" cy="2580509"/>
          </a:xfrm>
        </p:grpSpPr>
        <p:sp>
          <p:nvSpPr>
            <p:cNvPr id="17" name="PA-椭圆 3"/>
            <p:cNvSpPr/>
            <p:nvPr>
              <p:custDataLst>
                <p:tags r:id="rId7"/>
              </p:custDataLst>
            </p:nvPr>
          </p:nvSpPr>
          <p:spPr>
            <a:xfrm flipV="1">
              <a:off x="1242281" y="1916834"/>
              <a:ext cx="5013982" cy="2580509"/>
            </a:xfrm>
            <a:custGeom>
              <a:avLst/>
              <a:gdLst/>
              <a:ahLst/>
              <a:cxnLst/>
              <a:rect l="l" t="t" r="r" b="b"/>
              <a:pathLst>
                <a:path w="7776614" h="3001858">
                  <a:moveTo>
                    <a:pt x="6408462" y="3001858"/>
                  </a:moveTo>
                  <a:cubicBezTo>
                    <a:pt x="7164072" y="3001858"/>
                    <a:pt x="7776614" y="2389316"/>
                    <a:pt x="7776614" y="1633706"/>
                  </a:cubicBezTo>
                  <a:cubicBezTo>
                    <a:pt x="7776614" y="1587861"/>
                    <a:pt x="7774359" y="1542543"/>
                    <a:pt x="7769755" y="1497876"/>
                  </a:cubicBezTo>
                  <a:lnTo>
                    <a:pt x="7565364" y="1497876"/>
                  </a:lnTo>
                  <a:cubicBezTo>
                    <a:pt x="7571263" y="1542378"/>
                    <a:pt x="7573925" y="1587731"/>
                    <a:pt x="7573925" y="1633706"/>
                  </a:cubicBezTo>
                  <a:cubicBezTo>
                    <a:pt x="7573925" y="2277373"/>
                    <a:pt x="7052129" y="2799169"/>
                    <a:pt x="6408462" y="2799169"/>
                  </a:cubicBezTo>
                  <a:cubicBezTo>
                    <a:pt x="5764795" y="2799169"/>
                    <a:pt x="5242999" y="2277373"/>
                    <a:pt x="5242999" y="1633706"/>
                  </a:cubicBezTo>
                  <a:cubicBezTo>
                    <a:pt x="5242999" y="1587731"/>
                    <a:pt x="5245661" y="1542378"/>
                    <a:pt x="5251560" y="1497876"/>
                  </a:cubicBezTo>
                  <a:lnTo>
                    <a:pt x="5250033" y="1497876"/>
                  </a:lnTo>
                  <a:cubicBezTo>
                    <a:pt x="5254529" y="1455207"/>
                    <a:pt x="5256584" y="1411920"/>
                    <a:pt x="5256584" y="1368152"/>
                  </a:cubicBezTo>
                  <a:cubicBezTo>
                    <a:pt x="5256584" y="612542"/>
                    <a:pt x="4644042" y="0"/>
                    <a:pt x="3888432" y="0"/>
                  </a:cubicBezTo>
                  <a:cubicBezTo>
                    <a:pt x="3132822" y="0"/>
                    <a:pt x="2520280" y="612542"/>
                    <a:pt x="2520280" y="1368152"/>
                  </a:cubicBezTo>
                  <a:lnTo>
                    <a:pt x="2526522" y="1491770"/>
                  </a:lnTo>
                  <a:lnTo>
                    <a:pt x="2525054" y="1491770"/>
                  </a:lnTo>
                  <a:cubicBezTo>
                    <a:pt x="2530953" y="1536272"/>
                    <a:pt x="2533615" y="1581625"/>
                    <a:pt x="2533615" y="1627600"/>
                  </a:cubicBezTo>
                  <a:cubicBezTo>
                    <a:pt x="2533615" y="2271267"/>
                    <a:pt x="2011819" y="2793063"/>
                    <a:pt x="1368152" y="2793063"/>
                  </a:cubicBezTo>
                  <a:cubicBezTo>
                    <a:pt x="724485" y="2793063"/>
                    <a:pt x="202689" y="2271267"/>
                    <a:pt x="202689" y="1627600"/>
                  </a:cubicBezTo>
                  <a:cubicBezTo>
                    <a:pt x="202689" y="1581625"/>
                    <a:pt x="205351" y="1536272"/>
                    <a:pt x="211250" y="1491770"/>
                  </a:cubicBezTo>
                  <a:lnTo>
                    <a:pt x="6859" y="1491770"/>
                  </a:lnTo>
                  <a:lnTo>
                    <a:pt x="0" y="1627600"/>
                  </a:lnTo>
                  <a:cubicBezTo>
                    <a:pt x="0" y="2383210"/>
                    <a:pt x="612542" y="2995752"/>
                    <a:pt x="1368152" y="2995752"/>
                  </a:cubicBezTo>
                  <a:cubicBezTo>
                    <a:pt x="2123762" y="2995752"/>
                    <a:pt x="2736304" y="2383210"/>
                    <a:pt x="2736304" y="1627600"/>
                  </a:cubicBezTo>
                  <a:cubicBezTo>
                    <a:pt x="2736304" y="1585909"/>
                    <a:pt x="2734439" y="1544654"/>
                    <a:pt x="2730062" y="1503982"/>
                  </a:cubicBezTo>
                  <a:lnTo>
                    <a:pt x="2731530" y="1503982"/>
                  </a:lnTo>
                  <a:cubicBezTo>
                    <a:pt x="2725631" y="1459480"/>
                    <a:pt x="2722969" y="1414127"/>
                    <a:pt x="2722969" y="1368152"/>
                  </a:cubicBezTo>
                  <a:cubicBezTo>
                    <a:pt x="2722969" y="724485"/>
                    <a:pt x="3244765" y="202689"/>
                    <a:pt x="3888432" y="202689"/>
                  </a:cubicBezTo>
                  <a:cubicBezTo>
                    <a:pt x="4532099" y="202689"/>
                    <a:pt x="5053895" y="724485"/>
                    <a:pt x="5053895" y="1368152"/>
                  </a:cubicBezTo>
                  <a:cubicBezTo>
                    <a:pt x="5053895" y="1414127"/>
                    <a:pt x="5051233" y="1459480"/>
                    <a:pt x="5045334" y="1503982"/>
                  </a:cubicBezTo>
                  <a:lnTo>
                    <a:pt x="5046861" y="1503982"/>
                  </a:lnTo>
                  <a:lnTo>
                    <a:pt x="5040310" y="1633706"/>
                  </a:lnTo>
                  <a:cubicBezTo>
                    <a:pt x="5040310" y="2389316"/>
                    <a:pt x="5652852" y="3001858"/>
                    <a:pt x="6408462" y="3001858"/>
                  </a:cubicBezTo>
                  <a:close/>
                </a:path>
              </a:pathLst>
            </a:custGeom>
            <a:gradFill flip="none" rotWithShape="1">
              <a:gsLst>
                <a:gs pos="0">
                  <a:srgbClr val="C00000"/>
                </a:gs>
                <a:gs pos="9000">
                  <a:srgbClr val="A32B6A"/>
                </a:gs>
                <a:gs pos="55000">
                  <a:srgbClr val="F98007"/>
                </a:gs>
              </a:gsLst>
              <a:lin ang="16200000" scaled="1"/>
              <a:tileRect/>
            </a:gradFill>
            <a:ln w="25400" cap="flat" cmpd="sng" algn="ctr">
              <a:no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8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rPr>
                <a:t> </a:t>
              </a:r>
            </a:p>
          </p:txBody>
        </p:sp>
        <p:sp>
          <p:nvSpPr>
            <p:cNvPr id="18" name="PA-椭圆 3"/>
            <p:cNvSpPr/>
            <p:nvPr>
              <p:custDataLst>
                <p:tags r:id="rId8"/>
              </p:custDataLst>
            </p:nvPr>
          </p:nvSpPr>
          <p:spPr>
            <a:xfrm>
              <a:off x="6116545" y="2951577"/>
              <a:ext cx="1770294" cy="1533070"/>
            </a:xfrm>
            <a:custGeom>
              <a:avLst/>
              <a:gdLst/>
              <a:ahLst/>
              <a:cxnLst/>
              <a:rect l="l" t="t" r="r" b="b"/>
              <a:pathLst>
                <a:path w="1900486" h="1235050">
                  <a:moveTo>
                    <a:pt x="1759755" y="0"/>
                  </a:moveTo>
                  <a:lnTo>
                    <a:pt x="1900486" y="0"/>
                  </a:lnTo>
                  <a:cubicBezTo>
                    <a:pt x="1892637" y="42395"/>
                    <a:pt x="1889033" y="86063"/>
                    <a:pt x="1889033" y="130572"/>
                  </a:cubicBezTo>
                  <a:cubicBezTo>
                    <a:pt x="1889033" y="162401"/>
                    <a:pt x="1890875" y="193797"/>
                    <a:pt x="1894959" y="224605"/>
                  </a:cubicBezTo>
                  <a:lnTo>
                    <a:pt x="1891112" y="224605"/>
                  </a:lnTo>
                  <a:cubicBezTo>
                    <a:pt x="1893606" y="245472"/>
                    <a:pt x="1894308" y="266603"/>
                    <a:pt x="1894308" y="287896"/>
                  </a:cubicBezTo>
                  <a:cubicBezTo>
                    <a:pt x="1894308" y="810996"/>
                    <a:pt x="1470253" y="1235050"/>
                    <a:pt x="947154" y="1235050"/>
                  </a:cubicBezTo>
                  <a:cubicBezTo>
                    <a:pt x="424055" y="1235050"/>
                    <a:pt x="0" y="810996"/>
                    <a:pt x="0" y="287896"/>
                  </a:cubicBezTo>
                  <a:lnTo>
                    <a:pt x="4749" y="193863"/>
                  </a:lnTo>
                  <a:lnTo>
                    <a:pt x="146246" y="193863"/>
                  </a:lnTo>
                  <a:cubicBezTo>
                    <a:pt x="142162" y="224671"/>
                    <a:pt x="140320" y="256069"/>
                    <a:pt x="140320" y="287896"/>
                  </a:cubicBezTo>
                  <a:cubicBezTo>
                    <a:pt x="140320" y="733499"/>
                    <a:pt x="501553" y="1094732"/>
                    <a:pt x="947154" y="1094732"/>
                  </a:cubicBezTo>
                  <a:cubicBezTo>
                    <a:pt x="1392757" y="1094732"/>
                    <a:pt x="1753989" y="733499"/>
                    <a:pt x="1753989" y="287896"/>
                  </a:cubicBezTo>
                  <a:cubicBezTo>
                    <a:pt x="1753989" y="256069"/>
                    <a:pt x="1752146" y="224671"/>
                    <a:pt x="1748062" y="193863"/>
                  </a:cubicBezTo>
                  <a:lnTo>
                    <a:pt x="1751909" y="193863"/>
                  </a:lnTo>
                  <a:lnTo>
                    <a:pt x="1748713" y="130572"/>
                  </a:lnTo>
                  <a:close/>
                </a:path>
              </a:pathLst>
            </a:custGeom>
            <a:gradFill flip="none" rotWithShape="1">
              <a:gsLst>
                <a:gs pos="0">
                  <a:srgbClr val="C00000"/>
                </a:gs>
                <a:gs pos="9000">
                  <a:srgbClr val="A32B6A"/>
                </a:gs>
                <a:gs pos="55000">
                  <a:srgbClr val="F98007"/>
                </a:gs>
              </a:gsLst>
              <a:lin ang="16200000" scaled="1"/>
              <a:tileRect/>
            </a:gradFill>
            <a:ln w="25400" cap="flat" cmpd="sng" algn="ctr">
              <a:no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pic>
          <p:nvPicPr>
            <p:cNvPr id="139269" name="PA-图片 18"/>
            <p:cNvPicPr>
              <a:picLocks noChangeAspect="1"/>
            </p:cNvPicPr>
            <p:nvPr>
              <p:custDataLst>
                <p:tags r:id="rId9"/>
              </p:custDataLst>
            </p:nvPr>
          </p:nvPicPr>
          <p:blipFill>
            <a:blip r:embed="rId19"/>
            <a:stretch>
              <a:fillRect/>
            </a:stretch>
          </p:blipFill>
          <p:spPr>
            <a:xfrm rot="5400000">
              <a:off x="2807267" y="2692120"/>
              <a:ext cx="1912690" cy="1378628"/>
            </a:xfrm>
            <a:prstGeom prst="rect">
              <a:avLst/>
            </a:prstGeom>
            <a:noFill/>
            <a:ln w="9525">
              <a:noFill/>
            </a:ln>
          </p:spPr>
        </p:pic>
        <p:pic>
          <p:nvPicPr>
            <p:cNvPr id="139270" name="PA-图片 19"/>
            <p:cNvPicPr>
              <a:picLocks noChangeAspect="1"/>
            </p:cNvPicPr>
            <p:nvPr>
              <p:custDataLst>
                <p:tags r:id="rId10"/>
              </p:custDataLst>
            </p:nvPr>
          </p:nvPicPr>
          <p:blipFill>
            <a:blip r:embed="rId19"/>
            <a:stretch>
              <a:fillRect/>
            </a:stretch>
          </p:blipFill>
          <p:spPr>
            <a:xfrm rot="-5661775">
              <a:off x="1153982" y="2359670"/>
              <a:ext cx="1912690" cy="1378628"/>
            </a:xfrm>
            <a:prstGeom prst="rect">
              <a:avLst/>
            </a:prstGeom>
            <a:noFill/>
            <a:ln w="9525">
              <a:noFill/>
            </a:ln>
          </p:spPr>
        </p:pic>
        <p:pic>
          <p:nvPicPr>
            <p:cNvPr id="139271" name="PA-图片 20"/>
            <p:cNvPicPr>
              <a:picLocks noChangeAspect="1"/>
            </p:cNvPicPr>
            <p:nvPr>
              <p:custDataLst>
                <p:tags r:id="rId11"/>
              </p:custDataLst>
            </p:nvPr>
          </p:nvPicPr>
          <p:blipFill>
            <a:blip r:embed="rId19"/>
            <a:stretch>
              <a:fillRect/>
            </a:stretch>
          </p:blipFill>
          <p:spPr>
            <a:xfrm rot="5400000">
              <a:off x="6059028" y="2675320"/>
              <a:ext cx="1912690" cy="1378628"/>
            </a:xfrm>
            <a:prstGeom prst="rect">
              <a:avLst/>
            </a:prstGeom>
            <a:noFill/>
            <a:ln w="9525">
              <a:noFill/>
            </a:ln>
          </p:spPr>
        </p:pic>
        <p:pic>
          <p:nvPicPr>
            <p:cNvPr id="139272" name="PA-图片 21"/>
            <p:cNvPicPr>
              <a:picLocks noChangeAspect="1"/>
            </p:cNvPicPr>
            <p:nvPr>
              <p:custDataLst>
                <p:tags r:id="rId12"/>
              </p:custDataLst>
            </p:nvPr>
          </p:nvPicPr>
          <p:blipFill>
            <a:blip r:embed="rId19"/>
            <a:stretch>
              <a:fillRect/>
            </a:stretch>
          </p:blipFill>
          <p:spPr>
            <a:xfrm rot="-5661775">
              <a:off x="4405742" y="2342870"/>
              <a:ext cx="1912690" cy="1378628"/>
            </a:xfrm>
            <a:prstGeom prst="rect">
              <a:avLst/>
            </a:prstGeom>
            <a:noFill/>
            <a:ln w="9525">
              <a:noFill/>
            </a:ln>
          </p:spPr>
        </p:pic>
        <p:sp>
          <p:nvSpPr>
            <p:cNvPr id="23" name="PA-文本框 22"/>
            <p:cNvSpPr txBox="1"/>
            <p:nvPr>
              <p:custDataLst>
                <p:tags r:id="rId13"/>
              </p:custDataLst>
            </p:nvPr>
          </p:nvSpPr>
          <p:spPr>
            <a:xfrm flipH="1">
              <a:off x="1785003" y="2481117"/>
              <a:ext cx="842782" cy="1175706"/>
            </a:xfrm>
            <a:prstGeom prst="rect">
              <a:avLst/>
            </a:prstGeom>
            <a:noFill/>
          </p:spPr>
          <p:txBody>
            <a:bodyPr>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marL="0" marR="0" lvl="0" indent="0" algn="l" defTabSz="914400" rtl="0" eaLnBrk="1" fontAlgn="base" latinLnBrk="0" hangingPunct="1">
                <a:lnSpc>
                  <a:spcPct val="80000"/>
                </a:lnSpc>
                <a:spcBef>
                  <a:spcPct val="0"/>
                </a:spcBef>
                <a:spcAft>
                  <a:spcPct val="0"/>
                </a:spcAft>
                <a:buClrTx/>
                <a:buSzTx/>
                <a:buFontTx/>
                <a:buNone/>
                <a:defRPr/>
              </a:pPr>
              <a:r>
                <a:rPr kumimoji="0" lang="en-US" altLang="zh-CN" sz="8800" b="1" i="0" u="none" strike="noStrike" kern="0" cap="none" spc="0" normalizeH="0" baseline="0" noProof="0" dirty="0">
                  <a:ln w="18415" cmpd="sng">
                    <a:noFill/>
                    <a:prstDash val="solid"/>
                  </a:ln>
                  <a:gradFill>
                    <a:gsLst>
                      <a:gs pos="0">
                        <a:srgbClr val="C00000"/>
                      </a:gs>
                      <a:gs pos="9000">
                        <a:srgbClr val="A32B6A"/>
                      </a:gs>
                      <a:gs pos="55000">
                        <a:srgbClr val="F98007"/>
                      </a:gs>
                    </a:gsLst>
                    <a:lin ang="16200000" scaled="1"/>
                  </a:gradFill>
                  <a:effectLst/>
                  <a:uLnTx/>
                  <a:uFillTx/>
                  <a:latin typeface="Arial Rounded MT Bold" panose="020F0704030504030204" pitchFamily="34" charset="0"/>
                  <a:ea typeface="微软雅黑" panose="020B0503020204020204" pitchFamily="34" charset="-122"/>
                  <a:cs typeface="Times New Roman" panose="02020603050405020304" pitchFamily="18" charset="0"/>
                </a:rPr>
                <a:t>1</a:t>
              </a:r>
              <a:endParaRPr kumimoji="0" lang="zh-CN" altLang="en-US" sz="8800" b="1" i="0" u="none" strike="noStrike" kern="0" cap="none" spc="0" normalizeH="0" baseline="0" noProof="0" dirty="0">
                <a:ln w="18415" cmpd="sng">
                  <a:noFill/>
                  <a:prstDash val="solid"/>
                </a:ln>
                <a:gradFill>
                  <a:gsLst>
                    <a:gs pos="0">
                      <a:srgbClr val="C00000"/>
                    </a:gs>
                    <a:gs pos="9000">
                      <a:srgbClr val="A32B6A"/>
                    </a:gs>
                    <a:gs pos="55000">
                      <a:srgbClr val="F98007"/>
                    </a:gs>
                  </a:gsLst>
                  <a:lin ang="16200000" scaled="1"/>
                </a:gradFill>
                <a:effectLst/>
                <a:uLnTx/>
                <a:uFillTx/>
                <a:latin typeface="Arial Rounded MT Bold" panose="020F0704030504030204" pitchFamily="34" charset="0"/>
                <a:ea typeface="微软雅黑" panose="020B0503020204020204" pitchFamily="34" charset="-122"/>
                <a:cs typeface="Times New Roman" panose="02020603050405020304" pitchFamily="18" charset="0"/>
              </a:endParaRPr>
            </a:p>
          </p:txBody>
        </p:sp>
        <p:sp>
          <p:nvSpPr>
            <p:cNvPr id="24" name="PA-文本框 23"/>
            <p:cNvSpPr txBox="1"/>
            <p:nvPr>
              <p:custDataLst>
                <p:tags r:id="rId14"/>
              </p:custDataLst>
            </p:nvPr>
          </p:nvSpPr>
          <p:spPr>
            <a:xfrm flipH="1">
              <a:off x="3418245" y="3057181"/>
              <a:ext cx="842782" cy="1175706"/>
            </a:xfrm>
            <a:prstGeom prst="rect">
              <a:avLst/>
            </a:prstGeom>
            <a:noFill/>
          </p:spPr>
          <p:txBody>
            <a:bodyPr>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marL="0" marR="0" lvl="0" indent="0" algn="l" defTabSz="914400" rtl="0" eaLnBrk="1" fontAlgn="base" latinLnBrk="0" hangingPunct="1">
                <a:lnSpc>
                  <a:spcPct val="80000"/>
                </a:lnSpc>
                <a:spcBef>
                  <a:spcPct val="0"/>
                </a:spcBef>
                <a:spcAft>
                  <a:spcPct val="0"/>
                </a:spcAft>
                <a:buClrTx/>
                <a:buSzTx/>
                <a:buFontTx/>
                <a:buNone/>
                <a:defRPr/>
              </a:pPr>
              <a:r>
                <a:rPr kumimoji="0" lang="en-US" altLang="zh-CN" sz="8800" b="1" i="0" u="none" strike="noStrike" kern="0" cap="none" spc="0" normalizeH="0" baseline="0" noProof="0" dirty="0">
                  <a:ln w="18415" cmpd="sng">
                    <a:noFill/>
                    <a:prstDash val="solid"/>
                  </a:ln>
                  <a:gradFill>
                    <a:gsLst>
                      <a:gs pos="0">
                        <a:srgbClr val="C00000"/>
                      </a:gs>
                      <a:gs pos="9000">
                        <a:srgbClr val="A32B6A"/>
                      </a:gs>
                      <a:gs pos="55000">
                        <a:srgbClr val="F98007"/>
                      </a:gs>
                    </a:gsLst>
                    <a:lin ang="16200000" scaled="1"/>
                  </a:gradFill>
                  <a:effectLst/>
                  <a:uLnTx/>
                  <a:uFillTx/>
                  <a:latin typeface="Arial Rounded MT Bold" panose="020F0704030504030204" pitchFamily="34" charset="0"/>
                  <a:ea typeface="微软雅黑" panose="020B0503020204020204" pitchFamily="34" charset="-122"/>
                  <a:cs typeface="Times New Roman" panose="02020603050405020304" pitchFamily="18" charset="0"/>
                </a:rPr>
                <a:t>2</a:t>
              </a:r>
              <a:endParaRPr kumimoji="0" lang="zh-CN" altLang="en-US" sz="8800" b="1" i="0" u="none" strike="noStrike" kern="0" cap="none" spc="0" normalizeH="0" baseline="0" noProof="0" dirty="0">
                <a:ln w="18415" cmpd="sng">
                  <a:noFill/>
                  <a:prstDash val="solid"/>
                </a:ln>
                <a:gradFill>
                  <a:gsLst>
                    <a:gs pos="0">
                      <a:srgbClr val="C00000"/>
                    </a:gs>
                    <a:gs pos="9000">
                      <a:srgbClr val="A32B6A"/>
                    </a:gs>
                    <a:gs pos="55000">
                      <a:srgbClr val="F98007"/>
                    </a:gs>
                  </a:gsLst>
                  <a:lin ang="16200000" scaled="1"/>
                </a:gradFill>
                <a:effectLst/>
                <a:uLnTx/>
                <a:uFillTx/>
                <a:latin typeface="Arial Rounded MT Bold" panose="020F0704030504030204" pitchFamily="34" charset="0"/>
                <a:ea typeface="微软雅黑" panose="020B0503020204020204" pitchFamily="34" charset="-122"/>
                <a:cs typeface="Times New Roman" panose="02020603050405020304" pitchFamily="18" charset="0"/>
              </a:endParaRPr>
            </a:p>
          </p:txBody>
        </p:sp>
        <p:sp>
          <p:nvSpPr>
            <p:cNvPr id="25" name="PA-文本框 24"/>
            <p:cNvSpPr txBox="1"/>
            <p:nvPr>
              <p:custDataLst>
                <p:tags r:id="rId15"/>
              </p:custDataLst>
            </p:nvPr>
          </p:nvSpPr>
          <p:spPr>
            <a:xfrm flipH="1">
              <a:off x="5038935" y="2409109"/>
              <a:ext cx="842782" cy="1175706"/>
            </a:xfrm>
            <a:prstGeom prst="rect">
              <a:avLst/>
            </a:prstGeom>
            <a:noFill/>
          </p:spPr>
          <p:txBody>
            <a:bodyPr>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marL="0" marR="0" lvl="0" indent="0" algn="l" defTabSz="914400" rtl="0" eaLnBrk="1" fontAlgn="base" latinLnBrk="0" hangingPunct="1">
                <a:lnSpc>
                  <a:spcPct val="80000"/>
                </a:lnSpc>
                <a:spcBef>
                  <a:spcPct val="0"/>
                </a:spcBef>
                <a:spcAft>
                  <a:spcPct val="0"/>
                </a:spcAft>
                <a:buClrTx/>
                <a:buSzTx/>
                <a:buFontTx/>
                <a:buNone/>
                <a:defRPr/>
              </a:pPr>
              <a:r>
                <a:rPr kumimoji="0" lang="en-US" altLang="zh-CN" sz="8800" b="1" i="0" u="none" strike="noStrike" kern="0" cap="none" spc="0" normalizeH="0" baseline="0" noProof="0" dirty="0">
                  <a:ln w="18415" cmpd="sng">
                    <a:noFill/>
                    <a:prstDash val="solid"/>
                  </a:ln>
                  <a:gradFill>
                    <a:gsLst>
                      <a:gs pos="0">
                        <a:srgbClr val="C00000"/>
                      </a:gs>
                      <a:gs pos="9000">
                        <a:srgbClr val="A32B6A"/>
                      </a:gs>
                      <a:gs pos="55000">
                        <a:srgbClr val="F98007"/>
                      </a:gs>
                    </a:gsLst>
                    <a:lin ang="16200000" scaled="1"/>
                  </a:gradFill>
                  <a:effectLst/>
                  <a:uLnTx/>
                  <a:uFillTx/>
                  <a:latin typeface="Arial Rounded MT Bold" panose="020F0704030504030204" pitchFamily="34" charset="0"/>
                  <a:ea typeface="微软雅黑" panose="020B0503020204020204" pitchFamily="34" charset="-122"/>
                  <a:cs typeface="Times New Roman" panose="02020603050405020304" pitchFamily="18" charset="0"/>
                </a:rPr>
                <a:t>3</a:t>
              </a:r>
              <a:endParaRPr kumimoji="0" lang="zh-CN" altLang="en-US" sz="8800" b="1" i="0" u="none" strike="noStrike" kern="0" cap="none" spc="0" normalizeH="0" baseline="0" noProof="0" dirty="0">
                <a:ln w="18415" cmpd="sng">
                  <a:noFill/>
                  <a:prstDash val="solid"/>
                </a:ln>
                <a:gradFill>
                  <a:gsLst>
                    <a:gs pos="0">
                      <a:srgbClr val="C00000"/>
                    </a:gs>
                    <a:gs pos="9000">
                      <a:srgbClr val="A32B6A"/>
                    </a:gs>
                    <a:gs pos="55000">
                      <a:srgbClr val="F98007"/>
                    </a:gs>
                  </a:gsLst>
                  <a:lin ang="16200000" scaled="1"/>
                </a:gradFill>
                <a:effectLst/>
                <a:uLnTx/>
                <a:uFillTx/>
                <a:latin typeface="Arial Rounded MT Bold" panose="020F0704030504030204" pitchFamily="34" charset="0"/>
                <a:ea typeface="微软雅黑" panose="020B0503020204020204" pitchFamily="34" charset="-122"/>
                <a:cs typeface="Times New Roman" panose="02020603050405020304" pitchFamily="18" charset="0"/>
              </a:endParaRPr>
            </a:p>
          </p:txBody>
        </p:sp>
        <p:sp>
          <p:nvSpPr>
            <p:cNvPr id="26" name="PA-文本框 25"/>
            <p:cNvSpPr txBox="1"/>
            <p:nvPr>
              <p:custDataLst>
                <p:tags r:id="rId16"/>
              </p:custDataLst>
            </p:nvPr>
          </p:nvSpPr>
          <p:spPr>
            <a:xfrm flipH="1">
              <a:off x="6657763" y="3039457"/>
              <a:ext cx="842782" cy="1175706"/>
            </a:xfrm>
            <a:prstGeom prst="rect">
              <a:avLst/>
            </a:prstGeom>
            <a:noFill/>
          </p:spPr>
          <p:txBody>
            <a:bodyPr>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marL="0" marR="0" lvl="0" indent="0" algn="l" defTabSz="914400" rtl="0" eaLnBrk="1" fontAlgn="base" latinLnBrk="0" hangingPunct="1">
                <a:lnSpc>
                  <a:spcPct val="80000"/>
                </a:lnSpc>
                <a:spcBef>
                  <a:spcPct val="0"/>
                </a:spcBef>
                <a:spcAft>
                  <a:spcPct val="0"/>
                </a:spcAft>
                <a:buClrTx/>
                <a:buSzTx/>
                <a:buFontTx/>
                <a:buNone/>
                <a:defRPr/>
              </a:pPr>
              <a:r>
                <a:rPr kumimoji="0" lang="en-US" altLang="zh-CN" sz="8800" b="1" i="0" u="none" strike="noStrike" kern="0" cap="none" spc="0" normalizeH="0" baseline="0" noProof="0" dirty="0">
                  <a:ln w="18415" cmpd="sng">
                    <a:noFill/>
                    <a:prstDash val="solid"/>
                  </a:ln>
                  <a:gradFill>
                    <a:gsLst>
                      <a:gs pos="0">
                        <a:srgbClr val="C00000"/>
                      </a:gs>
                      <a:gs pos="9000">
                        <a:srgbClr val="A32B6A"/>
                      </a:gs>
                      <a:gs pos="55000">
                        <a:srgbClr val="F98007"/>
                      </a:gs>
                    </a:gsLst>
                    <a:lin ang="16200000" scaled="1"/>
                  </a:gradFill>
                  <a:effectLst/>
                  <a:uLnTx/>
                  <a:uFillTx/>
                  <a:latin typeface="Arial Rounded MT Bold" panose="020F0704030504030204" pitchFamily="34" charset="0"/>
                  <a:ea typeface="微软雅黑" panose="020B0503020204020204" pitchFamily="34" charset="-122"/>
                  <a:cs typeface="Times New Roman" panose="02020603050405020304" pitchFamily="18" charset="0"/>
                </a:rPr>
                <a:t>4</a:t>
              </a:r>
              <a:endParaRPr kumimoji="0" lang="zh-CN" altLang="en-US" sz="8800" b="1" i="0" u="none" strike="noStrike" kern="0" cap="none" spc="0" normalizeH="0" baseline="0" noProof="0" dirty="0">
                <a:ln w="18415" cmpd="sng">
                  <a:noFill/>
                  <a:prstDash val="solid"/>
                </a:ln>
                <a:gradFill>
                  <a:gsLst>
                    <a:gs pos="0">
                      <a:srgbClr val="C00000"/>
                    </a:gs>
                    <a:gs pos="9000">
                      <a:srgbClr val="A32B6A"/>
                    </a:gs>
                    <a:gs pos="55000">
                      <a:srgbClr val="F98007"/>
                    </a:gs>
                  </a:gsLst>
                  <a:lin ang="16200000" scaled="1"/>
                </a:gradFill>
                <a:effectLst/>
                <a:uLnTx/>
                <a:uFillTx/>
                <a:latin typeface="Arial Rounded MT Bold" panose="020F0704030504030204" pitchFamily="34" charset="0"/>
                <a:ea typeface="微软雅黑" panose="020B0503020204020204" pitchFamily="34" charset="-122"/>
                <a:cs typeface="Times New Roman" panose="02020603050405020304" pitchFamily="18" charset="0"/>
              </a:endParaRPr>
            </a:p>
          </p:txBody>
        </p:sp>
      </p:grpSp>
      <p:grpSp>
        <p:nvGrpSpPr>
          <p:cNvPr id="6" name="PA-组合 5"/>
          <p:cNvGrpSpPr/>
          <p:nvPr/>
        </p:nvGrpSpPr>
        <p:grpSpPr>
          <a:xfrm>
            <a:off x="971550" y="4025900"/>
            <a:ext cx="6624638" cy="1552575"/>
            <a:chOff x="971600" y="4025531"/>
            <a:chExt cx="6624736" cy="1552512"/>
          </a:xfrm>
        </p:grpSpPr>
        <p:sp>
          <p:nvSpPr>
            <p:cNvPr id="139278" name="PA-文本框 28"/>
            <p:cNvSpPr txBox="1"/>
            <p:nvPr>
              <p:custDataLst>
                <p:tags r:id="rId3"/>
              </p:custDataLst>
            </p:nvPr>
          </p:nvSpPr>
          <p:spPr>
            <a:xfrm>
              <a:off x="3167844" y="4623936"/>
              <a:ext cx="1188132" cy="954107"/>
            </a:xfrm>
            <a:prstGeom prst="rect">
              <a:avLst/>
            </a:prstGeom>
            <a:noFill/>
            <a:ln w="9525">
              <a:noFill/>
            </a:ln>
          </p:spPr>
          <p:txBody>
            <a:bodyPr anchor="t">
              <a:spAutoFit/>
            </a:bodyPr>
            <a:lstStyle/>
            <a:p>
              <a:pPr>
                <a:buSzTx/>
              </a:pPr>
              <a:r>
                <a:rPr lang="zh-CN" altLang="en-US" sz="2800" b="1" dirty="0">
                  <a:solidFill>
                    <a:srgbClr val="000000"/>
                  </a:solidFill>
                  <a:latin typeface="Arial" panose="020B0604020202020204" pitchFamily="34" charset="0"/>
                  <a:ea typeface="宋体" panose="02010600030101010101" pitchFamily="2" charset="-122"/>
                </a:rPr>
                <a:t>图的定义</a:t>
              </a:r>
              <a:endParaRPr lang="en-US" altLang="zh-CN" sz="2800" b="1" dirty="0">
                <a:solidFill>
                  <a:srgbClr val="000000"/>
                </a:solidFill>
                <a:latin typeface="Arial" panose="020B0604020202020204" pitchFamily="34" charset="0"/>
                <a:ea typeface="宋体" panose="02010600030101010101" pitchFamily="2" charset="-122"/>
              </a:endParaRPr>
            </a:p>
          </p:txBody>
        </p:sp>
        <p:sp>
          <p:nvSpPr>
            <p:cNvPr id="139279" name="PA-文本框 29"/>
            <p:cNvSpPr txBox="1"/>
            <p:nvPr>
              <p:custDataLst>
                <p:tags r:id="rId4"/>
              </p:custDataLst>
            </p:nvPr>
          </p:nvSpPr>
          <p:spPr>
            <a:xfrm>
              <a:off x="4866260" y="4083523"/>
              <a:ext cx="1188132" cy="954107"/>
            </a:xfrm>
            <a:prstGeom prst="rect">
              <a:avLst/>
            </a:prstGeom>
            <a:noFill/>
            <a:ln w="9525">
              <a:noFill/>
            </a:ln>
          </p:spPr>
          <p:txBody>
            <a:bodyPr anchor="t">
              <a:spAutoFit/>
            </a:bodyPr>
            <a:lstStyle/>
            <a:p>
              <a:pPr>
                <a:buSzTx/>
              </a:pPr>
              <a:r>
                <a:rPr lang="zh-CN" altLang="en-US" sz="2800" b="1" dirty="0">
                  <a:solidFill>
                    <a:srgbClr val="000000"/>
                  </a:solidFill>
                  <a:latin typeface="Arial" panose="020B0604020202020204" pitchFamily="34" charset="0"/>
                  <a:ea typeface="宋体" panose="02010600030101010101" pitchFamily="2" charset="-122"/>
                </a:rPr>
                <a:t>相关概念</a:t>
              </a:r>
              <a:endParaRPr lang="en-US" altLang="zh-CN" sz="2800" b="1" dirty="0">
                <a:solidFill>
                  <a:srgbClr val="000000"/>
                </a:solidFill>
                <a:latin typeface="Arial" panose="020B0604020202020204" pitchFamily="34" charset="0"/>
                <a:ea typeface="宋体" panose="02010600030101010101" pitchFamily="2" charset="-122"/>
              </a:endParaRPr>
            </a:p>
          </p:txBody>
        </p:sp>
        <p:sp>
          <p:nvSpPr>
            <p:cNvPr id="139280" name="PA-文本框 30"/>
            <p:cNvSpPr txBox="1"/>
            <p:nvPr>
              <p:custDataLst>
                <p:tags r:id="rId5"/>
              </p:custDataLst>
            </p:nvPr>
          </p:nvSpPr>
          <p:spPr>
            <a:xfrm>
              <a:off x="6408204" y="4551928"/>
              <a:ext cx="1188132" cy="954107"/>
            </a:xfrm>
            <a:prstGeom prst="rect">
              <a:avLst/>
            </a:prstGeom>
            <a:noFill/>
            <a:ln w="9525">
              <a:noFill/>
            </a:ln>
          </p:spPr>
          <p:txBody>
            <a:bodyPr anchor="t">
              <a:spAutoFit/>
            </a:bodyPr>
            <a:lstStyle/>
            <a:p>
              <a:pPr>
                <a:buSzTx/>
              </a:pPr>
              <a:r>
                <a:rPr lang="zh-CN" altLang="en-US" sz="2800" b="1" dirty="0">
                  <a:solidFill>
                    <a:srgbClr val="FF0000"/>
                  </a:solidFill>
                  <a:latin typeface="方正粗黑宋简体" panose="02000000000000000000" pitchFamily="2" charset="-122"/>
                  <a:ea typeface="方正粗黑宋简体" panose="02000000000000000000" pitchFamily="2" charset="-122"/>
                </a:rPr>
                <a:t>图的运算</a:t>
              </a:r>
            </a:p>
          </p:txBody>
        </p:sp>
        <p:sp>
          <p:nvSpPr>
            <p:cNvPr id="139281" name="PA-文本框 26"/>
            <p:cNvSpPr txBox="1"/>
            <p:nvPr>
              <p:custDataLst>
                <p:tags r:id="rId6"/>
              </p:custDataLst>
            </p:nvPr>
          </p:nvSpPr>
          <p:spPr>
            <a:xfrm>
              <a:off x="971600" y="4025531"/>
              <a:ext cx="1728191" cy="1384995"/>
            </a:xfrm>
            <a:prstGeom prst="rect">
              <a:avLst/>
            </a:prstGeom>
            <a:noFill/>
            <a:ln w="9525">
              <a:noFill/>
            </a:ln>
          </p:spPr>
          <p:txBody>
            <a:bodyPr anchor="t">
              <a:spAutoFit/>
            </a:bodyPr>
            <a:lstStyle/>
            <a:p>
              <a:pPr>
                <a:buSzTx/>
              </a:pPr>
              <a:r>
                <a:rPr lang="zh-CN" altLang="en-US" sz="2800" b="1" dirty="0">
                  <a:solidFill>
                    <a:srgbClr val="000000"/>
                  </a:solidFill>
                  <a:latin typeface="Arial" panose="020B0604020202020204" pitchFamily="34" charset="0"/>
                  <a:ea typeface="宋体" panose="02010600030101010101" pitchFamily="2" charset="-122"/>
                </a:rPr>
                <a:t>图论研究的背景和特点</a:t>
              </a:r>
              <a:endParaRPr lang="en-US" altLang="zh-CN" sz="2800" b="1" dirty="0">
                <a:solidFill>
                  <a:srgbClr val="000000"/>
                </a:solidFill>
                <a:latin typeface="Arial" panose="020B0604020202020204" pitchFamily="34" charset="0"/>
                <a:ea typeface="宋体" panose="02010600030101010101" pitchFamily="2" charset="-122"/>
              </a:endParaRPr>
            </a:p>
          </p:txBody>
        </p:sp>
      </p:grpSp>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0350" y="408305"/>
            <a:ext cx="8553450" cy="1040130"/>
          </a:xfrm>
        </p:spPr>
        <p:txBody>
          <a:bodyPr/>
          <a:lstStyle/>
          <a:p>
            <a:r>
              <a:rPr lang="zh-CN" altLang="en-US" sz="2800">
                <a:solidFill>
                  <a:srgbClr val="FF0000"/>
                </a:solidFill>
                <a:latin typeface="方正粗黑宋简体" panose="02000000000000000000" pitchFamily="2" charset="-122"/>
                <a:ea typeface="方正粗黑宋简体" panose="02000000000000000000" pitchFamily="2" charset="-122"/>
                <a:sym typeface="+mn-ea"/>
                <a:hlinkClick r:id="rId2" action="ppaction://hlinkfile"/>
              </a:rPr>
              <a:t>和阿基米德、牛顿高斯并称为数学史四大天王的欧拉</a:t>
            </a:r>
            <a:endParaRPr lang="zh-CN" altLang="en-US" sz="2800">
              <a:solidFill>
                <a:srgbClr val="FF0000"/>
              </a:solidFill>
              <a:latin typeface="方正粗黑宋简体" panose="02000000000000000000" pitchFamily="2" charset="-122"/>
              <a:ea typeface="方正粗黑宋简体" panose="02000000000000000000" pitchFamily="2" charset="-122"/>
              <a:sym typeface="+mn-ea"/>
            </a:endParaRPr>
          </a:p>
        </p:txBody>
      </p:sp>
      <p:pic>
        <p:nvPicPr>
          <p:cNvPr id="24" name="图片 24"/>
          <p:cNvPicPr/>
          <p:nvPr/>
        </p:nvPicPr>
        <p:blipFill>
          <a:blip r:embed="rId3"/>
          <a:stretch>
            <a:fillRect/>
          </a:stretch>
        </p:blipFill>
        <p:spPr>
          <a:xfrm>
            <a:off x="4715510" y="3645535"/>
            <a:ext cx="2499360" cy="3002280"/>
          </a:xfrm>
          <a:prstGeom prst="rect">
            <a:avLst/>
          </a:prstGeom>
          <a:noFill/>
          <a:ln w="9525">
            <a:noFill/>
          </a:ln>
        </p:spPr>
      </p:pic>
      <p:pic>
        <p:nvPicPr>
          <p:cNvPr id="3077" name="Rectangle 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898" y="1772603"/>
            <a:ext cx="4681537" cy="462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605" y="260985"/>
            <a:ext cx="8540750" cy="720725"/>
          </a:xfrm>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0" cap="none" spc="0" normalizeH="0" baseline="0" noProof="0" dirty="0">
                <a:ln>
                  <a:noFill/>
                </a:ln>
                <a:solidFill>
                  <a:schemeClr val="tx2"/>
                </a:solidFill>
                <a:effectLst>
                  <a:outerShdw blurRad="38100" dist="38100" dir="2700000" algn="tl">
                    <a:srgbClr val="C0C0C0"/>
                  </a:outerShdw>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4.</a:t>
            </a:r>
            <a:r>
              <a:rPr kumimoji="0" lang="zh-CN" altLang="en-US" sz="4400" b="1" i="0" u="none" strike="noStrike" kern="0" cap="none" spc="0" normalizeH="0" baseline="0" noProof="0" dirty="0">
                <a:ln>
                  <a:noFill/>
                </a:ln>
                <a:solidFill>
                  <a:schemeClr val="tx2"/>
                </a:solidFill>
                <a:effectLst>
                  <a:outerShdw blurRad="38100" dist="38100" dir="2700000" algn="tl">
                    <a:srgbClr val="C0C0C0"/>
                  </a:outerShdw>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图的运算</a:t>
            </a:r>
          </a:p>
        </p:txBody>
      </p:sp>
      <p:sp>
        <p:nvSpPr>
          <p:cNvPr id="3" name="内容占位符 2"/>
          <p:cNvSpPr>
            <a:spLocks noGrp="1"/>
          </p:cNvSpPr>
          <p:nvPr>
            <p:ph idx="1"/>
          </p:nvPr>
        </p:nvSpPr>
        <p:spPr>
          <a:xfrm>
            <a:off x="1692275" y="1125538"/>
            <a:ext cx="4032250" cy="3743325"/>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Char char="v"/>
              <a:defRPr/>
            </a:pPr>
            <a:r>
              <a:rPr kumimoji="0" lang="zh-CN" altLang="en-US" sz="3600" b="1" i="0" u="none" strike="noStrike" kern="0" cap="none" spc="0" normalizeH="0" baseline="0" noProof="0" dirty="0">
                <a:ln>
                  <a:noFill/>
                </a:ln>
                <a:solidFill>
                  <a:schemeClr val="tx1"/>
                </a:solidFill>
                <a:effectLst>
                  <a:outerShdw blurRad="38100" dist="38100" dir="2700000" algn="tl">
                    <a:srgbClr val="C0C0C0"/>
                  </a:outerShdw>
                </a:effectLst>
                <a:uLnTx/>
                <a:uFillTx/>
                <a:latin typeface="方正粗黑宋简体" panose="02000000000000000000" pitchFamily="2" charset="-122"/>
                <a:ea typeface="方正粗黑宋简体" panose="02000000000000000000" pitchFamily="2" charset="-122"/>
                <a:cs typeface="+mn-cs"/>
              </a:rPr>
              <a:t>子图</a:t>
            </a:r>
            <a:endParaRPr kumimoji="0" lang="en-US" altLang="zh-CN" sz="3600" b="1" i="0" u="none" strike="noStrike" kern="0" cap="none" spc="0" normalizeH="0" baseline="0" noProof="0" dirty="0">
              <a:ln>
                <a:noFill/>
              </a:ln>
              <a:solidFill>
                <a:schemeClr val="tx1"/>
              </a:solidFill>
              <a:effectLst>
                <a:outerShdw blurRad="38100" dist="38100" dir="2700000" algn="tl">
                  <a:srgbClr val="C0C0C0"/>
                </a:outerShdw>
              </a:effectLst>
              <a:uLnTx/>
              <a:uFillTx/>
              <a:latin typeface="方正粗黑宋简体" panose="02000000000000000000" pitchFamily="2" charset="-122"/>
              <a:ea typeface="方正粗黑宋简体" panose="02000000000000000000" pitchFamily="2" charset="-122"/>
              <a:cs typeface="+mn-cs"/>
            </a:endParaRPr>
          </a:p>
          <a:p>
            <a:pPr marL="342900" marR="0" lvl="0" indent="-34290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Char char="v"/>
              <a:defRPr/>
            </a:pPr>
            <a:r>
              <a:rPr kumimoji="0" lang="zh-CN" altLang="en-US" sz="3600" b="1" i="0" u="none" strike="noStrike" kern="0" cap="none" spc="0" normalizeH="0" baseline="0" noProof="0" dirty="0">
                <a:ln>
                  <a:noFill/>
                </a:ln>
                <a:solidFill>
                  <a:schemeClr val="tx1"/>
                </a:solidFill>
                <a:effectLst>
                  <a:outerShdw blurRad="38100" dist="38100" dir="2700000" algn="tl">
                    <a:srgbClr val="C0C0C0"/>
                  </a:outerShdw>
                </a:effectLst>
                <a:uLnTx/>
                <a:uFillTx/>
                <a:latin typeface="方正粗黑宋简体" panose="02000000000000000000" pitchFamily="2" charset="-122"/>
                <a:ea typeface="方正粗黑宋简体" panose="02000000000000000000" pitchFamily="2" charset="-122"/>
                <a:cs typeface="+mn-cs"/>
              </a:rPr>
              <a:t>并图</a:t>
            </a:r>
            <a:endParaRPr kumimoji="0" lang="en-US" altLang="zh-CN" sz="3600" b="1" i="0" u="none" strike="noStrike" kern="0" cap="none" spc="0" normalizeH="0" baseline="0" noProof="0" dirty="0">
              <a:ln>
                <a:noFill/>
              </a:ln>
              <a:solidFill>
                <a:schemeClr val="tx1"/>
              </a:solidFill>
              <a:effectLst>
                <a:outerShdw blurRad="38100" dist="38100" dir="2700000" algn="tl">
                  <a:srgbClr val="C0C0C0"/>
                </a:outerShdw>
              </a:effectLst>
              <a:uLnTx/>
              <a:uFillTx/>
              <a:latin typeface="方正粗黑宋简体" panose="02000000000000000000" pitchFamily="2" charset="-122"/>
              <a:ea typeface="方正粗黑宋简体" panose="02000000000000000000" pitchFamily="2" charset="-122"/>
              <a:cs typeface="+mn-cs"/>
            </a:endParaRPr>
          </a:p>
          <a:p>
            <a:pPr marL="342900" marR="0" lvl="0" indent="-34290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Char char="v"/>
              <a:defRPr/>
            </a:pPr>
            <a:r>
              <a:rPr kumimoji="0" lang="zh-CN" altLang="en-US" sz="3600" b="1" i="0" u="none" strike="noStrike" kern="0" cap="none" spc="0" normalizeH="0" baseline="0" noProof="0" dirty="0">
                <a:ln>
                  <a:noFill/>
                </a:ln>
                <a:solidFill>
                  <a:schemeClr val="tx1"/>
                </a:solidFill>
                <a:effectLst>
                  <a:outerShdw blurRad="38100" dist="38100" dir="2700000" algn="tl">
                    <a:srgbClr val="C0C0C0"/>
                  </a:outerShdw>
                </a:effectLst>
                <a:uLnTx/>
                <a:uFillTx/>
                <a:latin typeface="方正粗黑宋简体" panose="02000000000000000000" pitchFamily="2" charset="-122"/>
                <a:ea typeface="方正粗黑宋简体" panose="02000000000000000000" pitchFamily="2" charset="-122"/>
                <a:cs typeface="+mn-cs"/>
              </a:rPr>
              <a:t>交图</a:t>
            </a:r>
            <a:endParaRPr kumimoji="0" lang="en-US" altLang="zh-CN" sz="3600" b="1" i="0" u="none" strike="noStrike" kern="0" cap="none" spc="0" normalizeH="0" baseline="0" noProof="0" dirty="0">
              <a:ln>
                <a:noFill/>
              </a:ln>
              <a:solidFill>
                <a:schemeClr val="tx1"/>
              </a:solidFill>
              <a:effectLst>
                <a:outerShdw blurRad="38100" dist="38100" dir="2700000" algn="tl">
                  <a:srgbClr val="C0C0C0"/>
                </a:outerShdw>
              </a:effectLst>
              <a:uLnTx/>
              <a:uFillTx/>
              <a:latin typeface="方正粗黑宋简体" panose="02000000000000000000" pitchFamily="2" charset="-122"/>
              <a:ea typeface="方正粗黑宋简体" panose="02000000000000000000" pitchFamily="2" charset="-122"/>
              <a:cs typeface="+mn-cs"/>
            </a:endParaRPr>
          </a:p>
          <a:p>
            <a:pPr marL="342900" marR="0" lvl="0" indent="-34290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Char char="v"/>
              <a:defRPr/>
            </a:pPr>
            <a:r>
              <a:rPr kumimoji="0" lang="zh-CN" altLang="en-US" sz="3600" b="1" i="0" u="none" strike="noStrike" kern="0" cap="none" spc="0" normalizeH="0" baseline="0" noProof="0" dirty="0">
                <a:ln>
                  <a:noFill/>
                </a:ln>
                <a:solidFill>
                  <a:schemeClr val="tx1"/>
                </a:solidFill>
                <a:effectLst>
                  <a:outerShdw blurRad="38100" dist="38100" dir="2700000" algn="tl">
                    <a:srgbClr val="C0C0C0"/>
                  </a:outerShdw>
                </a:effectLst>
                <a:uLnTx/>
                <a:uFillTx/>
                <a:latin typeface="方正粗黑宋简体" panose="02000000000000000000" pitchFamily="2" charset="-122"/>
                <a:ea typeface="方正粗黑宋简体" panose="02000000000000000000" pitchFamily="2" charset="-122"/>
                <a:cs typeface="+mn-cs"/>
              </a:rPr>
              <a:t>差图</a:t>
            </a:r>
            <a:endParaRPr kumimoji="0" lang="en-US" altLang="zh-CN" sz="3600" b="1" i="0" u="none" strike="noStrike" kern="0" cap="none" spc="0" normalizeH="0" baseline="0" noProof="0" dirty="0">
              <a:ln>
                <a:noFill/>
              </a:ln>
              <a:solidFill>
                <a:schemeClr val="tx1"/>
              </a:solidFill>
              <a:effectLst>
                <a:outerShdw blurRad="38100" dist="38100" dir="2700000" algn="tl">
                  <a:srgbClr val="C0C0C0"/>
                </a:outerShdw>
              </a:effectLst>
              <a:uLnTx/>
              <a:uFillTx/>
              <a:latin typeface="方正粗黑宋简体" panose="02000000000000000000" pitchFamily="2" charset="-122"/>
              <a:ea typeface="方正粗黑宋简体" panose="02000000000000000000" pitchFamily="2" charset="-122"/>
              <a:cs typeface="+mn-cs"/>
            </a:endParaRPr>
          </a:p>
          <a:p>
            <a:pPr marL="342900" marR="0" lvl="0" indent="-342900" algn="l" defTabSz="914400" rtl="0" eaLnBrk="0" fontAlgn="base" latinLnBrk="0" hangingPunct="0">
              <a:lnSpc>
                <a:spcPct val="100000"/>
              </a:lnSpc>
              <a:spcBef>
                <a:spcPct val="20000"/>
              </a:spcBef>
              <a:spcAft>
                <a:spcPct val="0"/>
              </a:spcAft>
              <a:buClr>
                <a:schemeClr val="hlink"/>
              </a:buClr>
              <a:buSzPct val="75000"/>
              <a:buFont typeface="Wingdings" panose="05000000000000000000" pitchFamily="2" charset="2"/>
              <a:buChar char="v"/>
              <a:defRPr/>
            </a:pPr>
            <a:r>
              <a:rPr kumimoji="0" lang="zh-CN" altLang="en-US" sz="3600" b="1" i="0" u="none" strike="noStrike" kern="0" cap="none" spc="0" normalizeH="0" baseline="0" noProof="0" dirty="0">
                <a:ln>
                  <a:noFill/>
                </a:ln>
                <a:solidFill>
                  <a:schemeClr val="tx1"/>
                </a:solidFill>
                <a:effectLst>
                  <a:outerShdw blurRad="38100" dist="38100" dir="2700000" algn="tl">
                    <a:srgbClr val="C0C0C0"/>
                  </a:outerShdw>
                </a:effectLst>
                <a:uLnTx/>
                <a:uFillTx/>
                <a:latin typeface="方正粗黑宋简体" panose="02000000000000000000" pitchFamily="2" charset="-122"/>
                <a:ea typeface="方正粗黑宋简体" panose="02000000000000000000" pitchFamily="2" charset="-122"/>
                <a:cs typeface="+mn-cs"/>
              </a:rPr>
              <a:t>环和图</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4400" b="1" i="0" u="none" strike="noStrike" kern="0" cap="none" spc="0" normalizeH="0" baseline="0" noProof="0">
              <a:ln>
                <a:noFill/>
              </a:ln>
              <a:solidFill>
                <a:schemeClr val="tx2"/>
              </a:solidFill>
              <a:effectLst>
                <a:outerShdw blurRad="38100" dist="38100" dir="2700000" algn="tl">
                  <a:srgbClr val="C0C0C0"/>
                </a:outerShdw>
              </a:effectLst>
              <a:uLnTx/>
              <a:uFillTx/>
              <a:latin typeface="+mj-lt"/>
              <a:ea typeface="+mj-ea"/>
              <a:cs typeface="+mj-cs"/>
            </a:endParaRPr>
          </a:p>
        </p:txBody>
      </p:sp>
      <p:sp>
        <p:nvSpPr>
          <p:cNvPr id="143362" name="Rectangle 3"/>
          <p:cNvSpPr>
            <a:spLocks noGrp="1" noRot="1"/>
          </p:cNvSpPr>
          <p:nvPr>
            <p:ph idx="1"/>
          </p:nvPr>
        </p:nvSpPr>
        <p:spPr>
          <a:xfrm>
            <a:off x="-684584" y="908720"/>
            <a:ext cx="9828584" cy="2016125"/>
          </a:xfrm>
        </p:spPr>
        <p:txBody>
          <a:bodyPr vert="horz" wrap="square" lIns="91440" tIns="45720" rIns="91440" bIns="45720" anchor="t"/>
          <a:lstStyle/>
          <a:p>
            <a:pPr lvl="1" indent="0" eaLnBrk="1" latinLnBrk="0" hangingPunct="1">
              <a:lnSpc>
                <a:spcPct val="100000"/>
              </a:lnSpc>
              <a:spcBef>
                <a:spcPts val="0"/>
              </a:spcBef>
            </a:pPr>
            <a:r>
              <a:rPr lang="zh-CN" altLang="en-US" sz="3600" b="1" dirty="0"/>
              <a:t> 可定义图的运算，设有两个图</a:t>
            </a:r>
            <a:r>
              <a:rPr lang="en-US" altLang="zh-CN" sz="3600" b="1" dirty="0"/>
              <a:t>G</a:t>
            </a:r>
            <a:r>
              <a:rPr lang="en-US" altLang="zh-CN" sz="3600" b="1" baseline="-25000" dirty="0"/>
              <a:t>a</a:t>
            </a:r>
            <a:r>
              <a:rPr lang="zh-CN" altLang="en-US" sz="3600" b="1" dirty="0"/>
              <a:t>、</a:t>
            </a:r>
            <a:r>
              <a:rPr lang="en-US" altLang="zh-CN" sz="3600" b="1" dirty="0"/>
              <a:t>G</a:t>
            </a:r>
            <a:r>
              <a:rPr lang="en-US" altLang="zh-CN" sz="3600" b="1" baseline="-25000" dirty="0"/>
              <a:t>b</a:t>
            </a:r>
            <a:r>
              <a:rPr lang="zh-CN" altLang="en-US" sz="3600" b="1" dirty="0"/>
              <a:t>，则</a:t>
            </a:r>
          </a:p>
          <a:p>
            <a:pPr lvl="2" indent="0" eaLnBrk="1" latinLnBrk="0" hangingPunct="1">
              <a:lnSpc>
                <a:spcPct val="100000"/>
              </a:lnSpc>
              <a:spcBef>
                <a:spcPts val="0"/>
              </a:spcBef>
            </a:pPr>
            <a:r>
              <a:rPr lang="zh-CN" altLang="en-US" sz="3200" b="1" dirty="0"/>
              <a:t>并图</a:t>
            </a:r>
            <a:r>
              <a:rPr lang="en-US" altLang="zh-CN" sz="3200" b="1" dirty="0"/>
              <a:t>--G</a:t>
            </a:r>
            <a:r>
              <a:rPr lang="en-US" altLang="zh-CN" sz="3200" b="1" baseline="-25000" dirty="0"/>
              <a:t>c</a:t>
            </a:r>
            <a:r>
              <a:rPr lang="en-US" altLang="zh-CN" sz="3200" b="1" dirty="0"/>
              <a:t>=G</a:t>
            </a:r>
            <a:r>
              <a:rPr lang="en-US" altLang="zh-CN" sz="3200" b="1" baseline="-25000" dirty="0"/>
              <a:t>a</a:t>
            </a:r>
            <a:r>
              <a:rPr lang="en-US" altLang="zh-CN" sz="3200" b="1" dirty="0"/>
              <a:t>∪G</a:t>
            </a:r>
            <a:r>
              <a:rPr lang="en-US" altLang="zh-CN" sz="3200" b="1" baseline="-25000" dirty="0"/>
              <a:t>b</a:t>
            </a:r>
          </a:p>
          <a:p>
            <a:pPr lvl="3" indent="0" eaLnBrk="1" latinLnBrk="0" hangingPunct="1">
              <a:lnSpc>
                <a:spcPct val="100000"/>
              </a:lnSpc>
              <a:spcBef>
                <a:spcPts val="0"/>
              </a:spcBef>
            </a:pPr>
            <a:r>
              <a:rPr lang="en-US" altLang="zh-CN" sz="2800" b="1" dirty="0"/>
              <a:t> </a:t>
            </a:r>
            <a:r>
              <a:rPr lang="en-US" altLang="zh-CN" sz="2800" b="1" dirty="0" err="1"/>
              <a:t>G</a:t>
            </a:r>
            <a:r>
              <a:rPr lang="en-US" altLang="zh-CN" sz="2800" b="1" baseline="-25000" dirty="0" err="1"/>
              <a:t>c</a:t>
            </a:r>
            <a:r>
              <a:rPr lang="zh-CN" altLang="en-US" sz="2800" b="1" dirty="0"/>
              <a:t>中的端集和边集分别是</a:t>
            </a:r>
            <a:r>
              <a:rPr lang="en-US" altLang="zh-CN" sz="2800" b="1" dirty="0"/>
              <a:t>G</a:t>
            </a:r>
            <a:r>
              <a:rPr lang="en-US" altLang="zh-CN" sz="2800" b="1" baseline="-25000" dirty="0"/>
              <a:t>a</a:t>
            </a:r>
            <a:r>
              <a:rPr lang="zh-CN" altLang="en-US" sz="2800" b="1" dirty="0"/>
              <a:t>和</a:t>
            </a:r>
            <a:r>
              <a:rPr lang="en-US" altLang="zh-CN" sz="2800" b="1" dirty="0"/>
              <a:t>G</a:t>
            </a:r>
            <a:r>
              <a:rPr lang="en-US" altLang="zh-CN" sz="2800" b="1" baseline="-25000" dirty="0"/>
              <a:t>b</a:t>
            </a:r>
            <a:r>
              <a:rPr lang="zh-CN" altLang="en-US" sz="2800" b="1" dirty="0"/>
              <a:t>中的端集和边集的并，即</a:t>
            </a:r>
            <a:r>
              <a:rPr lang="en-US" altLang="zh-CN" sz="2800" b="1" dirty="0"/>
              <a:t>V</a:t>
            </a:r>
            <a:r>
              <a:rPr lang="en-US" altLang="zh-CN" sz="2800" b="1" baseline="-25000" dirty="0"/>
              <a:t>c</a:t>
            </a:r>
            <a:r>
              <a:rPr lang="en-US" altLang="zh-CN" sz="2800" b="1" dirty="0"/>
              <a:t>=V</a:t>
            </a:r>
            <a:r>
              <a:rPr lang="en-US" altLang="zh-CN" sz="2800" b="1" baseline="-25000" dirty="0"/>
              <a:t>a</a:t>
            </a:r>
            <a:r>
              <a:rPr lang="en-US" altLang="zh-CN" sz="2800" b="1" dirty="0"/>
              <a:t>∪V</a:t>
            </a:r>
            <a:r>
              <a:rPr lang="en-US" altLang="zh-CN" sz="2800" b="1" baseline="-25000" dirty="0"/>
              <a:t>b</a:t>
            </a:r>
            <a:r>
              <a:rPr lang="zh-CN" altLang="en-US" sz="2800" b="1" dirty="0"/>
              <a:t>以及</a:t>
            </a:r>
            <a:r>
              <a:rPr lang="en-US" altLang="zh-CN" sz="2800" b="1" dirty="0"/>
              <a:t>E</a:t>
            </a:r>
            <a:r>
              <a:rPr lang="en-US" altLang="zh-CN" sz="2800" b="1" baseline="-25000" dirty="0"/>
              <a:t>c</a:t>
            </a:r>
            <a:r>
              <a:rPr lang="en-US" altLang="zh-CN" sz="2800" b="1" dirty="0"/>
              <a:t>=E</a:t>
            </a:r>
            <a:r>
              <a:rPr lang="en-US" altLang="zh-CN" sz="2800" b="1" baseline="-25000" dirty="0"/>
              <a:t>a</a:t>
            </a:r>
            <a:r>
              <a:rPr lang="en-US" altLang="zh-CN" sz="2800" b="1" dirty="0"/>
              <a:t>∪E</a:t>
            </a:r>
            <a:r>
              <a:rPr lang="en-US" altLang="zh-CN" sz="2800" b="1" baseline="-25000" dirty="0"/>
              <a:t>b</a:t>
            </a:r>
            <a:r>
              <a:rPr lang="zh-CN" altLang="en-US" sz="2800" b="1" dirty="0"/>
              <a:t>。</a:t>
            </a:r>
          </a:p>
        </p:txBody>
      </p:sp>
      <p:graphicFrame>
        <p:nvGraphicFramePr>
          <p:cNvPr id="143363" name="对象 1"/>
          <p:cNvGraphicFramePr>
            <a:graphicFrameLocks noChangeAspect="1"/>
          </p:cNvGraphicFramePr>
          <p:nvPr/>
        </p:nvGraphicFramePr>
        <p:xfrm>
          <a:off x="682943" y="3428683"/>
          <a:ext cx="7777162" cy="3489325"/>
        </p:xfrm>
        <a:graphic>
          <a:graphicData uri="http://schemas.openxmlformats.org/presentationml/2006/ole">
            <mc:AlternateContent xmlns:mc="http://schemas.openxmlformats.org/markup-compatibility/2006">
              <mc:Choice xmlns:v="urn:schemas-microsoft-com:vml" Requires="v">
                <p:oleObj spid="_x0000_s16481" r:id="rId4" imgW="5403215" imgH="2296160" progId="Visio.Drawing.11">
                  <p:embed/>
                </p:oleObj>
              </mc:Choice>
              <mc:Fallback>
                <p:oleObj r:id="rId4" imgW="5403215" imgH="2296160" progId="Visio.Drawing.11">
                  <p:embed/>
                  <p:pic>
                    <p:nvPicPr>
                      <p:cNvPr id="0" name="图片 3103"/>
                      <p:cNvPicPr/>
                      <p:nvPr/>
                    </p:nvPicPr>
                    <p:blipFill>
                      <a:blip r:embed="rId5"/>
                      <a:stretch>
                        <a:fillRect/>
                      </a:stretch>
                    </p:blipFill>
                    <p:spPr>
                      <a:xfrm>
                        <a:off x="682943" y="3428683"/>
                        <a:ext cx="7777162" cy="3489325"/>
                      </a:xfrm>
                      <a:prstGeom prst="rect">
                        <a:avLst/>
                      </a:prstGeom>
                      <a:noFill/>
                      <a:ln w="38100">
                        <a:noFill/>
                        <a:miter/>
                      </a:ln>
                    </p:spPr>
                  </p:pic>
                </p:oleObj>
              </mc:Fallback>
            </mc:AlternateContent>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3"/>
          <p:cNvSpPr>
            <a:spLocks noGrp="1" noRot="1"/>
          </p:cNvSpPr>
          <p:nvPr>
            <p:ph idx="1"/>
          </p:nvPr>
        </p:nvSpPr>
        <p:spPr>
          <a:xfrm>
            <a:off x="107950" y="620713"/>
            <a:ext cx="8856663" cy="2492375"/>
          </a:xfrm>
        </p:spPr>
        <p:txBody>
          <a:bodyPr vert="horz" wrap="square" lIns="91440" tIns="45720" rIns="91440" bIns="45720" anchor="t"/>
          <a:lstStyle/>
          <a:p>
            <a:pPr lvl="2" eaLnBrk="1" latinLnBrk="0" hangingPunct="1">
              <a:lnSpc>
                <a:spcPct val="100000"/>
              </a:lnSpc>
              <a:spcBef>
                <a:spcPts val="0"/>
              </a:spcBef>
            </a:pPr>
            <a:r>
              <a:rPr lang="zh-CN" altLang="en-US" sz="3200" b="1" dirty="0"/>
              <a:t>交图</a:t>
            </a:r>
            <a:r>
              <a:rPr lang="en-US" altLang="zh-CN" sz="3200" b="1" dirty="0"/>
              <a:t>--G</a:t>
            </a:r>
            <a:r>
              <a:rPr lang="en-US" altLang="zh-CN" sz="3200" b="1" baseline="-25000" dirty="0"/>
              <a:t>c</a:t>
            </a:r>
            <a:r>
              <a:rPr lang="en-US" altLang="zh-CN" sz="3200" b="1" dirty="0"/>
              <a:t>=G</a:t>
            </a:r>
            <a:r>
              <a:rPr lang="en-US" altLang="zh-CN" sz="3200" b="1" baseline="-25000" dirty="0"/>
              <a:t>a</a:t>
            </a:r>
            <a:r>
              <a:rPr lang="en-US" altLang="zh-CN" sz="3200" b="1" dirty="0"/>
              <a:t>∩G</a:t>
            </a:r>
            <a:r>
              <a:rPr lang="en-US" altLang="zh-CN" sz="3200" b="1" baseline="-25000" dirty="0"/>
              <a:t>b</a:t>
            </a:r>
          </a:p>
          <a:p>
            <a:pPr lvl="3" eaLnBrk="1" latinLnBrk="0" hangingPunct="1">
              <a:lnSpc>
                <a:spcPct val="100000"/>
              </a:lnSpc>
              <a:spcBef>
                <a:spcPts val="0"/>
              </a:spcBef>
            </a:pPr>
            <a:r>
              <a:rPr lang="en-US" altLang="zh-CN" sz="3200" b="1" dirty="0"/>
              <a:t>G</a:t>
            </a:r>
            <a:r>
              <a:rPr lang="en-US" altLang="zh-CN" sz="3200" b="1" baseline="-25000" dirty="0"/>
              <a:t>c</a:t>
            </a:r>
            <a:r>
              <a:rPr lang="zh-CN" altLang="en-US" sz="3200" b="1" dirty="0"/>
              <a:t>中的端集和边集分别是</a:t>
            </a:r>
            <a:r>
              <a:rPr lang="en-US" altLang="zh-CN" sz="3200" b="1" dirty="0"/>
              <a:t>G</a:t>
            </a:r>
            <a:r>
              <a:rPr lang="en-US" altLang="zh-CN" sz="3200" b="1" baseline="-25000" dirty="0"/>
              <a:t>a</a:t>
            </a:r>
            <a:r>
              <a:rPr lang="zh-CN" altLang="en-US" sz="3200" b="1" dirty="0"/>
              <a:t>和</a:t>
            </a:r>
            <a:r>
              <a:rPr lang="en-US" altLang="zh-CN" sz="3200" b="1" dirty="0"/>
              <a:t>G</a:t>
            </a:r>
            <a:r>
              <a:rPr lang="en-US" altLang="zh-CN" sz="3200" b="1" baseline="-25000" dirty="0"/>
              <a:t>b</a:t>
            </a:r>
            <a:r>
              <a:rPr lang="zh-CN" altLang="en-US" sz="3200" b="1" dirty="0"/>
              <a:t>中的端集和边集的交，即</a:t>
            </a:r>
            <a:r>
              <a:rPr lang="en-US" altLang="zh-CN" sz="3200" b="1" dirty="0"/>
              <a:t>V</a:t>
            </a:r>
            <a:r>
              <a:rPr lang="en-US" altLang="zh-CN" sz="3200" b="1" baseline="-25000" dirty="0"/>
              <a:t>c</a:t>
            </a:r>
            <a:r>
              <a:rPr lang="en-US" altLang="zh-CN" sz="3200" b="1" dirty="0"/>
              <a:t>=V</a:t>
            </a:r>
            <a:r>
              <a:rPr lang="en-US" altLang="zh-CN" sz="3200" b="1" baseline="-25000" dirty="0"/>
              <a:t>a</a:t>
            </a:r>
            <a:r>
              <a:rPr lang="en-US" altLang="zh-CN" sz="3200" b="1" dirty="0"/>
              <a:t>∩V</a:t>
            </a:r>
            <a:r>
              <a:rPr lang="en-US" altLang="zh-CN" sz="3200" b="1" baseline="-25000" dirty="0"/>
              <a:t>b</a:t>
            </a:r>
            <a:r>
              <a:rPr lang="zh-CN" altLang="en-US" sz="3200" b="1" dirty="0"/>
              <a:t>以及</a:t>
            </a:r>
            <a:r>
              <a:rPr lang="en-US" altLang="zh-CN" sz="3200" b="1" dirty="0"/>
              <a:t>E</a:t>
            </a:r>
            <a:r>
              <a:rPr lang="en-US" altLang="zh-CN" sz="3200" b="1" baseline="-25000" dirty="0"/>
              <a:t>c</a:t>
            </a:r>
            <a:r>
              <a:rPr lang="en-US" altLang="zh-CN" sz="3200" b="1" dirty="0"/>
              <a:t>=E</a:t>
            </a:r>
            <a:r>
              <a:rPr lang="en-US" altLang="zh-CN" sz="3200" b="1" baseline="-25000" dirty="0"/>
              <a:t>a</a:t>
            </a:r>
            <a:r>
              <a:rPr lang="en-US" altLang="zh-CN" sz="3200" b="1" dirty="0"/>
              <a:t>∩E</a:t>
            </a:r>
            <a:r>
              <a:rPr lang="en-US" altLang="zh-CN" sz="3200" b="1" baseline="-25000" dirty="0"/>
              <a:t>b</a:t>
            </a:r>
            <a:r>
              <a:rPr lang="zh-CN" altLang="en-US" sz="3200" b="1" dirty="0"/>
              <a:t>。</a:t>
            </a:r>
          </a:p>
        </p:txBody>
      </p:sp>
      <p:graphicFrame>
        <p:nvGraphicFramePr>
          <p:cNvPr id="144386" name="对象 1"/>
          <p:cNvGraphicFramePr>
            <a:graphicFrameLocks noChangeAspect="1"/>
          </p:cNvGraphicFramePr>
          <p:nvPr/>
        </p:nvGraphicFramePr>
        <p:xfrm>
          <a:off x="179705" y="2993390"/>
          <a:ext cx="8893175" cy="3343910"/>
        </p:xfrm>
        <a:graphic>
          <a:graphicData uri="http://schemas.openxmlformats.org/presentationml/2006/ole">
            <mc:AlternateContent xmlns:mc="http://schemas.openxmlformats.org/markup-compatibility/2006">
              <mc:Choice xmlns:v="urn:schemas-microsoft-com:vml" Requires="v">
                <p:oleObj spid="_x0000_s17505" r:id="rId3" imgW="5403215" imgH="2212975" progId="Visio.Drawing.11">
                  <p:embed/>
                </p:oleObj>
              </mc:Choice>
              <mc:Fallback>
                <p:oleObj r:id="rId3" imgW="5403215" imgH="2212975" progId="Visio.Drawing.11">
                  <p:embed/>
                  <p:pic>
                    <p:nvPicPr>
                      <p:cNvPr id="0" name="图片 3102"/>
                      <p:cNvPicPr/>
                      <p:nvPr/>
                    </p:nvPicPr>
                    <p:blipFill>
                      <a:blip r:embed="rId4"/>
                      <a:stretch>
                        <a:fillRect/>
                      </a:stretch>
                    </p:blipFill>
                    <p:spPr>
                      <a:xfrm>
                        <a:off x="179705" y="2993390"/>
                        <a:ext cx="8893175" cy="3343910"/>
                      </a:xfrm>
                      <a:prstGeom prst="rect">
                        <a:avLst/>
                      </a:prstGeom>
                      <a:noFill/>
                      <a:ln w="38100">
                        <a:noFill/>
                        <a:miter/>
                      </a:ln>
                    </p:spPr>
                  </p:pic>
                </p:oleObj>
              </mc:Fallback>
            </mc:AlternateContent>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4400" b="1" i="0" u="none" strike="noStrike" kern="0" cap="none" spc="0" normalizeH="0" baseline="0" noProof="0">
              <a:ln>
                <a:noFill/>
              </a:ln>
              <a:solidFill>
                <a:schemeClr val="tx2"/>
              </a:solidFill>
              <a:effectLst>
                <a:outerShdw blurRad="38100" dist="38100" dir="2700000" algn="tl">
                  <a:srgbClr val="C0C0C0"/>
                </a:outerShdw>
              </a:effectLst>
              <a:uLnTx/>
              <a:uFillTx/>
              <a:latin typeface="+mj-lt"/>
              <a:ea typeface="+mj-ea"/>
              <a:cs typeface="+mj-cs"/>
            </a:endParaRPr>
          </a:p>
        </p:txBody>
      </p:sp>
      <p:sp>
        <p:nvSpPr>
          <p:cNvPr id="145410" name="Rectangle 3"/>
          <p:cNvSpPr>
            <a:spLocks noGrp="1" noRot="1"/>
          </p:cNvSpPr>
          <p:nvPr>
            <p:ph idx="1"/>
          </p:nvPr>
        </p:nvSpPr>
        <p:spPr>
          <a:xfrm>
            <a:off x="323850" y="981075"/>
            <a:ext cx="8540750" cy="1655763"/>
          </a:xfrm>
        </p:spPr>
        <p:txBody>
          <a:bodyPr vert="horz" wrap="square" lIns="91440" tIns="45720" rIns="91440" bIns="45720" anchor="t"/>
          <a:lstStyle/>
          <a:p>
            <a:pPr lvl="2" eaLnBrk="1" latinLnBrk="0" hangingPunct="1">
              <a:lnSpc>
                <a:spcPct val="100000"/>
              </a:lnSpc>
              <a:spcBef>
                <a:spcPts val="0"/>
              </a:spcBef>
            </a:pPr>
            <a:r>
              <a:rPr lang="zh-CN" altLang="en-US" sz="3600" b="1" dirty="0"/>
              <a:t>差图</a:t>
            </a:r>
            <a:r>
              <a:rPr lang="en-US" altLang="zh-CN" sz="3600" b="1" dirty="0"/>
              <a:t>--G</a:t>
            </a:r>
            <a:r>
              <a:rPr lang="en-US" altLang="zh-CN" sz="3600" b="1" baseline="-25000" dirty="0"/>
              <a:t>c</a:t>
            </a:r>
            <a:r>
              <a:rPr lang="en-US" altLang="zh-CN" sz="3600" b="1" dirty="0"/>
              <a:t>=G</a:t>
            </a:r>
            <a:r>
              <a:rPr lang="en-US" altLang="zh-CN" sz="3600" b="1" baseline="-25000" dirty="0"/>
              <a:t>a</a:t>
            </a:r>
            <a:r>
              <a:rPr lang="en-US" altLang="zh-CN" sz="3600" b="1" dirty="0"/>
              <a:t>~G</a:t>
            </a:r>
            <a:r>
              <a:rPr lang="en-US" altLang="zh-CN" sz="3600" b="1" baseline="-25000" dirty="0"/>
              <a:t>b</a:t>
            </a:r>
          </a:p>
          <a:p>
            <a:pPr lvl="3" eaLnBrk="1" latinLnBrk="0" hangingPunct="1">
              <a:lnSpc>
                <a:spcPct val="100000"/>
              </a:lnSpc>
              <a:spcBef>
                <a:spcPts val="0"/>
              </a:spcBef>
            </a:pPr>
            <a:r>
              <a:rPr lang="zh-CN" altLang="en-US" sz="3600" b="1" dirty="0"/>
              <a:t>从</a:t>
            </a:r>
            <a:r>
              <a:rPr lang="en-US" altLang="zh-CN" sz="3600" b="1" dirty="0"/>
              <a:t>G</a:t>
            </a:r>
            <a:r>
              <a:rPr lang="en-US" altLang="zh-CN" sz="3600" b="1" baseline="-25000" dirty="0"/>
              <a:t>a</a:t>
            </a:r>
            <a:r>
              <a:rPr lang="zh-CN" altLang="en-US" sz="3600" b="1" dirty="0"/>
              <a:t>中去掉</a:t>
            </a:r>
            <a:r>
              <a:rPr lang="en-US" altLang="zh-CN" sz="3600" b="1" dirty="0"/>
              <a:t>G</a:t>
            </a:r>
            <a:r>
              <a:rPr lang="en-US" altLang="zh-CN" sz="3600" b="1" baseline="-25000" dirty="0"/>
              <a:t>a</a:t>
            </a:r>
            <a:r>
              <a:rPr lang="zh-CN" altLang="en-US" sz="3600" b="1" dirty="0"/>
              <a:t>和</a:t>
            </a:r>
            <a:r>
              <a:rPr lang="en-US" altLang="zh-CN" sz="3600" b="1" dirty="0"/>
              <a:t>G</a:t>
            </a:r>
            <a:r>
              <a:rPr lang="en-US" altLang="zh-CN" sz="3600" b="1" baseline="-25000" dirty="0"/>
              <a:t>b</a:t>
            </a:r>
            <a:r>
              <a:rPr lang="zh-CN" altLang="en-US" sz="3600" b="1" dirty="0"/>
              <a:t>的共有边和共有端，</a:t>
            </a:r>
            <a:r>
              <a:rPr lang="zh-CN" altLang="en-US" sz="3600" b="1" dirty="0">
                <a:solidFill>
                  <a:srgbClr val="FF0000"/>
                </a:solidFill>
              </a:rPr>
              <a:t>但保留与未去掉的边关联的端。</a:t>
            </a:r>
          </a:p>
        </p:txBody>
      </p:sp>
      <p:graphicFrame>
        <p:nvGraphicFramePr>
          <p:cNvPr id="145411" name="对象 1"/>
          <p:cNvGraphicFramePr>
            <a:graphicFrameLocks noChangeAspect="1"/>
          </p:cNvGraphicFramePr>
          <p:nvPr/>
        </p:nvGraphicFramePr>
        <p:xfrm>
          <a:off x="468313" y="3068638"/>
          <a:ext cx="8893175" cy="3173412"/>
        </p:xfrm>
        <a:graphic>
          <a:graphicData uri="http://schemas.openxmlformats.org/presentationml/2006/ole">
            <mc:AlternateContent xmlns:mc="http://schemas.openxmlformats.org/markup-compatibility/2006">
              <mc:Choice xmlns:v="urn:schemas-microsoft-com:vml" Requires="v">
                <p:oleObj spid="_x0000_s18529" r:id="rId4" imgW="5403215" imgH="2140585" progId="Visio.Drawing.11">
                  <p:embed/>
                </p:oleObj>
              </mc:Choice>
              <mc:Fallback>
                <p:oleObj r:id="rId4" imgW="5403215" imgH="2140585" progId="Visio.Drawing.11">
                  <p:embed/>
                  <p:pic>
                    <p:nvPicPr>
                      <p:cNvPr id="0" name="图片 3101"/>
                      <p:cNvPicPr/>
                      <p:nvPr/>
                    </p:nvPicPr>
                    <p:blipFill>
                      <a:blip r:embed="rId5"/>
                      <a:stretch>
                        <a:fillRect/>
                      </a:stretch>
                    </p:blipFill>
                    <p:spPr>
                      <a:xfrm>
                        <a:off x="468313" y="3068638"/>
                        <a:ext cx="8893175" cy="3173412"/>
                      </a:xfrm>
                      <a:prstGeom prst="rect">
                        <a:avLst/>
                      </a:prstGeom>
                      <a:noFill/>
                      <a:ln w="38100">
                        <a:noFill/>
                        <a:miter/>
                      </a:ln>
                    </p:spPr>
                  </p:pic>
                </p:oleObj>
              </mc:Fallback>
            </mc:AlternateContent>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3"/>
          <p:cNvSpPr>
            <a:spLocks noGrp="1" noRot="1"/>
          </p:cNvSpPr>
          <p:nvPr>
            <p:ph idx="1"/>
          </p:nvPr>
        </p:nvSpPr>
        <p:spPr>
          <a:xfrm>
            <a:off x="-36195" y="189230"/>
            <a:ext cx="8540750" cy="1873250"/>
          </a:xfrm>
        </p:spPr>
        <p:txBody>
          <a:bodyPr vert="horz" wrap="square" lIns="91440" tIns="45720" rIns="91440" bIns="45720" anchor="t"/>
          <a:lstStyle/>
          <a:p>
            <a:pPr lvl="2" eaLnBrk="1" hangingPunct="1">
              <a:lnSpc>
                <a:spcPct val="90000"/>
              </a:lnSpc>
            </a:pPr>
            <a:r>
              <a:rPr lang="zh-CN" altLang="en-US" sz="3200" b="1" dirty="0"/>
              <a:t>环和图</a:t>
            </a:r>
            <a:r>
              <a:rPr lang="en-US" altLang="zh-CN" sz="3200" b="1" dirty="0"/>
              <a:t>--G</a:t>
            </a:r>
            <a:r>
              <a:rPr lang="en-US" altLang="zh-CN" sz="3200" b="1" baseline="-25000" dirty="0"/>
              <a:t>c</a:t>
            </a:r>
            <a:r>
              <a:rPr lang="en-US" altLang="zh-CN" sz="3200" b="1" dirty="0"/>
              <a:t>=G</a:t>
            </a:r>
            <a:r>
              <a:rPr lang="en-US" altLang="zh-CN" sz="3200" b="1" baseline="-25000" dirty="0"/>
              <a:t>a</a:t>
            </a:r>
            <a:r>
              <a:rPr lang="en-US" altLang="zh-CN" sz="3200" b="1" dirty="0">
                <a:sym typeface="Symbol" panose="05050102010706020507" pitchFamily="18" charset="2"/>
              </a:rPr>
              <a:t></a:t>
            </a:r>
            <a:r>
              <a:rPr lang="en-US" altLang="zh-CN" sz="3200" b="1" dirty="0"/>
              <a:t>G</a:t>
            </a:r>
            <a:r>
              <a:rPr lang="en-US" altLang="zh-CN" sz="3200" b="1" baseline="-25000" dirty="0"/>
              <a:t>b</a:t>
            </a:r>
          </a:p>
          <a:p>
            <a:pPr lvl="3" eaLnBrk="1" hangingPunct="1">
              <a:lnSpc>
                <a:spcPct val="90000"/>
              </a:lnSpc>
            </a:pPr>
            <a:r>
              <a:rPr lang="zh-CN" altLang="en-US" sz="3200" b="1" dirty="0"/>
              <a:t>从</a:t>
            </a:r>
            <a:r>
              <a:rPr lang="en-US" altLang="zh-CN" sz="3200" b="1" dirty="0"/>
              <a:t>G</a:t>
            </a:r>
            <a:r>
              <a:rPr lang="en-US" altLang="zh-CN" sz="3200" b="1" baseline="-25000" dirty="0"/>
              <a:t>a</a:t>
            </a:r>
            <a:r>
              <a:rPr lang="en-US" altLang="zh-CN" sz="3200" b="1" dirty="0"/>
              <a:t>∪G</a:t>
            </a:r>
            <a:r>
              <a:rPr lang="en-US" altLang="zh-CN" sz="3200" b="1" baseline="-25000" dirty="0"/>
              <a:t>b</a:t>
            </a:r>
            <a:r>
              <a:rPr lang="zh-CN" altLang="en-US" sz="3200" b="1" dirty="0"/>
              <a:t>中去掉</a:t>
            </a:r>
            <a:r>
              <a:rPr lang="en-US" altLang="zh-CN" sz="3200" b="1" dirty="0"/>
              <a:t>G</a:t>
            </a:r>
            <a:r>
              <a:rPr lang="en-US" altLang="zh-CN" sz="3200" b="1" baseline="-25000" dirty="0"/>
              <a:t>a</a:t>
            </a:r>
            <a:r>
              <a:rPr lang="zh-CN" altLang="en-US" sz="3200" b="1" dirty="0"/>
              <a:t>和</a:t>
            </a:r>
            <a:r>
              <a:rPr lang="en-US" altLang="zh-CN" sz="3200" b="1" dirty="0"/>
              <a:t>G</a:t>
            </a:r>
            <a:r>
              <a:rPr lang="en-US" altLang="zh-CN" sz="3200" b="1" baseline="-25000" dirty="0"/>
              <a:t>b</a:t>
            </a:r>
            <a:r>
              <a:rPr lang="zh-CN" altLang="en-US" sz="3200" b="1" dirty="0"/>
              <a:t>的</a:t>
            </a:r>
            <a:r>
              <a:rPr lang="zh-CN" altLang="en-US" sz="3200" b="1" dirty="0">
                <a:solidFill>
                  <a:schemeClr val="hlink"/>
                </a:solidFill>
              </a:rPr>
              <a:t>共有边和端，</a:t>
            </a:r>
            <a:r>
              <a:rPr lang="zh-CN" altLang="en-US" sz="3200" b="1" dirty="0">
                <a:solidFill>
                  <a:srgbClr val="FF0000"/>
                </a:solidFill>
              </a:rPr>
              <a:t>但保留与未去掉的边关联的端。</a:t>
            </a:r>
          </a:p>
        </p:txBody>
      </p:sp>
      <p:graphicFrame>
        <p:nvGraphicFramePr>
          <p:cNvPr id="147458" name="对象 1"/>
          <p:cNvGraphicFramePr>
            <a:graphicFrameLocks noChangeAspect="1"/>
          </p:cNvGraphicFramePr>
          <p:nvPr/>
        </p:nvGraphicFramePr>
        <p:xfrm>
          <a:off x="5003483" y="4509135"/>
          <a:ext cx="3589337" cy="2219325"/>
        </p:xfrm>
        <a:graphic>
          <a:graphicData uri="http://schemas.openxmlformats.org/presentationml/2006/ole">
            <mc:AlternateContent xmlns:mc="http://schemas.openxmlformats.org/markup-compatibility/2006">
              <mc:Choice xmlns:v="urn:schemas-microsoft-com:vml" Requires="v">
                <p:oleObj spid="_x0000_s19637" r:id="rId4" imgW="2244725" imgH="2265045" progId="Visio.Drawing.11">
                  <p:embed/>
                </p:oleObj>
              </mc:Choice>
              <mc:Fallback>
                <p:oleObj r:id="rId4" imgW="2244725" imgH="2265045" progId="Visio.Drawing.11">
                  <p:embed/>
                  <p:pic>
                    <p:nvPicPr>
                      <p:cNvPr id="0" name="图片 3100"/>
                      <p:cNvPicPr/>
                      <p:nvPr/>
                    </p:nvPicPr>
                    <p:blipFill>
                      <a:blip r:embed="rId5"/>
                      <a:stretch>
                        <a:fillRect/>
                      </a:stretch>
                    </p:blipFill>
                    <p:spPr>
                      <a:xfrm>
                        <a:off x="5003483" y="4509135"/>
                        <a:ext cx="3589337" cy="2219325"/>
                      </a:xfrm>
                      <a:prstGeom prst="rect">
                        <a:avLst/>
                      </a:prstGeom>
                      <a:solidFill>
                        <a:srgbClr val="FFFF00"/>
                      </a:solidFill>
                      <a:ln w="38100">
                        <a:noFill/>
                        <a:miter/>
                      </a:ln>
                    </p:spPr>
                  </p:pic>
                </p:oleObj>
              </mc:Fallback>
            </mc:AlternateContent>
          </a:graphicData>
        </a:graphic>
      </p:graphicFrame>
      <p:graphicFrame>
        <p:nvGraphicFramePr>
          <p:cNvPr id="147459" name="Object 4"/>
          <p:cNvGraphicFramePr>
            <a:graphicFrameLocks noChangeAspect="1"/>
          </p:cNvGraphicFramePr>
          <p:nvPr/>
        </p:nvGraphicFramePr>
        <p:xfrm>
          <a:off x="1187133" y="1629410"/>
          <a:ext cx="7200900" cy="3489325"/>
        </p:xfrm>
        <a:graphic>
          <a:graphicData uri="http://schemas.openxmlformats.org/presentationml/2006/ole">
            <mc:AlternateContent xmlns:mc="http://schemas.openxmlformats.org/markup-compatibility/2006">
              <mc:Choice xmlns:v="urn:schemas-microsoft-com:vml" Requires="v">
                <p:oleObj spid="_x0000_s19638" r:id="rId6" imgW="5403215" imgH="2296160" progId="Visio.Drawing.11">
                  <p:embed/>
                </p:oleObj>
              </mc:Choice>
              <mc:Fallback>
                <p:oleObj r:id="rId6" imgW="5403215" imgH="2296160" progId="Visio.Drawing.11">
                  <p:embed/>
                  <p:pic>
                    <p:nvPicPr>
                      <p:cNvPr id="0" name="图片 3098"/>
                      <p:cNvPicPr/>
                      <p:nvPr/>
                    </p:nvPicPr>
                    <p:blipFill>
                      <a:blip r:embed="rId7"/>
                      <a:stretch>
                        <a:fillRect/>
                      </a:stretch>
                    </p:blipFill>
                    <p:spPr>
                      <a:xfrm>
                        <a:off x="1187133" y="1629410"/>
                        <a:ext cx="7200900" cy="3489325"/>
                      </a:xfrm>
                      <a:prstGeom prst="rect">
                        <a:avLst/>
                      </a:prstGeom>
                      <a:noFill/>
                      <a:ln w="38100">
                        <a:noFill/>
                        <a:miter/>
                      </a:ln>
                    </p:spPr>
                  </p:pic>
                </p:oleObj>
              </mc:Fallback>
            </mc:AlternateContent>
          </a:graphicData>
        </a:graphic>
      </p:graphicFrame>
      <p:sp>
        <p:nvSpPr>
          <p:cNvPr id="147460" name="Rectangle 3"/>
          <p:cNvSpPr txBox="1">
            <a:spLocks noRot="1"/>
          </p:cNvSpPr>
          <p:nvPr/>
        </p:nvSpPr>
        <p:spPr>
          <a:xfrm>
            <a:off x="323215" y="5949315"/>
            <a:ext cx="4681220" cy="626745"/>
          </a:xfrm>
          <a:prstGeom prst="rect">
            <a:avLst/>
          </a:prstGeom>
          <a:solidFill>
            <a:schemeClr val="accent1"/>
          </a:solidFill>
          <a:ln w="9525">
            <a:noFill/>
          </a:ln>
        </p:spPr>
        <p:txBody>
          <a:bodyPr anchor="t"/>
          <a:lstStyle/>
          <a:p>
            <a:pPr lvl="2" indent="0" algn="l" rtl="0" eaLnBrk="1" fontAlgn="base" hangingPunct="1">
              <a:lnSpc>
                <a:spcPct val="90000"/>
              </a:lnSpc>
              <a:spcBef>
                <a:spcPct val="20000"/>
              </a:spcBef>
              <a:spcAft>
                <a:spcPct val="0"/>
              </a:spcAft>
              <a:buClr>
                <a:srgbClr val="DC5900"/>
              </a:buClr>
              <a:buSzPct val="85000"/>
              <a:buNone/>
            </a:pPr>
            <a:r>
              <a:rPr lang="zh-CN" altLang="en-US" sz="3200" b="1" dirty="0">
                <a:solidFill>
                  <a:srgbClr val="003399"/>
                </a:solidFill>
                <a:latin typeface="Arial" panose="020B0604020202020204" pitchFamily="34" charset="0"/>
                <a:ea typeface="宋体" panose="02010600030101010101" pitchFamily="2" charset="-122"/>
              </a:rPr>
              <a:t>环和图</a:t>
            </a:r>
            <a:r>
              <a:rPr lang="en-US" altLang="zh-CN" sz="3200" b="1" dirty="0">
                <a:solidFill>
                  <a:srgbClr val="003399"/>
                </a:solidFill>
                <a:latin typeface="Arial" panose="020B0604020202020204" pitchFamily="34" charset="0"/>
                <a:ea typeface="宋体" panose="02010600030101010101" pitchFamily="2" charset="-122"/>
              </a:rPr>
              <a:t>--G</a:t>
            </a:r>
            <a:r>
              <a:rPr lang="en-US" altLang="zh-CN" sz="3200" b="1" baseline="-25000" dirty="0">
                <a:solidFill>
                  <a:srgbClr val="003399"/>
                </a:solidFill>
                <a:latin typeface="Arial" panose="020B0604020202020204" pitchFamily="34" charset="0"/>
                <a:ea typeface="宋体" panose="02010600030101010101" pitchFamily="2" charset="-122"/>
              </a:rPr>
              <a:t>c</a:t>
            </a:r>
            <a:r>
              <a:rPr lang="en-US" altLang="zh-CN" sz="3200" b="1" dirty="0">
                <a:solidFill>
                  <a:srgbClr val="003399"/>
                </a:solidFill>
                <a:latin typeface="Arial" panose="020B0604020202020204" pitchFamily="34" charset="0"/>
                <a:ea typeface="宋体" panose="02010600030101010101" pitchFamily="2" charset="-122"/>
              </a:rPr>
              <a:t>=G</a:t>
            </a:r>
            <a:r>
              <a:rPr lang="en-US" altLang="zh-CN" sz="3200" b="1" baseline="-25000" dirty="0">
                <a:solidFill>
                  <a:srgbClr val="003399"/>
                </a:solidFill>
                <a:latin typeface="Arial" panose="020B0604020202020204" pitchFamily="34" charset="0"/>
                <a:ea typeface="宋体" panose="02010600030101010101" pitchFamily="2" charset="-122"/>
              </a:rPr>
              <a:t>a</a:t>
            </a:r>
            <a:r>
              <a:rPr lang="en-US" altLang="zh-CN" sz="3200" b="1" dirty="0">
                <a:solidFill>
                  <a:srgbClr val="003399"/>
                </a:solidFill>
                <a:latin typeface="Arial" panose="020B0604020202020204" pitchFamily="34" charset="0"/>
                <a:ea typeface="宋体" panose="02010600030101010101" pitchFamily="2" charset="-122"/>
                <a:sym typeface="Symbol" panose="05050102010706020507" pitchFamily="18" charset="2"/>
              </a:rPr>
              <a:t></a:t>
            </a:r>
            <a:r>
              <a:rPr lang="en-US" altLang="zh-CN" sz="3200" b="1" dirty="0">
                <a:solidFill>
                  <a:srgbClr val="003399"/>
                </a:solidFill>
                <a:latin typeface="Arial" panose="020B0604020202020204" pitchFamily="34" charset="0"/>
                <a:ea typeface="宋体" panose="02010600030101010101" pitchFamily="2" charset="-122"/>
              </a:rPr>
              <a:t>G</a:t>
            </a:r>
            <a:r>
              <a:rPr lang="en-US" altLang="zh-CN" sz="3200" b="1" baseline="-25000" dirty="0">
                <a:solidFill>
                  <a:srgbClr val="003399"/>
                </a:solidFill>
                <a:latin typeface="Arial" panose="020B0604020202020204" pitchFamily="34" charset="0"/>
                <a:ea typeface="宋体" panose="02010600030101010101" pitchFamily="2" charset="-122"/>
              </a:rPr>
              <a:t>b</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9" name="Rectangle 5"/>
          <p:cNvSpPr>
            <a:spLocks noGrp="1" noRot="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4400" b="1" i="0" u="none" strike="noStrike" kern="0" cap="none" spc="0" normalizeH="0" baseline="0" noProof="0">
              <a:ln>
                <a:noFill/>
              </a:ln>
              <a:solidFill>
                <a:schemeClr val="tx2"/>
              </a:solidFill>
              <a:effectLst>
                <a:outerShdw blurRad="38100" dist="38100" dir="2700000" algn="tl">
                  <a:srgbClr val="C0C0C0"/>
                </a:outerShdw>
              </a:effectLst>
              <a:uLnTx/>
              <a:uFillTx/>
              <a:latin typeface="+mj-lt"/>
              <a:ea typeface="+mj-ea"/>
              <a:cs typeface="+mj-cs"/>
            </a:endParaRPr>
          </a:p>
        </p:txBody>
      </p:sp>
      <p:graphicFrame>
        <p:nvGraphicFramePr>
          <p:cNvPr id="149506" name="Object 4"/>
          <p:cNvGraphicFramePr>
            <a:graphicFrameLocks noGrp="1" noChangeAspect="1"/>
          </p:cNvGraphicFramePr>
          <p:nvPr>
            <p:ph idx="1"/>
          </p:nvPr>
        </p:nvGraphicFramePr>
        <p:xfrm>
          <a:off x="755650" y="404813"/>
          <a:ext cx="7991475" cy="5969000"/>
        </p:xfrm>
        <a:graphic>
          <a:graphicData uri="http://schemas.openxmlformats.org/presentationml/2006/ole">
            <mc:AlternateContent xmlns:mc="http://schemas.openxmlformats.org/markup-compatibility/2006">
              <mc:Choice xmlns:v="urn:schemas-microsoft-com:vml" Requires="v">
                <p:oleObj spid="_x0000_s20577" r:id="rId3" imgW="5403215" imgH="4041775" progId="Visio.Drawing.11">
                  <p:embed/>
                </p:oleObj>
              </mc:Choice>
              <mc:Fallback>
                <p:oleObj r:id="rId3" imgW="5403215" imgH="4041775" progId="Visio.Drawing.11">
                  <p:embed/>
                  <p:pic>
                    <p:nvPicPr>
                      <p:cNvPr id="0" name="图片 3099"/>
                      <p:cNvPicPr/>
                      <p:nvPr/>
                    </p:nvPicPr>
                    <p:blipFill>
                      <a:blip r:embed="rId4"/>
                      <a:stretch>
                        <a:fillRect/>
                      </a:stretch>
                    </p:blipFill>
                    <p:spPr>
                      <a:xfrm>
                        <a:off x="755650" y="404813"/>
                        <a:ext cx="7991475" cy="5969000"/>
                      </a:xfrm>
                      <a:prstGeom prst="rect">
                        <a:avLst/>
                      </a:prstGeom>
                      <a:noFill/>
                      <a:ln w="38100">
                        <a:miter/>
                      </a:ln>
                    </p:spPr>
                  </p:pic>
                </p:oleObj>
              </mc:Fallback>
            </mc:AlternateContent>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Rot="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4400" b="1" i="0" u="none" strike="noStrike" kern="0" cap="none" spc="0" normalizeH="0" baseline="0" noProof="0">
              <a:ln>
                <a:noFill/>
              </a:ln>
              <a:solidFill>
                <a:schemeClr val="tx2"/>
              </a:solidFill>
              <a:effectLst>
                <a:outerShdw blurRad="38100" dist="38100" dir="2700000" algn="tl">
                  <a:srgbClr val="C0C0C0"/>
                </a:outerShdw>
              </a:effectLst>
              <a:uLnTx/>
              <a:uFillTx/>
              <a:latin typeface="+mj-lt"/>
              <a:ea typeface="+mj-ea"/>
              <a:cs typeface="+mj-cs"/>
            </a:endParaRPr>
          </a:p>
        </p:txBody>
      </p:sp>
      <p:sp>
        <p:nvSpPr>
          <p:cNvPr id="150530" name="Rectangle 3"/>
          <p:cNvSpPr>
            <a:spLocks noGrp="1" noRot="1"/>
          </p:cNvSpPr>
          <p:nvPr>
            <p:ph idx="1"/>
          </p:nvPr>
        </p:nvSpPr>
        <p:spPr>
          <a:xfrm>
            <a:off x="323850" y="1989138"/>
            <a:ext cx="8540750" cy="2447925"/>
          </a:xfrm>
        </p:spPr>
        <p:txBody>
          <a:bodyPr vert="horz" wrap="square" lIns="91440" tIns="45720" rIns="91440" bIns="45720" anchor="t"/>
          <a:lstStyle/>
          <a:p>
            <a:pPr lvl="1" eaLnBrk="1" hangingPunct="1"/>
            <a:r>
              <a:rPr lang="zh-CN" altLang="en-US" b="1" dirty="0"/>
              <a:t>若</a:t>
            </a:r>
            <a:r>
              <a:rPr lang="en-US" altLang="zh-CN" b="1" dirty="0"/>
              <a:t>G</a:t>
            </a:r>
            <a:r>
              <a:rPr lang="en-US" altLang="zh-CN" b="1" baseline="-25000" dirty="0"/>
              <a:t>a</a:t>
            </a:r>
            <a:r>
              <a:rPr lang="en-US" altLang="zh-CN" b="1" dirty="0"/>
              <a:t>∩G</a:t>
            </a:r>
            <a:r>
              <a:rPr lang="en-US" altLang="zh-CN" b="1" baseline="-25000" dirty="0"/>
              <a:t>b</a:t>
            </a:r>
            <a:r>
              <a:rPr lang="en-US" altLang="zh-CN" b="1" dirty="0"/>
              <a:t>=</a:t>
            </a:r>
            <a:r>
              <a:rPr lang="en-US" altLang="zh-CN" b="1" dirty="0">
                <a:sym typeface="Symbol" panose="05050102010706020507" pitchFamily="18" charset="2"/>
              </a:rPr>
              <a:t>=</a:t>
            </a:r>
            <a:r>
              <a:rPr lang="zh-CN" altLang="en-US" b="1" dirty="0">
                <a:sym typeface="Symbol" panose="05050102010706020507" pitchFamily="18" charset="2"/>
              </a:rPr>
              <a:t>空图，则</a:t>
            </a:r>
            <a:r>
              <a:rPr lang="en-US" altLang="zh-CN" b="1" dirty="0"/>
              <a:t>G</a:t>
            </a:r>
            <a:r>
              <a:rPr lang="en-US" altLang="zh-CN" b="1" baseline="-25000" dirty="0"/>
              <a:t>a</a:t>
            </a:r>
            <a:r>
              <a:rPr lang="en-US" altLang="zh-CN" b="1" dirty="0"/>
              <a:t>∪G</a:t>
            </a:r>
            <a:r>
              <a:rPr lang="en-US" altLang="zh-CN" b="1" baseline="-25000" dirty="0"/>
              <a:t>b</a:t>
            </a:r>
            <a:r>
              <a:rPr lang="en-US" altLang="zh-CN" b="1" dirty="0"/>
              <a:t>= G</a:t>
            </a:r>
            <a:r>
              <a:rPr lang="en-US" altLang="zh-CN" b="1" baseline="-25000" dirty="0"/>
              <a:t>a</a:t>
            </a:r>
            <a:r>
              <a:rPr lang="en-US" altLang="zh-CN" b="1" dirty="0"/>
              <a:t>+G</a:t>
            </a:r>
            <a:r>
              <a:rPr lang="en-US" altLang="zh-CN" b="1" baseline="-25000" dirty="0"/>
              <a:t>b</a:t>
            </a:r>
            <a:r>
              <a:rPr lang="zh-CN" altLang="en-US" b="1" dirty="0"/>
              <a:t>，称为它们的直和。</a:t>
            </a:r>
            <a:endParaRPr lang="en-US" altLang="zh-CN" b="1" dirty="0"/>
          </a:p>
          <a:p>
            <a:pPr lvl="1" eaLnBrk="1" hangingPunct="1"/>
            <a:endParaRPr lang="zh-CN" altLang="en-US" b="1" dirty="0"/>
          </a:p>
          <a:p>
            <a:pPr lvl="1" eaLnBrk="1" hangingPunct="1"/>
            <a:r>
              <a:rPr lang="zh-CN" altLang="en-US" b="1" dirty="0"/>
              <a:t>若</a:t>
            </a:r>
            <a:r>
              <a:rPr lang="en-US" altLang="zh-CN" b="1" dirty="0"/>
              <a:t>G</a:t>
            </a:r>
            <a:r>
              <a:rPr lang="en-US" altLang="zh-CN" b="1" baseline="-25000" dirty="0"/>
              <a:t>b</a:t>
            </a:r>
            <a:r>
              <a:rPr lang="en-US" altLang="zh-CN" b="1" dirty="0">
                <a:sym typeface="Symbol" panose="05050102010706020507" pitchFamily="18" charset="2"/>
              </a:rPr>
              <a:t>G</a:t>
            </a:r>
            <a:r>
              <a:rPr lang="en-US" altLang="zh-CN" b="1" baseline="-25000" dirty="0">
                <a:sym typeface="Symbol" panose="05050102010706020507" pitchFamily="18" charset="2"/>
              </a:rPr>
              <a:t>a</a:t>
            </a:r>
            <a:r>
              <a:rPr lang="zh-CN" altLang="en-US" b="1" dirty="0">
                <a:sym typeface="Symbol" panose="05050102010706020507" pitchFamily="18" charset="2"/>
              </a:rPr>
              <a:t>，则</a:t>
            </a:r>
            <a:r>
              <a:rPr lang="en-US" altLang="zh-CN" b="1" dirty="0"/>
              <a:t>G</a:t>
            </a:r>
            <a:r>
              <a:rPr lang="en-US" altLang="zh-CN" b="1" baseline="-25000" dirty="0"/>
              <a:t>a</a:t>
            </a:r>
            <a:r>
              <a:rPr lang="en-US" altLang="zh-CN" b="1" dirty="0"/>
              <a:t>~G</a:t>
            </a:r>
            <a:r>
              <a:rPr lang="en-US" altLang="zh-CN" b="1" baseline="-25000" dirty="0"/>
              <a:t>b</a:t>
            </a:r>
            <a:r>
              <a:rPr lang="en-US" altLang="zh-CN" b="1" dirty="0"/>
              <a:t>=G</a:t>
            </a:r>
            <a:r>
              <a:rPr lang="en-US" altLang="zh-CN" b="1" baseline="-25000" dirty="0"/>
              <a:t>a</a:t>
            </a:r>
            <a:r>
              <a:rPr lang="en-US" altLang="zh-CN" b="1" dirty="0"/>
              <a:t>-G</a:t>
            </a:r>
            <a:r>
              <a:rPr lang="en-US" altLang="zh-CN" b="1" baseline="-25000" dirty="0"/>
              <a:t>b</a:t>
            </a:r>
            <a:r>
              <a:rPr lang="zh-CN" altLang="en-US" b="1" dirty="0"/>
              <a:t>，称为直差。</a:t>
            </a:r>
            <a:endParaRPr lang="en-US" altLang="zh-CN" b="1" dirty="0"/>
          </a:p>
          <a:p>
            <a:pPr lvl="1" eaLnBrk="1" hangingPunct="1"/>
            <a:endParaRPr lang="zh-CN" altLang="en-US" b="1" dirty="0"/>
          </a:p>
          <a:p>
            <a:pPr lvl="1" eaLnBrk="1" hangingPunct="1"/>
            <a:r>
              <a:rPr lang="zh-CN" altLang="en-US" b="1" dirty="0"/>
              <a:t>一般地说，有</a:t>
            </a:r>
            <a:r>
              <a:rPr lang="en-US" altLang="zh-CN" b="1" dirty="0"/>
              <a:t>G</a:t>
            </a:r>
            <a:r>
              <a:rPr lang="en-US" altLang="zh-CN" b="1" baseline="-25000" dirty="0"/>
              <a:t>a</a:t>
            </a:r>
            <a:r>
              <a:rPr lang="en-US" altLang="zh-CN" b="1" dirty="0"/>
              <a:t>~G</a:t>
            </a:r>
            <a:r>
              <a:rPr lang="en-US" altLang="zh-CN" b="1" baseline="-25000" dirty="0"/>
              <a:t>b</a:t>
            </a:r>
            <a:r>
              <a:rPr lang="en-US" altLang="zh-CN" b="1" dirty="0"/>
              <a:t>=G</a:t>
            </a:r>
            <a:r>
              <a:rPr lang="en-US" altLang="zh-CN" b="1" baseline="-25000" dirty="0"/>
              <a:t>a</a:t>
            </a:r>
            <a:r>
              <a:rPr lang="en-US" altLang="zh-CN" b="1" dirty="0"/>
              <a:t>-</a:t>
            </a:r>
            <a:r>
              <a:rPr lang="en-US" altLang="zh-CN" b="1" dirty="0">
                <a:solidFill>
                  <a:srgbClr val="FC3E3E"/>
                </a:solidFill>
              </a:rPr>
              <a:t>G</a:t>
            </a:r>
            <a:r>
              <a:rPr lang="en-US" altLang="zh-CN" b="1" baseline="-25000" dirty="0">
                <a:solidFill>
                  <a:srgbClr val="FC3E3E"/>
                </a:solidFill>
              </a:rPr>
              <a:t>a</a:t>
            </a:r>
            <a:r>
              <a:rPr lang="en-US" altLang="zh-CN" b="1" dirty="0">
                <a:solidFill>
                  <a:srgbClr val="FC3E3E"/>
                </a:solidFill>
              </a:rPr>
              <a:t>∩G</a:t>
            </a:r>
            <a:r>
              <a:rPr lang="en-US" altLang="zh-CN" b="1" baseline="-25000" dirty="0">
                <a:solidFill>
                  <a:srgbClr val="FC3E3E"/>
                </a:solidFill>
              </a:rPr>
              <a:t>b</a:t>
            </a:r>
            <a:r>
              <a:rPr lang="zh-CN" altLang="en-US" b="1" dirty="0"/>
              <a:t>。</a:t>
            </a:r>
            <a:endParaRPr lang="zh-CN" altLang="en-US" b="1" baseline="-250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Rectangle 2"/>
          <p:cNvSpPr>
            <a:spLocks noGrp="1" noRot="1"/>
          </p:cNvSpPr>
          <p:nvPr>
            <p:ph type="title"/>
          </p:nvPr>
        </p:nvSpPr>
        <p:spPr>
          <a:xfrm>
            <a:off x="395605" y="116523"/>
            <a:ext cx="8231188" cy="698500"/>
          </a:xfrm>
        </p:spPr>
        <p:txBody>
          <a:bodyPr vert="horz" wrap="square" lIns="91440" tIns="45720" rIns="91440" bIns="45720" anchor="b"/>
          <a:lstStyle/>
          <a:p>
            <a:pPr eaLnBrk="1" hangingPunct="1"/>
            <a:r>
              <a:rPr lang="en-US" altLang="zh-CN" sz="4000" kern="1200" dirty="0">
                <a:solidFill>
                  <a:srgbClr val="5D2513"/>
                </a:solidFill>
                <a:latin typeface="方正粗黑宋简体" panose="02000000000000000000" pitchFamily="2" charset="-122"/>
                <a:ea typeface="方正粗黑宋简体" panose="02000000000000000000" pitchFamily="2" charset="-122"/>
                <a:cs typeface="方正粗黑宋简体" panose="02000000000000000000" pitchFamily="2" charset="-122"/>
              </a:rPr>
              <a:t>3.1.2 </a:t>
            </a:r>
            <a:r>
              <a:rPr lang="zh-CN" altLang="en-US" sz="4000" kern="1200" dirty="0">
                <a:solidFill>
                  <a:srgbClr val="5D2513"/>
                </a:solidFill>
                <a:latin typeface="方正粗黑宋简体" panose="02000000000000000000" pitchFamily="2" charset="-122"/>
                <a:ea typeface="方正粗黑宋简体" panose="02000000000000000000" pitchFamily="2" charset="-122"/>
                <a:cs typeface="方正粗黑宋简体" panose="02000000000000000000" pitchFamily="2" charset="-122"/>
              </a:rPr>
              <a:t>图的联结性</a:t>
            </a:r>
          </a:p>
        </p:txBody>
      </p:sp>
      <p:sp>
        <p:nvSpPr>
          <p:cNvPr id="4" name="内容占位符 3"/>
          <p:cNvSpPr>
            <a:spLocks noGrp="1"/>
          </p:cNvSpPr>
          <p:nvPr>
            <p:ph idx="1"/>
          </p:nvPr>
        </p:nvSpPr>
        <p:spPr>
          <a:xfrm>
            <a:off x="323850" y="981075"/>
            <a:ext cx="8208963" cy="5184775"/>
          </a:xfrm>
        </p:spPr>
        <p:txBody>
          <a:bodyPr vert="horz" wrap="square" lIns="91440" tIns="45720" rIns="91440" bIns="45720" numCol="1" rtlCol="0" anchor="t" anchorCtr="0" compatLnSpc="1">
            <a:normAutofit/>
          </a:bodyPr>
          <a:lstStyle/>
          <a:p>
            <a:pPr marL="357505" marR="0" lvl="0" indent="-357505" algn="just" defTabSz="914400" rtl="0" eaLnBrk="1" fontAlgn="auto" latinLnBrk="0" hangingPunct="1">
              <a:lnSpc>
                <a:spcPct val="200000"/>
              </a:lnSpc>
              <a:spcBef>
                <a:spcPts val="1400"/>
              </a:spcBef>
              <a:spcAft>
                <a:spcPts val="0"/>
              </a:spcAft>
              <a:buClr>
                <a:schemeClr val="accent1">
                  <a:lumMod val="75000"/>
                </a:schemeClr>
              </a:buClr>
              <a:buSzPct val="50000"/>
              <a:buFont typeface="Wingdings" panose="05000000000000000000" pitchFamily="2" charset="2"/>
              <a:buChar char="u"/>
              <a:defRPr/>
            </a:pPr>
            <a:r>
              <a:rPr kumimoji="0" lang="en-US" altLang="zh-CN" sz="3200" b="1" i="0" u="none" strike="noStrike" kern="1200" cap="none" spc="0" normalizeH="0" baseline="0" noProof="0" dirty="0">
                <a:ln>
                  <a:noFill/>
                </a:ln>
                <a:solidFill>
                  <a:schemeClr val="accent1">
                    <a:lumMod val="50000"/>
                  </a:schemeClr>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1.</a:t>
            </a:r>
            <a:r>
              <a:rPr kumimoji="0" lang="zh-CN" altLang="en-US" sz="3200" b="1" i="0" u="none" strike="noStrike" kern="1200" cap="none" spc="0" normalizeH="0" baseline="0" noProof="0" dirty="0">
                <a:ln>
                  <a:noFill/>
                </a:ln>
                <a:solidFill>
                  <a:schemeClr val="accent1">
                    <a:lumMod val="50000"/>
                  </a:schemeClr>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端的度数</a:t>
            </a:r>
            <a:endParaRPr kumimoji="0" lang="en-US" altLang="zh-CN" sz="3200" b="1" i="0" u="none" strike="noStrike" kern="1200" cap="none" spc="0" normalizeH="0" baseline="0" noProof="0" dirty="0">
              <a:ln>
                <a:noFill/>
              </a:ln>
              <a:solidFill>
                <a:schemeClr val="accent1">
                  <a:lumMod val="50000"/>
                </a:schemeClr>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endParaRPr>
          </a:p>
          <a:p>
            <a:pPr marL="357505" marR="0" lvl="0" indent="-357505" algn="just" defTabSz="914400" rtl="0" eaLnBrk="1" fontAlgn="auto" latinLnBrk="0" hangingPunct="1">
              <a:lnSpc>
                <a:spcPct val="200000"/>
              </a:lnSpc>
              <a:spcBef>
                <a:spcPct val="0"/>
              </a:spcBef>
              <a:spcAft>
                <a:spcPts val="0"/>
              </a:spcAft>
              <a:buClr>
                <a:schemeClr val="accent1">
                  <a:lumMod val="75000"/>
                </a:schemeClr>
              </a:buClr>
              <a:buSzPct val="50000"/>
              <a:buFont typeface="Wingdings" panose="05000000000000000000" pitchFamily="2" charset="2"/>
              <a:buChar char="u"/>
              <a:defRPr/>
            </a:pPr>
            <a:r>
              <a:rPr kumimoji="0" lang="en-US" altLang="zh-CN" sz="3200" b="1" i="0" u="none" strike="noStrike" kern="1200" cap="none" spc="0" normalizeH="0" baseline="0" noProof="0" dirty="0">
                <a:ln>
                  <a:noFill/>
                </a:ln>
                <a:solidFill>
                  <a:schemeClr val="accent1">
                    <a:lumMod val="50000"/>
                  </a:schemeClr>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2.</a:t>
            </a:r>
            <a:r>
              <a:rPr kumimoji="0" lang="zh-CN" altLang="en-US" sz="3200" b="1" i="0" u="none" strike="noStrike" kern="1200" cap="none" spc="0" normalizeH="0" baseline="0" noProof="0" dirty="0">
                <a:ln>
                  <a:noFill/>
                </a:ln>
                <a:solidFill>
                  <a:schemeClr val="accent1">
                    <a:lumMod val="50000"/>
                  </a:schemeClr>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链、环和径</a:t>
            </a:r>
            <a:endParaRPr kumimoji="0" lang="en-US" altLang="zh-CN" sz="3200" b="1" i="0" u="none" strike="noStrike" kern="1200" cap="none" spc="0" normalizeH="0" baseline="0" noProof="0" dirty="0">
              <a:ln>
                <a:noFill/>
              </a:ln>
              <a:solidFill>
                <a:schemeClr val="accent1">
                  <a:lumMod val="50000"/>
                </a:schemeClr>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endParaRPr>
          </a:p>
          <a:p>
            <a:pPr marL="357505" marR="0" lvl="0" indent="-357505" algn="just" defTabSz="914400" rtl="0" eaLnBrk="1" fontAlgn="auto" latinLnBrk="0" hangingPunct="1">
              <a:lnSpc>
                <a:spcPct val="200000"/>
              </a:lnSpc>
              <a:spcBef>
                <a:spcPct val="0"/>
              </a:spcBef>
              <a:spcAft>
                <a:spcPts val="0"/>
              </a:spcAft>
              <a:buClr>
                <a:schemeClr val="accent1">
                  <a:lumMod val="75000"/>
                </a:schemeClr>
              </a:buClr>
              <a:buSzPct val="50000"/>
              <a:buFont typeface="Wingdings" panose="05000000000000000000" pitchFamily="2" charset="2"/>
              <a:buChar char="u"/>
              <a:defRPr/>
            </a:pPr>
            <a:r>
              <a:rPr kumimoji="0" lang="en-US" altLang="zh-CN" sz="3200" b="1" i="0" u="none" strike="noStrike" kern="1200" cap="none" spc="0" normalizeH="0" baseline="0" noProof="0" dirty="0">
                <a:ln>
                  <a:noFill/>
                </a:ln>
                <a:solidFill>
                  <a:schemeClr val="accent1">
                    <a:lumMod val="50000"/>
                  </a:schemeClr>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3.</a:t>
            </a:r>
            <a:r>
              <a:rPr kumimoji="0" lang="zh-CN" altLang="en-US" sz="3200" b="1" i="0" u="none" strike="noStrike" kern="1200" cap="none" spc="0" normalizeH="0" baseline="0" noProof="0" dirty="0">
                <a:ln>
                  <a:noFill/>
                </a:ln>
                <a:solidFill>
                  <a:schemeClr val="accent1">
                    <a:lumMod val="50000"/>
                  </a:schemeClr>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联结图（连通图）</a:t>
            </a:r>
          </a:p>
          <a:p>
            <a:pPr marL="357505" marR="0" lvl="0" indent="-357505" algn="just" defTabSz="914400" rtl="0" eaLnBrk="1" fontAlgn="auto" latinLnBrk="0" hangingPunct="1">
              <a:lnSpc>
                <a:spcPct val="90000"/>
              </a:lnSpc>
              <a:spcBef>
                <a:spcPct val="0"/>
              </a:spcBef>
              <a:spcAft>
                <a:spcPts val="0"/>
              </a:spcAft>
              <a:buClr>
                <a:schemeClr val="accent1">
                  <a:lumMod val="75000"/>
                </a:schemeClr>
              </a:buClr>
              <a:buSzPct val="50000"/>
              <a:buFont typeface="Wingdings" panose="05000000000000000000" pitchFamily="2" charset="2"/>
              <a:buChar char="u"/>
              <a:defRPr/>
            </a:pPr>
            <a:endParaRPr kumimoji="0" lang="zh-CN" altLang="en-US" sz="3200" b="1" i="0" u="none" strike="noStrike" kern="1200" cap="none" spc="0" normalizeH="0" baseline="0" noProof="0" dirty="0">
              <a:ln>
                <a:noFill/>
              </a:ln>
              <a:solidFill>
                <a:schemeClr val="accent1">
                  <a:lumMod val="50000"/>
                </a:schemeClr>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endParaRPr>
          </a:p>
          <a:p>
            <a:pPr marL="357505" marR="0" lvl="0" indent="-357505" algn="just" defTabSz="914400" rtl="0" eaLnBrk="1" fontAlgn="auto" latinLnBrk="0" hangingPunct="1">
              <a:lnSpc>
                <a:spcPct val="110000"/>
              </a:lnSpc>
              <a:spcBef>
                <a:spcPts val="1400"/>
              </a:spcBef>
              <a:spcAft>
                <a:spcPts val="0"/>
              </a:spcAft>
              <a:buClr>
                <a:schemeClr val="accent1">
                  <a:lumMod val="75000"/>
                </a:schemeClr>
              </a:buClr>
              <a:buSzPct val="50000"/>
              <a:buFont typeface="Wingdings" panose="05000000000000000000" pitchFamily="2" charset="2"/>
              <a:buChar char="u"/>
              <a:defRPr/>
            </a:pPr>
            <a:endParaRPr kumimoji="0" lang="zh-CN" altLang="en-US" sz="3200" b="1" i="0" u="none" strike="noStrike" kern="1200" cap="none" spc="0" normalizeH="0" baseline="0" noProof="0" dirty="0">
              <a:ln>
                <a:noFill/>
              </a:ln>
              <a:solidFill>
                <a:schemeClr val="accent1">
                  <a:lumMod val="50000"/>
                </a:schemeClr>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PA-矩形 2"/>
          <p:cNvSpPr>
            <a:spLocks noGrp="1" noRot="1" noChangeArrowheads="1"/>
          </p:cNvSpPr>
          <p:nvPr>
            <p:ph type="title"/>
            <p:custDataLst>
              <p:tags r:id="rId3"/>
            </p:custDataLst>
          </p:nvPr>
        </p:nvSpPr>
        <p:spPr>
          <a:xfrm>
            <a:off x="1042988" y="188913"/>
            <a:ext cx="6777038" cy="620713"/>
          </a:xfrm>
        </p:spPr>
        <p:txBody>
          <a:bodyPr vert="horz" wrap="square" lIns="91440" tIns="45720" rIns="91440" bIns="45720" numCol="1" rtlCol="0" anchor="b" anchorCtr="0" compatLnSpc="1">
            <a:normAutofit fontScale="90000"/>
          </a:body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en-US" altLang="zh-CN" sz="4000" b="1" i="0" u="none" strike="noStrike" kern="1200" cap="none" spc="0" normalizeH="0" baseline="0" noProof="0" dirty="0">
                <a:ln>
                  <a:noFill/>
                </a:ln>
                <a:solidFill>
                  <a:schemeClr val="accent2">
                    <a:lumMod val="50000"/>
                  </a:schemeClr>
                </a:solidFill>
                <a:effectLst/>
                <a:uLnTx/>
                <a:uFillTx/>
                <a:latin typeface="幼圆" panose="02010509060101010101" pitchFamily="49" charset="-122"/>
                <a:ea typeface="幼圆" panose="02010509060101010101" pitchFamily="49" charset="-122"/>
                <a:cs typeface="+mj-cs"/>
              </a:rPr>
              <a:t>1.</a:t>
            </a:r>
            <a:r>
              <a:rPr kumimoji="0" lang="zh-CN" altLang="en-US" sz="4000" b="1" i="0" u="none" strike="noStrike" kern="1200" cap="none" spc="0" normalizeH="0" baseline="0" noProof="0" dirty="0">
                <a:ln>
                  <a:noFill/>
                </a:ln>
                <a:solidFill>
                  <a:schemeClr val="accent2">
                    <a:lumMod val="50000"/>
                  </a:schemeClr>
                </a:solidFill>
                <a:effectLst/>
                <a:uLnTx/>
                <a:uFillTx/>
                <a:latin typeface="幼圆" panose="02010509060101010101" pitchFamily="49" charset="-122"/>
                <a:ea typeface="幼圆" panose="02010509060101010101" pitchFamily="49" charset="-122"/>
                <a:cs typeface="+mj-cs"/>
              </a:rPr>
              <a:t>端的度数</a:t>
            </a:r>
          </a:p>
        </p:txBody>
      </p:sp>
      <p:sp>
        <p:nvSpPr>
          <p:cNvPr id="198659" name="PA-矩形 3"/>
          <p:cNvSpPr>
            <a:spLocks noGrp="1" noRot="1" noChangeArrowheads="1"/>
          </p:cNvSpPr>
          <p:nvPr>
            <p:ph type="body" sz="half" idx="1"/>
            <p:custDataLst>
              <p:tags r:id="rId4"/>
            </p:custDataLst>
          </p:nvPr>
        </p:nvSpPr>
        <p:spPr>
          <a:xfrm>
            <a:off x="35560" y="692785"/>
            <a:ext cx="9040495" cy="2951480"/>
          </a:xfrm>
        </p:spPr>
        <p:txBody>
          <a:bodyPr vert="horz" wrap="square" lIns="91440" tIns="45720" rIns="91440" bIns="45720" numCol="1" rtlCol="0" anchor="t" anchorCtr="0" compatLnSpc="1">
            <a:noAutofit/>
          </a:bodyPr>
          <a:lstStyle/>
          <a:p>
            <a:pPr marL="0" marR="0" lvl="0" indent="-285750" algn="just" defTabSz="914400" rtl="0" eaLnBrk="1" fontAlgn="auto" latinLnBrk="0" hangingPunct="1">
              <a:lnSpc>
                <a:spcPct val="100000"/>
              </a:lnSpc>
              <a:spcBef>
                <a:spcPts val="0"/>
              </a:spcBef>
              <a:spcAft>
                <a:spcPts val="600"/>
              </a:spcAft>
              <a:buClr>
                <a:schemeClr val="accent1">
                  <a:lumMod val="60000"/>
                  <a:lumOff val="40000"/>
                </a:schemeClr>
              </a:buClr>
              <a:buSzTx/>
              <a:buFont typeface="华文新魏" panose="02010800040101010101" pitchFamily="2" charset="-122"/>
              <a:buChar char=" "/>
              <a:defRPr/>
            </a:pPr>
            <a:r>
              <a:rPr kumimoji="0" lang="zh-CN" altLang="en-US" sz="40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ea"/>
              </a:rPr>
              <a:t>与端相关的边数为该端的度数，记为</a:t>
            </a:r>
            <a:r>
              <a:rPr kumimoji="0" lang="en-US" altLang="zh-CN" sz="40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ea"/>
              </a:rPr>
              <a:t>d(v</a:t>
            </a:r>
            <a:r>
              <a:rPr kumimoji="0" lang="en-US" altLang="zh-CN" sz="4000" b="1" i="0" u="none" strike="noStrike" kern="1200" cap="none" spc="0" normalizeH="0" baseline="-25000" noProof="0" dirty="0">
                <a:ln>
                  <a:noFill/>
                </a:ln>
                <a:solidFill>
                  <a:srgbClr val="FF0000"/>
                </a:solidFill>
                <a:effectLst/>
                <a:uLnTx/>
                <a:uFillTx/>
                <a:latin typeface="华文新魏" panose="02010800040101010101" pitchFamily="2" charset="-122"/>
                <a:ea typeface="华文新魏" panose="02010800040101010101" pitchFamily="2" charset="-122"/>
                <a:cs typeface="+mn-ea"/>
              </a:rPr>
              <a:t>i</a:t>
            </a:r>
            <a:r>
              <a:rPr kumimoji="0" lang="en-US" altLang="zh-CN" sz="40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ea"/>
              </a:rPr>
              <a:t>)</a:t>
            </a:r>
            <a:r>
              <a:rPr kumimoji="0" lang="zh-CN" altLang="en-US" sz="40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ea"/>
              </a:rPr>
              <a:t>。</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kumimoji="0" lang="zh-CN" altLang="en-US" sz="3600" b="1" i="0" u="none" strike="noStrike" kern="1200" cap="none" spc="0" normalizeH="0" baseline="0" noProof="0" dirty="0">
                <a:ln>
                  <a:noFill/>
                </a:ln>
                <a:solidFill>
                  <a:schemeClr val="tx1"/>
                </a:solidFill>
                <a:effectLst/>
                <a:uLnTx/>
                <a:uFillTx/>
                <a:latin typeface="+mn-lt"/>
                <a:ea typeface="+mn-ea"/>
                <a:cs typeface="+mn-ea"/>
              </a:rPr>
              <a:t>若为有向图，用</a:t>
            </a:r>
            <a:r>
              <a:rPr kumimoji="0" lang="en-US" altLang="zh-CN" sz="3600" b="1" i="0" u="none" strike="noStrike" kern="1200" cap="none" spc="0" normalizeH="0" baseline="0" noProof="0" dirty="0">
                <a:ln>
                  <a:noFill/>
                </a:ln>
                <a:solidFill>
                  <a:srgbClr val="FF0000"/>
                </a:solidFill>
                <a:effectLst/>
                <a:uLnTx/>
                <a:uFillTx/>
                <a:latin typeface="+mn-lt"/>
                <a:ea typeface="+mn-ea"/>
                <a:cs typeface="+mn-ea"/>
              </a:rPr>
              <a:t>d</a:t>
            </a:r>
            <a:r>
              <a:rPr kumimoji="0" lang="en-US" altLang="zh-CN" sz="3600" b="1" i="0" u="none" strike="noStrike" kern="1200" cap="none" spc="0" normalizeH="0" baseline="30000" noProof="0" dirty="0">
                <a:ln>
                  <a:noFill/>
                </a:ln>
                <a:solidFill>
                  <a:srgbClr val="FF0000"/>
                </a:solidFill>
                <a:effectLst/>
                <a:uLnTx/>
                <a:uFillTx/>
                <a:latin typeface="+mn-lt"/>
                <a:ea typeface="+mn-ea"/>
                <a:cs typeface="+mn-ea"/>
              </a:rPr>
              <a:t>+</a:t>
            </a:r>
            <a:r>
              <a:rPr kumimoji="0" lang="en-US" altLang="zh-CN" sz="3600" b="1" i="0" u="none" strike="noStrike" kern="1200" cap="none" spc="0" normalizeH="0" baseline="0" noProof="0" dirty="0">
                <a:ln>
                  <a:noFill/>
                </a:ln>
                <a:solidFill>
                  <a:srgbClr val="FF0000"/>
                </a:solidFill>
                <a:effectLst/>
                <a:uLnTx/>
                <a:uFillTx/>
                <a:latin typeface="+mn-lt"/>
                <a:ea typeface="+mn-ea"/>
                <a:cs typeface="+mn-ea"/>
              </a:rPr>
              <a:t>(v</a:t>
            </a:r>
            <a:r>
              <a:rPr kumimoji="0" lang="en-US" altLang="zh-CN" sz="3600" b="1" i="0" u="none" strike="noStrike" kern="1200" cap="none" spc="0" normalizeH="0" baseline="-25000" noProof="0" dirty="0">
                <a:ln>
                  <a:noFill/>
                </a:ln>
                <a:solidFill>
                  <a:srgbClr val="FF0000"/>
                </a:solidFill>
                <a:effectLst/>
                <a:uLnTx/>
                <a:uFillTx/>
                <a:latin typeface="+mn-lt"/>
                <a:ea typeface="+mn-ea"/>
                <a:cs typeface="+mn-ea"/>
              </a:rPr>
              <a:t>i</a:t>
            </a:r>
            <a:r>
              <a:rPr kumimoji="0" lang="en-US" altLang="zh-CN" sz="3600" b="1" i="0" u="none" strike="noStrike" kern="1200" cap="none" spc="0" normalizeH="0" baseline="0" noProof="0" dirty="0">
                <a:ln>
                  <a:noFill/>
                </a:ln>
                <a:solidFill>
                  <a:srgbClr val="FF0000"/>
                </a:solidFill>
                <a:effectLst/>
                <a:uLnTx/>
                <a:uFillTx/>
                <a:latin typeface="+mn-lt"/>
                <a:ea typeface="+mn-ea"/>
                <a:cs typeface="+mn-ea"/>
              </a:rPr>
              <a:t>)</a:t>
            </a:r>
            <a:r>
              <a:rPr kumimoji="0" lang="zh-CN" altLang="en-US" sz="3600" b="1" i="0" u="none" strike="noStrike" kern="1200" cap="none" spc="0" normalizeH="0" baseline="0" noProof="0" dirty="0">
                <a:ln>
                  <a:noFill/>
                </a:ln>
                <a:solidFill>
                  <a:schemeClr val="tx1"/>
                </a:solidFill>
                <a:effectLst/>
                <a:uLnTx/>
                <a:uFillTx/>
                <a:latin typeface="+mn-lt"/>
                <a:ea typeface="+mn-ea"/>
                <a:cs typeface="+mn-ea"/>
              </a:rPr>
              <a:t>表示</a:t>
            </a:r>
            <a:r>
              <a:rPr kumimoji="0" lang="zh-CN" altLang="en-US" sz="3600" b="1" i="0" u="none" strike="noStrike" kern="1200" cap="none" spc="0" normalizeH="0" baseline="0" noProof="0" dirty="0">
                <a:ln>
                  <a:noFill/>
                </a:ln>
                <a:solidFill>
                  <a:srgbClr val="FF0000"/>
                </a:solidFill>
                <a:effectLst/>
                <a:uLnTx/>
                <a:uFillTx/>
                <a:latin typeface="+mn-lt"/>
                <a:ea typeface="+mn-ea"/>
                <a:cs typeface="+mn-ea"/>
              </a:rPr>
              <a:t>离开</a:t>
            </a:r>
            <a:r>
              <a:rPr kumimoji="0" lang="zh-CN" altLang="en-US" sz="3600" b="1" i="0" u="none" strike="noStrike" kern="1200" cap="none" spc="0" normalizeH="0" baseline="0" noProof="0" dirty="0">
                <a:ln>
                  <a:noFill/>
                </a:ln>
                <a:solidFill>
                  <a:schemeClr val="tx1"/>
                </a:solidFill>
                <a:effectLst/>
                <a:uLnTx/>
                <a:uFillTx/>
                <a:latin typeface="+mn-lt"/>
                <a:ea typeface="+mn-ea"/>
                <a:cs typeface="+mn-ea"/>
              </a:rPr>
              <a:t>或箭头从</a:t>
            </a:r>
            <a:r>
              <a:rPr kumimoji="0" lang="en-US" altLang="zh-CN" sz="3600" b="1" i="0" u="none" strike="noStrike" kern="1200" cap="none" spc="0" normalizeH="0" baseline="0" noProof="0" dirty="0">
                <a:ln>
                  <a:noFill/>
                </a:ln>
                <a:solidFill>
                  <a:schemeClr val="tx1"/>
                </a:solidFill>
                <a:effectLst/>
                <a:uLnTx/>
                <a:uFillTx/>
                <a:latin typeface="+mn-lt"/>
                <a:ea typeface="+mn-ea"/>
                <a:cs typeface="+mn-ea"/>
              </a:rPr>
              <a:t>v</a:t>
            </a:r>
            <a:r>
              <a:rPr kumimoji="0" lang="en-US" altLang="zh-CN" sz="3600" b="1" i="0" u="none" strike="noStrike" kern="1200" cap="none" spc="0" normalizeH="0" baseline="-25000" noProof="0" dirty="0">
                <a:ln>
                  <a:noFill/>
                </a:ln>
                <a:solidFill>
                  <a:schemeClr val="tx1"/>
                </a:solidFill>
                <a:effectLst/>
                <a:uLnTx/>
                <a:uFillTx/>
                <a:latin typeface="+mn-lt"/>
                <a:ea typeface="+mn-ea"/>
                <a:cs typeface="+mn-ea"/>
              </a:rPr>
              <a:t>i</a:t>
            </a:r>
            <a:r>
              <a:rPr kumimoji="0" lang="zh-CN" altLang="en-US" sz="3600" b="1" i="0" u="none" strike="noStrike" kern="1200" cap="none" spc="0" normalizeH="0" baseline="0" noProof="0" dirty="0">
                <a:ln>
                  <a:noFill/>
                </a:ln>
                <a:solidFill>
                  <a:schemeClr val="tx1"/>
                </a:solidFill>
                <a:effectLst/>
                <a:uLnTx/>
                <a:uFillTx/>
                <a:latin typeface="+mn-lt"/>
                <a:ea typeface="+mn-ea"/>
                <a:cs typeface="+mn-ea"/>
              </a:rPr>
              <a:t>出去的边数，用</a:t>
            </a:r>
            <a:r>
              <a:rPr kumimoji="0" lang="en-US" altLang="zh-CN" sz="3600" b="1" i="0" u="none" strike="noStrike" kern="1200" cap="none" spc="0" normalizeH="0" baseline="0" noProof="0" dirty="0">
                <a:ln>
                  <a:noFill/>
                </a:ln>
                <a:solidFill>
                  <a:srgbClr val="FF0000"/>
                </a:solidFill>
                <a:effectLst/>
                <a:uLnTx/>
                <a:uFillTx/>
                <a:latin typeface="+mn-lt"/>
                <a:ea typeface="+mn-ea"/>
                <a:cs typeface="+mn-ea"/>
              </a:rPr>
              <a:t>d</a:t>
            </a:r>
            <a:r>
              <a:rPr kumimoji="0" lang="en-US" altLang="zh-CN" sz="3600" b="1" i="0" u="none" strike="noStrike" kern="1200" cap="none" spc="0" normalizeH="0" baseline="30000" noProof="0" dirty="0">
                <a:ln>
                  <a:noFill/>
                </a:ln>
                <a:solidFill>
                  <a:srgbClr val="FF0000"/>
                </a:solidFill>
                <a:effectLst/>
                <a:uLnTx/>
                <a:uFillTx/>
                <a:latin typeface="+mn-lt"/>
                <a:ea typeface="+mn-ea"/>
                <a:cs typeface="+mn-ea"/>
              </a:rPr>
              <a:t>-</a:t>
            </a:r>
            <a:r>
              <a:rPr kumimoji="0" lang="en-US" altLang="zh-CN" sz="3600" b="1" i="0" u="none" strike="noStrike" kern="1200" cap="none" spc="0" normalizeH="0" baseline="0" noProof="0" dirty="0">
                <a:ln>
                  <a:noFill/>
                </a:ln>
                <a:solidFill>
                  <a:srgbClr val="FF0000"/>
                </a:solidFill>
                <a:effectLst/>
                <a:uLnTx/>
                <a:uFillTx/>
                <a:latin typeface="+mn-lt"/>
                <a:ea typeface="+mn-ea"/>
                <a:cs typeface="+mn-ea"/>
              </a:rPr>
              <a:t>(v</a:t>
            </a:r>
            <a:r>
              <a:rPr kumimoji="0" lang="en-US" altLang="zh-CN" sz="3600" b="1" i="0" u="none" strike="noStrike" kern="1200" cap="none" spc="0" normalizeH="0" baseline="-25000" noProof="0" dirty="0">
                <a:ln>
                  <a:noFill/>
                </a:ln>
                <a:solidFill>
                  <a:srgbClr val="FF0000"/>
                </a:solidFill>
                <a:effectLst/>
                <a:uLnTx/>
                <a:uFillTx/>
                <a:latin typeface="+mn-lt"/>
                <a:ea typeface="+mn-ea"/>
                <a:cs typeface="+mn-ea"/>
              </a:rPr>
              <a:t>i</a:t>
            </a:r>
            <a:r>
              <a:rPr kumimoji="0" lang="en-US" altLang="zh-CN" sz="3600" b="1" i="0" u="none" strike="noStrike" kern="1200" cap="none" spc="0" normalizeH="0" baseline="0" noProof="0" dirty="0">
                <a:ln>
                  <a:noFill/>
                </a:ln>
                <a:solidFill>
                  <a:srgbClr val="FF0000"/>
                </a:solidFill>
                <a:effectLst/>
                <a:uLnTx/>
                <a:uFillTx/>
                <a:latin typeface="+mn-lt"/>
                <a:ea typeface="+mn-ea"/>
                <a:cs typeface="+mn-ea"/>
              </a:rPr>
              <a:t>)</a:t>
            </a:r>
            <a:r>
              <a:rPr kumimoji="0" lang="zh-CN" altLang="en-US" sz="3600" b="1" i="0" u="none" strike="noStrike" kern="1200" cap="none" spc="0" normalizeH="0" baseline="0" noProof="0" dirty="0">
                <a:ln>
                  <a:noFill/>
                </a:ln>
                <a:solidFill>
                  <a:schemeClr val="tx1"/>
                </a:solidFill>
                <a:effectLst/>
                <a:uLnTx/>
                <a:uFillTx/>
                <a:latin typeface="+mn-lt"/>
                <a:ea typeface="+mn-ea"/>
                <a:cs typeface="+mn-ea"/>
              </a:rPr>
              <a:t>表示</a:t>
            </a:r>
            <a:r>
              <a:rPr kumimoji="0" lang="zh-CN" altLang="en-US" sz="3600" b="1" i="0" u="none" strike="noStrike" kern="1200" cap="none" spc="0" normalizeH="0" baseline="0" noProof="0" dirty="0">
                <a:ln>
                  <a:noFill/>
                </a:ln>
                <a:solidFill>
                  <a:srgbClr val="FF0000"/>
                </a:solidFill>
                <a:effectLst/>
                <a:uLnTx/>
                <a:uFillTx/>
                <a:latin typeface="+mn-lt"/>
                <a:ea typeface="+mn-ea"/>
                <a:cs typeface="+mn-ea"/>
              </a:rPr>
              <a:t>进入</a:t>
            </a:r>
            <a:r>
              <a:rPr kumimoji="0" lang="zh-CN" altLang="en-US" sz="3600" b="1" i="0" u="none" strike="noStrike" kern="1200" cap="none" spc="0" normalizeH="0" baseline="0" noProof="0" dirty="0">
                <a:ln>
                  <a:noFill/>
                </a:ln>
                <a:solidFill>
                  <a:schemeClr val="tx1"/>
                </a:solidFill>
                <a:effectLst/>
                <a:uLnTx/>
                <a:uFillTx/>
                <a:latin typeface="+mn-lt"/>
                <a:ea typeface="+mn-ea"/>
                <a:cs typeface="+mn-ea"/>
              </a:rPr>
              <a:t>或箭头从</a:t>
            </a:r>
            <a:r>
              <a:rPr kumimoji="0" lang="en-US" altLang="zh-CN" sz="3600" b="1" i="0" u="none" strike="noStrike" kern="1200" cap="none" spc="0" normalizeH="0" baseline="0" noProof="0" dirty="0">
                <a:ln>
                  <a:noFill/>
                </a:ln>
                <a:solidFill>
                  <a:schemeClr val="tx1"/>
                </a:solidFill>
                <a:effectLst/>
                <a:uLnTx/>
                <a:uFillTx/>
                <a:latin typeface="+mn-lt"/>
                <a:ea typeface="+mn-ea"/>
                <a:cs typeface="+mn-ea"/>
              </a:rPr>
              <a:t>v</a:t>
            </a:r>
            <a:r>
              <a:rPr kumimoji="0" lang="en-US" altLang="zh-CN" sz="3600" b="1" i="0" u="none" strike="noStrike" kern="1200" cap="none" spc="0" normalizeH="0" baseline="-25000" noProof="0" dirty="0">
                <a:ln>
                  <a:noFill/>
                </a:ln>
                <a:solidFill>
                  <a:schemeClr val="tx1"/>
                </a:solidFill>
                <a:effectLst/>
                <a:uLnTx/>
                <a:uFillTx/>
                <a:latin typeface="+mn-lt"/>
                <a:ea typeface="+mn-ea"/>
                <a:cs typeface="+mn-ea"/>
              </a:rPr>
              <a:t>i</a:t>
            </a:r>
            <a:r>
              <a:rPr kumimoji="0" lang="zh-CN" altLang="en-US" sz="3600" b="1" i="0" u="none" strike="noStrike" kern="1200" cap="none" spc="0" normalizeH="0" noProof="0" dirty="0">
                <a:ln>
                  <a:noFill/>
                </a:ln>
                <a:solidFill>
                  <a:schemeClr val="tx1"/>
                </a:solidFill>
                <a:effectLst/>
                <a:uLnTx/>
                <a:uFillTx/>
                <a:latin typeface="+mn-lt"/>
                <a:ea typeface="+mn-ea"/>
                <a:cs typeface="+mn-ea"/>
              </a:rPr>
              <a:t>进入</a:t>
            </a:r>
            <a:r>
              <a:rPr kumimoji="0" lang="zh-CN" altLang="en-US" sz="3600" b="1" i="0" u="none" strike="noStrike" kern="1200" cap="none" spc="0" normalizeH="0" baseline="0" noProof="0" dirty="0">
                <a:ln>
                  <a:noFill/>
                </a:ln>
                <a:solidFill>
                  <a:schemeClr val="tx1"/>
                </a:solidFill>
                <a:effectLst/>
                <a:uLnTx/>
                <a:uFillTx/>
                <a:latin typeface="+mn-lt"/>
                <a:ea typeface="+mn-ea"/>
                <a:cs typeface="+mn-ea"/>
              </a:rPr>
              <a:t>的边数，以及用</a:t>
            </a:r>
            <a:r>
              <a:rPr kumimoji="0" lang="en-US" altLang="zh-CN" sz="3600" b="1" i="0" u="none" strike="noStrike" kern="1200" cap="none" spc="0" normalizeH="0" baseline="0" noProof="0" dirty="0">
                <a:ln>
                  <a:noFill/>
                </a:ln>
                <a:solidFill>
                  <a:srgbClr val="FF0000"/>
                </a:solidFill>
                <a:effectLst/>
                <a:uLnTx/>
                <a:uFillTx/>
                <a:latin typeface="+mn-lt"/>
                <a:ea typeface="+mn-ea"/>
                <a:cs typeface="+mn-ea"/>
              </a:rPr>
              <a:t>d(v</a:t>
            </a:r>
            <a:r>
              <a:rPr kumimoji="0" lang="en-US" altLang="zh-CN" sz="3600" b="1" i="0" u="none" strike="noStrike" kern="1200" cap="none" spc="0" normalizeH="0" baseline="-25000" noProof="0" dirty="0">
                <a:ln>
                  <a:noFill/>
                </a:ln>
                <a:solidFill>
                  <a:srgbClr val="FF0000"/>
                </a:solidFill>
                <a:effectLst/>
                <a:uLnTx/>
                <a:uFillTx/>
                <a:latin typeface="+mn-lt"/>
                <a:ea typeface="+mn-ea"/>
                <a:cs typeface="+mn-ea"/>
              </a:rPr>
              <a:t>i</a:t>
            </a:r>
            <a:r>
              <a:rPr kumimoji="0" lang="en-US" altLang="zh-CN" sz="3600" b="1" i="0" u="none" strike="noStrike" kern="1200" cap="none" spc="0" normalizeH="0" baseline="0" noProof="0" dirty="0">
                <a:ln>
                  <a:noFill/>
                </a:ln>
                <a:solidFill>
                  <a:srgbClr val="FF0000"/>
                </a:solidFill>
                <a:effectLst/>
                <a:uLnTx/>
                <a:uFillTx/>
                <a:latin typeface="+mn-lt"/>
                <a:ea typeface="+mn-ea"/>
                <a:cs typeface="+mn-ea"/>
              </a:rPr>
              <a:t>)= d</a:t>
            </a:r>
            <a:r>
              <a:rPr kumimoji="0" lang="en-US" altLang="zh-CN" sz="3600" b="1" i="0" u="none" strike="noStrike" kern="1200" cap="none" spc="0" normalizeH="0" baseline="30000" noProof="0" dirty="0">
                <a:ln>
                  <a:noFill/>
                </a:ln>
                <a:solidFill>
                  <a:srgbClr val="FF0000"/>
                </a:solidFill>
                <a:effectLst/>
                <a:uLnTx/>
                <a:uFillTx/>
                <a:latin typeface="+mn-lt"/>
                <a:ea typeface="+mn-ea"/>
                <a:cs typeface="+mn-ea"/>
              </a:rPr>
              <a:t>+</a:t>
            </a:r>
            <a:r>
              <a:rPr kumimoji="0" lang="en-US" altLang="zh-CN" sz="3600" b="1" i="0" u="none" strike="noStrike" kern="1200" cap="none" spc="0" normalizeH="0" baseline="0" noProof="0" dirty="0">
                <a:ln>
                  <a:noFill/>
                </a:ln>
                <a:solidFill>
                  <a:srgbClr val="FF0000"/>
                </a:solidFill>
                <a:effectLst/>
                <a:uLnTx/>
                <a:uFillTx/>
                <a:latin typeface="+mn-lt"/>
                <a:ea typeface="+mn-ea"/>
                <a:cs typeface="+mn-ea"/>
              </a:rPr>
              <a:t>(v</a:t>
            </a:r>
            <a:r>
              <a:rPr kumimoji="0" lang="en-US" altLang="zh-CN" sz="3600" b="1" i="0" u="none" strike="noStrike" kern="1200" cap="none" spc="0" normalizeH="0" baseline="-25000" noProof="0" dirty="0">
                <a:ln>
                  <a:noFill/>
                </a:ln>
                <a:solidFill>
                  <a:srgbClr val="FF0000"/>
                </a:solidFill>
                <a:effectLst/>
                <a:uLnTx/>
                <a:uFillTx/>
                <a:latin typeface="+mn-lt"/>
                <a:ea typeface="+mn-ea"/>
                <a:cs typeface="+mn-ea"/>
              </a:rPr>
              <a:t>i</a:t>
            </a:r>
            <a:r>
              <a:rPr kumimoji="0" lang="en-US" altLang="zh-CN" sz="3600" b="1" i="0" u="none" strike="noStrike" kern="1200" cap="none" spc="0" normalizeH="0" baseline="0" noProof="0" dirty="0">
                <a:ln>
                  <a:noFill/>
                </a:ln>
                <a:solidFill>
                  <a:srgbClr val="FF0000"/>
                </a:solidFill>
                <a:effectLst/>
                <a:uLnTx/>
                <a:uFillTx/>
                <a:latin typeface="+mn-lt"/>
                <a:ea typeface="+mn-ea"/>
                <a:cs typeface="+mn-ea"/>
              </a:rPr>
              <a:t>)+ d</a:t>
            </a:r>
            <a:r>
              <a:rPr kumimoji="0" lang="en-US" altLang="zh-CN" sz="3600" b="1" i="0" u="none" strike="noStrike" kern="1200" cap="none" spc="0" normalizeH="0" baseline="30000" noProof="0" dirty="0">
                <a:ln>
                  <a:noFill/>
                </a:ln>
                <a:solidFill>
                  <a:srgbClr val="FF0000"/>
                </a:solidFill>
                <a:effectLst/>
                <a:uLnTx/>
                <a:uFillTx/>
                <a:latin typeface="+mn-lt"/>
                <a:ea typeface="+mn-ea"/>
                <a:cs typeface="+mn-ea"/>
              </a:rPr>
              <a:t>-</a:t>
            </a:r>
            <a:r>
              <a:rPr kumimoji="0" lang="en-US" altLang="zh-CN" sz="3600" b="1" i="0" u="none" strike="noStrike" kern="1200" cap="none" spc="0" normalizeH="0" baseline="0" noProof="0" dirty="0">
                <a:ln>
                  <a:noFill/>
                </a:ln>
                <a:solidFill>
                  <a:srgbClr val="FF0000"/>
                </a:solidFill>
                <a:effectLst/>
                <a:uLnTx/>
                <a:uFillTx/>
                <a:latin typeface="+mn-lt"/>
                <a:ea typeface="+mn-ea"/>
                <a:cs typeface="+mn-ea"/>
              </a:rPr>
              <a:t>(v</a:t>
            </a:r>
            <a:r>
              <a:rPr kumimoji="0" lang="en-US" altLang="zh-CN" sz="3600" b="1" i="0" u="none" strike="noStrike" kern="1200" cap="none" spc="0" normalizeH="0" baseline="-25000" noProof="0" dirty="0">
                <a:ln>
                  <a:noFill/>
                </a:ln>
                <a:solidFill>
                  <a:srgbClr val="FF0000"/>
                </a:solidFill>
                <a:effectLst/>
                <a:uLnTx/>
                <a:uFillTx/>
                <a:latin typeface="+mn-lt"/>
                <a:ea typeface="+mn-ea"/>
                <a:cs typeface="+mn-ea"/>
              </a:rPr>
              <a:t>i</a:t>
            </a:r>
            <a:r>
              <a:rPr kumimoji="0" lang="en-US" altLang="zh-CN" sz="3600" b="1" i="0" u="none" strike="noStrike" kern="1200" cap="none" spc="0" normalizeH="0" baseline="0" noProof="0" dirty="0">
                <a:ln>
                  <a:noFill/>
                </a:ln>
                <a:solidFill>
                  <a:srgbClr val="FF0000"/>
                </a:solidFill>
                <a:effectLst/>
                <a:uLnTx/>
                <a:uFillTx/>
                <a:latin typeface="+mn-lt"/>
                <a:ea typeface="+mn-ea"/>
                <a:cs typeface="+mn-ea"/>
              </a:rPr>
              <a:t>)</a:t>
            </a:r>
            <a:r>
              <a:rPr kumimoji="0" lang="zh-CN" altLang="en-US" sz="3600" b="1" i="0" u="none" strike="noStrike" kern="1200" cap="none" spc="0" normalizeH="0" baseline="0" noProof="0" dirty="0">
                <a:ln>
                  <a:noFill/>
                </a:ln>
                <a:solidFill>
                  <a:schemeClr val="tx1"/>
                </a:solidFill>
                <a:effectLst/>
                <a:uLnTx/>
                <a:uFillTx/>
                <a:latin typeface="+mn-lt"/>
                <a:ea typeface="+mn-ea"/>
                <a:cs typeface="+mn-ea"/>
              </a:rPr>
              <a:t>表示</a:t>
            </a:r>
            <a:r>
              <a:rPr kumimoji="0" lang="en-US" altLang="zh-CN" sz="3600" b="1" i="0" u="none" strike="noStrike" kern="1200" cap="none" spc="0" normalizeH="0" baseline="0" noProof="0" dirty="0">
                <a:ln>
                  <a:noFill/>
                </a:ln>
                <a:solidFill>
                  <a:schemeClr val="tx1"/>
                </a:solidFill>
                <a:effectLst/>
                <a:uLnTx/>
                <a:uFillTx/>
                <a:latin typeface="+mn-lt"/>
                <a:ea typeface="+mn-ea"/>
                <a:cs typeface="+mn-ea"/>
              </a:rPr>
              <a:t>v</a:t>
            </a:r>
            <a:r>
              <a:rPr kumimoji="0" lang="en-US" altLang="zh-CN" sz="3600" b="1" i="0" u="none" strike="noStrike" kern="1200" cap="none" spc="0" normalizeH="0" baseline="-25000" noProof="0" dirty="0">
                <a:ln>
                  <a:noFill/>
                </a:ln>
                <a:solidFill>
                  <a:schemeClr val="tx1"/>
                </a:solidFill>
                <a:effectLst/>
                <a:uLnTx/>
                <a:uFillTx/>
                <a:latin typeface="+mn-lt"/>
                <a:ea typeface="+mn-ea"/>
                <a:cs typeface="+mn-ea"/>
              </a:rPr>
              <a:t>i</a:t>
            </a:r>
            <a:r>
              <a:rPr kumimoji="0" lang="zh-CN" altLang="en-US" sz="3600" b="1" i="0" u="none" strike="noStrike" kern="1200" cap="none" spc="0" normalizeH="0" baseline="0" noProof="0" dirty="0">
                <a:ln>
                  <a:noFill/>
                </a:ln>
                <a:solidFill>
                  <a:schemeClr val="tx1"/>
                </a:solidFill>
                <a:effectLst/>
                <a:uLnTx/>
                <a:uFillTx/>
                <a:latin typeface="+mn-lt"/>
                <a:ea typeface="+mn-ea"/>
                <a:cs typeface="+mn-ea"/>
              </a:rPr>
              <a:t>的度数。</a:t>
            </a:r>
          </a:p>
        </p:txBody>
      </p:sp>
      <p:graphicFrame>
        <p:nvGraphicFramePr>
          <p:cNvPr id="71683" name="PA-Object 4"/>
          <p:cNvGraphicFramePr>
            <a:graphicFrameLocks noGrp="1" noChangeAspect="1"/>
          </p:cNvGraphicFramePr>
          <p:nvPr>
            <p:ph sz="half" idx="2"/>
            <p:custDataLst>
              <p:tags r:id="rId5"/>
            </p:custDataLst>
          </p:nvPr>
        </p:nvGraphicFramePr>
        <p:xfrm>
          <a:off x="251143" y="4160838"/>
          <a:ext cx="8750300" cy="2697162"/>
        </p:xfrm>
        <a:graphic>
          <a:graphicData uri="http://schemas.openxmlformats.org/presentationml/2006/ole">
            <mc:AlternateContent xmlns:mc="http://schemas.openxmlformats.org/markup-compatibility/2006">
              <mc:Choice xmlns:v="urn:schemas-microsoft-com:vml" Requires="v">
                <p:oleObj spid="_x0000_s21601" r:id="rId8" imgW="4961255" imgH="1518285" progId="Visio.Drawing.11">
                  <p:embed/>
                </p:oleObj>
              </mc:Choice>
              <mc:Fallback>
                <p:oleObj r:id="rId8" imgW="4961255" imgH="1518285" progId="Visio.Drawing.11">
                  <p:embed/>
                  <p:pic>
                    <p:nvPicPr>
                      <p:cNvPr id="0" name="图片 3096"/>
                      <p:cNvPicPr/>
                      <p:nvPr/>
                    </p:nvPicPr>
                    <p:blipFill>
                      <a:blip r:embed="rId9"/>
                      <a:stretch>
                        <a:fillRect/>
                      </a:stretch>
                    </p:blipFill>
                    <p:spPr>
                      <a:xfrm>
                        <a:off x="251143" y="4160838"/>
                        <a:ext cx="8750300" cy="2697162"/>
                      </a:xfrm>
                      <a:prstGeom prst="rect">
                        <a:avLst/>
                      </a:prstGeom>
                      <a:noFill/>
                      <a:ln w="38100">
                        <a:miter/>
                      </a:ln>
                    </p:spPr>
                  </p:pic>
                </p:oleObj>
              </mc:Fallback>
            </mc:AlternateContent>
          </a:graphicData>
        </a:graphic>
      </p:graphicFrame>
    </p:spTree>
    <p:custDataLst>
      <p:tags r:id="rId2"/>
    </p:custData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8658"/>
                                        </p:tgtEl>
                                        <p:attrNameLst>
                                          <p:attrName>style.visibility</p:attrName>
                                        </p:attrNameLst>
                                      </p:cBhvr>
                                      <p:to>
                                        <p:strVal val="visible"/>
                                      </p:to>
                                    </p:set>
                                    <p:anim calcmode="lin" valueType="num">
                                      <p:cBhvr>
                                        <p:cTn id="7" dur="500" fill="hold"/>
                                        <p:tgtEl>
                                          <p:spTgt spid="198658"/>
                                        </p:tgtEl>
                                        <p:attrNameLst>
                                          <p:attrName>ppt_w</p:attrName>
                                        </p:attrNameLst>
                                      </p:cBhvr>
                                      <p:tavLst>
                                        <p:tav tm="0">
                                          <p:val>
                                            <p:fltVal val="0"/>
                                          </p:val>
                                        </p:tav>
                                        <p:tav tm="100000">
                                          <p:val>
                                            <p:strVal val="#ppt_w*1.5"/>
                                          </p:val>
                                        </p:tav>
                                      </p:tavLst>
                                    </p:anim>
                                    <p:anim calcmode="lin" valueType="num">
                                      <p:cBhvr>
                                        <p:cTn id="8" dur="500" fill="hold"/>
                                        <p:tgtEl>
                                          <p:spTgt spid="198658"/>
                                        </p:tgtEl>
                                        <p:attrNameLst>
                                          <p:attrName>ppt_h</p:attrName>
                                        </p:attrNameLst>
                                      </p:cBhvr>
                                      <p:tavLst>
                                        <p:tav tm="0">
                                          <p:val>
                                            <p:fltVal val="0"/>
                                          </p:val>
                                        </p:tav>
                                        <p:tav tm="100000">
                                          <p:val>
                                            <p:strVal val="#ppt_h*1.5"/>
                                          </p:val>
                                        </p:tav>
                                      </p:tavLst>
                                    </p:anim>
                                    <p:animEffect transition="in" filter="fade">
                                      <p:cBhvr>
                                        <p:cTn id="9" dur="500"/>
                                        <p:tgtEl>
                                          <p:spTgt spid="198658"/>
                                        </p:tgtEl>
                                      </p:cBhvr>
                                    </p:animEffect>
                                    <p:anim calcmode="lin" valueType="num">
                                      <p:cBhvr>
                                        <p:cTn id="10" dur="500" fill="hold">
                                          <p:stCondLst>
                                            <p:cond delay="0"/>
                                          </p:stCondLst>
                                        </p:cTn>
                                        <p:tgtEl>
                                          <p:spTgt spid="198658"/>
                                        </p:tgtEl>
                                        <p:attrNameLst>
                                          <p:attrName>ppt_x</p:attrName>
                                        </p:attrNameLst>
                                      </p:cBhvr>
                                      <p:tavLst>
                                        <p:tav tm="0">
                                          <p:val>
                                            <p:strVal val="#ppt_x"/>
                                          </p:val>
                                        </p:tav>
                                        <p:tav tm="100000">
                                          <p:val>
                                            <p:fltVal val="0.5"/>
                                          </p:val>
                                        </p:tav>
                                      </p:tavLst>
                                    </p:anim>
                                    <p:anim calcmode="lin" valueType="num">
                                      <p:cBhvr>
                                        <p:cTn id="11" dur="500" fill="hold">
                                          <p:stCondLst>
                                            <p:cond delay="0"/>
                                          </p:stCondLst>
                                        </p:cTn>
                                        <p:tgtEl>
                                          <p:spTgt spid="198658"/>
                                        </p:tgtEl>
                                        <p:attrNameLst>
                                          <p:attrName>ppt_y</p:attrName>
                                        </p:attrNameLst>
                                      </p:cBhvr>
                                      <p:tavLst>
                                        <p:tav tm="0">
                                          <p:val>
                                            <p:strVal val="#ppt_y"/>
                                          </p:val>
                                        </p:tav>
                                        <p:tav tm="100000">
                                          <p:val>
                                            <p:fltVal val="0.5"/>
                                          </p:val>
                                        </p:tav>
                                      </p:tavLst>
                                    </p:anim>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1" nodeType="clickEffect">
                                  <p:stCondLst>
                                    <p:cond delay="0"/>
                                  </p:stCondLst>
                                  <p:childTnLst>
                                    <p:set>
                                      <p:cBhvr>
                                        <p:cTn id="15" dur="1" fill="hold">
                                          <p:stCondLst>
                                            <p:cond delay="0"/>
                                          </p:stCondLst>
                                        </p:cTn>
                                        <p:tgtEl>
                                          <p:spTgt spid="198658"/>
                                        </p:tgtEl>
                                        <p:attrNameLst>
                                          <p:attrName>style.visibility</p:attrName>
                                        </p:attrNameLst>
                                      </p:cBhvr>
                                      <p:to>
                                        <p:strVal val="visible"/>
                                      </p:to>
                                    </p:set>
                                    <p:anim calcmode="lin" valueType="num">
                                      <p:cBhvr>
                                        <p:cTn id="16" dur="500" fill="hold"/>
                                        <p:tgtEl>
                                          <p:spTgt spid="198658"/>
                                        </p:tgtEl>
                                        <p:attrNameLst>
                                          <p:attrName>ppt_w</p:attrName>
                                        </p:attrNameLst>
                                      </p:cBhvr>
                                      <p:tavLst>
                                        <p:tav tm="0">
                                          <p:val>
                                            <p:strVal val="#ppt_w*1.5"/>
                                          </p:val>
                                        </p:tav>
                                        <p:tav tm="100000">
                                          <p:val>
                                            <p:strVal val="#ppt_w"/>
                                          </p:val>
                                        </p:tav>
                                      </p:tavLst>
                                    </p:anim>
                                    <p:anim calcmode="lin" valueType="num">
                                      <p:cBhvr>
                                        <p:cTn id="17" dur="500" fill="hold"/>
                                        <p:tgtEl>
                                          <p:spTgt spid="198658"/>
                                        </p:tgtEl>
                                        <p:attrNameLst>
                                          <p:attrName>ppt_h</p:attrName>
                                        </p:attrNameLst>
                                      </p:cBhvr>
                                      <p:tavLst>
                                        <p:tav tm="0">
                                          <p:val>
                                            <p:strVal val="#ppt_h*1.5"/>
                                          </p:val>
                                        </p:tav>
                                        <p:tav tm="100000">
                                          <p:val>
                                            <p:strVal val="#ppt_h"/>
                                          </p:val>
                                        </p:tav>
                                      </p:tavLst>
                                    </p:anim>
                                    <p:animEffect transition="in" filter="fade">
                                      <p:cBhvr>
                                        <p:cTn id="18" dur="500"/>
                                        <p:tgtEl>
                                          <p:spTgt spid="198658"/>
                                        </p:tgtEl>
                                      </p:cBhvr>
                                    </p:animEffect>
                                    <p:anim calcmode="lin" valueType="num">
                                      <p:cBhvr>
                                        <p:cTn id="19" dur="500" fill="hold">
                                          <p:stCondLst>
                                            <p:cond delay="0"/>
                                          </p:stCondLst>
                                        </p:cTn>
                                        <p:tgtEl>
                                          <p:spTgt spid="198658"/>
                                        </p:tgtEl>
                                        <p:attrNameLst>
                                          <p:attrName>ppt_x</p:attrName>
                                        </p:attrNameLst>
                                      </p:cBhvr>
                                      <p:tavLst>
                                        <p:tav tm="0">
                                          <p:val>
                                            <p:fltVal val="0.5"/>
                                          </p:val>
                                        </p:tav>
                                        <p:tav tm="100000">
                                          <p:val>
                                            <p:strVal val="#ppt_x"/>
                                          </p:val>
                                        </p:tav>
                                      </p:tavLst>
                                    </p:anim>
                                    <p:anim calcmode="lin" valueType="num">
                                      <p:cBhvr>
                                        <p:cTn id="20" dur="500" fill="hold">
                                          <p:stCondLst>
                                            <p:cond delay="0"/>
                                          </p:stCondLst>
                                        </p:cTn>
                                        <p:tgtEl>
                                          <p:spTgt spid="198658"/>
                                        </p:tgtEl>
                                        <p:attrNameLst>
                                          <p:attrName>ppt_y</p:attrName>
                                        </p:attrNameLst>
                                      </p:cBhvr>
                                      <p:tavLst>
                                        <p:tav tm="0">
                                          <p:val>
                                            <p:fltVal val="0.5"/>
                                          </p:val>
                                        </p:tav>
                                        <p:tav tm="100000">
                                          <p:val>
                                            <p:strVal val="#ppt_y"/>
                                          </p:val>
                                        </p:tav>
                                      </p:tavLst>
                                    </p:anim>
                                  </p:childTnLst>
                                </p:cTn>
                              </p:par>
                              <p:par>
                                <p:cTn id="21" presetID="12" presetClass="entr" presetSubtype="4" fill="hold" grpId="0" nodeType="withEffect">
                                  <p:stCondLst>
                                    <p:cond delay="0"/>
                                  </p:stCondLst>
                                  <p:childTnLst>
                                    <p:set>
                                      <p:cBhvr>
                                        <p:cTn id="22" dur="1" fill="hold">
                                          <p:stCondLst>
                                            <p:cond delay="0"/>
                                          </p:stCondLst>
                                        </p:cTn>
                                        <p:tgtEl>
                                          <p:spTgt spid="198659"/>
                                        </p:tgtEl>
                                        <p:attrNameLst>
                                          <p:attrName>style.visibility</p:attrName>
                                        </p:attrNameLst>
                                      </p:cBhvr>
                                      <p:to>
                                        <p:strVal val="visible"/>
                                      </p:to>
                                    </p:set>
                                    <p:anim calcmode="lin" valueType="num">
                                      <p:cBhvr additive="base">
                                        <p:cTn id="23" dur="500"/>
                                        <p:tgtEl>
                                          <p:spTgt spid="198659"/>
                                        </p:tgtEl>
                                        <p:attrNameLst>
                                          <p:attrName>ppt_y</p:attrName>
                                        </p:attrNameLst>
                                      </p:cBhvr>
                                      <p:tavLst>
                                        <p:tav tm="0">
                                          <p:val>
                                            <p:strVal val="#ppt_y+#ppt_h*1.125000"/>
                                          </p:val>
                                        </p:tav>
                                        <p:tav tm="100000">
                                          <p:val>
                                            <p:strVal val="#ppt_y"/>
                                          </p:val>
                                        </p:tav>
                                      </p:tavLst>
                                    </p:anim>
                                    <p:animEffect transition="in" filter="wipe(up)">
                                      <p:cBhvr>
                                        <p:cTn id="24" dur="500"/>
                                        <p:tgtEl>
                                          <p:spTgt spid="198659"/>
                                        </p:tgtEl>
                                      </p:cBhvr>
                                    </p:animEffect>
                                  </p:childTnLst>
                                </p:cTn>
                              </p:par>
                              <p:par>
                                <p:cTn id="25" presetID="12" presetClass="entr" presetSubtype="4" fill="hold" nodeType="withEffect">
                                  <p:stCondLst>
                                    <p:cond delay="0"/>
                                  </p:stCondLst>
                                  <p:childTnLst>
                                    <p:set>
                                      <p:cBhvr>
                                        <p:cTn id="26" dur="1" fill="hold">
                                          <p:stCondLst>
                                            <p:cond delay="0"/>
                                          </p:stCondLst>
                                        </p:cTn>
                                        <p:tgtEl>
                                          <p:spTgt spid="71683"/>
                                        </p:tgtEl>
                                        <p:attrNameLst>
                                          <p:attrName>style.visibility</p:attrName>
                                        </p:attrNameLst>
                                      </p:cBhvr>
                                      <p:to>
                                        <p:strVal val="visible"/>
                                      </p:to>
                                    </p:set>
                                    <p:anim calcmode="lin" valueType="num">
                                      <p:cBhvr additive="base">
                                        <p:cTn id="27" dur="500"/>
                                        <p:tgtEl>
                                          <p:spTgt spid="71683"/>
                                        </p:tgtEl>
                                        <p:attrNameLst>
                                          <p:attrName>ppt_y</p:attrName>
                                        </p:attrNameLst>
                                      </p:cBhvr>
                                      <p:tavLst>
                                        <p:tav tm="0">
                                          <p:val>
                                            <p:strVal val="#ppt_y+#ppt_h*1.125000"/>
                                          </p:val>
                                        </p:tav>
                                        <p:tav tm="100000">
                                          <p:val>
                                            <p:strVal val="#ppt_y"/>
                                          </p:val>
                                        </p:tav>
                                      </p:tavLst>
                                    </p:anim>
                                    <p:animEffect transition="in" filter="wipe(up)">
                                      <p:cBhvr>
                                        <p:cTn id="28" dur="500"/>
                                        <p:tgtEl>
                                          <p:spTgt spid="716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8" grpId="0"/>
      <p:bldP spid="198658" grpId="1"/>
      <p:bldP spid="19865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9" name="PA-矩形 5"/>
          <p:cNvSpPr>
            <a:spLocks noGrp="1" noRot="1"/>
          </p:cNvSpPr>
          <p:nvPr>
            <p:ph type="title"/>
            <p:custDataLst>
              <p:tags r:id="rId2"/>
            </p:custDataLst>
          </p:nvPr>
        </p:nvSpPr>
        <p:spPr>
          <a:xfrm>
            <a:off x="323850" y="0"/>
            <a:ext cx="8540750" cy="720725"/>
          </a:xfrm>
        </p:spPr>
        <p:txBody>
          <a:bodyPr vert="horz" wrap="square" lIns="91440" tIns="45720" rIns="91440" bIns="45720" anchor="b"/>
          <a:lstStyle/>
          <a:p>
            <a:pPr eaLnBrk="1" hangingPunct="1"/>
            <a:endParaRPr lang="zh-CN" altLang="zh-CN" dirty="0"/>
          </a:p>
        </p:txBody>
      </p:sp>
      <p:sp>
        <p:nvSpPr>
          <p:cNvPr id="30723" name="PA-矩形 3"/>
          <p:cNvSpPr>
            <a:spLocks noGrp="1" noRot="1" noChangeArrowheads="1"/>
          </p:cNvSpPr>
          <p:nvPr>
            <p:ph type="body" sz="half" idx="1"/>
            <p:custDataLst>
              <p:tags r:id="rId3"/>
            </p:custDataLst>
          </p:nvPr>
        </p:nvSpPr>
        <p:spPr>
          <a:xfrm>
            <a:off x="0" y="1916113"/>
            <a:ext cx="8893175" cy="2808288"/>
          </a:xfrm>
        </p:spPr>
        <p:txBody>
          <a:bodyPr vert="horz" wrap="square" lIns="91440" tIns="45720" rIns="91440" bIns="45720" numCol="1" rtlCol="0" anchor="t" anchorCtr="0" compatLnSpc="1">
            <a:normAutofit/>
          </a:bodyPr>
          <a:lstStyle/>
          <a:p>
            <a:pPr marL="457200" marR="0" lvl="1" indent="0" algn="just" defTabSz="914400" rtl="0" eaLnBrk="1" fontAlgn="auto" latinLnBrk="0" hangingPunct="1">
              <a:lnSpc>
                <a:spcPct val="100000"/>
              </a:lnSpc>
              <a:spcBef>
                <a:spcPts val="0"/>
              </a:spcBef>
              <a:spcAft>
                <a:spcPts val="600"/>
              </a:spcAft>
              <a:buClr>
                <a:schemeClr val="accent1">
                  <a:lumMod val="60000"/>
                  <a:lumOff val="40000"/>
                </a:schemeClr>
              </a:buClr>
              <a:buSzTx/>
              <a:buFont typeface="Wingdings" panose="05000000000000000000" pitchFamily="2" charset="2"/>
              <a:buNone/>
              <a:defRPr/>
            </a:pPr>
            <a:r>
              <a:rPr kumimoji="0" lang="zh-CN" altLang="en-US" sz="36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ea"/>
              </a:rPr>
              <a:t>在图</a:t>
            </a:r>
            <a:r>
              <a:rPr kumimoji="0" lang="en-US" altLang="zh-CN" sz="36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ea"/>
              </a:rPr>
              <a:t>G</a:t>
            </a:r>
            <a:r>
              <a:rPr kumimoji="0" lang="zh-CN" altLang="en-US" sz="36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ea"/>
              </a:rPr>
              <a:t>中</a:t>
            </a:r>
            <a:r>
              <a:rPr kumimoji="0" lang="en-US" altLang="zh-CN" sz="36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ea"/>
              </a:rPr>
              <a:t>:</a:t>
            </a:r>
          </a:p>
          <a:p>
            <a:pPr marL="357505" marR="0" lvl="1" indent="-285750" algn="just" defTabSz="914400" rtl="0" eaLnBrk="1" fontAlgn="auto" latinLnBrk="0" hangingPunct="1">
              <a:lnSpc>
                <a:spcPct val="100000"/>
              </a:lnSpc>
              <a:spcBef>
                <a:spcPts val="0"/>
              </a:spcBef>
              <a:spcAft>
                <a:spcPts val="600"/>
              </a:spcAft>
              <a:buClr>
                <a:schemeClr val="accent1">
                  <a:lumMod val="60000"/>
                  <a:lumOff val="40000"/>
                </a:schemeClr>
              </a:buClr>
              <a:buSzTx/>
              <a:buFont typeface="华文新魏" panose="02010800040101010101" pitchFamily="2" charset="-122"/>
              <a:buChar char=" "/>
              <a:defRPr/>
            </a:pPr>
            <a:r>
              <a:rPr kumimoji="0" lang="zh-CN" altLang="en-US" sz="36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端的度数最小值记为</a:t>
            </a:r>
            <a:r>
              <a:rPr kumimoji="0" lang="en-US" altLang="zh-CN" sz="3600" b="1" i="0" u="none" strike="noStrike" kern="1200" cap="none" spc="0" normalizeH="0" baseline="0" noProof="0" dirty="0">
                <a:ln>
                  <a:noFill/>
                </a:ln>
                <a:solidFill>
                  <a:srgbClr val="FF0000"/>
                </a:solidFill>
                <a:effectLst/>
                <a:uLnTx/>
                <a:uFillTx/>
                <a:latin typeface="Symbol" panose="05050102010706020507" pitchFamily="18" charset="2"/>
                <a:ea typeface="华文新魏" panose="02010800040101010101" pitchFamily="2" charset="-122"/>
                <a:cs typeface="+mn-ea"/>
              </a:rPr>
              <a:t>d</a:t>
            </a:r>
            <a:r>
              <a:rPr kumimoji="0" lang="en-US" altLang="zh-CN" sz="36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ea"/>
              </a:rPr>
              <a:t>(G)=min(d(v</a:t>
            </a:r>
            <a:r>
              <a:rPr kumimoji="0" lang="en-US" altLang="zh-CN" sz="3600" b="1" i="0" u="none" strike="noStrike" kern="1200" cap="none" spc="0" normalizeH="0" baseline="-25000" noProof="0" dirty="0">
                <a:ln>
                  <a:noFill/>
                </a:ln>
                <a:solidFill>
                  <a:srgbClr val="FF0000"/>
                </a:solidFill>
                <a:effectLst/>
                <a:uLnTx/>
                <a:uFillTx/>
                <a:latin typeface="华文新魏" panose="02010800040101010101" pitchFamily="2" charset="-122"/>
                <a:ea typeface="华文新魏" panose="02010800040101010101" pitchFamily="2" charset="-122"/>
                <a:cs typeface="+mn-ea"/>
              </a:rPr>
              <a:t>i</a:t>
            </a:r>
            <a:r>
              <a:rPr kumimoji="0" lang="en-US" altLang="zh-CN" sz="36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ea"/>
              </a:rPr>
              <a:t>))</a:t>
            </a:r>
          </a:p>
          <a:p>
            <a:pPr marL="357505" marR="0" lvl="1" indent="-285750" algn="just" defTabSz="914400" rtl="0" eaLnBrk="1" fontAlgn="auto" latinLnBrk="0" hangingPunct="1">
              <a:lnSpc>
                <a:spcPct val="100000"/>
              </a:lnSpc>
              <a:spcBef>
                <a:spcPts val="0"/>
              </a:spcBef>
              <a:spcAft>
                <a:spcPts val="600"/>
              </a:spcAft>
              <a:buClr>
                <a:schemeClr val="accent1">
                  <a:lumMod val="60000"/>
                  <a:lumOff val="40000"/>
                </a:schemeClr>
              </a:buClr>
              <a:buSzTx/>
              <a:buFont typeface="华文新魏" panose="02010800040101010101" pitchFamily="2" charset="-122"/>
              <a:buChar char=" "/>
              <a:defRPr/>
            </a:pPr>
            <a:endParaRPr kumimoji="0" lang="en-US" altLang="zh-CN" sz="36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endParaRPr>
          </a:p>
          <a:p>
            <a:pPr marL="357505" marR="0" lvl="1" indent="-285750" algn="just" defTabSz="914400" rtl="0" eaLnBrk="1" fontAlgn="auto" latinLnBrk="0" hangingPunct="1">
              <a:lnSpc>
                <a:spcPct val="100000"/>
              </a:lnSpc>
              <a:spcBef>
                <a:spcPts val="0"/>
              </a:spcBef>
              <a:spcAft>
                <a:spcPts val="600"/>
              </a:spcAft>
              <a:buClr>
                <a:schemeClr val="accent1">
                  <a:lumMod val="60000"/>
                  <a:lumOff val="40000"/>
                </a:schemeClr>
              </a:buClr>
              <a:buSzTx/>
              <a:buFont typeface="华文新魏" panose="02010800040101010101" pitchFamily="2" charset="-122"/>
              <a:buChar char=" "/>
              <a:defRPr/>
            </a:pPr>
            <a:r>
              <a:rPr kumimoji="0" lang="zh-CN" altLang="en-US" sz="36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端的度数最大值记为</a:t>
            </a:r>
            <a:r>
              <a:rPr kumimoji="0" lang="en-US" altLang="zh-CN" sz="3600" b="1" i="0" u="none" strike="noStrike" kern="1200" cap="none" spc="0" normalizeH="0" baseline="0" noProof="0" dirty="0">
                <a:ln>
                  <a:noFill/>
                </a:ln>
                <a:solidFill>
                  <a:srgbClr val="FF0000"/>
                </a:solidFill>
                <a:effectLst/>
                <a:uLnTx/>
                <a:uFillTx/>
                <a:latin typeface="Symbol" panose="05050102010706020507" pitchFamily="18" charset="2"/>
                <a:ea typeface="华文新魏" panose="02010800040101010101" pitchFamily="2" charset="-122"/>
                <a:cs typeface="+mn-ea"/>
              </a:rPr>
              <a:t>D</a:t>
            </a:r>
            <a:r>
              <a:rPr kumimoji="0" lang="en-US" altLang="zh-CN" sz="36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ea"/>
              </a:rPr>
              <a:t>(G)=max(d(v</a:t>
            </a:r>
            <a:r>
              <a:rPr kumimoji="0" lang="en-US" altLang="zh-CN" sz="3600" b="1" i="0" u="none" strike="noStrike" kern="1200" cap="none" spc="0" normalizeH="0" baseline="-25000" noProof="0" dirty="0">
                <a:ln>
                  <a:noFill/>
                </a:ln>
                <a:solidFill>
                  <a:srgbClr val="FF0000"/>
                </a:solidFill>
                <a:effectLst/>
                <a:uLnTx/>
                <a:uFillTx/>
                <a:latin typeface="华文新魏" panose="02010800040101010101" pitchFamily="2" charset="-122"/>
                <a:ea typeface="华文新魏" panose="02010800040101010101" pitchFamily="2" charset="-122"/>
                <a:cs typeface="+mn-ea"/>
              </a:rPr>
              <a:t>i</a:t>
            </a:r>
            <a:r>
              <a:rPr kumimoji="0" lang="en-US" altLang="zh-CN" sz="36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ea"/>
              </a:rPr>
              <a:t>))</a:t>
            </a:r>
            <a:r>
              <a:rPr kumimoji="0" lang="zh-CN" altLang="en-US" sz="36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a:t>
            </a:r>
          </a:p>
        </p:txBody>
      </p:sp>
    </p:spTree>
    <p:custDataLst>
      <p:tags r:id="rId1"/>
    </p:custData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grpId="0" nodeType="afterEffect">
                                  <p:stCondLst>
                                    <p:cond delay="0"/>
                                  </p:stCondLst>
                                  <p:childTnLst>
                                    <p:set>
                                      <p:cBhvr>
                                        <p:cTn id="6" dur="1" fill="hold">
                                          <p:stCondLst>
                                            <p:cond delay="0"/>
                                          </p:stCondLst>
                                        </p:cTn>
                                        <p:tgtEl>
                                          <p:spTgt spid="30723"/>
                                        </p:tgtEl>
                                        <p:attrNameLst>
                                          <p:attrName>style.visibility</p:attrName>
                                        </p:attrNameLst>
                                      </p:cBhvr>
                                      <p:to>
                                        <p:strVal val="visible"/>
                                      </p:to>
                                    </p:set>
                                    <p:anim calcmode="lin" valueType="num">
                                      <p:cBhvr>
                                        <p:cTn id="7" dur="500" fill="hold"/>
                                        <p:tgtEl>
                                          <p:spTgt spid="30723"/>
                                        </p:tgtEl>
                                        <p:attrNameLst>
                                          <p:attrName>ppt_w</p:attrName>
                                        </p:attrNameLst>
                                      </p:cBhvr>
                                      <p:tavLst>
                                        <p:tav tm="0">
                                          <p:val>
                                            <p:strVal val="(6*min(max(#ppt_w*#ppt_h,.3),1)-7.4)/-.7*#ppt_w"/>
                                          </p:val>
                                        </p:tav>
                                        <p:tav tm="100000">
                                          <p:val>
                                            <p:strVal val="#ppt_w"/>
                                          </p:val>
                                        </p:tav>
                                      </p:tavLst>
                                    </p:anim>
                                    <p:anim calcmode="lin" valueType="num">
                                      <p:cBhvr>
                                        <p:cTn id="8" dur="500" fill="hold"/>
                                        <p:tgtEl>
                                          <p:spTgt spid="30723"/>
                                        </p:tgtEl>
                                        <p:attrNameLst>
                                          <p:attrName>ppt_h</p:attrName>
                                        </p:attrNameLst>
                                      </p:cBhvr>
                                      <p:tavLst>
                                        <p:tav tm="0">
                                          <p:val>
                                            <p:strVal val="(6*min(max(#ppt_w*#ppt_h,.3),1)-7.4)/-.7*#ppt_h"/>
                                          </p:val>
                                        </p:tav>
                                        <p:tav tm="100000">
                                          <p:val>
                                            <p:strVal val="#ppt_h"/>
                                          </p:val>
                                        </p:tav>
                                      </p:tavLst>
                                    </p:anim>
                                    <p:anim calcmode="lin" valueType="num">
                                      <p:cBhvr>
                                        <p:cTn id="9" dur="500" fill="hold"/>
                                        <p:tgtEl>
                                          <p:spTgt spid="30723"/>
                                        </p:tgtEl>
                                        <p:attrNameLst>
                                          <p:attrName>ppt_x</p:attrName>
                                        </p:attrNameLst>
                                      </p:cBhvr>
                                      <p:tavLst>
                                        <p:tav tm="0">
                                          <p:val>
                                            <p:fltVal val="0.5"/>
                                          </p:val>
                                        </p:tav>
                                        <p:tav tm="100000">
                                          <p:val>
                                            <p:strVal val="#ppt_x"/>
                                          </p:val>
                                        </p:tav>
                                      </p:tavLst>
                                    </p:anim>
                                    <p:anim calcmode="lin" valueType="num">
                                      <p:cBhvr>
                                        <p:cTn id="10" dur="500" fill="hold"/>
                                        <p:tgtEl>
                                          <p:spTgt spid="30723"/>
                                        </p:tgtEl>
                                        <p:attrNameLst>
                                          <p:attrName>ppt_y</p:attrName>
                                        </p:attrNameLst>
                                      </p:cBhvr>
                                      <p:tavLst>
                                        <p:tav tm="0">
                                          <p:val>
                                            <p:strVal val="1+(6*min(max(#ppt_w*#ppt_h,.3),1)-7.4)/-.7*#ppt_h/2"/>
                                          </p:val>
                                        </p:tav>
                                        <p:tav tm="100000">
                                          <p:val>
                                            <p:strVal val="#ppt_y"/>
                                          </p:val>
                                        </p:tav>
                                      </p:tavLst>
                                    </p:anim>
                                  </p:childTnLst>
                                </p:cTn>
                              </p:par>
                            </p:childTnLst>
                          </p:cTn>
                        </p:par>
                        <p:par>
                          <p:cTn id="11" fill="hold">
                            <p:stCondLst>
                              <p:cond delay="500"/>
                            </p:stCondLst>
                            <p:childTnLst>
                              <p:par>
                                <p:cTn id="12" presetID="3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200709"/>
                                        </p:tgtEl>
                                        <p:attrNameLst>
                                          <p:attrName>style.visibility</p:attrName>
                                        </p:attrNameLst>
                                      </p:cBhvr>
                                      <p:to>
                                        <p:strVal val="visible"/>
                                      </p:to>
                                    </p:set>
                                    <p:animEffect transition="in" filter="fade">
                                      <p:cBhvr>
                                        <p:cTn id="14" dur="800" decel="100000"/>
                                        <p:tgtEl>
                                          <p:spTgt spid="200709"/>
                                        </p:tgtEl>
                                      </p:cBhvr>
                                    </p:animEffect>
                                    <p:anim calcmode="lin" valueType="num">
                                      <p:cBhvr>
                                        <p:cTn id="15" dur="800" decel="100000" fill="hold"/>
                                        <p:tgtEl>
                                          <p:spTgt spid="200709"/>
                                        </p:tgtEl>
                                        <p:attrNameLst>
                                          <p:attrName>style.rotation</p:attrName>
                                        </p:attrNameLst>
                                      </p:cBhvr>
                                      <p:tavLst>
                                        <p:tav tm="0">
                                          <p:val>
                                            <p:fltVal val="-90"/>
                                          </p:val>
                                        </p:tav>
                                        <p:tav tm="100000">
                                          <p:val>
                                            <p:fltVal val="0"/>
                                          </p:val>
                                        </p:tav>
                                      </p:tavLst>
                                    </p:anim>
                                    <p:anim calcmode="lin" valueType="num">
                                      <p:cBhvr>
                                        <p:cTn id="16" dur="800" decel="100000" fill="hold"/>
                                        <p:tgtEl>
                                          <p:spTgt spid="200709"/>
                                        </p:tgtEl>
                                        <p:attrNameLst>
                                          <p:attrName>ppt_x</p:attrName>
                                        </p:attrNameLst>
                                      </p:cBhvr>
                                      <p:tavLst>
                                        <p:tav tm="0">
                                          <p:val>
                                            <p:strVal val="#ppt_x+0.4"/>
                                          </p:val>
                                        </p:tav>
                                        <p:tav tm="100000">
                                          <p:val>
                                            <p:strVal val="#ppt_x-0.05"/>
                                          </p:val>
                                        </p:tav>
                                      </p:tavLst>
                                    </p:anim>
                                    <p:anim calcmode="lin" valueType="num">
                                      <p:cBhvr>
                                        <p:cTn id="17" dur="800" decel="100000" fill="hold"/>
                                        <p:tgtEl>
                                          <p:spTgt spid="200709"/>
                                        </p:tgtEl>
                                        <p:attrNameLst>
                                          <p:attrName>ppt_y</p:attrName>
                                        </p:attrNameLst>
                                      </p:cBhvr>
                                      <p:tavLst>
                                        <p:tav tm="0">
                                          <p:val>
                                            <p:strVal val="#ppt_y-0.4"/>
                                          </p:val>
                                        </p:tav>
                                        <p:tav tm="100000">
                                          <p:val>
                                            <p:strVal val="#ppt_y+0.1"/>
                                          </p:val>
                                        </p:tav>
                                      </p:tavLst>
                                    </p:anim>
                                    <p:anim calcmode="lin" valueType="num">
                                      <p:cBhvr>
                                        <p:cTn id="18" dur="200" accel="100000" fill="hold">
                                          <p:stCondLst>
                                            <p:cond delay="800"/>
                                          </p:stCondLst>
                                        </p:cTn>
                                        <p:tgtEl>
                                          <p:spTgt spid="200709"/>
                                        </p:tgtEl>
                                        <p:attrNameLst>
                                          <p:attrName>ppt_x</p:attrName>
                                        </p:attrNameLst>
                                      </p:cBhvr>
                                      <p:tavLst>
                                        <p:tav tm="0">
                                          <p:val>
                                            <p:strVal val="#ppt_x-0.05"/>
                                          </p:val>
                                        </p:tav>
                                        <p:tav tm="100000">
                                          <p:val>
                                            <p:strVal val="#ppt_x"/>
                                          </p:val>
                                        </p:tav>
                                      </p:tavLst>
                                    </p:anim>
                                    <p:anim calcmode="lin" valueType="num">
                                      <p:cBhvr>
                                        <p:cTn id="19" dur="200" accel="100000" fill="hold">
                                          <p:stCondLst>
                                            <p:cond delay="800"/>
                                          </p:stCondLst>
                                        </p:cTn>
                                        <p:tgtEl>
                                          <p:spTgt spid="200709"/>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9" grpId="0"/>
      <p:bldP spid="307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b="1">
                <a:solidFill>
                  <a:srgbClr val="FF0000"/>
                </a:solidFill>
                <a:latin typeface="方正粗黑宋简体" panose="02000000000000000000" pitchFamily="2" charset="-122"/>
                <a:ea typeface="方正粗黑宋简体" panose="02000000000000000000" pitchFamily="2" charset="-122"/>
              </a:rPr>
              <a:t>开挂的人生，惊人的成就</a:t>
            </a:r>
          </a:p>
        </p:txBody>
      </p:sp>
      <p:sp>
        <p:nvSpPr>
          <p:cNvPr id="3" name="文本框 2"/>
          <p:cNvSpPr txBox="1"/>
          <p:nvPr/>
        </p:nvSpPr>
        <p:spPr>
          <a:xfrm>
            <a:off x="2267585" y="2091055"/>
            <a:ext cx="4721860" cy="3046095"/>
          </a:xfrm>
          <a:prstGeom prst="rect">
            <a:avLst/>
          </a:prstGeom>
          <a:noFill/>
        </p:spPr>
        <p:txBody>
          <a:bodyPr wrap="square" rtlCol="0" anchor="t">
            <a:spAutoFit/>
          </a:bodyPr>
          <a:lstStyle/>
          <a:p>
            <a:pPr marL="285750" indent="-285750" fontAlgn="base">
              <a:lnSpc>
                <a:spcPct val="150000"/>
              </a:lnSpc>
              <a:spcBef>
                <a:spcPct val="0"/>
              </a:spcBef>
              <a:spcAft>
                <a:spcPct val="0"/>
              </a:spcAft>
              <a:buFont typeface="Wingdings" panose="05000000000000000000" charset="0"/>
              <a:buChar char="Ø"/>
            </a:pPr>
            <a:r>
              <a:rPr lang="en-US" altLang="zh-CN" sz="3200" dirty="0">
                <a:solidFill>
                  <a:srgbClr val="0000FF"/>
                </a:solidFill>
                <a:latin typeface="方正粗黑宋简体" panose="02000000000000000000" pitchFamily="2" charset="-122"/>
                <a:ea typeface="方正粗黑宋简体" panose="02000000000000000000" pitchFamily="2" charset="-122"/>
                <a:cs typeface="方正粗黑宋简体" panose="02000000000000000000" pitchFamily="2" charset="-122"/>
              </a:rPr>
              <a:t>13</a:t>
            </a:r>
            <a:r>
              <a:rPr lang="zh-CN" altLang="en-US" sz="3200" dirty="0">
                <a:solidFill>
                  <a:srgbClr val="0000FF"/>
                </a:solidFill>
                <a:latin typeface="方正粗黑宋简体" panose="02000000000000000000" pitchFamily="2" charset="-122"/>
                <a:ea typeface="方正粗黑宋简体" panose="02000000000000000000" pitchFamily="2" charset="-122"/>
                <a:cs typeface="方正粗黑宋简体" panose="02000000000000000000" pitchFamily="2" charset="-122"/>
              </a:rPr>
              <a:t>岁上大学</a:t>
            </a:r>
          </a:p>
          <a:p>
            <a:pPr marL="285750" indent="-285750" fontAlgn="base">
              <a:lnSpc>
                <a:spcPct val="150000"/>
              </a:lnSpc>
              <a:spcBef>
                <a:spcPct val="0"/>
              </a:spcBef>
              <a:spcAft>
                <a:spcPct val="0"/>
              </a:spcAft>
              <a:buFont typeface="Wingdings" panose="05000000000000000000" charset="0"/>
              <a:buChar char="Ø"/>
            </a:pPr>
            <a:r>
              <a:rPr lang="en-US" altLang="zh-CN" sz="3200" dirty="0">
                <a:solidFill>
                  <a:srgbClr val="0000FF"/>
                </a:solidFill>
                <a:latin typeface="方正粗黑宋简体" panose="02000000000000000000" pitchFamily="2" charset="-122"/>
                <a:ea typeface="方正粗黑宋简体" panose="02000000000000000000" pitchFamily="2" charset="-122"/>
                <a:cs typeface="方正粗黑宋简体" panose="02000000000000000000" pitchFamily="2" charset="-122"/>
              </a:rPr>
              <a:t>15</a:t>
            </a:r>
            <a:r>
              <a:rPr lang="zh-CN" altLang="en-US" sz="3200" dirty="0">
                <a:solidFill>
                  <a:srgbClr val="0000FF"/>
                </a:solidFill>
                <a:latin typeface="方正粗黑宋简体" panose="02000000000000000000" pitchFamily="2" charset="-122"/>
                <a:ea typeface="方正粗黑宋简体" panose="02000000000000000000" pitchFamily="2" charset="-122"/>
                <a:cs typeface="方正粗黑宋简体" panose="02000000000000000000" pitchFamily="2" charset="-122"/>
              </a:rPr>
              <a:t>岁大学毕业</a:t>
            </a:r>
          </a:p>
          <a:p>
            <a:pPr marL="285750" indent="-285750" fontAlgn="base">
              <a:lnSpc>
                <a:spcPct val="150000"/>
              </a:lnSpc>
              <a:spcBef>
                <a:spcPct val="0"/>
              </a:spcBef>
              <a:spcAft>
                <a:spcPct val="0"/>
              </a:spcAft>
              <a:buFont typeface="Wingdings" panose="05000000000000000000" charset="0"/>
              <a:buChar char="Ø"/>
            </a:pPr>
            <a:r>
              <a:rPr lang="en-US" altLang="zh-CN" sz="3200" dirty="0">
                <a:solidFill>
                  <a:srgbClr val="0000FF"/>
                </a:solidFill>
                <a:latin typeface="方正粗黑宋简体" panose="02000000000000000000" pitchFamily="2" charset="-122"/>
                <a:ea typeface="方正粗黑宋简体" panose="02000000000000000000" pitchFamily="2" charset="-122"/>
                <a:cs typeface="方正粗黑宋简体" panose="02000000000000000000" pitchFamily="2" charset="-122"/>
              </a:rPr>
              <a:t>16</a:t>
            </a:r>
            <a:r>
              <a:rPr lang="zh-CN" altLang="en-US" sz="3200" dirty="0">
                <a:solidFill>
                  <a:srgbClr val="0000FF"/>
                </a:solidFill>
                <a:latin typeface="方正粗黑宋简体" panose="02000000000000000000" pitchFamily="2" charset="-122"/>
                <a:ea typeface="方正粗黑宋简体" panose="02000000000000000000" pitchFamily="2" charset="-122"/>
                <a:cs typeface="方正粗黑宋简体" panose="02000000000000000000" pitchFamily="2" charset="-122"/>
              </a:rPr>
              <a:t>岁硕士毕业</a:t>
            </a:r>
          </a:p>
          <a:p>
            <a:pPr marL="285750" indent="-285750" fontAlgn="base">
              <a:lnSpc>
                <a:spcPct val="150000"/>
              </a:lnSpc>
              <a:spcBef>
                <a:spcPct val="0"/>
              </a:spcBef>
              <a:spcAft>
                <a:spcPct val="0"/>
              </a:spcAft>
              <a:buFont typeface="Wingdings" panose="05000000000000000000" charset="0"/>
              <a:buChar char="Ø"/>
            </a:pPr>
            <a:r>
              <a:rPr lang="en-US" altLang="zh-CN" sz="3200" dirty="0">
                <a:solidFill>
                  <a:srgbClr val="0000FF"/>
                </a:solidFill>
                <a:latin typeface="方正粗黑宋简体" panose="02000000000000000000" pitchFamily="2" charset="-122"/>
                <a:ea typeface="方正粗黑宋简体" panose="02000000000000000000" pitchFamily="2" charset="-122"/>
                <a:cs typeface="方正粗黑宋简体" panose="02000000000000000000" pitchFamily="2" charset="-122"/>
              </a:rPr>
              <a:t>19</a:t>
            </a:r>
            <a:r>
              <a:rPr lang="zh-CN" altLang="en-US" sz="3200" dirty="0">
                <a:solidFill>
                  <a:srgbClr val="0000FF"/>
                </a:solidFill>
                <a:latin typeface="方正粗黑宋简体" panose="02000000000000000000" pitchFamily="2" charset="-122"/>
                <a:ea typeface="方正粗黑宋简体" panose="02000000000000000000" pitchFamily="2" charset="-122"/>
                <a:cs typeface="方正粗黑宋简体" panose="02000000000000000000" pitchFamily="2" charset="-122"/>
              </a:rPr>
              <a:t>岁博士毕业</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PA-矩形 3"/>
          <p:cNvSpPr>
            <a:spLocks noGrp="1" noRot="1" noChangeArrowheads="1"/>
          </p:cNvSpPr>
          <p:nvPr>
            <p:ph type="body" sz="half" idx="1"/>
            <p:custDataLst>
              <p:tags r:id="rId3"/>
            </p:custDataLst>
          </p:nvPr>
        </p:nvSpPr>
        <p:spPr>
          <a:xfrm>
            <a:off x="-180975" y="-23812"/>
            <a:ext cx="9145588" cy="5184775"/>
          </a:xfrm>
        </p:spPr>
        <p:txBody>
          <a:bodyPr vert="horz" wrap="square" lIns="91440" tIns="45720" rIns="91440" bIns="45720" numCol="1" rtlCol="0" anchor="t" anchorCtr="0" compatLnSpc="1">
            <a:normAutofit/>
          </a:bodyPr>
          <a:lstStyle/>
          <a:p>
            <a:pPr marL="357505" marR="0" lvl="1" indent="-285750" algn="just" defTabSz="914400" rtl="0" eaLnBrk="1" fontAlgn="auto" latinLnBrk="0" hangingPunct="1">
              <a:lnSpc>
                <a:spcPct val="100000"/>
              </a:lnSpc>
              <a:spcBef>
                <a:spcPts val="0"/>
              </a:spcBef>
              <a:spcAft>
                <a:spcPts val="600"/>
              </a:spcAft>
              <a:buClr>
                <a:schemeClr val="accent1">
                  <a:lumMod val="60000"/>
                  <a:lumOff val="40000"/>
                </a:schemeClr>
              </a:buClr>
              <a:buSzTx/>
              <a:buFont typeface="华文新魏" panose="02010800040101010101" pitchFamily="2" charset="-122"/>
              <a:buChar char=" "/>
              <a:defRPr/>
            </a:pPr>
            <a:r>
              <a:rPr kumimoji="0" lang="zh-CN" altLang="en-US" sz="32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ea"/>
              </a:rPr>
              <a:t>图的度数有下列两个性质：</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kumimoji="0" lang="zh-CN" altLang="en-US" sz="3200" b="1" i="0" u="none" strike="noStrike" kern="1200" cap="none" spc="0" normalizeH="0" baseline="0" noProof="0" dirty="0">
                <a:ln>
                  <a:noFill/>
                </a:ln>
                <a:solidFill>
                  <a:schemeClr val="tx1"/>
                </a:solidFill>
                <a:effectLst/>
                <a:uLnTx/>
                <a:uFillTx/>
                <a:latin typeface="+mn-lt"/>
                <a:ea typeface="+mn-ea"/>
                <a:cs typeface="+mn-ea"/>
              </a:rPr>
              <a:t>对于有</a:t>
            </a:r>
            <a:r>
              <a:rPr kumimoji="0" lang="en-US" altLang="zh-CN" sz="3200" b="1" i="0" u="none" strike="noStrike" kern="1200" cap="none" spc="0" normalizeH="0" baseline="0" noProof="0" dirty="0">
                <a:ln>
                  <a:noFill/>
                </a:ln>
                <a:solidFill>
                  <a:schemeClr val="tx1"/>
                </a:solidFill>
                <a:effectLst/>
                <a:uLnTx/>
                <a:uFillTx/>
                <a:latin typeface="+mn-lt"/>
                <a:ea typeface="+mn-ea"/>
                <a:cs typeface="+mn-ea"/>
              </a:rPr>
              <a:t>n</a:t>
            </a:r>
            <a:r>
              <a:rPr kumimoji="0" lang="zh-CN" altLang="en-US" sz="3200" b="1" i="0" u="none" strike="noStrike" kern="1200" cap="none" spc="0" normalizeH="0" baseline="0" noProof="0" dirty="0">
                <a:ln>
                  <a:noFill/>
                </a:ln>
                <a:solidFill>
                  <a:schemeClr val="tx1"/>
                </a:solidFill>
                <a:effectLst/>
                <a:uLnTx/>
                <a:uFillTx/>
                <a:latin typeface="+mn-lt"/>
                <a:ea typeface="+mn-ea"/>
                <a:cs typeface="+mn-ea"/>
              </a:rPr>
              <a:t>个端，</a:t>
            </a:r>
            <a:r>
              <a:rPr kumimoji="0" lang="en-US" altLang="zh-CN" sz="3200" b="1" i="0" u="none" strike="noStrike" kern="1200" cap="none" spc="0" normalizeH="0" baseline="0" noProof="0" dirty="0">
                <a:ln>
                  <a:noFill/>
                </a:ln>
                <a:solidFill>
                  <a:schemeClr val="tx1"/>
                </a:solidFill>
                <a:effectLst/>
                <a:uLnTx/>
                <a:uFillTx/>
                <a:latin typeface="+mn-lt"/>
                <a:ea typeface="+mn-ea"/>
                <a:cs typeface="+mn-ea"/>
              </a:rPr>
              <a:t>m</a:t>
            </a:r>
            <a:r>
              <a:rPr kumimoji="0" lang="zh-CN" altLang="en-US" sz="3200" b="1" i="0" u="none" strike="noStrike" kern="1200" cap="none" spc="0" normalizeH="0" baseline="0" noProof="0" dirty="0">
                <a:ln>
                  <a:noFill/>
                </a:ln>
                <a:solidFill>
                  <a:schemeClr val="tx1"/>
                </a:solidFill>
                <a:effectLst/>
                <a:uLnTx/>
                <a:uFillTx/>
                <a:latin typeface="+mn-lt"/>
                <a:ea typeface="+mn-ea"/>
                <a:cs typeface="+mn-ea"/>
              </a:rPr>
              <a:t>条边的无向图</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endParaRPr kumimoji="0" lang="en-US" altLang="zh-CN" sz="3200" b="1" i="0" u="none" strike="noStrike" kern="1200" cap="none" spc="0" normalizeH="0" baseline="0" noProof="0" dirty="0">
              <a:ln>
                <a:noFill/>
              </a:ln>
              <a:solidFill>
                <a:schemeClr val="tx1"/>
              </a:solidFill>
              <a:effectLst/>
              <a:uLnTx/>
              <a:uFillTx/>
              <a:latin typeface="+mn-lt"/>
              <a:ea typeface="+mn-ea"/>
              <a:cs typeface="+mn-ea"/>
            </a:endParaRP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kumimoji="0" lang="zh-CN" altLang="en-US" sz="3200" b="1" i="0" u="none" strike="noStrike" kern="1200" cap="none" spc="0" normalizeH="0" baseline="0" noProof="0" dirty="0">
                <a:ln>
                  <a:noFill/>
                </a:ln>
                <a:solidFill>
                  <a:srgbClr val="FF0000"/>
                </a:solidFill>
                <a:effectLst/>
                <a:uLnTx/>
                <a:uFillTx/>
                <a:latin typeface="+mn-lt"/>
                <a:ea typeface="+mn-ea"/>
                <a:cs typeface="+mn-ea"/>
              </a:rPr>
              <a:t>若</a:t>
            </a:r>
            <a:r>
              <a:rPr kumimoji="0" lang="en-US" altLang="zh-CN" sz="3200" b="1" i="0" u="none" strike="noStrike" kern="1200" cap="none" spc="0" normalizeH="0" baseline="0" noProof="0" dirty="0">
                <a:ln>
                  <a:noFill/>
                </a:ln>
                <a:solidFill>
                  <a:srgbClr val="FF0000"/>
                </a:solidFill>
                <a:effectLst/>
                <a:uLnTx/>
                <a:uFillTx/>
                <a:latin typeface="+mn-lt"/>
                <a:ea typeface="+mn-ea"/>
                <a:cs typeface="+mn-ea"/>
              </a:rPr>
              <a:t>G</a:t>
            </a:r>
            <a:r>
              <a:rPr kumimoji="0" lang="zh-CN" altLang="en-US" sz="3200" b="1" i="0" u="none" strike="noStrike" kern="1200" cap="none" spc="0" normalizeH="0" baseline="0" noProof="0" dirty="0">
                <a:ln>
                  <a:noFill/>
                </a:ln>
                <a:solidFill>
                  <a:srgbClr val="FF0000"/>
                </a:solidFill>
                <a:effectLst/>
                <a:uLnTx/>
                <a:uFillTx/>
                <a:latin typeface="+mn-lt"/>
                <a:ea typeface="+mn-ea"/>
                <a:cs typeface="+mn-ea"/>
              </a:rPr>
              <a:t>是有向图</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endParaRPr kumimoji="0" lang="zh-CN" altLang="en-US" sz="3200" b="1" i="0" u="none" strike="noStrike" kern="1200" cap="none" spc="0" normalizeH="0" baseline="0" noProof="0" dirty="0">
              <a:ln>
                <a:noFill/>
              </a:ln>
              <a:solidFill>
                <a:schemeClr val="tx1"/>
              </a:solidFill>
              <a:effectLst/>
              <a:uLnTx/>
              <a:uFillTx/>
              <a:latin typeface="+mn-lt"/>
              <a:ea typeface="+mn-ea"/>
              <a:cs typeface="+mn-ea"/>
            </a:endParaRP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kumimoji="0" lang="zh-CN" altLang="en-US" sz="3200" b="1" i="0" u="none" strike="noStrike" kern="1200" cap="none" spc="0" normalizeH="0" baseline="0" noProof="0" dirty="0">
                <a:ln>
                  <a:noFill/>
                </a:ln>
                <a:solidFill>
                  <a:schemeClr val="tx1"/>
                </a:solidFill>
                <a:effectLst/>
                <a:uLnTx/>
                <a:uFillTx/>
                <a:latin typeface="+mn-lt"/>
                <a:ea typeface="+mn-ea"/>
                <a:cs typeface="+mn-ea"/>
              </a:rPr>
              <a:t>任何图中，</a:t>
            </a:r>
            <a:r>
              <a:rPr kumimoji="0" lang="zh-CN" altLang="en-US" sz="3200" b="1" i="0" u="none" strike="noStrike" kern="1200" cap="none" spc="0" normalizeH="0" baseline="0" noProof="0" dirty="0">
                <a:ln>
                  <a:noFill/>
                </a:ln>
                <a:solidFill>
                  <a:srgbClr val="FF0000"/>
                </a:solidFill>
                <a:effectLst/>
                <a:uLnTx/>
                <a:uFillTx/>
                <a:latin typeface="+mn-lt"/>
                <a:ea typeface="+mn-ea"/>
                <a:cs typeface="+mn-ea"/>
              </a:rPr>
              <a:t>度数为奇数的端的数目必为偶数</a:t>
            </a:r>
            <a:r>
              <a:rPr kumimoji="0" lang="en-US" altLang="zh-CN" sz="3200" b="1" i="0" u="none" strike="noStrike" kern="1200" cap="none" spc="0" normalizeH="0" baseline="0" noProof="0" dirty="0">
                <a:ln>
                  <a:noFill/>
                </a:ln>
                <a:solidFill>
                  <a:srgbClr val="0000FF"/>
                </a:solidFill>
                <a:effectLst/>
                <a:uLnTx/>
                <a:uFillTx/>
                <a:latin typeface="+mn-lt"/>
                <a:ea typeface="+mn-ea"/>
                <a:cs typeface="+mn-ea"/>
              </a:rPr>
              <a:t>(</a:t>
            </a:r>
            <a:r>
              <a:rPr kumimoji="0" lang="zh-CN" altLang="en-US" sz="3200" b="1" i="0" u="none" strike="noStrike" kern="1200" cap="none" spc="0" normalizeH="0" baseline="0" noProof="0" dirty="0">
                <a:ln>
                  <a:noFill/>
                </a:ln>
                <a:solidFill>
                  <a:srgbClr val="0000FF"/>
                </a:solidFill>
                <a:effectLst/>
                <a:uLnTx/>
                <a:uFillTx/>
                <a:latin typeface="+mn-lt"/>
                <a:ea typeface="+mn-ea"/>
                <a:cs typeface="+mn-ea"/>
              </a:rPr>
              <a:t>因为偶数个奇数相加才为偶数，奇数个奇数相加还是奇数</a:t>
            </a:r>
            <a:r>
              <a:rPr kumimoji="0" lang="en-US" altLang="zh-CN" sz="3200" b="1" i="0" u="none" strike="noStrike" kern="1200" cap="none" spc="0" normalizeH="0" baseline="0" noProof="0" dirty="0">
                <a:ln>
                  <a:noFill/>
                </a:ln>
                <a:solidFill>
                  <a:srgbClr val="0000FF"/>
                </a:solidFill>
                <a:effectLst/>
                <a:uLnTx/>
                <a:uFillTx/>
                <a:latin typeface="+mn-lt"/>
                <a:ea typeface="+mn-ea"/>
                <a:cs typeface="+mn-ea"/>
              </a:rPr>
              <a:t>)</a:t>
            </a:r>
            <a:r>
              <a:rPr kumimoji="0" lang="zh-CN" altLang="en-US" sz="3200" b="1" i="0" u="none" strike="noStrike" kern="1200" cap="none" spc="0" normalizeH="0" baseline="0" noProof="0" dirty="0">
                <a:ln>
                  <a:noFill/>
                </a:ln>
                <a:solidFill>
                  <a:srgbClr val="0000FF"/>
                </a:solidFill>
                <a:effectLst/>
                <a:uLnTx/>
                <a:uFillTx/>
                <a:latin typeface="+mn-lt"/>
                <a:ea typeface="+mn-ea"/>
                <a:cs typeface="+mn-ea"/>
              </a:rPr>
              <a:t>。</a:t>
            </a:r>
          </a:p>
        </p:txBody>
      </p:sp>
      <p:graphicFrame>
        <p:nvGraphicFramePr>
          <p:cNvPr id="73730" name="PA-Object 4"/>
          <p:cNvGraphicFramePr>
            <a:graphicFrameLocks noGrp="1" noChangeAspect="1"/>
          </p:cNvGraphicFramePr>
          <p:nvPr>
            <p:ph sz="half" idx="2"/>
            <p:custDataLst>
              <p:tags r:id="rId4"/>
            </p:custDataLst>
          </p:nvPr>
        </p:nvGraphicFramePr>
        <p:xfrm>
          <a:off x="6588125" y="332740"/>
          <a:ext cx="2434590" cy="1200150"/>
        </p:xfrm>
        <a:graphic>
          <a:graphicData uri="http://schemas.openxmlformats.org/presentationml/2006/ole">
            <mc:AlternateContent xmlns:mc="http://schemas.openxmlformats.org/markup-compatibility/2006">
              <mc:Choice xmlns:v="urn:schemas-microsoft-com:vml" Requires="v">
                <p:oleObj spid="_x0000_s22793" r:id="rId9" imgW="876300" imgH="431800" progId="Equation.3">
                  <p:embed/>
                </p:oleObj>
              </mc:Choice>
              <mc:Fallback>
                <p:oleObj r:id="rId9" imgW="876300" imgH="431800" progId="Equation.3">
                  <p:embed/>
                  <p:pic>
                    <p:nvPicPr>
                      <p:cNvPr id="0" name="图片 3075"/>
                      <p:cNvPicPr/>
                      <p:nvPr/>
                    </p:nvPicPr>
                    <p:blipFill>
                      <a:blip r:embed="rId10"/>
                      <a:stretch>
                        <a:fillRect/>
                      </a:stretch>
                    </p:blipFill>
                    <p:spPr>
                      <a:xfrm>
                        <a:off x="6588125" y="332740"/>
                        <a:ext cx="2434590" cy="1200150"/>
                      </a:xfrm>
                      <a:prstGeom prst="rect">
                        <a:avLst/>
                      </a:prstGeom>
                      <a:solidFill>
                        <a:srgbClr val="FFFF00"/>
                      </a:solidFill>
                      <a:ln w="38100">
                        <a:miter/>
                      </a:ln>
                    </p:spPr>
                  </p:pic>
                </p:oleObj>
              </mc:Fallback>
            </mc:AlternateContent>
          </a:graphicData>
        </a:graphic>
      </p:graphicFrame>
      <p:graphicFrame>
        <p:nvGraphicFramePr>
          <p:cNvPr id="73731" name="PA-Object 7"/>
          <p:cNvGraphicFramePr>
            <a:graphicFrameLocks noChangeAspect="1"/>
          </p:cNvGraphicFramePr>
          <p:nvPr>
            <p:custDataLst>
              <p:tags r:id="rId5"/>
            </p:custDataLst>
          </p:nvPr>
        </p:nvGraphicFramePr>
        <p:xfrm>
          <a:off x="3491865" y="1484630"/>
          <a:ext cx="4135120" cy="1124585"/>
        </p:xfrm>
        <a:graphic>
          <a:graphicData uri="http://schemas.openxmlformats.org/presentationml/2006/ole">
            <mc:AlternateContent xmlns:mc="http://schemas.openxmlformats.org/markup-compatibility/2006">
              <mc:Choice xmlns:v="urn:schemas-microsoft-com:vml" Requires="v">
                <p:oleObj spid="_x0000_s22794" r:id="rId11" imgW="1587500" imgH="431800" progId="Equation.3">
                  <p:embed/>
                </p:oleObj>
              </mc:Choice>
              <mc:Fallback>
                <p:oleObj r:id="rId11" imgW="1587500" imgH="431800" progId="Equation.3">
                  <p:embed/>
                  <p:pic>
                    <p:nvPicPr>
                      <p:cNvPr id="0" name="图片 3079"/>
                      <p:cNvPicPr/>
                      <p:nvPr/>
                    </p:nvPicPr>
                    <p:blipFill>
                      <a:blip r:embed="rId12"/>
                      <a:stretch>
                        <a:fillRect/>
                      </a:stretch>
                    </p:blipFill>
                    <p:spPr>
                      <a:xfrm>
                        <a:off x="3491865" y="1484630"/>
                        <a:ext cx="4135120" cy="1124585"/>
                      </a:xfrm>
                      <a:prstGeom prst="rect">
                        <a:avLst/>
                      </a:prstGeom>
                      <a:solidFill>
                        <a:srgbClr val="FFFF00"/>
                      </a:solidFill>
                      <a:ln w="38100">
                        <a:noFill/>
                        <a:miter/>
                      </a:ln>
                    </p:spPr>
                  </p:pic>
                </p:oleObj>
              </mc:Fallback>
            </mc:AlternateContent>
          </a:graphicData>
        </a:graphic>
      </p:graphicFrame>
      <p:graphicFrame>
        <p:nvGraphicFramePr>
          <p:cNvPr id="73732" name="PA-对象 2"/>
          <p:cNvGraphicFramePr>
            <a:graphicFrameLocks noChangeAspect="1"/>
          </p:cNvGraphicFramePr>
          <p:nvPr>
            <p:custDataLst>
              <p:tags r:id="rId6"/>
            </p:custDataLst>
          </p:nvPr>
        </p:nvGraphicFramePr>
        <p:xfrm>
          <a:off x="395288" y="4077018"/>
          <a:ext cx="8389937" cy="2586037"/>
        </p:xfrm>
        <a:graphic>
          <a:graphicData uri="http://schemas.openxmlformats.org/presentationml/2006/ole">
            <mc:AlternateContent xmlns:mc="http://schemas.openxmlformats.org/markup-compatibility/2006">
              <mc:Choice xmlns:v="urn:schemas-microsoft-com:vml" Requires="v">
                <p:oleObj spid="_x0000_s22795" r:id="rId13" imgW="6286500" imgH="2036445" progId="Visio.Drawing.11">
                  <p:embed/>
                </p:oleObj>
              </mc:Choice>
              <mc:Fallback>
                <p:oleObj r:id="rId13" imgW="6286500" imgH="2036445" progId="Visio.Drawing.11">
                  <p:embed/>
                  <p:pic>
                    <p:nvPicPr>
                      <p:cNvPr id="0" name="图片 3078"/>
                      <p:cNvPicPr/>
                      <p:nvPr/>
                    </p:nvPicPr>
                    <p:blipFill>
                      <a:blip r:embed="rId14"/>
                      <a:stretch>
                        <a:fillRect/>
                      </a:stretch>
                    </p:blipFill>
                    <p:spPr>
                      <a:xfrm>
                        <a:off x="395288" y="4077018"/>
                        <a:ext cx="8389937" cy="2586037"/>
                      </a:xfrm>
                      <a:prstGeom prst="rect">
                        <a:avLst/>
                      </a:prstGeom>
                      <a:solidFill>
                        <a:srgbClr val="EBFFFF"/>
                      </a:solidFill>
                      <a:ln w="38100">
                        <a:noFill/>
                        <a:miter/>
                      </a:ln>
                    </p:spPr>
                  </p:pic>
                </p:oleObj>
              </mc:Fallback>
            </mc:AlternateContent>
          </a:graphicData>
        </a:graphic>
      </p:graphicFrame>
    </p:spTree>
    <p:custDataLst>
      <p:tags r:id="rId2"/>
    </p:custData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afterEffect">
                                  <p:stCondLst>
                                    <p:cond delay="0"/>
                                  </p:stCondLst>
                                  <p:childTnLst>
                                    <p:set>
                                      <p:cBhvr>
                                        <p:cTn id="6" dur="1" fill="hold">
                                          <p:stCondLst>
                                            <p:cond delay="0"/>
                                          </p:stCondLst>
                                        </p:cTn>
                                        <p:tgtEl>
                                          <p:spTgt spid="31747"/>
                                        </p:tgtEl>
                                        <p:attrNameLst>
                                          <p:attrName>style.visibility</p:attrName>
                                        </p:attrNameLst>
                                      </p:cBhvr>
                                      <p:to>
                                        <p:strVal val="visible"/>
                                      </p:to>
                                    </p:set>
                                    <p:animEffect transition="in" filter="fade">
                                      <p:cBhvr>
                                        <p:cTn id="7" dur="800" decel="100000"/>
                                        <p:tgtEl>
                                          <p:spTgt spid="31747"/>
                                        </p:tgtEl>
                                      </p:cBhvr>
                                    </p:animEffect>
                                    <p:anim calcmode="lin" valueType="num">
                                      <p:cBhvr>
                                        <p:cTn id="8" dur="800" decel="100000" fill="hold"/>
                                        <p:tgtEl>
                                          <p:spTgt spid="31747"/>
                                        </p:tgtEl>
                                        <p:attrNameLst>
                                          <p:attrName>style.rotation</p:attrName>
                                        </p:attrNameLst>
                                      </p:cBhvr>
                                      <p:tavLst>
                                        <p:tav tm="0">
                                          <p:val>
                                            <p:fltVal val="-90"/>
                                          </p:val>
                                        </p:tav>
                                        <p:tav tm="100000">
                                          <p:val>
                                            <p:fltVal val="0"/>
                                          </p:val>
                                        </p:tav>
                                      </p:tavLst>
                                    </p:anim>
                                    <p:anim calcmode="lin" valueType="num">
                                      <p:cBhvr>
                                        <p:cTn id="9" dur="800" decel="100000" fill="hold"/>
                                        <p:tgtEl>
                                          <p:spTgt spid="31747"/>
                                        </p:tgtEl>
                                        <p:attrNameLst>
                                          <p:attrName>ppt_x</p:attrName>
                                        </p:attrNameLst>
                                      </p:cBhvr>
                                      <p:tavLst>
                                        <p:tav tm="0">
                                          <p:val>
                                            <p:strVal val="#ppt_x+0.4"/>
                                          </p:val>
                                        </p:tav>
                                        <p:tav tm="100000">
                                          <p:val>
                                            <p:strVal val="#ppt_x-0.05"/>
                                          </p:val>
                                        </p:tav>
                                      </p:tavLst>
                                    </p:anim>
                                    <p:anim calcmode="lin" valueType="num">
                                      <p:cBhvr>
                                        <p:cTn id="10" dur="800" decel="100000" fill="hold"/>
                                        <p:tgtEl>
                                          <p:spTgt spid="31747"/>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31747"/>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31747"/>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30" presetClass="entr" presetSubtype="0" fill="hold" nodeType="afterEffect">
                                  <p:stCondLst>
                                    <p:cond delay="0"/>
                                  </p:stCondLst>
                                  <p:childTnLst>
                                    <p:set>
                                      <p:cBhvr>
                                        <p:cTn id="15" dur="1" fill="hold">
                                          <p:stCondLst>
                                            <p:cond delay="0"/>
                                          </p:stCondLst>
                                        </p:cTn>
                                        <p:tgtEl>
                                          <p:spTgt spid="73730"/>
                                        </p:tgtEl>
                                        <p:attrNameLst>
                                          <p:attrName>style.visibility</p:attrName>
                                        </p:attrNameLst>
                                      </p:cBhvr>
                                      <p:to>
                                        <p:strVal val="visible"/>
                                      </p:to>
                                    </p:set>
                                    <p:animEffect transition="in" filter="fade">
                                      <p:cBhvr>
                                        <p:cTn id="16" dur="800" decel="100000"/>
                                        <p:tgtEl>
                                          <p:spTgt spid="73730"/>
                                        </p:tgtEl>
                                      </p:cBhvr>
                                    </p:animEffect>
                                    <p:anim calcmode="lin" valueType="num">
                                      <p:cBhvr>
                                        <p:cTn id="17" dur="800" decel="100000" fill="hold"/>
                                        <p:tgtEl>
                                          <p:spTgt spid="73730"/>
                                        </p:tgtEl>
                                        <p:attrNameLst>
                                          <p:attrName>style.rotation</p:attrName>
                                        </p:attrNameLst>
                                      </p:cBhvr>
                                      <p:tavLst>
                                        <p:tav tm="0">
                                          <p:val>
                                            <p:fltVal val="-90"/>
                                          </p:val>
                                        </p:tav>
                                        <p:tav tm="100000">
                                          <p:val>
                                            <p:fltVal val="0"/>
                                          </p:val>
                                        </p:tav>
                                      </p:tavLst>
                                    </p:anim>
                                    <p:anim calcmode="lin" valueType="num">
                                      <p:cBhvr>
                                        <p:cTn id="18" dur="800" decel="100000" fill="hold"/>
                                        <p:tgtEl>
                                          <p:spTgt spid="73730"/>
                                        </p:tgtEl>
                                        <p:attrNameLst>
                                          <p:attrName>ppt_x</p:attrName>
                                        </p:attrNameLst>
                                      </p:cBhvr>
                                      <p:tavLst>
                                        <p:tav tm="0">
                                          <p:val>
                                            <p:strVal val="#ppt_x+0.4"/>
                                          </p:val>
                                        </p:tav>
                                        <p:tav tm="100000">
                                          <p:val>
                                            <p:strVal val="#ppt_x-0.05"/>
                                          </p:val>
                                        </p:tav>
                                      </p:tavLst>
                                    </p:anim>
                                    <p:anim calcmode="lin" valueType="num">
                                      <p:cBhvr>
                                        <p:cTn id="19" dur="800" decel="100000" fill="hold"/>
                                        <p:tgtEl>
                                          <p:spTgt spid="73730"/>
                                        </p:tgtEl>
                                        <p:attrNameLst>
                                          <p:attrName>ppt_y</p:attrName>
                                        </p:attrNameLst>
                                      </p:cBhvr>
                                      <p:tavLst>
                                        <p:tav tm="0">
                                          <p:val>
                                            <p:strVal val="#ppt_y-0.4"/>
                                          </p:val>
                                        </p:tav>
                                        <p:tav tm="100000">
                                          <p:val>
                                            <p:strVal val="#ppt_y+0.1"/>
                                          </p:val>
                                        </p:tav>
                                      </p:tavLst>
                                    </p:anim>
                                    <p:anim calcmode="lin" valueType="num">
                                      <p:cBhvr>
                                        <p:cTn id="20" dur="200" accel="100000" fill="hold">
                                          <p:stCondLst>
                                            <p:cond delay="800"/>
                                          </p:stCondLst>
                                        </p:cTn>
                                        <p:tgtEl>
                                          <p:spTgt spid="73730"/>
                                        </p:tgtEl>
                                        <p:attrNameLst>
                                          <p:attrName>ppt_x</p:attrName>
                                        </p:attrNameLst>
                                      </p:cBhvr>
                                      <p:tavLst>
                                        <p:tav tm="0">
                                          <p:val>
                                            <p:strVal val="#ppt_x-0.05"/>
                                          </p:val>
                                        </p:tav>
                                        <p:tav tm="100000">
                                          <p:val>
                                            <p:strVal val="#ppt_x"/>
                                          </p:val>
                                        </p:tav>
                                      </p:tavLst>
                                    </p:anim>
                                    <p:anim calcmode="lin" valueType="num">
                                      <p:cBhvr>
                                        <p:cTn id="21" dur="200" accel="100000" fill="hold">
                                          <p:stCondLst>
                                            <p:cond delay="800"/>
                                          </p:stCondLst>
                                        </p:cTn>
                                        <p:tgtEl>
                                          <p:spTgt spid="73730"/>
                                        </p:tgtEl>
                                        <p:attrNameLst>
                                          <p:attrName>ppt_y</p:attrName>
                                        </p:attrNameLst>
                                      </p:cBhvr>
                                      <p:tavLst>
                                        <p:tav tm="0">
                                          <p:val>
                                            <p:strVal val="#ppt_y+0.1"/>
                                          </p:val>
                                        </p:tav>
                                        <p:tav tm="100000">
                                          <p:val>
                                            <p:strVal val="#ppt_y"/>
                                          </p:val>
                                        </p:tav>
                                      </p:tavLst>
                                    </p:anim>
                                  </p:childTnLst>
                                </p:cTn>
                              </p:par>
                            </p:childTnLst>
                          </p:cTn>
                        </p:par>
                        <p:par>
                          <p:cTn id="22" fill="hold">
                            <p:stCondLst>
                              <p:cond delay="2000"/>
                            </p:stCondLst>
                            <p:childTnLst>
                              <p:par>
                                <p:cTn id="23" presetID="30" presetClass="entr" presetSubtype="0" fill="hold" nodeType="afterEffect">
                                  <p:stCondLst>
                                    <p:cond delay="0"/>
                                  </p:stCondLst>
                                  <p:childTnLst>
                                    <p:set>
                                      <p:cBhvr>
                                        <p:cTn id="24" dur="1" fill="hold">
                                          <p:stCondLst>
                                            <p:cond delay="0"/>
                                          </p:stCondLst>
                                        </p:cTn>
                                        <p:tgtEl>
                                          <p:spTgt spid="73731"/>
                                        </p:tgtEl>
                                        <p:attrNameLst>
                                          <p:attrName>style.visibility</p:attrName>
                                        </p:attrNameLst>
                                      </p:cBhvr>
                                      <p:to>
                                        <p:strVal val="visible"/>
                                      </p:to>
                                    </p:set>
                                    <p:animEffect transition="in" filter="fade">
                                      <p:cBhvr>
                                        <p:cTn id="25" dur="800" decel="100000"/>
                                        <p:tgtEl>
                                          <p:spTgt spid="73731"/>
                                        </p:tgtEl>
                                      </p:cBhvr>
                                    </p:animEffect>
                                    <p:anim calcmode="lin" valueType="num">
                                      <p:cBhvr>
                                        <p:cTn id="26" dur="800" decel="100000" fill="hold"/>
                                        <p:tgtEl>
                                          <p:spTgt spid="73731"/>
                                        </p:tgtEl>
                                        <p:attrNameLst>
                                          <p:attrName>style.rotation</p:attrName>
                                        </p:attrNameLst>
                                      </p:cBhvr>
                                      <p:tavLst>
                                        <p:tav tm="0">
                                          <p:val>
                                            <p:fltVal val="-90"/>
                                          </p:val>
                                        </p:tav>
                                        <p:tav tm="100000">
                                          <p:val>
                                            <p:fltVal val="0"/>
                                          </p:val>
                                        </p:tav>
                                      </p:tavLst>
                                    </p:anim>
                                    <p:anim calcmode="lin" valueType="num">
                                      <p:cBhvr>
                                        <p:cTn id="27" dur="800" decel="100000" fill="hold"/>
                                        <p:tgtEl>
                                          <p:spTgt spid="73731"/>
                                        </p:tgtEl>
                                        <p:attrNameLst>
                                          <p:attrName>ppt_x</p:attrName>
                                        </p:attrNameLst>
                                      </p:cBhvr>
                                      <p:tavLst>
                                        <p:tav tm="0">
                                          <p:val>
                                            <p:strVal val="#ppt_x+0.4"/>
                                          </p:val>
                                        </p:tav>
                                        <p:tav tm="100000">
                                          <p:val>
                                            <p:strVal val="#ppt_x-0.05"/>
                                          </p:val>
                                        </p:tav>
                                      </p:tavLst>
                                    </p:anim>
                                    <p:anim calcmode="lin" valueType="num">
                                      <p:cBhvr>
                                        <p:cTn id="28" dur="800" decel="100000" fill="hold"/>
                                        <p:tgtEl>
                                          <p:spTgt spid="73731"/>
                                        </p:tgtEl>
                                        <p:attrNameLst>
                                          <p:attrName>ppt_y</p:attrName>
                                        </p:attrNameLst>
                                      </p:cBhvr>
                                      <p:tavLst>
                                        <p:tav tm="0">
                                          <p:val>
                                            <p:strVal val="#ppt_y-0.4"/>
                                          </p:val>
                                        </p:tav>
                                        <p:tav tm="100000">
                                          <p:val>
                                            <p:strVal val="#ppt_y+0.1"/>
                                          </p:val>
                                        </p:tav>
                                      </p:tavLst>
                                    </p:anim>
                                    <p:anim calcmode="lin" valueType="num">
                                      <p:cBhvr>
                                        <p:cTn id="29" dur="200" accel="100000" fill="hold">
                                          <p:stCondLst>
                                            <p:cond delay="800"/>
                                          </p:stCondLst>
                                        </p:cTn>
                                        <p:tgtEl>
                                          <p:spTgt spid="73731"/>
                                        </p:tgtEl>
                                        <p:attrNameLst>
                                          <p:attrName>ppt_x</p:attrName>
                                        </p:attrNameLst>
                                      </p:cBhvr>
                                      <p:tavLst>
                                        <p:tav tm="0">
                                          <p:val>
                                            <p:strVal val="#ppt_x-0.05"/>
                                          </p:val>
                                        </p:tav>
                                        <p:tav tm="100000">
                                          <p:val>
                                            <p:strVal val="#ppt_x"/>
                                          </p:val>
                                        </p:tav>
                                      </p:tavLst>
                                    </p:anim>
                                    <p:anim calcmode="lin" valueType="num">
                                      <p:cBhvr>
                                        <p:cTn id="30" dur="200" accel="100000" fill="hold">
                                          <p:stCondLst>
                                            <p:cond delay="800"/>
                                          </p:stCondLst>
                                        </p:cTn>
                                        <p:tgtEl>
                                          <p:spTgt spid="73731"/>
                                        </p:tgtEl>
                                        <p:attrNameLst>
                                          <p:attrName>ppt_y</p:attrName>
                                        </p:attrNameLst>
                                      </p:cBhvr>
                                      <p:tavLst>
                                        <p:tav tm="0">
                                          <p:val>
                                            <p:strVal val="#ppt_y+0.1"/>
                                          </p:val>
                                        </p:tav>
                                        <p:tav tm="100000">
                                          <p:val>
                                            <p:strVal val="#ppt_y"/>
                                          </p:val>
                                        </p:tav>
                                      </p:tavLst>
                                    </p:anim>
                                  </p:childTnLst>
                                </p:cTn>
                              </p:par>
                            </p:childTnLst>
                          </p:cTn>
                        </p:par>
                        <p:par>
                          <p:cTn id="31" fill="hold">
                            <p:stCondLst>
                              <p:cond delay="3000"/>
                            </p:stCondLst>
                            <p:childTnLst>
                              <p:par>
                                <p:cTn id="32" presetID="30" presetClass="entr" presetSubtype="0" fill="hold" nodeType="afterEffect">
                                  <p:stCondLst>
                                    <p:cond delay="0"/>
                                  </p:stCondLst>
                                  <p:childTnLst>
                                    <p:set>
                                      <p:cBhvr>
                                        <p:cTn id="33" dur="1" fill="hold">
                                          <p:stCondLst>
                                            <p:cond delay="0"/>
                                          </p:stCondLst>
                                        </p:cTn>
                                        <p:tgtEl>
                                          <p:spTgt spid="73732"/>
                                        </p:tgtEl>
                                        <p:attrNameLst>
                                          <p:attrName>style.visibility</p:attrName>
                                        </p:attrNameLst>
                                      </p:cBhvr>
                                      <p:to>
                                        <p:strVal val="visible"/>
                                      </p:to>
                                    </p:set>
                                    <p:animEffect transition="in" filter="fade">
                                      <p:cBhvr>
                                        <p:cTn id="34" dur="800" decel="100000"/>
                                        <p:tgtEl>
                                          <p:spTgt spid="73732"/>
                                        </p:tgtEl>
                                      </p:cBhvr>
                                    </p:animEffect>
                                    <p:anim calcmode="lin" valueType="num">
                                      <p:cBhvr>
                                        <p:cTn id="35" dur="800" decel="100000" fill="hold"/>
                                        <p:tgtEl>
                                          <p:spTgt spid="73732"/>
                                        </p:tgtEl>
                                        <p:attrNameLst>
                                          <p:attrName>style.rotation</p:attrName>
                                        </p:attrNameLst>
                                      </p:cBhvr>
                                      <p:tavLst>
                                        <p:tav tm="0">
                                          <p:val>
                                            <p:fltVal val="-90"/>
                                          </p:val>
                                        </p:tav>
                                        <p:tav tm="100000">
                                          <p:val>
                                            <p:fltVal val="0"/>
                                          </p:val>
                                        </p:tav>
                                      </p:tavLst>
                                    </p:anim>
                                    <p:anim calcmode="lin" valueType="num">
                                      <p:cBhvr>
                                        <p:cTn id="36" dur="800" decel="100000" fill="hold"/>
                                        <p:tgtEl>
                                          <p:spTgt spid="73732"/>
                                        </p:tgtEl>
                                        <p:attrNameLst>
                                          <p:attrName>ppt_x</p:attrName>
                                        </p:attrNameLst>
                                      </p:cBhvr>
                                      <p:tavLst>
                                        <p:tav tm="0">
                                          <p:val>
                                            <p:strVal val="#ppt_x+0.4"/>
                                          </p:val>
                                        </p:tav>
                                        <p:tav tm="100000">
                                          <p:val>
                                            <p:strVal val="#ppt_x-0.05"/>
                                          </p:val>
                                        </p:tav>
                                      </p:tavLst>
                                    </p:anim>
                                    <p:anim calcmode="lin" valueType="num">
                                      <p:cBhvr>
                                        <p:cTn id="37" dur="800" decel="100000" fill="hold"/>
                                        <p:tgtEl>
                                          <p:spTgt spid="73732"/>
                                        </p:tgtEl>
                                        <p:attrNameLst>
                                          <p:attrName>ppt_y</p:attrName>
                                        </p:attrNameLst>
                                      </p:cBhvr>
                                      <p:tavLst>
                                        <p:tav tm="0">
                                          <p:val>
                                            <p:strVal val="#ppt_y-0.4"/>
                                          </p:val>
                                        </p:tav>
                                        <p:tav tm="100000">
                                          <p:val>
                                            <p:strVal val="#ppt_y+0.1"/>
                                          </p:val>
                                        </p:tav>
                                      </p:tavLst>
                                    </p:anim>
                                    <p:anim calcmode="lin" valueType="num">
                                      <p:cBhvr>
                                        <p:cTn id="38" dur="200" accel="100000" fill="hold">
                                          <p:stCondLst>
                                            <p:cond delay="800"/>
                                          </p:stCondLst>
                                        </p:cTn>
                                        <p:tgtEl>
                                          <p:spTgt spid="73732"/>
                                        </p:tgtEl>
                                        <p:attrNameLst>
                                          <p:attrName>ppt_x</p:attrName>
                                        </p:attrNameLst>
                                      </p:cBhvr>
                                      <p:tavLst>
                                        <p:tav tm="0">
                                          <p:val>
                                            <p:strVal val="#ppt_x-0.05"/>
                                          </p:val>
                                        </p:tav>
                                        <p:tav tm="100000">
                                          <p:val>
                                            <p:strVal val="#ppt_x"/>
                                          </p:val>
                                        </p:tav>
                                      </p:tavLst>
                                    </p:anim>
                                    <p:anim calcmode="lin" valueType="num">
                                      <p:cBhvr>
                                        <p:cTn id="39" dur="200" accel="100000" fill="hold">
                                          <p:stCondLst>
                                            <p:cond delay="800"/>
                                          </p:stCondLst>
                                        </p:cTn>
                                        <p:tgtEl>
                                          <p:spTgt spid="73732"/>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对象 11"/>
          <p:cNvGraphicFramePr/>
          <p:nvPr/>
        </p:nvGraphicFramePr>
        <p:xfrm>
          <a:off x="4787900" y="4293235"/>
          <a:ext cx="3479165" cy="2030730"/>
        </p:xfrm>
        <a:graphic>
          <a:graphicData uri="http://schemas.openxmlformats.org/presentationml/2006/ole">
            <mc:AlternateContent xmlns:mc="http://schemas.openxmlformats.org/markup-compatibility/2006">
              <mc:Choice xmlns:v="urn:schemas-microsoft-com:vml" Requires="v">
                <p:oleObj spid="_x0000_s313499" r:id="rId4" imgW="3476625" imgH="2028825" progId="Paint.Picture">
                  <p:embed/>
                </p:oleObj>
              </mc:Choice>
              <mc:Fallback>
                <p:oleObj r:id="rId4" imgW="3476625" imgH="2028825" progId="Paint.Picture">
                  <p:embed/>
                  <p:pic>
                    <p:nvPicPr>
                      <p:cNvPr id="0" name="图片 12"/>
                      <p:cNvPicPr/>
                      <p:nvPr/>
                    </p:nvPicPr>
                    <p:blipFill>
                      <a:blip r:embed="rId5"/>
                      <a:stretch>
                        <a:fillRect/>
                      </a:stretch>
                    </p:blipFill>
                    <p:spPr>
                      <a:xfrm>
                        <a:off x="4787900" y="4293235"/>
                        <a:ext cx="3479165" cy="2030730"/>
                      </a:xfrm>
                      <a:prstGeom prst="rect">
                        <a:avLst/>
                      </a:prstGeom>
                    </p:spPr>
                  </p:pic>
                </p:oleObj>
              </mc:Fallback>
            </mc:AlternateContent>
          </a:graphicData>
        </a:graphic>
      </p:graphicFrame>
      <p:cxnSp>
        <p:nvCxnSpPr>
          <p:cNvPr id="3" name="直接连接符 2"/>
          <p:cNvCxnSpPr/>
          <p:nvPr/>
        </p:nvCxnSpPr>
        <p:spPr>
          <a:xfrm flipV="1">
            <a:off x="5329555" y="4704715"/>
            <a:ext cx="1007745" cy="504190"/>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6416675" y="4758055"/>
            <a:ext cx="856615" cy="666750"/>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6444615" y="5496560"/>
            <a:ext cx="828675" cy="320675"/>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6337300" y="4776470"/>
            <a:ext cx="0" cy="1080135"/>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422465" y="4740910"/>
            <a:ext cx="864235" cy="648335"/>
          </a:xfrm>
          <a:prstGeom prst="line">
            <a:avLst/>
          </a:prstGeom>
          <a:ln w="53975">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7360285" y="4704715"/>
            <a:ext cx="417195" cy="720090"/>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03188" y="17463"/>
            <a:ext cx="9009062" cy="2195195"/>
          </a:xfrm>
          <a:prstGeom prst="rect">
            <a:avLst/>
          </a:prstGeom>
          <a:noFill/>
          <a:ln>
            <a:noFill/>
          </a:ln>
          <a:effectLst/>
        </p:spPr>
        <p:txBody>
          <a:bodyPr vert="horz" wrap="square" lIns="91440" tIns="45720" rIns="91440" bIns="45720" numCol="1" rtlCol="0" anchor="t" anchorCtr="0" compatLnSpc="1">
            <a:noAutofit/>
          </a:bodyPr>
          <a:lstStyle/>
          <a:p>
            <a:pPr lvl="0" indent="0" algn="l" fontAlgn="base">
              <a:lnSpc>
                <a:spcPct val="100000"/>
              </a:lnSpc>
              <a:buClr>
                <a:schemeClr val="hlink"/>
              </a:buClr>
              <a:buSzPct val="75000"/>
              <a:buFont typeface="Wingdings" panose="05000000000000000000" pitchFamily="2" charset="2"/>
              <a:buNone/>
              <a:defRPr/>
            </a:pPr>
            <a:r>
              <a:rPr lang="zh-CN" altLang="en-US" sz="3200" b="1" dirty="0">
                <a:solidFill>
                  <a:srgbClr val="FF0000"/>
                </a:solidFill>
                <a:effectLst>
                  <a:outerShdw blurRad="38100" dist="38100" dir="2700000" algn="tl">
                    <a:srgbClr val="C0C0C0"/>
                  </a:outerShdw>
                </a:effectLst>
                <a:sym typeface="+mn-ea"/>
              </a:rPr>
              <a:t>链、径和环</a:t>
            </a:r>
            <a:endParaRPr lang="zh-CN" altLang="en-US" sz="3200" dirty="0">
              <a:solidFill>
                <a:srgbClr val="FF0000"/>
              </a:solidFill>
            </a:endParaRPr>
          </a:p>
          <a:p>
            <a:pPr marL="342900" lvl="0" indent="0" algn="l" fontAlgn="base">
              <a:lnSpc>
                <a:spcPct val="100000"/>
              </a:lnSpc>
              <a:buClr>
                <a:schemeClr val="hlink"/>
              </a:buClr>
              <a:buSzPct val="75000"/>
              <a:buFont typeface="Wingdings" panose="05000000000000000000" pitchFamily="2" charset="2"/>
              <a:buChar char="v"/>
              <a:defRPr/>
            </a:pPr>
            <a:r>
              <a:rPr lang="zh-CN" altLang="en-US" sz="3200" b="1" dirty="0">
                <a:solidFill>
                  <a:srgbClr val="0039E5"/>
                </a:solidFill>
                <a:effectLst>
                  <a:outerShdw blurRad="38100" dist="38100" dir="2700000" algn="tl">
                    <a:srgbClr val="C0C0C0"/>
                  </a:outerShdw>
                </a:effectLst>
                <a:sym typeface="+mn-ea"/>
              </a:rPr>
              <a:t>边序列</a:t>
            </a:r>
            <a:r>
              <a:rPr lang="en-US" altLang="zh-CN" sz="3200" b="1" dirty="0">
                <a:effectLst>
                  <a:outerShdw blurRad="38100" dist="38100" dir="2700000" algn="tl">
                    <a:srgbClr val="C0C0C0"/>
                  </a:outerShdw>
                </a:effectLst>
                <a:sym typeface="+mn-ea"/>
              </a:rPr>
              <a:t>--</a:t>
            </a:r>
            <a:r>
              <a:rPr lang="zh-CN" altLang="en-US" sz="3200" b="1" dirty="0">
                <a:effectLst>
                  <a:outerShdw blurRad="38100" dist="38100" dir="2700000" algn="tl">
                    <a:srgbClr val="C0C0C0"/>
                  </a:outerShdw>
                </a:effectLst>
                <a:sym typeface="+mn-ea"/>
              </a:rPr>
              <a:t>有限条边的一种串序排列称为边序列，要求相邻两边有公共端（又称</a:t>
            </a:r>
            <a:r>
              <a:rPr lang="zh-CN" altLang="en-US" sz="3200" b="1" dirty="0">
                <a:solidFill>
                  <a:srgbClr val="FF0000"/>
                </a:solidFill>
                <a:effectLst>
                  <a:outerShdw blurRad="38100" dist="38100" dir="2700000" algn="tl">
                    <a:srgbClr val="C0C0C0"/>
                  </a:outerShdw>
                </a:effectLst>
                <a:sym typeface="+mn-ea"/>
              </a:rPr>
              <a:t>途径</a:t>
            </a:r>
            <a:r>
              <a:rPr lang="en-US" altLang="zh-CN" sz="3200" b="1" dirty="0">
                <a:solidFill>
                  <a:srgbClr val="FF0000"/>
                </a:solidFill>
                <a:effectLst>
                  <a:outerShdw blurRad="38100" dist="38100" dir="2700000" algn="tl">
                    <a:srgbClr val="C0C0C0"/>
                  </a:outerShdw>
                </a:effectLst>
                <a:sym typeface="+mn-ea"/>
              </a:rPr>
              <a:t>《</a:t>
            </a:r>
            <a:r>
              <a:rPr lang="zh-CN" altLang="en-US" sz="3200" b="1" dirty="0">
                <a:solidFill>
                  <a:srgbClr val="FF0000"/>
                </a:solidFill>
                <a:effectLst>
                  <a:outerShdw blurRad="38100" dist="38100" dir="2700000" algn="tl">
                    <a:srgbClr val="C0C0C0"/>
                  </a:outerShdw>
                </a:effectLst>
                <a:sym typeface="+mn-ea"/>
              </a:rPr>
              <a:t>图论与网络流理论</a:t>
            </a:r>
            <a:r>
              <a:rPr lang="en-US" altLang="zh-CN" sz="3200" b="1" dirty="0">
                <a:solidFill>
                  <a:srgbClr val="FF0000"/>
                </a:solidFill>
                <a:effectLst>
                  <a:outerShdw blurRad="38100" dist="38100" dir="2700000" algn="tl">
                    <a:srgbClr val="C0C0C0"/>
                  </a:outerShdw>
                </a:effectLst>
                <a:sym typeface="+mn-ea"/>
              </a:rPr>
              <a:t>》</a:t>
            </a:r>
            <a:r>
              <a:rPr lang="zh-CN" altLang="en-US" sz="3200" b="1" dirty="0">
                <a:effectLst>
                  <a:outerShdw blurRad="38100" dist="38100" dir="2700000" algn="tl">
                    <a:srgbClr val="C0C0C0"/>
                  </a:outerShdw>
                </a:effectLst>
                <a:sym typeface="+mn-ea"/>
              </a:rPr>
              <a:t>）。</a:t>
            </a:r>
            <a:endParaRPr lang="zh-CN" altLang="en-US" sz="3200" dirty="0"/>
          </a:p>
          <a:p>
            <a:pPr marL="742950" lvl="1" indent="0" algn="l" fontAlgn="base">
              <a:lnSpc>
                <a:spcPct val="100000"/>
              </a:lnSpc>
              <a:buClr>
                <a:schemeClr val="accent2"/>
              </a:buClr>
              <a:buSzPct val="85000"/>
              <a:buFont typeface="Wingdings" panose="05000000000000000000" pitchFamily="2" charset="2"/>
              <a:buChar char=""/>
              <a:defRPr/>
            </a:pPr>
            <a:r>
              <a:rPr lang="zh-CN" altLang="en-US" sz="3200" b="1" dirty="0">
                <a:solidFill>
                  <a:srgbClr val="3C3C5A"/>
                </a:solidFill>
                <a:sym typeface="+mn-ea"/>
              </a:rPr>
              <a:t>在边序列中，某一</a:t>
            </a:r>
            <a:r>
              <a:rPr lang="zh-CN" altLang="en-US" sz="3200" b="1" dirty="0">
                <a:solidFill>
                  <a:srgbClr val="FF0000"/>
                </a:solidFill>
                <a:sym typeface="+mn-ea"/>
              </a:rPr>
              <a:t>边可</a:t>
            </a:r>
            <a:r>
              <a:rPr lang="zh-CN" altLang="en-US" sz="3200" b="1" dirty="0">
                <a:solidFill>
                  <a:srgbClr val="3C3C5A"/>
                </a:solidFill>
                <a:sym typeface="+mn-ea"/>
              </a:rPr>
              <a:t>以在序列中</a:t>
            </a:r>
            <a:r>
              <a:rPr lang="zh-CN" altLang="en-US" sz="3200" b="1" dirty="0">
                <a:solidFill>
                  <a:srgbClr val="FF0000"/>
                </a:solidFill>
                <a:sym typeface="+mn-ea"/>
              </a:rPr>
              <a:t>重复</a:t>
            </a:r>
            <a:r>
              <a:rPr lang="zh-CN" altLang="en-US" sz="3200" b="1" dirty="0">
                <a:solidFill>
                  <a:srgbClr val="3C3C5A"/>
                </a:solidFill>
                <a:sym typeface="+mn-ea"/>
              </a:rPr>
              <a:t>出现，一个</a:t>
            </a:r>
            <a:r>
              <a:rPr lang="zh-CN" altLang="en-US" sz="3200" b="1" dirty="0">
                <a:solidFill>
                  <a:srgbClr val="FF0000"/>
                </a:solidFill>
                <a:sym typeface="+mn-ea"/>
              </a:rPr>
              <a:t>端也可以重复</a:t>
            </a:r>
            <a:r>
              <a:rPr lang="zh-CN" altLang="en-US" sz="3200" b="1" dirty="0">
                <a:solidFill>
                  <a:srgbClr val="3C3C5A"/>
                </a:solidFill>
                <a:sym typeface="+mn-ea"/>
              </a:rPr>
              <a:t>出现。</a:t>
            </a:r>
            <a:endParaRPr lang="zh-CN" altLang="en-US" sz="3200" b="1" dirty="0"/>
          </a:p>
          <a:p>
            <a:pPr marL="342900" lvl="0" indent="-342900" algn="l" fontAlgn="base">
              <a:lnSpc>
                <a:spcPct val="90000"/>
              </a:lnSpc>
              <a:buClr>
                <a:schemeClr val="hlink"/>
              </a:buClr>
              <a:buSzPct val="75000"/>
              <a:buFont typeface="Wingdings" panose="05000000000000000000" pitchFamily="2" charset="2"/>
              <a:buChar char="v"/>
              <a:defRPr/>
            </a:pPr>
            <a:endParaRPr lang="zh-CN" altLang="en-US" sz="3200" b="1" dirty="0">
              <a:solidFill>
                <a:srgbClr val="3C3C5A"/>
              </a:solidFill>
              <a:sym typeface="+mn-ea"/>
            </a:endParaRPr>
          </a:p>
        </p:txBody>
      </p:sp>
      <p:graphicFrame>
        <p:nvGraphicFramePr>
          <p:cNvPr id="10" name="对象 9"/>
          <p:cNvGraphicFramePr/>
          <p:nvPr/>
        </p:nvGraphicFramePr>
        <p:xfrm>
          <a:off x="323850" y="3286760"/>
          <a:ext cx="4721225" cy="848995"/>
        </p:xfrm>
        <a:graphic>
          <a:graphicData uri="http://schemas.openxmlformats.org/presentationml/2006/ole">
            <mc:AlternateContent xmlns:mc="http://schemas.openxmlformats.org/markup-compatibility/2006">
              <mc:Choice xmlns:v="urn:schemas-microsoft-com:vml" Requires="v">
                <p:oleObj spid="_x0000_s313500" r:id="rId6" imgW="3876675" imgH="561975" progId="Paint.Picture">
                  <p:embed/>
                </p:oleObj>
              </mc:Choice>
              <mc:Fallback>
                <p:oleObj r:id="rId6" imgW="3876675" imgH="561975" progId="Paint.Picture">
                  <p:embed/>
                  <p:pic>
                    <p:nvPicPr>
                      <p:cNvPr id="0" name="图片 10"/>
                      <p:cNvPicPr/>
                      <p:nvPr/>
                    </p:nvPicPr>
                    <p:blipFill>
                      <a:blip r:embed="rId7"/>
                      <a:stretch>
                        <a:fillRect/>
                      </a:stretch>
                    </p:blipFill>
                    <p:spPr>
                      <a:xfrm>
                        <a:off x="323850" y="3286760"/>
                        <a:ext cx="4721225" cy="84899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对象 11"/>
          <p:cNvGraphicFramePr/>
          <p:nvPr/>
        </p:nvGraphicFramePr>
        <p:xfrm>
          <a:off x="4966970" y="4457700"/>
          <a:ext cx="3479165" cy="2030730"/>
        </p:xfrm>
        <a:graphic>
          <a:graphicData uri="http://schemas.openxmlformats.org/presentationml/2006/ole">
            <mc:AlternateContent xmlns:mc="http://schemas.openxmlformats.org/markup-compatibility/2006">
              <mc:Choice xmlns:v="urn:schemas-microsoft-com:vml" Requires="v">
                <p:oleObj spid="_x0000_s24841" r:id="rId4" imgW="3476625" imgH="2028825" progId="Paint.Picture">
                  <p:embed/>
                </p:oleObj>
              </mc:Choice>
              <mc:Fallback>
                <p:oleObj r:id="rId4" imgW="3476625" imgH="2028825" progId="Paint.Picture">
                  <p:embed/>
                  <p:pic>
                    <p:nvPicPr>
                      <p:cNvPr id="0" name="图片 12"/>
                      <p:cNvPicPr/>
                      <p:nvPr/>
                    </p:nvPicPr>
                    <p:blipFill>
                      <a:blip r:embed="rId5"/>
                      <a:stretch>
                        <a:fillRect/>
                      </a:stretch>
                    </p:blipFill>
                    <p:spPr>
                      <a:xfrm>
                        <a:off x="4966970" y="4457700"/>
                        <a:ext cx="3479165" cy="2030730"/>
                      </a:xfrm>
                      <a:prstGeom prst="rect">
                        <a:avLst/>
                      </a:prstGeom>
                    </p:spPr>
                  </p:pic>
                </p:oleObj>
              </mc:Fallback>
            </mc:AlternateContent>
          </a:graphicData>
        </a:graphic>
      </p:graphicFrame>
      <p:cxnSp>
        <p:nvCxnSpPr>
          <p:cNvPr id="3" name="直接连接符 2"/>
          <p:cNvCxnSpPr/>
          <p:nvPr/>
        </p:nvCxnSpPr>
        <p:spPr>
          <a:xfrm flipV="1">
            <a:off x="5508625" y="4869180"/>
            <a:ext cx="1007745" cy="504190"/>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6595745" y="4922520"/>
            <a:ext cx="856615" cy="666750"/>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6623685" y="5661025"/>
            <a:ext cx="828675" cy="320675"/>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6516370" y="4940935"/>
            <a:ext cx="0" cy="1080135"/>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623685" y="4869180"/>
            <a:ext cx="1188085" cy="0"/>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03188" y="17463"/>
            <a:ext cx="9009062" cy="2195195"/>
          </a:xfrm>
          <a:prstGeom prst="rect">
            <a:avLst/>
          </a:prstGeom>
          <a:noFill/>
          <a:ln>
            <a:noFill/>
          </a:ln>
          <a:effectLst/>
        </p:spPr>
        <p:txBody>
          <a:bodyPr vert="horz" wrap="square" lIns="91440" tIns="45720" rIns="91440" bIns="45720" numCol="1" rtlCol="0" anchor="t" anchorCtr="0" compatLnSpc="1">
            <a:noAutofit/>
          </a:bodyPr>
          <a:lstStyle/>
          <a:p>
            <a:pPr lvl="0" algn="l" fontAlgn="base">
              <a:lnSpc>
                <a:spcPct val="90000"/>
              </a:lnSpc>
              <a:buClr>
                <a:schemeClr val="hlink"/>
              </a:buClr>
              <a:buSzPct val="75000"/>
              <a:buFont typeface="Wingdings" panose="05000000000000000000" pitchFamily="2" charset="2"/>
              <a:buNone/>
              <a:defRPr/>
            </a:pPr>
            <a:r>
              <a:rPr lang="zh-CN" altLang="en-US" sz="2800" b="1" dirty="0">
                <a:solidFill>
                  <a:srgbClr val="FF0000"/>
                </a:solidFill>
                <a:effectLst>
                  <a:outerShdw blurRad="38100" dist="38100" dir="2700000" algn="tl">
                    <a:srgbClr val="C0C0C0"/>
                  </a:outerShdw>
                </a:effectLst>
                <a:sym typeface="+mn-ea"/>
              </a:rPr>
              <a:t>链、径和环</a:t>
            </a:r>
            <a:endParaRPr lang="zh-CN" altLang="en-US" sz="2800" dirty="0">
              <a:solidFill>
                <a:srgbClr val="FF0000"/>
              </a:solidFill>
            </a:endParaRPr>
          </a:p>
          <a:p>
            <a:pPr marL="342900" lvl="0" indent="-342900" algn="l" fontAlgn="base">
              <a:lnSpc>
                <a:spcPct val="90000"/>
              </a:lnSpc>
              <a:buClr>
                <a:schemeClr val="hlink"/>
              </a:buClr>
              <a:buSzPct val="75000"/>
              <a:buFont typeface="Wingdings" panose="05000000000000000000" pitchFamily="2" charset="2"/>
              <a:buChar char="v"/>
              <a:defRPr/>
            </a:pPr>
            <a:r>
              <a:rPr lang="zh-CN" altLang="en-US" sz="2800" b="1" dirty="0">
                <a:solidFill>
                  <a:srgbClr val="0039E5"/>
                </a:solidFill>
                <a:effectLst>
                  <a:outerShdw blurRad="38100" dist="38100" dir="2700000" algn="tl">
                    <a:srgbClr val="C0C0C0"/>
                  </a:outerShdw>
                </a:effectLst>
                <a:sym typeface="+mn-ea"/>
              </a:rPr>
              <a:t>边序列</a:t>
            </a:r>
            <a:r>
              <a:rPr lang="en-US" altLang="zh-CN" sz="2800" b="1" dirty="0">
                <a:effectLst>
                  <a:outerShdw blurRad="38100" dist="38100" dir="2700000" algn="tl">
                    <a:srgbClr val="C0C0C0"/>
                  </a:outerShdw>
                </a:effectLst>
                <a:sym typeface="+mn-ea"/>
              </a:rPr>
              <a:t>--</a:t>
            </a:r>
            <a:r>
              <a:rPr lang="zh-CN" altLang="en-US" sz="2800" b="1" dirty="0">
                <a:effectLst>
                  <a:outerShdw blurRad="38100" dist="38100" dir="2700000" algn="tl">
                    <a:srgbClr val="C0C0C0"/>
                  </a:outerShdw>
                </a:effectLst>
                <a:sym typeface="+mn-ea"/>
              </a:rPr>
              <a:t>有限条边的一种串序排列称为边序列，要求相邻两边有公共端（又称</a:t>
            </a:r>
            <a:r>
              <a:rPr lang="zh-CN" altLang="en-US" sz="2800" b="1" dirty="0">
                <a:solidFill>
                  <a:srgbClr val="FF0000"/>
                </a:solidFill>
                <a:effectLst>
                  <a:outerShdw blurRad="38100" dist="38100" dir="2700000" algn="tl">
                    <a:srgbClr val="C0C0C0"/>
                  </a:outerShdw>
                </a:effectLst>
                <a:sym typeface="+mn-ea"/>
              </a:rPr>
              <a:t>途径</a:t>
            </a:r>
            <a:r>
              <a:rPr lang="en-US" altLang="zh-CN" sz="2800" b="1" dirty="0">
                <a:solidFill>
                  <a:srgbClr val="FF0000"/>
                </a:solidFill>
                <a:effectLst>
                  <a:outerShdw blurRad="38100" dist="38100" dir="2700000" algn="tl">
                    <a:srgbClr val="C0C0C0"/>
                  </a:outerShdw>
                </a:effectLst>
                <a:sym typeface="+mn-ea"/>
              </a:rPr>
              <a:t>《</a:t>
            </a:r>
            <a:r>
              <a:rPr lang="zh-CN" altLang="en-US" sz="2800" b="1" dirty="0">
                <a:solidFill>
                  <a:srgbClr val="FF0000"/>
                </a:solidFill>
                <a:effectLst>
                  <a:outerShdw blurRad="38100" dist="38100" dir="2700000" algn="tl">
                    <a:srgbClr val="C0C0C0"/>
                  </a:outerShdw>
                </a:effectLst>
                <a:sym typeface="+mn-ea"/>
              </a:rPr>
              <a:t>图论与网络流理论</a:t>
            </a:r>
            <a:r>
              <a:rPr lang="en-US" altLang="zh-CN" sz="2800" b="1" dirty="0">
                <a:solidFill>
                  <a:srgbClr val="FF0000"/>
                </a:solidFill>
                <a:effectLst>
                  <a:outerShdw blurRad="38100" dist="38100" dir="2700000" algn="tl">
                    <a:srgbClr val="C0C0C0"/>
                  </a:outerShdw>
                </a:effectLst>
                <a:sym typeface="+mn-ea"/>
              </a:rPr>
              <a:t>》</a:t>
            </a:r>
            <a:r>
              <a:rPr lang="zh-CN" altLang="en-US" sz="2800" b="1" dirty="0">
                <a:effectLst>
                  <a:outerShdw blurRad="38100" dist="38100" dir="2700000" algn="tl">
                    <a:srgbClr val="C0C0C0"/>
                  </a:outerShdw>
                </a:effectLst>
                <a:sym typeface="+mn-ea"/>
              </a:rPr>
              <a:t>）。</a:t>
            </a:r>
            <a:endParaRPr lang="zh-CN" altLang="en-US" sz="2800" dirty="0"/>
          </a:p>
          <a:p>
            <a:pPr marL="742950" lvl="1" indent="-285750" algn="l" fontAlgn="base">
              <a:lnSpc>
                <a:spcPct val="90000"/>
              </a:lnSpc>
              <a:buClr>
                <a:schemeClr val="accent2"/>
              </a:buClr>
              <a:buSzPct val="85000"/>
              <a:buFont typeface="Wingdings" panose="05000000000000000000" pitchFamily="2" charset="2"/>
              <a:buChar char=""/>
              <a:defRPr/>
            </a:pPr>
            <a:r>
              <a:rPr lang="zh-CN" altLang="en-US" sz="2800" b="1" dirty="0">
                <a:solidFill>
                  <a:srgbClr val="3C3C5A"/>
                </a:solidFill>
                <a:sym typeface="+mn-ea"/>
              </a:rPr>
              <a:t>在边序列中，某一</a:t>
            </a:r>
            <a:r>
              <a:rPr lang="zh-CN" altLang="en-US" sz="2800" b="1" dirty="0">
                <a:solidFill>
                  <a:srgbClr val="FF0000"/>
                </a:solidFill>
                <a:sym typeface="+mn-ea"/>
              </a:rPr>
              <a:t>边可</a:t>
            </a:r>
            <a:r>
              <a:rPr lang="zh-CN" altLang="en-US" sz="2800" b="1" dirty="0">
                <a:solidFill>
                  <a:srgbClr val="3C3C5A"/>
                </a:solidFill>
                <a:sym typeface="+mn-ea"/>
              </a:rPr>
              <a:t>以在序列中</a:t>
            </a:r>
            <a:r>
              <a:rPr lang="zh-CN" altLang="en-US" sz="2800" b="1" dirty="0">
                <a:solidFill>
                  <a:srgbClr val="FF0000"/>
                </a:solidFill>
                <a:sym typeface="+mn-ea"/>
              </a:rPr>
              <a:t>重复</a:t>
            </a:r>
            <a:r>
              <a:rPr lang="zh-CN" altLang="en-US" sz="2800" b="1" dirty="0">
                <a:solidFill>
                  <a:srgbClr val="3C3C5A"/>
                </a:solidFill>
                <a:sym typeface="+mn-ea"/>
              </a:rPr>
              <a:t>出现，一个</a:t>
            </a:r>
            <a:r>
              <a:rPr lang="zh-CN" altLang="en-US" sz="2800" b="1" dirty="0">
                <a:solidFill>
                  <a:srgbClr val="FF0000"/>
                </a:solidFill>
                <a:sym typeface="+mn-ea"/>
              </a:rPr>
              <a:t>端也可以重复</a:t>
            </a:r>
            <a:r>
              <a:rPr lang="zh-CN" altLang="en-US" sz="2800" b="1" dirty="0">
                <a:solidFill>
                  <a:srgbClr val="3C3C5A"/>
                </a:solidFill>
                <a:sym typeface="+mn-ea"/>
              </a:rPr>
              <a:t>出现。</a:t>
            </a:r>
            <a:endParaRPr lang="zh-CN" altLang="en-US" sz="2800" b="1" dirty="0"/>
          </a:p>
          <a:p>
            <a:pPr marL="342900" lvl="0" indent="-342900" algn="l" fontAlgn="base">
              <a:lnSpc>
                <a:spcPct val="90000"/>
              </a:lnSpc>
              <a:buClr>
                <a:schemeClr val="hlink"/>
              </a:buClr>
              <a:buSzPct val="75000"/>
              <a:buFont typeface="Wingdings" panose="05000000000000000000" pitchFamily="2" charset="2"/>
              <a:buChar char="v"/>
              <a:defRPr/>
            </a:pPr>
            <a:endParaRPr sz="2000">
              <a:solidFill>
                <a:srgbClr val="3C3C5A"/>
              </a:solidFill>
              <a:sym typeface="+mn-ea"/>
            </a:endParaRPr>
          </a:p>
        </p:txBody>
      </p:sp>
      <p:graphicFrame>
        <p:nvGraphicFramePr>
          <p:cNvPr id="10" name="对象 9"/>
          <p:cNvGraphicFramePr/>
          <p:nvPr/>
        </p:nvGraphicFramePr>
        <p:xfrm>
          <a:off x="346075" y="3630295"/>
          <a:ext cx="3879850" cy="562610"/>
        </p:xfrm>
        <a:graphic>
          <a:graphicData uri="http://schemas.openxmlformats.org/presentationml/2006/ole">
            <mc:AlternateContent xmlns:mc="http://schemas.openxmlformats.org/markup-compatibility/2006">
              <mc:Choice xmlns:v="urn:schemas-microsoft-com:vml" Requires="v">
                <p:oleObj spid="_x0000_s24842" r:id="rId6" imgW="3876675" imgH="561975" progId="Paint.Picture">
                  <p:embed/>
                </p:oleObj>
              </mc:Choice>
              <mc:Fallback>
                <p:oleObj r:id="rId6" imgW="3876675" imgH="561975" progId="Paint.Picture">
                  <p:embed/>
                  <p:pic>
                    <p:nvPicPr>
                      <p:cNvPr id="0" name="图片 10"/>
                      <p:cNvPicPr/>
                      <p:nvPr/>
                    </p:nvPicPr>
                    <p:blipFill>
                      <a:blip r:embed="rId7"/>
                      <a:stretch>
                        <a:fillRect/>
                      </a:stretch>
                    </p:blipFill>
                    <p:spPr>
                      <a:xfrm>
                        <a:off x="346075" y="3630295"/>
                        <a:ext cx="3879850" cy="562610"/>
                      </a:xfrm>
                      <a:prstGeom prst="rect">
                        <a:avLst/>
                      </a:prstGeom>
                    </p:spPr>
                  </p:pic>
                </p:oleObj>
              </mc:Fallback>
            </mc:AlternateContent>
          </a:graphicData>
        </a:graphic>
      </p:graphicFrame>
      <p:graphicFrame>
        <p:nvGraphicFramePr>
          <p:cNvPr id="11" name="对象 10"/>
          <p:cNvGraphicFramePr/>
          <p:nvPr/>
        </p:nvGraphicFramePr>
        <p:xfrm>
          <a:off x="429260" y="4766945"/>
          <a:ext cx="2707005" cy="466725"/>
        </p:xfrm>
        <a:graphic>
          <a:graphicData uri="http://schemas.openxmlformats.org/presentationml/2006/ole">
            <mc:AlternateContent xmlns:mc="http://schemas.openxmlformats.org/markup-compatibility/2006">
              <mc:Choice xmlns:v="urn:schemas-microsoft-com:vml" Requires="v">
                <p:oleObj spid="_x0000_s24843" r:id="rId8" imgW="2705100" imgH="466725" progId="Paint.Picture">
                  <p:embed/>
                </p:oleObj>
              </mc:Choice>
              <mc:Fallback>
                <p:oleObj r:id="rId8" imgW="2705100" imgH="466725" progId="Paint.Picture">
                  <p:embed/>
                  <p:pic>
                    <p:nvPicPr>
                      <p:cNvPr id="0" name="图片 14"/>
                      <p:cNvPicPr/>
                      <p:nvPr/>
                    </p:nvPicPr>
                    <p:blipFill>
                      <a:blip r:embed="rId9"/>
                      <a:stretch>
                        <a:fillRect/>
                      </a:stretch>
                    </p:blipFill>
                    <p:spPr>
                      <a:xfrm>
                        <a:off x="429260" y="4766945"/>
                        <a:ext cx="2707005" cy="466725"/>
                      </a:xfrm>
                      <a:prstGeom prst="rect">
                        <a:avLst/>
                      </a:prstGeom>
                    </p:spPr>
                  </p:pic>
                </p:oleObj>
              </mc:Fallback>
            </mc:AlternateContent>
          </a:graphicData>
        </a:graphic>
      </p:graphicFrame>
      <p:sp>
        <p:nvSpPr>
          <p:cNvPr id="16" name="文本框 15"/>
          <p:cNvSpPr txBox="1"/>
          <p:nvPr/>
        </p:nvSpPr>
        <p:spPr>
          <a:xfrm>
            <a:off x="166370" y="1994535"/>
            <a:ext cx="9342120" cy="1252855"/>
          </a:xfrm>
          <a:prstGeom prst="rect">
            <a:avLst/>
          </a:prstGeom>
          <a:noFill/>
        </p:spPr>
        <p:txBody>
          <a:bodyPr wrap="none" rtlCol="0">
            <a:spAutoFit/>
          </a:bodyPr>
          <a:lstStyle/>
          <a:p>
            <a:pPr marL="342900" lvl="0" indent="-342900" algn="l" fontAlgn="base">
              <a:lnSpc>
                <a:spcPct val="90000"/>
              </a:lnSpc>
              <a:buClr>
                <a:schemeClr val="hlink"/>
              </a:buClr>
              <a:buSzPct val="75000"/>
              <a:buFont typeface="Wingdings" panose="05000000000000000000" pitchFamily="2" charset="2"/>
              <a:buChar char="v"/>
              <a:defRPr/>
            </a:pPr>
            <a:r>
              <a:rPr lang="zh-CN" altLang="en-US" sz="2800" b="1" dirty="0">
                <a:solidFill>
                  <a:srgbClr val="0039E5"/>
                </a:solidFill>
                <a:effectLst>
                  <a:outerShdw blurRad="38100" dist="38100" dir="2700000" algn="tl">
                    <a:srgbClr val="C0C0C0"/>
                  </a:outerShdw>
                </a:effectLst>
                <a:sym typeface="+mn-ea"/>
              </a:rPr>
              <a:t>链</a:t>
            </a:r>
            <a:r>
              <a:rPr lang="en-US" altLang="zh-CN" sz="2800" b="1" dirty="0">
                <a:effectLst>
                  <a:outerShdw blurRad="38100" dist="38100" dir="2700000" algn="tl">
                    <a:srgbClr val="C0C0C0"/>
                  </a:outerShdw>
                </a:effectLst>
                <a:sym typeface="+mn-ea"/>
              </a:rPr>
              <a:t>--</a:t>
            </a:r>
            <a:r>
              <a:rPr lang="zh-CN" altLang="en-US" sz="2800" b="1" dirty="0">
                <a:solidFill>
                  <a:srgbClr val="FF0000"/>
                </a:solidFill>
                <a:effectLst>
                  <a:outerShdw blurRad="38100" dist="38100" dir="2700000" algn="tl">
                    <a:srgbClr val="C0C0C0"/>
                  </a:outerShdw>
                </a:effectLst>
                <a:sym typeface="+mn-ea"/>
              </a:rPr>
              <a:t>没有重复边的边序列</a:t>
            </a:r>
            <a:r>
              <a:rPr lang="zh-CN" altLang="en-US" sz="2800" b="1" dirty="0">
                <a:effectLst>
                  <a:outerShdw blurRad="38100" dist="38100" dir="2700000" algn="tl">
                    <a:srgbClr val="C0C0C0"/>
                  </a:outerShdw>
                </a:effectLst>
                <a:sym typeface="+mn-ea"/>
              </a:rPr>
              <a:t>，在链中每条边只能出现一次。</a:t>
            </a:r>
            <a:endParaRPr lang="zh-CN" altLang="en-US" sz="2800" dirty="0"/>
          </a:p>
          <a:p>
            <a:pPr marL="742950" lvl="1" indent="-285750" algn="l" fontAlgn="base">
              <a:lnSpc>
                <a:spcPct val="90000"/>
              </a:lnSpc>
              <a:buClr>
                <a:schemeClr val="accent2"/>
              </a:buClr>
              <a:buSzPct val="85000"/>
              <a:buFont typeface="Wingdings" panose="05000000000000000000" pitchFamily="2" charset="2"/>
              <a:buChar char=""/>
              <a:defRPr/>
            </a:pPr>
            <a:r>
              <a:rPr lang="zh-CN" altLang="en-US" sz="2800" b="1" dirty="0">
                <a:solidFill>
                  <a:srgbClr val="0000FF"/>
                </a:solidFill>
                <a:sym typeface="+mn-ea"/>
              </a:rPr>
              <a:t>通常链是指开链，即起点和终点不是同一个端。</a:t>
            </a:r>
            <a:endParaRPr lang="en-US" altLang="zh-CN" sz="2800" b="1" dirty="0">
              <a:solidFill>
                <a:srgbClr val="0000FF"/>
              </a:solidFill>
            </a:endParaRPr>
          </a:p>
          <a:p>
            <a:pPr marL="742950" lvl="1" indent="-285750" algn="l" fontAlgn="base">
              <a:lnSpc>
                <a:spcPct val="90000"/>
              </a:lnSpc>
              <a:buClr>
                <a:schemeClr val="accent2"/>
              </a:buClr>
              <a:buSzPct val="85000"/>
              <a:buFont typeface="Wingdings" panose="05000000000000000000" pitchFamily="2" charset="2"/>
              <a:buChar char=""/>
              <a:defRPr/>
            </a:pPr>
            <a:r>
              <a:rPr lang="zh-CN" altLang="en-US" sz="2800" b="1" dirty="0">
                <a:solidFill>
                  <a:schemeClr val="tx2">
                    <a:lumMod val="60000"/>
                    <a:lumOff val="40000"/>
                  </a:schemeClr>
                </a:solidFill>
                <a:sym typeface="+mn-ea"/>
              </a:rPr>
              <a:t>（又称</a:t>
            </a:r>
            <a:r>
              <a:rPr lang="zh-CN" altLang="en-US" sz="2800" b="1" dirty="0">
                <a:solidFill>
                  <a:srgbClr val="FF0000"/>
                </a:solidFill>
                <a:sym typeface="+mn-ea"/>
              </a:rPr>
              <a:t>迹</a:t>
            </a:r>
            <a:r>
              <a:rPr lang="en-US" altLang="zh-CN" sz="2800" b="1" dirty="0">
                <a:solidFill>
                  <a:schemeClr val="tx2">
                    <a:lumMod val="60000"/>
                    <a:lumOff val="40000"/>
                  </a:schemeClr>
                </a:solidFill>
                <a:sym typeface="+mn-ea"/>
              </a:rPr>
              <a:t>《</a:t>
            </a:r>
            <a:r>
              <a:rPr lang="zh-CN" altLang="en-US" sz="2800" b="1" dirty="0">
                <a:solidFill>
                  <a:schemeClr val="tx2">
                    <a:lumMod val="60000"/>
                    <a:lumOff val="40000"/>
                  </a:schemeClr>
                </a:solidFill>
                <a:sym typeface="+mn-ea"/>
              </a:rPr>
              <a:t>图论与网络流理论</a:t>
            </a:r>
            <a:r>
              <a:rPr lang="en-US" altLang="zh-CN" sz="2800" b="1" dirty="0">
                <a:solidFill>
                  <a:schemeClr val="tx2">
                    <a:lumMod val="60000"/>
                    <a:lumOff val="40000"/>
                  </a:schemeClr>
                </a:solidFill>
                <a:sym typeface="+mn-ea"/>
              </a:rPr>
              <a:t>》</a:t>
            </a:r>
            <a:r>
              <a:rPr lang="zh-CN" altLang="en-US" sz="2800" b="1" dirty="0">
                <a:solidFill>
                  <a:schemeClr val="tx2">
                    <a:lumMod val="60000"/>
                    <a:lumOff val="40000"/>
                  </a:schemeClr>
                </a:solidFill>
                <a:sym typeface="+mn-ea"/>
              </a:rPr>
              <a:t>）</a:t>
            </a:r>
            <a:r>
              <a:rPr lang="zh-CN" altLang="en-US" sz="2800" dirty="0">
                <a:solidFill>
                  <a:srgbClr val="3C3C5A"/>
                </a:solidFill>
                <a:sym typeface="+mn-ea"/>
              </a:rPr>
              <a:t>。</a:t>
            </a:r>
            <a:endParaRPr lang="en-US" altLang="zh-CN" sz="2800" b="1"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3"/>
          <p:cNvSpPr>
            <a:spLocks noGrp="1" noRot="1" noChangeArrowheads="1"/>
          </p:cNvSpPr>
          <p:nvPr>
            <p:ph idx="1"/>
          </p:nvPr>
        </p:nvSpPr>
        <p:spPr>
          <a:xfrm>
            <a:off x="103188" y="17463"/>
            <a:ext cx="9009062" cy="5184775"/>
          </a:xfrm>
        </p:spPr>
        <p:txBody>
          <a:bodyPr/>
          <a:lstStyle/>
          <a:p>
            <a:pPr marL="0" indent="0" eaLnBrk="1" hangingPunct="1">
              <a:lnSpc>
                <a:spcPct val="90000"/>
              </a:lnSpc>
              <a:spcBef>
                <a:spcPct val="0"/>
              </a:spcBef>
              <a:buFont typeface="Wingdings" panose="05000000000000000000" pitchFamily="2" charset="2"/>
              <a:buNone/>
              <a:defRPr/>
            </a:pPr>
            <a:r>
              <a:rPr lang="zh-CN" altLang="en-US" sz="2800" dirty="0">
                <a:solidFill>
                  <a:srgbClr val="FF0000"/>
                </a:solidFill>
              </a:rPr>
              <a:t>链、径和环</a:t>
            </a:r>
          </a:p>
          <a:p>
            <a:pPr eaLnBrk="1" hangingPunct="1">
              <a:lnSpc>
                <a:spcPct val="90000"/>
              </a:lnSpc>
              <a:spcBef>
                <a:spcPct val="0"/>
              </a:spcBef>
              <a:defRPr/>
            </a:pPr>
            <a:r>
              <a:rPr lang="zh-CN" altLang="en-US" sz="2800" dirty="0">
                <a:solidFill>
                  <a:srgbClr val="0039E5"/>
                </a:solidFill>
              </a:rPr>
              <a:t>边序列</a:t>
            </a:r>
            <a:r>
              <a:rPr lang="en-US" altLang="zh-CN" sz="2800" dirty="0"/>
              <a:t>--</a:t>
            </a:r>
            <a:r>
              <a:rPr lang="zh-CN" altLang="en-US" sz="2800" dirty="0"/>
              <a:t>有限条边的一种串序排列称为边序列，要求相邻两边有公共端（又称</a:t>
            </a:r>
            <a:r>
              <a:rPr lang="zh-CN" altLang="en-US" sz="2800" dirty="0">
                <a:solidFill>
                  <a:srgbClr val="FF0000"/>
                </a:solidFill>
              </a:rPr>
              <a:t>途径</a:t>
            </a:r>
            <a:r>
              <a:rPr lang="en-US" altLang="zh-CN" sz="2800" dirty="0">
                <a:solidFill>
                  <a:srgbClr val="FF0000"/>
                </a:solidFill>
              </a:rPr>
              <a:t>《</a:t>
            </a:r>
            <a:r>
              <a:rPr lang="zh-CN" altLang="en-US" sz="2800" dirty="0">
                <a:solidFill>
                  <a:srgbClr val="FF0000"/>
                </a:solidFill>
              </a:rPr>
              <a:t>图论与网络流理论</a:t>
            </a:r>
            <a:r>
              <a:rPr lang="en-US" altLang="zh-CN" sz="2800" dirty="0">
                <a:solidFill>
                  <a:srgbClr val="FF0000"/>
                </a:solidFill>
              </a:rPr>
              <a:t>》</a:t>
            </a:r>
            <a:r>
              <a:rPr lang="zh-CN" altLang="en-US" sz="2800" dirty="0"/>
              <a:t>）。</a:t>
            </a:r>
          </a:p>
          <a:p>
            <a:pPr lvl="1" eaLnBrk="1" hangingPunct="1">
              <a:lnSpc>
                <a:spcPct val="90000"/>
              </a:lnSpc>
              <a:spcBef>
                <a:spcPct val="0"/>
              </a:spcBef>
              <a:defRPr/>
            </a:pPr>
            <a:r>
              <a:rPr lang="zh-CN" altLang="en-US" sz="2800" b="1" dirty="0"/>
              <a:t>在边序列中，某一</a:t>
            </a:r>
            <a:r>
              <a:rPr lang="zh-CN" altLang="en-US" sz="2800" b="1" dirty="0">
                <a:solidFill>
                  <a:srgbClr val="FF0000"/>
                </a:solidFill>
              </a:rPr>
              <a:t>边可</a:t>
            </a:r>
            <a:r>
              <a:rPr lang="zh-CN" altLang="en-US" sz="2800" b="1" dirty="0"/>
              <a:t>以在序列中</a:t>
            </a:r>
            <a:r>
              <a:rPr lang="zh-CN" altLang="en-US" sz="2800" b="1" dirty="0">
                <a:solidFill>
                  <a:srgbClr val="FF0000"/>
                </a:solidFill>
              </a:rPr>
              <a:t>重复</a:t>
            </a:r>
            <a:r>
              <a:rPr lang="zh-CN" altLang="en-US" sz="2800" b="1" dirty="0"/>
              <a:t>出现，一个</a:t>
            </a:r>
            <a:r>
              <a:rPr lang="zh-CN" altLang="en-US" sz="2800" b="1" dirty="0">
                <a:solidFill>
                  <a:srgbClr val="FF0000"/>
                </a:solidFill>
              </a:rPr>
              <a:t>端也可以重复</a:t>
            </a:r>
            <a:r>
              <a:rPr lang="zh-CN" altLang="en-US" sz="2800" b="1" dirty="0"/>
              <a:t>出现。</a:t>
            </a:r>
          </a:p>
          <a:p>
            <a:pPr eaLnBrk="1" hangingPunct="1">
              <a:lnSpc>
                <a:spcPct val="90000"/>
              </a:lnSpc>
              <a:spcBef>
                <a:spcPct val="0"/>
              </a:spcBef>
              <a:defRPr/>
            </a:pPr>
            <a:r>
              <a:rPr lang="zh-CN" altLang="en-US" sz="2800" dirty="0">
                <a:solidFill>
                  <a:srgbClr val="0039E5"/>
                </a:solidFill>
              </a:rPr>
              <a:t>链</a:t>
            </a:r>
            <a:r>
              <a:rPr lang="en-US" altLang="zh-CN" sz="2800" dirty="0"/>
              <a:t>--</a:t>
            </a:r>
            <a:r>
              <a:rPr lang="zh-CN" altLang="en-US" sz="2800" dirty="0">
                <a:solidFill>
                  <a:srgbClr val="FF0000"/>
                </a:solidFill>
              </a:rPr>
              <a:t>没有重复边的边序列</a:t>
            </a:r>
            <a:r>
              <a:rPr lang="zh-CN" altLang="en-US" sz="2800" dirty="0"/>
              <a:t>，在链中每条边只能出现一次。</a:t>
            </a:r>
          </a:p>
          <a:p>
            <a:pPr lvl="1" eaLnBrk="1" hangingPunct="1">
              <a:lnSpc>
                <a:spcPct val="90000"/>
              </a:lnSpc>
              <a:spcBef>
                <a:spcPct val="0"/>
              </a:spcBef>
              <a:defRPr/>
            </a:pPr>
            <a:r>
              <a:rPr lang="zh-CN" altLang="en-US" sz="2800" b="1" dirty="0">
                <a:solidFill>
                  <a:srgbClr val="0000FF"/>
                </a:solidFill>
              </a:rPr>
              <a:t>通常链是指开链，即起点和终点不是同一个端。</a:t>
            </a:r>
            <a:endParaRPr lang="en-US" altLang="zh-CN" sz="2800" b="1" dirty="0">
              <a:solidFill>
                <a:srgbClr val="0000FF"/>
              </a:solidFill>
            </a:endParaRPr>
          </a:p>
          <a:p>
            <a:pPr lvl="1" eaLnBrk="1" hangingPunct="1">
              <a:lnSpc>
                <a:spcPct val="90000"/>
              </a:lnSpc>
              <a:spcBef>
                <a:spcPct val="0"/>
              </a:spcBef>
              <a:defRPr/>
            </a:pPr>
            <a:r>
              <a:rPr lang="zh-CN" altLang="en-US" sz="2800" b="1" dirty="0">
                <a:solidFill>
                  <a:schemeClr val="tx2">
                    <a:lumMod val="60000"/>
                    <a:lumOff val="40000"/>
                  </a:schemeClr>
                </a:solidFill>
              </a:rPr>
              <a:t>（又称</a:t>
            </a:r>
            <a:r>
              <a:rPr lang="zh-CN" altLang="en-US" sz="2800" b="1" dirty="0">
                <a:solidFill>
                  <a:srgbClr val="FF0000"/>
                </a:solidFill>
              </a:rPr>
              <a:t>迹</a:t>
            </a:r>
            <a:r>
              <a:rPr lang="en-US" altLang="zh-CN" sz="2800" b="1" dirty="0">
                <a:solidFill>
                  <a:schemeClr val="tx2">
                    <a:lumMod val="60000"/>
                    <a:lumOff val="40000"/>
                  </a:schemeClr>
                </a:solidFill>
              </a:rPr>
              <a:t>《</a:t>
            </a:r>
            <a:r>
              <a:rPr lang="zh-CN" altLang="en-US" sz="2800" b="1" dirty="0">
                <a:solidFill>
                  <a:schemeClr val="tx2">
                    <a:lumMod val="60000"/>
                    <a:lumOff val="40000"/>
                  </a:schemeClr>
                </a:solidFill>
              </a:rPr>
              <a:t>图论与网络流理论</a:t>
            </a:r>
            <a:r>
              <a:rPr lang="en-US" altLang="zh-CN" sz="2800" b="1" dirty="0">
                <a:solidFill>
                  <a:schemeClr val="tx2">
                    <a:lumMod val="60000"/>
                    <a:lumOff val="40000"/>
                  </a:schemeClr>
                </a:solidFill>
              </a:rPr>
              <a:t>》</a:t>
            </a:r>
            <a:r>
              <a:rPr lang="zh-CN" altLang="en-US" sz="2800" b="1" dirty="0">
                <a:solidFill>
                  <a:schemeClr val="tx2">
                    <a:lumMod val="60000"/>
                    <a:lumOff val="40000"/>
                  </a:schemeClr>
                </a:solidFill>
              </a:rPr>
              <a:t>）</a:t>
            </a:r>
            <a:r>
              <a:rPr lang="zh-CN" altLang="en-US" sz="2800" dirty="0"/>
              <a:t>。</a:t>
            </a:r>
            <a:endParaRPr lang="en-US" altLang="zh-CN" sz="2800" b="1" dirty="0">
              <a:solidFill>
                <a:srgbClr val="0000FF"/>
              </a:solidFill>
            </a:endParaRPr>
          </a:p>
          <a:p>
            <a:pPr eaLnBrk="1" hangingPunct="1">
              <a:lnSpc>
                <a:spcPct val="90000"/>
              </a:lnSpc>
              <a:spcBef>
                <a:spcPct val="0"/>
              </a:spcBef>
              <a:defRPr/>
            </a:pPr>
            <a:endParaRPr lang="zh-CN" altLang="en-US" sz="2800" dirty="0"/>
          </a:p>
        </p:txBody>
      </p:sp>
      <p:sp>
        <p:nvSpPr>
          <p:cNvPr id="2" name="文本框 1"/>
          <p:cNvSpPr txBox="1"/>
          <p:nvPr/>
        </p:nvSpPr>
        <p:spPr>
          <a:xfrm>
            <a:off x="345440" y="3108960"/>
            <a:ext cx="8798560" cy="1252855"/>
          </a:xfrm>
          <a:prstGeom prst="rect">
            <a:avLst/>
          </a:prstGeom>
          <a:noFill/>
        </p:spPr>
        <p:txBody>
          <a:bodyPr wrap="square" rtlCol="0">
            <a:spAutoFit/>
          </a:bodyPr>
          <a:lstStyle/>
          <a:p>
            <a:pPr algn="l" eaLnBrk="1" hangingPunct="1">
              <a:lnSpc>
                <a:spcPct val="90000"/>
              </a:lnSpc>
              <a:spcBef>
                <a:spcPct val="0"/>
              </a:spcBef>
              <a:defRPr/>
            </a:pPr>
            <a:r>
              <a:rPr lang="zh-CN" altLang="en-US" sz="2800" b="1" dirty="0">
                <a:solidFill>
                  <a:srgbClr val="0039E5"/>
                </a:solidFill>
                <a:sym typeface="+mn-ea"/>
              </a:rPr>
              <a:t>环</a:t>
            </a:r>
            <a:r>
              <a:rPr lang="en-US" altLang="zh-CN" sz="2800" b="1" dirty="0">
                <a:sym typeface="+mn-ea"/>
              </a:rPr>
              <a:t>--</a:t>
            </a:r>
            <a:r>
              <a:rPr lang="zh-CN" altLang="en-US" sz="2800" b="1" dirty="0">
                <a:solidFill>
                  <a:srgbClr val="FF0000"/>
                </a:solidFill>
                <a:sym typeface="+mn-ea"/>
              </a:rPr>
              <a:t>起点和终点为同一端的链</a:t>
            </a:r>
            <a:r>
              <a:rPr lang="zh-CN" altLang="en-US" sz="2800" b="1" dirty="0">
                <a:sym typeface="+mn-ea"/>
              </a:rPr>
              <a:t>，即闭链或</a:t>
            </a:r>
            <a:r>
              <a:rPr lang="zh-CN" altLang="en-US" sz="2800" b="1" dirty="0">
                <a:solidFill>
                  <a:srgbClr val="FF0000"/>
                </a:solidFill>
                <a:sym typeface="+mn-ea"/>
              </a:rPr>
              <a:t>闭迹</a:t>
            </a:r>
            <a:r>
              <a:rPr lang="zh-CN" altLang="en-US" sz="2800" b="1" dirty="0">
                <a:sym typeface="+mn-ea"/>
              </a:rPr>
              <a:t>。</a:t>
            </a:r>
            <a:r>
              <a:rPr lang="zh-CN" altLang="en-US" sz="2800" b="1" dirty="0">
                <a:solidFill>
                  <a:srgbClr val="FF0000"/>
                </a:solidFill>
                <a:sym typeface="+mn-ea"/>
              </a:rPr>
              <a:t>闭迹</a:t>
            </a:r>
            <a:r>
              <a:rPr lang="zh-CN" altLang="en-US" sz="2800" b="1" dirty="0">
                <a:sym typeface="+mn-ea"/>
              </a:rPr>
              <a:t>也是环，又称为圈。</a:t>
            </a:r>
            <a:endParaRPr lang="zh-CN" altLang="en-US" sz="2800" b="1" dirty="0"/>
          </a:p>
          <a:p>
            <a:pPr algn="l" eaLnBrk="1" hangingPunct="1">
              <a:lnSpc>
                <a:spcPct val="90000"/>
              </a:lnSpc>
              <a:spcBef>
                <a:spcPct val="0"/>
              </a:spcBef>
              <a:defRPr/>
            </a:pPr>
            <a:endParaRPr lang="zh-CN" altLang="en-US" sz="2800" b="1" dirty="0"/>
          </a:p>
        </p:txBody>
      </p:sp>
      <p:graphicFrame>
        <p:nvGraphicFramePr>
          <p:cNvPr id="12" name="对象 11"/>
          <p:cNvGraphicFramePr/>
          <p:nvPr/>
        </p:nvGraphicFramePr>
        <p:xfrm>
          <a:off x="5036185" y="4066540"/>
          <a:ext cx="3479165" cy="2030730"/>
        </p:xfrm>
        <a:graphic>
          <a:graphicData uri="http://schemas.openxmlformats.org/presentationml/2006/ole">
            <mc:AlternateContent xmlns:mc="http://schemas.openxmlformats.org/markup-compatibility/2006">
              <mc:Choice xmlns:v="urn:schemas-microsoft-com:vml" Requires="v">
                <p:oleObj spid="_x0000_s25949" r:id="rId4" imgW="3476625" imgH="2028825" progId="Paint.Picture">
                  <p:embed/>
                </p:oleObj>
              </mc:Choice>
              <mc:Fallback>
                <p:oleObj r:id="rId4" imgW="3476625" imgH="2028825" progId="Paint.Picture">
                  <p:embed/>
                  <p:pic>
                    <p:nvPicPr>
                      <p:cNvPr id="0" name="图片 12"/>
                      <p:cNvPicPr/>
                      <p:nvPr/>
                    </p:nvPicPr>
                    <p:blipFill>
                      <a:blip r:embed="rId5"/>
                      <a:stretch>
                        <a:fillRect/>
                      </a:stretch>
                    </p:blipFill>
                    <p:spPr>
                      <a:xfrm>
                        <a:off x="5036185" y="4066540"/>
                        <a:ext cx="3479165" cy="2030730"/>
                      </a:xfrm>
                      <a:prstGeom prst="rect">
                        <a:avLst/>
                      </a:prstGeom>
                    </p:spPr>
                  </p:pic>
                </p:oleObj>
              </mc:Fallback>
            </mc:AlternateContent>
          </a:graphicData>
        </a:graphic>
      </p:graphicFrame>
      <p:graphicFrame>
        <p:nvGraphicFramePr>
          <p:cNvPr id="10" name="对象 9"/>
          <p:cNvGraphicFramePr/>
          <p:nvPr/>
        </p:nvGraphicFramePr>
        <p:xfrm>
          <a:off x="313055" y="4161790"/>
          <a:ext cx="3879850" cy="562610"/>
        </p:xfrm>
        <a:graphic>
          <a:graphicData uri="http://schemas.openxmlformats.org/presentationml/2006/ole">
            <mc:AlternateContent xmlns:mc="http://schemas.openxmlformats.org/markup-compatibility/2006">
              <mc:Choice xmlns:v="urn:schemas-microsoft-com:vml" Requires="v">
                <p:oleObj spid="_x0000_s25950" r:id="rId6" imgW="3876675" imgH="561975" progId="Paint.Picture">
                  <p:embed/>
                </p:oleObj>
              </mc:Choice>
              <mc:Fallback>
                <p:oleObj r:id="rId6" imgW="3876675" imgH="561975" progId="Paint.Picture">
                  <p:embed/>
                  <p:pic>
                    <p:nvPicPr>
                      <p:cNvPr id="0" name="图片 10"/>
                      <p:cNvPicPr/>
                      <p:nvPr/>
                    </p:nvPicPr>
                    <p:blipFill>
                      <a:blip r:embed="rId7"/>
                      <a:stretch>
                        <a:fillRect/>
                      </a:stretch>
                    </p:blipFill>
                    <p:spPr>
                      <a:xfrm>
                        <a:off x="313055" y="4161790"/>
                        <a:ext cx="3879850" cy="562610"/>
                      </a:xfrm>
                      <a:prstGeom prst="rect">
                        <a:avLst/>
                      </a:prstGeom>
                    </p:spPr>
                  </p:pic>
                </p:oleObj>
              </mc:Fallback>
            </mc:AlternateContent>
          </a:graphicData>
        </a:graphic>
      </p:graphicFrame>
      <p:graphicFrame>
        <p:nvGraphicFramePr>
          <p:cNvPr id="9" name="对象 8"/>
          <p:cNvGraphicFramePr/>
          <p:nvPr/>
        </p:nvGraphicFramePr>
        <p:xfrm>
          <a:off x="452755" y="4848860"/>
          <a:ext cx="2707005" cy="466725"/>
        </p:xfrm>
        <a:graphic>
          <a:graphicData uri="http://schemas.openxmlformats.org/presentationml/2006/ole">
            <mc:AlternateContent xmlns:mc="http://schemas.openxmlformats.org/markup-compatibility/2006">
              <mc:Choice xmlns:v="urn:schemas-microsoft-com:vml" Requires="v">
                <p:oleObj spid="_x0000_s25951" r:id="rId8" imgW="2705100" imgH="466725" progId="Paint.Picture">
                  <p:embed/>
                </p:oleObj>
              </mc:Choice>
              <mc:Fallback>
                <p:oleObj r:id="rId8" imgW="2705100" imgH="466725" progId="Paint.Picture">
                  <p:embed/>
                  <p:pic>
                    <p:nvPicPr>
                      <p:cNvPr id="0" name="图片 14"/>
                      <p:cNvPicPr/>
                      <p:nvPr/>
                    </p:nvPicPr>
                    <p:blipFill>
                      <a:blip r:embed="rId9"/>
                      <a:stretch>
                        <a:fillRect/>
                      </a:stretch>
                    </p:blipFill>
                    <p:spPr>
                      <a:xfrm>
                        <a:off x="452755" y="4848860"/>
                        <a:ext cx="2707005" cy="466725"/>
                      </a:xfrm>
                      <a:prstGeom prst="rect">
                        <a:avLst/>
                      </a:prstGeom>
                    </p:spPr>
                  </p:pic>
                </p:oleObj>
              </mc:Fallback>
            </mc:AlternateContent>
          </a:graphicData>
        </a:graphic>
      </p:graphicFrame>
      <p:graphicFrame>
        <p:nvGraphicFramePr>
          <p:cNvPr id="6" name="对象 5"/>
          <p:cNvGraphicFramePr/>
          <p:nvPr/>
        </p:nvGraphicFramePr>
        <p:xfrm>
          <a:off x="452755" y="5500370"/>
          <a:ext cx="1953895" cy="438150"/>
        </p:xfrm>
        <a:graphic>
          <a:graphicData uri="http://schemas.openxmlformats.org/presentationml/2006/ole">
            <mc:AlternateContent xmlns:mc="http://schemas.openxmlformats.org/markup-compatibility/2006">
              <mc:Choice xmlns:v="urn:schemas-microsoft-com:vml" Requires="v">
                <p:oleObj spid="_x0000_s25952" r:id="rId10" imgW="1952625" imgH="438150" progId="Paint.Picture">
                  <p:embed/>
                </p:oleObj>
              </mc:Choice>
              <mc:Fallback>
                <p:oleObj r:id="rId10" imgW="1952625" imgH="438150" progId="Paint.Picture">
                  <p:embed/>
                  <p:pic>
                    <p:nvPicPr>
                      <p:cNvPr id="0" name="图片 3"/>
                      <p:cNvPicPr/>
                      <p:nvPr/>
                    </p:nvPicPr>
                    <p:blipFill>
                      <a:blip r:embed="rId11"/>
                      <a:stretch>
                        <a:fillRect/>
                      </a:stretch>
                    </p:blipFill>
                    <p:spPr>
                      <a:xfrm>
                        <a:off x="452755" y="5500370"/>
                        <a:ext cx="1953895" cy="438150"/>
                      </a:xfrm>
                      <a:prstGeom prst="rect">
                        <a:avLst/>
                      </a:prstGeom>
                    </p:spPr>
                  </p:pic>
                </p:oleObj>
              </mc:Fallback>
            </mc:AlternateContent>
          </a:graphicData>
        </a:graphic>
      </p:graphicFrame>
      <p:cxnSp>
        <p:nvCxnSpPr>
          <p:cNvPr id="8" name="直接连接符 7"/>
          <p:cNvCxnSpPr/>
          <p:nvPr/>
        </p:nvCxnSpPr>
        <p:spPr>
          <a:xfrm>
            <a:off x="6665595" y="4570730"/>
            <a:ext cx="786765" cy="586105"/>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6665595" y="5300980"/>
            <a:ext cx="859155" cy="343535"/>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flipV="1">
            <a:off x="6588125" y="4580890"/>
            <a:ext cx="5080" cy="919480"/>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3"/>
          <p:cNvSpPr>
            <a:spLocks noGrp="1" noRot="1" noChangeArrowheads="1"/>
          </p:cNvSpPr>
          <p:nvPr>
            <p:ph idx="1"/>
          </p:nvPr>
        </p:nvSpPr>
        <p:spPr>
          <a:xfrm>
            <a:off x="103188" y="17463"/>
            <a:ext cx="9009062" cy="5184775"/>
          </a:xfrm>
        </p:spPr>
        <p:txBody>
          <a:bodyPr/>
          <a:lstStyle/>
          <a:p>
            <a:pPr marL="0" indent="0" eaLnBrk="1" hangingPunct="1">
              <a:lnSpc>
                <a:spcPct val="90000"/>
              </a:lnSpc>
              <a:spcBef>
                <a:spcPct val="0"/>
              </a:spcBef>
              <a:buFont typeface="Wingdings" panose="05000000000000000000" pitchFamily="2" charset="2"/>
              <a:buNone/>
              <a:defRPr/>
            </a:pPr>
            <a:r>
              <a:rPr lang="zh-CN" altLang="en-US" sz="2800" dirty="0">
                <a:solidFill>
                  <a:srgbClr val="FF0000"/>
                </a:solidFill>
              </a:rPr>
              <a:t>链、径和环</a:t>
            </a:r>
          </a:p>
          <a:p>
            <a:pPr eaLnBrk="1" hangingPunct="1">
              <a:lnSpc>
                <a:spcPct val="90000"/>
              </a:lnSpc>
              <a:spcBef>
                <a:spcPct val="0"/>
              </a:spcBef>
              <a:defRPr/>
            </a:pPr>
            <a:r>
              <a:rPr lang="zh-CN" altLang="en-US" sz="2800" dirty="0">
                <a:solidFill>
                  <a:srgbClr val="0039E5"/>
                </a:solidFill>
              </a:rPr>
              <a:t>边序列</a:t>
            </a:r>
            <a:r>
              <a:rPr lang="en-US" altLang="zh-CN" sz="2800" dirty="0"/>
              <a:t>--</a:t>
            </a:r>
            <a:r>
              <a:rPr lang="zh-CN" altLang="en-US" sz="2800" dirty="0"/>
              <a:t>有限条边的一种串序排列称为边序列，要求相邻两边有公共端（又称</a:t>
            </a:r>
            <a:r>
              <a:rPr lang="zh-CN" altLang="en-US" sz="2800" dirty="0">
                <a:solidFill>
                  <a:srgbClr val="FF0000"/>
                </a:solidFill>
              </a:rPr>
              <a:t>途径</a:t>
            </a:r>
            <a:r>
              <a:rPr lang="en-US" altLang="zh-CN" sz="2800" dirty="0">
                <a:solidFill>
                  <a:srgbClr val="FF0000"/>
                </a:solidFill>
              </a:rPr>
              <a:t>《</a:t>
            </a:r>
            <a:r>
              <a:rPr lang="zh-CN" altLang="en-US" sz="2800" dirty="0">
                <a:solidFill>
                  <a:srgbClr val="FF0000"/>
                </a:solidFill>
              </a:rPr>
              <a:t>图论与网络流理论</a:t>
            </a:r>
            <a:r>
              <a:rPr lang="en-US" altLang="zh-CN" sz="2800" dirty="0">
                <a:solidFill>
                  <a:srgbClr val="FF0000"/>
                </a:solidFill>
              </a:rPr>
              <a:t>》</a:t>
            </a:r>
            <a:r>
              <a:rPr lang="zh-CN" altLang="en-US" sz="2800" dirty="0"/>
              <a:t>）。</a:t>
            </a:r>
          </a:p>
          <a:p>
            <a:pPr lvl="1" eaLnBrk="1" hangingPunct="1">
              <a:lnSpc>
                <a:spcPct val="90000"/>
              </a:lnSpc>
              <a:spcBef>
                <a:spcPct val="0"/>
              </a:spcBef>
              <a:defRPr/>
            </a:pPr>
            <a:r>
              <a:rPr lang="zh-CN" altLang="en-US" sz="2800" b="1" dirty="0"/>
              <a:t>在边序列中，某一</a:t>
            </a:r>
            <a:r>
              <a:rPr lang="zh-CN" altLang="en-US" sz="2800" b="1" dirty="0">
                <a:solidFill>
                  <a:srgbClr val="FF0000"/>
                </a:solidFill>
              </a:rPr>
              <a:t>边可</a:t>
            </a:r>
            <a:r>
              <a:rPr lang="zh-CN" altLang="en-US" sz="2800" b="1" dirty="0"/>
              <a:t>以在序列中</a:t>
            </a:r>
            <a:r>
              <a:rPr lang="zh-CN" altLang="en-US" sz="2800" b="1" dirty="0">
                <a:solidFill>
                  <a:srgbClr val="FF0000"/>
                </a:solidFill>
              </a:rPr>
              <a:t>重复</a:t>
            </a:r>
            <a:r>
              <a:rPr lang="zh-CN" altLang="en-US" sz="2800" b="1" dirty="0"/>
              <a:t>出现，一个</a:t>
            </a:r>
            <a:r>
              <a:rPr lang="zh-CN" altLang="en-US" sz="2800" b="1" dirty="0">
                <a:solidFill>
                  <a:srgbClr val="FF0000"/>
                </a:solidFill>
              </a:rPr>
              <a:t>端也可以重复</a:t>
            </a:r>
            <a:r>
              <a:rPr lang="zh-CN" altLang="en-US" sz="2800" b="1" dirty="0"/>
              <a:t>出现。</a:t>
            </a:r>
          </a:p>
          <a:p>
            <a:pPr eaLnBrk="1" hangingPunct="1">
              <a:lnSpc>
                <a:spcPct val="90000"/>
              </a:lnSpc>
              <a:spcBef>
                <a:spcPct val="0"/>
              </a:spcBef>
              <a:defRPr/>
            </a:pPr>
            <a:r>
              <a:rPr lang="zh-CN" altLang="en-US" sz="2800" dirty="0">
                <a:solidFill>
                  <a:srgbClr val="0039E5"/>
                </a:solidFill>
              </a:rPr>
              <a:t>链</a:t>
            </a:r>
            <a:r>
              <a:rPr lang="en-US" altLang="zh-CN" sz="2800" dirty="0"/>
              <a:t>--</a:t>
            </a:r>
            <a:r>
              <a:rPr lang="zh-CN" altLang="en-US" sz="2800" dirty="0">
                <a:solidFill>
                  <a:srgbClr val="FF0000"/>
                </a:solidFill>
              </a:rPr>
              <a:t>没有重复边的边序列</a:t>
            </a:r>
            <a:r>
              <a:rPr lang="zh-CN" altLang="en-US" sz="2800" dirty="0"/>
              <a:t>，在链中每条边只能出现一次。</a:t>
            </a:r>
          </a:p>
          <a:p>
            <a:pPr lvl="1" eaLnBrk="1" hangingPunct="1">
              <a:lnSpc>
                <a:spcPct val="90000"/>
              </a:lnSpc>
              <a:spcBef>
                <a:spcPct val="0"/>
              </a:spcBef>
              <a:defRPr/>
            </a:pPr>
            <a:r>
              <a:rPr lang="zh-CN" altLang="en-US" sz="2800" b="1" dirty="0">
                <a:solidFill>
                  <a:srgbClr val="0000FF"/>
                </a:solidFill>
              </a:rPr>
              <a:t>通常链是指开链，即起点和终点不是同一个端。</a:t>
            </a:r>
            <a:endParaRPr lang="en-US" altLang="zh-CN" sz="2800" b="1" dirty="0">
              <a:solidFill>
                <a:srgbClr val="0000FF"/>
              </a:solidFill>
            </a:endParaRPr>
          </a:p>
          <a:p>
            <a:pPr lvl="1" eaLnBrk="1" hangingPunct="1">
              <a:lnSpc>
                <a:spcPct val="90000"/>
              </a:lnSpc>
              <a:spcBef>
                <a:spcPct val="0"/>
              </a:spcBef>
              <a:defRPr/>
            </a:pPr>
            <a:r>
              <a:rPr lang="zh-CN" altLang="en-US" sz="2800" b="1" dirty="0">
                <a:solidFill>
                  <a:schemeClr val="tx2">
                    <a:lumMod val="60000"/>
                    <a:lumOff val="40000"/>
                  </a:schemeClr>
                </a:solidFill>
              </a:rPr>
              <a:t>（又称</a:t>
            </a:r>
            <a:r>
              <a:rPr lang="zh-CN" altLang="en-US" sz="2800" b="1" dirty="0">
                <a:solidFill>
                  <a:srgbClr val="FF0000"/>
                </a:solidFill>
              </a:rPr>
              <a:t>迹</a:t>
            </a:r>
            <a:r>
              <a:rPr lang="en-US" altLang="zh-CN" sz="2800" b="1" dirty="0">
                <a:solidFill>
                  <a:schemeClr val="tx2">
                    <a:lumMod val="60000"/>
                    <a:lumOff val="40000"/>
                  </a:schemeClr>
                </a:solidFill>
              </a:rPr>
              <a:t>《</a:t>
            </a:r>
            <a:r>
              <a:rPr lang="zh-CN" altLang="en-US" sz="2800" b="1" dirty="0">
                <a:solidFill>
                  <a:schemeClr val="tx2">
                    <a:lumMod val="60000"/>
                    <a:lumOff val="40000"/>
                  </a:schemeClr>
                </a:solidFill>
              </a:rPr>
              <a:t>图论与网络流理论</a:t>
            </a:r>
            <a:r>
              <a:rPr lang="en-US" altLang="zh-CN" sz="2800" b="1" dirty="0">
                <a:solidFill>
                  <a:schemeClr val="tx2">
                    <a:lumMod val="60000"/>
                    <a:lumOff val="40000"/>
                  </a:schemeClr>
                </a:solidFill>
              </a:rPr>
              <a:t>》</a:t>
            </a:r>
            <a:r>
              <a:rPr lang="zh-CN" altLang="en-US" sz="2800" b="1" dirty="0">
                <a:solidFill>
                  <a:schemeClr val="tx2">
                    <a:lumMod val="60000"/>
                    <a:lumOff val="40000"/>
                  </a:schemeClr>
                </a:solidFill>
              </a:rPr>
              <a:t>）</a:t>
            </a:r>
            <a:r>
              <a:rPr lang="zh-CN" altLang="en-US" sz="2800" dirty="0"/>
              <a:t>。</a:t>
            </a:r>
            <a:endParaRPr lang="en-US" altLang="zh-CN" sz="2800" b="1" dirty="0">
              <a:solidFill>
                <a:srgbClr val="0000FF"/>
              </a:solidFill>
            </a:endParaRPr>
          </a:p>
          <a:p>
            <a:pPr eaLnBrk="1" hangingPunct="1">
              <a:lnSpc>
                <a:spcPct val="90000"/>
              </a:lnSpc>
              <a:spcBef>
                <a:spcPct val="0"/>
              </a:spcBef>
              <a:defRPr/>
            </a:pPr>
            <a:r>
              <a:rPr lang="zh-CN" altLang="en-US" sz="2800" dirty="0">
                <a:solidFill>
                  <a:srgbClr val="0039E5"/>
                </a:solidFill>
              </a:rPr>
              <a:t>环</a:t>
            </a:r>
            <a:r>
              <a:rPr lang="en-US" altLang="zh-CN" sz="2800" dirty="0"/>
              <a:t>--</a:t>
            </a:r>
            <a:r>
              <a:rPr lang="zh-CN" altLang="en-US" sz="2800" dirty="0">
                <a:solidFill>
                  <a:srgbClr val="FF0000"/>
                </a:solidFill>
              </a:rPr>
              <a:t>起点和终点为同一端的链</a:t>
            </a:r>
            <a:r>
              <a:rPr lang="zh-CN" altLang="en-US" sz="2800" dirty="0"/>
              <a:t>，即闭链或</a:t>
            </a:r>
            <a:r>
              <a:rPr lang="zh-CN" altLang="en-US" sz="2800" dirty="0">
                <a:solidFill>
                  <a:srgbClr val="FF0000"/>
                </a:solidFill>
              </a:rPr>
              <a:t>闭迹</a:t>
            </a:r>
            <a:r>
              <a:rPr lang="zh-CN" altLang="en-US" sz="2800" dirty="0"/>
              <a:t>。</a:t>
            </a:r>
            <a:r>
              <a:rPr lang="zh-CN" altLang="en-US" sz="2800" dirty="0">
                <a:solidFill>
                  <a:srgbClr val="FF0000"/>
                </a:solidFill>
              </a:rPr>
              <a:t>闭迹</a:t>
            </a:r>
            <a:r>
              <a:rPr lang="zh-CN" altLang="en-US" sz="2800" dirty="0"/>
              <a:t>也是环，又称为圈。</a:t>
            </a:r>
          </a:p>
          <a:p>
            <a:pPr eaLnBrk="1" hangingPunct="1">
              <a:lnSpc>
                <a:spcPct val="90000"/>
              </a:lnSpc>
              <a:spcBef>
                <a:spcPct val="0"/>
              </a:spcBef>
              <a:defRPr/>
            </a:pPr>
            <a:r>
              <a:rPr lang="zh-CN" altLang="en-US" sz="2800" dirty="0">
                <a:solidFill>
                  <a:srgbClr val="0039E5"/>
                </a:solidFill>
              </a:rPr>
              <a:t>径</a:t>
            </a:r>
            <a:r>
              <a:rPr lang="en-US" altLang="zh-CN" sz="2800" dirty="0"/>
              <a:t>--</a:t>
            </a:r>
            <a:r>
              <a:rPr lang="zh-CN" altLang="en-US" sz="2800" dirty="0">
                <a:solidFill>
                  <a:srgbClr val="FF0000"/>
                </a:solidFill>
              </a:rPr>
              <a:t>既无重复边又无重复端的</a:t>
            </a:r>
            <a:r>
              <a:rPr lang="zh-CN" altLang="en-US" sz="2800" dirty="0"/>
              <a:t>边序列。在</a:t>
            </a:r>
            <a:r>
              <a:rPr lang="zh-CN" altLang="en-US" sz="2800" dirty="0">
                <a:solidFill>
                  <a:srgbClr val="FF0000"/>
                </a:solidFill>
              </a:rPr>
              <a:t>径</a:t>
            </a:r>
            <a:r>
              <a:rPr lang="zh-CN" altLang="en-US" sz="2800" dirty="0"/>
              <a:t>中，每条边和每个端只能出现一次。</a:t>
            </a:r>
          </a:p>
        </p:txBody>
      </p:sp>
      <p:graphicFrame>
        <p:nvGraphicFramePr>
          <p:cNvPr id="10" name="对象 9"/>
          <p:cNvGraphicFramePr/>
          <p:nvPr/>
        </p:nvGraphicFramePr>
        <p:xfrm>
          <a:off x="243205" y="4697730"/>
          <a:ext cx="3879850" cy="562610"/>
        </p:xfrm>
        <a:graphic>
          <a:graphicData uri="http://schemas.openxmlformats.org/presentationml/2006/ole">
            <mc:AlternateContent xmlns:mc="http://schemas.openxmlformats.org/markup-compatibility/2006">
              <mc:Choice xmlns:v="urn:schemas-microsoft-com:vml" Requires="v">
                <p:oleObj spid="_x0000_s314742" r:id="rId4" imgW="3876675" imgH="561975" progId="Paint.Picture">
                  <p:embed/>
                </p:oleObj>
              </mc:Choice>
              <mc:Fallback>
                <p:oleObj r:id="rId4" imgW="3876675" imgH="561975" progId="Paint.Picture">
                  <p:embed/>
                  <p:pic>
                    <p:nvPicPr>
                      <p:cNvPr id="0" name="图片 10"/>
                      <p:cNvPicPr/>
                      <p:nvPr/>
                    </p:nvPicPr>
                    <p:blipFill>
                      <a:blip r:embed="rId5"/>
                      <a:stretch>
                        <a:fillRect/>
                      </a:stretch>
                    </p:blipFill>
                    <p:spPr>
                      <a:xfrm>
                        <a:off x="243205" y="4697730"/>
                        <a:ext cx="3879850" cy="562610"/>
                      </a:xfrm>
                      <a:prstGeom prst="rect">
                        <a:avLst/>
                      </a:prstGeom>
                    </p:spPr>
                  </p:pic>
                </p:oleObj>
              </mc:Fallback>
            </mc:AlternateContent>
          </a:graphicData>
        </a:graphic>
      </p:graphicFrame>
      <p:graphicFrame>
        <p:nvGraphicFramePr>
          <p:cNvPr id="9" name="对象 8"/>
          <p:cNvGraphicFramePr/>
          <p:nvPr/>
        </p:nvGraphicFramePr>
        <p:xfrm>
          <a:off x="301625" y="5260340"/>
          <a:ext cx="2707005" cy="466725"/>
        </p:xfrm>
        <a:graphic>
          <a:graphicData uri="http://schemas.openxmlformats.org/presentationml/2006/ole">
            <mc:AlternateContent xmlns:mc="http://schemas.openxmlformats.org/markup-compatibility/2006">
              <mc:Choice xmlns:v="urn:schemas-microsoft-com:vml" Requires="v">
                <p:oleObj spid="_x0000_s314743" r:id="rId6" imgW="2705100" imgH="466725" progId="Paint.Picture">
                  <p:embed/>
                </p:oleObj>
              </mc:Choice>
              <mc:Fallback>
                <p:oleObj r:id="rId6" imgW="2705100" imgH="466725" progId="Paint.Picture">
                  <p:embed/>
                  <p:pic>
                    <p:nvPicPr>
                      <p:cNvPr id="0" name="图片 14"/>
                      <p:cNvPicPr/>
                      <p:nvPr/>
                    </p:nvPicPr>
                    <p:blipFill>
                      <a:blip r:embed="rId7"/>
                      <a:stretch>
                        <a:fillRect/>
                      </a:stretch>
                    </p:blipFill>
                    <p:spPr>
                      <a:xfrm>
                        <a:off x="301625" y="5260340"/>
                        <a:ext cx="2707005" cy="466725"/>
                      </a:xfrm>
                      <a:prstGeom prst="rect">
                        <a:avLst/>
                      </a:prstGeom>
                    </p:spPr>
                  </p:pic>
                </p:oleObj>
              </mc:Fallback>
            </mc:AlternateContent>
          </a:graphicData>
        </a:graphic>
      </p:graphicFrame>
      <p:graphicFrame>
        <p:nvGraphicFramePr>
          <p:cNvPr id="4" name="对象 3"/>
          <p:cNvGraphicFramePr/>
          <p:nvPr/>
        </p:nvGraphicFramePr>
        <p:xfrm>
          <a:off x="301625" y="5735320"/>
          <a:ext cx="1953895" cy="438150"/>
        </p:xfrm>
        <a:graphic>
          <a:graphicData uri="http://schemas.openxmlformats.org/presentationml/2006/ole">
            <mc:AlternateContent xmlns:mc="http://schemas.openxmlformats.org/markup-compatibility/2006">
              <mc:Choice xmlns:v="urn:schemas-microsoft-com:vml" Requires="v">
                <p:oleObj spid="_x0000_s314744" r:id="rId8" imgW="1952625" imgH="438150" progId="Paint.Picture">
                  <p:embed/>
                </p:oleObj>
              </mc:Choice>
              <mc:Fallback>
                <p:oleObj r:id="rId8" imgW="1952625" imgH="438150" progId="Paint.Picture">
                  <p:embed/>
                  <p:pic>
                    <p:nvPicPr>
                      <p:cNvPr id="0" name="图片 3"/>
                      <p:cNvPicPr/>
                      <p:nvPr/>
                    </p:nvPicPr>
                    <p:blipFill>
                      <a:blip r:embed="rId9"/>
                      <a:stretch>
                        <a:fillRect/>
                      </a:stretch>
                    </p:blipFill>
                    <p:spPr>
                      <a:xfrm>
                        <a:off x="301625" y="5735320"/>
                        <a:ext cx="1953895" cy="438150"/>
                      </a:xfrm>
                      <a:prstGeom prst="rect">
                        <a:avLst/>
                      </a:prstGeom>
                    </p:spPr>
                  </p:pic>
                </p:oleObj>
              </mc:Fallback>
            </mc:AlternateContent>
          </a:graphicData>
        </a:graphic>
      </p:graphicFrame>
      <p:graphicFrame>
        <p:nvGraphicFramePr>
          <p:cNvPr id="6" name="对象 5"/>
          <p:cNvGraphicFramePr/>
          <p:nvPr/>
        </p:nvGraphicFramePr>
        <p:xfrm>
          <a:off x="301625" y="6212205"/>
          <a:ext cx="1953895" cy="438150"/>
        </p:xfrm>
        <a:graphic>
          <a:graphicData uri="http://schemas.openxmlformats.org/presentationml/2006/ole">
            <mc:AlternateContent xmlns:mc="http://schemas.openxmlformats.org/markup-compatibility/2006">
              <mc:Choice xmlns:v="urn:schemas-microsoft-com:vml" Requires="v">
                <p:oleObj spid="_x0000_s314745" r:id="rId10" imgW="1952625" imgH="438150" progId="Paint.Picture">
                  <p:embed/>
                </p:oleObj>
              </mc:Choice>
              <mc:Fallback>
                <p:oleObj r:id="rId10" imgW="1952625" imgH="438150" progId="Paint.Picture">
                  <p:embed/>
                  <p:pic>
                    <p:nvPicPr>
                      <p:cNvPr id="0" name="图片 4"/>
                      <p:cNvPicPr/>
                      <p:nvPr/>
                    </p:nvPicPr>
                    <p:blipFill>
                      <a:blip r:embed="rId11"/>
                      <a:stretch>
                        <a:fillRect/>
                      </a:stretch>
                    </p:blipFill>
                    <p:spPr>
                      <a:xfrm>
                        <a:off x="301625" y="6212205"/>
                        <a:ext cx="1953895" cy="438150"/>
                      </a:xfrm>
                      <a:prstGeom prst="rect">
                        <a:avLst/>
                      </a:prstGeom>
                    </p:spPr>
                  </p:pic>
                </p:oleObj>
              </mc:Fallback>
            </mc:AlternateContent>
          </a:graphicData>
        </a:graphic>
      </p:graphicFrame>
      <p:graphicFrame>
        <p:nvGraphicFramePr>
          <p:cNvPr id="12" name="对象 11"/>
          <p:cNvGraphicFramePr/>
          <p:nvPr/>
        </p:nvGraphicFramePr>
        <p:xfrm>
          <a:off x="5036185" y="4582160"/>
          <a:ext cx="3479165" cy="2030730"/>
        </p:xfrm>
        <a:graphic>
          <a:graphicData uri="http://schemas.openxmlformats.org/presentationml/2006/ole">
            <mc:AlternateContent xmlns:mc="http://schemas.openxmlformats.org/markup-compatibility/2006">
              <mc:Choice xmlns:v="urn:schemas-microsoft-com:vml" Requires="v">
                <p:oleObj spid="_x0000_s314746" r:id="rId12" imgW="3476625" imgH="2028825" progId="Paint.Picture">
                  <p:embed/>
                </p:oleObj>
              </mc:Choice>
              <mc:Fallback>
                <p:oleObj r:id="rId12" imgW="3476625" imgH="2028825" progId="Paint.Picture">
                  <p:embed/>
                  <p:pic>
                    <p:nvPicPr>
                      <p:cNvPr id="0" name="图片 12"/>
                      <p:cNvPicPr/>
                      <p:nvPr/>
                    </p:nvPicPr>
                    <p:blipFill>
                      <a:blip r:embed="rId13"/>
                      <a:stretch>
                        <a:fillRect/>
                      </a:stretch>
                    </p:blipFill>
                    <p:spPr>
                      <a:xfrm>
                        <a:off x="5036185" y="4582160"/>
                        <a:ext cx="3479165" cy="2030730"/>
                      </a:xfrm>
                      <a:prstGeom prst="rect">
                        <a:avLst/>
                      </a:prstGeom>
                    </p:spPr>
                  </p:pic>
                </p:oleObj>
              </mc:Fallback>
            </mc:AlternateContent>
          </a:graphicData>
        </a:graphic>
      </p:graphicFrame>
      <p:cxnSp>
        <p:nvCxnSpPr>
          <p:cNvPr id="11" name="直接连接符 10"/>
          <p:cNvCxnSpPr/>
          <p:nvPr/>
        </p:nvCxnSpPr>
        <p:spPr>
          <a:xfrm flipV="1">
            <a:off x="5575300" y="5002530"/>
            <a:ext cx="1007745" cy="504190"/>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6662420" y="5055870"/>
            <a:ext cx="856615" cy="666750"/>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690360" y="5794375"/>
            <a:ext cx="828675" cy="320675"/>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3"/>
          <p:cNvSpPr>
            <a:spLocks noGrp="1" noRot="1"/>
          </p:cNvSpPr>
          <p:nvPr>
            <p:ph type="body" sz="half" idx="1"/>
          </p:nvPr>
        </p:nvSpPr>
        <p:spPr>
          <a:xfrm>
            <a:off x="250825" y="765175"/>
            <a:ext cx="8569325" cy="5184775"/>
          </a:xfrm>
        </p:spPr>
        <p:txBody>
          <a:bodyPr vert="horz" wrap="square" lIns="91440" tIns="45720" rIns="91440" bIns="45720" anchor="t"/>
          <a:lstStyle/>
          <a:p>
            <a:pPr lvl="1" eaLnBrk="1" hangingPunct="1">
              <a:lnSpc>
                <a:spcPct val="90000"/>
              </a:lnSpc>
              <a:buSzTx/>
            </a:pPr>
            <a:r>
              <a:rPr lang="zh-CN" altLang="en-US" sz="3600" dirty="0"/>
              <a:t>以上只讨论了无向图。</a:t>
            </a:r>
            <a:endParaRPr lang="en-US" altLang="zh-CN" sz="3600" dirty="0"/>
          </a:p>
          <a:p>
            <a:pPr lvl="1" eaLnBrk="1" hangingPunct="1">
              <a:lnSpc>
                <a:spcPct val="90000"/>
              </a:lnSpc>
              <a:buSzTx/>
            </a:pPr>
            <a:r>
              <a:rPr lang="zh-CN" altLang="en-US" sz="3600" dirty="0"/>
              <a:t>对于有向图，可有相仿的定义，只是在边序列中，相邻</a:t>
            </a:r>
            <a:r>
              <a:rPr lang="en-US" altLang="zh-CN" sz="3600" dirty="0"/>
              <a:t>2</a:t>
            </a:r>
            <a:r>
              <a:rPr lang="zh-CN" altLang="en-US" sz="3600" dirty="0"/>
              <a:t>条边对共有端而言，一条是</a:t>
            </a:r>
            <a:r>
              <a:rPr lang="zh-CN" altLang="en-US" sz="3600" dirty="0">
                <a:solidFill>
                  <a:srgbClr val="FF0000"/>
                </a:solidFill>
              </a:rPr>
              <a:t>入边，另一条出边。</a:t>
            </a:r>
          </a:p>
        </p:txBody>
      </p:sp>
      <p:graphicFrame>
        <p:nvGraphicFramePr>
          <p:cNvPr id="160770" name="对象 1"/>
          <p:cNvGraphicFramePr>
            <a:graphicFrameLocks noChangeAspect="1"/>
          </p:cNvGraphicFramePr>
          <p:nvPr/>
        </p:nvGraphicFramePr>
        <p:xfrm>
          <a:off x="2195513" y="3068638"/>
          <a:ext cx="4321175" cy="3235325"/>
        </p:xfrm>
        <a:graphic>
          <a:graphicData uri="http://schemas.openxmlformats.org/presentationml/2006/ole">
            <mc:AlternateContent xmlns:mc="http://schemas.openxmlformats.org/markup-compatibility/2006">
              <mc:Choice xmlns:v="urn:schemas-microsoft-com:vml" Requires="v">
                <p:oleObj spid="_x0000_s27745" r:id="rId3" imgW="2109470" imgH="2036445" progId="Visio.Drawing.11">
                  <p:embed/>
                </p:oleObj>
              </mc:Choice>
              <mc:Fallback>
                <p:oleObj r:id="rId3" imgW="2109470" imgH="2036445" progId="Visio.Drawing.11">
                  <p:embed/>
                  <p:pic>
                    <p:nvPicPr>
                      <p:cNvPr id="0" name="图片 3077"/>
                      <p:cNvPicPr/>
                      <p:nvPr/>
                    </p:nvPicPr>
                    <p:blipFill>
                      <a:blip r:embed="rId4"/>
                      <a:stretch>
                        <a:fillRect/>
                      </a:stretch>
                    </p:blipFill>
                    <p:spPr>
                      <a:xfrm>
                        <a:off x="2195513" y="3068638"/>
                        <a:ext cx="4321175" cy="3235325"/>
                      </a:xfrm>
                      <a:prstGeom prst="rect">
                        <a:avLst/>
                      </a:prstGeom>
                      <a:solidFill>
                        <a:srgbClr val="EBFFFF"/>
                      </a:solid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8610">
                                            <p:txEl>
                                              <p:pRg st="0" end="0"/>
                                            </p:txEl>
                                          </p:spTgt>
                                        </p:tgtEl>
                                        <p:attrNameLst>
                                          <p:attrName>style.visibility</p:attrName>
                                        </p:attrNameLst>
                                      </p:cBhvr>
                                      <p:to>
                                        <p:strVal val="visible"/>
                                      </p:to>
                                    </p:set>
                                    <p:animEffect transition="in" filter="fade">
                                      <p:cBhvr>
                                        <p:cTn id="7" dur="1000"/>
                                        <p:tgtEl>
                                          <p:spTgt spid="68610">
                                            <p:txEl>
                                              <p:pRg st="0" end="0"/>
                                            </p:txEl>
                                          </p:spTgt>
                                        </p:tgtEl>
                                      </p:cBhvr>
                                    </p:animEffect>
                                    <p:anim calcmode="lin" valueType="num">
                                      <p:cBhvr>
                                        <p:cTn id="8" dur="1000" fill="hold"/>
                                        <p:tgtEl>
                                          <p:spTgt spid="686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8610">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8610">
                                            <p:txEl>
                                              <p:pRg st="1" end="1"/>
                                            </p:txEl>
                                          </p:spTgt>
                                        </p:tgtEl>
                                        <p:attrNameLst>
                                          <p:attrName>style.visibility</p:attrName>
                                        </p:attrNameLst>
                                      </p:cBhvr>
                                      <p:to>
                                        <p:strVal val="visible"/>
                                      </p:to>
                                    </p:set>
                                    <p:animEffect transition="in" filter="fade">
                                      <p:cBhvr>
                                        <p:cTn id="12" dur="1000"/>
                                        <p:tgtEl>
                                          <p:spTgt spid="68610">
                                            <p:txEl>
                                              <p:pRg st="1" end="1"/>
                                            </p:txEl>
                                          </p:spTgt>
                                        </p:tgtEl>
                                      </p:cBhvr>
                                    </p:animEffect>
                                    <p:anim calcmode="lin" valueType="num">
                                      <p:cBhvr>
                                        <p:cTn id="13" dur="1000" fill="hold"/>
                                        <p:tgtEl>
                                          <p:spTgt spid="68610">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8610">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0"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长度与最短路</a:t>
            </a:r>
          </a:p>
        </p:txBody>
      </p:sp>
      <p:sp>
        <p:nvSpPr>
          <p:cNvPr id="5" name="矩形 4"/>
          <p:cNvSpPr/>
          <p:nvPr/>
        </p:nvSpPr>
        <p:spPr>
          <a:xfrm>
            <a:off x="323850" y="981075"/>
            <a:ext cx="8540750" cy="1764665"/>
          </a:xfrm>
          <a:prstGeom prst="rect">
            <a:avLst/>
          </a:prstGeom>
          <a:noFill/>
          <a:ln>
            <a:noFill/>
          </a:ln>
          <a:effectLst/>
        </p:spPr>
        <p:txBody>
          <a:bodyPr vert="horz" wrap="square" lIns="91440" tIns="45720" rIns="91440" bIns="45720" numCol="1" rtlCol="0" anchor="t" anchorCtr="0" compatLnSpc="1">
            <a:noAutofit/>
          </a:bodyPr>
          <a:lstStyle/>
          <a:p>
            <a:pPr marL="342900" lvl="0" indent="-342900" algn="l" eaLnBrk="0" fontAlgn="base" hangingPunct="0">
              <a:spcBef>
                <a:spcPct val="20000"/>
              </a:spcBef>
              <a:buClr>
                <a:schemeClr val="hlink"/>
              </a:buClr>
              <a:buSzPct val="75000"/>
              <a:buFont typeface="Wingdings" panose="05000000000000000000" pitchFamily="2" charset="2"/>
              <a:buChar char="v"/>
            </a:pPr>
            <a:r>
              <a:rPr lang="zh-CN" altLang="en-US" sz="3200" b="1" dirty="0">
                <a:effectLst>
                  <a:outerShdw blurRad="38100" dist="38100" dir="2700000" algn="tl">
                    <a:srgbClr val="C0C0C0"/>
                  </a:outerShdw>
                </a:effectLst>
                <a:sym typeface="+mn-ea"/>
              </a:rPr>
              <a:t>边序列、链、环、径上所含的</a:t>
            </a:r>
            <a:r>
              <a:rPr lang="zh-CN" altLang="en-US" sz="3200" b="1" dirty="0">
                <a:solidFill>
                  <a:srgbClr val="FF0000"/>
                </a:solidFill>
                <a:effectLst>
                  <a:outerShdw blurRad="38100" dist="38100" dir="2700000" algn="tl">
                    <a:srgbClr val="C0C0C0"/>
                  </a:outerShdw>
                </a:effectLst>
                <a:sym typeface="+mn-ea"/>
              </a:rPr>
              <a:t>边的数目</a:t>
            </a:r>
            <a:r>
              <a:rPr lang="zh-CN" altLang="en-US" sz="3200" b="1" dirty="0">
                <a:effectLst>
                  <a:outerShdw blurRad="38100" dist="38100" dir="2700000" algn="tl">
                    <a:srgbClr val="C0C0C0"/>
                  </a:outerShdw>
                </a:effectLst>
                <a:sym typeface="+mn-ea"/>
              </a:rPr>
              <a:t>称为它们的</a:t>
            </a:r>
            <a:r>
              <a:rPr lang="zh-CN" altLang="en-US" sz="3200" b="1" dirty="0">
                <a:solidFill>
                  <a:srgbClr val="FF0000"/>
                </a:solidFill>
                <a:effectLst>
                  <a:outerShdw blurRad="38100" dist="38100" dir="2700000" algn="tl">
                    <a:srgbClr val="C0C0C0"/>
                  </a:outerShdw>
                </a:effectLst>
                <a:sym typeface="+mn-ea"/>
              </a:rPr>
              <a:t>长度</a:t>
            </a:r>
            <a:endParaRPr lang="en-US" altLang="zh-CN" sz="3200" dirty="0">
              <a:solidFill>
                <a:srgbClr val="FF0000"/>
              </a:solidFill>
            </a:endParaRPr>
          </a:p>
          <a:p>
            <a:pPr marL="342900" lvl="0" indent="-342900" algn="l" eaLnBrk="0" fontAlgn="base" hangingPunct="0">
              <a:spcBef>
                <a:spcPct val="20000"/>
              </a:spcBef>
              <a:buClr>
                <a:schemeClr val="hlink"/>
              </a:buClr>
              <a:buSzPct val="75000"/>
              <a:buFont typeface="Wingdings" panose="05000000000000000000" pitchFamily="2" charset="2"/>
              <a:buChar char="v"/>
            </a:pPr>
            <a:r>
              <a:rPr lang="zh-CN" altLang="en-US" sz="3200" b="1" dirty="0">
                <a:effectLst>
                  <a:outerShdw blurRad="38100" dist="38100" dir="2700000" algn="tl">
                    <a:srgbClr val="C0C0C0"/>
                  </a:outerShdw>
                </a:effectLst>
                <a:sym typeface="+mn-ea"/>
              </a:rPr>
              <a:t>简单图</a:t>
            </a:r>
            <a:r>
              <a:rPr lang="en-US" altLang="zh-CN" sz="3200" b="1" dirty="0">
                <a:effectLst>
                  <a:outerShdw blurRad="38100" dist="38100" dir="2700000" algn="tl">
                    <a:srgbClr val="C0C0C0"/>
                  </a:outerShdw>
                </a:effectLst>
                <a:sym typeface="+mn-ea"/>
              </a:rPr>
              <a:t>G</a:t>
            </a:r>
            <a:r>
              <a:rPr lang="zh-CN" altLang="en-US" sz="3200" b="1" dirty="0">
                <a:effectLst>
                  <a:outerShdw blurRad="38100" dist="38100" dir="2700000" algn="tl">
                    <a:srgbClr val="C0C0C0"/>
                  </a:outerShdw>
                </a:effectLst>
                <a:sym typeface="+mn-ea"/>
              </a:rPr>
              <a:t>中长度为奇数和偶数的圈分别称为</a:t>
            </a:r>
            <a:r>
              <a:rPr lang="zh-CN" altLang="en-US" sz="3200" b="1" dirty="0">
                <a:solidFill>
                  <a:srgbClr val="FF0000"/>
                </a:solidFill>
                <a:effectLst>
                  <a:outerShdw blurRad="38100" dist="38100" dir="2700000" algn="tl">
                    <a:srgbClr val="C0C0C0"/>
                  </a:outerShdw>
                </a:effectLst>
                <a:sym typeface="+mn-ea"/>
              </a:rPr>
              <a:t>奇圈</a:t>
            </a:r>
            <a:r>
              <a:rPr lang="zh-CN" altLang="en-US" sz="3200" b="1" dirty="0">
                <a:effectLst>
                  <a:outerShdw blurRad="38100" dist="38100" dir="2700000" algn="tl">
                    <a:srgbClr val="C0C0C0"/>
                  </a:outerShdw>
                </a:effectLst>
                <a:sym typeface="+mn-ea"/>
              </a:rPr>
              <a:t>（</a:t>
            </a:r>
            <a:r>
              <a:rPr lang="en-US" altLang="zh-CN" sz="3200" b="1" dirty="0">
                <a:effectLst>
                  <a:outerShdw blurRad="38100" dist="38100" dir="2700000" algn="tl">
                    <a:srgbClr val="C0C0C0"/>
                  </a:outerShdw>
                </a:effectLst>
                <a:sym typeface="+mn-ea"/>
              </a:rPr>
              <a:t>Odd Cycle</a:t>
            </a:r>
            <a:r>
              <a:rPr lang="zh-CN" altLang="en-US" sz="3200" b="1" dirty="0">
                <a:effectLst>
                  <a:outerShdw blurRad="38100" dist="38100" dir="2700000" algn="tl">
                    <a:srgbClr val="C0C0C0"/>
                  </a:outerShdw>
                </a:effectLst>
                <a:sym typeface="+mn-ea"/>
              </a:rPr>
              <a:t>）和</a:t>
            </a:r>
            <a:r>
              <a:rPr lang="zh-CN" altLang="en-US" sz="3200" b="1" dirty="0">
                <a:solidFill>
                  <a:srgbClr val="FF0000"/>
                </a:solidFill>
                <a:effectLst>
                  <a:outerShdw blurRad="38100" dist="38100" dir="2700000" algn="tl">
                    <a:srgbClr val="C0C0C0"/>
                  </a:outerShdw>
                </a:effectLst>
                <a:sym typeface="+mn-ea"/>
              </a:rPr>
              <a:t>偶圈</a:t>
            </a:r>
            <a:r>
              <a:rPr lang="zh-CN" altLang="en-US" sz="3200" b="1" dirty="0">
                <a:effectLst>
                  <a:outerShdw blurRad="38100" dist="38100" dir="2700000" algn="tl">
                    <a:srgbClr val="C0C0C0"/>
                  </a:outerShdw>
                </a:effectLst>
                <a:sym typeface="+mn-ea"/>
              </a:rPr>
              <a:t>（</a:t>
            </a:r>
            <a:r>
              <a:rPr lang="en-US" altLang="zh-CN" sz="3200" b="1" dirty="0">
                <a:effectLst>
                  <a:outerShdw blurRad="38100" dist="38100" dir="2700000" algn="tl">
                    <a:srgbClr val="C0C0C0"/>
                  </a:outerShdw>
                </a:effectLst>
                <a:sym typeface="+mn-ea"/>
              </a:rPr>
              <a:t>Even Cycle</a:t>
            </a:r>
            <a:r>
              <a:rPr lang="zh-CN" altLang="en-US" sz="3200" b="1" dirty="0">
                <a:effectLst>
                  <a:outerShdw blurRad="38100" dist="38100" dir="2700000" algn="tl">
                    <a:srgbClr val="C0C0C0"/>
                  </a:outerShdw>
                </a:effectLst>
                <a:sym typeface="+mn-ea"/>
              </a:rPr>
              <a:t>）</a:t>
            </a:r>
            <a:endParaRPr lang="en-US" altLang="zh-CN" sz="3200" dirty="0"/>
          </a:p>
          <a:p>
            <a:pPr marL="342900" lvl="0" indent="-342900" algn="l" eaLnBrk="0" fontAlgn="base" hangingPunct="0">
              <a:spcBef>
                <a:spcPct val="20000"/>
              </a:spcBef>
              <a:buClr>
                <a:schemeClr val="hlink"/>
              </a:buClr>
              <a:buSzPct val="75000"/>
              <a:buFont typeface="Wingdings" panose="05000000000000000000" pitchFamily="2" charset="2"/>
              <a:buChar char="v"/>
            </a:pPr>
            <a:r>
              <a:rPr lang="zh-CN" altLang="en-US" sz="3200" b="1" dirty="0">
                <a:effectLst>
                  <a:outerShdw blurRad="38100" dist="38100" dir="2700000" algn="tl">
                    <a:srgbClr val="C0C0C0"/>
                  </a:outerShdw>
                </a:effectLst>
                <a:sym typeface="+mn-ea"/>
              </a:rPr>
              <a:t>对任意</a:t>
            </a:r>
            <a:r>
              <a:rPr lang="en-US" altLang="zh-CN" sz="3200" b="1" dirty="0" err="1">
                <a:effectLst>
                  <a:outerShdw blurRad="38100" dist="38100" dir="2700000" algn="tl">
                    <a:srgbClr val="C0C0C0"/>
                  </a:outerShdw>
                </a:effectLst>
                <a:sym typeface="+mn-ea"/>
              </a:rPr>
              <a:t>u,v</a:t>
            </a:r>
            <a:r>
              <a:rPr lang="en-US" altLang="zh-CN" sz="3200" b="1" dirty="0">
                <a:effectLst>
                  <a:outerShdw blurRad="38100" dist="38100" dir="2700000" algn="tl">
                    <a:srgbClr val="C0C0C0"/>
                  </a:outerShdw>
                </a:effectLst>
                <a:sym typeface="+mn-ea"/>
              </a:rPr>
              <a:t> ∈V(G),</a:t>
            </a:r>
            <a:r>
              <a:rPr lang="zh-CN" altLang="en-US" sz="3200" b="1" dirty="0">
                <a:effectLst>
                  <a:outerShdw blurRad="38100" dist="38100" dir="2700000" algn="tl">
                    <a:srgbClr val="C0C0C0"/>
                  </a:outerShdw>
                </a:effectLst>
                <a:sym typeface="+mn-ea"/>
              </a:rPr>
              <a:t>从</a:t>
            </a:r>
            <a:r>
              <a:rPr lang="en-US" altLang="zh-CN" sz="3200" b="1" dirty="0">
                <a:effectLst>
                  <a:outerShdw blurRad="38100" dist="38100" dir="2700000" algn="tl">
                    <a:srgbClr val="C0C0C0"/>
                  </a:outerShdw>
                </a:effectLst>
                <a:sym typeface="+mn-ea"/>
              </a:rPr>
              <a:t>u</a:t>
            </a:r>
            <a:r>
              <a:rPr lang="zh-CN" altLang="en-US" sz="3200" b="1" dirty="0">
                <a:effectLst>
                  <a:outerShdw blurRad="38100" dist="38100" dir="2700000" algn="tl">
                    <a:srgbClr val="C0C0C0"/>
                  </a:outerShdw>
                </a:effectLst>
                <a:sym typeface="+mn-ea"/>
              </a:rPr>
              <a:t>到</a:t>
            </a:r>
            <a:r>
              <a:rPr lang="en-US" altLang="zh-CN" sz="3200" b="1" dirty="0">
                <a:effectLst>
                  <a:outerShdw blurRad="38100" dist="38100" dir="2700000" algn="tl">
                    <a:srgbClr val="C0C0C0"/>
                  </a:outerShdw>
                </a:effectLst>
                <a:sym typeface="+mn-ea"/>
              </a:rPr>
              <a:t>v</a:t>
            </a:r>
            <a:r>
              <a:rPr lang="zh-CN" altLang="en-US" sz="3200" b="1" dirty="0">
                <a:effectLst>
                  <a:outerShdw blurRad="38100" dist="38100" dir="2700000" algn="tl">
                    <a:srgbClr val="C0C0C0"/>
                  </a:outerShdw>
                </a:effectLst>
                <a:sym typeface="+mn-ea"/>
              </a:rPr>
              <a:t>的具有</a:t>
            </a:r>
            <a:r>
              <a:rPr lang="zh-CN" altLang="en-US" sz="3200" b="1" dirty="0">
                <a:solidFill>
                  <a:srgbClr val="FF0000"/>
                </a:solidFill>
                <a:effectLst>
                  <a:outerShdw blurRad="38100" dist="38100" dir="2700000" algn="tl">
                    <a:srgbClr val="C0C0C0"/>
                  </a:outerShdw>
                </a:effectLst>
                <a:sym typeface="+mn-ea"/>
              </a:rPr>
              <a:t>最小长度的路</a:t>
            </a:r>
            <a:r>
              <a:rPr lang="zh-CN" altLang="en-US" sz="3200" b="1" dirty="0">
                <a:effectLst>
                  <a:outerShdw blurRad="38100" dist="38100" dir="2700000" algn="tl">
                    <a:srgbClr val="C0C0C0"/>
                  </a:outerShdw>
                </a:effectLst>
                <a:sym typeface="+mn-ea"/>
              </a:rPr>
              <a:t>称为</a:t>
            </a:r>
            <a:r>
              <a:rPr lang="en-US" altLang="zh-CN" sz="3200" b="1" dirty="0">
                <a:effectLst>
                  <a:outerShdw blurRad="38100" dist="38100" dir="2700000" algn="tl">
                    <a:srgbClr val="C0C0C0"/>
                  </a:outerShdw>
                </a:effectLst>
                <a:sym typeface="+mn-ea"/>
              </a:rPr>
              <a:t>u</a:t>
            </a:r>
            <a:r>
              <a:rPr lang="zh-CN" altLang="en-US" sz="3200" b="1" dirty="0">
                <a:effectLst>
                  <a:outerShdw blurRad="38100" dist="38100" dir="2700000" algn="tl">
                    <a:srgbClr val="C0C0C0"/>
                  </a:outerShdw>
                </a:effectLst>
                <a:sym typeface="+mn-ea"/>
              </a:rPr>
              <a:t>到</a:t>
            </a:r>
            <a:r>
              <a:rPr lang="en-US" altLang="zh-CN" sz="3200" b="1" dirty="0">
                <a:effectLst>
                  <a:outerShdw blurRad="38100" dist="38100" dir="2700000" algn="tl">
                    <a:srgbClr val="C0C0C0"/>
                  </a:outerShdw>
                </a:effectLst>
                <a:sym typeface="+mn-ea"/>
              </a:rPr>
              <a:t>v</a:t>
            </a:r>
            <a:r>
              <a:rPr lang="zh-CN" altLang="en-US" sz="3200" b="1" dirty="0">
                <a:effectLst>
                  <a:outerShdw blurRad="38100" dist="38100" dir="2700000" algn="tl">
                    <a:srgbClr val="C0C0C0"/>
                  </a:outerShdw>
                </a:effectLst>
                <a:sym typeface="+mn-ea"/>
              </a:rPr>
              <a:t>的</a:t>
            </a:r>
            <a:r>
              <a:rPr lang="zh-CN" altLang="en-US" sz="3200" b="1" dirty="0">
                <a:solidFill>
                  <a:srgbClr val="FF0000"/>
                </a:solidFill>
                <a:effectLst>
                  <a:outerShdw blurRad="38100" dist="38100" dir="2700000" algn="tl">
                    <a:srgbClr val="C0C0C0"/>
                  </a:outerShdw>
                </a:effectLst>
                <a:sym typeface="+mn-ea"/>
              </a:rPr>
              <a:t>最短路</a:t>
            </a:r>
            <a:r>
              <a:rPr lang="zh-CN" altLang="en-US" sz="3200" b="1" dirty="0">
                <a:effectLst>
                  <a:outerShdw blurRad="38100" dist="38100" dir="2700000" algn="tl">
                    <a:srgbClr val="C0C0C0"/>
                  </a:outerShdw>
                </a:effectLst>
                <a:sym typeface="+mn-ea"/>
              </a:rPr>
              <a:t>（</a:t>
            </a:r>
            <a:r>
              <a:rPr lang="en-US" altLang="zh-CN" sz="3200" b="1" dirty="0">
                <a:effectLst>
                  <a:outerShdw blurRad="38100" dist="38100" dir="2700000" algn="tl">
                    <a:srgbClr val="C0C0C0"/>
                  </a:outerShdw>
                </a:effectLst>
                <a:sym typeface="+mn-ea"/>
              </a:rPr>
              <a:t>shortest path</a:t>
            </a:r>
            <a:r>
              <a:rPr lang="zh-CN" altLang="en-US" sz="3200" b="1" dirty="0">
                <a:effectLst>
                  <a:outerShdw blurRad="38100" dist="38100" dir="2700000" algn="tl">
                    <a:srgbClr val="C0C0C0"/>
                  </a:outerShdw>
                </a:effectLst>
                <a:sym typeface="+mn-ea"/>
              </a:rPr>
              <a:t>），其长度称为</a:t>
            </a:r>
            <a:r>
              <a:rPr lang="en-US" altLang="zh-CN" sz="3200" b="1" dirty="0">
                <a:effectLst>
                  <a:outerShdw blurRad="38100" dist="38100" dir="2700000" algn="tl">
                    <a:srgbClr val="C0C0C0"/>
                  </a:outerShdw>
                </a:effectLst>
                <a:sym typeface="+mn-ea"/>
              </a:rPr>
              <a:t>u</a:t>
            </a:r>
            <a:r>
              <a:rPr lang="zh-CN" altLang="en-US" sz="3200" b="1" dirty="0">
                <a:effectLst>
                  <a:outerShdw blurRad="38100" dist="38100" dir="2700000" algn="tl">
                    <a:srgbClr val="C0C0C0"/>
                  </a:outerShdw>
                </a:effectLst>
                <a:sym typeface="+mn-ea"/>
              </a:rPr>
              <a:t>到</a:t>
            </a:r>
            <a:r>
              <a:rPr lang="en-US" altLang="zh-CN" sz="3200" b="1" dirty="0">
                <a:effectLst>
                  <a:outerShdw blurRad="38100" dist="38100" dir="2700000" algn="tl">
                    <a:srgbClr val="C0C0C0"/>
                  </a:outerShdw>
                </a:effectLst>
                <a:sym typeface="+mn-ea"/>
              </a:rPr>
              <a:t>v</a:t>
            </a:r>
            <a:r>
              <a:rPr lang="zh-CN" altLang="en-US" sz="3200" b="1" dirty="0">
                <a:effectLst>
                  <a:outerShdw blurRad="38100" dist="38100" dir="2700000" algn="tl">
                    <a:srgbClr val="C0C0C0"/>
                  </a:outerShdw>
                </a:effectLst>
                <a:sym typeface="+mn-ea"/>
              </a:rPr>
              <a:t>的</a:t>
            </a:r>
            <a:r>
              <a:rPr lang="zh-CN" altLang="en-US" sz="3200" b="1" dirty="0">
                <a:solidFill>
                  <a:srgbClr val="FF0000"/>
                </a:solidFill>
                <a:effectLst>
                  <a:outerShdw blurRad="38100" dist="38100" dir="2700000" algn="tl">
                    <a:srgbClr val="C0C0C0"/>
                  </a:outerShdw>
                </a:effectLst>
                <a:sym typeface="+mn-ea"/>
              </a:rPr>
              <a:t>距离</a:t>
            </a:r>
            <a:r>
              <a:rPr lang="zh-CN" altLang="en-US" sz="3200" b="1" dirty="0">
                <a:effectLst>
                  <a:outerShdw blurRad="38100" dist="38100" dir="2700000" algn="tl">
                    <a:srgbClr val="C0C0C0"/>
                  </a:outerShdw>
                </a:effectLst>
                <a:sym typeface="+mn-ea"/>
              </a:rPr>
              <a:t>（</a:t>
            </a:r>
            <a:r>
              <a:rPr lang="en-US" altLang="zh-CN" sz="3200" b="1" dirty="0">
                <a:effectLst>
                  <a:outerShdw blurRad="38100" dist="38100" dir="2700000" algn="tl">
                    <a:srgbClr val="C0C0C0"/>
                  </a:outerShdw>
                </a:effectLst>
                <a:sym typeface="+mn-ea"/>
              </a:rPr>
              <a:t>distance</a:t>
            </a:r>
            <a:r>
              <a:rPr lang="zh-CN" altLang="en-US" sz="3200" b="1" dirty="0">
                <a:effectLst>
                  <a:outerShdw blurRad="38100" dist="38100" dir="2700000" algn="tl">
                    <a:srgbClr val="C0C0C0"/>
                  </a:outerShdw>
                </a:effectLst>
                <a:sym typeface="+mn-ea"/>
              </a:rPr>
              <a:t>）</a:t>
            </a:r>
            <a:r>
              <a:rPr lang="en-US" altLang="zh-CN" sz="3200" b="1" dirty="0">
                <a:effectLst>
                  <a:outerShdw blurRad="38100" dist="38100" dir="2700000" algn="tl">
                    <a:srgbClr val="C0C0C0"/>
                  </a:outerShdw>
                </a:effectLst>
                <a:sym typeface="+mn-ea"/>
              </a:rPr>
              <a:t>,</a:t>
            </a:r>
            <a:r>
              <a:rPr lang="zh-CN" altLang="en-US" sz="3200" b="1" dirty="0">
                <a:effectLst>
                  <a:outerShdw blurRad="38100" dist="38100" dir="2700000" algn="tl">
                    <a:srgbClr val="C0C0C0"/>
                  </a:outerShdw>
                </a:effectLst>
                <a:sym typeface="+mn-ea"/>
              </a:rPr>
              <a:t>记为</a:t>
            </a:r>
            <a:r>
              <a:rPr lang="en-US" altLang="zh-CN" sz="3200" b="1" dirty="0" err="1">
                <a:solidFill>
                  <a:srgbClr val="FF0000"/>
                </a:solidFill>
                <a:effectLst>
                  <a:outerShdw blurRad="38100" dist="38100" dir="2700000" algn="tl">
                    <a:srgbClr val="C0C0C0"/>
                  </a:outerShdw>
                </a:effectLst>
                <a:sym typeface="+mn-ea"/>
              </a:rPr>
              <a:t>d</a:t>
            </a:r>
            <a:r>
              <a:rPr lang="en-US" altLang="zh-CN" sz="3200" b="1" baseline="-25000" dirty="0" err="1">
                <a:solidFill>
                  <a:srgbClr val="FF0000"/>
                </a:solidFill>
                <a:effectLst>
                  <a:outerShdw blurRad="38100" dist="38100" dir="2700000" algn="tl">
                    <a:srgbClr val="C0C0C0"/>
                  </a:outerShdw>
                </a:effectLst>
                <a:sym typeface="+mn-ea"/>
              </a:rPr>
              <a:t>G</a:t>
            </a:r>
            <a:r>
              <a:rPr lang="en-US" altLang="zh-CN" sz="3200" b="1" dirty="0">
                <a:solidFill>
                  <a:srgbClr val="FF0000"/>
                </a:solidFill>
                <a:effectLst>
                  <a:outerShdw blurRad="38100" dist="38100" dir="2700000" algn="tl">
                    <a:srgbClr val="C0C0C0"/>
                  </a:outerShdw>
                </a:effectLst>
                <a:sym typeface="+mn-ea"/>
              </a:rPr>
              <a:t>(</a:t>
            </a:r>
            <a:r>
              <a:rPr lang="en-US" altLang="zh-CN" sz="3200" b="1" dirty="0" err="1">
                <a:solidFill>
                  <a:srgbClr val="FF0000"/>
                </a:solidFill>
                <a:effectLst>
                  <a:outerShdw blurRad="38100" dist="38100" dir="2700000" algn="tl">
                    <a:srgbClr val="C0C0C0"/>
                  </a:outerShdw>
                </a:effectLst>
                <a:sym typeface="+mn-ea"/>
              </a:rPr>
              <a:t>u,v</a:t>
            </a:r>
            <a:r>
              <a:rPr lang="en-US" altLang="zh-CN" sz="3200" b="1" dirty="0">
                <a:solidFill>
                  <a:srgbClr val="FF0000"/>
                </a:solidFill>
                <a:effectLst>
                  <a:outerShdw blurRad="38100" dist="38100" dir="2700000" algn="tl">
                    <a:srgbClr val="C0C0C0"/>
                  </a:outerShdw>
                </a:effectLst>
                <a:sym typeface="+mn-ea"/>
              </a:rPr>
              <a:t>)</a:t>
            </a:r>
            <a:r>
              <a:rPr lang="zh-CN" altLang="en-US" sz="3200" b="1" dirty="0">
                <a:effectLst>
                  <a:outerShdw blurRad="38100" dist="38100" dir="2700000" algn="tl">
                    <a:srgbClr val="C0C0C0"/>
                  </a:outerShdw>
                </a:effectLst>
                <a:sym typeface="+mn-ea"/>
              </a:rPr>
              <a:t>或</a:t>
            </a:r>
            <a:r>
              <a:rPr lang="en-US" altLang="zh-CN" sz="3200" b="1" dirty="0">
                <a:solidFill>
                  <a:srgbClr val="FF0000"/>
                </a:solidFill>
                <a:effectLst>
                  <a:outerShdw blurRad="38100" dist="38100" dir="2700000" algn="tl">
                    <a:srgbClr val="C0C0C0"/>
                  </a:outerShdw>
                </a:effectLst>
                <a:sym typeface="+mn-ea"/>
              </a:rPr>
              <a:t>d(</a:t>
            </a:r>
            <a:r>
              <a:rPr lang="en-US" altLang="zh-CN" sz="3200" b="1" dirty="0" err="1">
                <a:solidFill>
                  <a:srgbClr val="FF0000"/>
                </a:solidFill>
                <a:effectLst>
                  <a:outerShdw blurRad="38100" dist="38100" dir="2700000" algn="tl">
                    <a:srgbClr val="C0C0C0"/>
                  </a:outerShdw>
                </a:effectLst>
                <a:sym typeface="+mn-ea"/>
              </a:rPr>
              <a:t>u,v</a:t>
            </a:r>
            <a:r>
              <a:rPr lang="en-US" altLang="zh-CN" sz="3200" b="1" dirty="0">
                <a:solidFill>
                  <a:srgbClr val="FF0000"/>
                </a:solidFill>
                <a:effectLst>
                  <a:outerShdw blurRad="38100" dist="38100" dir="2700000" algn="tl">
                    <a:srgbClr val="C0C0C0"/>
                  </a:outerShdw>
                </a:effectLst>
                <a:sym typeface="+mn-ea"/>
              </a:rPr>
              <a:t>)</a:t>
            </a:r>
            <a:endParaRPr lang="en-US" altLang="zh-CN" sz="3200" dirty="0">
              <a:solidFill>
                <a:srgbClr val="FF0000"/>
              </a:solidFill>
            </a:endParaRPr>
          </a:p>
          <a:p>
            <a:pPr marL="342900" lvl="0" indent="-342900" algn="l" eaLnBrk="0" fontAlgn="base" hangingPunct="0">
              <a:spcBef>
                <a:spcPct val="20000"/>
              </a:spcBef>
              <a:buClr>
                <a:schemeClr val="hlink"/>
              </a:buClr>
              <a:buSzPct val="75000"/>
              <a:buFont typeface="Wingdings" panose="05000000000000000000" pitchFamily="2" charset="2"/>
              <a:buChar char="v"/>
            </a:pPr>
            <a:r>
              <a:rPr lang="zh-CN" altLang="en-US" sz="3200" b="1" dirty="0">
                <a:solidFill>
                  <a:srgbClr val="0066FF"/>
                </a:solidFill>
                <a:effectLst>
                  <a:outerShdw blurRad="38100" dist="38100" dir="2700000" algn="tl">
                    <a:srgbClr val="C0C0C0"/>
                  </a:outerShdw>
                </a:effectLst>
                <a:sym typeface="+mn-ea"/>
              </a:rPr>
              <a:t>简单图</a:t>
            </a:r>
            <a:r>
              <a:rPr lang="en-US" altLang="zh-CN" sz="3200" b="1" dirty="0">
                <a:solidFill>
                  <a:srgbClr val="0066FF"/>
                </a:solidFill>
                <a:effectLst>
                  <a:outerShdw blurRad="38100" dist="38100" dir="2700000" algn="tl">
                    <a:srgbClr val="C0C0C0"/>
                  </a:outerShdw>
                </a:effectLst>
                <a:sym typeface="+mn-ea"/>
              </a:rPr>
              <a:t>G</a:t>
            </a:r>
            <a:r>
              <a:rPr lang="zh-CN" altLang="en-US" sz="3200" b="1" dirty="0">
                <a:solidFill>
                  <a:srgbClr val="0066FF"/>
                </a:solidFill>
                <a:effectLst>
                  <a:outerShdw blurRad="38100" dist="38100" dir="2700000" algn="tl">
                    <a:srgbClr val="C0C0C0"/>
                  </a:outerShdw>
                </a:effectLst>
                <a:sym typeface="+mn-ea"/>
              </a:rPr>
              <a:t>中最短圈的长度称为图</a:t>
            </a:r>
            <a:r>
              <a:rPr lang="en-US" altLang="zh-CN" sz="3200" b="1" dirty="0">
                <a:solidFill>
                  <a:srgbClr val="0066FF"/>
                </a:solidFill>
                <a:effectLst>
                  <a:outerShdw blurRad="38100" dist="38100" dir="2700000" algn="tl">
                    <a:srgbClr val="C0C0C0"/>
                  </a:outerShdw>
                </a:effectLst>
                <a:sym typeface="+mn-ea"/>
              </a:rPr>
              <a:t>G</a:t>
            </a:r>
            <a:r>
              <a:rPr lang="zh-CN" altLang="en-US" sz="3200" b="1" dirty="0">
                <a:solidFill>
                  <a:srgbClr val="0066FF"/>
                </a:solidFill>
                <a:effectLst>
                  <a:outerShdw blurRad="38100" dist="38100" dir="2700000" algn="tl">
                    <a:srgbClr val="C0C0C0"/>
                  </a:outerShdw>
                </a:effectLst>
                <a:sym typeface="+mn-ea"/>
              </a:rPr>
              <a:t>的</a:t>
            </a:r>
            <a:r>
              <a:rPr lang="zh-CN" altLang="en-US" sz="3200" b="1" dirty="0">
                <a:solidFill>
                  <a:srgbClr val="FF0000"/>
                </a:solidFill>
                <a:effectLst>
                  <a:outerShdw blurRad="38100" dist="38100" dir="2700000" algn="tl">
                    <a:srgbClr val="C0C0C0"/>
                  </a:outerShdw>
                </a:effectLst>
                <a:sym typeface="+mn-ea"/>
              </a:rPr>
              <a:t>围长</a:t>
            </a:r>
            <a:r>
              <a:rPr lang="zh-CN" altLang="en-US" sz="3200" b="1" dirty="0">
                <a:solidFill>
                  <a:srgbClr val="0066FF"/>
                </a:solidFill>
                <a:effectLst>
                  <a:outerShdw blurRad="38100" dist="38100" dir="2700000" algn="tl">
                    <a:srgbClr val="C0C0C0"/>
                  </a:outerShdw>
                </a:effectLst>
                <a:sym typeface="+mn-ea"/>
              </a:rPr>
              <a:t>（</a:t>
            </a:r>
            <a:r>
              <a:rPr lang="en-US" altLang="zh-CN" sz="3200" b="1" dirty="0">
                <a:solidFill>
                  <a:srgbClr val="0066FF"/>
                </a:solidFill>
                <a:effectLst>
                  <a:outerShdw blurRad="38100" dist="38100" dir="2700000" algn="tl">
                    <a:srgbClr val="C0C0C0"/>
                  </a:outerShdw>
                </a:effectLst>
                <a:sym typeface="+mn-ea"/>
              </a:rPr>
              <a:t>girth</a:t>
            </a:r>
            <a:r>
              <a:rPr lang="zh-CN" altLang="en-US" sz="3200" b="1" dirty="0">
                <a:solidFill>
                  <a:srgbClr val="0066FF"/>
                </a:solidFill>
                <a:effectLst>
                  <a:outerShdw blurRad="38100" dist="38100" dir="2700000" algn="tl">
                    <a:srgbClr val="C0C0C0"/>
                  </a:outerShdw>
                </a:effectLst>
                <a:sym typeface="+mn-ea"/>
              </a:rPr>
              <a:t>）</a:t>
            </a:r>
            <a:r>
              <a:rPr lang="en-US" altLang="zh-CN" sz="3200" b="1" dirty="0">
                <a:solidFill>
                  <a:srgbClr val="0066FF"/>
                </a:solidFill>
                <a:effectLst>
                  <a:outerShdw blurRad="38100" dist="38100" dir="2700000" algn="tl">
                    <a:srgbClr val="C0C0C0"/>
                  </a:outerShdw>
                </a:effectLst>
                <a:sym typeface="+mn-ea"/>
              </a:rPr>
              <a:t>,</a:t>
            </a:r>
            <a:r>
              <a:rPr lang="zh-CN" altLang="zh-CN" sz="3200" b="1" dirty="0">
                <a:solidFill>
                  <a:srgbClr val="0066FF"/>
                </a:solidFill>
                <a:effectLst>
                  <a:outerShdw blurRad="38100" dist="38100" dir="2700000" algn="tl">
                    <a:srgbClr val="C0C0C0"/>
                  </a:outerShdw>
                </a:effectLst>
                <a:sym typeface="+mn-ea"/>
              </a:rPr>
              <a:t>最长圈的长度称为图</a:t>
            </a:r>
            <a:r>
              <a:rPr lang="en-US" altLang="zh-CN" sz="3200" b="1" dirty="0">
                <a:solidFill>
                  <a:srgbClr val="0066FF"/>
                </a:solidFill>
                <a:effectLst>
                  <a:outerShdw blurRad="38100" dist="38100" dir="2700000" algn="tl">
                    <a:srgbClr val="C0C0C0"/>
                  </a:outerShdw>
                </a:effectLst>
                <a:sym typeface="+mn-ea"/>
              </a:rPr>
              <a:t>G</a:t>
            </a:r>
            <a:r>
              <a:rPr lang="zh-CN" altLang="en-US" sz="3200" b="1" dirty="0">
                <a:solidFill>
                  <a:srgbClr val="0066FF"/>
                </a:solidFill>
                <a:effectLst>
                  <a:outerShdw blurRad="38100" dist="38100" dir="2700000" algn="tl">
                    <a:srgbClr val="C0C0C0"/>
                  </a:outerShdw>
                </a:effectLst>
                <a:sym typeface="+mn-ea"/>
              </a:rPr>
              <a:t>的</a:t>
            </a:r>
            <a:r>
              <a:rPr lang="zh-CN" altLang="en-US" sz="3200" b="1" dirty="0">
                <a:solidFill>
                  <a:srgbClr val="FF0000"/>
                </a:solidFill>
                <a:effectLst>
                  <a:outerShdw blurRad="38100" dist="38100" dir="2700000" algn="tl">
                    <a:srgbClr val="C0C0C0"/>
                  </a:outerShdw>
                </a:effectLst>
                <a:sym typeface="+mn-ea"/>
              </a:rPr>
              <a:t>周长</a:t>
            </a:r>
            <a:r>
              <a:rPr lang="zh-CN" altLang="en-US" sz="3200" b="1" dirty="0">
                <a:solidFill>
                  <a:srgbClr val="0066FF"/>
                </a:solidFill>
                <a:effectLst>
                  <a:outerShdw blurRad="38100" dist="38100" dir="2700000" algn="tl">
                    <a:srgbClr val="C0C0C0"/>
                  </a:outerShdw>
                </a:effectLst>
                <a:sym typeface="+mn-ea"/>
              </a:rPr>
              <a:t>（</a:t>
            </a:r>
            <a:r>
              <a:rPr lang="en-US" altLang="zh-CN" sz="3200" b="1" dirty="0">
                <a:solidFill>
                  <a:srgbClr val="0066FF"/>
                </a:solidFill>
                <a:effectLst>
                  <a:outerShdw blurRad="38100" dist="38100" dir="2700000" algn="tl">
                    <a:srgbClr val="C0C0C0"/>
                  </a:outerShdw>
                </a:effectLst>
                <a:sym typeface="+mn-ea"/>
              </a:rPr>
              <a:t>circumference</a:t>
            </a:r>
            <a:r>
              <a:rPr lang="zh-CN" altLang="en-US" sz="3200" b="1" dirty="0">
                <a:solidFill>
                  <a:srgbClr val="0066FF"/>
                </a:solidFill>
                <a:effectLst>
                  <a:outerShdw blurRad="38100" dist="38100" dir="2700000" algn="tl">
                    <a:srgbClr val="C0C0C0"/>
                  </a:outerShdw>
                </a:effectLst>
                <a:sym typeface="+mn-ea"/>
              </a:rPr>
              <a:t>）</a:t>
            </a:r>
            <a:endParaRPr lang="zh-CN" altLang="en-US" sz="3200" b="1" kern="0" dirty="0">
              <a:effectLst>
                <a:outerShdw blurRad="38100" dist="38100" dir="2700000" algn="tl">
                  <a:srgbClr val="C0C0C0"/>
                </a:outerShdw>
              </a:effectLst>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5"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7" name="Rectangle 3"/>
          <p:cNvSpPr>
            <a:spLocks noGrp="1" noRot="1"/>
          </p:cNvSpPr>
          <p:nvPr>
            <p:ph idx="1"/>
          </p:nvPr>
        </p:nvSpPr>
        <p:spPr>
          <a:xfrm>
            <a:off x="107950" y="188913"/>
            <a:ext cx="8820150" cy="5184775"/>
          </a:xfrm>
        </p:spPr>
        <p:txBody>
          <a:bodyPr vert="horz" wrap="square" lIns="91440" tIns="45720" rIns="91440" bIns="45720" anchor="t"/>
          <a:lstStyle/>
          <a:p>
            <a:pPr marL="0" indent="0" eaLnBrk="1" hangingPunct="1">
              <a:spcBef>
                <a:spcPct val="0"/>
              </a:spcBef>
              <a:buClr>
                <a:srgbClr val="956B21"/>
              </a:buClr>
              <a:buSzPct val="50000"/>
              <a:buNone/>
            </a:pPr>
            <a:r>
              <a:rPr lang="en-US" altLang="zh-CN" sz="2800" kern="1200" dirty="0">
                <a:solidFill>
                  <a:srgbClr val="0039E5"/>
                </a:solidFill>
                <a:latin typeface="方正粗黑宋简体" panose="02000000000000000000" pitchFamily="2" charset="-122"/>
                <a:ea typeface="方正粗黑宋简体" panose="02000000000000000000" pitchFamily="2" charset="-122"/>
                <a:cs typeface="方正粗黑宋简体" panose="02000000000000000000" pitchFamily="2" charset="-122"/>
              </a:rPr>
              <a:t>3.</a:t>
            </a:r>
            <a:r>
              <a:rPr lang="zh-CN" altLang="en-US" sz="2800" kern="1200" dirty="0">
                <a:solidFill>
                  <a:srgbClr val="0039E5"/>
                </a:solidFill>
                <a:latin typeface="方正粗黑宋简体" panose="02000000000000000000" pitchFamily="2" charset="-122"/>
                <a:ea typeface="方正粗黑宋简体" panose="02000000000000000000" pitchFamily="2" charset="-122"/>
                <a:cs typeface="方正粗黑宋简体" panose="02000000000000000000" pitchFamily="2" charset="-122"/>
              </a:rPr>
              <a:t>联结图（连通图）</a:t>
            </a:r>
            <a:endParaRPr lang="en-US" altLang="zh-CN" sz="2800" kern="1200" dirty="0">
              <a:solidFill>
                <a:srgbClr val="0039E5"/>
              </a:solidFill>
              <a:latin typeface="方正粗黑宋简体" panose="02000000000000000000" pitchFamily="2" charset="-122"/>
              <a:ea typeface="方正粗黑宋简体" panose="02000000000000000000" pitchFamily="2" charset="-122"/>
              <a:cs typeface="方正粗黑宋简体" panose="02000000000000000000" pitchFamily="2" charset="-122"/>
            </a:endParaRPr>
          </a:p>
          <a:p>
            <a:pPr marL="0" indent="0" eaLnBrk="1" hangingPunct="1">
              <a:spcBef>
                <a:spcPct val="0"/>
              </a:spcBef>
              <a:buClr>
                <a:srgbClr val="956B21"/>
              </a:buClr>
              <a:buSzPct val="50000"/>
            </a:pPr>
            <a:r>
              <a:rPr lang="en-US" altLang="zh-CN" kern="1200" dirty="0">
                <a:solidFill>
                  <a:srgbClr val="FF0000"/>
                </a:solidFill>
                <a:latin typeface="方正粗黑宋简体" panose="02000000000000000000" pitchFamily="2" charset="-122"/>
                <a:ea typeface="方正粗黑宋简体" panose="02000000000000000000" pitchFamily="2" charset="-122"/>
                <a:cs typeface="方正粗黑宋简体" panose="02000000000000000000" pitchFamily="2" charset="-122"/>
              </a:rPr>
              <a:t>1</a:t>
            </a:r>
            <a:r>
              <a:rPr lang="zh-CN" altLang="en-US" kern="1200" dirty="0">
                <a:solidFill>
                  <a:srgbClr val="FF0000"/>
                </a:solidFill>
                <a:latin typeface="方正粗黑宋简体" panose="02000000000000000000" pitchFamily="2" charset="-122"/>
                <a:ea typeface="方正粗黑宋简体" panose="02000000000000000000" pitchFamily="2" charset="-122"/>
                <a:cs typeface="方正粗黑宋简体" panose="02000000000000000000" pitchFamily="2" charset="-122"/>
              </a:rPr>
              <a:t>）联结图的一般定义：</a:t>
            </a:r>
            <a:r>
              <a:rPr lang="zh-CN" altLang="en-US" kern="1200" dirty="0">
                <a:solidFill>
                  <a:srgbClr val="634716"/>
                </a:solidFill>
                <a:latin typeface="方正粗黑宋简体" panose="02000000000000000000" pitchFamily="2" charset="-122"/>
                <a:ea typeface="方正粗黑宋简体" panose="02000000000000000000" pitchFamily="2" charset="-122"/>
                <a:cs typeface="方正粗黑宋简体" panose="02000000000000000000" pitchFamily="2" charset="-122"/>
              </a:rPr>
              <a:t>图内任何</a:t>
            </a:r>
            <a:r>
              <a:rPr lang="en-US" altLang="zh-CN" kern="1200" dirty="0">
                <a:solidFill>
                  <a:srgbClr val="634716"/>
                </a:solidFill>
                <a:latin typeface="方正粗黑宋简体" panose="02000000000000000000" pitchFamily="2" charset="-122"/>
                <a:ea typeface="方正粗黑宋简体" panose="02000000000000000000" pitchFamily="2" charset="-122"/>
                <a:cs typeface="方正粗黑宋简体" panose="02000000000000000000" pitchFamily="2" charset="-122"/>
              </a:rPr>
              <a:t>2</a:t>
            </a:r>
            <a:r>
              <a:rPr lang="zh-CN" altLang="en-US" kern="1200" dirty="0">
                <a:solidFill>
                  <a:srgbClr val="634716"/>
                </a:solidFill>
                <a:latin typeface="方正粗黑宋简体" panose="02000000000000000000" pitchFamily="2" charset="-122"/>
                <a:ea typeface="方正粗黑宋简体" panose="02000000000000000000" pitchFamily="2" charset="-122"/>
                <a:cs typeface="方正粗黑宋简体" panose="02000000000000000000" pitchFamily="2" charset="-122"/>
              </a:rPr>
              <a:t>个端之间至少有一条径，这图就称为</a:t>
            </a:r>
            <a:r>
              <a:rPr lang="zh-CN" altLang="en-US" kern="1200" dirty="0">
                <a:solidFill>
                  <a:srgbClr val="FF0000"/>
                </a:solidFill>
                <a:latin typeface="方正粗黑宋简体" panose="02000000000000000000" pitchFamily="2" charset="-122"/>
                <a:ea typeface="方正粗黑宋简体" panose="02000000000000000000" pitchFamily="2" charset="-122"/>
                <a:cs typeface="方正粗黑宋简体" panose="02000000000000000000" pitchFamily="2" charset="-122"/>
              </a:rPr>
              <a:t>联结图</a:t>
            </a:r>
            <a:r>
              <a:rPr lang="zh-CN" altLang="en-US" kern="1200" dirty="0">
                <a:solidFill>
                  <a:srgbClr val="634716"/>
                </a:solidFill>
                <a:latin typeface="方正粗黑宋简体" panose="02000000000000000000" pitchFamily="2" charset="-122"/>
                <a:ea typeface="方正粗黑宋简体" panose="02000000000000000000" pitchFamily="2" charset="-122"/>
                <a:cs typeface="方正粗黑宋简体" panose="02000000000000000000" pitchFamily="2" charset="-122"/>
              </a:rPr>
              <a:t>（或称</a:t>
            </a:r>
            <a:r>
              <a:rPr lang="zh-CN" altLang="en-US" kern="1200" dirty="0">
                <a:solidFill>
                  <a:srgbClr val="FF0000"/>
                </a:solidFill>
                <a:latin typeface="方正粗黑宋简体" panose="02000000000000000000" pitchFamily="2" charset="-122"/>
                <a:ea typeface="方正粗黑宋简体" panose="02000000000000000000" pitchFamily="2" charset="-122"/>
                <a:cs typeface="方正粗黑宋简体" panose="02000000000000000000" pitchFamily="2" charset="-122"/>
              </a:rPr>
              <a:t>连通图</a:t>
            </a:r>
            <a:r>
              <a:rPr lang="zh-CN" altLang="en-US" kern="1200" dirty="0">
                <a:solidFill>
                  <a:srgbClr val="634716"/>
                </a:solidFill>
                <a:latin typeface="方正粗黑宋简体" panose="02000000000000000000" pitchFamily="2" charset="-122"/>
                <a:ea typeface="方正粗黑宋简体" panose="02000000000000000000" pitchFamily="2" charset="-122"/>
                <a:cs typeface="方正粗黑宋简体" panose="02000000000000000000" pitchFamily="2" charset="-122"/>
              </a:rPr>
              <a:t>）。否则就是</a:t>
            </a:r>
            <a:r>
              <a:rPr lang="zh-CN" altLang="en-US" kern="1200" dirty="0">
                <a:solidFill>
                  <a:srgbClr val="FF0000"/>
                </a:solidFill>
                <a:latin typeface="方正粗黑宋简体" panose="02000000000000000000" pitchFamily="2" charset="-122"/>
                <a:ea typeface="方正粗黑宋简体" panose="02000000000000000000" pitchFamily="2" charset="-122"/>
                <a:cs typeface="方正粗黑宋简体" panose="02000000000000000000" pitchFamily="2" charset="-122"/>
              </a:rPr>
              <a:t>非联结图</a:t>
            </a:r>
            <a:r>
              <a:rPr lang="zh-CN" altLang="en-US" kern="1200" dirty="0">
                <a:solidFill>
                  <a:srgbClr val="634716"/>
                </a:solidFill>
                <a:latin typeface="方正粗黑宋简体" panose="02000000000000000000" pitchFamily="2" charset="-122"/>
                <a:ea typeface="方正粗黑宋简体" panose="02000000000000000000" pitchFamily="2" charset="-122"/>
                <a:cs typeface="方正粗黑宋简体" panose="02000000000000000000" pitchFamily="2" charset="-122"/>
              </a:rPr>
              <a:t>（或</a:t>
            </a:r>
            <a:r>
              <a:rPr lang="zh-CN" altLang="en-US" kern="1200" dirty="0">
                <a:solidFill>
                  <a:srgbClr val="FF0000"/>
                </a:solidFill>
                <a:latin typeface="方正粗黑宋简体" panose="02000000000000000000" pitchFamily="2" charset="-122"/>
                <a:ea typeface="方正粗黑宋简体" panose="02000000000000000000" pitchFamily="2" charset="-122"/>
                <a:cs typeface="方正粗黑宋简体" panose="02000000000000000000" pitchFamily="2" charset="-122"/>
              </a:rPr>
              <a:t>非连通图</a:t>
            </a:r>
            <a:r>
              <a:rPr lang="zh-CN" altLang="en-US" kern="1200" dirty="0">
                <a:solidFill>
                  <a:srgbClr val="634716"/>
                </a:solidFill>
                <a:latin typeface="方正粗黑宋简体" panose="02000000000000000000" pitchFamily="2" charset="-122"/>
                <a:ea typeface="方正粗黑宋简体" panose="02000000000000000000" pitchFamily="2" charset="-122"/>
                <a:cs typeface="方正粗黑宋简体" panose="02000000000000000000" pitchFamily="2" charset="-122"/>
              </a:rPr>
              <a:t>）。</a:t>
            </a:r>
          </a:p>
          <a:p>
            <a:pPr lvl="1" eaLnBrk="1" hangingPunct="1">
              <a:buClr>
                <a:srgbClr val="E2BD7B"/>
              </a:buClr>
            </a:pPr>
            <a:r>
              <a:rPr lang="zh-CN" altLang="en-US" sz="2800" kern="1200" dirty="0">
                <a:latin typeface="方正粗黑宋简体" panose="02000000000000000000" pitchFamily="2" charset="-122"/>
                <a:ea typeface="方正粗黑宋简体" panose="02000000000000000000" pitchFamily="2" charset="-122"/>
                <a:cs typeface="方正粗黑宋简体" panose="02000000000000000000" pitchFamily="2" charset="-122"/>
              </a:rPr>
              <a:t>非联结图总可以分成</a:t>
            </a:r>
            <a:r>
              <a:rPr lang="zh-CN" altLang="en-US" sz="2800" kern="1200" dirty="0">
                <a:solidFill>
                  <a:srgbClr val="FF0000"/>
                </a:solidFill>
                <a:latin typeface="方正粗黑宋简体" panose="02000000000000000000" pitchFamily="2" charset="-122"/>
                <a:ea typeface="方正粗黑宋简体" panose="02000000000000000000" pitchFamily="2" charset="-122"/>
                <a:cs typeface="方正粗黑宋简体" panose="02000000000000000000" pitchFamily="2" charset="-122"/>
              </a:rPr>
              <a:t>几个部分</a:t>
            </a:r>
            <a:r>
              <a:rPr lang="zh-CN" altLang="en-US" sz="2800" kern="1200" dirty="0">
                <a:latin typeface="方正粗黑宋简体" panose="02000000000000000000" pitchFamily="2" charset="-122"/>
                <a:ea typeface="方正粗黑宋简体" panose="02000000000000000000" pitchFamily="2" charset="-122"/>
                <a:cs typeface="方正粗黑宋简体" panose="02000000000000000000" pitchFamily="2" charset="-122"/>
              </a:rPr>
              <a:t>。所谓</a:t>
            </a:r>
            <a:r>
              <a:rPr lang="zh-CN" altLang="en-US" sz="2800" kern="1200" dirty="0">
                <a:solidFill>
                  <a:srgbClr val="FF0000"/>
                </a:solidFill>
                <a:latin typeface="方正粗黑宋简体" panose="02000000000000000000" pitchFamily="2" charset="-122"/>
                <a:ea typeface="方正粗黑宋简体" panose="02000000000000000000" pitchFamily="2" charset="-122"/>
                <a:cs typeface="方正粗黑宋简体" panose="02000000000000000000" pitchFamily="2" charset="-122"/>
              </a:rPr>
              <a:t>部分是</a:t>
            </a:r>
            <a:r>
              <a:rPr lang="zh-CN" altLang="en-US" sz="2800" kern="1200" dirty="0">
                <a:latin typeface="方正粗黑宋简体" panose="02000000000000000000" pitchFamily="2" charset="-122"/>
                <a:ea typeface="方正粗黑宋简体" panose="02000000000000000000" pitchFamily="2" charset="-122"/>
                <a:cs typeface="方正粗黑宋简体" panose="02000000000000000000" pitchFamily="2" charset="-122"/>
              </a:rPr>
              <a:t>指原图的一个</a:t>
            </a:r>
            <a:r>
              <a:rPr lang="zh-CN" altLang="en-US" sz="2800" kern="1200" dirty="0">
                <a:solidFill>
                  <a:srgbClr val="FF0000"/>
                </a:solidFill>
                <a:latin typeface="方正粗黑宋简体" panose="02000000000000000000" pitchFamily="2" charset="-122"/>
                <a:ea typeface="方正粗黑宋简体" panose="02000000000000000000" pitchFamily="2" charset="-122"/>
                <a:cs typeface="方正粗黑宋简体" panose="02000000000000000000" pitchFamily="2" charset="-122"/>
              </a:rPr>
              <a:t>子图</a:t>
            </a:r>
            <a:r>
              <a:rPr lang="zh-CN" altLang="en-US" sz="2800" kern="1200" dirty="0">
                <a:latin typeface="方正粗黑宋简体" panose="02000000000000000000" pitchFamily="2" charset="-122"/>
                <a:ea typeface="方正粗黑宋简体" panose="02000000000000000000" pitchFamily="2" charset="-122"/>
                <a:cs typeface="方正粗黑宋简体" panose="02000000000000000000" pitchFamily="2" charset="-122"/>
              </a:rPr>
              <a:t>，而此</a:t>
            </a:r>
            <a:r>
              <a:rPr lang="zh-CN" altLang="en-US" sz="2800" kern="1200" dirty="0">
                <a:solidFill>
                  <a:srgbClr val="FF0000"/>
                </a:solidFill>
                <a:latin typeface="方正粗黑宋简体" panose="02000000000000000000" pitchFamily="2" charset="-122"/>
                <a:ea typeface="方正粗黑宋简体" panose="02000000000000000000" pitchFamily="2" charset="-122"/>
                <a:cs typeface="方正粗黑宋简体" panose="02000000000000000000" pitchFamily="2" charset="-122"/>
              </a:rPr>
              <a:t>子图是一个最大联结图</a:t>
            </a:r>
            <a:r>
              <a:rPr lang="zh-CN" altLang="en-US" sz="2800" kern="1200" dirty="0">
                <a:latin typeface="方正粗黑宋简体" panose="02000000000000000000" pitchFamily="2" charset="-122"/>
                <a:ea typeface="方正粗黑宋简体" panose="02000000000000000000" pitchFamily="2" charset="-122"/>
                <a:cs typeface="方正粗黑宋简体" panose="02000000000000000000" pitchFamily="2" charset="-122"/>
              </a:rPr>
              <a:t>。</a:t>
            </a:r>
          </a:p>
          <a:p>
            <a:pPr lvl="2" eaLnBrk="1" hangingPunct="1">
              <a:spcBef>
                <a:spcPct val="0"/>
              </a:spcBef>
            </a:pPr>
            <a:r>
              <a:rPr lang="zh-CN" altLang="en-US" sz="2800" b="1" dirty="0">
                <a:latin typeface="方正粗黑宋简体" panose="02000000000000000000" pitchFamily="2" charset="-122"/>
                <a:ea typeface="方正粗黑宋简体" panose="02000000000000000000" pitchFamily="2" charset="-122"/>
                <a:cs typeface="方正粗黑宋简体" panose="02000000000000000000" pitchFamily="2" charset="-122"/>
              </a:rPr>
              <a:t>最大联结子图是联结图，</a:t>
            </a:r>
            <a:r>
              <a:rPr lang="zh-CN" altLang="en-US" sz="2800" b="1" dirty="0">
                <a:solidFill>
                  <a:srgbClr val="FF0000"/>
                </a:solidFill>
                <a:latin typeface="方正粗黑宋简体" panose="02000000000000000000" pitchFamily="2" charset="-122"/>
                <a:ea typeface="方正粗黑宋简体" panose="02000000000000000000" pitchFamily="2" charset="-122"/>
                <a:cs typeface="方正粗黑宋简体" panose="02000000000000000000" pitchFamily="2" charset="-122"/>
              </a:rPr>
              <a:t>但若再加上一个属于原图的任一个其他元素，就失去联结性，成为非联结图。</a:t>
            </a:r>
          </a:p>
        </p:txBody>
      </p:sp>
      <p:graphicFrame>
        <p:nvGraphicFramePr>
          <p:cNvPr id="69635" name="对象 2"/>
          <p:cNvGraphicFramePr>
            <a:graphicFrameLocks noChangeAspect="1"/>
          </p:cNvGraphicFramePr>
          <p:nvPr/>
        </p:nvGraphicFramePr>
        <p:xfrm>
          <a:off x="2916238" y="3860800"/>
          <a:ext cx="5111750" cy="2801938"/>
        </p:xfrm>
        <a:graphic>
          <a:graphicData uri="http://schemas.openxmlformats.org/presentationml/2006/ole">
            <mc:AlternateContent xmlns:mc="http://schemas.openxmlformats.org/markup-compatibility/2006">
              <mc:Choice xmlns:v="urn:schemas-microsoft-com:vml" Requires="v">
                <p:oleObj spid="_x0000_s315474" r:id="rId3" imgW="4166870" imgH="2275840" progId="Visio.Drawing.11">
                  <p:embed/>
                </p:oleObj>
              </mc:Choice>
              <mc:Fallback>
                <p:oleObj r:id="rId3" imgW="4166870" imgH="2275840" progId="Visio.Drawing.11">
                  <p:embed/>
                  <p:pic>
                    <p:nvPicPr>
                      <p:cNvPr id="0" name="图片 3076"/>
                      <p:cNvPicPr/>
                      <p:nvPr/>
                    </p:nvPicPr>
                    <p:blipFill>
                      <a:blip r:embed="rId4"/>
                      <a:stretch>
                        <a:fillRect/>
                      </a:stretch>
                    </p:blipFill>
                    <p:spPr>
                      <a:xfrm>
                        <a:off x="2916238" y="3860800"/>
                        <a:ext cx="5111750" cy="2801938"/>
                      </a:xfrm>
                      <a:prstGeom prst="rect">
                        <a:avLst/>
                      </a:prstGeom>
                      <a:solidFill>
                        <a:srgbClr val="FFFF00"/>
                      </a:solid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9635"/>
                                        </p:tgtEl>
                                        <p:attrNameLst>
                                          <p:attrName>style.visibility</p:attrName>
                                        </p:attrNameLst>
                                      </p:cBhvr>
                                      <p:to>
                                        <p:strVal val="visible"/>
                                      </p:to>
                                    </p:set>
                                    <p:animEffect transition="in" filter="fade">
                                      <p:cBhvr>
                                        <p:cTn id="7" dur="1000"/>
                                        <p:tgtEl>
                                          <p:spTgt spid="69635"/>
                                        </p:tgtEl>
                                      </p:cBhvr>
                                    </p:animEffect>
                                    <p:anim calcmode="lin" valueType="num">
                                      <p:cBhvr>
                                        <p:cTn id="8" dur="1000" fill="hold"/>
                                        <p:tgtEl>
                                          <p:spTgt spid="69635"/>
                                        </p:tgtEl>
                                        <p:attrNameLst>
                                          <p:attrName>ppt_x</p:attrName>
                                        </p:attrNameLst>
                                      </p:cBhvr>
                                      <p:tavLst>
                                        <p:tav tm="0">
                                          <p:val>
                                            <p:strVal val="#ppt_x"/>
                                          </p:val>
                                        </p:tav>
                                        <p:tav tm="100000">
                                          <p:val>
                                            <p:strVal val="#ppt_x"/>
                                          </p:val>
                                        </p:tav>
                                      </p:tavLst>
                                    </p:anim>
                                    <p:anim calcmode="lin" valueType="num">
                                      <p:cBhvr>
                                        <p:cTn id="9" dur="1000" fill="hold"/>
                                        <p:tgtEl>
                                          <p:spTgt spid="6963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05827">
                                            <p:txEl>
                                              <p:pRg st="0" end="0"/>
                                            </p:txEl>
                                          </p:spTgt>
                                        </p:tgtEl>
                                        <p:attrNameLst>
                                          <p:attrName>style.visibility</p:attrName>
                                        </p:attrNameLst>
                                      </p:cBhvr>
                                      <p:to>
                                        <p:strVal val="visible"/>
                                      </p:to>
                                    </p:set>
                                    <p:animEffect transition="in" filter="barn(inVertical)">
                                      <p:cBhvr>
                                        <p:cTn id="14" dur="500"/>
                                        <p:tgtEl>
                                          <p:spTgt spid="205827">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205827">
                                            <p:txEl>
                                              <p:pRg st="1" end="1"/>
                                            </p:txEl>
                                          </p:spTgt>
                                        </p:tgtEl>
                                        <p:attrNameLst>
                                          <p:attrName>style.visibility</p:attrName>
                                        </p:attrNameLst>
                                      </p:cBhvr>
                                      <p:to>
                                        <p:strVal val="visible"/>
                                      </p:to>
                                    </p:set>
                                    <p:animEffect transition="in" filter="barn(inVertical)">
                                      <p:cBhvr>
                                        <p:cTn id="19" dur="500"/>
                                        <p:tgtEl>
                                          <p:spTgt spid="205827">
                                            <p:txEl>
                                              <p:pRg st="1" end="1"/>
                                            </p:txEl>
                                          </p:spTgt>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205827">
                                            <p:txEl>
                                              <p:pRg st="2" end="2"/>
                                            </p:txEl>
                                          </p:spTgt>
                                        </p:tgtEl>
                                        <p:attrNameLst>
                                          <p:attrName>style.visibility</p:attrName>
                                        </p:attrNameLst>
                                      </p:cBhvr>
                                      <p:to>
                                        <p:strVal val="visible"/>
                                      </p:to>
                                    </p:set>
                                    <p:animEffect transition="in" filter="barn(inVertical)">
                                      <p:cBhvr>
                                        <p:cTn id="22" dur="500"/>
                                        <p:tgtEl>
                                          <p:spTgt spid="205827">
                                            <p:txEl>
                                              <p:pRg st="2" end="2"/>
                                            </p:txEl>
                                          </p:spTgt>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205827">
                                            <p:txEl>
                                              <p:pRg st="3" end="3"/>
                                            </p:txEl>
                                          </p:spTgt>
                                        </p:tgtEl>
                                        <p:attrNameLst>
                                          <p:attrName>style.visibility</p:attrName>
                                        </p:attrNameLst>
                                      </p:cBhvr>
                                      <p:to>
                                        <p:strVal val="visible"/>
                                      </p:to>
                                    </p:set>
                                    <p:animEffect transition="in" filter="barn(inVertical)">
                                      <p:cBhvr>
                                        <p:cTn id="25" dur="500"/>
                                        <p:tgtEl>
                                          <p:spTgt spid="20582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7"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Rectangle 3"/>
          <p:cNvSpPr>
            <a:spLocks noGrp="1" noRot="1"/>
          </p:cNvSpPr>
          <p:nvPr>
            <p:ph type="body" sz="half" idx="1"/>
          </p:nvPr>
        </p:nvSpPr>
        <p:spPr>
          <a:xfrm>
            <a:off x="107950" y="1268413"/>
            <a:ext cx="8856663" cy="5184775"/>
          </a:xfrm>
        </p:spPr>
        <p:txBody>
          <a:bodyPr vert="horz" wrap="square" lIns="91440" tIns="45720" rIns="91440" bIns="45720" anchor="t"/>
          <a:lstStyle/>
          <a:p>
            <a:pPr lvl="1" eaLnBrk="1" hangingPunct="1">
              <a:buSzTx/>
            </a:pPr>
            <a:endParaRPr lang="en-US" altLang="zh-CN" sz="2800" dirty="0"/>
          </a:p>
          <a:p>
            <a:pPr lvl="1" eaLnBrk="1" hangingPunct="1">
              <a:buSzTx/>
            </a:pPr>
            <a:endParaRPr lang="en-US" altLang="zh-CN" sz="2800" dirty="0"/>
          </a:p>
          <a:p>
            <a:pPr lvl="1" eaLnBrk="1" hangingPunct="1">
              <a:buSzTx/>
            </a:pPr>
            <a:endParaRPr lang="en-US" altLang="zh-CN" sz="2800" dirty="0"/>
          </a:p>
          <a:p>
            <a:pPr lvl="1" eaLnBrk="1" hangingPunct="1">
              <a:buSzTx/>
            </a:pPr>
            <a:endParaRPr lang="en-US" altLang="zh-CN" sz="2800" dirty="0"/>
          </a:p>
          <a:p>
            <a:pPr lvl="1" eaLnBrk="1" hangingPunct="1">
              <a:buSzTx/>
            </a:pPr>
            <a:endParaRPr lang="en-US" altLang="zh-CN" sz="2800" dirty="0"/>
          </a:p>
          <a:p>
            <a:pPr lvl="2" eaLnBrk="1" hangingPunct="1">
              <a:buClrTx/>
            </a:pPr>
            <a:endParaRPr lang="en-US" altLang="zh-CN" b="1" dirty="0"/>
          </a:p>
          <a:p>
            <a:pPr lvl="2" eaLnBrk="1" hangingPunct="1">
              <a:buClrTx/>
            </a:pPr>
            <a:endParaRPr lang="en-US" altLang="zh-CN" b="1" dirty="0"/>
          </a:p>
          <a:p>
            <a:pPr lvl="2" eaLnBrk="1" hangingPunct="1">
              <a:buClrTx/>
            </a:pPr>
            <a:endParaRPr lang="en-US" altLang="zh-CN" b="1" dirty="0"/>
          </a:p>
          <a:p>
            <a:pPr lvl="2" eaLnBrk="1" hangingPunct="1">
              <a:buClrTx/>
            </a:pPr>
            <a:r>
              <a:rPr lang="en-US" altLang="zh-CN" sz="3200" b="1" dirty="0">
                <a:solidFill>
                  <a:srgbClr val="FF0000"/>
                </a:solidFill>
              </a:rPr>
              <a:t>G=G</a:t>
            </a:r>
            <a:r>
              <a:rPr lang="en-US" altLang="zh-CN" sz="3200" b="1" baseline="-25000" dirty="0">
                <a:solidFill>
                  <a:srgbClr val="FF0000"/>
                </a:solidFill>
              </a:rPr>
              <a:t>1</a:t>
            </a:r>
            <a:r>
              <a:rPr lang="en-US" altLang="zh-CN" sz="3200" b="1" dirty="0">
                <a:solidFill>
                  <a:srgbClr val="FF0000"/>
                </a:solidFill>
              </a:rPr>
              <a:t>+G</a:t>
            </a:r>
            <a:r>
              <a:rPr lang="en-US" altLang="zh-CN" sz="3200" b="1" baseline="-25000" dirty="0">
                <a:solidFill>
                  <a:srgbClr val="FF0000"/>
                </a:solidFill>
              </a:rPr>
              <a:t>2</a:t>
            </a:r>
            <a:r>
              <a:rPr lang="en-US" altLang="zh-CN" sz="3200" b="1" dirty="0">
                <a:solidFill>
                  <a:srgbClr val="FF0000"/>
                </a:solidFill>
              </a:rPr>
              <a:t>+G</a:t>
            </a:r>
            <a:r>
              <a:rPr lang="en-US" altLang="zh-CN" sz="3200" b="1" baseline="-25000" dirty="0">
                <a:solidFill>
                  <a:srgbClr val="FF0000"/>
                </a:solidFill>
              </a:rPr>
              <a:t>3</a:t>
            </a:r>
            <a:r>
              <a:rPr lang="zh-CN" altLang="en-US" sz="3200" b="1" dirty="0">
                <a:solidFill>
                  <a:srgbClr val="FF0000"/>
                </a:solidFill>
              </a:rPr>
              <a:t>。</a:t>
            </a:r>
            <a:r>
              <a:rPr lang="en-US" altLang="zh-CN" sz="3200" b="1" dirty="0"/>
              <a:t>G</a:t>
            </a:r>
            <a:r>
              <a:rPr lang="en-US" altLang="zh-CN" sz="3200" b="1" baseline="-25000" dirty="0"/>
              <a:t>1</a:t>
            </a:r>
            <a:r>
              <a:rPr lang="zh-CN" altLang="en-US" sz="3200" b="1" dirty="0"/>
              <a:t>、</a:t>
            </a:r>
            <a:r>
              <a:rPr lang="en-US" altLang="zh-CN" sz="3200" b="1" dirty="0"/>
              <a:t>G</a:t>
            </a:r>
            <a:r>
              <a:rPr lang="en-US" altLang="zh-CN" sz="3200" b="1" baseline="-25000" dirty="0"/>
              <a:t>2</a:t>
            </a:r>
            <a:r>
              <a:rPr lang="zh-CN" altLang="en-US" sz="3200" b="1" dirty="0"/>
              <a:t>和</a:t>
            </a:r>
            <a:r>
              <a:rPr lang="en-US" altLang="zh-CN" sz="3200" b="1" dirty="0"/>
              <a:t>G</a:t>
            </a:r>
            <a:r>
              <a:rPr lang="en-US" altLang="zh-CN" sz="3200" b="1" baseline="-25000" dirty="0"/>
              <a:t>3</a:t>
            </a:r>
            <a:r>
              <a:rPr lang="zh-CN" altLang="en-US" sz="3200" b="1" dirty="0"/>
              <a:t>都是最大联结子图。若</a:t>
            </a:r>
            <a:r>
              <a:rPr lang="en-US" altLang="zh-CN" sz="3200" b="1" dirty="0"/>
              <a:t>G</a:t>
            </a:r>
            <a:r>
              <a:rPr lang="en-US" altLang="zh-CN" sz="3200" b="1" baseline="-25000" dirty="0"/>
              <a:t>1</a:t>
            </a:r>
            <a:r>
              <a:rPr lang="zh-CN" altLang="en-US" sz="3200" b="1" dirty="0"/>
              <a:t>中任意去掉一条边，就不能称为</a:t>
            </a:r>
            <a:r>
              <a:rPr lang="zh-CN" altLang="en-US" sz="3200" b="1" dirty="0">
                <a:solidFill>
                  <a:srgbClr val="FF0000"/>
                </a:solidFill>
              </a:rPr>
              <a:t>部分</a:t>
            </a:r>
            <a:r>
              <a:rPr lang="zh-CN" altLang="en-US" sz="3200" b="1" dirty="0"/>
              <a:t>。</a:t>
            </a:r>
            <a:endParaRPr lang="zh-CN" altLang="en-US" sz="3200" b="1" baseline="-25000" dirty="0"/>
          </a:p>
        </p:txBody>
      </p:sp>
      <p:graphicFrame>
        <p:nvGraphicFramePr>
          <p:cNvPr id="162818" name="对象 2"/>
          <p:cNvGraphicFramePr>
            <a:graphicFrameLocks noChangeAspect="1"/>
          </p:cNvGraphicFramePr>
          <p:nvPr/>
        </p:nvGraphicFramePr>
        <p:xfrm>
          <a:off x="1331913" y="836613"/>
          <a:ext cx="6335712" cy="3473450"/>
        </p:xfrm>
        <a:graphic>
          <a:graphicData uri="http://schemas.openxmlformats.org/presentationml/2006/ole">
            <mc:AlternateContent xmlns:mc="http://schemas.openxmlformats.org/markup-compatibility/2006">
              <mc:Choice xmlns:v="urn:schemas-microsoft-com:vml" Requires="v">
                <p:oleObj spid="_x0000_s29793" r:id="rId3" imgW="4166870" imgH="2275840" progId="Visio.Drawing.11">
                  <p:embed/>
                </p:oleObj>
              </mc:Choice>
              <mc:Fallback>
                <p:oleObj r:id="rId3" imgW="4166870" imgH="2275840" progId="Visio.Drawing.11">
                  <p:embed/>
                  <p:pic>
                    <p:nvPicPr>
                      <p:cNvPr id="0" name="图片 3080"/>
                      <p:cNvPicPr/>
                      <p:nvPr/>
                    </p:nvPicPr>
                    <p:blipFill>
                      <a:blip r:embed="rId4"/>
                      <a:stretch>
                        <a:fillRect/>
                      </a:stretch>
                    </p:blipFill>
                    <p:spPr>
                      <a:xfrm>
                        <a:off x="1331913" y="836613"/>
                        <a:ext cx="6335712" cy="3473450"/>
                      </a:xfrm>
                      <a:prstGeom prst="rect">
                        <a:avLst/>
                      </a:prstGeom>
                      <a:solidFill>
                        <a:srgbClr val="FFFF00"/>
                      </a:solidFill>
                      <a:ln w="38100">
                        <a:noFill/>
                        <a:miter/>
                      </a:ln>
                    </p:spPr>
                  </p:pic>
                </p:oleObj>
              </mc:Fallback>
            </mc:AlternateContent>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3"/>
          <p:cNvSpPr>
            <a:spLocks noGrp="1" noRot="1"/>
          </p:cNvSpPr>
          <p:nvPr>
            <p:ph type="body" sz="half" idx="1"/>
          </p:nvPr>
        </p:nvSpPr>
        <p:spPr>
          <a:xfrm>
            <a:off x="179388" y="260350"/>
            <a:ext cx="8569325" cy="5184775"/>
          </a:xfrm>
        </p:spPr>
        <p:txBody>
          <a:bodyPr vert="horz" wrap="square" lIns="91440" tIns="45720" rIns="91440" bIns="45720" anchor="t"/>
          <a:lstStyle/>
          <a:p>
            <a:pPr lvl="1" eaLnBrk="1" hangingPunct="1">
              <a:buSzTx/>
            </a:pPr>
            <a:r>
              <a:rPr lang="en-US" altLang="zh-CN" sz="3200" dirty="0"/>
              <a:t>2</a:t>
            </a:r>
            <a:r>
              <a:rPr lang="zh-CN" altLang="en-US" sz="3200" dirty="0"/>
              <a:t>）几种特殊的联结图</a:t>
            </a:r>
          </a:p>
          <a:p>
            <a:pPr lvl="2" eaLnBrk="1" hangingPunct="1">
              <a:buClrTx/>
            </a:pPr>
            <a:r>
              <a:rPr lang="zh-CN" altLang="en-US" sz="2800" b="1" dirty="0">
                <a:solidFill>
                  <a:srgbClr val="FF0000"/>
                </a:solidFill>
              </a:rPr>
              <a:t>全联结图：</a:t>
            </a:r>
            <a:r>
              <a:rPr lang="zh-CN" altLang="en-US" sz="2800" b="1" dirty="0"/>
              <a:t>任何两端都有边的无向图称为全联结图，记为</a:t>
            </a:r>
            <a:r>
              <a:rPr lang="en-US" altLang="zh-CN" sz="2800" b="1" dirty="0"/>
              <a:t>K</a:t>
            </a:r>
            <a:r>
              <a:rPr lang="en-US" altLang="zh-CN" sz="2800" b="1" baseline="-25000" dirty="0"/>
              <a:t>n</a:t>
            </a:r>
            <a:r>
              <a:rPr lang="zh-CN" altLang="en-US" sz="2800" b="1" dirty="0"/>
              <a:t>，其中</a:t>
            </a:r>
            <a:r>
              <a:rPr lang="en-US" altLang="zh-CN" sz="2800" b="1" dirty="0"/>
              <a:t>n</a:t>
            </a:r>
            <a:r>
              <a:rPr lang="zh-CN" altLang="en-US" sz="2800" b="1" dirty="0"/>
              <a:t>是图的端数。</a:t>
            </a:r>
          </a:p>
          <a:p>
            <a:pPr lvl="3" eaLnBrk="1" hangingPunct="1"/>
            <a:r>
              <a:rPr lang="zh-CN" altLang="en-US" sz="2400" b="1" dirty="0"/>
              <a:t>一个无重边和自环的全联结图的边数</a:t>
            </a:r>
            <a:r>
              <a:rPr lang="en-US" altLang="zh-CN" sz="2400" b="1" dirty="0"/>
              <a:t>m</a:t>
            </a:r>
            <a:r>
              <a:rPr lang="zh-CN" altLang="en-US" sz="2400" b="1" dirty="0"/>
              <a:t>和端数</a:t>
            </a:r>
            <a:r>
              <a:rPr lang="en-US" altLang="zh-CN" sz="2400" b="1" dirty="0"/>
              <a:t>n</a:t>
            </a:r>
            <a:r>
              <a:rPr lang="zh-CN" altLang="en-US" sz="2400" b="1" dirty="0"/>
              <a:t>之间有固定关系。由于任取</a:t>
            </a:r>
            <a:r>
              <a:rPr lang="en-US" altLang="zh-CN" sz="2400" b="1" dirty="0"/>
              <a:t>2</a:t>
            </a:r>
            <a:r>
              <a:rPr lang="zh-CN" altLang="en-US" sz="2400" b="1" dirty="0"/>
              <a:t>端都有一条边，则</a:t>
            </a:r>
          </a:p>
          <a:p>
            <a:pPr lvl="3" eaLnBrk="1" hangingPunct="1"/>
            <a:endParaRPr lang="zh-CN" altLang="en-US" sz="2400" b="1" dirty="0"/>
          </a:p>
          <a:p>
            <a:pPr lvl="3" eaLnBrk="1" hangingPunct="1"/>
            <a:endParaRPr lang="en-US" altLang="zh-CN" sz="2400" b="1" dirty="0"/>
          </a:p>
          <a:p>
            <a:pPr lvl="3" eaLnBrk="1" hangingPunct="1"/>
            <a:endParaRPr lang="zh-CN" altLang="en-US" sz="2400" b="1" dirty="0"/>
          </a:p>
          <a:p>
            <a:pPr lvl="3" eaLnBrk="1" hangingPunct="1"/>
            <a:r>
              <a:rPr lang="zh-CN" altLang="en-US" sz="2400" b="1" dirty="0"/>
              <a:t>此外，</a:t>
            </a:r>
            <a:r>
              <a:rPr lang="zh-CN" altLang="en-US" sz="2400" b="1" dirty="0">
                <a:solidFill>
                  <a:srgbClr val="FF0000"/>
                </a:solidFill>
              </a:rPr>
              <a:t>各端的度数</a:t>
            </a:r>
            <a:r>
              <a:rPr lang="zh-CN" altLang="en-US" sz="2400" b="1" dirty="0"/>
              <a:t>均为</a:t>
            </a:r>
            <a:r>
              <a:rPr lang="en-US" altLang="zh-CN" sz="2400" b="1" dirty="0">
                <a:solidFill>
                  <a:srgbClr val="FF0000"/>
                </a:solidFill>
              </a:rPr>
              <a:t>d(v</a:t>
            </a:r>
            <a:r>
              <a:rPr lang="en-US" altLang="zh-CN" sz="2400" b="1" baseline="-25000" dirty="0">
                <a:solidFill>
                  <a:srgbClr val="FF0000"/>
                </a:solidFill>
              </a:rPr>
              <a:t>i</a:t>
            </a:r>
            <a:r>
              <a:rPr lang="en-US" altLang="zh-CN" sz="2400" b="1" dirty="0">
                <a:solidFill>
                  <a:srgbClr val="FF0000"/>
                </a:solidFill>
              </a:rPr>
              <a:t>)=n-1</a:t>
            </a:r>
            <a:r>
              <a:rPr lang="zh-CN" altLang="en-US" sz="2400" b="1" dirty="0"/>
              <a:t>。全联结图是联结性最好的图。</a:t>
            </a:r>
          </a:p>
        </p:txBody>
      </p:sp>
      <p:graphicFrame>
        <p:nvGraphicFramePr>
          <p:cNvPr id="71683" name="Object 4"/>
          <p:cNvGraphicFramePr>
            <a:graphicFrameLocks noGrp="1" noChangeAspect="1"/>
          </p:cNvGraphicFramePr>
          <p:nvPr>
            <p:ph sz="half" idx="2"/>
          </p:nvPr>
        </p:nvGraphicFramePr>
        <p:xfrm>
          <a:off x="3132138" y="2492375"/>
          <a:ext cx="2587625" cy="1023938"/>
        </p:xfrm>
        <a:graphic>
          <a:graphicData uri="http://schemas.openxmlformats.org/presentationml/2006/ole">
            <mc:AlternateContent xmlns:mc="http://schemas.openxmlformats.org/markup-compatibility/2006">
              <mc:Choice xmlns:v="urn:schemas-microsoft-com:vml" Requires="v">
                <p:oleObj spid="_x0000_s30901" r:id="rId3" imgW="1155700" imgH="457200" progId="Equation.3">
                  <p:embed/>
                </p:oleObj>
              </mc:Choice>
              <mc:Fallback>
                <p:oleObj r:id="rId3" imgW="1155700" imgH="457200" progId="Equation.3">
                  <p:embed/>
                  <p:pic>
                    <p:nvPicPr>
                      <p:cNvPr id="0" name="图片 3081"/>
                      <p:cNvPicPr/>
                      <p:nvPr/>
                    </p:nvPicPr>
                    <p:blipFill>
                      <a:blip r:embed="rId4"/>
                      <a:stretch>
                        <a:fillRect/>
                      </a:stretch>
                    </p:blipFill>
                    <p:spPr>
                      <a:xfrm>
                        <a:off x="3132138" y="2492375"/>
                        <a:ext cx="2587625" cy="1023938"/>
                      </a:xfrm>
                      <a:prstGeom prst="rect">
                        <a:avLst/>
                      </a:prstGeom>
                      <a:noFill/>
                      <a:ln w="38100">
                        <a:miter/>
                      </a:ln>
                    </p:spPr>
                  </p:pic>
                </p:oleObj>
              </mc:Fallback>
            </mc:AlternateContent>
          </a:graphicData>
        </a:graphic>
      </p:graphicFrame>
      <p:graphicFrame>
        <p:nvGraphicFramePr>
          <p:cNvPr id="71684" name="对象 1"/>
          <p:cNvGraphicFramePr>
            <a:graphicFrameLocks noChangeAspect="1"/>
          </p:cNvGraphicFramePr>
          <p:nvPr/>
        </p:nvGraphicFramePr>
        <p:xfrm>
          <a:off x="4643438" y="4076700"/>
          <a:ext cx="2667000" cy="2511425"/>
        </p:xfrm>
        <a:graphic>
          <a:graphicData uri="http://schemas.openxmlformats.org/presentationml/2006/ole">
            <mc:AlternateContent xmlns:mc="http://schemas.openxmlformats.org/markup-compatibility/2006">
              <mc:Choice xmlns:v="urn:schemas-microsoft-com:vml" Requires="v">
                <p:oleObj spid="_x0000_s30902" r:id="rId5" imgW="1964055" imgH="1849755" progId="Visio.Drawing.11">
                  <p:embed/>
                </p:oleObj>
              </mc:Choice>
              <mc:Fallback>
                <p:oleObj r:id="rId5" imgW="1964055" imgH="1849755" progId="Visio.Drawing.11">
                  <p:embed/>
                  <p:pic>
                    <p:nvPicPr>
                      <p:cNvPr id="0" name="图片 3082"/>
                      <p:cNvPicPr/>
                      <p:nvPr/>
                    </p:nvPicPr>
                    <p:blipFill>
                      <a:blip r:embed="rId6"/>
                      <a:stretch>
                        <a:fillRect/>
                      </a:stretch>
                    </p:blipFill>
                    <p:spPr>
                      <a:xfrm>
                        <a:off x="4643438" y="4076700"/>
                        <a:ext cx="2667000" cy="251142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1684"/>
                                        </p:tgtEl>
                                        <p:attrNameLst>
                                          <p:attrName>style.visibility</p:attrName>
                                        </p:attrNameLst>
                                      </p:cBhvr>
                                      <p:to>
                                        <p:strVal val="visible"/>
                                      </p:to>
                                    </p:set>
                                    <p:animEffect transition="in" filter="barn(inVertical)">
                                      <p:cBhvr>
                                        <p:cTn id="7" dur="500"/>
                                        <p:tgtEl>
                                          <p:spTgt spid="7168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71683"/>
                                        </p:tgtEl>
                                        <p:attrNameLst>
                                          <p:attrName>style.visibility</p:attrName>
                                        </p:attrNameLst>
                                      </p:cBhvr>
                                      <p:to>
                                        <p:strVal val="visible"/>
                                      </p:to>
                                    </p:set>
                                    <p:animEffect transition="in" filter="wheel(1)">
                                      <p:cBhvr>
                                        <p:cTn id="12" dur="2000"/>
                                        <p:tgtEl>
                                          <p:spTgt spid="71683"/>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71682">
                                            <p:txEl>
                                              <p:pRg st="0" end="0"/>
                                            </p:txEl>
                                          </p:spTgt>
                                        </p:tgtEl>
                                        <p:attrNameLst>
                                          <p:attrName>style.visibility</p:attrName>
                                        </p:attrNameLst>
                                      </p:cBhvr>
                                      <p:to>
                                        <p:strVal val="visible"/>
                                      </p:to>
                                    </p:set>
                                    <p:animEffect transition="in" filter="circle(in)">
                                      <p:cBhvr>
                                        <p:cTn id="17" dur="2000"/>
                                        <p:tgtEl>
                                          <p:spTgt spid="71682">
                                            <p:txEl>
                                              <p:pRg st="0" end="0"/>
                                            </p:txEl>
                                          </p:spTgt>
                                        </p:tgtEl>
                                      </p:cBhvr>
                                    </p:animEffect>
                                  </p:childTnLst>
                                </p:cTn>
                              </p:par>
                              <p:par>
                                <p:cTn id="18" presetID="6" presetClass="entr" presetSubtype="16" fill="hold" grpId="0" nodeType="withEffect">
                                  <p:stCondLst>
                                    <p:cond delay="0"/>
                                  </p:stCondLst>
                                  <p:childTnLst>
                                    <p:set>
                                      <p:cBhvr>
                                        <p:cTn id="19" dur="1" fill="hold">
                                          <p:stCondLst>
                                            <p:cond delay="0"/>
                                          </p:stCondLst>
                                        </p:cTn>
                                        <p:tgtEl>
                                          <p:spTgt spid="71682">
                                            <p:txEl>
                                              <p:pRg st="1" end="1"/>
                                            </p:txEl>
                                          </p:spTgt>
                                        </p:tgtEl>
                                        <p:attrNameLst>
                                          <p:attrName>style.visibility</p:attrName>
                                        </p:attrNameLst>
                                      </p:cBhvr>
                                      <p:to>
                                        <p:strVal val="visible"/>
                                      </p:to>
                                    </p:set>
                                    <p:animEffect transition="in" filter="circle(in)">
                                      <p:cBhvr>
                                        <p:cTn id="20" dur="2000"/>
                                        <p:tgtEl>
                                          <p:spTgt spid="71682">
                                            <p:txEl>
                                              <p:pRg st="1" end="1"/>
                                            </p:txEl>
                                          </p:spTgt>
                                        </p:tgtEl>
                                      </p:cBhvr>
                                    </p:animEffect>
                                  </p:childTnLst>
                                </p:cTn>
                              </p:par>
                              <p:par>
                                <p:cTn id="21" presetID="6" presetClass="entr" presetSubtype="16" fill="hold" grpId="0" nodeType="withEffect">
                                  <p:stCondLst>
                                    <p:cond delay="0"/>
                                  </p:stCondLst>
                                  <p:childTnLst>
                                    <p:set>
                                      <p:cBhvr>
                                        <p:cTn id="22" dur="1" fill="hold">
                                          <p:stCondLst>
                                            <p:cond delay="0"/>
                                          </p:stCondLst>
                                        </p:cTn>
                                        <p:tgtEl>
                                          <p:spTgt spid="71682">
                                            <p:txEl>
                                              <p:pRg st="2" end="2"/>
                                            </p:txEl>
                                          </p:spTgt>
                                        </p:tgtEl>
                                        <p:attrNameLst>
                                          <p:attrName>style.visibility</p:attrName>
                                        </p:attrNameLst>
                                      </p:cBhvr>
                                      <p:to>
                                        <p:strVal val="visible"/>
                                      </p:to>
                                    </p:set>
                                    <p:animEffect transition="in" filter="circle(in)">
                                      <p:cBhvr>
                                        <p:cTn id="23" dur="2000"/>
                                        <p:tgtEl>
                                          <p:spTgt spid="71682">
                                            <p:txEl>
                                              <p:pRg st="2" end="2"/>
                                            </p:txEl>
                                          </p:spTgt>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71682">
                                            <p:txEl>
                                              <p:pRg st="6" end="6"/>
                                            </p:txEl>
                                          </p:spTgt>
                                        </p:tgtEl>
                                        <p:attrNameLst>
                                          <p:attrName>style.visibility</p:attrName>
                                        </p:attrNameLst>
                                      </p:cBhvr>
                                      <p:to>
                                        <p:strVal val="visible"/>
                                      </p:to>
                                    </p:set>
                                    <p:animEffect transition="in" filter="circle(in)">
                                      <p:cBhvr>
                                        <p:cTn id="26" dur="2000"/>
                                        <p:tgtEl>
                                          <p:spTgt spid="7168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2" grpId="0" build="p"/>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p:txBody>
          <a:bodyPr/>
          <a:lstStyle/>
          <a:p>
            <a:pPr eaLnBrk="1" hangingPunct="1"/>
            <a:endParaRPr lang="zh-CN" altLang="zh-CN"/>
          </a:p>
        </p:txBody>
      </p:sp>
      <p:sp>
        <p:nvSpPr>
          <p:cNvPr id="11267" name="Rectangle 3"/>
          <p:cNvSpPr>
            <a:spLocks noGrp="1" noChangeArrowheads="1"/>
          </p:cNvSpPr>
          <p:nvPr>
            <p:ph type="body" idx="4294967295"/>
          </p:nvPr>
        </p:nvSpPr>
        <p:spPr>
          <a:xfrm>
            <a:off x="304800" y="304800"/>
            <a:ext cx="8458200" cy="6130925"/>
          </a:xfrm>
        </p:spPr>
        <p:txBody>
          <a:bodyPr/>
          <a:lstStyle/>
          <a:p>
            <a:pPr eaLnBrk="1" hangingPunct="1">
              <a:lnSpc>
                <a:spcPct val="105000"/>
              </a:lnSpc>
              <a:spcBef>
                <a:spcPct val="0"/>
              </a:spcBef>
              <a:buFontTx/>
              <a:buNone/>
            </a:pPr>
            <a:r>
              <a:rPr lang="en-US" altLang="zh-CN" sz="3600" b="1" i="1" u="sng">
                <a:latin typeface="方正粗黑宋简体" panose="02000000000000000000" pitchFamily="2" charset="-122"/>
                <a:ea typeface="方正粗黑宋简体" panose="02000000000000000000" pitchFamily="2" charset="-122"/>
                <a:cs typeface="方正粗黑宋简体" panose="02000000000000000000" pitchFamily="2" charset="-122"/>
              </a:rPr>
              <a:t>  </a:t>
            </a:r>
            <a:r>
              <a:rPr lang="zh-CN" altLang="en-US" sz="3600" b="1" i="1" u="sng">
                <a:solidFill>
                  <a:srgbClr val="FF0000"/>
                </a:solidFill>
                <a:latin typeface="方正粗黑宋简体" panose="02000000000000000000" pitchFamily="2" charset="-122"/>
                <a:ea typeface="方正粗黑宋简体" panose="02000000000000000000" pitchFamily="2" charset="-122"/>
                <a:cs typeface="方正粗黑宋简体" panose="02000000000000000000" pitchFamily="2" charset="-122"/>
              </a:rPr>
              <a:t>惊人的著作量</a:t>
            </a:r>
            <a:r>
              <a:rPr lang="zh-CN" altLang="en-US" sz="3600">
                <a:solidFill>
                  <a:srgbClr val="000000"/>
                </a:solidFill>
                <a:latin typeface="方正粗黑宋简体" panose="02000000000000000000" pitchFamily="2" charset="-122"/>
                <a:ea typeface="方正粗黑宋简体" panose="02000000000000000000" pitchFamily="2" charset="-122"/>
                <a:cs typeface="方正粗黑宋简体" panose="02000000000000000000" pitchFamily="2" charset="-122"/>
              </a:rPr>
              <a:t>。</a:t>
            </a:r>
            <a:r>
              <a:rPr lang="zh-CN" altLang="en-US" sz="2800" b="1">
                <a:solidFill>
                  <a:srgbClr val="000000"/>
                </a:solidFill>
                <a:latin typeface="方正粗黑宋简体" panose="02000000000000000000" pitchFamily="2" charset="-122"/>
                <a:ea typeface="方正粗黑宋简体" panose="02000000000000000000" pitchFamily="2" charset="-122"/>
                <a:cs typeface="方正粗黑宋简体" panose="02000000000000000000" pitchFamily="2" charset="-122"/>
              </a:rPr>
              <a:t>欧拉渊博的知识，无穷无尽的创作精力和空前丰富的著作，都是令人</a:t>
            </a:r>
            <a:r>
              <a:rPr lang="zh-CN" altLang="en-US" sz="2800" b="1">
                <a:solidFill>
                  <a:srgbClr val="00CC00"/>
                </a:solidFill>
                <a:latin typeface="方正粗黑宋简体" panose="02000000000000000000" pitchFamily="2" charset="-122"/>
                <a:ea typeface="方正粗黑宋简体" panose="02000000000000000000" pitchFamily="2" charset="-122"/>
                <a:cs typeface="方正粗黑宋简体" panose="02000000000000000000" pitchFamily="2" charset="-122"/>
              </a:rPr>
              <a:t>惊叹不已</a:t>
            </a:r>
            <a:r>
              <a:rPr lang="zh-CN" altLang="en-US" sz="2800" b="1">
                <a:solidFill>
                  <a:srgbClr val="000000"/>
                </a:solidFill>
                <a:latin typeface="方正粗黑宋简体" panose="02000000000000000000" pitchFamily="2" charset="-122"/>
                <a:ea typeface="方正粗黑宋简体" panose="02000000000000000000" pitchFamily="2" charset="-122"/>
                <a:cs typeface="方正粗黑宋简体" panose="02000000000000000000" pitchFamily="2" charset="-122"/>
              </a:rPr>
              <a:t>的！他从</a:t>
            </a:r>
            <a:r>
              <a:rPr lang="en-US" altLang="zh-CN" sz="2800" b="1">
                <a:solidFill>
                  <a:srgbClr val="000000"/>
                </a:solidFill>
                <a:latin typeface="方正粗黑宋简体" panose="02000000000000000000" pitchFamily="2" charset="-122"/>
                <a:ea typeface="方正粗黑宋简体" panose="02000000000000000000" pitchFamily="2" charset="-122"/>
                <a:cs typeface="方正粗黑宋简体" panose="02000000000000000000" pitchFamily="2" charset="-122"/>
              </a:rPr>
              <a:t>19</a:t>
            </a:r>
            <a:r>
              <a:rPr lang="zh-CN" altLang="en-US" sz="2800" b="1">
                <a:solidFill>
                  <a:srgbClr val="000000"/>
                </a:solidFill>
                <a:latin typeface="方正粗黑宋简体" panose="02000000000000000000" pitchFamily="2" charset="-122"/>
                <a:ea typeface="方正粗黑宋简体" panose="02000000000000000000" pitchFamily="2" charset="-122"/>
                <a:cs typeface="方正粗黑宋简体" panose="02000000000000000000" pitchFamily="2" charset="-122"/>
              </a:rPr>
              <a:t>岁开始</a:t>
            </a:r>
            <a:r>
              <a:rPr lang="zh-CN" altLang="en-US" sz="2800" b="1">
                <a:solidFill>
                  <a:srgbClr val="00CC00"/>
                </a:solidFill>
                <a:latin typeface="方正粗黑宋简体" panose="02000000000000000000" pitchFamily="2" charset="-122"/>
                <a:ea typeface="方正粗黑宋简体" panose="02000000000000000000" pitchFamily="2" charset="-122"/>
                <a:cs typeface="方正粗黑宋简体" panose="02000000000000000000" pitchFamily="2" charset="-122"/>
              </a:rPr>
              <a:t>发表论文</a:t>
            </a:r>
            <a:r>
              <a:rPr lang="zh-CN" altLang="en-US" sz="2800" b="1">
                <a:solidFill>
                  <a:srgbClr val="000000"/>
                </a:solidFill>
                <a:latin typeface="方正粗黑宋简体" panose="02000000000000000000" pitchFamily="2" charset="-122"/>
                <a:ea typeface="方正粗黑宋简体" panose="02000000000000000000" pitchFamily="2" charset="-122"/>
                <a:cs typeface="方正粗黑宋简体" panose="02000000000000000000" pitchFamily="2" charset="-122"/>
              </a:rPr>
              <a:t>，直到</a:t>
            </a:r>
            <a:r>
              <a:rPr lang="en-US" altLang="zh-CN" sz="2800" b="1">
                <a:solidFill>
                  <a:srgbClr val="000000"/>
                </a:solidFill>
                <a:latin typeface="方正粗黑宋简体" panose="02000000000000000000" pitchFamily="2" charset="-122"/>
                <a:ea typeface="方正粗黑宋简体" panose="02000000000000000000" pitchFamily="2" charset="-122"/>
                <a:cs typeface="方正粗黑宋简体" panose="02000000000000000000" pitchFamily="2" charset="-122"/>
              </a:rPr>
              <a:t>76</a:t>
            </a:r>
            <a:r>
              <a:rPr lang="zh-CN" altLang="en-US" sz="2800" b="1">
                <a:solidFill>
                  <a:srgbClr val="000000"/>
                </a:solidFill>
                <a:latin typeface="方正粗黑宋简体" panose="02000000000000000000" pitchFamily="2" charset="-122"/>
                <a:ea typeface="方正粗黑宋简体" panose="02000000000000000000" pitchFamily="2" charset="-122"/>
                <a:cs typeface="方正粗黑宋简体" panose="02000000000000000000" pitchFamily="2" charset="-122"/>
              </a:rPr>
              <a:t>岁，半个多世纪写下了浩如烟海的书籍和论文．可以说欧拉是科学史上最多产的一位杰出的数学家，据统计他那不倦的一生，共写下了</a:t>
            </a:r>
            <a:r>
              <a:rPr lang="en-US" altLang="zh-CN" sz="2800" b="1">
                <a:solidFill>
                  <a:srgbClr val="000000"/>
                </a:solidFill>
                <a:latin typeface="方正粗黑宋简体" panose="02000000000000000000" pitchFamily="2" charset="-122"/>
                <a:ea typeface="方正粗黑宋简体" panose="02000000000000000000" pitchFamily="2" charset="-122"/>
                <a:cs typeface="方正粗黑宋简体" panose="02000000000000000000" pitchFamily="2" charset="-122"/>
              </a:rPr>
              <a:t>886</a:t>
            </a:r>
            <a:r>
              <a:rPr lang="zh-CN" altLang="en-US" sz="2800" b="1">
                <a:solidFill>
                  <a:srgbClr val="000000"/>
                </a:solidFill>
                <a:latin typeface="方正粗黑宋简体" panose="02000000000000000000" pitchFamily="2" charset="-122"/>
                <a:ea typeface="方正粗黑宋简体" panose="02000000000000000000" pitchFamily="2" charset="-122"/>
                <a:cs typeface="方正粗黑宋简体" panose="02000000000000000000" pitchFamily="2" charset="-122"/>
              </a:rPr>
              <a:t>本书籍和论文（七十余卷，牛顿全集八卷，</a:t>
            </a:r>
            <a:r>
              <a:rPr lang="zh-CN" altLang="en-US" sz="2800" b="1">
                <a:solidFill>
                  <a:srgbClr val="00CC00"/>
                </a:solidFill>
                <a:latin typeface="方正粗黑宋简体" panose="02000000000000000000" pitchFamily="2" charset="-122"/>
                <a:ea typeface="方正粗黑宋简体" panose="02000000000000000000" pitchFamily="2" charset="-122"/>
                <a:cs typeface="方正粗黑宋简体" panose="02000000000000000000" pitchFamily="2" charset="-122"/>
              </a:rPr>
              <a:t>高斯</a:t>
            </a:r>
            <a:r>
              <a:rPr lang="zh-CN" altLang="en-US" sz="2800" b="1">
                <a:solidFill>
                  <a:srgbClr val="000000"/>
                </a:solidFill>
                <a:latin typeface="方正粗黑宋简体" panose="02000000000000000000" pitchFamily="2" charset="-122"/>
                <a:ea typeface="方正粗黑宋简体" panose="02000000000000000000" pitchFamily="2" charset="-122"/>
                <a:cs typeface="方正粗黑宋简体" panose="02000000000000000000" pitchFamily="2" charset="-122"/>
              </a:rPr>
              <a:t>全集十二卷），其中分析、代数、</a:t>
            </a:r>
            <a:r>
              <a:rPr lang="zh-CN" altLang="en-US" sz="2800" b="1">
                <a:solidFill>
                  <a:srgbClr val="00CC00"/>
                </a:solidFill>
                <a:latin typeface="方正粗黑宋简体" panose="02000000000000000000" pitchFamily="2" charset="-122"/>
                <a:ea typeface="方正粗黑宋简体" panose="02000000000000000000" pitchFamily="2" charset="-122"/>
                <a:cs typeface="方正粗黑宋简体" panose="02000000000000000000" pitchFamily="2" charset="-122"/>
              </a:rPr>
              <a:t>数论</a:t>
            </a:r>
            <a:r>
              <a:rPr lang="zh-CN" altLang="en-US" sz="2800" b="1">
                <a:solidFill>
                  <a:srgbClr val="000000"/>
                </a:solidFill>
                <a:latin typeface="方正粗黑宋简体" panose="02000000000000000000" pitchFamily="2" charset="-122"/>
                <a:ea typeface="方正粗黑宋简体" panose="02000000000000000000" pitchFamily="2" charset="-122"/>
                <a:cs typeface="方正粗黑宋简体" panose="02000000000000000000" pitchFamily="2" charset="-122"/>
              </a:rPr>
              <a:t>占</a:t>
            </a:r>
            <a:r>
              <a:rPr lang="en-US" altLang="zh-CN" sz="2800" b="1">
                <a:solidFill>
                  <a:srgbClr val="000000"/>
                </a:solidFill>
                <a:latin typeface="方正粗黑宋简体" panose="02000000000000000000" pitchFamily="2" charset="-122"/>
                <a:ea typeface="方正粗黑宋简体" panose="02000000000000000000" pitchFamily="2" charset="-122"/>
                <a:cs typeface="方正粗黑宋简体" panose="02000000000000000000" pitchFamily="2" charset="-122"/>
              </a:rPr>
              <a:t>40%</a:t>
            </a:r>
            <a:r>
              <a:rPr lang="zh-CN" altLang="en-US" sz="2800" b="1">
                <a:solidFill>
                  <a:srgbClr val="000000"/>
                </a:solidFill>
                <a:latin typeface="方正粗黑宋简体" panose="02000000000000000000" pitchFamily="2" charset="-122"/>
                <a:ea typeface="方正粗黑宋简体" panose="02000000000000000000" pitchFamily="2" charset="-122"/>
                <a:cs typeface="方正粗黑宋简体" panose="02000000000000000000" pitchFamily="2" charset="-122"/>
              </a:rPr>
              <a:t>，几何占</a:t>
            </a:r>
            <a:r>
              <a:rPr lang="en-US" altLang="zh-CN" sz="2800" b="1">
                <a:solidFill>
                  <a:srgbClr val="000000"/>
                </a:solidFill>
                <a:latin typeface="方正粗黑宋简体" panose="02000000000000000000" pitchFamily="2" charset="-122"/>
                <a:ea typeface="方正粗黑宋简体" panose="02000000000000000000" pitchFamily="2" charset="-122"/>
                <a:cs typeface="方正粗黑宋简体" panose="02000000000000000000" pitchFamily="2" charset="-122"/>
              </a:rPr>
              <a:t>18%</a:t>
            </a:r>
            <a:r>
              <a:rPr lang="zh-CN" altLang="en-US" sz="2800" b="1">
                <a:solidFill>
                  <a:srgbClr val="000000"/>
                </a:solidFill>
                <a:latin typeface="方正粗黑宋简体" panose="02000000000000000000" pitchFamily="2" charset="-122"/>
                <a:ea typeface="方正粗黑宋简体" panose="02000000000000000000" pitchFamily="2" charset="-122"/>
                <a:cs typeface="方正粗黑宋简体" panose="02000000000000000000" pitchFamily="2" charset="-122"/>
              </a:rPr>
              <a:t>，物理和</a:t>
            </a:r>
            <a:r>
              <a:rPr lang="zh-CN" altLang="en-US" sz="2800" b="1">
                <a:solidFill>
                  <a:srgbClr val="00CC00"/>
                </a:solidFill>
                <a:latin typeface="方正粗黑宋简体" panose="02000000000000000000" pitchFamily="2" charset="-122"/>
                <a:ea typeface="方正粗黑宋简体" panose="02000000000000000000" pitchFamily="2" charset="-122"/>
                <a:cs typeface="方正粗黑宋简体" panose="02000000000000000000" pitchFamily="2" charset="-122"/>
              </a:rPr>
              <a:t>力学</a:t>
            </a:r>
            <a:r>
              <a:rPr lang="zh-CN" altLang="en-US" sz="2800" b="1">
                <a:solidFill>
                  <a:srgbClr val="000000"/>
                </a:solidFill>
                <a:latin typeface="方正粗黑宋简体" panose="02000000000000000000" pitchFamily="2" charset="-122"/>
                <a:ea typeface="方正粗黑宋简体" panose="02000000000000000000" pitchFamily="2" charset="-122"/>
                <a:cs typeface="方正粗黑宋简体" panose="02000000000000000000" pitchFamily="2" charset="-122"/>
              </a:rPr>
              <a:t>占</a:t>
            </a:r>
            <a:r>
              <a:rPr lang="en-US" altLang="zh-CN" sz="2800" b="1">
                <a:solidFill>
                  <a:srgbClr val="000000"/>
                </a:solidFill>
                <a:latin typeface="方正粗黑宋简体" panose="02000000000000000000" pitchFamily="2" charset="-122"/>
                <a:ea typeface="方正粗黑宋简体" panose="02000000000000000000" pitchFamily="2" charset="-122"/>
                <a:cs typeface="方正粗黑宋简体" panose="02000000000000000000" pitchFamily="2" charset="-122"/>
              </a:rPr>
              <a:t>28%</a:t>
            </a:r>
            <a:r>
              <a:rPr lang="zh-CN" altLang="en-US" sz="2800" b="1">
                <a:solidFill>
                  <a:srgbClr val="000000"/>
                </a:solidFill>
                <a:latin typeface="方正粗黑宋简体" panose="02000000000000000000" pitchFamily="2" charset="-122"/>
                <a:ea typeface="方正粗黑宋简体" panose="02000000000000000000" pitchFamily="2" charset="-122"/>
                <a:cs typeface="方正粗黑宋简体" panose="02000000000000000000" pitchFamily="2" charset="-122"/>
              </a:rPr>
              <a:t>，</a:t>
            </a:r>
            <a:r>
              <a:rPr lang="zh-CN" altLang="en-US" sz="2800" b="1">
                <a:solidFill>
                  <a:srgbClr val="00CC00"/>
                </a:solidFill>
                <a:latin typeface="方正粗黑宋简体" panose="02000000000000000000" pitchFamily="2" charset="-122"/>
                <a:ea typeface="方正粗黑宋简体" panose="02000000000000000000" pitchFamily="2" charset="-122"/>
                <a:cs typeface="方正粗黑宋简体" panose="02000000000000000000" pitchFamily="2" charset="-122"/>
              </a:rPr>
              <a:t>天文</a:t>
            </a:r>
            <a:r>
              <a:rPr lang="zh-CN" altLang="en-US" sz="2800" b="1">
                <a:solidFill>
                  <a:srgbClr val="000000"/>
                </a:solidFill>
                <a:latin typeface="方正粗黑宋简体" panose="02000000000000000000" pitchFamily="2" charset="-122"/>
                <a:ea typeface="方正粗黑宋简体" panose="02000000000000000000" pitchFamily="2" charset="-122"/>
                <a:cs typeface="方正粗黑宋简体" panose="02000000000000000000" pitchFamily="2" charset="-122"/>
              </a:rPr>
              <a:t>学占</a:t>
            </a:r>
            <a:r>
              <a:rPr lang="en-US" altLang="zh-CN" sz="2800" b="1">
                <a:solidFill>
                  <a:srgbClr val="000000"/>
                </a:solidFill>
                <a:latin typeface="方正粗黑宋简体" panose="02000000000000000000" pitchFamily="2" charset="-122"/>
                <a:ea typeface="方正粗黑宋简体" panose="02000000000000000000" pitchFamily="2" charset="-122"/>
                <a:cs typeface="方正粗黑宋简体" panose="02000000000000000000" pitchFamily="2" charset="-122"/>
              </a:rPr>
              <a:t>11%</a:t>
            </a:r>
            <a:r>
              <a:rPr lang="zh-CN" altLang="en-US" sz="2800" b="1">
                <a:solidFill>
                  <a:srgbClr val="000000"/>
                </a:solidFill>
                <a:latin typeface="方正粗黑宋简体" panose="02000000000000000000" pitchFamily="2" charset="-122"/>
                <a:ea typeface="方正粗黑宋简体" panose="02000000000000000000" pitchFamily="2" charset="-122"/>
                <a:cs typeface="方正粗黑宋简体" panose="02000000000000000000" pitchFamily="2" charset="-122"/>
              </a:rPr>
              <a:t>，</a:t>
            </a:r>
            <a:r>
              <a:rPr lang="zh-CN" altLang="en-US" sz="2800" b="1">
                <a:solidFill>
                  <a:srgbClr val="00CC00"/>
                </a:solidFill>
                <a:latin typeface="方正粗黑宋简体" panose="02000000000000000000" pitchFamily="2" charset="-122"/>
                <a:ea typeface="方正粗黑宋简体" panose="02000000000000000000" pitchFamily="2" charset="-122"/>
                <a:cs typeface="方正粗黑宋简体" panose="02000000000000000000" pitchFamily="2" charset="-122"/>
              </a:rPr>
              <a:t>弹道学</a:t>
            </a:r>
            <a:r>
              <a:rPr lang="zh-CN" altLang="en-US" sz="2800" b="1">
                <a:solidFill>
                  <a:srgbClr val="000000"/>
                </a:solidFill>
                <a:latin typeface="方正粗黑宋简体" panose="02000000000000000000" pitchFamily="2" charset="-122"/>
                <a:ea typeface="方正粗黑宋简体" panose="02000000000000000000" pitchFamily="2" charset="-122"/>
                <a:cs typeface="方正粗黑宋简体" panose="02000000000000000000" pitchFamily="2" charset="-122"/>
              </a:rPr>
              <a:t>、</a:t>
            </a:r>
            <a:r>
              <a:rPr lang="zh-CN" altLang="en-US" sz="2800" b="1">
                <a:solidFill>
                  <a:srgbClr val="00CC00"/>
                </a:solidFill>
                <a:latin typeface="方正粗黑宋简体" panose="02000000000000000000" pitchFamily="2" charset="-122"/>
                <a:ea typeface="方正粗黑宋简体" panose="02000000000000000000" pitchFamily="2" charset="-122"/>
                <a:cs typeface="方正粗黑宋简体" panose="02000000000000000000" pitchFamily="2" charset="-122"/>
              </a:rPr>
              <a:t>航海学</a:t>
            </a:r>
            <a:r>
              <a:rPr lang="zh-CN" altLang="en-US" sz="2800" b="1">
                <a:solidFill>
                  <a:srgbClr val="000000"/>
                </a:solidFill>
                <a:latin typeface="方正粗黑宋简体" panose="02000000000000000000" pitchFamily="2" charset="-122"/>
                <a:ea typeface="方正粗黑宋简体" panose="02000000000000000000" pitchFamily="2" charset="-122"/>
                <a:cs typeface="方正粗黑宋简体" panose="02000000000000000000" pitchFamily="2" charset="-122"/>
              </a:rPr>
              <a:t>、</a:t>
            </a:r>
            <a:r>
              <a:rPr lang="zh-CN" altLang="en-US" sz="2800" b="1">
                <a:solidFill>
                  <a:srgbClr val="00CC00"/>
                </a:solidFill>
                <a:latin typeface="方正粗黑宋简体" panose="02000000000000000000" pitchFamily="2" charset="-122"/>
                <a:ea typeface="方正粗黑宋简体" panose="02000000000000000000" pitchFamily="2" charset="-122"/>
                <a:cs typeface="方正粗黑宋简体" panose="02000000000000000000" pitchFamily="2" charset="-122"/>
              </a:rPr>
              <a:t>建筑学</a:t>
            </a:r>
            <a:r>
              <a:rPr lang="zh-CN" altLang="en-US" sz="2800" b="1">
                <a:solidFill>
                  <a:srgbClr val="000000"/>
                </a:solidFill>
                <a:latin typeface="方正粗黑宋简体" panose="02000000000000000000" pitchFamily="2" charset="-122"/>
                <a:ea typeface="方正粗黑宋简体" panose="02000000000000000000" pitchFamily="2" charset="-122"/>
                <a:cs typeface="方正粗黑宋简体" panose="02000000000000000000" pitchFamily="2" charset="-122"/>
              </a:rPr>
              <a:t>等占</a:t>
            </a:r>
            <a:r>
              <a:rPr lang="en-US" altLang="zh-CN" sz="2800" b="1">
                <a:solidFill>
                  <a:srgbClr val="000000"/>
                </a:solidFill>
                <a:latin typeface="方正粗黑宋简体" panose="02000000000000000000" pitchFamily="2" charset="-122"/>
                <a:ea typeface="方正粗黑宋简体" panose="02000000000000000000" pitchFamily="2" charset="-122"/>
                <a:cs typeface="方正粗黑宋简体" panose="02000000000000000000" pitchFamily="2" charset="-122"/>
              </a:rPr>
              <a:t>3%</a:t>
            </a:r>
            <a:r>
              <a:rPr lang="zh-CN" altLang="en-US" sz="2800" b="1">
                <a:solidFill>
                  <a:srgbClr val="000000"/>
                </a:solidFill>
                <a:latin typeface="方正粗黑宋简体" panose="02000000000000000000" pitchFamily="2" charset="-122"/>
                <a:ea typeface="方正粗黑宋简体" panose="02000000000000000000" pitchFamily="2" charset="-122"/>
                <a:cs typeface="方正粗黑宋简体" panose="02000000000000000000" pitchFamily="2" charset="-122"/>
              </a:rPr>
              <a:t>，彼得堡科学院为了整理他的著作，足足忙碌了四十七年。他那顽强的毅力和</a:t>
            </a:r>
            <a:r>
              <a:rPr lang="zh-CN" altLang="en-US" sz="2800" b="1">
                <a:solidFill>
                  <a:srgbClr val="00CC00"/>
                </a:solidFill>
                <a:latin typeface="方正粗黑宋简体" panose="02000000000000000000" pitchFamily="2" charset="-122"/>
                <a:ea typeface="方正粗黑宋简体" panose="02000000000000000000" pitchFamily="2" charset="-122"/>
                <a:cs typeface="方正粗黑宋简体" panose="02000000000000000000" pitchFamily="2" charset="-122"/>
              </a:rPr>
              <a:t>孜孜不倦</a:t>
            </a:r>
            <a:r>
              <a:rPr lang="zh-CN" altLang="en-US" sz="2800" b="1">
                <a:solidFill>
                  <a:srgbClr val="000000"/>
                </a:solidFill>
                <a:latin typeface="方正粗黑宋简体" panose="02000000000000000000" pitchFamily="2" charset="-122"/>
                <a:ea typeface="方正粗黑宋简体" panose="02000000000000000000" pitchFamily="2" charset="-122"/>
                <a:cs typeface="方正粗黑宋简体" panose="02000000000000000000" pitchFamily="2" charset="-122"/>
              </a:rPr>
              <a:t>的治学精神，使他在双目失明以后， 也没有停止对数学的研究，在失明后的</a:t>
            </a:r>
            <a:r>
              <a:rPr lang="en-US" altLang="zh-CN" sz="2800" b="1">
                <a:solidFill>
                  <a:srgbClr val="000000"/>
                </a:solidFill>
                <a:latin typeface="方正粗黑宋简体" panose="02000000000000000000" pitchFamily="2" charset="-122"/>
                <a:ea typeface="方正粗黑宋简体" panose="02000000000000000000" pitchFamily="2" charset="-122"/>
                <a:cs typeface="方正粗黑宋简体" panose="02000000000000000000" pitchFamily="2" charset="-122"/>
              </a:rPr>
              <a:t>17</a:t>
            </a:r>
            <a:r>
              <a:rPr lang="zh-CN" altLang="en-US" sz="2800" b="1">
                <a:solidFill>
                  <a:srgbClr val="000000"/>
                </a:solidFill>
                <a:latin typeface="方正粗黑宋简体" panose="02000000000000000000" pitchFamily="2" charset="-122"/>
                <a:ea typeface="方正粗黑宋简体" panose="02000000000000000000" pitchFamily="2" charset="-122"/>
                <a:cs typeface="方正粗黑宋简体" panose="02000000000000000000" pitchFamily="2" charset="-122"/>
              </a:rPr>
              <a:t>年间，他还口述了几本书和</a:t>
            </a:r>
            <a:r>
              <a:rPr lang="en-US" altLang="zh-CN" sz="2800" b="1">
                <a:solidFill>
                  <a:srgbClr val="000000"/>
                </a:solidFill>
                <a:latin typeface="方正粗黑宋简体" panose="02000000000000000000" pitchFamily="2" charset="-122"/>
                <a:ea typeface="方正粗黑宋简体" panose="02000000000000000000" pitchFamily="2" charset="-122"/>
                <a:cs typeface="方正粗黑宋简体" panose="02000000000000000000" pitchFamily="2" charset="-122"/>
              </a:rPr>
              <a:t>400</a:t>
            </a:r>
            <a:r>
              <a:rPr lang="zh-CN" altLang="en-US" sz="2800" b="1">
                <a:solidFill>
                  <a:srgbClr val="000000"/>
                </a:solidFill>
                <a:latin typeface="方正粗黑宋简体" panose="02000000000000000000" pitchFamily="2" charset="-122"/>
                <a:ea typeface="方正粗黑宋简体" panose="02000000000000000000" pitchFamily="2" charset="-122"/>
                <a:cs typeface="方正粗黑宋简体" panose="02000000000000000000" pitchFamily="2" charset="-122"/>
              </a:rPr>
              <a:t>篇左右的论文． </a:t>
            </a:r>
          </a:p>
          <a:p>
            <a:pPr eaLnBrk="1" hangingPunct="1">
              <a:spcBef>
                <a:spcPct val="0"/>
              </a:spcBef>
              <a:buFontTx/>
              <a:buNone/>
            </a:pPr>
            <a:endParaRPr lang="zh-CN" altLang="en-US" sz="2800" b="1">
              <a:solidFill>
                <a:srgbClr val="000000"/>
              </a:solidFill>
              <a:latin typeface="方正粗黑宋简体" panose="02000000000000000000" pitchFamily="2" charset="-122"/>
              <a:ea typeface="方正粗黑宋简体" panose="02000000000000000000" pitchFamily="2" charset="-122"/>
              <a:cs typeface="方正粗黑宋简体" panose="02000000000000000000" pitchFamily="2" charset="-122"/>
            </a:endParaRPr>
          </a:p>
          <a:p>
            <a:pPr eaLnBrk="1" hangingPunct="1"/>
            <a:endParaRPr lang="en-US" altLang="zh-CN" sz="2800" b="1">
              <a:solidFill>
                <a:srgbClr val="000000"/>
              </a:solidFill>
              <a:latin typeface="方正粗黑宋简体" panose="02000000000000000000" pitchFamily="2" charset="-122"/>
              <a:ea typeface="方正粗黑宋简体" panose="02000000000000000000" pitchFamily="2" charset="-122"/>
              <a:cs typeface="方正粗黑宋简体" panose="02000000000000000000" pitchFamily="2" charset="-122"/>
            </a:endParaRPr>
          </a:p>
        </p:txBody>
      </p:sp>
    </p:spTree>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nodePh="1">
                                  <p:stCondLst>
                                    <p:cond delay="0"/>
                                  </p:stCondLst>
                                  <p:endCondLst>
                                    <p:cond evt="begin" delay="0">
                                      <p:tn val="5"/>
                                    </p:cond>
                                  </p:endCondLst>
                                  <p:iterate type="lt">
                                    <p:tmPct val="10000"/>
                                  </p:iterate>
                                  <p:childTnLst>
                                    <p:set>
                                      <p:cBhvr>
                                        <p:cTn id="6" dur="indefinite" fill="hold">
                                          <p:stCondLst>
                                            <p:cond delay="0"/>
                                          </p:stCondLst>
                                        </p:cTn>
                                        <p:tgtEl>
                                          <p:spTgt spid="11266"/>
                                        </p:tgtEl>
                                        <p:attrNameLst>
                                          <p:attrName>style.visibility</p:attrName>
                                        </p:attrNameLst>
                                      </p:cBhvr>
                                      <p:to>
                                        <p:strVal val="visible"/>
                                      </p:to>
                                    </p:set>
                                    <p:anim calcmode="lin" valueType="num">
                                      <p:cBhvr additive="base">
                                        <p:cTn id="7" dur="799" fill="hold">
                                          <p:stCondLst>
                                            <p:cond delay="0"/>
                                          </p:stCondLst>
                                        </p:cTn>
                                        <p:tgtEl>
                                          <p:spTgt spid="11266"/>
                                        </p:tgtEl>
                                        <p:attrNameLst>
                                          <p:attrName>ppt_x</p:attrName>
                                        </p:attrNameLst>
                                      </p:cBhvr>
                                      <p:tavLst>
                                        <p:tav tm="0">
                                          <p:val>
                                            <p:strVal val="0-#ppt_w/2"/>
                                          </p:val>
                                        </p:tav>
                                        <p:tav tm="100000">
                                          <p:val>
                                            <p:strVal val="#ppt_x"/>
                                          </p:val>
                                        </p:tav>
                                      </p:tavLst>
                                    </p:anim>
                                    <p:anim calcmode="lin" valueType="num">
                                      <p:cBhvr additive="base">
                                        <p:cTn id="8" dur="799" fill="hold">
                                          <p:stCondLst>
                                            <p:cond delay="0"/>
                                          </p:stCondLst>
                                        </p:cTn>
                                        <p:tgtEl>
                                          <p:spTgt spid="1126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0" presetClass="entr" presetSubtype="0" fill="hold" grpId="0" nodeType="clickEffect">
                                  <p:stCondLst>
                                    <p:cond delay="0"/>
                                  </p:stCondLst>
                                  <p:iterate type="lt">
                                    <p:tmPct val="10000"/>
                                  </p:iterate>
                                  <p:childTnLst>
                                    <p:set>
                                      <p:cBhvr>
                                        <p:cTn id="12" dur="indefinite" fill="hold">
                                          <p:stCondLst>
                                            <p:cond delay="0"/>
                                          </p:stCondLst>
                                        </p:cTn>
                                        <p:tgtEl>
                                          <p:spTgt spid="11267">
                                            <p:txEl>
                                              <p:pRg st="0" end="0"/>
                                            </p:txEl>
                                          </p:spTgt>
                                        </p:tgtEl>
                                        <p:attrNameLst>
                                          <p:attrName>style.visibility</p:attrName>
                                        </p:attrNameLst>
                                      </p:cBhvr>
                                      <p:to>
                                        <p:strVal val="visible"/>
                                      </p:to>
                                    </p:set>
                                    <p:animEffect transition="in" filter="fade">
                                      <p:cBhvr>
                                        <p:cTn id="13" dur="1000"/>
                                        <p:tgtEl>
                                          <p:spTgt spid="11267">
                                            <p:txEl>
                                              <p:pRg st="0" end="0"/>
                                            </p:txEl>
                                          </p:spTgt>
                                        </p:tgtEl>
                                      </p:cBhvr>
                                    </p:animEffect>
                                    <p:anim calcmode="lin" valueType="num">
                                      <p:cBhvr>
                                        <p:cTn id="14" dur="1000" fill="hold"/>
                                        <p:tgtEl>
                                          <p:spTgt spid="11267">
                                            <p:txEl>
                                              <p:pRg st="0" end="0"/>
                                            </p:txEl>
                                          </p:spTgt>
                                        </p:tgtEl>
                                        <p:attrNameLst>
                                          <p:attrName>ppt_x</p:attrName>
                                        </p:attrNameLst>
                                      </p:cBhvr>
                                      <p:tavLst>
                                        <p:tav tm="0">
                                          <p:val>
                                            <p:strVal val="#ppt_x-.1"/>
                                          </p:val>
                                        </p:tav>
                                        <p:tav tm="100000">
                                          <p:val>
                                            <p:strVal val="#ppt_x"/>
                                          </p:val>
                                        </p:tav>
                                      </p:tavLst>
                                    </p:anim>
                                    <p:anim calcmode="lin" valueType="num">
                                      <p:cBhvr>
                                        <p:cTn id="15" dur="1000" fill="hold"/>
                                        <p:tgtEl>
                                          <p:spTgt spid="1126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 grpId="0" autoUpdateAnimBg="0"/>
      <p:bldP spid="11267" grpId="0" build="p"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Rot="1" noChangeArrowheads="1"/>
          </p:cNvSpPr>
          <p:nvPr>
            <p:ph idx="1"/>
          </p:nvPr>
        </p:nvSpPr>
        <p:spPr>
          <a:xfrm>
            <a:off x="25400" y="246063"/>
            <a:ext cx="9118600" cy="5184775"/>
          </a:xfrm>
        </p:spPr>
        <p:txBody>
          <a:bodyPr vert="horz" wrap="square" lIns="91440" tIns="45720" rIns="91440" bIns="45720" numCol="1" rtlCol="0" anchor="t" anchorCtr="0" compatLnSpc="1">
            <a:normAutofit/>
          </a:bodyPr>
          <a:lstStyle/>
          <a:p>
            <a:pPr marL="357505" marR="0" lvl="0" indent="-357505" algn="just" defTabSz="914400" rtl="0" eaLnBrk="1" fontAlgn="auto" latinLnBrk="0" hangingPunct="1">
              <a:lnSpc>
                <a:spcPct val="90000"/>
              </a:lnSpc>
              <a:spcBef>
                <a:spcPts val="1400"/>
              </a:spcBef>
              <a:spcAft>
                <a:spcPts val="0"/>
              </a:spcAft>
              <a:buClr>
                <a:schemeClr val="accent1">
                  <a:lumMod val="75000"/>
                </a:schemeClr>
              </a:buClr>
              <a:buSzPct val="50000"/>
              <a:buFont typeface="Wingdings" panose="05000000000000000000" pitchFamily="2" charset="2"/>
              <a:buChar char="u"/>
              <a:defRPr/>
            </a:pPr>
            <a:r>
              <a:rPr kumimoji="0" lang="zh-CN" altLang="en-US" sz="2800" b="1" i="0" u="none" strike="noStrike" kern="1200" cap="none" spc="0" normalizeH="0" baseline="0" noProof="0" dirty="0">
                <a:ln>
                  <a:noFill/>
                </a:ln>
                <a:solidFill>
                  <a:srgbClr val="FC3E3E"/>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两部图：</a:t>
            </a:r>
            <a:r>
              <a:rPr kumimoji="0" lang="zh-CN" altLang="en-US" sz="2800" b="1" i="0" u="none" strike="noStrike" kern="1200" cap="none" spc="0" normalizeH="0" baseline="0" noProof="0" dirty="0">
                <a:ln>
                  <a:noFill/>
                </a:ln>
                <a:solidFill>
                  <a:schemeClr val="accent1">
                    <a:lumMod val="50000"/>
                  </a:schemeClr>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端点集合可分为</a:t>
            </a:r>
            <a:r>
              <a:rPr kumimoji="0" lang="en-US" altLang="zh-CN" sz="2800" b="1" i="0" u="none" strike="noStrike" kern="1200" cap="none" spc="0" normalizeH="0" baseline="0" noProof="0" dirty="0">
                <a:ln>
                  <a:noFill/>
                </a:ln>
                <a:solidFill>
                  <a:schemeClr val="accent1">
                    <a:lumMod val="50000"/>
                  </a:schemeClr>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2</a:t>
            </a:r>
            <a:r>
              <a:rPr kumimoji="0" lang="zh-CN" altLang="en-US" sz="2800" b="1" i="0" u="none" strike="noStrike" kern="1200" cap="none" spc="0" normalizeH="0" baseline="0" noProof="0" dirty="0">
                <a:ln>
                  <a:noFill/>
                </a:ln>
                <a:solidFill>
                  <a:schemeClr val="accent1">
                    <a:lumMod val="50000"/>
                  </a:schemeClr>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个部分，所有边的</a:t>
            </a:r>
            <a:r>
              <a:rPr kumimoji="0" lang="en-US" altLang="zh-CN" sz="2800" b="1" i="0" u="none" strike="noStrike" kern="1200" cap="none" spc="0" normalizeH="0" baseline="0" noProof="0" dirty="0">
                <a:ln>
                  <a:noFill/>
                </a:ln>
                <a:solidFill>
                  <a:schemeClr val="accent1">
                    <a:lumMod val="50000"/>
                  </a:schemeClr>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2</a:t>
            </a:r>
            <a:r>
              <a:rPr kumimoji="0" lang="zh-CN" altLang="en-US" sz="2800" b="1" i="0" u="none" strike="noStrike" kern="1200" cap="none" spc="0" normalizeH="0" baseline="0" noProof="0" dirty="0">
                <a:ln>
                  <a:noFill/>
                </a:ln>
                <a:solidFill>
                  <a:schemeClr val="accent1">
                    <a:lumMod val="50000"/>
                  </a:schemeClr>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个邻端分别在这</a:t>
            </a:r>
            <a:r>
              <a:rPr kumimoji="0" lang="en-US" altLang="zh-CN" sz="2800" b="1" i="0" u="none" strike="noStrike" kern="1200" cap="none" spc="0" normalizeH="0" baseline="0" noProof="0" dirty="0">
                <a:ln>
                  <a:noFill/>
                </a:ln>
                <a:solidFill>
                  <a:schemeClr val="accent1">
                    <a:lumMod val="50000"/>
                  </a:schemeClr>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2</a:t>
            </a:r>
            <a:r>
              <a:rPr kumimoji="0" lang="zh-CN" altLang="en-US" sz="2800" b="1" i="0" u="none" strike="noStrike" kern="1200" cap="none" spc="0" normalizeH="0" baseline="0" noProof="0" dirty="0">
                <a:ln>
                  <a:noFill/>
                </a:ln>
                <a:solidFill>
                  <a:schemeClr val="accent1">
                    <a:lumMod val="50000"/>
                  </a:schemeClr>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个集合中。</a:t>
            </a:r>
          </a:p>
          <a:p>
            <a:pPr marL="357505" marR="0" lvl="1" indent="-285750" algn="just" defTabSz="914400" rtl="0" eaLnBrk="1" fontAlgn="auto" latinLnBrk="0" hangingPunct="1">
              <a:lnSpc>
                <a:spcPct val="90000"/>
              </a:lnSpc>
              <a:spcBef>
                <a:spcPts val="0"/>
              </a:spcBef>
              <a:spcAft>
                <a:spcPts val="600"/>
              </a:spcAft>
              <a:buClr>
                <a:schemeClr val="accent1">
                  <a:lumMod val="60000"/>
                  <a:lumOff val="40000"/>
                </a:schemeClr>
              </a:buClr>
              <a:buSzTx/>
              <a:buFont typeface="华文新魏" panose="02010800040101010101" pitchFamily="2" charset="-122"/>
              <a:buChar char=" "/>
              <a:defRPr/>
            </a:pPr>
            <a:r>
              <a:rPr kumimoji="0" lang="zh-CN" altLang="en-US" sz="3200" b="1" i="0" u="none" strike="noStrike" kern="1200" cap="none" spc="0" normalizeH="0" baseline="0" noProof="0" dirty="0">
                <a:ln>
                  <a:noFill/>
                </a:ln>
                <a:solidFill>
                  <a:schemeClr val="tx1"/>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特别，完全两部图</a:t>
            </a:r>
            <a:r>
              <a:rPr kumimoji="0" lang="en-US" altLang="zh-CN" sz="3200" b="1" i="0" u="none" strike="noStrike" kern="1200" cap="none" spc="0" normalizeH="0" baseline="0" noProof="0" dirty="0" err="1">
                <a:ln>
                  <a:noFill/>
                </a:ln>
                <a:solidFill>
                  <a:schemeClr val="tx1"/>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K</a:t>
            </a:r>
            <a:r>
              <a:rPr kumimoji="0" lang="en-US" altLang="zh-CN" sz="3200" b="1" i="0" u="none" strike="noStrike" kern="1200" cap="none" spc="0" normalizeH="0" baseline="-25000" noProof="0" dirty="0" err="1">
                <a:ln>
                  <a:noFill/>
                </a:ln>
                <a:solidFill>
                  <a:schemeClr val="tx1"/>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m,n</a:t>
            </a:r>
            <a:r>
              <a:rPr kumimoji="0" lang="zh-CN" altLang="en-US" sz="3200" b="1" i="0" u="none" strike="noStrike" kern="1200" cap="none" spc="0" normalizeH="0" baseline="0" noProof="0" dirty="0">
                <a:ln>
                  <a:noFill/>
                </a:ln>
                <a:solidFill>
                  <a:schemeClr val="tx1"/>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的端点集合有</a:t>
            </a:r>
            <a:r>
              <a:rPr kumimoji="0" lang="en-US" altLang="zh-CN" sz="3200" b="1" i="0" u="none" strike="noStrike" kern="1200" cap="none" spc="0" normalizeH="0" baseline="0" noProof="0" dirty="0">
                <a:ln>
                  <a:noFill/>
                </a:ln>
                <a:solidFill>
                  <a:schemeClr val="tx1"/>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2</a:t>
            </a:r>
            <a:r>
              <a:rPr kumimoji="0" lang="zh-CN" altLang="en-US" sz="3200" b="1" i="0" u="none" strike="noStrike" kern="1200" cap="none" spc="0" normalizeH="0" baseline="0" noProof="0" dirty="0">
                <a:ln>
                  <a:noFill/>
                </a:ln>
                <a:solidFill>
                  <a:schemeClr val="tx1"/>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个部分，分别有</a:t>
            </a:r>
            <a:r>
              <a:rPr kumimoji="0" lang="en-US" altLang="zh-CN" sz="3200" b="1" i="0" u="none" strike="noStrike" kern="1200" cap="none" spc="0" normalizeH="0" baseline="0" noProof="0" dirty="0">
                <a:ln>
                  <a:noFill/>
                </a:ln>
                <a:solidFill>
                  <a:srgbClr val="FC3E3E"/>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m</a:t>
            </a:r>
            <a:r>
              <a:rPr kumimoji="0" lang="zh-CN" altLang="en-US" sz="3200" b="1" i="0" u="none" strike="noStrike" kern="1200" cap="none" spc="0" normalizeH="0" baseline="0" noProof="0" dirty="0">
                <a:ln>
                  <a:noFill/>
                </a:ln>
                <a:solidFill>
                  <a:srgbClr val="FC3E3E"/>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和</a:t>
            </a:r>
            <a:r>
              <a:rPr kumimoji="0" lang="en-US" altLang="zh-CN" sz="3200" b="1" i="0" u="none" strike="noStrike" kern="1200" cap="none" spc="0" normalizeH="0" baseline="0" noProof="0" dirty="0">
                <a:ln>
                  <a:noFill/>
                </a:ln>
                <a:solidFill>
                  <a:srgbClr val="FC3E3E"/>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n</a:t>
            </a:r>
            <a:r>
              <a:rPr kumimoji="0" lang="zh-CN" altLang="en-US" sz="3200" b="1" i="0" u="none" strike="noStrike" kern="1200" cap="none" spc="0" normalizeH="0" baseline="0" noProof="0" dirty="0">
                <a:ln>
                  <a:noFill/>
                </a:ln>
                <a:solidFill>
                  <a:schemeClr val="tx1"/>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个端点；从</a:t>
            </a:r>
            <a:r>
              <a:rPr kumimoji="0" lang="en-US" altLang="zh-CN" sz="3200" b="1" i="0" u="none" strike="noStrike" kern="1200" cap="none" spc="0" normalizeH="0" baseline="0" noProof="0" dirty="0">
                <a:ln>
                  <a:noFill/>
                </a:ln>
                <a:solidFill>
                  <a:schemeClr val="tx1"/>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2</a:t>
            </a:r>
            <a:r>
              <a:rPr kumimoji="0" lang="zh-CN" altLang="en-US" sz="3200" b="1" i="0" u="none" strike="noStrike" kern="1200" cap="none" spc="0" normalizeH="0" baseline="0" noProof="0" dirty="0">
                <a:ln>
                  <a:noFill/>
                </a:ln>
                <a:solidFill>
                  <a:schemeClr val="tx1"/>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个端集合中各任取一个端，它们之间都有一条边，共有</a:t>
            </a:r>
            <a:r>
              <a:rPr kumimoji="0" lang="en-US" altLang="zh-CN" sz="3200" b="1" i="0" u="none" strike="noStrike" kern="1200" cap="none" spc="0" normalizeH="0" baseline="0" noProof="0" dirty="0" err="1">
                <a:ln>
                  <a:noFill/>
                </a:ln>
                <a:solidFill>
                  <a:srgbClr val="FC3E3E"/>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mn</a:t>
            </a:r>
            <a:r>
              <a:rPr kumimoji="0" lang="zh-CN" altLang="en-US" sz="3200" b="1" i="0" u="none" strike="noStrike" kern="1200" cap="none" spc="0" normalizeH="0" baseline="0" noProof="0" dirty="0">
                <a:ln>
                  <a:noFill/>
                </a:ln>
                <a:solidFill>
                  <a:schemeClr val="tx1"/>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条边。</a:t>
            </a:r>
          </a:p>
        </p:txBody>
      </p:sp>
      <p:grpSp>
        <p:nvGrpSpPr>
          <p:cNvPr id="2" name="组合 1"/>
          <p:cNvGrpSpPr/>
          <p:nvPr/>
        </p:nvGrpSpPr>
        <p:grpSpPr>
          <a:xfrm>
            <a:off x="5003800" y="2838450"/>
            <a:ext cx="3816350" cy="3603625"/>
            <a:chOff x="5003800" y="2838450"/>
            <a:chExt cx="3816350" cy="3603625"/>
          </a:xfrm>
        </p:grpSpPr>
        <p:pic>
          <p:nvPicPr>
            <p:cNvPr id="164867" name="Picture 5"/>
            <p:cNvPicPr>
              <a:picLocks noChangeAspect="1"/>
            </p:cNvPicPr>
            <p:nvPr/>
          </p:nvPicPr>
          <p:blipFill>
            <a:blip r:embed="rId3"/>
            <a:stretch>
              <a:fillRect/>
            </a:stretch>
          </p:blipFill>
          <p:spPr>
            <a:xfrm>
              <a:off x="5003800" y="2838450"/>
              <a:ext cx="3816350" cy="2932113"/>
            </a:xfrm>
            <a:prstGeom prst="rect">
              <a:avLst/>
            </a:prstGeom>
            <a:noFill/>
            <a:ln w="9525">
              <a:noFill/>
            </a:ln>
          </p:spPr>
        </p:pic>
        <p:sp>
          <p:nvSpPr>
            <p:cNvPr id="164868" name="矩形 1"/>
            <p:cNvSpPr/>
            <p:nvPr/>
          </p:nvSpPr>
          <p:spPr>
            <a:xfrm>
              <a:off x="6156325" y="5918200"/>
              <a:ext cx="1987550" cy="523875"/>
            </a:xfrm>
            <a:prstGeom prst="rect">
              <a:avLst/>
            </a:prstGeom>
            <a:noFill/>
            <a:ln w="9525">
              <a:noFill/>
            </a:ln>
          </p:spPr>
          <p:txBody>
            <a:bodyPr wrap="none" anchor="t">
              <a:spAutoFit/>
            </a:bodyPr>
            <a:lstStyle/>
            <a:p>
              <a:pPr>
                <a:buSzTx/>
              </a:pPr>
              <a:r>
                <a:rPr lang="zh-CN" altLang="en-US" sz="2800" b="1" dirty="0">
                  <a:solidFill>
                    <a:srgbClr val="FF0000"/>
                  </a:solidFill>
                  <a:latin typeface="Arial" panose="020B0604020202020204" pitchFamily="34" charset="0"/>
                  <a:ea typeface="宋体" panose="02010600030101010101" pitchFamily="2" charset="-122"/>
                </a:rPr>
                <a:t>完全两部图</a:t>
              </a:r>
              <a:endParaRPr lang="zh-CN" altLang="en-US" sz="2800" dirty="0">
                <a:solidFill>
                  <a:srgbClr val="FF0000"/>
                </a:solidFill>
                <a:latin typeface="Arial" panose="020B0604020202020204" pitchFamily="34" charset="0"/>
                <a:ea typeface="宋体" panose="02010600030101010101" pitchFamily="2" charset="-122"/>
              </a:endParaRPr>
            </a:p>
          </p:txBody>
        </p:sp>
      </p:grpSp>
      <p:pic>
        <p:nvPicPr>
          <p:cNvPr id="164869" name="Picture 5"/>
          <p:cNvPicPr>
            <a:picLocks noChangeAspect="1"/>
          </p:cNvPicPr>
          <p:nvPr/>
        </p:nvPicPr>
        <p:blipFill>
          <a:blip r:embed="rId4"/>
          <a:stretch>
            <a:fillRect/>
          </a:stretch>
        </p:blipFill>
        <p:spPr>
          <a:xfrm>
            <a:off x="468313" y="2838450"/>
            <a:ext cx="3724275" cy="2857500"/>
          </a:xfrm>
          <a:prstGeom prst="rect">
            <a:avLst/>
          </a:prstGeom>
          <a:noFill/>
          <a:ln w="9525">
            <a:noFill/>
          </a:ln>
        </p:spPr>
      </p:pic>
      <p:sp>
        <p:nvSpPr>
          <p:cNvPr id="164870" name="矩形 7"/>
          <p:cNvSpPr/>
          <p:nvPr/>
        </p:nvSpPr>
        <p:spPr>
          <a:xfrm>
            <a:off x="1814513" y="5918200"/>
            <a:ext cx="1266825" cy="523875"/>
          </a:xfrm>
          <a:prstGeom prst="rect">
            <a:avLst/>
          </a:prstGeom>
          <a:noFill/>
          <a:ln w="9525">
            <a:noFill/>
          </a:ln>
        </p:spPr>
        <p:txBody>
          <a:bodyPr wrap="none" anchor="t">
            <a:spAutoFit/>
          </a:bodyPr>
          <a:lstStyle/>
          <a:p>
            <a:pPr>
              <a:buSzTx/>
            </a:pPr>
            <a:r>
              <a:rPr lang="zh-CN" altLang="en-US" sz="2800" b="1" dirty="0">
                <a:solidFill>
                  <a:srgbClr val="FF0000"/>
                </a:solidFill>
                <a:latin typeface="Arial" panose="020B0604020202020204" pitchFamily="34" charset="0"/>
                <a:ea typeface="宋体" panose="02010600030101010101" pitchFamily="2" charset="-122"/>
              </a:rPr>
              <a:t>两部图</a:t>
            </a:r>
            <a:endParaRPr lang="zh-CN" altLang="en-US" sz="2800" dirty="0">
              <a:solidFill>
                <a:srgbClr val="FF0000"/>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animEffect transition="in" filter="randombar(horizontal)">
                                      <p:cBhvr>
                                        <p:cTn id="7" dur="500"/>
                                        <p:tgtEl>
                                          <p:spTgt spid="37891">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7891">
                                            <p:txEl>
                                              <p:pRg st="1" end="1"/>
                                            </p:txEl>
                                          </p:spTgt>
                                        </p:tgtEl>
                                        <p:attrNameLst>
                                          <p:attrName>style.visibility</p:attrName>
                                        </p:attrNameLst>
                                      </p:cBhvr>
                                      <p:to>
                                        <p:strVal val="visible"/>
                                      </p:to>
                                    </p:set>
                                    <p:animEffect transition="in" filter="randombar(horizontal)">
                                      <p:cBhvr>
                                        <p:cTn id="10" dur="500"/>
                                        <p:tgtEl>
                                          <p:spTgt spid="3789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1000" fill="hold"/>
                                        <p:tgtEl>
                                          <p:spTgt spid="2"/>
                                        </p:tgtEl>
                                        <p:attrNameLst>
                                          <p:attrName>ppt_w</p:attrName>
                                        </p:attrNameLst>
                                      </p:cBhvr>
                                      <p:tavLst>
                                        <p:tav tm="0">
                                          <p:val>
                                            <p:fltVal val="0"/>
                                          </p:val>
                                        </p:tav>
                                        <p:tav tm="100000">
                                          <p:val>
                                            <p:strVal val="#ppt_w"/>
                                          </p:val>
                                        </p:tav>
                                      </p:tavLst>
                                    </p:anim>
                                    <p:anim calcmode="lin" valueType="num">
                                      <p:cBhvr>
                                        <p:cTn id="16" dur="1000" fill="hold"/>
                                        <p:tgtEl>
                                          <p:spTgt spid="2"/>
                                        </p:tgtEl>
                                        <p:attrNameLst>
                                          <p:attrName>ppt_h</p:attrName>
                                        </p:attrNameLst>
                                      </p:cBhvr>
                                      <p:tavLst>
                                        <p:tav tm="0">
                                          <p:val>
                                            <p:fltVal val="0"/>
                                          </p:val>
                                        </p:tav>
                                        <p:tav tm="100000">
                                          <p:val>
                                            <p:strVal val="#ppt_h"/>
                                          </p:val>
                                        </p:tav>
                                      </p:tavLst>
                                    </p:anim>
                                    <p:anim calcmode="lin" valueType="num">
                                      <p:cBhvr>
                                        <p:cTn id="17" dur="1000" fill="hold"/>
                                        <p:tgtEl>
                                          <p:spTgt spid="2"/>
                                        </p:tgtEl>
                                        <p:attrNameLst>
                                          <p:attrName>style.rotation</p:attrName>
                                        </p:attrNameLst>
                                      </p:cBhvr>
                                      <p:tavLst>
                                        <p:tav tm="0">
                                          <p:val>
                                            <p:fltVal val="90"/>
                                          </p:val>
                                        </p:tav>
                                        <p:tav tm="100000">
                                          <p:val>
                                            <p:fltVal val="0"/>
                                          </p:val>
                                        </p:tav>
                                      </p:tavLst>
                                    </p:anim>
                                    <p:animEffect transition="in" filter="fade">
                                      <p:cBhvr>
                                        <p:cTn id="18"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3"/>
          <p:cNvSpPr>
            <a:spLocks noGrp="1" noRot="1"/>
          </p:cNvSpPr>
          <p:nvPr>
            <p:ph idx="1"/>
          </p:nvPr>
        </p:nvSpPr>
        <p:spPr>
          <a:xfrm>
            <a:off x="0" y="45085"/>
            <a:ext cx="9128760" cy="5184775"/>
          </a:xfrm>
        </p:spPr>
        <p:txBody>
          <a:bodyPr vert="horz" wrap="square" lIns="91440" tIns="45720" rIns="91440" bIns="45720" anchor="t"/>
          <a:lstStyle/>
          <a:p>
            <a:pPr lvl="1" eaLnBrk="1" hangingPunct="1"/>
            <a:r>
              <a:rPr lang="zh-CN" altLang="en-US" sz="4320" b="1" dirty="0">
                <a:latin typeface="方正粗黑宋简体" panose="02000000000000000000" pitchFamily="2" charset="-122"/>
                <a:ea typeface="方正粗黑宋简体" panose="02000000000000000000" pitchFamily="2" charset="-122"/>
              </a:rPr>
              <a:t>正则图：</a:t>
            </a:r>
            <a:r>
              <a:rPr lang="zh-CN" altLang="en-US" sz="4320" b="1" dirty="0">
                <a:solidFill>
                  <a:srgbClr val="FF0000"/>
                </a:solidFill>
                <a:latin typeface="方正粗黑宋简体" panose="02000000000000000000" pitchFamily="2" charset="-122"/>
                <a:ea typeface="方正粗黑宋简体" panose="02000000000000000000" pitchFamily="2" charset="-122"/>
              </a:rPr>
              <a:t>所有端的度数都相等</a:t>
            </a:r>
            <a:r>
              <a:rPr lang="zh-CN" altLang="en-US" sz="4320" b="1" dirty="0">
                <a:latin typeface="方正粗黑宋简体" panose="02000000000000000000" pitchFamily="2" charset="-122"/>
                <a:ea typeface="方正粗黑宋简体" panose="02000000000000000000" pitchFamily="2" charset="-122"/>
              </a:rPr>
              <a:t>的联结图。</a:t>
            </a:r>
            <a:endParaRPr lang="en-US" altLang="zh-CN" sz="4320" b="1" dirty="0">
              <a:latin typeface="方正粗黑宋简体" panose="02000000000000000000" pitchFamily="2" charset="-122"/>
              <a:ea typeface="方正粗黑宋简体" panose="02000000000000000000" pitchFamily="2" charset="-122"/>
            </a:endParaRPr>
          </a:p>
          <a:p>
            <a:pPr lvl="3" eaLnBrk="1" hangingPunct="1"/>
            <a:r>
              <a:rPr lang="zh-CN" altLang="en-US" sz="3600" b="1" dirty="0">
                <a:solidFill>
                  <a:srgbClr val="0000FF"/>
                </a:solidFill>
                <a:latin typeface="方正粗黑宋简体" panose="02000000000000000000" pitchFamily="2" charset="-122"/>
                <a:ea typeface="方正粗黑宋简体" panose="02000000000000000000" pitchFamily="2" charset="-122"/>
              </a:rPr>
              <a:t>正则图的联结性最均匀。</a:t>
            </a:r>
          </a:p>
          <a:p>
            <a:pPr lvl="3" eaLnBrk="1" hangingPunct="1"/>
            <a:r>
              <a:rPr lang="zh-CN" altLang="en-US" sz="4400" b="1" dirty="0">
                <a:latin typeface="方正粗黑宋简体" panose="02000000000000000000" pitchFamily="2" charset="-122"/>
                <a:ea typeface="方正粗黑宋简体" panose="02000000000000000000" pitchFamily="2" charset="-122"/>
              </a:rPr>
              <a:t>无重边和自环的全联结图是正则图。</a:t>
            </a:r>
          </a:p>
        </p:txBody>
      </p:sp>
      <p:graphicFrame>
        <p:nvGraphicFramePr>
          <p:cNvPr id="2" name="对象 1"/>
          <p:cNvGraphicFramePr/>
          <p:nvPr>
            <p:custDataLst>
              <p:tags r:id="rId2"/>
            </p:custDataLst>
          </p:nvPr>
        </p:nvGraphicFramePr>
        <p:xfrm>
          <a:off x="395605" y="3717290"/>
          <a:ext cx="8503285" cy="2354580"/>
        </p:xfrm>
        <a:graphic>
          <a:graphicData uri="http://schemas.openxmlformats.org/presentationml/2006/ole">
            <mc:AlternateContent xmlns:mc="http://schemas.openxmlformats.org/markup-compatibility/2006">
              <mc:Choice xmlns:v="urn:schemas-microsoft-com:vml" Requires="v">
                <p:oleObj spid="_x0000_s316480" r:id="rId4" imgW="8496300" imgH="2352675" progId="Paint.Picture">
                  <p:embed/>
                </p:oleObj>
              </mc:Choice>
              <mc:Fallback>
                <p:oleObj r:id="rId4" imgW="8496300" imgH="2352675" progId="Paint.Picture">
                  <p:embed/>
                  <p:pic>
                    <p:nvPicPr>
                      <p:cNvPr id="0" name="图片 2"/>
                      <p:cNvPicPr/>
                      <p:nvPr/>
                    </p:nvPicPr>
                    <p:blipFill>
                      <a:blip r:embed="rId5"/>
                      <a:stretch>
                        <a:fillRect/>
                      </a:stretch>
                    </p:blipFill>
                    <p:spPr>
                      <a:xfrm>
                        <a:off x="395605" y="3717290"/>
                        <a:ext cx="8503285" cy="235458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3730">
                                            <p:txEl>
                                              <p:pRg st="0" end="0"/>
                                            </p:txEl>
                                          </p:spTgt>
                                        </p:tgtEl>
                                        <p:attrNameLst>
                                          <p:attrName>style.visibility</p:attrName>
                                        </p:attrNameLst>
                                      </p:cBhvr>
                                      <p:to>
                                        <p:strVal val="visible"/>
                                      </p:to>
                                    </p:set>
                                    <p:animEffect transition="in" filter="wipe(down)">
                                      <p:cBhvr>
                                        <p:cTn id="7" dur="500"/>
                                        <p:tgtEl>
                                          <p:spTgt spid="73730">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3730">
                                            <p:txEl>
                                              <p:pRg st="1" end="1"/>
                                            </p:txEl>
                                          </p:spTgt>
                                        </p:tgtEl>
                                        <p:attrNameLst>
                                          <p:attrName>style.visibility</p:attrName>
                                        </p:attrNameLst>
                                      </p:cBhvr>
                                      <p:to>
                                        <p:strVal val="visible"/>
                                      </p:to>
                                    </p:set>
                                    <p:animEffect transition="in" filter="wipe(down)">
                                      <p:cBhvr>
                                        <p:cTn id="10" dur="500"/>
                                        <p:tgtEl>
                                          <p:spTgt spid="73730">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3730">
                                            <p:txEl>
                                              <p:pRg st="2" end="2"/>
                                            </p:txEl>
                                          </p:spTgt>
                                        </p:tgtEl>
                                        <p:attrNameLst>
                                          <p:attrName>style.visibility</p:attrName>
                                        </p:attrNameLst>
                                      </p:cBhvr>
                                      <p:to>
                                        <p:strVal val="visible"/>
                                      </p:to>
                                    </p:set>
                                    <p:animEffect transition="in" filter="wipe(down)">
                                      <p:cBhvr>
                                        <p:cTn id="13" dur="500"/>
                                        <p:tgtEl>
                                          <p:spTgt spid="7373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0"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Rectangle 2"/>
          <p:cNvSpPr>
            <a:spLocks noGrp="1" noRot="1"/>
          </p:cNvSpPr>
          <p:nvPr>
            <p:ph type="title"/>
          </p:nvPr>
        </p:nvSpPr>
        <p:spPr/>
        <p:txBody>
          <a:bodyPr vert="horz" wrap="square" lIns="91440" tIns="45720" rIns="91440" bIns="45720" anchor="b"/>
          <a:lstStyle/>
          <a:p>
            <a:pPr eaLnBrk="1" hangingPunct="1"/>
            <a:endParaRPr lang="zh-CN" altLang="zh-CN" kern="1200" dirty="0">
              <a:solidFill>
                <a:srgbClr val="5D2513"/>
              </a:solidFill>
              <a:latin typeface="幼圆" panose="02010509060101010101" pitchFamily="49" charset="-122"/>
              <a:ea typeface="幼圆" panose="02010509060101010101" pitchFamily="49" charset="-122"/>
              <a:cs typeface="+mj-cs"/>
            </a:endParaRPr>
          </a:p>
        </p:txBody>
      </p:sp>
      <p:sp>
        <p:nvSpPr>
          <p:cNvPr id="167938" name="Rectangle 3"/>
          <p:cNvSpPr>
            <a:spLocks noGrp="1" noRot="1"/>
          </p:cNvSpPr>
          <p:nvPr>
            <p:ph idx="1"/>
          </p:nvPr>
        </p:nvSpPr>
        <p:spPr>
          <a:xfrm>
            <a:off x="106363" y="11113"/>
            <a:ext cx="8540750" cy="5184775"/>
          </a:xfrm>
        </p:spPr>
        <p:txBody>
          <a:bodyPr vert="horz" wrap="square" lIns="91440" tIns="45720" rIns="91440" bIns="45720" anchor="t"/>
          <a:lstStyle/>
          <a:p>
            <a:pPr lvl="3" eaLnBrk="1" hangingPunct="1"/>
            <a:endParaRPr lang="zh-CN" altLang="en-US" dirty="0"/>
          </a:p>
        </p:txBody>
      </p:sp>
      <p:sp>
        <p:nvSpPr>
          <p:cNvPr id="4" name="Rectangle 3"/>
          <p:cNvSpPr txBox="1">
            <a:spLocks noChangeArrowheads="1"/>
          </p:cNvSpPr>
          <p:nvPr/>
        </p:nvSpPr>
        <p:spPr bwMode="auto">
          <a:xfrm>
            <a:off x="684213" y="404813"/>
            <a:ext cx="7920038" cy="4824413"/>
          </a:xfrm>
          <a:prstGeom prst="rect">
            <a:avLst/>
          </a:prstGeom>
          <a:solidFill>
            <a:srgbClr val="FFFFFF"/>
          </a:solidFill>
          <a:ln>
            <a:noFill/>
          </a:ln>
          <a:effectLst/>
        </p:spPr>
        <p:txBody>
          <a:bodyPr/>
          <a:lstStyle/>
          <a:p>
            <a:pPr marL="342900" marR="0" indent="-342900" algn="just" defTabSz="914400">
              <a:spcBef>
                <a:spcPct val="20000"/>
              </a:spcBef>
              <a:buClr>
                <a:schemeClr val="hlink"/>
              </a:buClr>
              <a:buSzPct val="75000"/>
              <a:buFont typeface="Wingdings" panose="05000000000000000000" pitchFamily="2" charset="2"/>
              <a:defRPr/>
            </a:pPr>
            <a:r>
              <a:rPr kumimoji="0" lang="zh-CN" altLang="en-US" sz="3200" b="1" kern="1200" cap="none" spc="0" normalizeH="0" baseline="0" noProof="0" dirty="0">
                <a:effectLst>
                  <a:outerShdw blurRad="38100" dist="38100" dir="2700000" algn="tl">
                    <a:srgbClr val="C0C0C0"/>
                  </a:outerShdw>
                </a:effectLst>
                <a:latin typeface="方正粗黑宋简体" panose="02000000000000000000" pitchFamily="2" charset="-122"/>
                <a:ea typeface="方正粗黑宋简体" panose="02000000000000000000" pitchFamily="2" charset="-122"/>
                <a:cs typeface="方正粗黑宋简体" panose="02000000000000000000" pitchFamily="2" charset="-122"/>
              </a:rPr>
              <a:t>欧拉图 (</a:t>
            </a:r>
            <a:r>
              <a:rPr kumimoji="0" lang="en-US" altLang="zh-CN" sz="3200" b="1" kern="1200" cap="none" spc="0" normalizeH="0" baseline="0" noProof="0" dirty="0">
                <a:effectLst>
                  <a:outerShdw blurRad="38100" dist="38100" dir="2700000" algn="tl">
                    <a:srgbClr val="C0C0C0"/>
                  </a:outerShdw>
                </a:effectLst>
                <a:latin typeface="方正粗黑宋简体" panose="02000000000000000000" pitchFamily="2" charset="-122"/>
                <a:ea typeface="方正粗黑宋简体" panose="02000000000000000000" pitchFamily="2" charset="-122"/>
                <a:cs typeface="方正粗黑宋简体" panose="02000000000000000000" pitchFamily="2" charset="-122"/>
              </a:rPr>
              <a:t>Euler):   </a:t>
            </a:r>
            <a:r>
              <a:rPr kumimoji="0" lang="zh-CN" altLang="en-US" sz="3200" b="1" kern="1200" cap="none" spc="0" normalizeH="0" baseline="0" noProof="0" dirty="0">
                <a:effectLst>
                  <a:outerShdw blurRad="38100" dist="38100" dir="2700000" algn="tl">
                    <a:srgbClr val="C0C0C0"/>
                  </a:outerShdw>
                </a:effectLst>
                <a:latin typeface="方正粗黑宋简体" panose="02000000000000000000" pitchFamily="2" charset="-122"/>
                <a:ea typeface="方正粗黑宋简体" panose="02000000000000000000" pitchFamily="2" charset="-122"/>
                <a:cs typeface="方正粗黑宋简体" panose="02000000000000000000" pitchFamily="2" charset="-122"/>
              </a:rPr>
              <a:t>端度数均为偶数的图</a:t>
            </a:r>
          </a:p>
          <a:p>
            <a:pPr marL="342900" marR="0" indent="-342900" algn="just" defTabSz="914400">
              <a:spcBef>
                <a:spcPct val="20000"/>
              </a:spcBef>
              <a:buClr>
                <a:schemeClr val="hlink"/>
              </a:buClr>
              <a:buSzPct val="75000"/>
              <a:buFont typeface="Wingdings" panose="05000000000000000000" pitchFamily="2" charset="2"/>
              <a:defRPr/>
            </a:pPr>
            <a:r>
              <a:rPr kumimoji="0" lang="zh-CN" altLang="en-US" sz="3200" b="1" kern="1200" cap="none" spc="0" normalizeH="0" baseline="0" noProof="0" dirty="0">
                <a:effectLst>
                  <a:outerShdw blurRad="38100" dist="38100" dir="2700000" algn="tl">
                    <a:srgbClr val="C0C0C0"/>
                  </a:outerShdw>
                </a:effectLst>
                <a:latin typeface="方正粗黑宋简体" panose="02000000000000000000" pitchFamily="2" charset="-122"/>
                <a:ea typeface="方正粗黑宋简体" panose="02000000000000000000" pitchFamily="2" charset="-122"/>
                <a:cs typeface="方正粗黑宋简体" panose="02000000000000000000" pitchFamily="2" charset="-122"/>
                <a:sym typeface="Symbol" panose="05050102010706020507" pitchFamily="18" charset="2"/>
              </a:rPr>
              <a:t></a:t>
            </a:r>
            <a:r>
              <a:rPr kumimoji="0" lang="zh-CN" altLang="en-US" sz="3200" b="1" kern="1200" cap="none" spc="0" normalizeH="0" baseline="0" noProof="0" dirty="0">
                <a:effectLst>
                  <a:outerShdw blurRad="38100" dist="38100" dir="2700000" algn="tl">
                    <a:srgbClr val="C0C0C0"/>
                  </a:outerShdw>
                </a:effectLst>
                <a:latin typeface="方正粗黑宋简体" panose="02000000000000000000" pitchFamily="2" charset="-122"/>
                <a:ea typeface="方正粗黑宋简体" panose="02000000000000000000" pitchFamily="2" charset="-122"/>
                <a:cs typeface="方正粗黑宋简体" panose="02000000000000000000" pitchFamily="2" charset="-122"/>
              </a:rPr>
              <a:t>不一定是联结图</a:t>
            </a:r>
          </a:p>
          <a:p>
            <a:pPr marL="342900" marR="0" indent="-342900" algn="just" defTabSz="914400">
              <a:spcBef>
                <a:spcPct val="20000"/>
              </a:spcBef>
              <a:buClr>
                <a:schemeClr val="hlink"/>
              </a:buClr>
              <a:buSzPct val="75000"/>
              <a:buFont typeface="Wingdings" panose="05000000000000000000" pitchFamily="2" charset="2"/>
              <a:defRPr/>
            </a:pPr>
            <a:endParaRPr kumimoji="0" lang="zh-CN" altLang="en-US" sz="3200" b="1" kern="1200" cap="none" spc="0" normalizeH="0" baseline="0" noProof="0" dirty="0">
              <a:effectLst>
                <a:outerShdw blurRad="38100" dist="38100" dir="2700000" algn="tl">
                  <a:srgbClr val="C0C0C0"/>
                </a:outerShdw>
              </a:effectLst>
              <a:latin typeface="方正粗黑宋简体" panose="02000000000000000000" pitchFamily="2" charset="-122"/>
              <a:ea typeface="方正粗黑宋简体" panose="02000000000000000000" pitchFamily="2" charset="-122"/>
              <a:cs typeface="方正粗黑宋简体" panose="02000000000000000000" pitchFamily="2" charset="-122"/>
            </a:endParaRPr>
          </a:p>
          <a:p>
            <a:pPr marL="342900" marR="0" indent="-342900" algn="just" defTabSz="914400">
              <a:spcBef>
                <a:spcPct val="20000"/>
              </a:spcBef>
              <a:buClr>
                <a:schemeClr val="hlink"/>
              </a:buClr>
              <a:buSzPct val="75000"/>
              <a:buFont typeface="Wingdings" panose="05000000000000000000" pitchFamily="2" charset="2"/>
              <a:defRPr/>
            </a:pPr>
            <a:endParaRPr kumimoji="0" lang="zh-CN" altLang="en-US" sz="3200" b="1" kern="1200" cap="none" spc="0" normalizeH="0" baseline="0" noProof="0" dirty="0">
              <a:effectLst>
                <a:outerShdw blurRad="38100" dist="38100" dir="2700000" algn="tl">
                  <a:srgbClr val="C0C0C0"/>
                </a:outerShdw>
              </a:effectLst>
              <a:latin typeface="方正粗黑宋简体" panose="02000000000000000000" pitchFamily="2" charset="-122"/>
              <a:ea typeface="方正粗黑宋简体" panose="02000000000000000000" pitchFamily="2" charset="-122"/>
              <a:cs typeface="方正粗黑宋简体" panose="02000000000000000000" pitchFamily="2" charset="-122"/>
            </a:endParaRPr>
          </a:p>
          <a:p>
            <a:pPr marL="342900" marR="0" indent="-342900" algn="just" defTabSz="914400">
              <a:spcBef>
                <a:spcPct val="20000"/>
              </a:spcBef>
              <a:buClr>
                <a:schemeClr val="hlink"/>
              </a:buClr>
              <a:buSzPct val="75000"/>
              <a:buFont typeface="Wingdings" panose="05000000000000000000" pitchFamily="2" charset="2"/>
              <a:defRPr/>
            </a:pPr>
            <a:endParaRPr kumimoji="0" lang="zh-CN" altLang="en-US" sz="2000" b="1" kern="1200" cap="none" spc="0" normalizeH="0" baseline="0" noProof="0" dirty="0">
              <a:effectLst>
                <a:outerShdw blurRad="38100" dist="38100" dir="2700000" algn="tl">
                  <a:srgbClr val="C0C0C0"/>
                </a:outerShdw>
              </a:effectLst>
              <a:latin typeface="方正粗黑宋简体" panose="02000000000000000000" pitchFamily="2" charset="-122"/>
              <a:ea typeface="方正粗黑宋简体" panose="02000000000000000000" pitchFamily="2" charset="-122"/>
              <a:cs typeface="方正粗黑宋简体" panose="02000000000000000000" pitchFamily="2" charset="-122"/>
            </a:endParaRPr>
          </a:p>
          <a:p>
            <a:pPr marL="342900" marR="0" lvl="3" indent="-342900" algn="just"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defRPr/>
            </a:pPr>
            <a:r>
              <a:rPr kumimoji="0" lang="zh-CN" altLang="en-US" sz="3200" b="1" i="0" u="none" strike="noStrike" kern="1200" cap="none" spc="0" normalizeH="0" baseline="0" noProof="0" dirty="0">
                <a:ln>
                  <a:noFill/>
                </a:ln>
                <a:solidFill>
                  <a:schemeClr val="tx1"/>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sym typeface="Symbol" panose="05050102010706020507" pitchFamily="18" charset="2"/>
              </a:rPr>
              <a:t></a:t>
            </a:r>
            <a:r>
              <a:rPr kumimoji="0" lang="zh-CN" altLang="en-US" sz="3200" b="1" i="0" u="none" strike="noStrike" kern="1200" cap="none" spc="0" normalizeH="0" baseline="0" noProof="0" dirty="0">
                <a:ln>
                  <a:noFill/>
                </a:ln>
                <a:solidFill>
                  <a:schemeClr val="tx1"/>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在</a:t>
            </a:r>
            <a:r>
              <a:rPr kumimoji="0" lang="zh-CN" altLang="en-US" sz="3200" b="1" i="0" u="none" strike="noStrike" kern="1200" cap="none" spc="0" normalizeH="0" baseline="0" noProof="0" dirty="0">
                <a:ln>
                  <a:noFill/>
                </a:ln>
                <a:solidFill>
                  <a:srgbClr val="FF0000"/>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联结</a:t>
            </a:r>
            <a:r>
              <a:rPr kumimoji="0" lang="zh-CN" altLang="en-US" sz="3200" b="1" i="0" u="none" strike="noStrike" kern="1200" cap="none" spc="0" normalizeH="0" baseline="0" noProof="0" dirty="0">
                <a:ln>
                  <a:noFill/>
                </a:ln>
                <a:solidFill>
                  <a:schemeClr val="tx1"/>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的欧拉图中，必可找到一个</a:t>
            </a:r>
            <a:r>
              <a:rPr kumimoji="0" lang="zh-CN" altLang="en-US" sz="3200" b="1" i="0" u="none" strike="noStrike" kern="1200" cap="none" spc="0" normalizeH="0" baseline="0" noProof="0" dirty="0">
                <a:ln>
                  <a:noFill/>
                </a:ln>
                <a:solidFill>
                  <a:srgbClr val="FC3E3E"/>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包含所有边</a:t>
            </a:r>
            <a:r>
              <a:rPr kumimoji="0" lang="zh-CN" altLang="en-US" sz="3200" b="1" i="0" u="none" strike="noStrike" kern="1200" cap="none" spc="0" normalizeH="0" baseline="0" noProof="0" dirty="0">
                <a:ln>
                  <a:noFill/>
                </a:ln>
                <a:solidFill>
                  <a:schemeClr val="tx1"/>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的环→</a:t>
            </a:r>
            <a:r>
              <a:rPr kumimoji="0" lang="zh-CN" altLang="en-US" sz="3200" b="1" i="0" u="none" strike="noStrike" kern="1200" cap="none" spc="0" normalizeH="0" baseline="0" noProof="0" dirty="0">
                <a:ln>
                  <a:noFill/>
                </a:ln>
                <a:solidFill>
                  <a:srgbClr val="FF0000"/>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联结欧拉图是一笔画图</a:t>
            </a:r>
            <a:endParaRPr kumimoji="0" lang="en-US" altLang="zh-CN" sz="3200" b="1" i="0" u="none" strike="noStrike" kern="1200" cap="none" spc="0" normalizeH="0" baseline="0" noProof="0" dirty="0">
              <a:ln>
                <a:noFill/>
              </a:ln>
              <a:solidFill>
                <a:srgbClr val="FF0000"/>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endParaRPr>
          </a:p>
          <a:p>
            <a:pPr marL="342900" marR="0" lvl="3" indent="-342900" algn="just"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Char char=""/>
              <a:defRPr/>
            </a:pPr>
            <a:r>
              <a:rPr kumimoji="0" lang="zh-CN" altLang="en-US" sz="2800" b="1" i="0" u="none" strike="noStrike" kern="1200" cap="none" spc="0" normalizeH="0" baseline="0" noProof="0" dirty="0">
                <a:ln>
                  <a:noFill/>
                </a:ln>
                <a:solidFill>
                  <a:schemeClr val="tx1"/>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反之，若图中存在一个环包含所有的边，这图必为联结的欧拉图。</a:t>
            </a:r>
            <a:endParaRPr kumimoji="0" lang="zh-CN" altLang="en-US" sz="2800" b="1" i="0" u="none" strike="noStrike" kern="1200" cap="none" spc="0" normalizeH="0" baseline="0" noProof="0" dirty="0">
              <a:ln>
                <a:noFill/>
              </a:ln>
              <a:solidFill>
                <a:srgbClr val="FF0000"/>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endParaRPr>
          </a:p>
          <a:p>
            <a:pPr marL="342900" marR="0" indent="-342900" algn="just" defTabSz="914400">
              <a:spcBef>
                <a:spcPct val="20000"/>
              </a:spcBef>
              <a:buClr>
                <a:schemeClr val="hlink"/>
              </a:buClr>
              <a:buSzPct val="75000"/>
              <a:buFont typeface="Wingdings" panose="05000000000000000000" pitchFamily="2" charset="2"/>
              <a:defRPr/>
            </a:pPr>
            <a:endParaRPr kumimoji="0" lang="zh-CN" altLang="en-US" sz="2800" b="1" i="0" u="none" strike="noStrike" kern="1200" cap="none" spc="0" normalizeH="0" baseline="0" noProof="0" dirty="0">
              <a:ln>
                <a:noFill/>
              </a:ln>
              <a:solidFill>
                <a:srgbClr val="FF0000"/>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endParaRPr>
          </a:p>
        </p:txBody>
      </p:sp>
      <p:graphicFrame>
        <p:nvGraphicFramePr>
          <p:cNvPr id="167940" name="Object 4"/>
          <p:cNvGraphicFramePr>
            <a:graphicFrameLocks noChangeAspect="1"/>
          </p:cNvGraphicFramePr>
          <p:nvPr/>
        </p:nvGraphicFramePr>
        <p:xfrm>
          <a:off x="2051685" y="1772920"/>
          <a:ext cx="5845810" cy="1157605"/>
        </p:xfrm>
        <a:graphic>
          <a:graphicData uri="http://schemas.openxmlformats.org/presentationml/2006/ole">
            <mc:AlternateContent xmlns:mc="http://schemas.openxmlformats.org/markup-compatibility/2006">
              <mc:Choice xmlns:v="urn:schemas-microsoft-com:vml" Requires="v">
                <p:oleObj spid="_x0000_s32949" r:id="rId3" imgW="4302125" imgH="810260" progId="Visio.Drawing.11">
                  <p:embed/>
                </p:oleObj>
              </mc:Choice>
              <mc:Fallback>
                <p:oleObj r:id="rId3" imgW="4302125" imgH="810260" progId="Visio.Drawing.11">
                  <p:embed/>
                  <p:pic>
                    <p:nvPicPr>
                      <p:cNvPr id="0" name="图片 3084"/>
                      <p:cNvPicPr/>
                      <p:nvPr/>
                    </p:nvPicPr>
                    <p:blipFill>
                      <a:blip r:embed="rId4"/>
                      <a:stretch>
                        <a:fillRect/>
                      </a:stretch>
                    </p:blipFill>
                    <p:spPr>
                      <a:xfrm>
                        <a:off x="2051685" y="1772920"/>
                        <a:ext cx="5845810" cy="1157605"/>
                      </a:xfrm>
                      <a:prstGeom prst="rect">
                        <a:avLst/>
                      </a:prstGeom>
                      <a:solidFill>
                        <a:srgbClr val="FFFF00"/>
                      </a:solidFill>
                      <a:ln w="38100">
                        <a:noFill/>
                        <a:miter/>
                      </a:ln>
                    </p:spPr>
                  </p:pic>
                </p:oleObj>
              </mc:Fallback>
            </mc:AlternateContent>
          </a:graphicData>
        </a:graphic>
      </p:graphicFrame>
      <p:sp>
        <p:nvSpPr>
          <p:cNvPr id="167941" name="Rectangle 7"/>
          <p:cNvSpPr/>
          <p:nvPr/>
        </p:nvSpPr>
        <p:spPr>
          <a:xfrm>
            <a:off x="2179638" y="2387600"/>
            <a:ext cx="9144000" cy="0"/>
          </a:xfrm>
          <a:prstGeom prst="rect">
            <a:avLst/>
          </a:prstGeom>
          <a:noFill/>
          <a:ln w="12700">
            <a:noFill/>
          </a:ln>
        </p:spPr>
        <p:txBody>
          <a:bodyPr anchor="t">
            <a:spAutoFit/>
          </a:bodyPr>
          <a:lstStyle/>
          <a:p>
            <a:pPr>
              <a:buSzTx/>
            </a:pPr>
            <a:endParaRPr lang="zh-CN" altLang="en-US" dirty="0">
              <a:latin typeface="Arial" panose="020B0604020202020204" pitchFamily="34" charset="0"/>
              <a:ea typeface="宋体" panose="02010600030101010101" pitchFamily="2" charset="-122"/>
            </a:endParaRPr>
          </a:p>
        </p:txBody>
      </p:sp>
      <p:graphicFrame>
        <p:nvGraphicFramePr>
          <p:cNvPr id="167942" name="Object 6"/>
          <p:cNvGraphicFramePr>
            <a:graphicFrameLocks noChangeAspect="1"/>
          </p:cNvGraphicFramePr>
          <p:nvPr/>
        </p:nvGraphicFramePr>
        <p:xfrm>
          <a:off x="2843848" y="5195888"/>
          <a:ext cx="5943600" cy="1709737"/>
        </p:xfrm>
        <a:graphic>
          <a:graphicData uri="http://schemas.openxmlformats.org/presentationml/2006/ole">
            <mc:AlternateContent xmlns:mc="http://schemas.openxmlformats.org/markup-compatibility/2006">
              <mc:Choice xmlns:v="urn:schemas-microsoft-com:vml" Requires="v">
                <p:oleObj spid="_x0000_s32950" r:id="rId5" imgW="4145915" imgH="1080770" progId="Visio.Drawing.11">
                  <p:embed/>
                </p:oleObj>
              </mc:Choice>
              <mc:Fallback>
                <p:oleObj r:id="rId5" imgW="4145915" imgH="1080770" progId="Visio.Drawing.11">
                  <p:embed/>
                  <p:pic>
                    <p:nvPicPr>
                      <p:cNvPr id="0" name="图片 3086"/>
                      <p:cNvPicPr/>
                      <p:nvPr/>
                    </p:nvPicPr>
                    <p:blipFill>
                      <a:blip r:embed="rId6"/>
                      <a:stretch>
                        <a:fillRect/>
                      </a:stretch>
                    </p:blipFill>
                    <p:spPr>
                      <a:xfrm>
                        <a:off x="2843848" y="5195888"/>
                        <a:ext cx="5943600" cy="1709737"/>
                      </a:xfrm>
                      <a:prstGeom prst="rect">
                        <a:avLst/>
                      </a:prstGeom>
                      <a:noFill/>
                      <a:ln w="38100">
                        <a:noFill/>
                        <a:miter/>
                      </a:ln>
                    </p:spPr>
                  </p:pic>
                </p:oleObj>
              </mc:Fallback>
            </mc:AlternateContent>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3"/>
          <p:cNvSpPr>
            <a:spLocks noGrp="1" noChangeArrowheads="1"/>
          </p:cNvSpPr>
          <p:nvPr>
            <p:ph idx="1"/>
          </p:nvPr>
        </p:nvSpPr>
        <p:spPr>
          <a:xfrm>
            <a:off x="323850" y="981075"/>
            <a:ext cx="8812530" cy="503555"/>
          </a:xfrm>
          <a:solidFill>
            <a:srgbClr val="FFFF00"/>
          </a:solidFill>
        </p:spPr>
        <p:txBody>
          <a:bodyPr vert="horz" wrap="square" lIns="91440" tIns="45720" rIns="91440" bIns="45720" numCol="1" rtlCol="0" anchor="t" anchorCtr="0" compatLnSpc="1">
            <a:noAutofit/>
          </a:bodyPr>
          <a:lstStyle/>
          <a:p>
            <a:pPr marL="357505" marR="0" lvl="0" indent="-357505" algn="just" defTabSz="914400" rtl="0" eaLnBrk="1" fontAlgn="auto" latinLnBrk="0" hangingPunct="1">
              <a:lnSpc>
                <a:spcPct val="110000"/>
              </a:lnSpc>
              <a:spcBef>
                <a:spcPts val="1400"/>
              </a:spcBef>
              <a:spcAft>
                <a:spcPts val="0"/>
              </a:spcAft>
              <a:buClr>
                <a:schemeClr val="accent1">
                  <a:lumMod val="75000"/>
                </a:schemeClr>
              </a:buClr>
              <a:buSzPct val="50000"/>
              <a:buFont typeface="Wingdings" panose="05000000000000000000" pitchFamily="2" charset="2"/>
              <a:buNone/>
              <a:defRPr/>
            </a:pPr>
            <a:r>
              <a:rPr kumimoji="0" lang="zh-CN" altLang="en-US" sz="2800" b="1" i="0" u="none" strike="noStrike" kern="1200" cap="none" spc="0" normalizeH="0" baseline="0" noProof="0" dirty="0">
                <a:ln>
                  <a:noFill/>
                </a:ln>
                <a:solidFill>
                  <a:schemeClr val="accent1">
                    <a:lumMod val="50000"/>
                  </a:schemeClr>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sym typeface="Symbol" panose="05050102010706020507" pitchFamily="18" charset="2"/>
              </a:rPr>
              <a:t></a:t>
            </a:r>
            <a:r>
              <a:rPr kumimoji="0" lang="zh-CN" altLang="en-US" sz="2800" b="1" i="0" u="none" strike="noStrike" kern="1200" cap="none" spc="0" normalizeH="0" baseline="0" noProof="0" dirty="0">
                <a:ln>
                  <a:noFill/>
                </a:ln>
                <a:solidFill>
                  <a:srgbClr val="FF0000"/>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充要条件:</a:t>
            </a:r>
            <a:r>
              <a:rPr kumimoji="0" lang="zh-CN" altLang="en-US" sz="2800" b="1" i="0" u="none" strike="noStrike" kern="1200" cap="none" spc="0" normalizeH="0" baseline="0" noProof="0" dirty="0">
                <a:ln>
                  <a:noFill/>
                </a:ln>
                <a:solidFill>
                  <a:schemeClr val="accent1">
                    <a:lumMod val="50000"/>
                  </a:schemeClr>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联结欧拉图＜＝＞存在一个含全边的环(链)</a:t>
            </a:r>
            <a:endParaRPr kumimoji="0" lang="en-US" altLang="zh-CN" sz="2800" b="1" i="0" u="none" strike="noStrike" kern="1200" cap="none" spc="0" normalizeH="0" baseline="0" noProof="0" dirty="0">
              <a:ln>
                <a:noFill/>
              </a:ln>
              <a:solidFill>
                <a:schemeClr val="accent1">
                  <a:lumMod val="50000"/>
                </a:schemeClr>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sym typeface="Symbol" panose="05050102010706020507" pitchFamily="18" charset="2"/>
            </a:endParaRPr>
          </a:p>
          <a:p>
            <a:pPr marL="357505" marR="0" lvl="0" indent="-357505" algn="just" defTabSz="914400" rtl="0" eaLnBrk="1" fontAlgn="auto" latinLnBrk="0" hangingPunct="1">
              <a:lnSpc>
                <a:spcPct val="110000"/>
              </a:lnSpc>
              <a:spcBef>
                <a:spcPts val="1400"/>
              </a:spcBef>
              <a:spcAft>
                <a:spcPts val="0"/>
              </a:spcAft>
              <a:buClr>
                <a:schemeClr val="accent1">
                  <a:lumMod val="75000"/>
                </a:schemeClr>
              </a:buClr>
              <a:buSzPct val="50000"/>
              <a:buFont typeface="Wingdings" panose="05000000000000000000" pitchFamily="2" charset="2"/>
              <a:buNone/>
              <a:defRPr/>
            </a:pPr>
            <a:endParaRPr kumimoji="0" lang="en-US" altLang="zh-CN" sz="2800" b="1" i="0" u="none" strike="noStrike" kern="1200" cap="none" spc="0" normalizeH="0" baseline="0" noProof="0" dirty="0">
              <a:ln>
                <a:noFill/>
              </a:ln>
              <a:solidFill>
                <a:schemeClr val="accent1">
                  <a:lumMod val="50000"/>
                </a:schemeClr>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sym typeface="Symbol" panose="05050102010706020507" pitchFamily="18" charset="2"/>
            </a:endParaRPr>
          </a:p>
          <a:p>
            <a:pPr marL="357505" marR="0" lvl="0" indent="-357505" algn="just" defTabSz="914400" rtl="0" eaLnBrk="1" fontAlgn="auto" latinLnBrk="0" hangingPunct="1">
              <a:lnSpc>
                <a:spcPct val="110000"/>
              </a:lnSpc>
              <a:spcBef>
                <a:spcPts val="1400"/>
              </a:spcBef>
              <a:spcAft>
                <a:spcPts val="0"/>
              </a:spcAft>
              <a:buClr>
                <a:schemeClr val="accent1">
                  <a:lumMod val="75000"/>
                </a:schemeClr>
              </a:buClr>
              <a:buSzPct val="50000"/>
              <a:buFont typeface="Wingdings" panose="05000000000000000000" pitchFamily="2" charset="2"/>
              <a:buNone/>
              <a:defRPr/>
            </a:pPr>
            <a:endParaRPr kumimoji="0" lang="en-US" altLang="zh-CN" sz="2800" b="1" i="0" u="none" strike="noStrike" kern="1200" cap="none" spc="0" normalizeH="0" baseline="0" noProof="0" dirty="0">
              <a:ln>
                <a:noFill/>
              </a:ln>
              <a:solidFill>
                <a:schemeClr val="accent1">
                  <a:lumMod val="50000"/>
                </a:schemeClr>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sym typeface="Symbol" panose="05050102010706020507" pitchFamily="18" charset="2"/>
            </a:endParaRPr>
          </a:p>
          <a:p>
            <a:pPr marL="357505" marR="0" lvl="0" indent="-357505" algn="just" defTabSz="914400" rtl="0" eaLnBrk="1" fontAlgn="auto" latinLnBrk="0" hangingPunct="1">
              <a:lnSpc>
                <a:spcPct val="110000"/>
              </a:lnSpc>
              <a:spcBef>
                <a:spcPts val="1400"/>
              </a:spcBef>
              <a:spcAft>
                <a:spcPts val="0"/>
              </a:spcAft>
              <a:buClr>
                <a:schemeClr val="accent1">
                  <a:lumMod val="75000"/>
                </a:schemeClr>
              </a:buClr>
              <a:buSzPct val="50000"/>
              <a:buFont typeface="Wingdings" panose="05000000000000000000" pitchFamily="2" charset="2"/>
              <a:buNone/>
              <a:defRPr/>
            </a:pPr>
            <a:endParaRPr kumimoji="0" lang="en-US" altLang="zh-CN" sz="2800" b="1" i="0" u="none" strike="noStrike" kern="1200" cap="none" spc="0" normalizeH="0" baseline="0" noProof="0" dirty="0">
              <a:ln>
                <a:noFill/>
              </a:ln>
              <a:solidFill>
                <a:schemeClr val="accent1">
                  <a:lumMod val="50000"/>
                </a:schemeClr>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sym typeface="Symbol" panose="05050102010706020507" pitchFamily="18" charset="2"/>
            </a:endParaRPr>
          </a:p>
          <a:p>
            <a:pPr marL="357505" marR="0" lvl="0" indent="-357505" algn="just" defTabSz="914400" rtl="0" eaLnBrk="1" fontAlgn="auto" latinLnBrk="0" hangingPunct="1">
              <a:lnSpc>
                <a:spcPct val="110000"/>
              </a:lnSpc>
              <a:spcBef>
                <a:spcPts val="1400"/>
              </a:spcBef>
              <a:spcAft>
                <a:spcPts val="0"/>
              </a:spcAft>
              <a:buClr>
                <a:schemeClr val="accent1">
                  <a:lumMod val="75000"/>
                </a:schemeClr>
              </a:buClr>
              <a:buSzPct val="50000"/>
              <a:buFont typeface="Wingdings" panose="05000000000000000000" pitchFamily="2" charset="2"/>
              <a:buNone/>
              <a:defRPr/>
            </a:pPr>
            <a:r>
              <a:rPr kumimoji="0" lang="zh-CN" altLang="en-US" sz="2800" b="1" i="0" u="none" strike="noStrike" kern="1200" cap="none" spc="0" normalizeH="0" baseline="0" noProof="0" dirty="0">
                <a:ln>
                  <a:noFill/>
                </a:ln>
                <a:solidFill>
                  <a:srgbClr val="FF0000"/>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二欧拉图的环和也为欧拉图</a:t>
            </a:r>
          </a:p>
          <a:p>
            <a:pPr marL="357505" marR="0" lvl="0" indent="-357505" algn="just" defTabSz="914400" rtl="0" eaLnBrk="1" fontAlgn="auto" latinLnBrk="0" hangingPunct="1">
              <a:lnSpc>
                <a:spcPct val="110000"/>
              </a:lnSpc>
              <a:spcBef>
                <a:spcPts val="1400"/>
              </a:spcBef>
              <a:spcAft>
                <a:spcPts val="0"/>
              </a:spcAft>
              <a:buClr>
                <a:schemeClr val="accent1">
                  <a:lumMod val="75000"/>
                </a:schemeClr>
              </a:buClr>
              <a:buSzPct val="50000"/>
              <a:buFont typeface="Wingdings" panose="05000000000000000000" pitchFamily="2" charset="2"/>
              <a:buNone/>
              <a:defRPr/>
            </a:pPr>
            <a:endParaRPr kumimoji="0" lang="zh-CN" altLang="en-US" sz="2800" b="1" i="0" u="none" strike="noStrike" kern="1200" cap="none" spc="0" normalizeH="0" baseline="0" noProof="0" dirty="0">
              <a:ln>
                <a:noFill/>
              </a:ln>
              <a:solidFill>
                <a:srgbClr val="FF0000"/>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endParaRPr>
          </a:p>
        </p:txBody>
      </p:sp>
      <p:sp>
        <p:nvSpPr>
          <p:cNvPr id="168962" name="Rectangle 5"/>
          <p:cNvSpPr/>
          <p:nvPr/>
        </p:nvSpPr>
        <p:spPr>
          <a:xfrm>
            <a:off x="2438400" y="2733675"/>
            <a:ext cx="9144000" cy="0"/>
          </a:xfrm>
          <a:prstGeom prst="rect">
            <a:avLst/>
          </a:prstGeom>
          <a:noFill/>
          <a:ln w="12700">
            <a:noFill/>
          </a:ln>
        </p:spPr>
        <p:txBody>
          <a:bodyPr anchor="t">
            <a:spAutoFit/>
          </a:bodyPr>
          <a:lstStyle/>
          <a:p>
            <a:pPr>
              <a:buSzTx/>
            </a:pPr>
            <a:endParaRPr lang="zh-CN" altLang="en-US" dirty="0">
              <a:latin typeface="Arial" panose="020B0604020202020204" pitchFamily="34" charset="0"/>
              <a:ea typeface="宋体" panose="02010600030101010101" pitchFamily="2" charset="-122"/>
            </a:endParaRPr>
          </a:p>
        </p:txBody>
      </p:sp>
      <p:graphicFrame>
        <p:nvGraphicFramePr>
          <p:cNvPr id="75780" name="Object 4"/>
          <p:cNvGraphicFramePr>
            <a:graphicFrameLocks noChangeAspect="1"/>
          </p:cNvGraphicFramePr>
          <p:nvPr/>
        </p:nvGraphicFramePr>
        <p:xfrm>
          <a:off x="1763713" y="3982720"/>
          <a:ext cx="5486400" cy="1787525"/>
        </p:xfrm>
        <a:graphic>
          <a:graphicData uri="http://schemas.openxmlformats.org/presentationml/2006/ole">
            <mc:AlternateContent xmlns:mc="http://schemas.openxmlformats.org/markup-compatibility/2006">
              <mc:Choice xmlns:v="urn:schemas-microsoft-com:vml" Requires="v">
                <p:oleObj spid="_x0000_s33973" r:id="rId3" imgW="3096260" imgH="904240" progId="Visio.Drawing.11">
                  <p:embed/>
                </p:oleObj>
              </mc:Choice>
              <mc:Fallback>
                <p:oleObj r:id="rId3" imgW="3096260" imgH="904240" progId="Visio.Drawing.11">
                  <p:embed/>
                  <p:pic>
                    <p:nvPicPr>
                      <p:cNvPr id="0" name="图片 3085"/>
                      <p:cNvPicPr/>
                      <p:nvPr/>
                    </p:nvPicPr>
                    <p:blipFill>
                      <a:blip r:embed="rId4"/>
                      <a:stretch>
                        <a:fillRect/>
                      </a:stretch>
                    </p:blipFill>
                    <p:spPr>
                      <a:xfrm>
                        <a:off x="1763713" y="3982720"/>
                        <a:ext cx="5486400" cy="1787525"/>
                      </a:xfrm>
                      <a:prstGeom prst="rect">
                        <a:avLst/>
                      </a:prstGeom>
                      <a:noFill/>
                      <a:ln w="38100">
                        <a:noFill/>
                        <a:miter/>
                      </a:ln>
                    </p:spPr>
                  </p:pic>
                </p:oleObj>
              </mc:Fallback>
            </mc:AlternateContent>
          </a:graphicData>
        </a:graphic>
      </p:graphicFrame>
      <p:graphicFrame>
        <p:nvGraphicFramePr>
          <p:cNvPr id="75781" name="对象 1"/>
          <p:cNvGraphicFramePr>
            <a:graphicFrameLocks noChangeAspect="1"/>
          </p:cNvGraphicFramePr>
          <p:nvPr/>
        </p:nvGraphicFramePr>
        <p:xfrm>
          <a:off x="367030" y="1988820"/>
          <a:ext cx="7141210" cy="1412240"/>
        </p:xfrm>
        <a:graphic>
          <a:graphicData uri="http://schemas.openxmlformats.org/presentationml/2006/ole">
            <mc:AlternateContent xmlns:mc="http://schemas.openxmlformats.org/markup-compatibility/2006">
              <mc:Choice xmlns:v="urn:schemas-microsoft-com:vml" Requires="v">
                <p:oleObj spid="_x0000_s33974" r:id="rId5" imgW="4405630" imgH="924560" progId="Visio.Drawing.11">
                  <p:embed/>
                </p:oleObj>
              </mc:Choice>
              <mc:Fallback>
                <p:oleObj r:id="rId5" imgW="4405630" imgH="924560" progId="Visio.Drawing.11">
                  <p:embed/>
                  <p:pic>
                    <p:nvPicPr>
                      <p:cNvPr id="0" name="图片 3088"/>
                      <p:cNvPicPr/>
                      <p:nvPr/>
                    </p:nvPicPr>
                    <p:blipFill>
                      <a:blip r:embed="rId6"/>
                      <a:stretch>
                        <a:fillRect/>
                      </a:stretch>
                    </p:blipFill>
                    <p:spPr>
                      <a:xfrm>
                        <a:off x="367030" y="1988820"/>
                        <a:ext cx="7141210" cy="1412240"/>
                      </a:xfrm>
                      <a:prstGeom prst="rect">
                        <a:avLst/>
                      </a:prstGeom>
                      <a:noFill/>
                      <a:ln w="38100">
                        <a:noFill/>
                        <a:miter/>
                      </a:ln>
                    </p:spPr>
                  </p:pic>
                </p:oleObj>
              </mc:Fallback>
            </mc:AlternateContent>
          </a:graphicData>
        </a:graphic>
      </p:graphicFrame>
      <p:sp>
        <p:nvSpPr>
          <p:cNvPr id="70663" name="Rectangle 7"/>
          <p:cNvSpPr>
            <a:spLocks noChangeArrowheads="1"/>
          </p:cNvSpPr>
          <p:nvPr/>
        </p:nvSpPr>
        <p:spPr bwMode="auto">
          <a:xfrm>
            <a:off x="-685800" y="5877243"/>
            <a:ext cx="9575165" cy="534035"/>
          </a:xfrm>
          <a:prstGeom prst="rect">
            <a:avLst/>
          </a:prstGeom>
          <a:noFill/>
          <a:ln w="9525">
            <a:noFill/>
            <a:miter lim="800000"/>
          </a:ln>
          <a:effectLst/>
        </p:spPr>
        <p:txBody>
          <a:bodyPr wrap="none">
            <a:spAutoFit/>
          </a:bodyPr>
          <a:lstStyle/>
          <a:p>
            <a:pPr marL="1371600" marR="0" lvl="3" indent="0" algn="ctr" defTabSz="914400" rtl="0" eaLnBrk="1" fontAlgn="base" latinLnBrk="0" hangingPunct="1">
              <a:lnSpc>
                <a:spcPct val="90000"/>
              </a:lnSpc>
              <a:spcBef>
                <a:spcPct val="20000"/>
              </a:spcBef>
              <a:spcAft>
                <a:spcPct val="0"/>
              </a:spcAft>
              <a:buClr>
                <a:schemeClr val="accent2"/>
              </a:buClr>
              <a:buSzPct val="90000"/>
              <a:buFont typeface="Wingdings" panose="05000000000000000000" pitchFamily="2" charset="2"/>
              <a:buChar char=""/>
              <a:defRPr/>
            </a:pPr>
            <a:r>
              <a:rPr kumimoji="0" lang="zh-CN" altLang="en-US" sz="32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环和</a:t>
            </a:r>
            <a:r>
              <a:rPr kumimoji="0" lang="en-US" altLang="zh-CN" sz="32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a:t>
            </a:r>
            <a:r>
              <a:rPr kumimoji="0" lang="zh-CN" altLang="en-US" sz="32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从</a:t>
            </a:r>
            <a:r>
              <a:rPr kumimoji="0" lang="en-US" altLang="zh-CN" sz="3200" b="1" i="0" u="none" strike="noStrike" kern="1200" cap="none" spc="0" normalizeH="0" baseline="0" noProof="0" dirty="0" err="1">
                <a:ln>
                  <a:noFill/>
                </a:ln>
                <a:solidFill>
                  <a:schemeClr val="tx1"/>
                </a:solidFill>
                <a:effectLst/>
                <a:uLnTx/>
                <a:uFillTx/>
                <a:latin typeface="Arial" panose="020B0604020202020204" pitchFamily="34" charset="0"/>
                <a:ea typeface="宋体" panose="02010600030101010101" pitchFamily="2" charset="-122"/>
                <a:cs typeface="+mn-cs"/>
              </a:rPr>
              <a:t>Ga∪Gb</a:t>
            </a:r>
            <a:r>
              <a:rPr kumimoji="0" lang="zh-CN" altLang="en-US" sz="32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中去掉</a:t>
            </a:r>
            <a:r>
              <a:rPr kumimoji="0" lang="en-US" altLang="zh-CN" sz="32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Ga</a:t>
            </a:r>
            <a:r>
              <a:rPr kumimoji="0" lang="zh-CN" altLang="en-US" sz="32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和</a:t>
            </a:r>
            <a:r>
              <a:rPr kumimoji="0" lang="en-US" altLang="zh-CN" sz="32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Gb</a:t>
            </a:r>
            <a:r>
              <a:rPr kumimoji="0" lang="zh-CN" altLang="en-US" sz="32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的</a:t>
            </a:r>
            <a:r>
              <a:rPr kumimoji="0" lang="zh-CN" altLang="en-US" sz="32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共有边。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4275">
                                            <p:bg/>
                                          </p:spTgt>
                                        </p:tgtEl>
                                        <p:attrNameLst>
                                          <p:attrName>style.visibility</p:attrName>
                                        </p:attrNameLst>
                                      </p:cBhvr>
                                      <p:to>
                                        <p:strVal val="visible"/>
                                      </p:to>
                                    </p:set>
                                    <p:anim calcmode="lin" valueType="num">
                                      <p:cBhvr additive="base">
                                        <p:cTn id="7" dur="500" fill="hold"/>
                                        <p:tgtEl>
                                          <p:spTgt spid="54275">
                                            <p:bg/>
                                          </p:spTgt>
                                        </p:tgtEl>
                                        <p:attrNameLst>
                                          <p:attrName>ppt_x</p:attrName>
                                        </p:attrNameLst>
                                      </p:cBhvr>
                                      <p:tavLst>
                                        <p:tav tm="0">
                                          <p:val>
                                            <p:strVal val="#ppt_x"/>
                                          </p:val>
                                        </p:tav>
                                        <p:tav tm="100000">
                                          <p:val>
                                            <p:strVal val="#ppt_x"/>
                                          </p:val>
                                        </p:tav>
                                      </p:tavLst>
                                    </p:anim>
                                    <p:anim calcmode="lin" valueType="num">
                                      <p:cBhvr additive="base">
                                        <p:cTn id="8" dur="500" fill="hold"/>
                                        <p:tgtEl>
                                          <p:spTgt spid="54275">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4275">
                                            <p:txEl>
                                              <p:pRg st="0" end="0"/>
                                            </p:txEl>
                                          </p:spTgt>
                                        </p:tgtEl>
                                        <p:attrNameLst>
                                          <p:attrName>style.visibility</p:attrName>
                                        </p:attrNameLst>
                                      </p:cBhvr>
                                      <p:to>
                                        <p:strVal val="visible"/>
                                      </p:to>
                                    </p:set>
                                    <p:anim calcmode="lin" valueType="num">
                                      <p:cBhvr additive="base">
                                        <p:cTn id="13" dur="500" fill="hold"/>
                                        <p:tgtEl>
                                          <p:spTgt spid="5427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427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4275">
                                            <p:txEl>
                                              <p:pRg st="4" end="4"/>
                                            </p:txEl>
                                          </p:spTgt>
                                        </p:tgtEl>
                                        <p:attrNameLst>
                                          <p:attrName>style.visibility</p:attrName>
                                        </p:attrNameLst>
                                      </p:cBhvr>
                                      <p:to>
                                        <p:strVal val="visible"/>
                                      </p:to>
                                    </p:set>
                                    <p:anim calcmode="lin" valueType="num">
                                      <p:cBhvr additive="base">
                                        <p:cTn id="19" dur="500" fill="hold"/>
                                        <p:tgtEl>
                                          <p:spTgt spid="5427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427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5781"/>
                                        </p:tgtEl>
                                        <p:attrNameLst>
                                          <p:attrName>style.visibility</p:attrName>
                                        </p:attrNameLst>
                                      </p:cBhvr>
                                      <p:to>
                                        <p:strVal val="visible"/>
                                      </p:to>
                                    </p:set>
                                    <p:anim calcmode="lin" valueType="num">
                                      <p:cBhvr additive="base">
                                        <p:cTn id="25" dur="500" fill="hold"/>
                                        <p:tgtEl>
                                          <p:spTgt spid="75781"/>
                                        </p:tgtEl>
                                        <p:attrNameLst>
                                          <p:attrName>ppt_x</p:attrName>
                                        </p:attrNameLst>
                                      </p:cBhvr>
                                      <p:tavLst>
                                        <p:tav tm="0">
                                          <p:val>
                                            <p:strVal val="#ppt_x"/>
                                          </p:val>
                                        </p:tav>
                                        <p:tav tm="100000">
                                          <p:val>
                                            <p:strVal val="#ppt_x"/>
                                          </p:val>
                                        </p:tav>
                                      </p:tavLst>
                                    </p:anim>
                                    <p:anim calcmode="lin" valueType="num">
                                      <p:cBhvr additive="base">
                                        <p:cTn id="26" dur="500" fill="hold"/>
                                        <p:tgtEl>
                                          <p:spTgt spid="7578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75780"/>
                                        </p:tgtEl>
                                        <p:attrNameLst>
                                          <p:attrName>style.visibility</p:attrName>
                                        </p:attrNameLst>
                                      </p:cBhvr>
                                      <p:to>
                                        <p:strVal val="visible"/>
                                      </p:to>
                                    </p:set>
                                    <p:animEffect transition="in" filter="wipe(down)">
                                      <p:cBhvr>
                                        <p:cTn id="31" dur="500"/>
                                        <p:tgtEl>
                                          <p:spTgt spid="757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5" grpId="0" build="p"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2"/>
          <p:cNvSpPr>
            <a:spLocks noGrp="1" noRot="1"/>
          </p:cNvSpPr>
          <p:nvPr>
            <p:ph type="title"/>
          </p:nvPr>
        </p:nvSpPr>
        <p:spPr/>
        <p:txBody>
          <a:bodyPr vert="horz" wrap="square" lIns="91440" tIns="45720" rIns="91440" bIns="45720" anchor="b"/>
          <a:lstStyle/>
          <a:p>
            <a:pPr eaLnBrk="1" hangingPunct="1"/>
            <a:endParaRPr lang="zh-CN" altLang="zh-CN" kern="1200" dirty="0">
              <a:solidFill>
                <a:srgbClr val="5D2513"/>
              </a:solidFill>
              <a:latin typeface="幼圆" panose="02010509060101010101" pitchFamily="49" charset="-122"/>
              <a:ea typeface="幼圆" panose="02010509060101010101" pitchFamily="49" charset="-122"/>
              <a:cs typeface="+mj-cs"/>
            </a:endParaRPr>
          </a:p>
        </p:txBody>
      </p:sp>
      <p:sp>
        <p:nvSpPr>
          <p:cNvPr id="41987" name="Rectangle 3"/>
          <p:cNvSpPr>
            <a:spLocks noGrp="1" noRot="1" noChangeArrowheads="1"/>
          </p:cNvSpPr>
          <p:nvPr>
            <p:ph idx="1"/>
          </p:nvPr>
        </p:nvSpPr>
        <p:spPr>
          <a:xfrm>
            <a:off x="0" y="836613"/>
            <a:ext cx="8791575" cy="5184775"/>
          </a:xfrm>
        </p:spPr>
        <p:txBody>
          <a:bodyPr vert="horz" wrap="square" lIns="91440" tIns="45720" rIns="91440" bIns="45720" numCol="1" rtlCol="0" anchor="t" anchorCtr="0" compatLnSpc="1">
            <a:normAutofit/>
          </a:bodyPr>
          <a:lstStyle/>
          <a:p>
            <a:pPr marL="357505" marR="0" lvl="0" indent="-357505" algn="just" defTabSz="914400" rtl="0" eaLnBrk="1" fontAlgn="auto" latinLnBrk="0" hangingPunct="1">
              <a:lnSpc>
                <a:spcPct val="110000"/>
              </a:lnSpc>
              <a:spcBef>
                <a:spcPts val="1400"/>
              </a:spcBef>
              <a:spcAft>
                <a:spcPts val="0"/>
              </a:spcAft>
              <a:buClr>
                <a:schemeClr val="accent1">
                  <a:lumMod val="75000"/>
                </a:schemeClr>
              </a:buClr>
              <a:buSzPct val="50000"/>
              <a:buFont typeface="Wingdings" panose="05000000000000000000" pitchFamily="2" charset="2"/>
              <a:buChar char="u"/>
              <a:defRPr/>
            </a:pPr>
            <a:r>
              <a:rPr kumimoji="0" lang="en-US" altLang="zh-CN" sz="2800" b="1" i="0" u="none" strike="noStrike" kern="1200" cap="none" spc="0" normalizeH="0" baseline="0" noProof="0" dirty="0">
                <a:ln>
                  <a:noFill/>
                </a:ln>
                <a:solidFill>
                  <a:srgbClr val="FF0000"/>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M</a:t>
            </a:r>
            <a:r>
              <a:rPr kumimoji="0" lang="zh-CN" altLang="en-US" sz="2800" b="1" i="0" u="none" strike="noStrike" kern="1200" cap="none" spc="0" normalizeH="0" baseline="0" noProof="0" dirty="0">
                <a:ln>
                  <a:noFill/>
                </a:ln>
                <a:solidFill>
                  <a:srgbClr val="FF0000"/>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图：</a:t>
            </a:r>
            <a:r>
              <a:rPr kumimoji="0" lang="zh-CN" altLang="en-US" sz="2800" b="1" i="0" u="none" strike="noStrike" kern="1200" cap="none" spc="0" normalizeH="0" baseline="0" noProof="0" dirty="0">
                <a:ln>
                  <a:noFill/>
                </a:ln>
                <a:solidFill>
                  <a:schemeClr val="accent1">
                    <a:lumMod val="50000"/>
                  </a:schemeClr>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如果图中</a:t>
            </a:r>
            <a:r>
              <a:rPr kumimoji="0" lang="zh-CN" altLang="en-US" sz="2800" b="1" i="0" u="none" strike="noStrike" kern="1200" cap="none" spc="0" normalizeH="0" baseline="0" noProof="0" dirty="0">
                <a:ln>
                  <a:noFill/>
                </a:ln>
                <a:solidFill>
                  <a:srgbClr val="FC3E3E"/>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只有</a:t>
            </a:r>
            <a:r>
              <a:rPr kumimoji="0" lang="en-US" altLang="zh-CN" sz="2800" b="1" i="0" u="none" strike="noStrike" kern="1200" cap="none" spc="0" normalizeH="0" baseline="0" noProof="0" dirty="0">
                <a:ln>
                  <a:noFill/>
                </a:ln>
                <a:solidFill>
                  <a:srgbClr val="FC3E3E"/>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2</a:t>
            </a:r>
            <a:r>
              <a:rPr kumimoji="0" lang="zh-CN" altLang="en-US" sz="2800" b="1" i="0" u="none" strike="noStrike" kern="1200" cap="none" spc="0" normalizeH="0" baseline="0" noProof="0" dirty="0">
                <a:ln>
                  <a:noFill/>
                </a:ln>
                <a:solidFill>
                  <a:srgbClr val="FC3E3E"/>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个度数</a:t>
            </a:r>
            <a:r>
              <a:rPr kumimoji="0" lang="zh-CN" altLang="en-US" sz="2800" b="1" i="0" u="none" strike="noStrike" kern="1200" cap="none" spc="0" normalizeH="0" baseline="0" noProof="0" dirty="0">
                <a:ln>
                  <a:noFill/>
                </a:ln>
                <a:solidFill>
                  <a:schemeClr val="accent1">
                    <a:lumMod val="50000"/>
                  </a:schemeClr>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为奇数的端，则此图称为</a:t>
            </a:r>
            <a:r>
              <a:rPr kumimoji="0" lang="en-US" altLang="zh-CN" sz="2800" b="1" i="0" u="none" strike="noStrike" kern="1200" cap="none" spc="0" normalizeH="0" baseline="0" noProof="0" dirty="0">
                <a:ln>
                  <a:noFill/>
                </a:ln>
                <a:solidFill>
                  <a:schemeClr val="accent1">
                    <a:lumMod val="50000"/>
                  </a:schemeClr>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M</a:t>
            </a:r>
            <a:r>
              <a:rPr kumimoji="0" lang="zh-CN" altLang="en-US" sz="2800" b="1" i="0" u="none" strike="noStrike" kern="1200" cap="none" spc="0" normalizeH="0" baseline="0" noProof="0" dirty="0">
                <a:ln>
                  <a:noFill/>
                </a:ln>
                <a:solidFill>
                  <a:schemeClr val="accent1">
                    <a:lumMod val="50000"/>
                  </a:schemeClr>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图。</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kumimoji="0" lang="zh-CN" altLang="en-US" sz="2800" b="1" i="0" u="none" strike="noStrike" kern="1200" cap="none" spc="0" normalizeH="0" baseline="0" noProof="0" dirty="0">
                <a:ln>
                  <a:noFill/>
                </a:ln>
                <a:solidFill>
                  <a:schemeClr val="tx1"/>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 显然，</a:t>
            </a:r>
            <a:r>
              <a:rPr kumimoji="0" lang="en-US" altLang="zh-CN" sz="2800" b="1" i="0" u="none" strike="noStrike" kern="1200" cap="none" spc="0" normalizeH="0" baseline="0" noProof="0" dirty="0">
                <a:ln>
                  <a:noFill/>
                </a:ln>
                <a:solidFill>
                  <a:schemeClr val="tx1"/>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M</a:t>
            </a:r>
            <a:r>
              <a:rPr kumimoji="0" lang="zh-CN" altLang="en-US" sz="2800" b="1" i="0" u="none" strike="noStrike" kern="1200" cap="none" spc="0" normalizeH="0" baseline="0" noProof="0" dirty="0">
                <a:ln>
                  <a:noFill/>
                </a:ln>
                <a:solidFill>
                  <a:schemeClr val="tx1"/>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图中除了</a:t>
            </a:r>
            <a:r>
              <a:rPr kumimoji="0" lang="en-US" altLang="zh-CN" sz="2800" b="1" i="0" u="none" strike="noStrike" kern="1200" cap="none" spc="0" normalizeH="0" baseline="0" noProof="0" dirty="0">
                <a:ln>
                  <a:noFill/>
                </a:ln>
                <a:solidFill>
                  <a:schemeClr val="tx1"/>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2</a:t>
            </a:r>
            <a:r>
              <a:rPr kumimoji="0" lang="zh-CN" altLang="en-US" sz="2800" b="1" i="0" u="none" strike="noStrike" kern="1200" cap="none" spc="0" normalizeH="0" baseline="0" noProof="0" dirty="0">
                <a:ln>
                  <a:noFill/>
                </a:ln>
                <a:solidFill>
                  <a:schemeClr val="tx1"/>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个度数为奇数的端外，所有端的度数都是偶数。</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kumimoji="0" lang="en-US" altLang="zh-CN" sz="2800" b="1" i="0" u="none" strike="noStrike" kern="1200" cap="none" spc="0" normalizeH="0" baseline="0" noProof="0" dirty="0">
                <a:ln>
                  <a:noFill/>
                </a:ln>
                <a:solidFill>
                  <a:schemeClr val="tx1"/>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 M</a:t>
            </a:r>
            <a:r>
              <a:rPr kumimoji="0" lang="zh-CN" altLang="en-US" sz="2800" b="1" i="0" u="none" strike="noStrike" kern="1200" cap="none" spc="0" normalizeH="0" baseline="0" noProof="0" dirty="0">
                <a:ln>
                  <a:noFill/>
                </a:ln>
                <a:solidFill>
                  <a:schemeClr val="tx1"/>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图可以是联结图，也可以是非联结图，但此时各部分除一个是</a:t>
            </a:r>
            <a:r>
              <a:rPr kumimoji="0" lang="en-US" altLang="zh-CN" sz="2800" b="1" i="0" u="none" strike="noStrike" kern="1200" cap="none" spc="0" normalizeH="0" baseline="0" noProof="0" dirty="0">
                <a:ln>
                  <a:noFill/>
                </a:ln>
                <a:solidFill>
                  <a:schemeClr val="tx1"/>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M</a:t>
            </a:r>
            <a:r>
              <a:rPr kumimoji="0" lang="zh-CN" altLang="en-US" sz="2800" b="1" i="0" u="none" strike="noStrike" kern="1200" cap="none" spc="0" normalizeH="0" baseline="0" noProof="0" dirty="0">
                <a:ln>
                  <a:noFill/>
                </a:ln>
                <a:solidFill>
                  <a:schemeClr val="tx1"/>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图外，其他都是欧拉图。</a:t>
            </a:r>
          </a:p>
        </p:txBody>
      </p:sp>
      <p:graphicFrame>
        <p:nvGraphicFramePr>
          <p:cNvPr id="169987" name="对象 1"/>
          <p:cNvGraphicFramePr>
            <a:graphicFrameLocks noChangeAspect="1"/>
          </p:cNvGraphicFramePr>
          <p:nvPr/>
        </p:nvGraphicFramePr>
        <p:xfrm>
          <a:off x="1269365" y="3865880"/>
          <a:ext cx="6749415" cy="1858645"/>
        </p:xfrm>
        <a:graphic>
          <a:graphicData uri="http://schemas.openxmlformats.org/presentationml/2006/ole">
            <mc:AlternateContent xmlns:mc="http://schemas.openxmlformats.org/markup-compatibility/2006">
              <mc:Choice xmlns:v="urn:schemas-microsoft-com:vml" Requires="v">
                <p:oleObj spid="_x0000_s34913" r:id="rId3" imgW="2971800" imgH="935355" progId="Visio.Drawing.11">
                  <p:embed/>
                </p:oleObj>
              </mc:Choice>
              <mc:Fallback>
                <p:oleObj r:id="rId3" imgW="2971800" imgH="935355" progId="Visio.Drawing.11">
                  <p:embed/>
                  <p:pic>
                    <p:nvPicPr>
                      <p:cNvPr id="0" name="图片 3087"/>
                      <p:cNvPicPr/>
                      <p:nvPr/>
                    </p:nvPicPr>
                    <p:blipFill>
                      <a:blip r:embed="rId4"/>
                      <a:stretch>
                        <a:fillRect/>
                      </a:stretch>
                    </p:blipFill>
                    <p:spPr>
                      <a:xfrm>
                        <a:off x="1269365" y="3865880"/>
                        <a:ext cx="6749415" cy="1858645"/>
                      </a:xfrm>
                      <a:prstGeom prst="rect">
                        <a:avLst/>
                      </a:prstGeom>
                      <a:solidFill>
                        <a:srgbClr val="FFFF00"/>
                      </a:solidFill>
                      <a:ln w="38100">
                        <a:noFill/>
                        <a:miter/>
                      </a:ln>
                    </p:spPr>
                  </p:pic>
                </p:oleObj>
              </mc:Fallback>
            </mc:AlternateContent>
          </a:graphicData>
        </a:graphic>
      </p:graphicFrame>
      <p:sp>
        <p:nvSpPr>
          <p:cNvPr id="169988" name="矩形 2"/>
          <p:cNvSpPr/>
          <p:nvPr/>
        </p:nvSpPr>
        <p:spPr>
          <a:xfrm>
            <a:off x="3059748" y="5876925"/>
            <a:ext cx="2882900" cy="645160"/>
          </a:xfrm>
          <a:prstGeom prst="rect">
            <a:avLst/>
          </a:prstGeom>
          <a:noFill/>
          <a:ln w="9525">
            <a:noFill/>
          </a:ln>
        </p:spPr>
        <p:txBody>
          <a:bodyPr wrap="none" anchor="t">
            <a:spAutoFit/>
          </a:bodyPr>
          <a:lstStyle/>
          <a:p>
            <a:pPr>
              <a:buSzTx/>
            </a:pPr>
            <a:r>
              <a:rPr lang="en-US" altLang="zh-CN" sz="3600" b="1" dirty="0">
                <a:solidFill>
                  <a:srgbClr val="FF0000"/>
                </a:solidFill>
                <a:latin typeface="Arial" panose="020B0604020202020204" pitchFamily="34" charset="0"/>
                <a:ea typeface="宋体" panose="02010600030101010101" pitchFamily="2" charset="-122"/>
              </a:rPr>
              <a:t>G</a:t>
            </a:r>
            <a:r>
              <a:rPr lang="zh-CN" altLang="en-US" sz="3600" b="1" dirty="0">
                <a:solidFill>
                  <a:srgbClr val="FF0000"/>
                </a:solidFill>
                <a:latin typeface="Arial" panose="020B0604020202020204" pitchFamily="34" charset="0"/>
                <a:ea typeface="宋体" panose="02010600030101010101" pitchFamily="2" charset="-122"/>
              </a:rPr>
              <a:t>图：是</a:t>
            </a:r>
            <a:r>
              <a:rPr lang="en-US" altLang="zh-CN" sz="3600" b="1" dirty="0">
                <a:solidFill>
                  <a:srgbClr val="FF0000"/>
                </a:solidFill>
                <a:latin typeface="Arial" panose="020B0604020202020204" pitchFamily="34" charset="0"/>
                <a:ea typeface="宋体" panose="02010600030101010101" pitchFamily="2" charset="-122"/>
              </a:rPr>
              <a:t>M</a:t>
            </a:r>
            <a:r>
              <a:rPr lang="zh-CN" altLang="en-US" sz="3600" b="1" dirty="0">
                <a:solidFill>
                  <a:srgbClr val="FF0000"/>
                </a:solidFill>
                <a:latin typeface="Arial" panose="020B0604020202020204" pitchFamily="34" charset="0"/>
                <a:ea typeface="宋体" panose="02010600030101010101" pitchFamily="2" charset="-122"/>
              </a:rPr>
              <a:t>图</a:t>
            </a:r>
            <a:r>
              <a:rPr lang="zh-CN" altLang="en-US" sz="3600" b="1" dirty="0">
                <a:latin typeface="Arial" panose="020B0604020202020204" pitchFamily="34" charset="0"/>
                <a:ea typeface="宋体" panose="02010600030101010101"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animEffect transition="in" filter="circle(in)">
                                      <p:cBhvr>
                                        <p:cTn id="7" dur="2000"/>
                                        <p:tgtEl>
                                          <p:spTgt spid="41987">
                                            <p:txEl>
                                              <p:pRg st="0" end="0"/>
                                            </p:txEl>
                                          </p:spTgt>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41987">
                                            <p:txEl>
                                              <p:pRg st="1" end="1"/>
                                            </p:txEl>
                                          </p:spTgt>
                                        </p:tgtEl>
                                        <p:attrNameLst>
                                          <p:attrName>style.visibility</p:attrName>
                                        </p:attrNameLst>
                                      </p:cBhvr>
                                      <p:to>
                                        <p:strVal val="visible"/>
                                      </p:to>
                                    </p:set>
                                    <p:animEffect transition="in" filter="circle(in)">
                                      <p:cBhvr>
                                        <p:cTn id="10" dur="2000"/>
                                        <p:tgtEl>
                                          <p:spTgt spid="41987">
                                            <p:txEl>
                                              <p:pRg st="1" end="1"/>
                                            </p:txEl>
                                          </p:spTgt>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41987">
                                            <p:txEl>
                                              <p:pRg st="2" end="2"/>
                                            </p:txEl>
                                          </p:spTgt>
                                        </p:tgtEl>
                                        <p:attrNameLst>
                                          <p:attrName>style.visibility</p:attrName>
                                        </p:attrNameLst>
                                      </p:cBhvr>
                                      <p:to>
                                        <p:strVal val="visible"/>
                                      </p:to>
                                    </p:set>
                                    <p:animEffect transition="in" filter="circle(in)">
                                      <p:cBhvr>
                                        <p:cTn id="13" dur="2000"/>
                                        <p:tgtEl>
                                          <p:spTgt spid="4198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p:cNvSpPr>
            <a:spLocks noGrp="1" noChangeArrowheads="1"/>
          </p:cNvSpPr>
          <p:nvPr>
            <p:ph idx="1"/>
          </p:nvPr>
        </p:nvSpPr>
        <p:spPr>
          <a:xfrm>
            <a:off x="323850" y="457200"/>
            <a:ext cx="8362950" cy="3429000"/>
          </a:xfrm>
          <a:solidFill>
            <a:srgbClr val="FFFFFF"/>
          </a:solidFill>
        </p:spPr>
        <p:txBody>
          <a:bodyPr vert="horz" wrap="square" lIns="91440" tIns="45720" rIns="91440" bIns="45720" numCol="1" rtlCol="0" anchor="t" anchorCtr="0" compatLnSpc="1"/>
          <a:lstStyle/>
          <a:p>
            <a:pPr marL="357505" marR="0" lvl="0" indent="-357505" algn="just" defTabSz="914400" rtl="0" eaLnBrk="1" fontAlgn="auto" latinLnBrk="0" hangingPunct="1">
              <a:lnSpc>
                <a:spcPct val="90000"/>
              </a:lnSpc>
              <a:spcBef>
                <a:spcPts val="1400"/>
              </a:spcBef>
              <a:spcAft>
                <a:spcPts val="0"/>
              </a:spcAft>
              <a:buClr>
                <a:schemeClr val="accent1">
                  <a:lumMod val="75000"/>
                </a:schemeClr>
              </a:buClr>
              <a:buSzPct val="50000"/>
              <a:buFont typeface="Wingdings" panose="05000000000000000000" pitchFamily="2" charset="2"/>
              <a:buNone/>
              <a:defRPr/>
            </a:pPr>
            <a:r>
              <a:rPr kumimoji="0" lang="en-US" altLang="zh-CN" sz="2800" b="1" i="0" u="none" strike="noStrike" kern="1200" cap="none" spc="0" normalizeH="0" baseline="0" noProof="0" dirty="0">
                <a:ln>
                  <a:noFill/>
                </a:ln>
                <a:solidFill>
                  <a:schemeClr val="accent1">
                    <a:lumMod val="50000"/>
                  </a:schemeClr>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M</a:t>
            </a:r>
            <a:r>
              <a:rPr kumimoji="0" lang="zh-CN" altLang="en-US" sz="2800" b="1" i="0" u="none" strike="noStrike" kern="1200" cap="none" spc="0" normalizeH="0" baseline="0" noProof="0" dirty="0">
                <a:ln>
                  <a:noFill/>
                </a:ln>
                <a:solidFill>
                  <a:schemeClr val="accent1">
                    <a:lumMod val="50000"/>
                  </a:schemeClr>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图:只有二个奇度数端的图</a:t>
            </a:r>
          </a:p>
          <a:p>
            <a:pPr marL="357505" marR="0" lvl="0" indent="-357505" algn="just" defTabSz="914400" rtl="0" eaLnBrk="1" fontAlgn="auto" latinLnBrk="0" hangingPunct="1">
              <a:lnSpc>
                <a:spcPct val="90000"/>
              </a:lnSpc>
              <a:spcBef>
                <a:spcPts val="1400"/>
              </a:spcBef>
              <a:spcAft>
                <a:spcPts val="0"/>
              </a:spcAft>
              <a:buClr>
                <a:schemeClr val="accent1">
                  <a:lumMod val="75000"/>
                </a:schemeClr>
              </a:buClr>
              <a:buSzPct val="50000"/>
              <a:buFont typeface="Wingdings" panose="05000000000000000000" pitchFamily="2" charset="2"/>
              <a:buNone/>
              <a:defRPr/>
            </a:pPr>
            <a:r>
              <a:rPr kumimoji="0" lang="zh-CN" altLang="en-US" sz="2800" b="1" i="0" u="none" strike="noStrike" kern="1200" cap="none" spc="0" normalizeH="0" baseline="0" noProof="0" dirty="0">
                <a:ln>
                  <a:noFill/>
                </a:ln>
                <a:solidFill>
                  <a:schemeClr val="accent1">
                    <a:lumMod val="50000"/>
                  </a:schemeClr>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sym typeface="Symbol" panose="05050102010706020507" pitchFamily="18" charset="2"/>
              </a:rPr>
              <a:t></a:t>
            </a:r>
            <a:r>
              <a:rPr kumimoji="0" lang="zh-CN" altLang="en-US" sz="2800" b="1" i="0" u="none" strike="noStrike" kern="1200" cap="none" spc="0" normalizeH="0" baseline="0" noProof="0" dirty="0">
                <a:ln>
                  <a:noFill/>
                </a:ln>
                <a:solidFill>
                  <a:schemeClr val="accent1">
                    <a:lumMod val="50000"/>
                  </a:schemeClr>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不一定是联结的</a:t>
            </a:r>
          </a:p>
          <a:p>
            <a:pPr marL="357505" marR="0" lvl="0" indent="-357505" algn="just" defTabSz="914400" rtl="0" eaLnBrk="1" fontAlgn="auto" latinLnBrk="0" hangingPunct="1">
              <a:lnSpc>
                <a:spcPct val="90000"/>
              </a:lnSpc>
              <a:spcBef>
                <a:spcPts val="1400"/>
              </a:spcBef>
              <a:spcAft>
                <a:spcPts val="0"/>
              </a:spcAft>
              <a:buClr>
                <a:schemeClr val="accent1">
                  <a:lumMod val="75000"/>
                </a:schemeClr>
              </a:buClr>
              <a:buSzPct val="50000"/>
              <a:buFont typeface="Wingdings" panose="05000000000000000000" pitchFamily="2" charset="2"/>
              <a:buNone/>
              <a:defRPr/>
            </a:pPr>
            <a:r>
              <a:rPr kumimoji="0" lang="zh-CN" altLang="en-US" sz="2800" b="1" i="0" u="none" strike="noStrike" kern="1200" cap="none" spc="0" normalizeH="0" baseline="0" noProof="0" dirty="0">
                <a:ln>
                  <a:noFill/>
                </a:ln>
                <a:solidFill>
                  <a:schemeClr val="accent1">
                    <a:lumMod val="50000"/>
                  </a:schemeClr>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sym typeface="Symbol" panose="05050102010706020507" pitchFamily="18" charset="2"/>
              </a:rPr>
              <a:t></a:t>
            </a:r>
            <a:r>
              <a:rPr kumimoji="0" lang="zh-CN" altLang="en-US" sz="2800" b="1" i="0" u="none" strike="noStrike" kern="1200" cap="none" spc="0" normalizeH="0" baseline="0" noProof="0" dirty="0">
                <a:ln>
                  <a:noFill/>
                </a:ln>
                <a:solidFill>
                  <a:schemeClr val="accent1">
                    <a:lumMod val="50000"/>
                  </a:schemeClr>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不存在含有所有边的环</a:t>
            </a:r>
          </a:p>
          <a:p>
            <a:pPr marL="357505" marR="0" lvl="0" indent="-357505" algn="just" defTabSz="914400" rtl="0" eaLnBrk="1" fontAlgn="auto" latinLnBrk="0" hangingPunct="1">
              <a:lnSpc>
                <a:spcPct val="90000"/>
              </a:lnSpc>
              <a:spcBef>
                <a:spcPts val="1400"/>
              </a:spcBef>
              <a:spcAft>
                <a:spcPts val="0"/>
              </a:spcAft>
              <a:buClr>
                <a:schemeClr val="accent1">
                  <a:lumMod val="75000"/>
                </a:schemeClr>
              </a:buClr>
              <a:buSzPct val="50000"/>
              <a:buFont typeface="Wingdings" panose="05000000000000000000" pitchFamily="2" charset="2"/>
              <a:buNone/>
              <a:defRPr/>
            </a:pPr>
            <a:r>
              <a:rPr kumimoji="0" lang="zh-CN" altLang="en-US" sz="2800" b="1" i="0" u="none" strike="noStrike" kern="1200" cap="none" spc="0" normalizeH="0" baseline="0" noProof="0" dirty="0">
                <a:ln>
                  <a:noFill/>
                </a:ln>
                <a:solidFill>
                  <a:srgbClr val="FF0000"/>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sym typeface="Symbol" panose="05050102010706020507" pitchFamily="18" charset="2"/>
              </a:rPr>
              <a:t>联结</a:t>
            </a:r>
            <a:r>
              <a:rPr kumimoji="0" lang="en-US" altLang="zh-CN" sz="2800" b="1" i="0" u="none" strike="noStrike" kern="1200" cap="none" spc="0" normalizeH="0" baseline="0" noProof="0" dirty="0">
                <a:ln>
                  <a:noFill/>
                </a:ln>
                <a:solidFill>
                  <a:srgbClr val="FF0000"/>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sym typeface="Symbol" panose="05050102010706020507" pitchFamily="18" charset="2"/>
              </a:rPr>
              <a:t>M</a:t>
            </a:r>
            <a:r>
              <a:rPr kumimoji="0" lang="zh-CN" altLang="en-US" sz="2800" b="1" i="0" u="none" strike="noStrike" kern="1200" cap="none" spc="0" normalizeH="0" baseline="0" noProof="0" dirty="0">
                <a:ln>
                  <a:noFill/>
                </a:ln>
                <a:solidFill>
                  <a:srgbClr val="FF0000"/>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sym typeface="Symbol" panose="05050102010706020507" pitchFamily="18" charset="2"/>
              </a:rPr>
              <a:t>图的</a:t>
            </a:r>
            <a:r>
              <a:rPr kumimoji="0" lang="zh-CN" altLang="en-US" sz="2800" b="1" i="0" u="none" strike="noStrike" kern="1200" cap="none" spc="0" normalizeH="0" baseline="0" noProof="0" dirty="0">
                <a:ln>
                  <a:noFill/>
                </a:ln>
                <a:solidFill>
                  <a:srgbClr val="FF0000"/>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充要条件:</a:t>
            </a:r>
            <a:r>
              <a:rPr kumimoji="0" lang="zh-CN" altLang="en-US" sz="2800" b="1" i="0" u="none" strike="noStrike" kern="1200" cap="none" spc="0" normalizeH="0" baseline="0" noProof="0" dirty="0">
                <a:ln>
                  <a:noFill/>
                </a:ln>
                <a:solidFill>
                  <a:schemeClr val="accent1">
                    <a:lumMod val="50000"/>
                  </a:schemeClr>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存</a:t>
            </a:r>
            <a:r>
              <a:rPr kumimoji="0" lang="zh-CN" altLang="en-US" sz="2800" b="1" i="0" u="none" strike="noStrike" kern="1200" cap="none" spc="0" normalizeH="0" baseline="0" noProof="0" dirty="0">
                <a:ln>
                  <a:noFill/>
                </a:ln>
                <a:solidFill>
                  <a:schemeClr val="accent2">
                    <a:lumMod val="50000"/>
                  </a:schemeClr>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在一个含有所有边的开链，</a:t>
            </a:r>
          </a:p>
          <a:p>
            <a:pPr marL="357505" marR="0" lvl="0" indent="-357505" algn="just" defTabSz="914400" rtl="0" eaLnBrk="1" fontAlgn="auto" latinLnBrk="0" hangingPunct="1">
              <a:lnSpc>
                <a:spcPct val="90000"/>
              </a:lnSpc>
              <a:spcBef>
                <a:spcPts val="1400"/>
              </a:spcBef>
              <a:spcAft>
                <a:spcPts val="0"/>
              </a:spcAft>
              <a:buClr>
                <a:schemeClr val="accent1">
                  <a:lumMod val="75000"/>
                </a:schemeClr>
              </a:buClr>
              <a:buSzPct val="50000"/>
              <a:buFont typeface="Wingdings" panose="05000000000000000000" pitchFamily="2" charset="2"/>
              <a:buNone/>
              <a:defRPr/>
            </a:pPr>
            <a:r>
              <a:rPr kumimoji="0" lang="zh-CN" altLang="en-US" sz="2800" b="1" i="0" u="none" strike="noStrike" kern="1200" cap="none" spc="0" normalizeH="0" baseline="0" noProof="0" dirty="0">
                <a:ln>
                  <a:noFill/>
                </a:ln>
                <a:solidFill>
                  <a:schemeClr val="accent2">
                    <a:lumMod val="50000"/>
                  </a:schemeClr>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其起点和终点就是度数为奇数的</a:t>
            </a:r>
            <a:r>
              <a:rPr kumimoji="0" lang="en-US" altLang="zh-CN" sz="2800" b="1" i="0" u="none" strike="noStrike" kern="1200" cap="none" spc="0" normalizeH="0" baseline="0" noProof="0" dirty="0">
                <a:ln>
                  <a:noFill/>
                </a:ln>
                <a:solidFill>
                  <a:schemeClr val="accent2">
                    <a:lumMod val="50000"/>
                  </a:schemeClr>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2</a:t>
            </a:r>
            <a:r>
              <a:rPr kumimoji="0" lang="zh-CN" altLang="en-US" sz="2800" b="1" i="0" u="none" strike="noStrike" kern="1200" cap="none" spc="0" normalizeH="0" baseline="0" noProof="0" dirty="0">
                <a:ln>
                  <a:noFill/>
                </a:ln>
                <a:solidFill>
                  <a:schemeClr val="accent2">
                    <a:lumMod val="50000"/>
                  </a:schemeClr>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个端</a:t>
            </a:r>
            <a:endParaRPr kumimoji="0" lang="en-US" altLang="zh-CN" sz="2800" b="1" i="0" u="none" strike="noStrike" kern="1200" cap="none" spc="0" normalizeH="0" baseline="0" noProof="0" dirty="0">
              <a:ln>
                <a:noFill/>
              </a:ln>
              <a:solidFill>
                <a:schemeClr val="accent2">
                  <a:lumMod val="50000"/>
                </a:schemeClr>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endParaRPr>
          </a:p>
          <a:p>
            <a:pPr marL="357505" marR="0" lvl="0" indent="-357505" algn="just" defTabSz="914400" rtl="0" eaLnBrk="1" fontAlgn="auto" latinLnBrk="0" hangingPunct="1">
              <a:lnSpc>
                <a:spcPct val="90000"/>
              </a:lnSpc>
              <a:spcBef>
                <a:spcPts val="1400"/>
              </a:spcBef>
              <a:spcAft>
                <a:spcPts val="0"/>
              </a:spcAft>
              <a:buClr>
                <a:schemeClr val="accent1">
                  <a:lumMod val="75000"/>
                </a:schemeClr>
              </a:buClr>
              <a:buSzPct val="50000"/>
              <a:buFont typeface="Wingdings" panose="05000000000000000000" pitchFamily="2" charset="2"/>
              <a:buNone/>
              <a:defRPr/>
            </a:pPr>
            <a:r>
              <a:rPr kumimoji="0" lang="en-US" altLang="zh-CN" sz="2800" b="1" i="0" u="none" strike="noStrike" kern="1200" cap="none" spc="0" normalizeH="0" baseline="0" noProof="0" dirty="0">
                <a:ln>
                  <a:noFill/>
                </a:ln>
                <a:solidFill>
                  <a:schemeClr val="accent1">
                    <a:lumMod val="50000"/>
                  </a:schemeClr>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E</a:t>
            </a:r>
            <a:r>
              <a:rPr kumimoji="0" lang="zh-CN" altLang="en-US" sz="2800" b="1" i="0" u="none" strike="noStrike" kern="1200" cap="none" spc="0" normalizeH="0" baseline="0" noProof="0" dirty="0">
                <a:ln>
                  <a:noFill/>
                </a:ln>
                <a:solidFill>
                  <a:schemeClr val="accent1">
                    <a:lumMod val="50000"/>
                  </a:schemeClr>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图去任何一边----</a:t>
            </a:r>
            <a:r>
              <a:rPr kumimoji="0" lang="en-US" altLang="zh-CN" sz="2800" b="1" i="0" u="none" strike="noStrike" kern="1200" cap="none" spc="0" normalizeH="0" baseline="0" noProof="0" dirty="0">
                <a:ln>
                  <a:noFill/>
                </a:ln>
                <a:solidFill>
                  <a:schemeClr val="accent1">
                    <a:lumMod val="50000"/>
                  </a:schemeClr>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M</a:t>
            </a:r>
            <a:r>
              <a:rPr kumimoji="0" lang="zh-CN" altLang="en-US" sz="2800" b="1" i="0" u="none" strike="noStrike" kern="1200" cap="none" spc="0" normalizeH="0" baseline="0" noProof="0" dirty="0">
                <a:ln>
                  <a:noFill/>
                </a:ln>
                <a:solidFill>
                  <a:schemeClr val="accent1">
                    <a:lumMod val="50000"/>
                  </a:schemeClr>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图</a:t>
            </a:r>
          </a:p>
          <a:p>
            <a:pPr marL="357505" marR="0" lvl="0" indent="-357505" algn="just" defTabSz="914400" rtl="0" eaLnBrk="1" fontAlgn="auto" latinLnBrk="0" hangingPunct="1">
              <a:lnSpc>
                <a:spcPct val="90000"/>
              </a:lnSpc>
              <a:spcBef>
                <a:spcPts val="1400"/>
              </a:spcBef>
              <a:spcAft>
                <a:spcPts val="0"/>
              </a:spcAft>
              <a:buClr>
                <a:schemeClr val="accent1">
                  <a:lumMod val="75000"/>
                </a:schemeClr>
              </a:buClr>
              <a:buSzPct val="50000"/>
              <a:buFont typeface="Wingdings" panose="05000000000000000000" pitchFamily="2" charset="2"/>
              <a:buNone/>
              <a:defRPr/>
            </a:pPr>
            <a:r>
              <a:rPr kumimoji="0" lang="en-US" altLang="zh-CN" sz="2800" b="1" i="0" u="none" strike="noStrike" kern="1200" cap="none" spc="0" normalizeH="0" baseline="0" noProof="0" dirty="0">
                <a:ln>
                  <a:noFill/>
                </a:ln>
                <a:solidFill>
                  <a:schemeClr val="accent1">
                    <a:lumMod val="50000"/>
                  </a:schemeClr>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M</a:t>
            </a:r>
            <a:r>
              <a:rPr kumimoji="0" lang="zh-CN" altLang="en-US" sz="2800" b="1" i="0" u="none" strike="noStrike" kern="1200" cap="none" spc="0" normalizeH="0" baseline="0" noProof="0" dirty="0">
                <a:ln>
                  <a:noFill/>
                </a:ln>
                <a:solidFill>
                  <a:schemeClr val="accent1">
                    <a:lumMod val="50000"/>
                  </a:schemeClr>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图奇度端点间加一边----</a:t>
            </a:r>
            <a:r>
              <a:rPr kumimoji="0" lang="en-US" altLang="zh-CN" sz="2800" b="1" i="0" u="none" strike="noStrike" kern="1200" cap="none" spc="0" normalizeH="0" baseline="0" noProof="0" dirty="0">
                <a:ln>
                  <a:noFill/>
                </a:ln>
                <a:solidFill>
                  <a:schemeClr val="accent1">
                    <a:lumMod val="50000"/>
                  </a:schemeClr>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E</a:t>
            </a:r>
            <a:r>
              <a:rPr kumimoji="0" lang="zh-CN" altLang="en-US" sz="2800" b="1" i="0" u="none" strike="noStrike" kern="1200" cap="none" spc="0" normalizeH="0" baseline="0" noProof="0" dirty="0">
                <a:ln>
                  <a:noFill/>
                </a:ln>
                <a:solidFill>
                  <a:schemeClr val="accent1">
                    <a:lumMod val="50000"/>
                  </a:schemeClr>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图</a:t>
            </a:r>
          </a:p>
          <a:p>
            <a:pPr marL="357505" marR="0" lvl="0" indent="-357505" algn="just" defTabSz="914400" rtl="0" eaLnBrk="1" fontAlgn="auto" latinLnBrk="0" hangingPunct="1">
              <a:lnSpc>
                <a:spcPct val="90000"/>
              </a:lnSpc>
              <a:spcBef>
                <a:spcPts val="1400"/>
              </a:spcBef>
              <a:spcAft>
                <a:spcPts val="0"/>
              </a:spcAft>
              <a:buClr>
                <a:schemeClr val="accent1">
                  <a:lumMod val="75000"/>
                </a:schemeClr>
              </a:buClr>
              <a:buSzPct val="50000"/>
              <a:buFont typeface="Wingdings" panose="05000000000000000000" pitchFamily="2" charset="2"/>
              <a:buNone/>
              <a:defRPr/>
            </a:pPr>
            <a:endParaRPr kumimoji="0" lang="zh-CN" altLang="en-US" sz="2800" b="1" i="0" u="none" strike="noStrike" kern="1200" cap="none" spc="0" normalizeH="0" baseline="0" noProof="0" dirty="0">
              <a:ln>
                <a:noFill/>
              </a:ln>
              <a:solidFill>
                <a:schemeClr val="accent1">
                  <a:lumMod val="50000"/>
                </a:schemeClr>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endParaRPr>
          </a:p>
        </p:txBody>
      </p:sp>
      <p:sp>
        <p:nvSpPr>
          <p:cNvPr id="171010" name="Rectangle 5"/>
          <p:cNvSpPr/>
          <p:nvPr/>
        </p:nvSpPr>
        <p:spPr>
          <a:xfrm>
            <a:off x="2443163" y="2709863"/>
            <a:ext cx="9144000" cy="0"/>
          </a:xfrm>
          <a:prstGeom prst="rect">
            <a:avLst/>
          </a:prstGeom>
          <a:noFill/>
          <a:ln w="12700">
            <a:noFill/>
          </a:ln>
        </p:spPr>
        <p:txBody>
          <a:bodyPr anchor="t">
            <a:spAutoFit/>
          </a:bodyPr>
          <a:lstStyle/>
          <a:p>
            <a:pPr>
              <a:buSzTx/>
            </a:pPr>
            <a:endParaRPr lang="zh-CN" altLang="en-US" dirty="0">
              <a:latin typeface="Arial" panose="020B0604020202020204" pitchFamily="34" charset="0"/>
              <a:ea typeface="宋体" panose="02010600030101010101" pitchFamily="2" charset="-122"/>
            </a:endParaRPr>
          </a:p>
        </p:txBody>
      </p:sp>
      <p:graphicFrame>
        <p:nvGraphicFramePr>
          <p:cNvPr id="171011" name="Object 4"/>
          <p:cNvGraphicFramePr>
            <a:graphicFrameLocks noChangeAspect="1"/>
          </p:cNvGraphicFramePr>
          <p:nvPr/>
        </p:nvGraphicFramePr>
        <p:xfrm>
          <a:off x="1828800" y="3962400"/>
          <a:ext cx="5366385" cy="2567940"/>
        </p:xfrm>
        <a:graphic>
          <a:graphicData uri="http://schemas.openxmlformats.org/presentationml/2006/ole">
            <mc:AlternateContent xmlns:mc="http://schemas.openxmlformats.org/markup-compatibility/2006">
              <mc:Choice xmlns:v="urn:schemas-microsoft-com:vml" Requires="v">
                <p:oleObj spid="_x0000_s35937" r:id="rId4" imgW="2535555" imgH="1122045" progId="Visio.Drawing.11">
                  <p:embed/>
                </p:oleObj>
              </mc:Choice>
              <mc:Fallback>
                <p:oleObj r:id="rId4" imgW="2535555" imgH="1122045" progId="Visio.Drawing.11">
                  <p:embed/>
                  <p:pic>
                    <p:nvPicPr>
                      <p:cNvPr id="0" name="图片 3089"/>
                      <p:cNvPicPr/>
                      <p:nvPr/>
                    </p:nvPicPr>
                    <p:blipFill>
                      <a:blip r:embed="rId5"/>
                      <a:stretch>
                        <a:fillRect/>
                      </a:stretch>
                    </p:blipFill>
                    <p:spPr>
                      <a:xfrm>
                        <a:off x="1828800" y="3962400"/>
                        <a:ext cx="5366385" cy="2567940"/>
                      </a:xfrm>
                      <a:prstGeom prst="rect">
                        <a:avLst/>
                      </a:prstGeom>
                      <a:noFill/>
                      <a:ln w="38100">
                        <a:noFill/>
                        <a:miter/>
                      </a:ln>
                    </p:spPr>
                  </p:pic>
                </p:oleObj>
              </mc:Fallback>
            </mc:AlternateContent>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Picture 5"/>
          <p:cNvPicPr>
            <a:picLocks noChangeAspect="1"/>
          </p:cNvPicPr>
          <p:nvPr/>
        </p:nvPicPr>
        <p:blipFill>
          <a:blip r:embed="rId3"/>
          <a:stretch>
            <a:fillRect/>
          </a:stretch>
        </p:blipFill>
        <p:spPr>
          <a:xfrm>
            <a:off x="179705" y="2637155"/>
            <a:ext cx="3061970" cy="2572385"/>
          </a:xfrm>
          <a:prstGeom prst="rect">
            <a:avLst/>
          </a:prstGeom>
          <a:noFill/>
          <a:ln w="9525">
            <a:noFill/>
          </a:ln>
        </p:spPr>
      </p:pic>
      <p:pic>
        <p:nvPicPr>
          <p:cNvPr id="78852" name="Picture 8"/>
          <p:cNvPicPr>
            <a:picLocks noChangeAspect="1"/>
          </p:cNvPicPr>
          <p:nvPr/>
        </p:nvPicPr>
        <p:blipFill>
          <a:blip r:embed="rId4"/>
          <a:stretch>
            <a:fillRect/>
          </a:stretch>
        </p:blipFill>
        <p:spPr>
          <a:xfrm>
            <a:off x="1691323" y="4869180"/>
            <a:ext cx="7296150" cy="1876425"/>
          </a:xfrm>
          <a:prstGeom prst="rect">
            <a:avLst/>
          </a:prstGeom>
          <a:noFill/>
          <a:ln w="9525">
            <a:noFill/>
          </a:ln>
        </p:spPr>
      </p:pic>
      <p:sp>
        <p:nvSpPr>
          <p:cNvPr id="44035" name="Rectangle 3"/>
          <p:cNvSpPr>
            <a:spLocks noGrp="1" noRot="1" noChangeArrowheads="1"/>
          </p:cNvSpPr>
          <p:nvPr>
            <p:ph idx="1"/>
          </p:nvPr>
        </p:nvSpPr>
        <p:spPr>
          <a:xfrm>
            <a:off x="0" y="260350"/>
            <a:ext cx="9144000" cy="1920875"/>
          </a:xfrm>
        </p:spPr>
        <p:txBody>
          <a:bodyPr vert="horz" wrap="square" lIns="91440" tIns="45720" rIns="91440" bIns="45720" numCol="1" rtlCol="0" anchor="t" anchorCtr="0" compatLnSpc="1">
            <a:noAutofit/>
          </a:bodyPr>
          <a:lstStyle/>
          <a:p>
            <a:pPr marL="357505" marR="0" lvl="0" indent="-357505" algn="just" defTabSz="914400" rtl="0" eaLnBrk="1" fontAlgn="auto" latinLnBrk="0" hangingPunct="1">
              <a:lnSpc>
                <a:spcPct val="110000"/>
              </a:lnSpc>
              <a:spcBef>
                <a:spcPct val="0"/>
              </a:spcBef>
              <a:spcAft>
                <a:spcPts val="0"/>
              </a:spcAft>
              <a:buClr>
                <a:schemeClr val="accent1">
                  <a:lumMod val="75000"/>
                </a:schemeClr>
              </a:buClr>
              <a:buSzPct val="50000"/>
              <a:buFont typeface="Wingdings" panose="05000000000000000000" pitchFamily="2" charset="2"/>
              <a:buChar char="u"/>
              <a:defRPr/>
            </a:pPr>
            <a:r>
              <a:rPr kumimoji="0" lang="zh-CN" altLang="en-US" sz="2800" b="1" i="0" u="none" strike="noStrike" kern="1200" cap="none" spc="0" normalizeH="0" baseline="0" noProof="0" dirty="0">
                <a:ln>
                  <a:noFill/>
                </a:ln>
                <a:solidFill>
                  <a:srgbClr val="FF0000"/>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汉密尔顿（</a:t>
            </a:r>
            <a:r>
              <a:rPr kumimoji="0" lang="en-US" altLang="zh-CN" sz="2800" b="1" i="0" u="none" strike="noStrike" kern="1200" cap="none" spc="0" normalizeH="0" baseline="0" noProof="0" dirty="0">
                <a:ln>
                  <a:noFill/>
                </a:ln>
                <a:solidFill>
                  <a:srgbClr val="FF0000"/>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Hamilton</a:t>
            </a:r>
            <a:r>
              <a:rPr kumimoji="0" lang="zh-CN" altLang="en-US" sz="2800" b="1" i="0" u="none" strike="noStrike" kern="1200" cap="none" spc="0" normalizeH="0" baseline="0" noProof="0" dirty="0">
                <a:ln>
                  <a:noFill/>
                </a:ln>
                <a:solidFill>
                  <a:srgbClr val="FF0000"/>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）图：</a:t>
            </a:r>
            <a:r>
              <a:rPr kumimoji="0" lang="zh-CN" altLang="en-US" sz="2800" b="1" i="0" u="none" strike="noStrike" kern="1200" cap="none" spc="0" normalizeH="0" baseline="0" noProof="0" dirty="0">
                <a:ln>
                  <a:noFill/>
                </a:ln>
                <a:solidFill>
                  <a:schemeClr val="accent1">
                    <a:lumMod val="50000"/>
                  </a:schemeClr>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当图中至少存在</a:t>
            </a:r>
            <a:r>
              <a:rPr kumimoji="0" lang="zh-CN" altLang="en-US" sz="2800" b="1" i="0" u="none" strike="noStrike" kern="1200" cap="none" spc="0" normalizeH="0" baseline="0" noProof="0" dirty="0">
                <a:ln>
                  <a:noFill/>
                </a:ln>
                <a:solidFill>
                  <a:srgbClr val="FC3E3E"/>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一个含有所有端的环</a:t>
            </a:r>
            <a:r>
              <a:rPr kumimoji="0" lang="zh-CN" altLang="en-US" sz="2800" b="1" i="0" u="none" strike="noStrike" kern="1200" cap="none" spc="0" normalizeH="0" baseline="0" noProof="0" dirty="0">
                <a:ln>
                  <a:noFill/>
                </a:ln>
                <a:solidFill>
                  <a:schemeClr val="accent1">
                    <a:lumMod val="50000"/>
                  </a:schemeClr>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，这个图称为汉密尔顿图（也称</a:t>
            </a:r>
            <a:r>
              <a:rPr kumimoji="0" lang="zh-CN" altLang="en-US" sz="2800" b="1" i="0" u="none" strike="noStrike" kern="1200" cap="none" spc="0" normalizeH="0" baseline="0" noProof="0" dirty="0">
                <a:ln>
                  <a:noFill/>
                </a:ln>
                <a:solidFill>
                  <a:srgbClr val="FF0000"/>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哈密顿图</a:t>
            </a:r>
            <a:r>
              <a:rPr kumimoji="0" lang="zh-CN" altLang="en-US" sz="2800" b="1" i="0" u="none" strike="noStrike" kern="1200" cap="none" spc="0" normalizeH="0" baseline="0" noProof="0" dirty="0">
                <a:ln>
                  <a:noFill/>
                </a:ln>
                <a:solidFill>
                  <a:schemeClr val="accent1">
                    <a:lumMod val="50000"/>
                  </a:schemeClr>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），上述的环称为汉密尔顿环。</a:t>
            </a:r>
            <a:endParaRPr kumimoji="0" lang="en-US" altLang="zh-CN" sz="2800" b="1" i="0" u="none" strike="noStrike" kern="1200" cap="none" spc="0" normalizeH="0" baseline="0" noProof="0" dirty="0">
              <a:ln>
                <a:noFill/>
              </a:ln>
              <a:solidFill>
                <a:schemeClr val="accent1">
                  <a:lumMod val="50000"/>
                </a:schemeClr>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endParaRPr>
          </a:p>
          <a:p>
            <a:pPr marL="357505" marR="0" lvl="0" indent="-357505" algn="just" defTabSz="914400" rtl="0" eaLnBrk="1" fontAlgn="auto" latinLnBrk="0" hangingPunct="1">
              <a:lnSpc>
                <a:spcPct val="110000"/>
              </a:lnSpc>
              <a:spcBef>
                <a:spcPct val="0"/>
              </a:spcBef>
              <a:spcAft>
                <a:spcPts val="0"/>
              </a:spcAft>
              <a:buClr>
                <a:schemeClr val="accent1">
                  <a:lumMod val="75000"/>
                </a:schemeClr>
              </a:buClr>
              <a:buSzPct val="50000"/>
              <a:buFont typeface="Wingdings" panose="05000000000000000000" pitchFamily="2" charset="2"/>
              <a:buChar char="u"/>
              <a:defRPr/>
            </a:pPr>
            <a:r>
              <a:rPr kumimoji="0" lang="zh-CN" altLang="en-US" sz="2800" b="1" i="0" u="none" strike="noStrike" kern="1200" cap="none" spc="0" normalizeH="0" baseline="0" noProof="0" dirty="0">
                <a:ln>
                  <a:noFill/>
                </a:ln>
                <a:solidFill>
                  <a:schemeClr val="accent1">
                    <a:lumMod val="50000"/>
                  </a:schemeClr>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一个</a:t>
            </a:r>
            <a:r>
              <a:rPr kumimoji="0" lang="en-US" altLang="zh-CN" sz="2800" b="1" i="0" u="none" strike="noStrike" kern="1200" cap="none" spc="0" normalizeH="0" baseline="0" noProof="0" dirty="0">
                <a:ln>
                  <a:noFill/>
                </a:ln>
                <a:solidFill>
                  <a:schemeClr val="accent1">
                    <a:lumMod val="50000"/>
                  </a:schemeClr>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H</a:t>
            </a:r>
            <a:r>
              <a:rPr kumimoji="0" lang="zh-CN" altLang="en-US" sz="2800" b="1" i="0" u="none" strike="noStrike" kern="1200" cap="none" spc="0" normalizeH="0" baseline="0" noProof="0" dirty="0">
                <a:ln>
                  <a:noFill/>
                </a:ln>
                <a:solidFill>
                  <a:schemeClr val="accent1">
                    <a:lumMod val="50000"/>
                  </a:schemeClr>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图可以有几个不同的汉密尔顿环。</a:t>
            </a:r>
            <a:endParaRPr kumimoji="0" lang="en-US" altLang="zh-CN" sz="2800" b="1" i="0" u="none" strike="noStrike" kern="1200" cap="none" spc="0" normalizeH="0" baseline="0" noProof="0" dirty="0">
              <a:ln>
                <a:noFill/>
              </a:ln>
              <a:solidFill>
                <a:schemeClr val="accent1">
                  <a:lumMod val="50000"/>
                </a:schemeClr>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endParaRPr>
          </a:p>
          <a:p>
            <a:pPr marL="357505" marR="0" lvl="0" indent="-357505" algn="just" defTabSz="914400" rtl="0" eaLnBrk="1" fontAlgn="auto" latinLnBrk="0" hangingPunct="1">
              <a:lnSpc>
                <a:spcPct val="110000"/>
              </a:lnSpc>
              <a:spcBef>
                <a:spcPct val="0"/>
              </a:spcBef>
              <a:spcAft>
                <a:spcPts val="0"/>
              </a:spcAft>
              <a:buClr>
                <a:schemeClr val="accent1">
                  <a:lumMod val="75000"/>
                </a:schemeClr>
              </a:buClr>
              <a:buSzPct val="50000"/>
              <a:buFont typeface="Wingdings" panose="05000000000000000000" pitchFamily="2" charset="2"/>
              <a:buChar char="u"/>
              <a:defRPr/>
            </a:pPr>
            <a:r>
              <a:rPr kumimoji="0" lang="en-US" altLang="zh-CN" sz="2800" b="1" i="0" u="none" strike="noStrike" kern="1200" cap="none" spc="0" normalizeH="0" baseline="0" noProof="0" dirty="0">
                <a:ln>
                  <a:noFill/>
                </a:ln>
                <a:solidFill>
                  <a:srgbClr val="FF0000"/>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H</a:t>
            </a:r>
            <a:r>
              <a:rPr kumimoji="0" lang="zh-CN" altLang="en-US" sz="2800" b="1" i="0" u="none" strike="noStrike" kern="1200" cap="none" spc="0" normalizeH="0" baseline="0" noProof="0" dirty="0">
                <a:ln>
                  <a:noFill/>
                </a:ln>
                <a:solidFill>
                  <a:schemeClr val="accent1">
                    <a:lumMod val="50000"/>
                  </a:schemeClr>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图的充分必要条件是：存在一个环含有图中所有的端。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4035">
                                            <p:txEl>
                                              <p:pRg st="0" end="0"/>
                                            </p:txEl>
                                          </p:spTgt>
                                        </p:tgtEl>
                                        <p:attrNameLst>
                                          <p:attrName>style.visibility</p:attrName>
                                        </p:attrNameLst>
                                      </p:cBhvr>
                                      <p:to>
                                        <p:strVal val="visible"/>
                                      </p:to>
                                    </p:set>
                                    <p:animEffect transition="in" filter="circle(in)">
                                      <p:cBhvr>
                                        <p:cTn id="7" dur="2000"/>
                                        <p:tgtEl>
                                          <p:spTgt spid="440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44035">
                                            <p:txEl>
                                              <p:pRg st="1" end="1"/>
                                            </p:txEl>
                                          </p:spTgt>
                                        </p:tgtEl>
                                        <p:attrNameLst>
                                          <p:attrName>style.visibility</p:attrName>
                                        </p:attrNameLst>
                                      </p:cBhvr>
                                      <p:to>
                                        <p:strVal val="visible"/>
                                      </p:to>
                                    </p:set>
                                    <p:animEffect transition="in" filter="circle(in)">
                                      <p:cBhvr>
                                        <p:cTn id="12" dur="2000"/>
                                        <p:tgtEl>
                                          <p:spTgt spid="440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44035">
                                            <p:txEl>
                                              <p:pRg st="2" end="2"/>
                                            </p:txEl>
                                          </p:spTgt>
                                        </p:tgtEl>
                                        <p:attrNameLst>
                                          <p:attrName>style.visibility</p:attrName>
                                        </p:attrNameLst>
                                      </p:cBhvr>
                                      <p:to>
                                        <p:strVal val="visible"/>
                                      </p:to>
                                    </p:set>
                                    <p:animEffect transition="in" filter="circle(in)">
                                      <p:cBhvr>
                                        <p:cTn id="17" dur="2000"/>
                                        <p:tgtEl>
                                          <p:spTgt spid="4403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78851"/>
                                        </p:tgtEl>
                                        <p:attrNameLst>
                                          <p:attrName>style.visibility</p:attrName>
                                        </p:attrNameLst>
                                      </p:cBhvr>
                                      <p:to>
                                        <p:strVal val="visible"/>
                                      </p:to>
                                    </p:set>
                                    <p:animEffect transition="in" filter="barn(inVertical)">
                                      <p:cBhvr>
                                        <p:cTn id="22" dur="500"/>
                                        <p:tgtEl>
                                          <p:spTgt spid="78851"/>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78852"/>
                                        </p:tgtEl>
                                        <p:attrNameLst>
                                          <p:attrName>style.visibility</p:attrName>
                                        </p:attrNameLst>
                                      </p:cBhvr>
                                      <p:to>
                                        <p:strVal val="visible"/>
                                      </p:to>
                                    </p:set>
                                    <p:animEffect transition="in" filter="wheel(1)">
                                      <p:cBhvr>
                                        <p:cTn id="27" dur="2000"/>
                                        <p:tgtEl>
                                          <p:spTgt spid="788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MH_Others_1"/>
          <p:cNvSpPr txBox="1"/>
          <p:nvPr>
            <p:custDataLst>
              <p:tags r:id="rId2"/>
            </p:custDataLst>
          </p:nvPr>
        </p:nvSpPr>
        <p:spPr>
          <a:xfrm>
            <a:off x="3738563" y="1674813"/>
            <a:ext cx="1833563" cy="369888"/>
          </a:xfrm>
          <a:prstGeom prst="rect">
            <a:avLst/>
          </a:prstGeom>
          <a:noFill/>
        </p:spPr>
        <p:txBody>
          <a:bodyPr/>
          <a:lstStyle/>
          <a:p>
            <a:pPr marR="0" defTabSz="914400" fontAlgn="auto">
              <a:spcBef>
                <a:spcPts val="0"/>
              </a:spcBef>
              <a:spcAft>
                <a:spcPts val="0"/>
              </a:spcAft>
              <a:buClrTx/>
              <a:buSzTx/>
              <a:buFontTx/>
              <a:defRPr/>
            </a:pPr>
            <a:r>
              <a:rPr kumimoji="0" lang="en-US" altLang="zh-CN" kern="1200" cap="none" spc="400" normalizeH="0" baseline="0" noProof="0" dirty="0">
                <a:solidFill>
                  <a:srgbClr val="DFDEDD"/>
                </a:solidFill>
                <a:latin typeface="微软雅黑" panose="020B0503020204020204" pitchFamily="34" charset="-122"/>
                <a:ea typeface="微软雅黑" panose="020B0503020204020204" pitchFamily="34" charset="-122"/>
                <a:cs typeface="+mn-cs"/>
              </a:rPr>
              <a:t>CONTENTS</a:t>
            </a:r>
            <a:endParaRPr kumimoji="0" lang="zh-CN" altLang="en-US" kern="1200" cap="none" spc="400" normalizeH="0" baseline="0" noProof="0" dirty="0">
              <a:solidFill>
                <a:srgbClr val="DFDEDD"/>
              </a:solidFill>
              <a:latin typeface="微软雅黑" panose="020B0503020204020204" pitchFamily="34" charset="-122"/>
              <a:ea typeface="微软雅黑" panose="020B0503020204020204" pitchFamily="34" charset="-122"/>
              <a:cs typeface="+mn-cs"/>
            </a:endParaRPr>
          </a:p>
        </p:txBody>
      </p:sp>
      <p:sp>
        <p:nvSpPr>
          <p:cNvPr id="32" name="MH_Others_2"/>
          <p:cNvSpPr txBox="1">
            <a:spLocks noChangeArrowheads="1"/>
          </p:cNvSpPr>
          <p:nvPr>
            <p:custDataLst>
              <p:tags r:id="rId3"/>
            </p:custDataLst>
          </p:nvPr>
        </p:nvSpPr>
        <p:spPr bwMode="auto">
          <a:xfrm>
            <a:off x="3162593" y="825803"/>
            <a:ext cx="2964854" cy="923330"/>
          </a:xfrm>
          <a:prstGeom prst="rect">
            <a:avLst/>
          </a:prstGeom>
          <a:solidFill>
            <a:srgbClr val="FFFF00"/>
          </a:solidFill>
          <a:ln w="9525">
            <a:solidFill>
              <a:srgbClr val="000000"/>
            </a:solidFill>
            <a:miter lim="800000"/>
          </a:ln>
          <a:effectLst>
            <a:softEdge rad="63500"/>
          </a:effectLst>
          <a:scene3d>
            <a:camera prst="orthographicFront"/>
            <a:lightRig rig="threePt" dir="t"/>
          </a:scene3d>
          <a:sp3d>
            <a:bevelT prst="angle"/>
          </a:sp3d>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zh-CN" sz="5400" b="0" i="0" u="none" strike="noStrike" kern="1200" cap="none" spc="0" normalizeH="0" baseline="0" noProof="0" dirty="0">
                <a:ln>
                  <a:noFill/>
                </a:ln>
                <a:solidFill>
                  <a:srgbClr val="494B4D"/>
                </a:solidFill>
                <a:effectLst/>
                <a:uLnTx/>
                <a:uFillTx/>
                <a:latin typeface="方正粗黑宋简体" panose="02000000000000000000" pitchFamily="2" charset="-122"/>
                <a:ea typeface="方正粗黑宋简体" panose="02000000000000000000" pitchFamily="2" charset="-122"/>
                <a:cs typeface="+mn-cs"/>
              </a:rPr>
              <a:t>3.1.3 </a:t>
            </a:r>
            <a:r>
              <a:rPr kumimoji="0" lang="zh-CN" altLang="en-US" sz="5400" b="0" i="0" u="none" strike="noStrike" kern="1200" cap="none" spc="0" normalizeH="0" baseline="0" noProof="0" dirty="0">
                <a:ln>
                  <a:noFill/>
                </a:ln>
                <a:solidFill>
                  <a:srgbClr val="494B4D"/>
                </a:solidFill>
                <a:effectLst/>
                <a:uLnTx/>
                <a:uFillTx/>
                <a:latin typeface="方正粗黑宋简体" panose="02000000000000000000" pitchFamily="2" charset="-122"/>
                <a:ea typeface="方正粗黑宋简体" panose="02000000000000000000" pitchFamily="2" charset="-122"/>
                <a:cs typeface="+mn-cs"/>
              </a:rPr>
              <a:t>树</a:t>
            </a:r>
            <a:endParaRPr kumimoji="0" lang="zh-CN" altLang="en-US" sz="5400" b="1" i="0" u="none" strike="noStrike" kern="1200" cap="none" spc="0" normalizeH="0" baseline="0" noProof="0" dirty="0">
              <a:ln w="3175">
                <a:noFill/>
              </a:ln>
              <a:solidFill>
                <a:srgbClr val="494B4D"/>
              </a:solidFill>
              <a:effectLst/>
              <a:uLnTx/>
              <a:uFillTx/>
              <a:latin typeface="方正粗黑宋简体" panose="02000000000000000000" pitchFamily="2" charset="-122"/>
              <a:ea typeface="方正粗黑宋简体" panose="02000000000000000000" pitchFamily="2" charset="-122"/>
              <a:cs typeface="+mn-cs"/>
            </a:endParaRPr>
          </a:p>
        </p:txBody>
      </p:sp>
      <p:cxnSp>
        <p:nvCxnSpPr>
          <p:cNvPr id="33" name="MH_Others_3"/>
          <p:cNvCxnSpPr/>
          <p:nvPr>
            <p:custDataLst>
              <p:tags r:id="rId4"/>
            </p:custDataLst>
          </p:nvPr>
        </p:nvCxnSpPr>
        <p:spPr>
          <a:xfrm>
            <a:off x="3203575" y="1668463"/>
            <a:ext cx="2882900" cy="0"/>
          </a:xfrm>
          <a:prstGeom prst="line">
            <a:avLst/>
          </a:prstGeom>
          <a:ln>
            <a:solidFill>
              <a:srgbClr val="EEEEEE"/>
            </a:solidFill>
          </a:ln>
        </p:spPr>
        <p:style>
          <a:lnRef idx="1">
            <a:schemeClr val="accent1"/>
          </a:lnRef>
          <a:fillRef idx="0">
            <a:schemeClr val="accent1"/>
          </a:fillRef>
          <a:effectRef idx="0">
            <a:schemeClr val="accent1"/>
          </a:effectRef>
          <a:fontRef idx="minor">
            <a:schemeClr val="tx1"/>
          </a:fontRef>
        </p:style>
      </p:cxnSp>
      <p:cxnSp>
        <p:nvCxnSpPr>
          <p:cNvPr id="34" name="MH_Others_4"/>
          <p:cNvCxnSpPr/>
          <p:nvPr>
            <p:custDataLst>
              <p:tags r:id="rId5"/>
            </p:custDataLst>
          </p:nvPr>
        </p:nvCxnSpPr>
        <p:spPr>
          <a:xfrm>
            <a:off x="3203575" y="1982788"/>
            <a:ext cx="2882900" cy="0"/>
          </a:xfrm>
          <a:prstGeom prst="line">
            <a:avLst/>
          </a:prstGeom>
          <a:ln>
            <a:solidFill>
              <a:srgbClr val="EEEEEE"/>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45" name="MH_Entry_1">
            <a:hlinkClick r:id="rId12" action="ppaction://hlinksldjump"/>
          </p:cNvPr>
          <p:cNvSpPr/>
          <p:nvPr>
            <p:custDataLst>
              <p:tags r:id="rId6"/>
            </p:custDataLst>
          </p:nvPr>
        </p:nvSpPr>
        <p:spPr>
          <a:xfrm>
            <a:off x="1769110" y="2653665"/>
            <a:ext cx="2226945" cy="1661160"/>
          </a:xfrm>
          <a:custGeom>
            <a:avLst/>
            <a:gdLst>
              <a:gd name="connsiteX0" fmla="*/ 201298 w 1673525"/>
              <a:gd name="connsiteY0" fmla="*/ 89098 h 1138904"/>
              <a:gd name="connsiteX1" fmla="*/ 99204 w 1673525"/>
              <a:gd name="connsiteY1" fmla="*/ 191192 h 1138904"/>
              <a:gd name="connsiteX2" fmla="*/ 99204 w 1673525"/>
              <a:gd name="connsiteY2" fmla="*/ 947712 h 1138904"/>
              <a:gd name="connsiteX3" fmla="*/ 201298 w 1673525"/>
              <a:gd name="connsiteY3" fmla="*/ 1049806 h 1138904"/>
              <a:gd name="connsiteX4" fmla="*/ 1472227 w 1673525"/>
              <a:gd name="connsiteY4" fmla="*/ 1049806 h 1138904"/>
              <a:gd name="connsiteX5" fmla="*/ 1574321 w 1673525"/>
              <a:gd name="connsiteY5" fmla="*/ 947712 h 1138904"/>
              <a:gd name="connsiteX6" fmla="*/ 1574321 w 1673525"/>
              <a:gd name="connsiteY6" fmla="*/ 191192 h 1138904"/>
              <a:gd name="connsiteX7" fmla="*/ 1472227 w 1673525"/>
              <a:gd name="connsiteY7" fmla="*/ 89098 h 1138904"/>
              <a:gd name="connsiteX8" fmla="*/ 121031 w 1673525"/>
              <a:gd name="connsiteY8" fmla="*/ 0 h 1138904"/>
              <a:gd name="connsiteX9" fmla="*/ 1552494 w 1673525"/>
              <a:gd name="connsiteY9" fmla="*/ 0 h 1138904"/>
              <a:gd name="connsiteX10" fmla="*/ 1673525 w 1673525"/>
              <a:gd name="connsiteY10" fmla="*/ 121031 h 1138904"/>
              <a:gd name="connsiteX11" fmla="*/ 1673525 w 1673525"/>
              <a:gd name="connsiteY11" fmla="*/ 1017873 h 1138904"/>
              <a:gd name="connsiteX12" fmla="*/ 1552494 w 1673525"/>
              <a:gd name="connsiteY12" fmla="*/ 1138904 h 1138904"/>
              <a:gd name="connsiteX13" fmla="*/ 121031 w 1673525"/>
              <a:gd name="connsiteY13" fmla="*/ 1138904 h 1138904"/>
              <a:gd name="connsiteX14" fmla="*/ 0 w 1673525"/>
              <a:gd name="connsiteY14" fmla="*/ 1017873 h 1138904"/>
              <a:gd name="connsiteX15" fmla="*/ 0 w 1673525"/>
              <a:gd name="connsiteY15" fmla="*/ 121031 h 1138904"/>
              <a:gd name="connsiteX16" fmla="*/ 121031 w 1673525"/>
              <a:gd name="connsiteY16" fmla="*/ 0 h 11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3525" h="1138904">
                <a:moveTo>
                  <a:pt x="201298" y="89098"/>
                </a:moveTo>
                <a:cubicBezTo>
                  <a:pt x="144913" y="89098"/>
                  <a:pt x="99204" y="134807"/>
                  <a:pt x="99204" y="191192"/>
                </a:cubicBezTo>
                <a:lnTo>
                  <a:pt x="99204" y="947712"/>
                </a:lnTo>
                <a:cubicBezTo>
                  <a:pt x="99204" y="1004097"/>
                  <a:pt x="144913" y="1049806"/>
                  <a:pt x="201298" y="1049806"/>
                </a:cubicBezTo>
                <a:lnTo>
                  <a:pt x="1472227" y="1049806"/>
                </a:lnTo>
                <a:cubicBezTo>
                  <a:pt x="1528612" y="1049806"/>
                  <a:pt x="1574321" y="1004097"/>
                  <a:pt x="1574321" y="947712"/>
                </a:cubicBezTo>
                <a:lnTo>
                  <a:pt x="1574321" y="191192"/>
                </a:lnTo>
                <a:cubicBezTo>
                  <a:pt x="1574321" y="134807"/>
                  <a:pt x="1528612" y="89098"/>
                  <a:pt x="1472227" y="89098"/>
                </a:cubicBezTo>
                <a:close/>
                <a:moveTo>
                  <a:pt x="121031" y="0"/>
                </a:moveTo>
                <a:lnTo>
                  <a:pt x="1552494" y="0"/>
                </a:lnTo>
                <a:cubicBezTo>
                  <a:pt x="1619338" y="0"/>
                  <a:pt x="1673525" y="54187"/>
                  <a:pt x="1673525" y="121031"/>
                </a:cubicBezTo>
                <a:lnTo>
                  <a:pt x="1673525" y="1017873"/>
                </a:lnTo>
                <a:cubicBezTo>
                  <a:pt x="1673525" y="1084717"/>
                  <a:pt x="1619338" y="1138904"/>
                  <a:pt x="1552494" y="1138904"/>
                </a:cubicBezTo>
                <a:lnTo>
                  <a:pt x="121031" y="1138904"/>
                </a:lnTo>
                <a:cubicBezTo>
                  <a:pt x="54187" y="1138904"/>
                  <a:pt x="0" y="1084717"/>
                  <a:pt x="0" y="1017873"/>
                </a:cubicBezTo>
                <a:lnTo>
                  <a:pt x="0" y="121031"/>
                </a:lnTo>
                <a:cubicBezTo>
                  <a:pt x="0" y="54187"/>
                  <a:pt x="54187" y="0"/>
                  <a:pt x="121031" y="0"/>
                </a:cubicBezTo>
                <a:close/>
              </a:path>
            </a:pathLst>
          </a:custGeom>
          <a:solidFill>
            <a:schemeClr val="accent1">
              <a:lumMod val="60000"/>
              <a:lumOff val="40000"/>
            </a:schemeClr>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lIns="180000" rIns="18000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FF0000"/>
                </a:solidFill>
                <a:effectLst/>
                <a:uLnTx/>
                <a:uFillTx/>
                <a:latin typeface="方正粗黑宋简体" panose="02000000000000000000" pitchFamily="2" charset="-122"/>
                <a:ea typeface="方正粗黑宋简体" panose="02000000000000000000" pitchFamily="2" charset="-122"/>
                <a:cs typeface="+mn-cs"/>
              </a:rPr>
              <a:t>树的定义及性质</a:t>
            </a:r>
          </a:p>
        </p:txBody>
      </p:sp>
      <p:sp>
        <p:nvSpPr>
          <p:cNvPr id="46" name="MH_Number_1">
            <a:hlinkClick r:id="rId12" action="ppaction://hlinksldjump"/>
          </p:cNvPr>
          <p:cNvSpPr/>
          <p:nvPr>
            <p:custDataLst>
              <p:tags r:id="rId7"/>
            </p:custDataLst>
          </p:nvPr>
        </p:nvSpPr>
        <p:spPr>
          <a:xfrm>
            <a:off x="3897313" y="3378200"/>
            <a:ext cx="427038" cy="331788"/>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a:ln>
                  <a:noFill/>
                </a:ln>
                <a:solidFill>
                  <a:srgbClr val="FFFFFF"/>
                </a:solidFill>
                <a:effectLst/>
                <a:uLnTx/>
                <a:uFillTx/>
                <a:latin typeface="+mn-lt"/>
                <a:ea typeface="Arial Unicode MS" panose="020B0604020202020204" charset="-122"/>
                <a:cs typeface="Arial Unicode MS" panose="020B0604020202020204" charset="-122"/>
              </a:rPr>
              <a:t>01</a:t>
            </a:r>
          </a:p>
        </p:txBody>
      </p:sp>
      <p:sp>
        <p:nvSpPr>
          <p:cNvPr id="47" name="MH_Entry_2">
            <a:hlinkClick r:id="rId12" action="ppaction://hlinksldjump"/>
          </p:cNvPr>
          <p:cNvSpPr/>
          <p:nvPr>
            <p:custDataLst>
              <p:tags r:id="rId8"/>
            </p:custDataLst>
          </p:nvPr>
        </p:nvSpPr>
        <p:spPr>
          <a:xfrm>
            <a:off x="5220335" y="2708910"/>
            <a:ext cx="2073275" cy="1660525"/>
          </a:xfrm>
          <a:custGeom>
            <a:avLst/>
            <a:gdLst>
              <a:gd name="connsiteX0" fmla="*/ 201298 w 1673525"/>
              <a:gd name="connsiteY0" fmla="*/ 89098 h 1138904"/>
              <a:gd name="connsiteX1" fmla="*/ 99204 w 1673525"/>
              <a:gd name="connsiteY1" fmla="*/ 191192 h 1138904"/>
              <a:gd name="connsiteX2" fmla="*/ 99204 w 1673525"/>
              <a:gd name="connsiteY2" fmla="*/ 947712 h 1138904"/>
              <a:gd name="connsiteX3" fmla="*/ 201298 w 1673525"/>
              <a:gd name="connsiteY3" fmla="*/ 1049806 h 1138904"/>
              <a:gd name="connsiteX4" fmla="*/ 1472227 w 1673525"/>
              <a:gd name="connsiteY4" fmla="*/ 1049806 h 1138904"/>
              <a:gd name="connsiteX5" fmla="*/ 1574321 w 1673525"/>
              <a:gd name="connsiteY5" fmla="*/ 947712 h 1138904"/>
              <a:gd name="connsiteX6" fmla="*/ 1574321 w 1673525"/>
              <a:gd name="connsiteY6" fmla="*/ 191192 h 1138904"/>
              <a:gd name="connsiteX7" fmla="*/ 1472227 w 1673525"/>
              <a:gd name="connsiteY7" fmla="*/ 89098 h 1138904"/>
              <a:gd name="connsiteX8" fmla="*/ 121031 w 1673525"/>
              <a:gd name="connsiteY8" fmla="*/ 0 h 1138904"/>
              <a:gd name="connsiteX9" fmla="*/ 1552494 w 1673525"/>
              <a:gd name="connsiteY9" fmla="*/ 0 h 1138904"/>
              <a:gd name="connsiteX10" fmla="*/ 1673525 w 1673525"/>
              <a:gd name="connsiteY10" fmla="*/ 121031 h 1138904"/>
              <a:gd name="connsiteX11" fmla="*/ 1673525 w 1673525"/>
              <a:gd name="connsiteY11" fmla="*/ 1017873 h 1138904"/>
              <a:gd name="connsiteX12" fmla="*/ 1552494 w 1673525"/>
              <a:gd name="connsiteY12" fmla="*/ 1138904 h 1138904"/>
              <a:gd name="connsiteX13" fmla="*/ 121031 w 1673525"/>
              <a:gd name="connsiteY13" fmla="*/ 1138904 h 1138904"/>
              <a:gd name="connsiteX14" fmla="*/ 0 w 1673525"/>
              <a:gd name="connsiteY14" fmla="*/ 1017873 h 1138904"/>
              <a:gd name="connsiteX15" fmla="*/ 0 w 1673525"/>
              <a:gd name="connsiteY15" fmla="*/ 121031 h 1138904"/>
              <a:gd name="connsiteX16" fmla="*/ 121031 w 1673525"/>
              <a:gd name="connsiteY16" fmla="*/ 0 h 11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3525" h="1138904">
                <a:moveTo>
                  <a:pt x="201298" y="89098"/>
                </a:moveTo>
                <a:cubicBezTo>
                  <a:pt x="144913" y="89098"/>
                  <a:pt x="99204" y="134807"/>
                  <a:pt x="99204" y="191192"/>
                </a:cubicBezTo>
                <a:lnTo>
                  <a:pt x="99204" y="947712"/>
                </a:lnTo>
                <a:cubicBezTo>
                  <a:pt x="99204" y="1004097"/>
                  <a:pt x="144913" y="1049806"/>
                  <a:pt x="201298" y="1049806"/>
                </a:cubicBezTo>
                <a:lnTo>
                  <a:pt x="1472227" y="1049806"/>
                </a:lnTo>
                <a:cubicBezTo>
                  <a:pt x="1528612" y="1049806"/>
                  <a:pt x="1574321" y="1004097"/>
                  <a:pt x="1574321" y="947712"/>
                </a:cubicBezTo>
                <a:lnTo>
                  <a:pt x="1574321" y="191192"/>
                </a:lnTo>
                <a:cubicBezTo>
                  <a:pt x="1574321" y="134807"/>
                  <a:pt x="1528612" y="89098"/>
                  <a:pt x="1472227" y="89098"/>
                </a:cubicBezTo>
                <a:close/>
                <a:moveTo>
                  <a:pt x="121031" y="0"/>
                </a:moveTo>
                <a:lnTo>
                  <a:pt x="1552494" y="0"/>
                </a:lnTo>
                <a:cubicBezTo>
                  <a:pt x="1619338" y="0"/>
                  <a:pt x="1673525" y="54187"/>
                  <a:pt x="1673525" y="121031"/>
                </a:cubicBezTo>
                <a:lnTo>
                  <a:pt x="1673525" y="1017873"/>
                </a:lnTo>
                <a:cubicBezTo>
                  <a:pt x="1673525" y="1084717"/>
                  <a:pt x="1619338" y="1138904"/>
                  <a:pt x="1552494" y="1138904"/>
                </a:cubicBezTo>
                <a:lnTo>
                  <a:pt x="121031" y="1138904"/>
                </a:lnTo>
                <a:cubicBezTo>
                  <a:pt x="54187" y="1138904"/>
                  <a:pt x="0" y="1084717"/>
                  <a:pt x="0" y="1017873"/>
                </a:cubicBezTo>
                <a:lnTo>
                  <a:pt x="0" y="121031"/>
                </a:lnTo>
                <a:cubicBezTo>
                  <a:pt x="0" y="54187"/>
                  <a:pt x="54187" y="0"/>
                  <a:pt x="121031" y="0"/>
                </a:cubicBezTo>
                <a:close/>
              </a:path>
            </a:pathLst>
          </a:custGeom>
          <a:solidFill>
            <a:schemeClr val="accent1">
              <a:lumMod val="60000"/>
              <a:lumOff val="40000"/>
            </a:schemeClr>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lIns="180000" rIns="18000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0B27B5"/>
                </a:solidFill>
                <a:effectLst/>
                <a:uLnTx/>
                <a:uFillTx/>
                <a:latin typeface="方正粗黑宋简体" panose="02000000000000000000" pitchFamily="2" charset="-122"/>
                <a:ea typeface="方正粗黑宋简体" panose="02000000000000000000" pitchFamily="2" charset="-122"/>
                <a:cs typeface="+mn-cs"/>
              </a:rPr>
              <a:t>主树</a:t>
            </a:r>
          </a:p>
        </p:txBody>
      </p:sp>
      <p:sp>
        <p:nvSpPr>
          <p:cNvPr id="52" name="MH_Number_2">
            <a:hlinkClick r:id="rId12" action="ppaction://hlinksldjump"/>
          </p:cNvPr>
          <p:cNvSpPr/>
          <p:nvPr>
            <p:custDataLst>
              <p:tags r:id="rId9"/>
            </p:custDataLst>
          </p:nvPr>
        </p:nvSpPr>
        <p:spPr>
          <a:xfrm>
            <a:off x="7288213" y="3181350"/>
            <a:ext cx="427038" cy="331788"/>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a:ln>
                  <a:noFill/>
                </a:ln>
                <a:solidFill>
                  <a:srgbClr val="FFFFFF"/>
                </a:solidFill>
                <a:effectLst/>
                <a:uLnTx/>
                <a:uFillTx/>
                <a:latin typeface="+mn-lt"/>
                <a:ea typeface="Arial Unicode MS" panose="020B0604020202020204" charset="-122"/>
                <a:cs typeface="Arial Unicode MS" panose="020B0604020202020204" charset="-122"/>
              </a:rPr>
              <a:t>02</a:t>
            </a:r>
          </a:p>
        </p:txBody>
      </p:sp>
    </p:spTree>
    <p:custDataLst>
      <p:tags r:id="rId1"/>
    </p:custData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Rectangle 2"/>
          <p:cNvSpPr>
            <a:spLocks noGrp="1" noRot="1"/>
          </p:cNvSpPr>
          <p:nvPr>
            <p:ph type="title"/>
          </p:nvPr>
        </p:nvSpPr>
        <p:spPr>
          <a:xfrm>
            <a:off x="251460" y="116523"/>
            <a:ext cx="8540750" cy="720725"/>
          </a:xfrm>
        </p:spPr>
        <p:txBody>
          <a:bodyPr vert="horz" wrap="square" lIns="91440" tIns="45720" rIns="91440" bIns="45720" anchor="b"/>
          <a:lstStyle/>
          <a:p>
            <a:pPr eaLnBrk="1" hangingPunct="1"/>
            <a:r>
              <a:rPr lang="en-US" altLang="zh-CN" sz="4000" kern="1200" dirty="0">
                <a:solidFill>
                  <a:srgbClr val="5D2513"/>
                </a:solidFill>
                <a:latin typeface="方正粗黑宋简体" panose="02000000000000000000" pitchFamily="2" charset="-122"/>
                <a:ea typeface="方正粗黑宋简体" panose="02000000000000000000" pitchFamily="2" charset="-122"/>
                <a:cs typeface="方正粗黑宋简体" panose="02000000000000000000" pitchFamily="2" charset="-122"/>
              </a:rPr>
              <a:t>1.</a:t>
            </a:r>
            <a:r>
              <a:rPr lang="zh-CN" altLang="en-US" sz="4000" kern="1200" dirty="0">
                <a:solidFill>
                  <a:srgbClr val="5D2513"/>
                </a:solidFill>
                <a:latin typeface="方正粗黑宋简体" panose="02000000000000000000" pitchFamily="2" charset="-122"/>
                <a:ea typeface="方正粗黑宋简体" panose="02000000000000000000" pitchFamily="2" charset="-122"/>
                <a:cs typeface="方正粗黑宋简体" panose="02000000000000000000" pitchFamily="2" charset="-122"/>
              </a:rPr>
              <a:t>树的定义及性质</a:t>
            </a:r>
          </a:p>
        </p:txBody>
      </p:sp>
      <p:sp>
        <p:nvSpPr>
          <p:cNvPr id="215043" name="Rectangle 3"/>
          <p:cNvSpPr>
            <a:spLocks noGrp="1" noRot="1" noChangeArrowheads="1"/>
          </p:cNvSpPr>
          <p:nvPr>
            <p:ph idx="1"/>
          </p:nvPr>
        </p:nvSpPr>
        <p:spPr>
          <a:xfrm>
            <a:off x="251460" y="836930"/>
            <a:ext cx="8822055" cy="2771775"/>
          </a:xfrm>
        </p:spPr>
        <p:txBody>
          <a:bodyPr vert="horz" wrap="square" lIns="91440" tIns="45720" rIns="91440" bIns="45720" numCol="1" rtlCol="0" anchor="t" anchorCtr="0" compatLnSpc="1">
            <a:noAutofit/>
          </a:bodyPr>
          <a:lstStyle/>
          <a:p>
            <a:pPr marL="357505" marR="0" lvl="1" indent="-285750" algn="just" defTabSz="914400" rtl="0" eaLnBrk="1" fontAlgn="auto" latinLnBrk="0" hangingPunct="1">
              <a:lnSpc>
                <a:spcPct val="100000"/>
              </a:lnSpc>
              <a:spcBef>
                <a:spcPts val="0"/>
              </a:spcBef>
              <a:spcAft>
                <a:spcPts val="600"/>
              </a:spcAft>
              <a:buClr>
                <a:schemeClr val="accent1">
                  <a:lumMod val="60000"/>
                  <a:lumOff val="40000"/>
                </a:schemeClr>
              </a:buClr>
              <a:buSzTx/>
              <a:buFont typeface="华文新魏" panose="02010800040101010101" pitchFamily="2" charset="-122"/>
              <a:buChar char=" "/>
              <a:defRPr/>
            </a:pPr>
            <a:r>
              <a:rPr kumimoji="0" lang="zh-CN" altLang="en-US" sz="3200" b="1" i="0" u="none" strike="noStrike" kern="1200" cap="none" spc="0" normalizeH="0" baseline="0" noProof="0" dirty="0">
                <a:ln>
                  <a:noFill/>
                </a:ln>
                <a:solidFill>
                  <a:srgbClr val="FF0000"/>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定义：</a:t>
            </a:r>
            <a:r>
              <a:rPr kumimoji="0" lang="zh-CN" altLang="en-US" sz="3200" b="1" i="0" u="none" strike="noStrike" kern="1200" cap="none" spc="0" normalizeH="0" baseline="0" noProof="0" dirty="0">
                <a:ln>
                  <a:noFill/>
                </a:ln>
                <a:solidFill>
                  <a:schemeClr val="tx1"/>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任何二端间</a:t>
            </a:r>
            <a:r>
              <a:rPr kumimoji="0" lang="zh-CN" altLang="en-US" sz="3200" b="1" i="0" u="none" strike="noStrike" kern="1200" cap="none" spc="0" normalizeH="0" baseline="0" noProof="0" dirty="0">
                <a:ln>
                  <a:noFill/>
                </a:ln>
                <a:solidFill>
                  <a:srgbClr val="FF0000"/>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有径且只有一条径</a:t>
            </a:r>
            <a:r>
              <a:rPr kumimoji="0" lang="zh-CN" altLang="en-US" sz="3200" b="1" i="0" u="none" strike="noStrike" kern="1200" cap="none" spc="0" normalizeH="0" baseline="0" noProof="0" dirty="0">
                <a:ln>
                  <a:noFill/>
                </a:ln>
                <a:solidFill>
                  <a:schemeClr val="tx1"/>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的图。</a:t>
            </a:r>
          </a:p>
          <a:p>
            <a:pPr marL="357505" marR="0" lvl="1" indent="-285750" algn="just" defTabSz="914400" rtl="0" eaLnBrk="1" fontAlgn="auto" latinLnBrk="0" hangingPunct="1">
              <a:lnSpc>
                <a:spcPct val="100000"/>
              </a:lnSpc>
              <a:spcBef>
                <a:spcPts val="0"/>
              </a:spcBef>
              <a:spcAft>
                <a:spcPts val="600"/>
              </a:spcAft>
              <a:buClr>
                <a:schemeClr val="accent1">
                  <a:lumMod val="60000"/>
                  <a:lumOff val="40000"/>
                </a:schemeClr>
              </a:buClr>
              <a:buSzTx/>
              <a:buFont typeface="华文新魏" panose="02010800040101010101" pitchFamily="2" charset="-122"/>
              <a:buChar char=" "/>
              <a:defRPr/>
            </a:pPr>
            <a:r>
              <a:rPr kumimoji="0" lang="zh-CN" altLang="en-US" sz="3200" b="1" i="0" u="none" strike="noStrike" kern="1200" cap="none" spc="0" normalizeH="0" baseline="0" noProof="0" dirty="0">
                <a:ln>
                  <a:noFill/>
                </a:ln>
                <a:solidFill>
                  <a:schemeClr val="tx1"/>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性质</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kumimoji="0" lang="zh-CN" altLang="en-US" sz="3200" b="1" i="0" u="none" strike="noStrike" kern="1200" cap="none" spc="0" normalizeH="0" baseline="0" noProof="0" dirty="0">
                <a:ln>
                  <a:noFill/>
                </a:ln>
                <a:solidFill>
                  <a:schemeClr val="tx1"/>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树是无环的联结图。</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kumimoji="0" lang="zh-CN" altLang="en-US" sz="3200" b="1" i="0" u="none" strike="noStrike" kern="1200" cap="none" spc="0" normalizeH="0" baseline="0" noProof="0" dirty="0">
                <a:ln>
                  <a:noFill/>
                </a:ln>
                <a:solidFill>
                  <a:schemeClr val="tx1"/>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树是最小联结图。换言之，树中去掉任一边就成为非联结图。</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kumimoji="0" lang="zh-CN" altLang="en-US" sz="3200" b="1" i="0" u="none" strike="noStrike" kern="1200" cap="none" spc="0" normalizeH="0" baseline="0" noProof="0" dirty="0">
                <a:ln>
                  <a:noFill/>
                </a:ln>
                <a:solidFill>
                  <a:schemeClr val="tx1"/>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若树有</a:t>
            </a:r>
            <a:r>
              <a:rPr kumimoji="0" lang="en-US" altLang="zh-CN" sz="3200" b="1" i="0" u="none" strike="noStrike" kern="1200" cap="none" spc="0" normalizeH="0" baseline="0" noProof="0" dirty="0">
                <a:ln>
                  <a:noFill/>
                </a:ln>
                <a:solidFill>
                  <a:schemeClr val="tx1"/>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m</a:t>
            </a:r>
            <a:r>
              <a:rPr kumimoji="0" lang="zh-CN" altLang="en-US" sz="3200" b="1" i="0" u="none" strike="noStrike" kern="1200" cap="none" spc="0" normalizeH="0" baseline="0" noProof="0" dirty="0">
                <a:ln>
                  <a:noFill/>
                </a:ln>
                <a:solidFill>
                  <a:schemeClr val="tx1"/>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条边及</a:t>
            </a:r>
            <a:r>
              <a:rPr kumimoji="0" lang="en-US" altLang="zh-CN" sz="3200" b="1" i="0" u="none" strike="noStrike" kern="1200" cap="none" spc="0" normalizeH="0" baseline="0" noProof="0" dirty="0">
                <a:ln>
                  <a:noFill/>
                </a:ln>
                <a:solidFill>
                  <a:schemeClr val="tx1"/>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n</a:t>
            </a:r>
            <a:r>
              <a:rPr kumimoji="0" lang="zh-CN" altLang="en-US" sz="3200" b="1" i="0" u="none" strike="noStrike" kern="1200" cap="none" spc="0" normalizeH="0" baseline="0" noProof="0" dirty="0">
                <a:ln>
                  <a:noFill/>
                </a:ln>
                <a:solidFill>
                  <a:schemeClr val="tx1"/>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个端，则有</a:t>
            </a:r>
            <a:r>
              <a:rPr kumimoji="0" lang="en-US" altLang="zh-CN" sz="3200" b="1" i="0" u="none" strike="noStrike" kern="1200" cap="none" spc="0" normalizeH="0" baseline="0" noProof="0" dirty="0">
                <a:ln>
                  <a:noFill/>
                </a:ln>
                <a:solidFill>
                  <a:schemeClr val="tx1"/>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m=n-1</a:t>
            </a:r>
            <a:r>
              <a:rPr kumimoji="0" lang="zh-CN" altLang="en-US" sz="3200" b="1" i="0" u="none" strike="noStrike" kern="1200" cap="none" spc="0" normalizeH="0" baseline="0" noProof="0" dirty="0">
                <a:ln>
                  <a:noFill/>
                </a:ln>
                <a:solidFill>
                  <a:schemeClr val="tx1"/>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kumimoji="0" lang="zh-CN" altLang="en-US" sz="3200" b="1" i="0" u="none" strike="noStrike" kern="1200" cap="none" spc="0" normalizeH="0" baseline="0" noProof="0" dirty="0">
                <a:ln>
                  <a:noFill/>
                </a:ln>
                <a:solidFill>
                  <a:schemeClr val="tx1"/>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除单点树外，树至少有</a:t>
            </a:r>
            <a:r>
              <a:rPr kumimoji="0" lang="en-US" altLang="zh-CN" sz="3200" b="1" i="0" u="none" strike="noStrike" kern="1200" cap="none" spc="0" normalizeH="0" baseline="0" noProof="0" dirty="0">
                <a:ln>
                  <a:noFill/>
                </a:ln>
                <a:solidFill>
                  <a:schemeClr val="tx1"/>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2</a:t>
            </a:r>
            <a:r>
              <a:rPr kumimoji="0" lang="zh-CN" altLang="en-US" sz="3200" b="1" i="0" u="none" strike="noStrike" kern="1200" cap="none" spc="0" normalizeH="0" baseline="0" noProof="0" dirty="0">
                <a:ln>
                  <a:noFill/>
                </a:ln>
                <a:solidFill>
                  <a:schemeClr val="tx1"/>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个端的度数为</a:t>
            </a:r>
            <a:r>
              <a:rPr kumimoji="0" lang="en-US" altLang="zh-CN" sz="3200" b="1" i="0" u="none" strike="noStrike" kern="1200" cap="none" spc="0" normalizeH="0" baseline="0" noProof="0" dirty="0">
                <a:ln>
                  <a:noFill/>
                </a:ln>
                <a:solidFill>
                  <a:schemeClr val="tx1"/>
                </a:solidFill>
                <a:effectLst/>
                <a:uLnTx/>
                <a:uFillTx/>
                <a:latin typeface="方正粗黑宋简体" panose="02000000000000000000" pitchFamily="2" charset="-122"/>
                <a:ea typeface="方正粗黑宋简体" panose="02000000000000000000" pitchFamily="2" charset="-122"/>
                <a:cs typeface="方正粗黑宋简体" panose="02000000000000000000" pitchFamily="2" charset="-122"/>
              </a:rPr>
              <a:t>1</a:t>
            </a:r>
          </a:p>
        </p:txBody>
      </p:sp>
      <p:grpSp>
        <p:nvGrpSpPr>
          <p:cNvPr id="177155" name="Group 47"/>
          <p:cNvGrpSpPr/>
          <p:nvPr/>
        </p:nvGrpSpPr>
        <p:grpSpPr>
          <a:xfrm>
            <a:off x="2267585" y="4581208"/>
            <a:ext cx="4281488" cy="2101850"/>
            <a:chOff x="1474" y="2932"/>
            <a:chExt cx="2697" cy="1324"/>
          </a:xfrm>
        </p:grpSpPr>
        <p:grpSp>
          <p:nvGrpSpPr>
            <p:cNvPr id="177156" name="Group 27"/>
            <p:cNvGrpSpPr/>
            <p:nvPr/>
          </p:nvGrpSpPr>
          <p:grpSpPr>
            <a:xfrm>
              <a:off x="1474" y="2932"/>
              <a:ext cx="2680" cy="1315"/>
              <a:chOff x="1474" y="2614"/>
              <a:chExt cx="2680" cy="1315"/>
            </a:xfrm>
          </p:grpSpPr>
          <p:sp>
            <p:nvSpPr>
              <p:cNvPr id="177157" name="Oval 4"/>
              <p:cNvSpPr/>
              <p:nvPr/>
            </p:nvSpPr>
            <p:spPr>
              <a:xfrm>
                <a:off x="2446" y="2614"/>
                <a:ext cx="95" cy="99"/>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77158" name="Oval 5"/>
              <p:cNvSpPr/>
              <p:nvPr/>
            </p:nvSpPr>
            <p:spPr>
              <a:xfrm>
                <a:off x="1927" y="2876"/>
                <a:ext cx="95" cy="10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77159" name="Oval 6"/>
              <p:cNvSpPr/>
              <p:nvPr/>
            </p:nvSpPr>
            <p:spPr>
              <a:xfrm>
                <a:off x="2880" y="2931"/>
                <a:ext cx="95" cy="10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77160" name="Oval 7"/>
              <p:cNvSpPr/>
              <p:nvPr/>
            </p:nvSpPr>
            <p:spPr>
              <a:xfrm>
                <a:off x="1474" y="3067"/>
                <a:ext cx="95" cy="10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77161" name="Oval 8"/>
              <p:cNvSpPr/>
              <p:nvPr/>
            </p:nvSpPr>
            <p:spPr>
              <a:xfrm>
                <a:off x="2064" y="3113"/>
                <a:ext cx="95" cy="10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77162" name="Line 10"/>
              <p:cNvSpPr/>
              <p:nvPr/>
            </p:nvSpPr>
            <p:spPr>
              <a:xfrm flipV="1">
                <a:off x="1973" y="2647"/>
                <a:ext cx="536" cy="284"/>
              </a:xfrm>
              <a:prstGeom prst="line">
                <a:avLst/>
              </a:prstGeom>
              <a:ln w="9525" cap="flat" cmpd="sng">
                <a:solidFill>
                  <a:schemeClr val="tx1"/>
                </a:solidFill>
                <a:prstDash val="solid"/>
                <a:round/>
                <a:headEnd type="none" w="med" len="med"/>
                <a:tailEnd type="none" w="med" len="med"/>
              </a:ln>
            </p:spPr>
          </p:sp>
          <p:sp>
            <p:nvSpPr>
              <p:cNvPr id="177163" name="Line 11"/>
              <p:cNvSpPr/>
              <p:nvPr/>
            </p:nvSpPr>
            <p:spPr>
              <a:xfrm>
                <a:off x="2517" y="2704"/>
                <a:ext cx="408" cy="272"/>
              </a:xfrm>
              <a:prstGeom prst="line">
                <a:avLst/>
              </a:prstGeom>
              <a:ln w="9525" cap="flat" cmpd="sng">
                <a:solidFill>
                  <a:schemeClr val="tx1"/>
                </a:solidFill>
                <a:prstDash val="solid"/>
                <a:round/>
                <a:headEnd type="none" w="med" len="med"/>
                <a:tailEnd type="none" w="med" len="med"/>
              </a:ln>
            </p:spPr>
          </p:sp>
          <p:sp>
            <p:nvSpPr>
              <p:cNvPr id="177164" name="Line 13"/>
              <p:cNvSpPr/>
              <p:nvPr/>
            </p:nvSpPr>
            <p:spPr>
              <a:xfrm flipH="1">
                <a:off x="1519" y="2931"/>
                <a:ext cx="454" cy="182"/>
              </a:xfrm>
              <a:prstGeom prst="line">
                <a:avLst/>
              </a:prstGeom>
              <a:ln w="9525" cap="flat" cmpd="sng">
                <a:solidFill>
                  <a:schemeClr val="tx1"/>
                </a:solidFill>
                <a:prstDash val="solid"/>
                <a:round/>
                <a:headEnd type="none" w="med" len="med"/>
                <a:tailEnd type="none" w="med" len="med"/>
              </a:ln>
            </p:spPr>
          </p:sp>
          <p:sp>
            <p:nvSpPr>
              <p:cNvPr id="177165" name="Line 14"/>
              <p:cNvSpPr/>
              <p:nvPr/>
            </p:nvSpPr>
            <p:spPr>
              <a:xfrm>
                <a:off x="1973" y="2931"/>
                <a:ext cx="136" cy="227"/>
              </a:xfrm>
              <a:prstGeom prst="line">
                <a:avLst/>
              </a:prstGeom>
              <a:ln w="9525" cap="flat" cmpd="sng">
                <a:solidFill>
                  <a:schemeClr val="tx1"/>
                </a:solidFill>
                <a:prstDash val="solid"/>
                <a:round/>
                <a:headEnd type="none" w="med" len="med"/>
                <a:tailEnd type="none" w="med" len="med"/>
              </a:ln>
            </p:spPr>
          </p:sp>
          <p:sp>
            <p:nvSpPr>
              <p:cNvPr id="177166" name="Oval 15"/>
              <p:cNvSpPr/>
              <p:nvPr/>
            </p:nvSpPr>
            <p:spPr>
              <a:xfrm>
                <a:off x="3696" y="2976"/>
                <a:ext cx="95" cy="10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77167" name="Oval 16"/>
              <p:cNvSpPr/>
              <p:nvPr/>
            </p:nvSpPr>
            <p:spPr>
              <a:xfrm>
                <a:off x="4059" y="3294"/>
                <a:ext cx="95" cy="10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77168" name="Oval 17"/>
              <p:cNvSpPr/>
              <p:nvPr/>
            </p:nvSpPr>
            <p:spPr>
              <a:xfrm>
                <a:off x="2699" y="3158"/>
                <a:ext cx="95" cy="10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77169" name="Oval 18"/>
              <p:cNvSpPr/>
              <p:nvPr/>
            </p:nvSpPr>
            <p:spPr>
              <a:xfrm>
                <a:off x="3152" y="3339"/>
                <a:ext cx="95" cy="10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77170" name="Line 19"/>
              <p:cNvSpPr/>
              <p:nvPr/>
            </p:nvSpPr>
            <p:spPr>
              <a:xfrm>
                <a:off x="2472" y="2659"/>
                <a:ext cx="1270" cy="363"/>
              </a:xfrm>
              <a:prstGeom prst="line">
                <a:avLst/>
              </a:prstGeom>
              <a:ln w="9525" cap="flat" cmpd="sng">
                <a:solidFill>
                  <a:schemeClr val="tx1"/>
                </a:solidFill>
                <a:prstDash val="solid"/>
                <a:round/>
                <a:headEnd type="none" w="med" len="med"/>
                <a:tailEnd type="none" w="med" len="med"/>
              </a:ln>
            </p:spPr>
          </p:sp>
          <p:sp>
            <p:nvSpPr>
              <p:cNvPr id="177171" name="Line 20"/>
              <p:cNvSpPr/>
              <p:nvPr/>
            </p:nvSpPr>
            <p:spPr>
              <a:xfrm flipH="1">
                <a:off x="2744" y="2976"/>
                <a:ext cx="181" cy="227"/>
              </a:xfrm>
              <a:prstGeom prst="line">
                <a:avLst/>
              </a:prstGeom>
              <a:ln w="9525" cap="flat" cmpd="sng">
                <a:solidFill>
                  <a:schemeClr val="tx1"/>
                </a:solidFill>
                <a:prstDash val="solid"/>
                <a:round/>
                <a:headEnd type="none" w="med" len="med"/>
                <a:tailEnd type="none" w="med" len="med"/>
              </a:ln>
            </p:spPr>
          </p:sp>
          <p:sp>
            <p:nvSpPr>
              <p:cNvPr id="177172" name="Line 21"/>
              <p:cNvSpPr/>
              <p:nvPr/>
            </p:nvSpPr>
            <p:spPr>
              <a:xfrm>
                <a:off x="2925" y="2976"/>
                <a:ext cx="273" cy="409"/>
              </a:xfrm>
              <a:prstGeom prst="line">
                <a:avLst/>
              </a:prstGeom>
              <a:ln w="9525" cap="flat" cmpd="sng">
                <a:solidFill>
                  <a:schemeClr val="tx1"/>
                </a:solidFill>
                <a:prstDash val="solid"/>
                <a:round/>
                <a:headEnd type="none" w="med" len="med"/>
                <a:tailEnd type="none" w="med" len="med"/>
              </a:ln>
            </p:spPr>
          </p:sp>
          <p:sp>
            <p:nvSpPr>
              <p:cNvPr id="177173" name="Line 22"/>
              <p:cNvSpPr/>
              <p:nvPr/>
            </p:nvSpPr>
            <p:spPr>
              <a:xfrm>
                <a:off x="3742" y="3022"/>
                <a:ext cx="363" cy="317"/>
              </a:xfrm>
              <a:prstGeom prst="line">
                <a:avLst/>
              </a:prstGeom>
              <a:ln w="9525" cap="flat" cmpd="sng">
                <a:solidFill>
                  <a:schemeClr val="tx1"/>
                </a:solidFill>
                <a:prstDash val="solid"/>
                <a:round/>
                <a:headEnd type="none" w="med" len="med"/>
                <a:tailEnd type="none" w="med" len="med"/>
              </a:ln>
            </p:spPr>
          </p:sp>
          <p:sp>
            <p:nvSpPr>
              <p:cNvPr id="177174" name="Oval 23"/>
              <p:cNvSpPr/>
              <p:nvPr/>
            </p:nvSpPr>
            <p:spPr>
              <a:xfrm>
                <a:off x="2967" y="3648"/>
                <a:ext cx="95" cy="10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77175" name="Oval 24"/>
              <p:cNvSpPr/>
              <p:nvPr/>
            </p:nvSpPr>
            <p:spPr>
              <a:xfrm>
                <a:off x="3420" y="3829"/>
                <a:ext cx="95" cy="10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77176" name="Line 25"/>
              <p:cNvSpPr/>
              <p:nvPr/>
            </p:nvSpPr>
            <p:spPr>
              <a:xfrm flipH="1">
                <a:off x="3016" y="3385"/>
                <a:ext cx="182" cy="317"/>
              </a:xfrm>
              <a:prstGeom prst="line">
                <a:avLst/>
              </a:prstGeom>
              <a:ln w="9525" cap="flat" cmpd="sng">
                <a:solidFill>
                  <a:schemeClr val="tx1"/>
                </a:solidFill>
                <a:prstDash val="solid"/>
                <a:round/>
                <a:headEnd type="none" w="med" len="med"/>
                <a:tailEnd type="none" w="med" len="med"/>
              </a:ln>
            </p:spPr>
          </p:sp>
          <p:sp>
            <p:nvSpPr>
              <p:cNvPr id="177177" name="Line 26"/>
              <p:cNvSpPr/>
              <p:nvPr/>
            </p:nvSpPr>
            <p:spPr>
              <a:xfrm>
                <a:off x="3198" y="3385"/>
                <a:ext cx="272" cy="499"/>
              </a:xfrm>
              <a:prstGeom prst="line">
                <a:avLst/>
              </a:prstGeom>
              <a:ln w="9525" cap="flat" cmpd="sng">
                <a:solidFill>
                  <a:schemeClr val="tx1"/>
                </a:solidFill>
                <a:prstDash val="solid"/>
                <a:round/>
                <a:headEnd type="none" w="med" len="med"/>
                <a:tailEnd type="none" w="med" len="med"/>
              </a:ln>
            </p:spPr>
          </p:sp>
        </p:grpSp>
        <p:sp>
          <p:nvSpPr>
            <p:cNvPr id="177178" name="Oval 27"/>
            <p:cNvSpPr/>
            <p:nvPr/>
          </p:nvSpPr>
          <p:spPr>
            <a:xfrm>
              <a:off x="1474" y="3385"/>
              <a:ext cx="116" cy="122"/>
            </a:xfrm>
            <a:prstGeom prst="ellipse">
              <a:avLst/>
            </a:prstGeom>
            <a:solidFill>
              <a:srgbClr val="FF3300"/>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77179" name="Oval 28"/>
            <p:cNvSpPr/>
            <p:nvPr/>
          </p:nvSpPr>
          <p:spPr>
            <a:xfrm>
              <a:off x="2064" y="3430"/>
              <a:ext cx="116" cy="122"/>
            </a:xfrm>
            <a:prstGeom prst="ellipse">
              <a:avLst/>
            </a:prstGeom>
            <a:solidFill>
              <a:srgbClr val="FF3300"/>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77180" name="Oval 29"/>
            <p:cNvSpPr/>
            <p:nvPr/>
          </p:nvSpPr>
          <p:spPr>
            <a:xfrm>
              <a:off x="2965" y="3960"/>
              <a:ext cx="116" cy="122"/>
            </a:xfrm>
            <a:prstGeom prst="ellipse">
              <a:avLst/>
            </a:prstGeom>
            <a:solidFill>
              <a:srgbClr val="FF3300"/>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77181" name="Oval 30"/>
            <p:cNvSpPr/>
            <p:nvPr/>
          </p:nvSpPr>
          <p:spPr>
            <a:xfrm>
              <a:off x="2699" y="3475"/>
              <a:ext cx="116" cy="122"/>
            </a:xfrm>
            <a:prstGeom prst="ellipse">
              <a:avLst/>
            </a:prstGeom>
            <a:solidFill>
              <a:srgbClr val="FF3300"/>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77182" name="Oval 31"/>
            <p:cNvSpPr/>
            <p:nvPr/>
          </p:nvSpPr>
          <p:spPr>
            <a:xfrm>
              <a:off x="3416" y="4134"/>
              <a:ext cx="116" cy="122"/>
            </a:xfrm>
            <a:prstGeom prst="ellipse">
              <a:avLst/>
            </a:prstGeom>
            <a:solidFill>
              <a:srgbClr val="FF3300"/>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77183" name="Oval 32"/>
            <p:cNvSpPr/>
            <p:nvPr/>
          </p:nvSpPr>
          <p:spPr>
            <a:xfrm>
              <a:off x="4055" y="3606"/>
              <a:ext cx="116" cy="122"/>
            </a:xfrm>
            <a:prstGeom prst="ellipse">
              <a:avLst/>
            </a:prstGeom>
            <a:solidFill>
              <a:srgbClr val="FF3300"/>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5043">
                                            <p:txEl>
                                              <p:pRg st="0" end="0"/>
                                            </p:txEl>
                                          </p:spTgt>
                                        </p:tgtEl>
                                        <p:attrNameLst>
                                          <p:attrName>style.visibility</p:attrName>
                                        </p:attrNameLst>
                                      </p:cBhvr>
                                      <p:to>
                                        <p:strVal val="visible"/>
                                      </p:to>
                                    </p:set>
                                    <p:animEffect transition="in" filter="barn(inVertical)">
                                      <p:cBhvr>
                                        <p:cTn id="7" dur="500"/>
                                        <p:tgtEl>
                                          <p:spTgt spid="215043">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15043">
                                            <p:txEl>
                                              <p:pRg st="1" end="1"/>
                                            </p:txEl>
                                          </p:spTgt>
                                        </p:tgtEl>
                                        <p:attrNameLst>
                                          <p:attrName>style.visibility</p:attrName>
                                        </p:attrNameLst>
                                      </p:cBhvr>
                                      <p:to>
                                        <p:strVal val="visible"/>
                                      </p:to>
                                    </p:set>
                                    <p:animEffect transition="in" filter="barn(inVertical)">
                                      <p:cBhvr>
                                        <p:cTn id="10" dur="500"/>
                                        <p:tgtEl>
                                          <p:spTgt spid="215043">
                                            <p:txEl>
                                              <p:pRg st="1" end="1"/>
                                            </p:txEl>
                                          </p:spTgt>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15043">
                                            <p:txEl>
                                              <p:pRg st="2" end="2"/>
                                            </p:txEl>
                                          </p:spTgt>
                                        </p:tgtEl>
                                        <p:attrNameLst>
                                          <p:attrName>style.visibility</p:attrName>
                                        </p:attrNameLst>
                                      </p:cBhvr>
                                      <p:to>
                                        <p:strVal val="visible"/>
                                      </p:to>
                                    </p:set>
                                    <p:animEffect transition="in" filter="barn(inVertical)">
                                      <p:cBhvr>
                                        <p:cTn id="13" dur="500"/>
                                        <p:tgtEl>
                                          <p:spTgt spid="215043">
                                            <p:txEl>
                                              <p:pRg st="2" end="2"/>
                                            </p:txEl>
                                          </p:spTgt>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15043">
                                            <p:txEl>
                                              <p:pRg st="3" end="3"/>
                                            </p:txEl>
                                          </p:spTgt>
                                        </p:tgtEl>
                                        <p:attrNameLst>
                                          <p:attrName>style.visibility</p:attrName>
                                        </p:attrNameLst>
                                      </p:cBhvr>
                                      <p:to>
                                        <p:strVal val="visible"/>
                                      </p:to>
                                    </p:set>
                                    <p:animEffect transition="in" filter="barn(inVertical)">
                                      <p:cBhvr>
                                        <p:cTn id="16" dur="500"/>
                                        <p:tgtEl>
                                          <p:spTgt spid="215043">
                                            <p:txEl>
                                              <p:pRg st="3" end="3"/>
                                            </p:txEl>
                                          </p:spTgt>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215043">
                                            <p:txEl>
                                              <p:pRg st="4" end="4"/>
                                            </p:txEl>
                                          </p:spTgt>
                                        </p:tgtEl>
                                        <p:attrNameLst>
                                          <p:attrName>style.visibility</p:attrName>
                                        </p:attrNameLst>
                                      </p:cBhvr>
                                      <p:to>
                                        <p:strVal val="visible"/>
                                      </p:to>
                                    </p:set>
                                    <p:animEffect transition="in" filter="barn(inVertical)">
                                      <p:cBhvr>
                                        <p:cTn id="19" dur="500"/>
                                        <p:tgtEl>
                                          <p:spTgt spid="215043">
                                            <p:txEl>
                                              <p:pRg st="4" end="4"/>
                                            </p:txEl>
                                          </p:spTgt>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215043">
                                            <p:txEl>
                                              <p:pRg st="5" end="5"/>
                                            </p:txEl>
                                          </p:spTgt>
                                        </p:tgtEl>
                                        <p:attrNameLst>
                                          <p:attrName>style.visibility</p:attrName>
                                        </p:attrNameLst>
                                      </p:cBhvr>
                                      <p:to>
                                        <p:strVal val="visible"/>
                                      </p:to>
                                    </p:set>
                                    <p:animEffect transition="in" filter="barn(inVertical)">
                                      <p:cBhvr>
                                        <p:cTn id="22" dur="500"/>
                                        <p:tgtEl>
                                          <p:spTgt spid="2150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3"/>
          <p:cNvSpPr>
            <a:spLocks noGrp="1"/>
          </p:cNvSpPr>
          <p:nvPr>
            <p:ph type="body" idx="4294967295"/>
          </p:nvPr>
        </p:nvSpPr>
        <p:spPr>
          <a:xfrm>
            <a:off x="323850" y="116840"/>
            <a:ext cx="8709025" cy="3239770"/>
          </a:xfrm>
        </p:spPr>
        <p:txBody>
          <a:bodyPr vert="horz" wrap="square" lIns="91440" tIns="45720" rIns="91440" bIns="45720" anchor="t"/>
          <a:lstStyle/>
          <a:p>
            <a:pPr marL="212725" lvl="0" indent="-325120" eaLnBrk="1" hangingPunct="1"/>
            <a:r>
              <a:rPr lang="zh-CN" altLang="en-US" sz="3200" b="1" dirty="0">
                <a:solidFill>
                  <a:srgbClr val="FF0000"/>
                </a:solidFill>
                <a:latin typeface="方正粗黑宋简体" panose="02000000000000000000" pitchFamily="2" charset="-122"/>
                <a:ea typeface="方正粗黑宋简体" panose="02000000000000000000" pitchFamily="2" charset="-122"/>
              </a:rPr>
              <a:t>树枝</a:t>
            </a:r>
            <a:r>
              <a:rPr lang="zh-CN" altLang="en-US" sz="3200" b="1" dirty="0">
                <a:latin typeface="方正粗黑宋简体" panose="02000000000000000000" pitchFamily="2" charset="-122"/>
                <a:ea typeface="方正粗黑宋简体" panose="02000000000000000000" pitchFamily="2" charset="-122"/>
              </a:rPr>
              <a:t>－树中的边（包括树干和树尖）</a:t>
            </a:r>
          </a:p>
          <a:p>
            <a:pPr marL="212725" lvl="0" indent="-325120" eaLnBrk="1" hangingPunct="1"/>
            <a:r>
              <a:rPr lang="zh-CN" altLang="en-US" sz="3200" b="1" dirty="0">
                <a:solidFill>
                  <a:srgbClr val="FF0000"/>
                </a:solidFill>
                <a:latin typeface="方正粗黑宋简体" panose="02000000000000000000" pitchFamily="2" charset="-122"/>
                <a:ea typeface="方正粗黑宋简体" panose="02000000000000000000" pitchFamily="2" charset="-122"/>
              </a:rPr>
              <a:t>树干</a:t>
            </a:r>
            <a:r>
              <a:rPr lang="zh-CN" altLang="en-US" sz="3200" b="1" dirty="0">
                <a:latin typeface="方正粗黑宋简体" panose="02000000000000000000" pitchFamily="2" charset="-122"/>
                <a:ea typeface="方正粗黑宋简体" panose="02000000000000000000" pitchFamily="2" charset="-122"/>
              </a:rPr>
              <a:t>－两个端点</a:t>
            </a:r>
            <a:r>
              <a:rPr lang="zh-CN" altLang="en-US" sz="3200" b="1" dirty="0">
                <a:solidFill>
                  <a:srgbClr val="FF3300"/>
                </a:solidFill>
                <a:latin typeface="方正粗黑宋简体" panose="02000000000000000000" pitchFamily="2" charset="-122"/>
                <a:ea typeface="方正粗黑宋简体" panose="02000000000000000000" pitchFamily="2" charset="-122"/>
              </a:rPr>
              <a:t>都至少与两条边</a:t>
            </a:r>
            <a:r>
              <a:rPr lang="zh-CN" altLang="en-US" sz="3200" b="1" dirty="0">
                <a:latin typeface="方正粗黑宋简体" panose="02000000000000000000" pitchFamily="2" charset="-122"/>
                <a:ea typeface="方正粗黑宋简体" panose="02000000000000000000" pitchFamily="2" charset="-122"/>
              </a:rPr>
              <a:t>关联的树枝</a:t>
            </a:r>
          </a:p>
          <a:p>
            <a:pPr marL="212725" lvl="0" indent="-325120" eaLnBrk="1" hangingPunct="1"/>
            <a:r>
              <a:rPr lang="zh-CN" altLang="en-US" sz="3200" b="1" dirty="0">
                <a:solidFill>
                  <a:srgbClr val="FF0000"/>
                </a:solidFill>
                <a:latin typeface="方正粗黑宋简体" panose="02000000000000000000" pitchFamily="2" charset="-122"/>
                <a:ea typeface="方正粗黑宋简体" panose="02000000000000000000" pitchFamily="2" charset="-122"/>
              </a:rPr>
              <a:t>树尖、树叶</a:t>
            </a:r>
            <a:r>
              <a:rPr lang="zh-CN" altLang="en-US" sz="3200" b="1" dirty="0">
                <a:latin typeface="方正粗黑宋简体" panose="02000000000000000000" pitchFamily="2" charset="-122"/>
                <a:ea typeface="方正粗黑宋简体" panose="02000000000000000000" pitchFamily="2" charset="-122"/>
              </a:rPr>
              <a:t>－树枝的</a:t>
            </a:r>
            <a:r>
              <a:rPr lang="zh-CN" altLang="en-US" sz="3200" b="1" dirty="0">
                <a:solidFill>
                  <a:srgbClr val="FF3300"/>
                </a:solidFill>
                <a:latin typeface="方正粗黑宋简体" panose="02000000000000000000" pitchFamily="2" charset="-122"/>
                <a:ea typeface="方正粗黑宋简体" panose="02000000000000000000" pitchFamily="2" charset="-122"/>
              </a:rPr>
              <a:t>一个端点仅与此边关联</a:t>
            </a:r>
            <a:r>
              <a:rPr lang="zh-CN" altLang="en-US" sz="3200" b="1" dirty="0">
                <a:latin typeface="方正粗黑宋简体" panose="02000000000000000000" pitchFamily="2" charset="-122"/>
                <a:ea typeface="方正粗黑宋简体" panose="02000000000000000000" pitchFamily="2" charset="-122"/>
              </a:rPr>
              <a:t>，此树枝为树尖，</a:t>
            </a:r>
            <a:r>
              <a:rPr lang="zh-CN" altLang="en-US" sz="3200" b="1" dirty="0">
                <a:solidFill>
                  <a:schemeClr val="accent2"/>
                </a:solidFill>
                <a:latin typeface="方正粗黑宋简体" panose="02000000000000000000" pitchFamily="2" charset="-122"/>
                <a:ea typeface="方正粗黑宋简体" panose="02000000000000000000" pitchFamily="2" charset="-122"/>
              </a:rPr>
              <a:t>该端点为树叶</a:t>
            </a:r>
          </a:p>
        </p:txBody>
      </p:sp>
      <p:grpSp>
        <p:nvGrpSpPr>
          <p:cNvPr id="178178" name="Group 47"/>
          <p:cNvGrpSpPr/>
          <p:nvPr/>
        </p:nvGrpSpPr>
        <p:grpSpPr>
          <a:xfrm>
            <a:off x="971550" y="3429000"/>
            <a:ext cx="7345363" cy="3050217"/>
            <a:chOff x="1310" y="2931"/>
            <a:chExt cx="3339" cy="1397"/>
          </a:xfrm>
        </p:grpSpPr>
        <p:grpSp>
          <p:nvGrpSpPr>
            <p:cNvPr id="178179" name="Group 27"/>
            <p:cNvGrpSpPr/>
            <p:nvPr/>
          </p:nvGrpSpPr>
          <p:grpSpPr>
            <a:xfrm>
              <a:off x="1474" y="2932"/>
              <a:ext cx="2680" cy="1315"/>
              <a:chOff x="1474" y="2614"/>
              <a:chExt cx="2680" cy="1315"/>
            </a:xfrm>
          </p:grpSpPr>
          <p:sp>
            <p:nvSpPr>
              <p:cNvPr id="178180" name="Oval 4"/>
              <p:cNvSpPr/>
              <p:nvPr/>
            </p:nvSpPr>
            <p:spPr>
              <a:xfrm>
                <a:off x="2446" y="2614"/>
                <a:ext cx="95" cy="99"/>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sz="2800" dirty="0">
                  <a:solidFill>
                    <a:srgbClr val="007A77"/>
                  </a:solidFill>
                  <a:latin typeface="Arial" panose="020B0604020202020204" pitchFamily="34" charset="0"/>
                  <a:ea typeface="宋体" panose="02010600030101010101" pitchFamily="2" charset="-122"/>
                </a:endParaRPr>
              </a:p>
            </p:txBody>
          </p:sp>
          <p:sp>
            <p:nvSpPr>
              <p:cNvPr id="178181" name="Oval 5"/>
              <p:cNvSpPr/>
              <p:nvPr/>
            </p:nvSpPr>
            <p:spPr>
              <a:xfrm>
                <a:off x="1927" y="2876"/>
                <a:ext cx="95" cy="10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sz="2800" dirty="0">
                  <a:solidFill>
                    <a:srgbClr val="007A77"/>
                  </a:solidFill>
                  <a:latin typeface="Arial" panose="020B0604020202020204" pitchFamily="34" charset="0"/>
                  <a:ea typeface="宋体" panose="02010600030101010101" pitchFamily="2" charset="-122"/>
                </a:endParaRPr>
              </a:p>
            </p:txBody>
          </p:sp>
          <p:sp>
            <p:nvSpPr>
              <p:cNvPr id="178182" name="Oval 6"/>
              <p:cNvSpPr/>
              <p:nvPr/>
            </p:nvSpPr>
            <p:spPr>
              <a:xfrm>
                <a:off x="2880" y="2931"/>
                <a:ext cx="95" cy="10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sz="2800" dirty="0">
                  <a:solidFill>
                    <a:srgbClr val="007A77"/>
                  </a:solidFill>
                  <a:latin typeface="Arial" panose="020B0604020202020204" pitchFamily="34" charset="0"/>
                  <a:ea typeface="宋体" panose="02010600030101010101" pitchFamily="2" charset="-122"/>
                </a:endParaRPr>
              </a:p>
            </p:txBody>
          </p:sp>
          <p:sp>
            <p:nvSpPr>
              <p:cNvPr id="178183" name="Oval 7"/>
              <p:cNvSpPr/>
              <p:nvPr/>
            </p:nvSpPr>
            <p:spPr>
              <a:xfrm>
                <a:off x="1474" y="3067"/>
                <a:ext cx="95" cy="10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sz="2800" dirty="0">
                  <a:solidFill>
                    <a:srgbClr val="007A77"/>
                  </a:solidFill>
                  <a:latin typeface="Arial" panose="020B0604020202020204" pitchFamily="34" charset="0"/>
                  <a:ea typeface="宋体" panose="02010600030101010101" pitchFamily="2" charset="-122"/>
                </a:endParaRPr>
              </a:p>
            </p:txBody>
          </p:sp>
          <p:sp>
            <p:nvSpPr>
              <p:cNvPr id="178184" name="Oval 8"/>
              <p:cNvSpPr/>
              <p:nvPr/>
            </p:nvSpPr>
            <p:spPr>
              <a:xfrm>
                <a:off x="2064" y="3113"/>
                <a:ext cx="95" cy="10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sz="2800" dirty="0">
                  <a:solidFill>
                    <a:srgbClr val="007A77"/>
                  </a:solidFill>
                  <a:latin typeface="Arial" panose="020B0604020202020204" pitchFamily="34" charset="0"/>
                  <a:ea typeface="宋体" panose="02010600030101010101" pitchFamily="2" charset="-122"/>
                </a:endParaRPr>
              </a:p>
            </p:txBody>
          </p:sp>
          <p:sp>
            <p:nvSpPr>
              <p:cNvPr id="178185" name="Line 10"/>
              <p:cNvSpPr/>
              <p:nvPr/>
            </p:nvSpPr>
            <p:spPr>
              <a:xfrm flipV="1">
                <a:off x="1973" y="2647"/>
                <a:ext cx="536" cy="284"/>
              </a:xfrm>
              <a:prstGeom prst="line">
                <a:avLst/>
              </a:prstGeom>
              <a:ln w="9525" cap="flat" cmpd="sng">
                <a:solidFill>
                  <a:schemeClr val="tx1"/>
                </a:solidFill>
                <a:prstDash val="solid"/>
                <a:round/>
                <a:headEnd type="none" w="med" len="med"/>
                <a:tailEnd type="none" w="med" len="med"/>
              </a:ln>
            </p:spPr>
          </p:sp>
          <p:sp>
            <p:nvSpPr>
              <p:cNvPr id="178186" name="Line 11"/>
              <p:cNvSpPr/>
              <p:nvPr/>
            </p:nvSpPr>
            <p:spPr>
              <a:xfrm>
                <a:off x="2517" y="2704"/>
                <a:ext cx="408" cy="272"/>
              </a:xfrm>
              <a:prstGeom prst="line">
                <a:avLst/>
              </a:prstGeom>
              <a:ln w="9525" cap="flat" cmpd="sng">
                <a:solidFill>
                  <a:schemeClr val="tx1"/>
                </a:solidFill>
                <a:prstDash val="solid"/>
                <a:round/>
                <a:headEnd type="none" w="med" len="med"/>
                <a:tailEnd type="none" w="med" len="med"/>
              </a:ln>
            </p:spPr>
          </p:sp>
          <p:sp>
            <p:nvSpPr>
              <p:cNvPr id="178187" name="Line 13"/>
              <p:cNvSpPr/>
              <p:nvPr/>
            </p:nvSpPr>
            <p:spPr>
              <a:xfrm flipH="1">
                <a:off x="1519" y="2931"/>
                <a:ext cx="454" cy="182"/>
              </a:xfrm>
              <a:prstGeom prst="line">
                <a:avLst/>
              </a:prstGeom>
              <a:ln w="9525" cap="flat" cmpd="sng">
                <a:solidFill>
                  <a:schemeClr val="tx1"/>
                </a:solidFill>
                <a:prstDash val="solid"/>
                <a:round/>
                <a:headEnd type="none" w="med" len="med"/>
                <a:tailEnd type="none" w="med" len="med"/>
              </a:ln>
            </p:spPr>
          </p:sp>
          <p:sp>
            <p:nvSpPr>
              <p:cNvPr id="178188" name="Line 14"/>
              <p:cNvSpPr/>
              <p:nvPr/>
            </p:nvSpPr>
            <p:spPr>
              <a:xfrm>
                <a:off x="1973" y="2931"/>
                <a:ext cx="136" cy="227"/>
              </a:xfrm>
              <a:prstGeom prst="line">
                <a:avLst/>
              </a:prstGeom>
              <a:ln w="9525" cap="flat" cmpd="sng">
                <a:solidFill>
                  <a:schemeClr val="tx1"/>
                </a:solidFill>
                <a:prstDash val="solid"/>
                <a:round/>
                <a:headEnd type="none" w="med" len="med"/>
                <a:tailEnd type="none" w="med" len="med"/>
              </a:ln>
            </p:spPr>
          </p:sp>
          <p:sp>
            <p:nvSpPr>
              <p:cNvPr id="178189" name="Oval 15"/>
              <p:cNvSpPr/>
              <p:nvPr/>
            </p:nvSpPr>
            <p:spPr>
              <a:xfrm>
                <a:off x="3696" y="2976"/>
                <a:ext cx="95" cy="10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sz="2800" dirty="0">
                  <a:solidFill>
                    <a:srgbClr val="007A77"/>
                  </a:solidFill>
                  <a:latin typeface="Arial" panose="020B0604020202020204" pitchFamily="34" charset="0"/>
                  <a:ea typeface="宋体" panose="02010600030101010101" pitchFamily="2" charset="-122"/>
                </a:endParaRPr>
              </a:p>
            </p:txBody>
          </p:sp>
          <p:sp>
            <p:nvSpPr>
              <p:cNvPr id="178190" name="Oval 16"/>
              <p:cNvSpPr/>
              <p:nvPr/>
            </p:nvSpPr>
            <p:spPr>
              <a:xfrm>
                <a:off x="4059" y="3294"/>
                <a:ext cx="95" cy="10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sz="2800" dirty="0">
                  <a:solidFill>
                    <a:srgbClr val="007A77"/>
                  </a:solidFill>
                  <a:latin typeface="Arial" panose="020B0604020202020204" pitchFamily="34" charset="0"/>
                  <a:ea typeface="宋体" panose="02010600030101010101" pitchFamily="2" charset="-122"/>
                </a:endParaRPr>
              </a:p>
            </p:txBody>
          </p:sp>
          <p:sp>
            <p:nvSpPr>
              <p:cNvPr id="178191" name="Oval 17"/>
              <p:cNvSpPr/>
              <p:nvPr/>
            </p:nvSpPr>
            <p:spPr>
              <a:xfrm>
                <a:off x="2699" y="3158"/>
                <a:ext cx="95" cy="10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sz="2800" dirty="0">
                  <a:solidFill>
                    <a:srgbClr val="007A77"/>
                  </a:solidFill>
                  <a:latin typeface="Arial" panose="020B0604020202020204" pitchFamily="34" charset="0"/>
                  <a:ea typeface="宋体" panose="02010600030101010101" pitchFamily="2" charset="-122"/>
                </a:endParaRPr>
              </a:p>
            </p:txBody>
          </p:sp>
          <p:sp>
            <p:nvSpPr>
              <p:cNvPr id="178192" name="Oval 18"/>
              <p:cNvSpPr/>
              <p:nvPr/>
            </p:nvSpPr>
            <p:spPr>
              <a:xfrm>
                <a:off x="3152" y="3339"/>
                <a:ext cx="95" cy="10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sz="2800" dirty="0">
                  <a:solidFill>
                    <a:srgbClr val="007A77"/>
                  </a:solidFill>
                  <a:latin typeface="Arial" panose="020B0604020202020204" pitchFamily="34" charset="0"/>
                  <a:ea typeface="宋体" panose="02010600030101010101" pitchFamily="2" charset="-122"/>
                </a:endParaRPr>
              </a:p>
            </p:txBody>
          </p:sp>
          <p:sp>
            <p:nvSpPr>
              <p:cNvPr id="178193" name="Line 19"/>
              <p:cNvSpPr/>
              <p:nvPr/>
            </p:nvSpPr>
            <p:spPr>
              <a:xfrm>
                <a:off x="2472" y="2659"/>
                <a:ext cx="1270" cy="363"/>
              </a:xfrm>
              <a:prstGeom prst="line">
                <a:avLst/>
              </a:prstGeom>
              <a:ln w="9525" cap="flat" cmpd="sng">
                <a:solidFill>
                  <a:schemeClr val="tx1"/>
                </a:solidFill>
                <a:prstDash val="solid"/>
                <a:round/>
                <a:headEnd type="none" w="med" len="med"/>
                <a:tailEnd type="none" w="med" len="med"/>
              </a:ln>
            </p:spPr>
          </p:sp>
          <p:sp>
            <p:nvSpPr>
              <p:cNvPr id="178194" name="Line 20"/>
              <p:cNvSpPr/>
              <p:nvPr/>
            </p:nvSpPr>
            <p:spPr>
              <a:xfrm flipH="1">
                <a:off x="2744" y="2976"/>
                <a:ext cx="181" cy="227"/>
              </a:xfrm>
              <a:prstGeom prst="line">
                <a:avLst/>
              </a:prstGeom>
              <a:ln w="9525" cap="flat" cmpd="sng">
                <a:solidFill>
                  <a:schemeClr val="tx1"/>
                </a:solidFill>
                <a:prstDash val="solid"/>
                <a:round/>
                <a:headEnd type="none" w="med" len="med"/>
                <a:tailEnd type="none" w="med" len="med"/>
              </a:ln>
            </p:spPr>
          </p:sp>
          <p:sp>
            <p:nvSpPr>
              <p:cNvPr id="178195" name="Line 21"/>
              <p:cNvSpPr/>
              <p:nvPr/>
            </p:nvSpPr>
            <p:spPr>
              <a:xfrm>
                <a:off x="2925" y="2976"/>
                <a:ext cx="273" cy="409"/>
              </a:xfrm>
              <a:prstGeom prst="line">
                <a:avLst/>
              </a:prstGeom>
              <a:ln w="9525" cap="flat" cmpd="sng">
                <a:solidFill>
                  <a:schemeClr val="tx1"/>
                </a:solidFill>
                <a:prstDash val="solid"/>
                <a:round/>
                <a:headEnd type="none" w="med" len="med"/>
                <a:tailEnd type="none" w="med" len="med"/>
              </a:ln>
            </p:spPr>
          </p:sp>
          <p:sp>
            <p:nvSpPr>
              <p:cNvPr id="178196" name="Line 22"/>
              <p:cNvSpPr/>
              <p:nvPr/>
            </p:nvSpPr>
            <p:spPr>
              <a:xfrm>
                <a:off x="3742" y="3022"/>
                <a:ext cx="363" cy="317"/>
              </a:xfrm>
              <a:prstGeom prst="line">
                <a:avLst/>
              </a:prstGeom>
              <a:ln w="9525" cap="flat" cmpd="sng">
                <a:solidFill>
                  <a:schemeClr val="tx1"/>
                </a:solidFill>
                <a:prstDash val="solid"/>
                <a:round/>
                <a:headEnd type="none" w="med" len="med"/>
                <a:tailEnd type="none" w="med" len="med"/>
              </a:ln>
            </p:spPr>
          </p:sp>
          <p:sp>
            <p:nvSpPr>
              <p:cNvPr id="178197" name="Oval 23"/>
              <p:cNvSpPr/>
              <p:nvPr/>
            </p:nvSpPr>
            <p:spPr>
              <a:xfrm>
                <a:off x="2967" y="3648"/>
                <a:ext cx="95" cy="10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sz="2800" dirty="0">
                  <a:solidFill>
                    <a:srgbClr val="007A77"/>
                  </a:solidFill>
                  <a:latin typeface="Arial" panose="020B0604020202020204" pitchFamily="34" charset="0"/>
                  <a:ea typeface="宋体" panose="02010600030101010101" pitchFamily="2" charset="-122"/>
                </a:endParaRPr>
              </a:p>
            </p:txBody>
          </p:sp>
          <p:sp>
            <p:nvSpPr>
              <p:cNvPr id="178198" name="Oval 24"/>
              <p:cNvSpPr/>
              <p:nvPr/>
            </p:nvSpPr>
            <p:spPr>
              <a:xfrm>
                <a:off x="3420" y="3829"/>
                <a:ext cx="95" cy="10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sz="2800" dirty="0">
                  <a:solidFill>
                    <a:srgbClr val="007A77"/>
                  </a:solidFill>
                  <a:latin typeface="Arial" panose="020B0604020202020204" pitchFamily="34" charset="0"/>
                  <a:ea typeface="宋体" panose="02010600030101010101" pitchFamily="2" charset="-122"/>
                </a:endParaRPr>
              </a:p>
            </p:txBody>
          </p:sp>
          <p:sp>
            <p:nvSpPr>
              <p:cNvPr id="178199" name="Line 25"/>
              <p:cNvSpPr/>
              <p:nvPr/>
            </p:nvSpPr>
            <p:spPr>
              <a:xfrm flipH="1">
                <a:off x="3016" y="3385"/>
                <a:ext cx="182" cy="317"/>
              </a:xfrm>
              <a:prstGeom prst="line">
                <a:avLst/>
              </a:prstGeom>
              <a:ln w="9525" cap="flat" cmpd="sng">
                <a:solidFill>
                  <a:schemeClr val="tx1"/>
                </a:solidFill>
                <a:prstDash val="solid"/>
                <a:round/>
                <a:headEnd type="none" w="med" len="med"/>
                <a:tailEnd type="none" w="med" len="med"/>
              </a:ln>
            </p:spPr>
          </p:sp>
          <p:sp>
            <p:nvSpPr>
              <p:cNvPr id="178200" name="Line 26"/>
              <p:cNvSpPr/>
              <p:nvPr/>
            </p:nvSpPr>
            <p:spPr>
              <a:xfrm>
                <a:off x="3198" y="3385"/>
                <a:ext cx="272" cy="499"/>
              </a:xfrm>
              <a:prstGeom prst="line">
                <a:avLst/>
              </a:prstGeom>
              <a:ln w="9525" cap="flat" cmpd="sng">
                <a:solidFill>
                  <a:schemeClr val="tx1"/>
                </a:solidFill>
                <a:prstDash val="solid"/>
                <a:round/>
                <a:headEnd type="none" w="med" len="med"/>
                <a:tailEnd type="none" w="med" len="med"/>
              </a:ln>
            </p:spPr>
          </p:sp>
        </p:grpSp>
        <p:sp>
          <p:nvSpPr>
            <p:cNvPr id="178201" name="Oval 27"/>
            <p:cNvSpPr/>
            <p:nvPr/>
          </p:nvSpPr>
          <p:spPr>
            <a:xfrm>
              <a:off x="1474" y="3385"/>
              <a:ext cx="116" cy="122"/>
            </a:xfrm>
            <a:prstGeom prst="ellipse">
              <a:avLst/>
            </a:prstGeom>
            <a:solidFill>
              <a:srgbClr val="FF3300"/>
            </a:solidFill>
            <a:ln w="9525" cap="flat" cmpd="sng">
              <a:solidFill>
                <a:schemeClr val="tx1"/>
              </a:solidFill>
              <a:prstDash val="solid"/>
              <a:round/>
              <a:headEnd type="none" w="med" len="med"/>
              <a:tailEnd type="none" w="med" len="med"/>
            </a:ln>
          </p:spPr>
          <p:txBody>
            <a:bodyPr wrap="none" anchor="ctr"/>
            <a:lstStyle/>
            <a:p>
              <a:pPr>
                <a:buSzTx/>
              </a:pPr>
              <a:endParaRPr lang="zh-CN" altLang="en-US" sz="2800" dirty="0">
                <a:solidFill>
                  <a:srgbClr val="007A77"/>
                </a:solidFill>
                <a:latin typeface="Arial" panose="020B0604020202020204" pitchFamily="34" charset="0"/>
                <a:ea typeface="宋体" panose="02010600030101010101" pitchFamily="2" charset="-122"/>
              </a:endParaRPr>
            </a:p>
          </p:txBody>
        </p:sp>
        <p:sp>
          <p:nvSpPr>
            <p:cNvPr id="178202" name="Oval 28"/>
            <p:cNvSpPr/>
            <p:nvPr/>
          </p:nvSpPr>
          <p:spPr>
            <a:xfrm>
              <a:off x="2064" y="3430"/>
              <a:ext cx="116" cy="122"/>
            </a:xfrm>
            <a:prstGeom prst="ellipse">
              <a:avLst/>
            </a:prstGeom>
            <a:solidFill>
              <a:srgbClr val="FF3300"/>
            </a:solidFill>
            <a:ln w="9525" cap="flat" cmpd="sng">
              <a:solidFill>
                <a:schemeClr val="tx1"/>
              </a:solidFill>
              <a:prstDash val="solid"/>
              <a:round/>
              <a:headEnd type="none" w="med" len="med"/>
              <a:tailEnd type="none" w="med" len="med"/>
            </a:ln>
          </p:spPr>
          <p:txBody>
            <a:bodyPr wrap="none" anchor="ctr"/>
            <a:lstStyle/>
            <a:p>
              <a:pPr>
                <a:buSzTx/>
              </a:pPr>
              <a:endParaRPr lang="zh-CN" altLang="en-US" sz="2800" dirty="0">
                <a:solidFill>
                  <a:srgbClr val="007A77"/>
                </a:solidFill>
                <a:latin typeface="Arial" panose="020B0604020202020204" pitchFamily="34" charset="0"/>
                <a:ea typeface="宋体" panose="02010600030101010101" pitchFamily="2" charset="-122"/>
              </a:endParaRPr>
            </a:p>
          </p:txBody>
        </p:sp>
        <p:sp>
          <p:nvSpPr>
            <p:cNvPr id="178203" name="Oval 29"/>
            <p:cNvSpPr/>
            <p:nvPr/>
          </p:nvSpPr>
          <p:spPr>
            <a:xfrm>
              <a:off x="2965" y="3960"/>
              <a:ext cx="116" cy="122"/>
            </a:xfrm>
            <a:prstGeom prst="ellipse">
              <a:avLst/>
            </a:prstGeom>
            <a:solidFill>
              <a:srgbClr val="FF3300"/>
            </a:solidFill>
            <a:ln w="9525" cap="flat" cmpd="sng">
              <a:solidFill>
                <a:schemeClr val="tx1"/>
              </a:solidFill>
              <a:prstDash val="solid"/>
              <a:round/>
              <a:headEnd type="none" w="med" len="med"/>
              <a:tailEnd type="none" w="med" len="med"/>
            </a:ln>
          </p:spPr>
          <p:txBody>
            <a:bodyPr wrap="none" anchor="ctr"/>
            <a:lstStyle/>
            <a:p>
              <a:pPr>
                <a:buSzTx/>
              </a:pPr>
              <a:endParaRPr lang="zh-CN" altLang="en-US" sz="2800" dirty="0">
                <a:solidFill>
                  <a:srgbClr val="007A77"/>
                </a:solidFill>
                <a:latin typeface="Arial" panose="020B0604020202020204" pitchFamily="34" charset="0"/>
                <a:ea typeface="宋体" panose="02010600030101010101" pitchFamily="2" charset="-122"/>
              </a:endParaRPr>
            </a:p>
          </p:txBody>
        </p:sp>
        <p:sp>
          <p:nvSpPr>
            <p:cNvPr id="178204" name="Oval 30"/>
            <p:cNvSpPr/>
            <p:nvPr/>
          </p:nvSpPr>
          <p:spPr>
            <a:xfrm>
              <a:off x="2699" y="3475"/>
              <a:ext cx="116" cy="122"/>
            </a:xfrm>
            <a:prstGeom prst="ellipse">
              <a:avLst/>
            </a:prstGeom>
            <a:solidFill>
              <a:srgbClr val="FF3300"/>
            </a:solidFill>
            <a:ln w="9525" cap="flat" cmpd="sng">
              <a:solidFill>
                <a:schemeClr val="tx1"/>
              </a:solidFill>
              <a:prstDash val="solid"/>
              <a:round/>
              <a:headEnd type="none" w="med" len="med"/>
              <a:tailEnd type="none" w="med" len="med"/>
            </a:ln>
          </p:spPr>
          <p:txBody>
            <a:bodyPr wrap="none" anchor="ctr"/>
            <a:lstStyle/>
            <a:p>
              <a:pPr>
                <a:buSzTx/>
              </a:pPr>
              <a:endParaRPr lang="zh-CN" altLang="en-US" sz="2800" dirty="0">
                <a:solidFill>
                  <a:srgbClr val="007A77"/>
                </a:solidFill>
                <a:latin typeface="Arial" panose="020B0604020202020204" pitchFamily="34" charset="0"/>
                <a:ea typeface="宋体" panose="02010600030101010101" pitchFamily="2" charset="-122"/>
              </a:endParaRPr>
            </a:p>
          </p:txBody>
        </p:sp>
        <p:sp>
          <p:nvSpPr>
            <p:cNvPr id="178205" name="Oval 31"/>
            <p:cNvSpPr/>
            <p:nvPr/>
          </p:nvSpPr>
          <p:spPr>
            <a:xfrm>
              <a:off x="3416" y="4134"/>
              <a:ext cx="116" cy="122"/>
            </a:xfrm>
            <a:prstGeom prst="ellipse">
              <a:avLst/>
            </a:prstGeom>
            <a:solidFill>
              <a:srgbClr val="FF3300"/>
            </a:solidFill>
            <a:ln w="9525" cap="flat" cmpd="sng">
              <a:solidFill>
                <a:schemeClr val="tx1"/>
              </a:solidFill>
              <a:prstDash val="solid"/>
              <a:round/>
              <a:headEnd type="none" w="med" len="med"/>
              <a:tailEnd type="none" w="med" len="med"/>
            </a:ln>
          </p:spPr>
          <p:txBody>
            <a:bodyPr wrap="none" anchor="ctr"/>
            <a:lstStyle/>
            <a:p>
              <a:pPr>
                <a:buSzTx/>
              </a:pPr>
              <a:endParaRPr lang="zh-CN" altLang="en-US" sz="2800" dirty="0">
                <a:solidFill>
                  <a:srgbClr val="007A77"/>
                </a:solidFill>
                <a:latin typeface="Arial" panose="020B0604020202020204" pitchFamily="34" charset="0"/>
                <a:ea typeface="宋体" panose="02010600030101010101" pitchFamily="2" charset="-122"/>
              </a:endParaRPr>
            </a:p>
          </p:txBody>
        </p:sp>
        <p:sp>
          <p:nvSpPr>
            <p:cNvPr id="178206" name="Oval 32"/>
            <p:cNvSpPr/>
            <p:nvPr/>
          </p:nvSpPr>
          <p:spPr>
            <a:xfrm>
              <a:off x="4055" y="3606"/>
              <a:ext cx="116" cy="122"/>
            </a:xfrm>
            <a:prstGeom prst="ellipse">
              <a:avLst/>
            </a:prstGeom>
            <a:solidFill>
              <a:srgbClr val="FF3300"/>
            </a:solidFill>
            <a:ln w="9525" cap="flat" cmpd="sng">
              <a:solidFill>
                <a:schemeClr val="tx1"/>
              </a:solidFill>
              <a:prstDash val="solid"/>
              <a:round/>
              <a:headEnd type="none" w="med" len="med"/>
              <a:tailEnd type="none" w="med" len="med"/>
            </a:ln>
          </p:spPr>
          <p:txBody>
            <a:bodyPr wrap="none" anchor="ctr"/>
            <a:lstStyle/>
            <a:p>
              <a:pPr>
                <a:buSzTx/>
              </a:pPr>
              <a:endParaRPr lang="zh-CN" altLang="en-US" sz="2800" dirty="0">
                <a:solidFill>
                  <a:srgbClr val="007A77"/>
                </a:solidFill>
                <a:latin typeface="Arial" panose="020B0604020202020204" pitchFamily="34" charset="0"/>
                <a:ea typeface="宋体" panose="02010600030101010101" pitchFamily="2" charset="-122"/>
              </a:endParaRPr>
            </a:p>
          </p:txBody>
        </p:sp>
        <p:sp>
          <p:nvSpPr>
            <p:cNvPr id="178207" name="Rectangle 33"/>
            <p:cNvSpPr/>
            <p:nvPr/>
          </p:nvSpPr>
          <p:spPr>
            <a:xfrm>
              <a:off x="3243" y="3793"/>
              <a:ext cx="408" cy="239"/>
            </a:xfrm>
            <a:prstGeom prst="rect">
              <a:avLst/>
            </a:prstGeom>
            <a:noFill/>
            <a:ln w="9525">
              <a:noFill/>
            </a:ln>
          </p:spPr>
          <p:txBody>
            <a:bodyPr wrap="none" anchor="t">
              <a:spAutoFit/>
            </a:bodyPr>
            <a:lstStyle/>
            <a:p>
              <a:pPr>
                <a:buSzTx/>
              </a:pPr>
              <a:r>
                <a:rPr lang="zh-CN" altLang="en-US" sz="2800" b="1" dirty="0">
                  <a:solidFill>
                    <a:srgbClr val="000099"/>
                  </a:solidFill>
                  <a:latin typeface="Arial" panose="020B0604020202020204" pitchFamily="34" charset="0"/>
                  <a:ea typeface="宋体" panose="02010600030101010101" pitchFamily="2" charset="-122"/>
                </a:rPr>
                <a:t>树尖</a:t>
              </a:r>
            </a:p>
          </p:txBody>
        </p:sp>
        <p:sp>
          <p:nvSpPr>
            <p:cNvPr id="178208" name="Rectangle 34"/>
            <p:cNvSpPr/>
            <p:nvPr/>
          </p:nvSpPr>
          <p:spPr>
            <a:xfrm>
              <a:off x="3833" y="3339"/>
              <a:ext cx="436" cy="197"/>
            </a:xfrm>
            <a:prstGeom prst="rect">
              <a:avLst/>
            </a:prstGeom>
            <a:noFill/>
            <a:ln w="9525">
              <a:noFill/>
            </a:ln>
          </p:spPr>
          <p:txBody>
            <a:bodyPr lIns="0" tIns="0" rIns="0" bIns="0" anchor="t">
              <a:spAutoFit/>
            </a:bodyPr>
            <a:lstStyle/>
            <a:p>
              <a:pPr>
                <a:buSzTx/>
              </a:pPr>
              <a:r>
                <a:rPr lang="zh-CN" altLang="en-US" sz="2800" b="1" dirty="0">
                  <a:solidFill>
                    <a:srgbClr val="000099"/>
                  </a:solidFill>
                  <a:latin typeface="Arial" panose="020B0604020202020204" pitchFamily="34" charset="0"/>
                  <a:ea typeface="宋体" panose="02010600030101010101" pitchFamily="2" charset="-122"/>
                </a:rPr>
                <a:t>树尖</a:t>
              </a:r>
            </a:p>
          </p:txBody>
        </p:sp>
        <p:sp>
          <p:nvSpPr>
            <p:cNvPr id="178209" name="Rectangle 35"/>
            <p:cNvSpPr/>
            <p:nvPr/>
          </p:nvSpPr>
          <p:spPr>
            <a:xfrm>
              <a:off x="2744" y="3702"/>
              <a:ext cx="436" cy="197"/>
            </a:xfrm>
            <a:prstGeom prst="rect">
              <a:avLst/>
            </a:prstGeom>
            <a:noFill/>
            <a:ln w="9525">
              <a:noFill/>
            </a:ln>
          </p:spPr>
          <p:txBody>
            <a:bodyPr lIns="0" tIns="0" rIns="0" bIns="0" anchor="t">
              <a:spAutoFit/>
            </a:bodyPr>
            <a:lstStyle/>
            <a:p>
              <a:pPr>
                <a:buSzTx/>
              </a:pPr>
              <a:r>
                <a:rPr lang="zh-CN" altLang="en-US" sz="2800" b="1" dirty="0">
                  <a:solidFill>
                    <a:srgbClr val="000099"/>
                  </a:solidFill>
                  <a:latin typeface="Arial" panose="020B0604020202020204" pitchFamily="34" charset="0"/>
                  <a:ea typeface="宋体" panose="02010600030101010101" pitchFamily="2" charset="-122"/>
                </a:rPr>
                <a:t>  树尖</a:t>
              </a:r>
            </a:p>
          </p:txBody>
        </p:sp>
        <p:sp>
          <p:nvSpPr>
            <p:cNvPr id="178210" name="Rectangle 36"/>
            <p:cNvSpPr/>
            <p:nvPr/>
          </p:nvSpPr>
          <p:spPr>
            <a:xfrm>
              <a:off x="2489" y="3249"/>
              <a:ext cx="436" cy="239"/>
            </a:xfrm>
            <a:prstGeom prst="rect">
              <a:avLst/>
            </a:prstGeom>
            <a:noFill/>
            <a:ln w="9525">
              <a:noFill/>
            </a:ln>
          </p:spPr>
          <p:txBody>
            <a:bodyPr anchor="t">
              <a:spAutoFit/>
            </a:bodyPr>
            <a:lstStyle/>
            <a:p>
              <a:pPr>
                <a:buSzTx/>
              </a:pPr>
              <a:r>
                <a:rPr lang="zh-CN" altLang="en-US" sz="2800" b="1" dirty="0">
                  <a:solidFill>
                    <a:srgbClr val="000099"/>
                  </a:solidFill>
                  <a:latin typeface="Arial" panose="020B0604020202020204" pitchFamily="34" charset="0"/>
                  <a:ea typeface="宋体" panose="02010600030101010101" pitchFamily="2" charset="-122"/>
                </a:rPr>
                <a:t>树尖</a:t>
              </a:r>
            </a:p>
          </p:txBody>
        </p:sp>
        <p:sp>
          <p:nvSpPr>
            <p:cNvPr id="178211" name="Rectangle 37"/>
            <p:cNvSpPr/>
            <p:nvPr/>
          </p:nvSpPr>
          <p:spPr>
            <a:xfrm>
              <a:off x="1990" y="3219"/>
              <a:ext cx="436" cy="239"/>
            </a:xfrm>
            <a:prstGeom prst="rect">
              <a:avLst/>
            </a:prstGeom>
            <a:noFill/>
            <a:ln w="9525">
              <a:noFill/>
            </a:ln>
          </p:spPr>
          <p:txBody>
            <a:bodyPr anchor="t">
              <a:spAutoFit/>
            </a:bodyPr>
            <a:lstStyle/>
            <a:p>
              <a:pPr>
                <a:buSzTx/>
              </a:pPr>
              <a:r>
                <a:rPr lang="zh-CN" altLang="en-US" sz="2800" b="1" dirty="0">
                  <a:solidFill>
                    <a:srgbClr val="000099"/>
                  </a:solidFill>
                  <a:latin typeface="Arial" panose="020B0604020202020204" pitchFamily="34" charset="0"/>
                  <a:ea typeface="宋体" panose="02010600030101010101" pitchFamily="2" charset="-122"/>
                </a:rPr>
                <a:t>树尖</a:t>
              </a:r>
            </a:p>
          </p:txBody>
        </p:sp>
        <p:sp>
          <p:nvSpPr>
            <p:cNvPr id="178212" name="Rectangle 38"/>
            <p:cNvSpPr/>
            <p:nvPr/>
          </p:nvSpPr>
          <p:spPr>
            <a:xfrm>
              <a:off x="1429" y="3137"/>
              <a:ext cx="436" cy="239"/>
            </a:xfrm>
            <a:prstGeom prst="rect">
              <a:avLst/>
            </a:prstGeom>
            <a:noFill/>
            <a:ln w="9525">
              <a:noFill/>
            </a:ln>
          </p:spPr>
          <p:txBody>
            <a:bodyPr anchor="t">
              <a:spAutoFit/>
            </a:bodyPr>
            <a:lstStyle/>
            <a:p>
              <a:pPr>
                <a:buSzTx/>
              </a:pPr>
              <a:r>
                <a:rPr lang="zh-CN" altLang="en-US" sz="2800" b="1" dirty="0">
                  <a:solidFill>
                    <a:srgbClr val="000099"/>
                  </a:solidFill>
                  <a:latin typeface="Arial" panose="020B0604020202020204" pitchFamily="34" charset="0"/>
                  <a:ea typeface="宋体" panose="02010600030101010101" pitchFamily="2" charset="-122"/>
                </a:rPr>
                <a:t>树尖</a:t>
              </a:r>
            </a:p>
          </p:txBody>
        </p:sp>
        <p:sp>
          <p:nvSpPr>
            <p:cNvPr id="178213" name="Rectangle 39"/>
            <p:cNvSpPr/>
            <p:nvPr/>
          </p:nvSpPr>
          <p:spPr>
            <a:xfrm>
              <a:off x="1927" y="3518"/>
              <a:ext cx="635" cy="239"/>
            </a:xfrm>
            <a:prstGeom prst="rect">
              <a:avLst/>
            </a:prstGeom>
            <a:noFill/>
            <a:ln w="9525">
              <a:noFill/>
            </a:ln>
          </p:spPr>
          <p:txBody>
            <a:bodyPr anchor="t">
              <a:spAutoFit/>
            </a:bodyPr>
            <a:lstStyle/>
            <a:p>
              <a:pPr>
                <a:buSzTx/>
              </a:pPr>
              <a:r>
                <a:rPr lang="zh-CN" altLang="en-US" sz="2800" b="1" dirty="0">
                  <a:solidFill>
                    <a:srgbClr val="003399"/>
                  </a:solidFill>
                  <a:latin typeface="Arial" panose="020B0604020202020204" pitchFamily="34" charset="0"/>
                  <a:ea typeface="宋体" panose="02010600030101010101" pitchFamily="2" charset="-122"/>
                </a:rPr>
                <a:t>树叶</a:t>
              </a:r>
            </a:p>
          </p:txBody>
        </p:sp>
        <p:sp>
          <p:nvSpPr>
            <p:cNvPr id="178214" name="Rectangle 40"/>
            <p:cNvSpPr/>
            <p:nvPr/>
          </p:nvSpPr>
          <p:spPr>
            <a:xfrm>
              <a:off x="1310" y="3442"/>
              <a:ext cx="635" cy="239"/>
            </a:xfrm>
            <a:prstGeom prst="rect">
              <a:avLst/>
            </a:prstGeom>
            <a:noFill/>
            <a:ln w="9525">
              <a:noFill/>
            </a:ln>
          </p:spPr>
          <p:txBody>
            <a:bodyPr anchor="t">
              <a:spAutoFit/>
            </a:bodyPr>
            <a:lstStyle/>
            <a:p>
              <a:pPr>
                <a:buSzTx/>
              </a:pPr>
              <a:r>
                <a:rPr lang="zh-CN" altLang="en-US" sz="2800" b="1" dirty="0">
                  <a:solidFill>
                    <a:srgbClr val="003399"/>
                  </a:solidFill>
                  <a:latin typeface="Arial" panose="020B0604020202020204" pitchFamily="34" charset="0"/>
                  <a:ea typeface="宋体" panose="02010600030101010101" pitchFamily="2" charset="-122"/>
                </a:rPr>
                <a:t>树叶</a:t>
              </a:r>
            </a:p>
          </p:txBody>
        </p:sp>
        <p:sp>
          <p:nvSpPr>
            <p:cNvPr id="178215" name="Rectangle 41"/>
            <p:cNvSpPr/>
            <p:nvPr/>
          </p:nvSpPr>
          <p:spPr>
            <a:xfrm>
              <a:off x="2699" y="4020"/>
              <a:ext cx="635" cy="239"/>
            </a:xfrm>
            <a:prstGeom prst="rect">
              <a:avLst/>
            </a:prstGeom>
            <a:noFill/>
            <a:ln w="9525">
              <a:noFill/>
            </a:ln>
          </p:spPr>
          <p:txBody>
            <a:bodyPr anchor="t">
              <a:spAutoFit/>
            </a:bodyPr>
            <a:lstStyle/>
            <a:p>
              <a:pPr>
                <a:buSzTx/>
              </a:pPr>
              <a:r>
                <a:rPr lang="zh-CN" altLang="en-US" sz="2800" b="1" dirty="0">
                  <a:solidFill>
                    <a:srgbClr val="003399"/>
                  </a:solidFill>
                  <a:latin typeface="Arial" panose="020B0604020202020204" pitchFamily="34" charset="0"/>
                  <a:ea typeface="宋体" panose="02010600030101010101" pitchFamily="2" charset="-122"/>
                </a:rPr>
                <a:t>树叶</a:t>
              </a:r>
            </a:p>
          </p:txBody>
        </p:sp>
        <p:sp>
          <p:nvSpPr>
            <p:cNvPr id="178216" name="Rectangle 42"/>
            <p:cNvSpPr/>
            <p:nvPr/>
          </p:nvSpPr>
          <p:spPr>
            <a:xfrm>
              <a:off x="3485" y="4089"/>
              <a:ext cx="635" cy="239"/>
            </a:xfrm>
            <a:prstGeom prst="rect">
              <a:avLst/>
            </a:prstGeom>
            <a:noFill/>
            <a:ln w="9525">
              <a:noFill/>
            </a:ln>
          </p:spPr>
          <p:txBody>
            <a:bodyPr anchor="t">
              <a:spAutoFit/>
            </a:bodyPr>
            <a:lstStyle/>
            <a:p>
              <a:pPr>
                <a:buSzTx/>
              </a:pPr>
              <a:r>
                <a:rPr lang="zh-CN" altLang="en-US" sz="2800" b="1" dirty="0">
                  <a:solidFill>
                    <a:srgbClr val="003399"/>
                  </a:solidFill>
                  <a:latin typeface="Arial" panose="020B0604020202020204" pitchFamily="34" charset="0"/>
                  <a:ea typeface="宋体" panose="02010600030101010101" pitchFamily="2" charset="-122"/>
                </a:rPr>
                <a:t>树叶</a:t>
              </a:r>
            </a:p>
          </p:txBody>
        </p:sp>
        <p:sp>
          <p:nvSpPr>
            <p:cNvPr id="178217" name="Rectangle 43"/>
            <p:cNvSpPr/>
            <p:nvPr/>
          </p:nvSpPr>
          <p:spPr>
            <a:xfrm>
              <a:off x="4014" y="3672"/>
              <a:ext cx="635" cy="239"/>
            </a:xfrm>
            <a:prstGeom prst="rect">
              <a:avLst/>
            </a:prstGeom>
            <a:noFill/>
            <a:ln w="9525">
              <a:noFill/>
            </a:ln>
          </p:spPr>
          <p:txBody>
            <a:bodyPr anchor="t">
              <a:spAutoFit/>
            </a:bodyPr>
            <a:lstStyle/>
            <a:p>
              <a:pPr>
                <a:buSzTx/>
              </a:pPr>
              <a:r>
                <a:rPr lang="zh-CN" altLang="en-US" sz="2800" b="1" dirty="0">
                  <a:solidFill>
                    <a:srgbClr val="003399"/>
                  </a:solidFill>
                  <a:latin typeface="Arial" panose="020B0604020202020204" pitchFamily="34" charset="0"/>
                  <a:ea typeface="宋体" panose="02010600030101010101" pitchFamily="2" charset="-122"/>
                </a:rPr>
                <a:t>树叶</a:t>
              </a:r>
            </a:p>
          </p:txBody>
        </p:sp>
        <p:sp>
          <p:nvSpPr>
            <p:cNvPr id="178218" name="Rectangle 44"/>
            <p:cNvSpPr/>
            <p:nvPr/>
          </p:nvSpPr>
          <p:spPr>
            <a:xfrm>
              <a:off x="2018" y="2931"/>
              <a:ext cx="436" cy="239"/>
            </a:xfrm>
            <a:prstGeom prst="rect">
              <a:avLst/>
            </a:prstGeom>
            <a:noFill/>
            <a:ln w="9525">
              <a:noFill/>
            </a:ln>
          </p:spPr>
          <p:txBody>
            <a:bodyPr anchor="t">
              <a:spAutoFit/>
            </a:bodyPr>
            <a:lstStyle/>
            <a:p>
              <a:pPr>
                <a:buSzTx/>
              </a:pPr>
              <a:r>
                <a:rPr lang="zh-CN" altLang="en-US" sz="2800" b="1" dirty="0">
                  <a:solidFill>
                    <a:srgbClr val="FF3300"/>
                  </a:solidFill>
                  <a:latin typeface="Arial" panose="020B0604020202020204" pitchFamily="34" charset="0"/>
                  <a:ea typeface="宋体" panose="02010600030101010101" pitchFamily="2" charset="-122"/>
                </a:rPr>
                <a:t>树干</a:t>
              </a:r>
            </a:p>
          </p:txBody>
        </p:sp>
        <p:sp>
          <p:nvSpPr>
            <p:cNvPr id="178219" name="Rectangle 45"/>
            <p:cNvSpPr/>
            <p:nvPr/>
          </p:nvSpPr>
          <p:spPr>
            <a:xfrm>
              <a:off x="2420" y="3022"/>
              <a:ext cx="436" cy="239"/>
            </a:xfrm>
            <a:prstGeom prst="rect">
              <a:avLst/>
            </a:prstGeom>
            <a:noFill/>
            <a:ln w="9525">
              <a:noFill/>
            </a:ln>
          </p:spPr>
          <p:txBody>
            <a:bodyPr anchor="t">
              <a:spAutoFit/>
            </a:bodyPr>
            <a:lstStyle/>
            <a:p>
              <a:pPr>
                <a:buSzTx/>
              </a:pPr>
              <a:r>
                <a:rPr lang="zh-CN" altLang="en-US" sz="2800" b="1" dirty="0">
                  <a:solidFill>
                    <a:srgbClr val="FF3300"/>
                  </a:solidFill>
                  <a:latin typeface="Arial" panose="020B0604020202020204" pitchFamily="34" charset="0"/>
                  <a:ea typeface="宋体" panose="02010600030101010101" pitchFamily="2" charset="-122"/>
                </a:rPr>
                <a:t>树干</a:t>
              </a:r>
            </a:p>
          </p:txBody>
        </p:sp>
        <p:sp>
          <p:nvSpPr>
            <p:cNvPr id="178220" name="Rectangle 46"/>
            <p:cNvSpPr/>
            <p:nvPr/>
          </p:nvSpPr>
          <p:spPr>
            <a:xfrm>
              <a:off x="2823" y="2946"/>
              <a:ext cx="436" cy="239"/>
            </a:xfrm>
            <a:prstGeom prst="rect">
              <a:avLst/>
            </a:prstGeom>
            <a:noFill/>
            <a:ln w="9525">
              <a:noFill/>
            </a:ln>
          </p:spPr>
          <p:txBody>
            <a:bodyPr anchor="t">
              <a:spAutoFit/>
            </a:bodyPr>
            <a:lstStyle/>
            <a:p>
              <a:pPr>
                <a:buSzTx/>
              </a:pPr>
              <a:r>
                <a:rPr lang="zh-CN" altLang="en-US" sz="2800" b="1" dirty="0">
                  <a:solidFill>
                    <a:srgbClr val="FF3300"/>
                  </a:solidFill>
                  <a:latin typeface="Arial" panose="020B0604020202020204" pitchFamily="34" charset="0"/>
                  <a:ea typeface="宋体" panose="02010600030101010101" pitchFamily="2" charset="-122"/>
                </a:rPr>
                <a:t>树干</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2947">
                                            <p:txEl>
                                              <p:pRg st="0" end="0"/>
                                            </p:txEl>
                                          </p:spTgt>
                                        </p:tgtEl>
                                        <p:attrNameLst>
                                          <p:attrName>style.visibility</p:attrName>
                                        </p:attrNameLst>
                                      </p:cBhvr>
                                      <p:to>
                                        <p:strVal val="visible"/>
                                      </p:to>
                                    </p:set>
                                    <p:anim calcmode="lin" valueType="num">
                                      <p:cBhvr>
                                        <p:cTn id="7" dur="1000" fill="hold"/>
                                        <p:tgtEl>
                                          <p:spTgt spid="82947">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82947">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82947">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8294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82947">
                                            <p:txEl>
                                              <p:pRg st="1" end="1"/>
                                            </p:txEl>
                                          </p:spTgt>
                                        </p:tgtEl>
                                        <p:attrNameLst>
                                          <p:attrName>style.visibility</p:attrName>
                                        </p:attrNameLst>
                                      </p:cBhvr>
                                      <p:to>
                                        <p:strVal val="visible"/>
                                      </p:to>
                                    </p:set>
                                    <p:anim calcmode="lin" valueType="num">
                                      <p:cBhvr>
                                        <p:cTn id="15" dur="1000" fill="hold"/>
                                        <p:tgtEl>
                                          <p:spTgt spid="82947">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82947">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82947">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82947">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82947">
                                            <p:txEl>
                                              <p:pRg st="2" end="2"/>
                                            </p:txEl>
                                          </p:spTgt>
                                        </p:tgtEl>
                                        <p:attrNameLst>
                                          <p:attrName>style.visibility</p:attrName>
                                        </p:attrNameLst>
                                      </p:cBhvr>
                                      <p:to>
                                        <p:strVal val="visible"/>
                                      </p:to>
                                    </p:set>
                                    <p:anim calcmode="lin" valueType="num">
                                      <p:cBhvr>
                                        <p:cTn id="23" dur="1000" fill="hold"/>
                                        <p:tgtEl>
                                          <p:spTgt spid="82947">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82947">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82947">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8294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标题 1"/>
          <p:cNvSpPr>
            <a:spLocks noGrp="1"/>
          </p:cNvSpPr>
          <p:nvPr>
            <p:ph type="title"/>
            <p:custDataLst>
              <p:tags r:id="rId3"/>
            </p:custDataLst>
          </p:nvPr>
        </p:nvSpPr>
        <p:spPr>
          <a:xfrm>
            <a:off x="107950" y="288925"/>
            <a:ext cx="8540750" cy="720725"/>
          </a:xfr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4000" b="1" i="0" u="none" strike="noStrike" kern="1200" cap="all" spc="0" normalizeH="0" baseline="0" noProof="0" dirty="0">
                <a:ln>
                  <a:noFill/>
                </a:ln>
                <a:solidFill>
                  <a:schemeClr val="accent1">
                    <a:lumMod val="75000"/>
                  </a:schemeClr>
                </a:solidFill>
                <a:effectLst/>
                <a:uLnTx/>
                <a:uFillTx/>
                <a:latin typeface="+mj-lt"/>
                <a:ea typeface="华文新魏" panose="02010800040101010101" pitchFamily="2" charset="-122"/>
                <a:cs typeface="+mj-cs"/>
              </a:rPr>
              <a:t>七桥问题</a:t>
            </a:r>
          </a:p>
        </p:txBody>
      </p:sp>
      <p:graphicFrame>
        <p:nvGraphicFramePr>
          <p:cNvPr id="7" name="PA-内容占位符 6"/>
          <p:cNvGraphicFramePr>
            <a:graphicFrameLocks noGrp="1" noChangeAspect="1"/>
          </p:cNvGraphicFramePr>
          <p:nvPr>
            <p:ph idx="1"/>
            <p:custDataLst>
              <p:tags r:id="rId4"/>
            </p:custDataLst>
          </p:nvPr>
        </p:nvGraphicFramePr>
        <p:xfrm>
          <a:off x="569913" y="1165225"/>
          <a:ext cx="7613650" cy="5103813"/>
        </p:xfrm>
        <a:graphic>
          <a:graphicData uri="http://schemas.openxmlformats.org/presentationml/2006/ole">
            <mc:AlternateContent xmlns:mc="http://schemas.openxmlformats.org/markup-compatibility/2006">
              <mc:Choice xmlns:v="urn:schemas-microsoft-com:vml" Requires="v">
                <p:oleObj spid="_x0000_s1121" r:id="rId7" imgW="6096000" imgH="4086225" progId="Paint.Picture">
                  <p:embed/>
                </p:oleObj>
              </mc:Choice>
              <mc:Fallback>
                <p:oleObj r:id="rId7" imgW="6096000" imgH="4086225" progId="Paint.Picture">
                  <p:embed/>
                  <p:pic>
                    <p:nvPicPr>
                      <p:cNvPr id="0" name="图片 3075"/>
                      <p:cNvPicPr/>
                      <p:nvPr/>
                    </p:nvPicPr>
                    <p:blipFill>
                      <a:blip r:embed="rId8"/>
                      <a:stretch>
                        <a:fillRect/>
                      </a:stretch>
                    </p:blipFill>
                    <p:spPr>
                      <a:xfrm>
                        <a:off x="569913" y="1165225"/>
                        <a:ext cx="7613650" cy="5103813"/>
                      </a:xfrm>
                      <a:prstGeom prst="rect">
                        <a:avLst/>
                      </a:prstGeom>
                      <a:noFill/>
                      <a:ln w="38100">
                        <a:miter/>
                      </a:ln>
                    </p:spPr>
                  </p:pic>
                </p:oleObj>
              </mc:Fallback>
            </mc:AlternateContent>
          </a:graphicData>
        </a:graphic>
      </p:graphicFrame>
    </p:spTree>
    <p:custDataLst>
      <p:tags r:id="rId2"/>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800" decel="100000"/>
                                        <p:tgtEl>
                                          <p:spTgt spid="2"/>
                                        </p:tgtEl>
                                      </p:cBhvr>
                                    </p:animEffect>
                                    <p:anim calcmode="lin" valueType="num">
                                      <p:cBhvr>
                                        <p:cTn id="8" dur="800" decel="100000" fill="hold"/>
                                        <p:tgtEl>
                                          <p:spTgt spid="2"/>
                                        </p:tgtEl>
                                        <p:attrNameLst>
                                          <p:attrName>style.rotation</p:attrName>
                                        </p:attrNameLst>
                                      </p:cBhvr>
                                      <p:tavLst>
                                        <p:tav tm="0">
                                          <p:val>
                                            <p:fltVal val="-90"/>
                                          </p:val>
                                        </p:tav>
                                        <p:tav tm="100000">
                                          <p:val>
                                            <p:fltVal val="0"/>
                                          </p:val>
                                        </p:tav>
                                      </p:tavLst>
                                    </p:anim>
                                    <p:anim calcmode="lin" valueType="num">
                                      <p:cBhvr>
                                        <p:cTn id="9" dur="800" decel="100000" fill="hold"/>
                                        <p:tgtEl>
                                          <p:spTgt spid="2"/>
                                        </p:tgtEl>
                                        <p:attrNameLst>
                                          <p:attrName>ppt_x</p:attrName>
                                        </p:attrNameLst>
                                      </p:cBhvr>
                                      <p:tavLst>
                                        <p:tav tm="0">
                                          <p:val>
                                            <p:strVal val="#ppt_x+0.4"/>
                                          </p:val>
                                        </p:tav>
                                        <p:tav tm="100000">
                                          <p:val>
                                            <p:strVal val="#ppt_x-0.05"/>
                                          </p:val>
                                        </p:tav>
                                      </p:tavLst>
                                    </p:anim>
                                    <p:anim calcmode="lin" valueType="num">
                                      <p:cBhvr>
                                        <p:cTn id="10" dur="800" decel="100000" fill="hold"/>
                                        <p:tgtEl>
                                          <p:spTgt spid="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80">
                                          <p:stCondLst>
                                            <p:cond delay="0"/>
                                          </p:stCondLst>
                                        </p:cTn>
                                        <p:tgtEl>
                                          <p:spTgt spid="7"/>
                                        </p:tgtEl>
                                      </p:cBhvr>
                                    </p:animEffect>
                                    <p:anim calcmode="lin" valueType="num">
                                      <p:cBhvr>
                                        <p:cTn id="1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23" dur="26">
                                          <p:stCondLst>
                                            <p:cond delay="650"/>
                                          </p:stCondLst>
                                        </p:cTn>
                                        <p:tgtEl>
                                          <p:spTgt spid="7"/>
                                        </p:tgtEl>
                                      </p:cBhvr>
                                      <p:to x="100000" y="60000"/>
                                    </p:animScale>
                                    <p:animScale>
                                      <p:cBhvr>
                                        <p:cTn id="24" dur="166" decel="50000">
                                          <p:stCondLst>
                                            <p:cond delay="676"/>
                                          </p:stCondLst>
                                        </p:cTn>
                                        <p:tgtEl>
                                          <p:spTgt spid="7"/>
                                        </p:tgtEl>
                                      </p:cBhvr>
                                      <p:to x="100000" y="100000"/>
                                    </p:animScale>
                                    <p:animScale>
                                      <p:cBhvr>
                                        <p:cTn id="25" dur="26">
                                          <p:stCondLst>
                                            <p:cond delay="1312"/>
                                          </p:stCondLst>
                                        </p:cTn>
                                        <p:tgtEl>
                                          <p:spTgt spid="7"/>
                                        </p:tgtEl>
                                      </p:cBhvr>
                                      <p:to x="100000" y="80000"/>
                                    </p:animScale>
                                    <p:animScale>
                                      <p:cBhvr>
                                        <p:cTn id="26" dur="166" decel="50000">
                                          <p:stCondLst>
                                            <p:cond delay="1338"/>
                                          </p:stCondLst>
                                        </p:cTn>
                                        <p:tgtEl>
                                          <p:spTgt spid="7"/>
                                        </p:tgtEl>
                                      </p:cBhvr>
                                      <p:to x="100000" y="100000"/>
                                    </p:animScale>
                                    <p:animScale>
                                      <p:cBhvr>
                                        <p:cTn id="27" dur="26">
                                          <p:stCondLst>
                                            <p:cond delay="1642"/>
                                          </p:stCondLst>
                                        </p:cTn>
                                        <p:tgtEl>
                                          <p:spTgt spid="7"/>
                                        </p:tgtEl>
                                      </p:cBhvr>
                                      <p:to x="100000" y="90000"/>
                                    </p:animScale>
                                    <p:animScale>
                                      <p:cBhvr>
                                        <p:cTn id="28" dur="166" decel="50000">
                                          <p:stCondLst>
                                            <p:cond delay="1668"/>
                                          </p:stCondLst>
                                        </p:cTn>
                                        <p:tgtEl>
                                          <p:spTgt spid="7"/>
                                        </p:tgtEl>
                                      </p:cBhvr>
                                      <p:to x="100000" y="100000"/>
                                    </p:animScale>
                                    <p:animScale>
                                      <p:cBhvr>
                                        <p:cTn id="29" dur="26">
                                          <p:stCondLst>
                                            <p:cond delay="1808"/>
                                          </p:stCondLst>
                                        </p:cTn>
                                        <p:tgtEl>
                                          <p:spTgt spid="7"/>
                                        </p:tgtEl>
                                      </p:cBhvr>
                                      <p:to x="100000" y="95000"/>
                                    </p:animScale>
                                    <p:animScale>
                                      <p:cBhvr>
                                        <p:cTn id="30"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标题 2"/>
          <p:cNvSpPr>
            <a:spLocks noGrp="1"/>
          </p:cNvSpPr>
          <p:nvPr>
            <p:ph type="title"/>
          </p:nvPr>
        </p:nvSpPr>
        <p:spPr/>
        <p:txBody>
          <a:bodyPr vert="horz" wrap="square" lIns="91440" tIns="45720" rIns="91440" bIns="45720" anchor="b"/>
          <a:lstStyle/>
          <a:p>
            <a:pPr eaLnBrk="1" hangingPunct="1"/>
            <a:r>
              <a:rPr lang="zh-CN" altLang="en-US" kern="1200" dirty="0">
                <a:solidFill>
                  <a:srgbClr val="5D2513"/>
                </a:solidFill>
                <a:latin typeface="幼圆" panose="02010509060101010101" pitchFamily="49" charset="-122"/>
                <a:ea typeface="幼圆" panose="02010509060101010101" pitchFamily="49" charset="-122"/>
                <a:cs typeface="+mj-cs"/>
              </a:rPr>
              <a:t>树的种类</a:t>
            </a:r>
          </a:p>
        </p:txBody>
      </p:sp>
      <p:graphicFrame>
        <p:nvGraphicFramePr>
          <p:cNvPr id="81922" name="Object 4"/>
          <p:cNvGraphicFramePr>
            <a:graphicFrameLocks noGrp="1" noChangeAspect="1"/>
          </p:cNvGraphicFramePr>
          <p:nvPr>
            <p:ph idx="1"/>
          </p:nvPr>
        </p:nvGraphicFramePr>
        <p:xfrm>
          <a:off x="203200" y="1630363"/>
          <a:ext cx="8401050" cy="3090862"/>
        </p:xfrm>
        <a:graphic>
          <a:graphicData uri="http://schemas.openxmlformats.org/presentationml/2006/ole">
            <mc:AlternateContent xmlns:mc="http://schemas.openxmlformats.org/markup-compatibility/2006">
              <mc:Choice xmlns:v="urn:schemas-microsoft-com:vml" Requires="v">
                <p:oleObj spid="_x0000_s36961" r:id="rId4" imgW="5638800" imgH="2063750" progId="Visio.Drawing.11">
                  <p:embed/>
                </p:oleObj>
              </mc:Choice>
              <mc:Fallback>
                <p:oleObj r:id="rId4" imgW="5638800" imgH="2063750" progId="Visio.Drawing.11">
                  <p:embed/>
                  <p:pic>
                    <p:nvPicPr>
                      <p:cNvPr id="0" name="图片 3092"/>
                      <p:cNvPicPr/>
                      <p:nvPr/>
                    </p:nvPicPr>
                    <p:blipFill>
                      <a:blip r:embed="rId5"/>
                      <a:stretch>
                        <a:fillRect/>
                      </a:stretch>
                    </p:blipFill>
                    <p:spPr>
                      <a:xfrm>
                        <a:off x="203200" y="1630363"/>
                        <a:ext cx="8401050" cy="3090862"/>
                      </a:xfrm>
                      <a:prstGeom prst="rect">
                        <a:avLst/>
                      </a:prstGeom>
                      <a:noFill/>
                      <a:ln w="38100">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1922"/>
                                        </p:tgtEl>
                                        <p:attrNameLst>
                                          <p:attrName>style.visibility</p:attrName>
                                        </p:attrNameLst>
                                      </p:cBhvr>
                                      <p:to>
                                        <p:strVal val="visible"/>
                                      </p:to>
                                    </p:set>
                                    <p:animEffect transition="in" filter="wheel(1)">
                                      <p:cBhvr>
                                        <p:cTn id="7" dur="2000"/>
                                        <p:tgtEl>
                                          <p:spTgt spid="819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H_Others_1"/>
          <p:cNvSpPr txBox="1"/>
          <p:nvPr>
            <p:custDataLst>
              <p:tags r:id="rId1"/>
            </p:custDataLst>
          </p:nvPr>
        </p:nvSpPr>
        <p:spPr>
          <a:xfrm>
            <a:off x="3481388" y="1876425"/>
            <a:ext cx="1833563" cy="369888"/>
          </a:xfrm>
          <a:prstGeom prst="rect">
            <a:avLst/>
          </a:prstGeom>
          <a:noFill/>
        </p:spPr>
        <p:txBody>
          <a:bodyPr/>
          <a:lstStyle/>
          <a:p>
            <a:pPr marR="0" defTabSz="914400" fontAlgn="auto">
              <a:spcBef>
                <a:spcPts val="0"/>
              </a:spcBef>
              <a:spcAft>
                <a:spcPts val="0"/>
              </a:spcAft>
              <a:buClrTx/>
              <a:buSzTx/>
              <a:buFontTx/>
              <a:defRPr/>
            </a:pPr>
            <a:r>
              <a:rPr kumimoji="0" lang="en-US" altLang="zh-CN" kern="1200" cap="none" spc="400" normalizeH="0" baseline="0" noProof="0" dirty="0">
                <a:solidFill>
                  <a:srgbClr val="DFDEDD"/>
                </a:solidFill>
                <a:latin typeface="微软雅黑" panose="020B0503020204020204" pitchFamily="34" charset="-122"/>
                <a:ea typeface="微软雅黑" panose="020B0503020204020204" pitchFamily="34" charset="-122"/>
                <a:cs typeface="+mn-cs"/>
              </a:rPr>
              <a:t>CONTENTS</a:t>
            </a:r>
            <a:endParaRPr kumimoji="0" lang="zh-CN" altLang="en-US" kern="1200" cap="none" spc="400" normalizeH="0" baseline="0" noProof="0" dirty="0">
              <a:solidFill>
                <a:srgbClr val="DFDEDD"/>
              </a:solidFill>
              <a:latin typeface="微软雅黑" panose="020B0503020204020204" pitchFamily="34" charset="-122"/>
              <a:ea typeface="微软雅黑" panose="020B0503020204020204" pitchFamily="34" charset="-122"/>
              <a:cs typeface="+mn-cs"/>
            </a:endParaRPr>
          </a:p>
        </p:txBody>
      </p:sp>
      <p:sp>
        <p:nvSpPr>
          <p:cNvPr id="5" name="MH_Others_2"/>
          <p:cNvSpPr txBox="1">
            <a:spLocks noChangeArrowheads="1"/>
          </p:cNvSpPr>
          <p:nvPr>
            <p:custDataLst>
              <p:tags r:id="rId2"/>
            </p:custDataLst>
          </p:nvPr>
        </p:nvSpPr>
        <p:spPr bwMode="auto">
          <a:xfrm>
            <a:off x="2904778" y="1028539"/>
            <a:ext cx="2964854" cy="923330"/>
          </a:xfrm>
          <a:prstGeom prst="rect">
            <a:avLst/>
          </a:prstGeom>
          <a:solidFill>
            <a:srgbClr val="FFFF00"/>
          </a:solidFill>
          <a:ln w="9525">
            <a:solidFill>
              <a:srgbClr val="000000"/>
            </a:solidFill>
            <a:miter lim="800000"/>
          </a:ln>
          <a:effectLst>
            <a:softEdge rad="63500"/>
          </a:effectLst>
          <a:scene3d>
            <a:camera prst="orthographicFront"/>
            <a:lightRig rig="threePt" dir="t"/>
          </a:scene3d>
          <a:sp3d>
            <a:bevelT prst="angle"/>
          </a:sp3d>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zh-CN" sz="5400" b="0" i="0" u="none" strike="noStrike" kern="1200" cap="none" spc="0" normalizeH="0" baseline="0" noProof="0" dirty="0">
                <a:ln>
                  <a:noFill/>
                </a:ln>
                <a:solidFill>
                  <a:srgbClr val="5F5F5F"/>
                </a:solidFill>
                <a:effectLst/>
                <a:uLnTx/>
                <a:uFillTx/>
                <a:latin typeface="方正粗黑宋简体" panose="02000000000000000000" pitchFamily="2" charset="-122"/>
                <a:ea typeface="方正粗黑宋简体" panose="02000000000000000000" pitchFamily="2" charset="-122"/>
                <a:cs typeface="+mn-cs"/>
              </a:rPr>
              <a:t>3.1.3 </a:t>
            </a:r>
            <a:r>
              <a:rPr kumimoji="0" lang="zh-CN" altLang="en-US" sz="5400" b="0" i="0" u="none" strike="noStrike" kern="1200" cap="none" spc="0" normalizeH="0" baseline="0" noProof="0" dirty="0">
                <a:ln>
                  <a:noFill/>
                </a:ln>
                <a:solidFill>
                  <a:srgbClr val="5F5F5F"/>
                </a:solidFill>
                <a:effectLst/>
                <a:uLnTx/>
                <a:uFillTx/>
                <a:latin typeface="方正粗黑宋简体" panose="02000000000000000000" pitchFamily="2" charset="-122"/>
                <a:ea typeface="方正粗黑宋简体" panose="02000000000000000000" pitchFamily="2" charset="-122"/>
                <a:cs typeface="+mn-cs"/>
              </a:rPr>
              <a:t>树</a:t>
            </a:r>
            <a:endParaRPr kumimoji="0" lang="zh-CN" altLang="en-US" sz="5400" b="1" i="0" u="none" strike="noStrike" kern="1200" cap="none" spc="0" normalizeH="0" baseline="0" noProof="0" dirty="0">
              <a:ln w="3175">
                <a:noFill/>
              </a:ln>
              <a:solidFill>
                <a:srgbClr val="5F5F5F"/>
              </a:solidFill>
              <a:effectLst/>
              <a:uLnTx/>
              <a:uFillTx/>
              <a:latin typeface="方正粗黑宋简体" panose="02000000000000000000" pitchFamily="2" charset="-122"/>
              <a:ea typeface="方正粗黑宋简体" panose="02000000000000000000" pitchFamily="2" charset="-122"/>
              <a:cs typeface="+mn-cs"/>
            </a:endParaRPr>
          </a:p>
        </p:txBody>
      </p:sp>
      <p:cxnSp>
        <p:nvCxnSpPr>
          <p:cNvPr id="6" name="MH_Others_3"/>
          <p:cNvCxnSpPr/>
          <p:nvPr>
            <p:custDataLst>
              <p:tags r:id="rId3"/>
            </p:custDataLst>
          </p:nvPr>
        </p:nvCxnSpPr>
        <p:spPr>
          <a:xfrm>
            <a:off x="2946400" y="1870075"/>
            <a:ext cx="2882900" cy="0"/>
          </a:xfrm>
          <a:prstGeom prst="line">
            <a:avLst/>
          </a:prstGeom>
          <a:ln>
            <a:solidFill>
              <a:srgbClr val="EEEEEE"/>
            </a:solidFill>
          </a:ln>
        </p:spPr>
        <p:style>
          <a:lnRef idx="1">
            <a:schemeClr val="accent1"/>
          </a:lnRef>
          <a:fillRef idx="0">
            <a:schemeClr val="accent1"/>
          </a:fillRef>
          <a:effectRef idx="0">
            <a:schemeClr val="accent1"/>
          </a:effectRef>
          <a:fontRef idx="minor">
            <a:schemeClr val="tx1"/>
          </a:fontRef>
        </p:style>
      </p:cxnSp>
      <p:cxnSp>
        <p:nvCxnSpPr>
          <p:cNvPr id="7" name="MH_Others_4"/>
          <p:cNvCxnSpPr/>
          <p:nvPr>
            <p:custDataLst>
              <p:tags r:id="rId4"/>
            </p:custDataLst>
          </p:nvPr>
        </p:nvCxnSpPr>
        <p:spPr>
          <a:xfrm>
            <a:off x="2945750" y="2184400"/>
            <a:ext cx="2882900" cy="0"/>
          </a:xfrm>
          <a:prstGeom prst="line">
            <a:avLst/>
          </a:prstGeom>
          <a:ln>
            <a:solidFill>
              <a:srgbClr val="EEEEEE"/>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8" name="MH_Entry_1">
            <a:hlinkClick r:id="rId10" action="ppaction://hlinksldjump"/>
          </p:cNvPr>
          <p:cNvSpPr/>
          <p:nvPr>
            <p:custDataLst>
              <p:tags r:id="rId5"/>
            </p:custDataLst>
          </p:nvPr>
        </p:nvSpPr>
        <p:spPr>
          <a:xfrm>
            <a:off x="2065338" y="3181350"/>
            <a:ext cx="1673225" cy="1335088"/>
          </a:xfrm>
          <a:custGeom>
            <a:avLst/>
            <a:gdLst>
              <a:gd name="connsiteX0" fmla="*/ 201298 w 1673525"/>
              <a:gd name="connsiteY0" fmla="*/ 89098 h 1138904"/>
              <a:gd name="connsiteX1" fmla="*/ 99204 w 1673525"/>
              <a:gd name="connsiteY1" fmla="*/ 191192 h 1138904"/>
              <a:gd name="connsiteX2" fmla="*/ 99204 w 1673525"/>
              <a:gd name="connsiteY2" fmla="*/ 947712 h 1138904"/>
              <a:gd name="connsiteX3" fmla="*/ 201298 w 1673525"/>
              <a:gd name="connsiteY3" fmla="*/ 1049806 h 1138904"/>
              <a:gd name="connsiteX4" fmla="*/ 1472227 w 1673525"/>
              <a:gd name="connsiteY4" fmla="*/ 1049806 h 1138904"/>
              <a:gd name="connsiteX5" fmla="*/ 1574321 w 1673525"/>
              <a:gd name="connsiteY5" fmla="*/ 947712 h 1138904"/>
              <a:gd name="connsiteX6" fmla="*/ 1574321 w 1673525"/>
              <a:gd name="connsiteY6" fmla="*/ 191192 h 1138904"/>
              <a:gd name="connsiteX7" fmla="*/ 1472227 w 1673525"/>
              <a:gd name="connsiteY7" fmla="*/ 89098 h 1138904"/>
              <a:gd name="connsiteX8" fmla="*/ 121031 w 1673525"/>
              <a:gd name="connsiteY8" fmla="*/ 0 h 1138904"/>
              <a:gd name="connsiteX9" fmla="*/ 1552494 w 1673525"/>
              <a:gd name="connsiteY9" fmla="*/ 0 h 1138904"/>
              <a:gd name="connsiteX10" fmla="*/ 1673525 w 1673525"/>
              <a:gd name="connsiteY10" fmla="*/ 121031 h 1138904"/>
              <a:gd name="connsiteX11" fmla="*/ 1673525 w 1673525"/>
              <a:gd name="connsiteY11" fmla="*/ 1017873 h 1138904"/>
              <a:gd name="connsiteX12" fmla="*/ 1552494 w 1673525"/>
              <a:gd name="connsiteY12" fmla="*/ 1138904 h 1138904"/>
              <a:gd name="connsiteX13" fmla="*/ 121031 w 1673525"/>
              <a:gd name="connsiteY13" fmla="*/ 1138904 h 1138904"/>
              <a:gd name="connsiteX14" fmla="*/ 0 w 1673525"/>
              <a:gd name="connsiteY14" fmla="*/ 1017873 h 1138904"/>
              <a:gd name="connsiteX15" fmla="*/ 0 w 1673525"/>
              <a:gd name="connsiteY15" fmla="*/ 121031 h 1138904"/>
              <a:gd name="connsiteX16" fmla="*/ 121031 w 1673525"/>
              <a:gd name="connsiteY16" fmla="*/ 0 h 11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3525" h="1138904">
                <a:moveTo>
                  <a:pt x="201298" y="89098"/>
                </a:moveTo>
                <a:cubicBezTo>
                  <a:pt x="144913" y="89098"/>
                  <a:pt x="99204" y="134807"/>
                  <a:pt x="99204" y="191192"/>
                </a:cubicBezTo>
                <a:lnTo>
                  <a:pt x="99204" y="947712"/>
                </a:lnTo>
                <a:cubicBezTo>
                  <a:pt x="99204" y="1004097"/>
                  <a:pt x="144913" y="1049806"/>
                  <a:pt x="201298" y="1049806"/>
                </a:cubicBezTo>
                <a:lnTo>
                  <a:pt x="1472227" y="1049806"/>
                </a:lnTo>
                <a:cubicBezTo>
                  <a:pt x="1528612" y="1049806"/>
                  <a:pt x="1574321" y="1004097"/>
                  <a:pt x="1574321" y="947712"/>
                </a:cubicBezTo>
                <a:lnTo>
                  <a:pt x="1574321" y="191192"/>
                </a:lnTo>
                <a:cubicBezTo>
                  <a:pt x="1574321" y="134807"/>
                  <a:pt x="1528612" y="89098"/>
                  <a:pt x="1472227" y="89098"/>
                </a:cubicBezTo>
                <a:close/>
                <a:moveTo>
                  <a:pt x="121031" y="0"/>
                </a:moveTo>
                <a:lnTo>
                  <a:pt x="1552494" y="0"/>
                </a:lnTo>
                <a:cubicBezTo>
                  <a:pt x="1619338" y="0"/>
                  <a:pt x="1673525" y="54187"/>
                  <a:pt x="1673525" y="121031"/>
                </a:cubicBezTo>
                <a:lnTo>
                  <a:pt x="1673525" y="1017873"/>
                </a:lnTo>
                <a:cubicBezTo>
                  <a:pt x="1673525" y="1084717"/>
                  <a:pt x="1619338" y="1138904"/>
                  <a:pt x="1552494" y="1138904"/>
                </a:cubicBezTo>
                <a:lnTo>
                  <a:pt x="121031" y="1138904"/>
                </a:lnTo>
                <a:cubicBezTo>
                  <a:pt x="54187" y="1138904"/>
                  <a:pt x="0" y="1084717"/>
                  <a:pt x="0" y="1017873"/>
                </a:cubicBezTo>
                <a:lnTo>
                  <a:pt x="0" y="121031"/>
                </a:lnTo>
                <a:cubicBezTo>
                  <a:pt x="0" y="54187"/>
                  <a:pt x="54187" y="0"/>
                  <a:pt x="121031" y="0"/>
                </a:cubicBezTo>
                <a:close/>
              </a:path>
            </a:pathLst>
          </a:custGeom>
          <a:solidFill>
            <a:schemeClr val="accent1">
              <a:lumMod val="60000"/>
              <a:lumOff val="40000"/>
            </a:schemeClr>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lIns="180000" rIns="18000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0B0F0"/>
                </a:solidFill>
                <a:effectLst/>
                <a:uLnTx/>
                <a:uFillTx/>
                <a:latin typeface="方正粗黑宋简体" panose="02000000000000000000" pitchFamily="2" charset="-122"/>
                <a:ea typeface="方正粗黑宋简体" panose="02000000000000000000" pitchFamily="2" charset="-122"/>
                <a:cs typeface="+mn-cs"/>
              </a:rPr>
              <a:t>树的定义及性质</a:t>
            </a:r>
            <a:endParaRPr kumimoji="0" lang="en-US" altLang="zh-CN" sz="2400" b="1" i="0" u="none" strike="noStrike" kern="1200" cap="none" spc="0" normalizeH="0" baseline="0" noProof="0" dirty="0">
              <a:ln>
                <a:noFill/>
              </a:ln>
              <a:solidFill>
                <a:srgbClr val="00B0F0"/>
              </a:solidFill>
              <a:effectLst/>
              <a:uLnTx/>
              <a:uFillTx/>
              <a:latin typeface="方正粗黑宋简体" panose="02000000000000000000" pitchFamily="2" charset="-122"/>
              <a:ea typeface="方正粗黑宋简体" panose="02000000000000000000" pitchFamily="2" charset="-122"/>
              <a:cs typeface="+mn-cs"/>
            </a:endParaRPr>
          </a:p>
        </p:txBody>
      </p:sp>
      <p:sp>
        <p:nvSpPr>
          <p:cNvPr id="9" name="MH_Number_1">
            <a:hlinkClick r:id="rId10" action="ppaction://hlinksldjump"/>
          </p:cNvPr>
          <p:cNvSpPr/>
          <p:nvPr>
            <p:custDataLst>
              <p:tags r:id="rId6"/>
            </p:custDataLst>
          </p:nvPr>
        </p:nvSpPr>
        <p:spPr>
          <a:xfrm>
            <a:off x="3638550" y="3581400"/>
            <a:ext cx="428625" cy="331788"/>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srgbClr val="FFFFFF"/>
                </a:solidFill>
                <a:effectLst/>
                <a:uLnTx/>
                <a:uFillTx/>
                <a:latin typeface="+mn-lt"/>
                <a:ea typeface="Arial Unicode MS" panose="020B0604020202020204" charset="-122"/>
                <a:cs typeface="Arial Unicode MS" panose="020B0604020202020204" charset="-122"/>
              </a:rPr>
              <a:t>01</a:t>
            </a:r>
            <a:endParaRPr kumimoji="0" lang="zh-CN" altLang="en-US" sz="2000" b="0" i="0" u="none" strike="noStrike" kern="1200" cap="none" spc="0" normalizeH="0" baseline="0" noProof="0">
              <a:ln>
                <a:noFill/>
              </a:ln>
              <a:solidFill>
                <a:srgbClr val="FFFFFF"/>
              </a:solidFill>
              <a:effectLst/>
              <a:uLnTx/>
              <a:uFillTx/>
              <a:latin typeface="+mn-lt"/>
              <a:ea typeface="Arial Unicode MS" panose="020B0604020202020204" charset="-122"/>
              <a:cs typeface="Arial Unicode MS" panose="020B0604020202020204" charset="-122"/>
            </a:endParaRPr>
          </a:p>
        </p:txBody>
      </p:sp>
      <p:sp>
        <p:nvSpPr>
          <p:cNvPr id="10" name="MH_Entry_2">
            <a:hlinkClick r:id="rId11" action="ppaction://hlinksldjump"/>
          </p:cNvPr>
          <p:cNvSpPr/>
          <p:nvPr>
            <p:custDataLst>
              <p:tags r:id="rId7"/>
            </p:custDataLst>
          </p:nvPr>
        </p:nvSpPr>
        <p:spPr>
          <a:xfrm>
            <a:off x="5456238" y="3181350"/>
            <a:ext cx="1673225" cy="1335088"/>
          </a:xfrm>
          <a:custGeom>
            <a:avLst/>
            <a:gdLst>
              <a:gd name="connsiteX0" fmla="*/ 201298 w 1673525"/>
              <a:gd name="connsiteY0" fmla="*/ 89098 h 1138904"/>
              <a:gd name="connsiteX1" fmla="*/ 99204 w 1673525"/>
              <a:gd name="connsiteY1" fmla="*/ 191192 h 1138904"/>
              <a:gd name="connsiteX2" fmla="*/ 99204 w 1673525"/>
              <a:gd name="connsiteY2" fmla="*/ 947712 h 1138904"/>
              <a:gd name="connsiteX3" fmla="*/ 201298 w 1673525"/>
              <a:gd name="connsiteY3" fmla="*/ 1049806 h 1138904"/>
              <a:gd name="connsiteX4" fmla="*/ 1472227 w 1673525"/>
              <a:gd name="connsiteY4" fmla="*/ 1049806 h 1138904"/>
              <a:gd name="connsiteX5" fmla="*/ 1574321 w 1673525"/>
              <a:gd name="connsiteY5" fmla="*/ 947712 h 1138904"/>
              <a:gd name="connsiteX6" fmla="*/ 1574321 w 1673525"/>
              <a:gd name="connsiteY6" fmla="*/ 191192 h 1138904"/>
              <a:gd name="connsiteX7" fmla="*/ 1472227 w 1673525"/>
              <a:gd name="connsiteY7" fmla="*/ 89098 h 1138904"/>
              <a:gd name="connsiteX8" fmla="*/ 121031 w 1673525"/>
              <a:gd name="connsiteY8" fmla="*/ 0 h 1138904"/>
              <a:gd name="connsiteX9" fmla="*/ 1552494 w 1673525"/>
              <a:gd name="connsiteY9" fmla="*/ 0 h 1138904"/>
              <a:gd name="connsiteX10" fmla="*/ 1673525 w 1673525"/>
              <a:gd name="connsiteY10" fmla="*/ 121031 h 1138904"/>
              <a:gd name="connsiteX11" fmla="*/ 1673525 w 1673525"/>
              <a:gd name="connsiteY11" fmla="*/ 1017873 h 1138904"/>
              <a:gd name="connsiteX12" fmla="*/ 1552494 w 1673525"/>
              <a:gd name="connsiteY12" fmla="*/ 1138904 h 1138904"/>
              <a:gd name="connsiteX13" fmla="*/ 121031 w 1673525"/>
              <a:gd name="connsiteY13" fmla="*/ 1138904 h 1138904"/>
              <a:gd name="connsiteX14" fmla="*/ 0 w 1673525"/>
              <a:gd name="connsiteY14" fmla="*/ 1017873 h 1138904"/>
              <a:gd name="connsiteX15" fmla="*/ 0 w 1673525"/>
              <a:gd name="connsiteY15" fmla="*/ 121031 h 1138904"/>
              <a:gd name="connsiteX16" fmla="*/ 121031 w 1673525"/>
              <a:gd name="connsiteY16" fmla="*/ 0 h 11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3525" h="1138904">
                <a:moveTo>
                  <a:pt x="201298" y="89098"/>
                </a:moveTo>
                <a:cubicBezTo>
                  <a:pt x="144913" y="89098"/>
                  <a:pt x="99204" y="134807"/>
                  <a:pt x="99204" y="191192"/>
                </a:cubicBezTo>
                <a:lnTo>
                  <a:pt x="99204" y="947712"/>
                </a:lnTo>
                <a:cubicBezTo>
                  <a:pt x="99204" y="1004097"/>
                  <a:pt x="144913" y="1049806"/>
                  <a:pt x="201298" y="1049806"/>
                </a:cubicBezTo>
                <a:lnTo>
                  <a:pt x="1472227" y="1049806"/>
                </a:lnTo>
                <a:cubicBezTo>
                  <a:pt x="1528612" y="1049806"/>
                  <a:pt x="1574321" y="1004097"/>
                  <a:pt x="1574321" y="947712"/>
                </a:cubicBezTo>
                <a:lnTo>
                  <a:pt x="1574321" y="191192"/>
                </a:lnTo>
                <a:cubicBezTo>
                  <a:pt x="1574321" y="134807"/>
                  <a:pt x="1528612" y="89098"/>
                  <a:pt x="1472227" y="89098"/>
                </a:cubicBezTo>
                <a:close/>
                <a:moveTo>
                  <a:pt x="121031" y="0"/>
                </a:moveTo>
                <a:lnTo>
                  <a:pt x="1552494" y="0"/>
                </a:lnTo>
                <a:cubicBezTo>
                  <a:pt x="1619338" y="0"/>
                  <a:pt x="1673525" y="54187"/>
                  <a:pt x="1673525" y="121031"/>
                </a:cubicBezTo>
                <a:lnTo>
                  <a:pt x="1673525" y="1017873"/>
                </a:lnTo>
                <a:cubicBezTo>
                  <a:pt x="1673525" y="1084717"/>
                  <a:pt x="1619338" y="1138904"/>
                  <a:pt x="1552494" y="1138904"/>
                </a:cubicBezTo>
                <a:lnTo>
                  <a:pt x="121031" y="1138904"/>
                </a:lnTo>
                <a:cubicBezTo>
                  <a:pt x="54187" y="1138904"/>
                  <a:pt x="0" y="1084717"/>
                  <a:pt x="0" y="1017873"/>
                </a:cubicBezTo>
                <a:lnTo>
                  <a:pt x="0" y="121031"/>
                </a:lnTo>
                <a:cubicBezTo>
                  <a:pt x="0" y="54187"/>
                  <a:pt x="54187" y="0"/>
                  <a:pt x="121031" y="0"/>
                </a:cubicBezTo>
                <a:close/>
              </a:path>
            </a:pathLst>
          </a:custGeom>
          <a:solidFill>
            <a:schemeClr val="accent1">
              <a:lumMod val="60000"/>
              <a:lumOff val="40000"/>
            </a:schemeClr>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lIns="180000" rIns="18000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0000"/>
                </a:solidFill>
                <a:effectLst/>
                <a:uLnTx/>
                <a:uFillTx/>
                <a:latin typeface="方正粗黑宋简体" panose="02000000000000000000" pitchFamily="2" charset="-122"/>
                <a:ea typeface="方正粗黑宋简体" panose="02000000000000000000" pitchFamily="2" charset="-122"/>
                <a:cs typeface="+mn-cs"/>
              </a:rPr>
              <a:t>主树</a:t>
            </a:r>
          </a:p>
        </p:txBody>
      </p:sp>
      <p:sp>
        <p:nvSpPr>
          <p:cNvPr id="11" name="MH_Number_2">
            <a:hlinkClick r:id="rId11" action="ppaction://hlinksldjump"/>
          </p:cNvPr>
          <p:cNvSpPr/>
          <p:nvPr>
            <p:custDataLst>
              <p:tags r:id="rId8"/>
            </p:custDataLst>
          </p:nvPr>
        </p:nvSpPr>
        <p:spPr>
          <a:xfrm>
            <a:off x="7029450" y="3382963"/>
            <a:ext cx="428625" cy="331788"/>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srgbClr val="FFFFFF"/>
                </a:solidFill>
                <a:effectLst/>
                <a:uLnTx/>
                <a:uFillTx/>
                <a:latin typeface="+mn-lt"/>
                <a:ea typeface="Arial Unicode MS" panose="020B0604020202020204" charset="-122"/>
                <a:cs typeface="Arial Unicode MS" panose="020B0604020202020204" charset="-122"/>
              </a:rPr>
              <a:t>02</a:t>
            </a:r>
            <a:endParaRPr kumimoji="0" lang="zh-CN" altLang="en-US" sz="2000" b="0" i="0" u="none" strike="noStrike" kern="1200" cap="none" spc="0" normalizeH="0" baseline="0" noProof="0">
              <a:ln>
                <a:noFill/>
              </a:ln>
              <a:solidFill>
                <a:srgbClr val="FFFFFF"/>
              </a:solidFill>
              <a:effectLst/>
              <a:uLnTx/>
              <a:uFillTx/>
              <a:latin typeface="+mn-lt"/>
              <a:ea typeface="Arial Unicode MS" panose="020B0604020202020204" charset="-122"/>
              <a:cs typeface="Arial Unicode MS" panose="020B0604020202020204" charset="-122"/>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rtlCol="0" anchor="b" anchorCtr="0" compatLnSpc="1">
            <a:normAutofit/>
          </a:body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3200" b="1" i="0" u="none" strike="noStrike" kern="1200" cap="none" spc="0" normalizeH="0" baseline="0" noProof="0" dirty="0">
                <a:ln>
                  <a:noFill/>
                </a:ln>
                <a:solidFill>
                  <a:schemeClr val="accent2">
                    <a:lumMod val="75000"/>
                  </a:schemeClr>
                </a:solidFill>
                <a:effectLst/>
                <a:uLnTx/>
                <a:uFillTx/>
                <a:latin typeface="+mj-ea"/>
                <a:ea typeface="+mj-ea"/>
                <a:cs typeface="+mj-cs"/>
              </a:rPr>
              <a:t>2.</a:t>
            </a:r>
            <a:r>
              <a:rPr kumimoji="0" lang="zh-CN" altLang="en-US" sz="3200" b="1" i="0" u="none" strike="noStrike" kern="1200" cap="none" spc="0" normalizeH="0" baseline="0" noProof="0" dirty="0">
                <a:ln>
                  <a:noFill/>
                </a:ln>
                <a:solidFill>
                  <a:schemeClr val="accent2">
                    <a:lumMod val="75000"/>
                  </a:schemeClr>
                </a:solidFill>
                <a:effectLst/>
                <a:uLnTx/>
                <a:uFillTx/>
                <a:latin typeface="+mj-ea"/>
                <a:ea typeface="+mj-ea"/>
                <a:cs typeface="+mj-cs"/>
              </a:rPr>
              <a:t>主树（生成树或支撑树）</a:t>
            </a:r>
            <a:endParaRPr kumimoji="0" lang="zh-CN" altLang="en-US" sz="3200" b="1" i="0" u="none" strike="noStrike" kern="1200" cap="none" spc="0" normalizeH="0" baseline="0" noProof="0" dirty="0">
              <a:ln>
                <a:noFill/>
              </a:ln>
              <a:solidFill>
                <a:schemeClr val="accent1">
                  <a:lumMod val="75000"/>
                </a:schemeClr>
              </a:solidFill>
              <a:effectLst/>
              <a:uLnTx/>
              <a:uFillTx/>
              <a:latin typeface="+mj-ea"/>
              <a:ea typeface="+mj-ea"/>
              <a:cs typeface="+mj-cs"/>
            </a:endParaRPr>
          </a:p>
        </p:txBody>
      </p:sp>
      <p:sp>
        <p:nvSpPr>
          <p:cNvPr id="218115" name="Rectangle 3"/>
          <p:cNvSpPr>
            <a:spLocks noGrp="1" noRot="1" noChangeArrowheads="1"/>
          </p:cNvSpPr>
          <p:nvPr>
            <p:ph idx="1"/>
          </p:nvPr>
        </p:nvSpPr>
        <p:spPr>
          <a:xfrm>
            <a:off x="468313" y="1052513"/>
            <a:ext cx="8291513" cy="4886325"/>
          </a:xfrm>
        </p:spPr>
        <p:txBody>
          <a:bodyPr vert="horz" wrap="square" lIns="91440" tIns="45720" rIns="91440" bIns="45720" numCol="1" rtlCol="0" anchor="t" anchorCtr="0" compatLnSpc="1">
            <a:normAutofit/>
          </a:bodyPr>
          <a:lstStyle/>
          <a:p>
            <a:pPr marL="357505" marR="0" lvl="1" indent="-357505" algn="just" defTabSz="914400" rtl="0" eaLnBrk="1" fontAlgn="auto" latinLnBrk="0" hangingPunct="1">
              <a:lnSpc>
                <a:spcPct val="120000"/>
              </a:lnSpc>
              <a:spcBef>
                <a:spcPts val="0"/>
              </a:spcBef>
              <a:spcAft>
                <a:spcPts val="600"/>
              </a:spcAft>
              <a:buClr>
                <a:schemeClr val="accent2">
                  <a:lumMod val="60000"/>
                  <a:lumOff val="40000"/>
                </a:schemeClr>
              </a:buClr>
              <a:buSzTx/>
              <a:buFont typeface="幼圆" panose="02010509060101010101" pitchFamily="49" charset="-122"/>
              <a:buChar char=" "/>
              <a:defRPr/>
            </a:pPr>
            <a:r>
              <a:rPr kumimoji="0" lang="zh-CN" altLang="en-US" sz="2800" b="1" i="0" u="none" strike="noStrike" kern="1200" cap="none" spc="0" normalizeH="0" baseline="0" noProof="0" dirty="0">
                <a:ln>
                  <a:noFill/>
                </a:ln>
                <a:solidFill>
                  <a:schemeClr val="tx1"/>
                </a:solidFill>
                <a:effectLst/>
                <a:uLnTx/>
                <a:uFillTx/>
                <a:latin typeface="+mn-ea"/>
                <a:ea typeface="+mn-ea"/>
                <a:cs typeface="+mn-ea"/>
              </a:rPr>
              <a:t>若树</a:t>
            </a:r>
            <a:r>
              <a:rPr kumimoji="0" lang="en-US" altLang="zh-CN" sz="2800" b="1" i="0" u="none" strike="noStrike" kern="1200" cap="none" spc="0" normalizeH="0" baseline="0" noProof="0" dirty="0">
                <a:ln>
                  <a:noFill/>
                </a:ln>
                <a:solidFill>
                  <a:schemeClr val="tx1"/>
                </a:solidFill>
                <a:effectLst/>
                <a:uLnTx/>
                <a:uFillTx/>
                <a:latin typeface="+mn-ea"/>
                <a:ea typeface="+mn-ea"/>
                <a:cs typeface="+mn-ea"/>
              </a:rPr>
              <a:t>T</a:t>
            </a:r>
            <a:r>
              <a:rPr kumimoji="0" lang="en-US" altLang="zh-CN" sz="2800" b="1" i="0" u="none" strike="noStrike" kern="1200" cap="none" spc="0" normalizeH="0" baseline="0" noProof="0" dirty="0">
                <a:ln>
                  <a:noFill/>
                </a:ln>
                <a:solidFill>
                  <a:schemeClr val="tx1"/>
                </a:solidFill>
                <a:effectLst/>
                <a:uLnTx/>
                <a:uFillTx/>
                <a:latin typeface="+mn-ea"/>
                <a:ea typeface="+mn-ea"/>
                <a:cs typeface="+mn-ea"/>
                <a:sym typeface="Symbol" panose="05050102010706020507" pitchFamily="18" charset="2"/>
              </a:rPr>
              <a:t>G</a:t>
            </a:r>
            <a:r>
              <a:rPr kumimoji="0" lang="zh-CN" altLang="en-US" sz="2800" b="1" i="0" u="none" strike="noStrike" kern="1200" cap="none" spc="0" normalizeH="0" baseline="0" noProof="0" dirty="0">
                <a:ln>
                  <a:noFill/>
                </a:ln>
                <a:solidFill>
                  <a:schemeClr val="tx1"/>
                </a:solidFill>
                <a:effectLst/>
                <a:uLnTx/>
                <a:uFillTx/>
                <a:latin typeface="+mn-ea"/>
                <a:ea typeface="+mn-ea"/>
                <a:cs typeface="+mn-ea"/>
                <a:sym typeface="Symbol" panose="05050102010706020507" pitchFamily="18" charset="2"/>
              </a:rPr>
              <a:t>，且</a:t>
            </a:r>
            <a:r>
              <a:rPr kumimoji="0" lang="en-US" altLang="zh-CN" sz="2800" b="1" i="0" u="none" strike="noStrike" kern="1200" cap="none" spc="0" normalizeH="0" baseline="0" noProof="0" dirty="0">
                <a:ln>
                  <a:noFill/>
                </a:ln>
                <a:solidFill>
                  <a:srgbClr val="FF0000"/>
                </a:solidFill>
                <a:effectLst/>
                <a:uLnTx/>
                <a:uFillTx/>
                <a:latin typeface="+mn-ea"/>
                <a:ea typeface="+mn-ea"/>
                <a:cs typeface="+mn-ea"/>
                <a:sym typeface="Symbol" panose="05050102010706020507" pitchFamily="18" charset="2"/>
              </a:rPr>
              <a:t>T</a:t>
            </a:r>
            <a:r>
              <a:rPr kumimoji="0" lang="zh-CN" altLang="en-US" sz="2800" b="1" i="0" u="none" strike="noStrike" kern="1200" cap="none" spc="0" normalizeH="0" baseline="0" noProof="0" dirty="0">
                <a:ln>
                  <a:noFill/>
                </a:ln>
                <a:solidFill>
                  <a:srgbClr val="FF0000"/>
                </a:solidFill>
                <a:effectLst/>
                <a:uLnTx/>
                <a:uFillTx/>
                <a:latin typeface="+mn-ea"/>
                <a:ea typeface="+mn-ea"/>
                <a:cs typeface="+mn-ea"/>
                <a:sym typeface="Symbol" panose="05050102010706020507" pitchFamily="18" charset="2"/>
              </a:rPr>
              <a:t>含有</a:t>
            </a:r>
            <a:r>
              <a:rPr kumimoji="0" lang="en-US" altLang="zh-CN" sz="2800" b="1" i="0" u="none" strike="noStrike" kern="1200" cap="none" spc="0" normalizeH="0" baseline="0" noProof="0" dirty="0">
                <a:ln>
                  <a:noFill/>
                </a:ln>
                <a:solidFill>
                  <a:srgbClr val="FF0000"/>
                </a:solidFill>
                <a:effectLst/>
                <a:uLnTx/>
                <a:uFillTx/>
                <a:latin typeface="+mn-ea"/>
                <a:ea typeface="+mn-ea"/>
                <a:cs typeface="+mn-ea"/>
                <a:sym typeface="Symbol" panose="05050102010706020507" pitchFamily="18" charset="2"/>
              </a:rPr>
              <a:t>G</a:t>
            </a:r>
            <a:r>
              <a:rPr kumimoji="0" lang="zh-CN" altLang="en-US" sz="2800" b="1" i="0" u="none" strike="noStrike" kern="1200" cap="none" spc="0" normalizeH="0" baseline="0" noProof="0" dirty="0">
                <a:ln>
                  <a:noFill/>
                </a:ln>
                <a:solidFill>
                  <a:srgbClr val="FF0000"/>
                </a:solidFill>
                <a:effectLst/>
                <a:uLnTx/>
                <a:uFillTx/>
                <a:latin typeface="+mn-ea"/>
                <a:ea typeface="+mn-ea"/>
                <a:cs typeface="+mn-ea"/>
                <a:sym typeface="Symbol" panose="05050102010706020507" pitchFamily="18" charset="2"/>
              </a:rPr>
              <a:t>的所有端</a:t>
            </a:r>
            <a:r>
              <a:rPr kumimoji="0" lang="zh-CN" altLang="en-US" sz="2800" b="1" i="0" u="none" strike="noStrike" kern="1200" cap="none" spc="0" normalizeH="0" baseline="0" noProof="0" dirty="0">
                <a:ln>
                  <a:noFill/>
                </a:ln>
                <a:solidFill>
                  <a:schemeClr val="tx1"/>
                </a:solidFill>
                <a:effectLst/>
                <a:uLnTx/>
                <a:uFillTx/>
                <a:latin typeface="+mn-ea"/>
                <a:ea typeface="+mn-ea"/>
                <a:cs typeface="+mn-ea"/>
                <a:sym typeface="Symbol" panose="05050102010706020507" pitchFamily="18" charset="2"/>
              </a:rPr>
              <a:t>，则</a:t>
            </a:r>
            <a:r>
              <a:rPr kumimoji="0" lang="en-US" altLang="zh-CN" sz="2800" b="1" i="0" u="none" strike="noStrike" kern="1200" cap="none" spc="0" normalizeH="0" baseline="0" noProof="0" dirty="0">
                <a:ln>
                  <a:noFill/>
                </a:ln>
                <a:solidFill>
                  <a:schemeClr val="tx1"/>
                </a:solidFill>
                <a:effectLst/>
                <a:uLnTx/>
                <a:uFillTx/>
                <a:latin typeface="+mn-ea"/>
                <a:ea typeface="+mn-ea"/>
                <a:cs typeface="+mn-ea"/>
                <a:sym typeface="Symbol" panose="05050102010706020507" pitchFamily="18" charset="2"/>
              </a:rPr>
              <a:t>T</a:t>
            </a:r>
            <a:r>
              <a:rPr kumimoji="0" lang="zh-CN" altLang="en-US" sz="2800" b="1" i="0" u="none" strike="noStrike" kern="1200" cap="none" spc="0" normalizeH="0" baseline="0" noProof="0" dirty="0">
                <a:ln>
                  <a:noFill/>
                </a:ln>
                <a:solidFill>
                  <a:schemeClr val="tx1"/>
                </a:solidFill>
                <a:effectLst/>
                <a:uLnTx/>
                <a:uFillTx/>
                <a:latin typeface="+mn-ea"/>
                <a:ea typeface="+mn-ea"/>
                <a:cs typeface="+mn-ea"/>
                <a:sym typeface="Symbol" panose="05050102010706020507" pitchFamily="18" charset="2"/>
              </a:rPr>
              <a:t>是</a:t>
            </a:r>
            <a:r>
              <a:rPr kumimoji="0" lang="en-US" altLang="zh-CN" sz="2800" b="1" i="0" u="none" strike="noStrike" kern="1200" cap="none" spc="0" normalizeH="0" baseline="0" noProof="0" dirty="0">
                <a:ln>
                  <a:noFill/>
                </a:ln>
                <a:solidFill>
                  <a:schemeClr val="tx1"/>
                </a:solidFill>
                <a:effectLst/>
                <a:uLnTx/>
                <a:uFillTx/>
                <a:latin typeface="+mn-ea"/>
                <a:ea typeface="+mn-ea"/>
                <a:cs typeface="+mn-ea"/>
                <a:sym typeface="Symbol" panose="05050102010706020507" pitchFamily="18" charset="2"/>
              </a:rPr>
              <a:t>G</a:t>
            </a:r>
            <a:r>
              <a:rPr kumimoji="0" lang="zh-CN" altLang="en-US" sz="2800" b="1" i="0" u="none" strike="noStrike" kern="1200" cap="none" spc="0" normalizeH="0" baseline="0" noProof="0" dirty="0">
                <a:ln>
                  <a:noFill/>
                </a:ln>
                <a:solidFill>
                  <a:schemeClr val="tx1"/>
                </a:solidFill>
                <a:effectLst/>
                <a:uLnTx/>
                <a:uFillTx/>
                <a:latin typeface="+mn-ea"/>
                <a:ea typeface="+mn-ea"/>
                <a:cs typeface="+mn-ea"/>
                <a:sym typeface="Symbol" panose="05050102010706020507" pitchFamily="18" charset="2"/>
              </a:rPr>
              <a:t>的主树（</a:t>
            </a:r>
            <a:r>
              <a:rPr kumimoji="0" lang="zh-CN" altLang="en-US" sz="2800" b="1" i="0" u="none" strike="noStrike" kern="1200" cap="none" spc="0" normalizeH="0" baseline="0" noProof="0" dirty="0">
                <a:ln>
                  <a:noFill/>
                </a:ln>
                <a:solidFill>
                  <a:schemeClr val="tx1"/>
                </a:solidFill>
                <a:effectLst/>
                <a:uLnTx/>
                <a:uFillTx/>
                <a:latin typeface="+mn-ea"/>
                <a:ea typeface="+mn-ea"/>
                <a:cs typeface="+mn-ea"/>
              </a:rPr>
              <a:t>该树也称为</a:t>
            </a:r>
            <a:r>
              <a:rPr kumimoji="0" lang="en-US" altLang="zh-CN" sz="2800" b="1" i="0" u="none" strike="noStrike" kern="1200" cap="none" spc="0" normalizeH="0" baseline="0" noProof="0" dirty="0">
                <a:ln>
                  <a:noFill/>
                </a:ln>
                <a:solidFill>
                  <a:schemeClr val="tx1"/>
                </a:solidFill>
                <a:effectLst/>
                <a:uLnTx/>
                <a:uFillTx/>
                <a:latin typeface="+mn-ea"/>
                <a:ea typeface="+mn-ea"/>
                <a:cs typeface="+mn-ea"/>
              </a:rPr>
              <a:t>G</a:t>
            </a:r>
            <a:r>
              <a:rPr kumimoji="0" lang="zh-CN" altLang="en-US" sz="2800" b="1" i="0" u="none" strike="noStrike" kern="1200" cap="none" spc="0" normalizeH="0" baseline="0" noProof="0" dirty="0">
                <a:ln>
                  <a:noFill/>
                </a:ln>
                <a:solidFill>
                  <a:schemeClr val="tx1"/>
                </a:solidFill>
                <a:effectLst/>
                <a:uLnTx/>
                <a:uFillTx/>
                <a:latin typeface="+mn-ea"/>
                <a:ea typeface="+mn-ea"/>
                <a:cs typeface="+mn-ea"/>
              </a:rPr>
              <a:t>的</a:t>
            </a:r>
            <a:r>
              <a:rPr kumimoji="0" lang="zh-CN" altLang="en-US" sz="2800" b="1" i="0" u="none" strike="noStrike" kern="1200" cap="none" spc="0" normalizeH="0" baseline="0" noProof="0" dirty="0">
                <a:ln>
                  <a:noFill/>
                </a:ln>
                <a:solidFill>
                  <a:srgbClr val="FF3300"/>
                </a:solidFill>
                <a:effectLst/>
                <a:uLnTx/>
                <a:uFillTx/>
                <a:latin typeface="+mn-ea"/>
                <a:ea typeface="+mn-ea"/>
                <a:cs typeface="+mn-ea"/>
              </a:rPr>
              <a:t>支撑树、生成树</a:t>
            </a:r>
            <a:r>
              <a:rPr kumimoji="0" lang="zh-CN" altLang="en-US" sz="2800" b="1" i="0" u="none" strike="noStrike" kern="1200" cap="none" spc="0" normalizeH="0" baseline="0" noProof="0" dirty="0">
                <a:ln>
                  <a:noFill/>
                </a:ln>
                <a:solidFill>
                  <a:schemeClr val="tx1"/>
                </a:solidFill>
                <a:effectLst/>
                <a:uLnTx/>
                <a:uFillTx/>
                <a:latin typeface="+mn-ea"/>
                <a:ea typeface="+mn-ea"/>
                <a:cs typeface="+mn-ea"/>
                <a:sym typeface="Symbol" panose="05050102010706020507" pitchFamily="18" charset="2"/>
              </a:rPr>
              <a:t>）。换言之，主树是覆盖联结图所有端的树。</a:t>
            </a:r>
            <a:endParaRPr kumimoji="0" lang="en-US" altLang="zh-CN" sz="2800" b="1" i="0" u="none" strike="noStrike" kern="1200" cap="none" spc="0" normalizeH="0" baseline="0" noProof="0" dirty="0">
              <a:ln>
                <a:noFill/>
              </a:ln>
              <a:solidFill>
                <a:schemeClr val="tx1"/>
              </a:solidFill>
              <a:effectLst/>
              <a:uLnTx/>
              <a:uFillTx/>
              <a:latin typeface="+mn-ea"/>
              <a:ea typeface="+mn-ea"/>
              <a:cs typeface="+mn-ea"/>
              <a:sym typeface="Symbol" panose="05050102010706020507" pitchFamily="18" charset="2"/>
            </a:endParaRPr>
          </a:p>
          <a:p>
            <a:pPr marL="357505" marR="0" lvl="1" indent="-357505" algn="just" defTabSz="914400" rtl="0" eaLnBrk="1" fontAlgn="auto" latinLnBrk="0" hangingPunct="1">
              <a:lnSpc>
                <a:spcPct val="120000"/>
              </a:lnSpc>
              <a:spcBef>
                <a:spcPts val="0"/>
              </a:spcBef>
              <a:spcAft>
                <a:spcPts val="600"/>
              </a:spcAft>
              <a:buClr>
                <a:schemeClr val="accent2">
                  <a:lumMod val="60000"/>
                  <a:lumOff val="40000"/>
                </a:schemeClr>
              </a:buClr>
              <a:buSzTx/>
              <a:buFont typeface="幼圆" panose="02010509060101010101" pitchFamily="49" charset="-122"/>
              <a:buChar char=" "/>
              <a:defRPr/>
            </a:pPr>
            <a:r>
              <a:rPr kumimoji="0" lang="zh-CN" altLang="en-US" sz="2800" b="1" i="0" u="none" strike="noStrike" kern="1200" cap="none" spc="0" normalizeH="0" baseline="0" noProof="0" dirty="0">
                <a:ln>
                  <a:noFill/>
                </a:ln>
                <a:solidFill>
                  <a:schemeClr val="tx1"/>
                </a:solidFill>
                <a:effectLst/>
                <a:uLnTx/>
                <a:uFillTx/>
                <a:latin typeface="+mn-ea"/>
                <a:ea typeface="+mn-ea"/>
                <a:cs typeface="+mn-ea"/>
                <a:sym typeface="Symbol" panose="05050102010706020507" pitchFamily="18" charset="2"/>
              </a:rPr>
              <a:t>由定义知，</a:t>
            </a:r>
            <a:r>
              <a:rPr kumimoji="0" lang="zh-CN" altLang="en-US" sz="2800" b="1" i="0" u="none" strike="noStrike" kern="1200" cap="none" spc="0" normalizeH="0" baseline="0" noProof="0" dirty="0">
                <a:ln>
                  <a:noFill/>
                </a:ln>
                <a:solidFill>
                  <a:srgbClr val="8E082E"/>
                </a:solidFill>
                <a:effectLst/>
                <a:uLnTx/>
                <a:uFillTx/>
                <a:latin typeface="+mn-ea"/>
                <a:ea typeface="+mn-ea"/>
                <a:cs typeface="+mn-ea"/>
                <a:sym typeface="Symbol" panose="05050102010706020507" pitchFamily="18" charset="2"/>
              </a:rPr>
              <a:t>只有联结图才有主树</a:t>
            </a:r>
            <a:r>
              <a:rPr kumimoji="0" lang="zh-CN" altLang="en-US" sz="2800" b="1" i="0" u="none" strike="noStrike" kern="1200" cap="none" spc="0" normalizeH="0" baseline="0" noProof="0" dirty="0">
                <a:ln>
                  <a:noFill/>
                </a:ln>
                <a:solidFill>
                  <a:schemeClr val="tx1"/>
                </a:solidFill>
                <a:effectLst/>
                <a:uLnTx/>
                <a:uFillTx/>
                <a:latin typeface="+mn-ea"/>
                <a:ea typeface="+mn-ea"/>
                <a:cs typeface="+mn-ea"/>
                <a:sym typeface="Symbol" panose="05050102010706020507" pitchFamily="18" charset="2"/>
              </a:rPr>
              <a:t>；反之，</a:t>
            </a:r>
            <a:r>
              <a:rPr kumimoji="0" lang="zh-CN" altLang="en-US" sz="2800" b="1" i="0" u="none" strike="noStrike" kern="1200" cap="none" spc="0" normalizeH="0" baseline="0" noProof="0" dirty="0">
                <a:ln>
                  <a:noFill/>
                </a:ln>
                <a:solidFill>
                  <a:srgbClr val="8E082E"/>
                </a:solidFill>
                <a:effectLst/>
                <a:uLnTx/>
                <a:uFillTx/>
                <a:latin typeface="+mn-ea"/>
                <a:ea typeface="+mn-ea"/>
                <a:cs typeface="+mn-ea"/>
                <a:sym typeface="Symbol" panose="05050102010706020507" pitchFamily="18" charset="2"/>
              </a:rPr>
              <a:t>有主树的图必为联结图</a:t>
            </a:r>
            <a:r>
              <a:rPr kumimoji="0" lang="zh-CN" altLang="en-US" sz="2800" b="1" i="0" u="none" strike="noStrike" kern="1200" cap="none" spc="0" normalizeH="0" baseline="0" noProof="0" dirty="0">
                <a:ln>
                  <a:noFill/>
                </a:ln>
                <a:solidFill>
                  <a:schemeClr val="tx1"/>
                </a:solidFill>
                <a:effectLst/>
                <a:uLnTx/>
                <a:uFillTx/>
                <a:latin typeface="+mn-ea"/>
                <a:ea typeface="+mn-ea"/>
                <a:cs typeface="+mn-ea"/>
                <a:sym typeface="Symbol" panose="05050102010706020507" pitchFamily="18" charset="2"/>
              </a:rPr>
              <a:t>。</a:t>
            </a:r>
            <a:endParaRPr kumimoji="0" lang="en-US" altLang="zh-CN" sz="2800" b="1" i="0" u="none" strike="noStrike" kern="1200" cap="none" spc="0" normalizeH="0" baseline="0" noProof="0" dirty="0">
              <a:ln>
                <a:noFill/>
              </a:ln>
              <a:solidFill>
                <a:schemeClr val="tx1"/>
              </a:solidFill>
              <a:effectLst/>
              <a:uLnTx/>
              <a:uFillTx/>
              <a:latin typeface="+mn-ea"/>
              <a:ea typeface="+mn-ea"/>
              <a:cs typeface="+mn-ea"/>
              <a:sym typeface="Symbol" panose="05050102010706020507" pitchFamily="18" charset="2"/>
            </a:endParaRPr>
          </a:p>
        </p:txBody>
      </p:sp>
      <p:graphicFrame>
        <p:nvGraphicFramePr>
          <p:cNvPr id="183299" name="对象 2"/>
          <p:cNvGraphicFramePr>
            <a:graphicFrameLocks noChangeAspect="1"/>
          </p:cNvGraphicFramePr>
          <p:nvPr/>
        </p:nvGraphicFramePr>
        <p:xfrm>
          <a:off x="3851275" y="3357563"/>
          <a:ext cx="3419475" cy="2657475"/>
        </p:xfrm>
        <a:graphic>
          <a:graphicData uri="http://schemas.openxmlformats.org/presentationml/2006/ole">
            <mc:AlternateContent xmlns:mc="http://schemas.openxmlformats.org/markup-compatibility/2006">
              <mc:Choice xmlns:v="urn:schemas-microsoft-com:vml" Requires="v">
                <p:oleObj spid="_x0000_s37985" r:id="rId4" imgW="3179445" imgH="2473325" progId="Visio.Drawing.11">
                  <p:embed/>
                </p:oleObj>
              </mc:Choice>
              <mc:Fallback>
                <p:oleObj r:id="rId4" imgW="3179445" imgH="2473325" progId="Visio.Drawing.11">
                  <p:embed/>
                  <p:pic>
                    <p:nvPicPr>
                      <p:cNvPr id="0" name="图片 3090"/>
                      <p:cNvPicPr/>
                      <p:nvPr/>
                    </p:nvPicPr>
                    <p:blipFill>
                      <a:blip r:embed="rId5"/>
                      <a:stretch>
                        <a:fillRect/>
                      </a:stretch>
                    </p:blipFill>
                    <p:spPr>
                      <a:xfrm>
                        <a:off x="3851275" y="3357563"/>
                        <a:ext cx="3419475" cy="265747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18115">
                                            <p:txEl>
                                              <p:pRg st="0" end="0"/>
                                            </p:txEl>
                                          </p:spTgt>
                                        </p:tgtEl>
                                        <p:attrNameLst>
                                          <p:attrName>style.visibility</p:attrName>
                                        </p:attrNameLst>
                                      </p:cBhvr>
                                      <p:to>
                                        <p:strVal val="visible"/>
                                      </p:to>
                                    </p:set>
                                    <p:animEffect transition="in" filter="circle(in)">
                                      <p:cBhvr>
                                        <p:cTn id="7" dur="2000"/>
                                        <p:tgtEl>
                                          <p:spTgt spid="218115">
                                            <p:txEl>
                                              <p:pRg st="0" end="0"/>
                                            </p:txEl>
                                          </p:spTgt>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218115">
                                            <p:txEl>
                                              <p:pRg st="1" end="1"/>
                                            </p:txEl>
                                          </p:spTgt>
                                        </p:tgtEl>
                                        <p:attrNameLst>
                                          <p:attrName>style.visibility</p:attrName>
                                        </p:attrNameLst>
                                      </p:cBhvr>
                                      <p:to>
                                        <p:strVal val="visible"/>
                                      </p:to>
                                    </p:set>
                                    <p:animEffect transition="in" filter="circle(in)">
                                      <p:cBhvr>
                                        <p:cTn id="10" dur="2000"/>
                                        <p:tgtEl>
                                          <p:spTgt spid="2181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15"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5" name="Rectangle 3"/>
          <p:cNvSpPr>
            <a:spLocks noGrp="1" noRot="1" noChangeArrowheads="1"/>
          </p:cNvSpPr>
          <p:nvPr>
            <p:ph type="body" sz="half" idx="1"/>
          </p:nvPr>
        </p:nvSpPr>
        <p:spPr>
          <a:xfrm>
            <a:off x="-22225" y="404813"/>
            <a:ext cx="9166225" cy="2492375"/>
          </a:xfrm>
        </p:spPr>
        <p:txBody>
          <a:bodyPr vert="horz" wrap="square" lIns="91440" tIns="45720" rIns="91440" bIns="45720" numCol="1" rtlCol="0" anchor="t" anchorCtr="0" compatLnSpc="1">
            <a:normAutofit/>
          </a:bodyPr>
          <a:lstStyle/>
          <a:p>
            <a:pPr marL="357505" marR="0" lvl="0" indent="-357505" algn="just" defTabSz="914400" rtl="0" eaLnBrk="1" fontAlgn="auto" latinLnBrk="0" hangingPunct="1">
              <a:lnSpc>
                <a:spcPct val="110000"/>
              </a:lnSpc>
              <a:spcBef>
                <a:spcPts val="0"/>
              </a:spcBef>
              <a:spcAft>
                <a:spcPts val="0"/>
              </a:spcAft>
              <a:buClr>
                <a:schemeClr val="accent1"/>
              </a:buClr>
              <a:buSzPct val="60000"/>
              <a:buFont typeface="Wingdings 2" panose="05020102010507070707" pitchFamily="18" charset="2"/>
              <a:buChar char="f"/>
              <a:defRPr/>
            </a:pPr>
            <a:r>
              <a:rPr kumimoji="0" lang="zh-CN" altLang="en-US" sz="2800" b="1" i="0" u="none" strike="noStrike" kern="1200" cap="none" spc="0" normalizeH="0" baseline="0" noProof="0">
                <a:ln>
                  <a:noFill/>
                </a:ln>
                <a:solidFill>
                  <a:srgbClr val="FF0000"/>
                </a:solidFill>
                <a:effectLst/>
                <a:uLnTx/>
                <a:uFillTx/>
                <a:latin typeface="+mn-ea"/>
                <a:ea typeface="+mn-ea"/>
                <a:cs typeface="+mn-cs"/>
              </a:rPr>
              <a:t>主树（生成树或支撑树）</a:t>
            </a:r>
          </a:p>
          <a:p>
            <a:pPr marL="357505" marR="0" lvl="1" indent="-357505" algn="just" defTabSz="914400" rtl="0" eaLnBrk="1" fontAlgn="auto" latinLnBrk="0" hangingPunct="1">
              <a:lnSpc>
                <a:spcPct val="120000"/>
              </a:lnSpc>
              <a:spcBef>
                <a:spcPts val="0"/>
              </a:spcBef>
              <a:spcAft>
                <a:spcPts val="600"/>
              </a:spcAft>
              <a:buClr>
                <a:schemeClr val="accent2">
                  <a:lumMod val="60000"/>
                  <a:lumOff val="40000"/>
                </a:schemeClr>
              </a:buClr>
              <a:buSzTx/>
              <a:buFont typeface="幼圆" panose="02010509060101010101" pitchFamily="49" charset="-122"/>
              <a:buChar char=" "/>
              <a:defRPr/>
            </a:pPr>
            <a:r>
              <a:rPr kumimoji="0" lang="zh-CN" altLang="en-US" sz="2800" b="1" i="0" u="none" strike="noStrike" kern="1200" cap="none" spc="0" normalizeH="0" baseline="0" noProof="0" dirty="0">
                <a:ln>
                  <a:noFill/>
                </a:ln>
                <a:solidFill>
                  <a:schemeClr val="accent3">
                    <a:lumMod val="75000"/>
                  </a:schemeClr>
                </a:solidFill>
                <a:effectLst/>
                <a:uLnTx/>
                <a:uFillTx/>
                <a:latin typeface="+mn-ea"/>
                <a:ea typeface="+mn-ea"/>
                <a:cs typeface="+mn-ea"/>
                <a:sym typeface="Symbol" panose="05050102010706020507" pitchFamily="18" charset="2"/>
              </a:rPr>
              <a:t>主树可能不止一棵：</a:t>
            </a:r>
          </a:p>
          <a:p>
            <a:pPr marL="1143000" marR="0" lvl="2" indent="-228600" algn="l" defTabSz="914400" rtl="0" eaLnBrk="1" fontAlgn="auto" latinLnBrk="0" hangingPunct="1">
              <a:lnSpc>
                <a:spcPct val="90000"/>
              </a:lnSpc>
              <a:spcBef>
                <a:spcPts val="0"/>
              </a:spcBef>
              <a:spcAft>
                <a:spcPts val="0"/>
              </a:spcAft>
              <a:buClrTx/>
              <a:buSzTx/>
              <a:buFont typeface="Arial" panose="020B0604020202020204" pitchFamily="34" charset="0"/>
              <a:buChar char="•"/>
              <a:defRPr/>
            </a:pPr>
            <a:r>
              <a:rPr kumimoji="0" lang="zh-CN" altLang="en-US" sz="2400" b="1" i="0" u="none" strike="noStrike" kern="1200" cap="none" spc="0" normalizeH="0" baseline="0" noProof="0" dirty="0">
                <a:ln>
                  <a:noFill/>
                </a:ln>
                <a:solidFill>
                  <a:schemeClr val="tx1"/>
                </a:solidFill>
                <a:effectLst/>
                <a:uLnTx/>
                <a:uFillTx/>
                <a:latin typeface="+mn-lt"/>
                <a:ea typeface="+mn-ea"/>
                <a:cs typeface="+mn-ea"/>
                <a:sym typeface="Symbol" panose="05050102010706020507" pitchFamily="18" charset="2"/>
              </a:rPr>
              <a:t>主树</a:t>
            </a: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Symbol" panose="05050102010706020507" pitchFamily="18" charset="2"/>
              </a:rPr>
              <a:t>1</a:t>
            </a:r>
            <a:r>
              <a:rPr kumimoji="0" lang="zh-CN" altLang="en-US" sz="2400" b="1" i="0" u="none" strike="noStrike" kern="1200" cap="none" spc="0" normalizeH="0" baseline="0" noProof="0" dirty="0">
                <a:ln>
                  <a:noFill/>
                </a:ln>
                <a:solidFill>
                  <a:schemeClr val="tx1"/>
                </a:solidFill>
                <a:effectLst/>
                <a:uLnTx/>
                <a:uFillTx/>
                <a:latin typeface="+mn-lt"/>
                <a:ea typeface="+mn-ea"/>
                <a:cs typeface="+mn-ea"/>
                <a:sym typeface="Symbol" panose="05050102010706020507" pitchFamily="18" charset="2"/>
              </a:rPr>
              <a:t>（</a:t>
            </a: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Symbol" panose="05050102010706020507" pitchFamily="18" charset="2"/>
              </a:rPr>
              <a:t>e</a:t>
            </a:r>
            <a:r>
              <a:rPr kumimoji="0" lang="en-US" altLang="zh-CN" sz="2400" b="1" i="0" u="none" strike="noStrike" kern="1200" cap="none" spc="0" normalizeH="0" baseline="-25000" noProof="0" dirty="0">
                <a:ln>
                  <a:noFill/>
                </a:ln>
                <a:solidFill>
                  <a:schemeClr val="tx1"/>
                </a:solidFill>
                <a:effectLst/>
                <a:uLnTx/>
                <a:uFillTx/>
                <a:latin typeface="+mn-lt"/>
                <a:ea typeface="+mn-ea"/>
                <a:cs typeface="+mn-ea"/>
                <a:sym typeface="Symbol" panose="05050102010706020507" pitchFamily="18" charset="2"/>
              </a:rPr>
              <a:t>1</a:t>
            </a: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Symbol" panose="05050102010706020507" pitchFamily="18" charset="2"/>
              </a:rPr>
              <a:t>,e</a:t>
            </a:r>
            <a:r>
              <a:rPr kumimoji="0" lang="en-US" altLang="zh-CN" sz="2400" b="1" i="0" u="none" strike="noStrike" kern="1200" cap="none" spc="0" normalizeH="0" baseline="-25000" noProof="0" dirty="0">
                <a:ln>
                  <a:noFill/>
                </a:ln>
                <a:solidFill>
                  <a:schemeClr val="tx1"/>
                </a:solidFill>
                <a:effectLst/>
                <a:uLnTx/>
                <a:uFillTx/>
                <a:latin typeface="+mn-lt"/>
                <a:ea typeface="+mn-ea"/>
                <a:cs typeface="+mn-ea"/>
                <a:sym typeface="Symbol" panose="05050102010706020507" pitchFamily="18" charset="2"/>
              </a:rPr>
              <a:t>2</a:t>
            </a: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Symbol" panose="05050102010706020507" pitchFamily="18" charset="2"/>
              </a:rPr>
              <a:t>,e</a:t>
            </a:r>
            <a:r>
              <a:rPr kumimoji="0" lang="en-US" altLang="zh-CN" sz="2400" b="1" i="0" u="none" strike="noStrike" kern="1200" cap="none" spc="0" normalizeH="0" baseline="-25000" noProof="0" dirty="0">
                <a:ln>
                  <a:noFill/>
                </a:ln>
                <a:solidFill>
                  <a:schemeClr val="tx1"/>
                </a:solidFill>
                <a:effectLst/>
                <a:uLnTx/>
                <a:uFillTx/>
                <a:latin typeface="+mn-lt"/>
                <a:ea typeface="+mn-ea"/>
                <a:cs typeface="+mn-ea"/>
                <a:sym typeface="Symbol" panose="05050102010706020507" pitchFamily="18" charset="2"/>
              </a:rPr>
              <a:t>7</a:t>
            </a: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Symbol" panose="05050102010706020507" pitchFamily="18" charset="2"/>
              </a:rPr>
              <a:t>,e</a:t>
            </a:r>
            <a:r>
              <a:rPr kumimoji="0" lang="en-US" altLang="zh-CN" sz="2400" b="1" i="0" u="none" strike="noStrike" kern="1200" cap="none" spc="0" normalizeH="0" baseline="-25000" noProof="0" dirty="0">
                <a:ln>
                  <a:noFill/>
                </a:ln>
                <a:solidFill>
                  <a:schemeClr val="tx1"/>
                </a:solidFill>
                <a:effectLst/>
                <a:uLnTx/>
                <a:uFillTx/>
                <a:latin typeface="+mn-lt"/>
                <a:ea typeface="+mn-ea"/>
                <a:cs typeface="+mn-ea"/>
                <a:sym typeface="Symbol" panose="05050102010706020507" pitchFamily="18" charset="2"/>
              </a:rPr>
              <a:t>4</a:t>
            </a:r>
            <a:r>
              <a:rPr kumimoji="0" lang="zh-CN" altLang="en-US" sz="2400" b="1" i="0" u="none" strike="noStrike" kern="1200" cap="none" spc="0" normalizeH="0" baseline="0" noProof="0" dirty="0">
                <a:ln>
                  <a:noFill/>
                </a:ln>
                <a:solidFill>
                  <a:schemeClr val="tx1"/>
                </a:solidFill>
                <a:effectLst/>
                <a:uLnTx/>
                <a:uFillTx/>
                <a:latin typeface="+mn-lt"/>
                <a:ea typeface="+mn-ea"/>
                <a:cs typeface="+mn-ea"/>
                <a:sym typeface="Symbol" panose="05050102010706020507" pitchFamily="18" charset="2"/>
              </a:rPr>
              <a:t>）</a:t>
            </a: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Symbol" panose="05050102010706020507" pitchFamily="18" charset="2"/>
              </a:rPr>
              <a:t>--</a:t>
            </a:r>
            <a:r>
              <a:rPr kumimoji="0" lang="zh-CN" altLang="en-US" sz="2400" b="1" i="0" u="none" strike="noStrike" kern="1200" cap="none" spc="0" normalizeH="0" baseline="0" noProof="0" dirty="0">
                <a:ln>
                  <a:noFill/>
                </a:ln>
                <a:solidFill>
                  <a:schemeClr val="tx1"/>
                </a:solidFill>
                <a:effectLst/>
                <a:uLnTx/>
                <a:uFillTx/>
                <a:latin typeface="+mn-lt"/>
                <a:ea typeface="+mn-ea"/>
                <a:cs typeface="+mn-ea"/>
                <a:sym typeface="Symbol" panose="05050102010706020507" pitchFamily="18" charset="2"/>
              </a:rPr>
              <a:t>根树</a:t>
            </a:r>
          </a:p>
          <a:p>
            <a:pPr marL="1143000" marR="0" lvl="2" indent="-228600" algn="l" defTabSz="914400" rtl="0" eaLnBrk="1" fontAlgn="auto" latinLnBrk="0" hangingPunct="1">
              <a:lnSpc>
                <a:spcPct val="90000"/>
              </a:lnSpc>
              <a:spcBef>
                <a:spcPts val="0"/>
              </a:spcBef>
              <a:spcAft>
                <a:spcPts val="0"/>
              </a:spcAft>
              <a:buClrTx/>
              <a:buSzTx/>
              <a:buFont typeface="Arial" panose="020B0604020202020204" pitchFamily="34" charset="0"/>
              <a:buChar char="•"/>
              <a:defRPr/>
            </a:pPr>
            <a:r>
              <a:rPr kumimoji="0" lang="zh-CN" altLang="en-US" sz="2400" b="1" i="0" u="none" strike="noStrike" kern="1200" cap="none" spc="0" normalizeH="0" baseline="0" noProof="0" dirty="0">
                <a:ln>
                  <a:noFill/>
                </a:ln>
                <a:solidFill>
                  <a:schemeClr val="tx1"/>
                </a:solidFill>
                <a:effectLst/>
                <a:uLnTx/>
                <a:uFillTx/>
                <a:latin typeface="+mn-lt"/>
                <a:ea typeface="+mn-ea"/>
                <a:cs typeface="+mn-ea"/>
                <a:sym typeface="Symbol" panose="05050102010706020507" pitchFamily="18" charset="2"/>
              </a:rPr>
              <a:t>主树</a:t>
            </a: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Symbol" panose="05050102010706020507" pitchFamily="18" charset="2"/>
              </a:rPr>
              <a:t>2 </a:t>
            </a:r>
            <a:r>
              <a:rPr kumimoji="0" lang="zh-CN" altLang="en-US" sz="2400" b="1" i="0" u="none" strike="noStrike" kern="1200" cap="none" spc="0" normalizeH="0" baseline="0" noProof="0" dirty="0">
                <a:ln>
                  <a:noFill/>
                </a:ln>
                <a:solidFill>
                  <a:schemeClr val="tx1"/>
                </a:solidFill>
                <a:effectLst/>
                <a:uLnTx/>
                <a:uFillTx/>
                <a:latin typeface="+mn-lt"/>
                <a:ea typeface="+mn-ea"/>
                <a:cs typeface="+mn-ea"/>
                <a:sym typeface="Symbol" panose="05050102010706020507" pitchFamily="18" charset="2"/>
              </a:rPr>
              <a:t>（</a:t>
            </a: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Symbol" panose="05050102010706020507" pitchFamily="18" charset="2"/>
              </a:rPr>
              <a:t>e</a:t>
            </a:r>
            <a:r>
              <a:rPr kumimoji="0" lang="en-US" altLang="zh-CN" sz="2400" b="1" i="0" u="none" strike="noStrike" kern="1200" cap="none" spc="0" normalizeH="0" baseline="-25000" noProof="0" dirty="0">
                <a:ln>
                  <a:noFill/>
                </a:ln>
                <a:solidFill>
                  <a:schemeClr val="tx1"/>
                </a:solidFill>
                <a:effectLst/>
                <a:uLnTx/>
                <a:uFillTx/>
                <a:latin typeface="+mn-lt"/>
                <a:ea typeface="+mn-ea"/>
                <a:cs typeface="+mn-ea"/>
                <a:sym typeface="Symbol" panose="05050102010706020507" pitchFamily="18" charset="2"/>
              </a:rPr>
              <a:t>3</a:t>
            </a: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Symbol" panose="05050102010706020507" pitchFamily="18" charset="2"/>
              </a:rPr>
              <a:t>,e</a:t>
            </a:r>
            <a:r>
              <a:rPr kumimoji="0" lang="en-US" altLang="zh-CN" sz="2400" b="1" i="0" u="none" strike="noStrike" kern="1200" cap="none" spc="0" normalizeH="0" baseline="-25000" noProof="0" dirty="0">
                <a:ln>
                  <a:noFill/>
                </a:ln>
                <a:solidFill>
                  <a:schemeClr val="tx1"/>
                </a:solidFill>
                <a:effectLst/>
                <a:uLnTx/>
                <a:uFillTx/>
                <a:latin typeface="+mn-lt"/>
                <a:ea typeface="+mn-ea"/>
                <a:cs typeface="+mn-ea"/>
                <a:sym typeface="Symbol" panose="05050102010706020507" pitchFamily="18" charset="2"/>
              </a:rPr>
              <a:t>4</a:t>
            </a: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Symbol" panose="05050102010706020507" pitchFamily="18" charset="2"/>
              </a:rPr>
              <a:t>,e</a:t>
            </a:r>
            <a:r>
              <a:rPr kumimoji="0" lang="en-US" altLang="zh-CN" sz="2400" b="1" i="0" u="none" strike="noStrike" kern="1200" cap="none" spc="0" normalizeH="0" baseline="-25000" noProof="0" dirty="0">
                <a:ln>
                  <a:noFill/>
                </a:ln>
                <a:solidFill>
                  <a:schemeClr val="tx1"/>
                </a:solidFill>
                <a:effectLst/>
                <a:uLnTx/>
                <a:uFillTx/>
                <a:latin typeface="+mn-lt"/>
                <a:ea typeface="+mn-ea"/>
                <a:cs typeface="+mn-ea"/>
                <a:sym typeface="Symbol" panose="05050102010706020507" pitchFamily="18" charset="2"/>
              </a:rPr>
              <a:t>6</a:t>
            </a: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Symbol" panose="05050102010706020507" pitchFamily="18" charset="2"/>
              </a:rPr>
              <a:t>,e</a:t>
            </a:r>
            <a:r>
              <a:rPr kumimoji="0" lang="en-US" altLang="zh-CN" sz="2400" b="1" i="0" u="none" strike="noStrike" kern="1200" cap="none" spc="0" normalizeH="0" baseline="-25000" noProof="0" dirty="0">
                <a:ln>
                  <a:noFill/>
                </a:ln>
                <a:solidFill>
                  <a:schemeClr val="tx1"/>
                </a:solidFill>
                <a:effectLst/>
                <a:uLnTx/>
                <a:uFillTx/>
                <a:latin typeface="+mn-lt"/>
                <a:ea typeface="+mn-ea"/>
                <a:cs typeface="+mn-ea"/>
                <a:sym typeface="Symbol" panose="05050102010706020507" pitchFamily="18" charset="2"/>
              </a:rPr>
              <a:t>7</a:t>
            </a:r>
            <a:r>
              <a:rPr kumimoji="0" lang="zh-CN" altLang="en-US" sz="2400" b="1" i="0" u="none" strike="noStrike" kern="1200" cap="none" spc="0" normalizeH="0" baseline="0" noProof="0" dirty="0">
                <a:ln>
                  <a:noFill/>
                </a:ln>
                <a:solidFill>
                  <a:schemeClr val="tx1"/>
                </a:solidFill>
                <a:effectLst/>
                <a:uLnTx/>
                <a:uFillTx/>
                <a:latin typeface="+mn-lt"/>
                <a:ea typeface="+mn-ea"/>
                <a:cs typeface="+mn-ea"/>
                <a:sym typeface="Symbol" panose="05050102010706020507" pitchFamily="18" charset="2"/>
              </a:rPr>
              <a:t>）</a:t>
            </a: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Symbol" panose="05050102010706020507" pitchFamily="18" charset="2"/>
              </a:rPr>
              <a:t>--</a:t>
            </a:r>
            <a:r>
              <a:rPr kumimoji="0" lang="zh-CN" altLang="en-US" sz="2400" b="1" i="0" u="none" strike="noStrike" kern="1200" cap="none" spc="0" normalizeH="0" baseline="0" noProof="0" dirty="0">
                <a:ln>
                  <a:noFill/>
                </a:ln>
                <a:solidFill>
                  <a:schemeClr val="tx1"/>
                </a:solidFill>
                <a:effectLst/>
                <a:uLnTx/>
                <a:uFillTx/>
                <a:latin typeface="+mn-lt"/>
                <a:ea typeface="+mn-ea"/>
                <a:cs typeface="+mn-ea"/>
                <a:sym typeface="Symbol" panose="05050102010706020507" pitchFamily="18" charset="2"/>
              </a:rPr>
              <a:t>星树</a:t>
            </a:r>
          </a:p>
          <a:p>
            <a:pPr marL="1143000" marR="0" lvl="2" indent="-228600" algn="l" defTabSz="914400" rtl="0" eaLnBrk="1" fontAlgn="auto" latinLnBrk="0" hangingPunct="1">
              <a:lnSpc>
                <a:spcPct val="90000"/>
              </a:lnSpc>
              <a:spcBef>
                <a:spcPts val="0"/>
              </a:spcBef>
              <a:spcAft>
                <a:spcPts val="0"/>
              </a:spcAft>
              <a:buClrTx/>
              <a:buSzTx/>
              <a:buFont typeface="Arial" panose="020B0604020202020204" pitchFamily="34" charset="0"/>
              <a:buChar char="•"/>
              <a:defRPr/>
            </a:pPr>
            <a:r>
              <a:rPr kumimoji="0" lang="zh-CN" altLang="en-US" sz="2400" b="1" i="0" u="none" strike="noStrike" kern="1200" cap="none" spc="0" normalizeH="0" baseline="0" noProof="0" dirty="0">
                <a:ln>
                  <a:noFill/>
                </a:ln>
                <a:solidFill>
                  <a:schemeClr val="tx1"/>
                </a:solidFill>
                <a:effectLst/>
                <a:uLnTx/>
                <a:uFillTx/>
                <a:latin typeface="+mn-lt"/>
                <a:ea typeface="+mn-ea"/>
                <a:cs typeface="+mn-ea"/>
                <a:sym typeface="Symbol" panose="05050102010706020507" pitchFamily="18" charset="2"/>
              </a:rPr>
              <a:t>主树</a:t>
            </a: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Symbol" panose="05050102010706020507" pitchFamily="18" charset="2"/>
              </a:rPr>
              <a:t>3 </a:t>
            </a:r>
            <a:r>
              <a:rPr kumimoji="0" lang="zh-CN" altLang="en-US" sz="2400" b="1" i="0" u="none" strike="noStrike" kern="1200" cap="none" spc="0" normalizeH="0" baseline="0" noProof="0" dirty="0">
                <a:ln>
                  <a:noFill/>
                </a:ln>
                <a:solidFill>
                  <a:schemeClr val="tx1"/>
                </a:solidFill>
                <a:effectLst/>
                <a:uLnTx/>
                <a:uFillTx/>
                <a:latin typeface="+mn-lt"/>
                <a:ea typeface="+mn-ea"/>
                <a:cs typeface="+mn-ea"/>
                <a:sym typeface="Symbol" panose="05050102010706020507" pitchFamily="18" charset="2"/>
              </a:rPr>
              <a:t>（</a:t>
            </a: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Symbol" panose="05050102010706020507" pitchFamily="18" charset="2"/>
              </a:rPr>
              <a:t>e</a:t>
            </a:r>
            <a:r>
              <a:rPr kumimoji="0" lang="en-US" altLang="zh-CN" sz="2400" b="1" i="0" u="none" strike="noStrike" kern="1200" cap="none" spc="0" normalizeH="0" baseline="-25000" noProof="0" dirty="0">
                <a:ln>
                  <a:noFill/>
                </a:ln>
                <a:solidFill>
                  <a:schemeClr val="tx1"/>
                </a:solidFill>
                <a:effectLst/>
                <a:uLnTx/>
                <a:uFillTx/>
                <a:latin typeface="+mn-lt"/>
                <a:ea typeface="+mn-ea"/>
                <a:cs typeface="+mn-ea"/>
                <a:sym typeface="Symbol" panose="05050102010706020507" pitchFamily="18" charset="2"/>
              </a:rPr>
              <a:t>1</a:t>
            </a: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Symbol" panose="05050102010706020507" pitchFamily="18" charset="2"/>
              </a:rPr>
              <a:t>,e</a:t>
            </a:r>
            <a:r>
              <a:rPr kumimoji="0" lang="en-US" altLang="zh-CN" sz="2400" b="1" i="0" u="none" strike="noStrike" kern="1200" cap="none" spc="0" normalizeH="0" baseline="-25000" noProof="0" dirty="0">
                <a:ln>
                  <a:noFill/>
                </a:ln>
                <a:solidFill>
                  <a:schemeClr val="tx1"/>
                </a:solidFill>
                <a:effectLst/>
                <a:uLnTx/>
                <a:uFillTx/>
                <a:latin typeface="+mn-lt"/>
                <a:ea typeface="+mn-ea"/>
                <a:cs typeface="+mn-ea"/>
                <a:sym typeface="Symbol" panose="05050102010706020507" pitchFamily="18" charset="2"/>
              </a:rPr>
              <a:t>2</a:t>
            </a: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Symbol" panose="05050102010706020507" pitchFamily="18" charset="2"/>
              </a:rPr>
              <a:t>,e</a:t>
            </a:r>
            <a:r>
              <a:rPr kumimoji="0" lang="en-US" altLang="zh-CN" sz="2400" b="1" i="0" u="none" strike="noStrike" kern="1200" cap="none" spc="0" normalizeH="0" baseline="-25000" noProof="0" dirty="0">
                <a:ln>
                  <a:noFill/>
                </a:ln>
                <a:solidFill>
                  <a:schemeClr val="tx1"/>
                </a:solidFill>
                <a:effectLst/>
                <a:uLnTx/>
                <a:uFillTx/>
                <a:latin typeface="+mn-lt"/>
                <a:ea typeface="+mn-ea"/>
                <a:cs typeface="+mn-ea"/>
                <a:sym typeface="Symbol" panose="05050102010706020507" pitchFamily="18" charset="2"/>
              </a:rPr>
              <a:t>3</a:t>
            </a: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Symbol" panose="05050102010706020507" pitchFamily="18" charset="2"/>
              </a:rPr>
              <a:t>,e</a:t>
            </a:r>
            <a:r>
              <a:rPr kumimoji="0" lang="en-US" altLang="zh-CN" sz="2400" b="1" i="0" u="none" strike="noStrike" kern="1200" cap="none" spc="0" normalizeH="0" baseline="-25000" noProof="0" dirty="0">
                <a:ln>
                  <a:noFill/>
                </a:ln>
                <a:solidFill>
                  <a:schemeClr val="tx1"/>
                </a:solidFill>
                <a:effectLst/>
                <a:uLnTx/>
                <a:uFillTx/>
                <a:latin typeface="+mn-lt"/>
                <a:ea typeface="+mn-ea"/>
                <a:cs typeface="+mn-ea"/>
                <a:sym typeface="Symbol" panose="05050102010706020507" pitchFamily="18" charset="2"/>
              </a:rPr>
              <a:t>4</a:t>
            </a:r>
            <a:r>
              <a:rPr kumimoji="0" lang="zh-CN" altLang="en-US" sz="2400" b="1" i="0" u="none" strike="noStrike" kern="1200" cap="none" spc="0" normalizeH="0" baseline="0" noProof="0" dirty="0">
                <a:ln>
                  <a:noFill/>
                </a:ln>
                <a:solidFill>
                  <a:schemeClr val="tx1"/>
                </a:solidFill>
                <a:effectLst/>
                <a:uLnTx/>
                <a:uFillTx/>
                <a:latin typeface="+mn-lt"/>
                <a:ea typeface="+mn-ea"/>
                <a:cs typeface="+mn-ea"/>
                <a:sym typeface="Symbol" panose="05050102010706020507" pitchFamily="18" charset="2"/>
              </a:rPr>
              <a:t>）</a:t>
            </a: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Symbol" panose="05050102010706020507" pitchFamily="18" charset="2"/>
              </a:rPr>
              <a:t>--</a:t>
            </a:r>
            <a:r>
              <a:rPr kumimoji="0" lang="zh-CN" altLang="en-US" sz="2400" b="1" i="0" u="none" strike="noStrike" kern="1200" cap="none" spc="0" normalizeH="0" baseline="0" noProof="0" dirty="0">
                <a:ln>
                  <a:noFill/>
                </a:ln>
                <a:solidFill>
                  <a:schemeClr val="tx1"/>
                </a:solidFill>
                <a:effectLst/>
                <a:uLnTx/>
                <a:uFillTx/>
                <a:latin typeface="+mn-lt"/>
                <a:ea typeface="+mn-ea"/>
                <a:cs typeface="+mn-ea"/>
                <a:sym typeface="Symbol" panose="05050102010706020507" pitchFamily="18" charset="2"/>
              </a:rPr>
              <a:t>线树</a:t>
            </a:r>
          </a:p>
        </p:txBody>
      </p:sp>
      <p:graphicFrame>
        <p:nvGraphicFramePr>
          <p:cNvPr id="84995" name="Object 4"/>
          <p:cNvGraphicFramePr>
            <a:graphicFrameLocks noGrp="1" noChangeAspect="1"/>
          </p:cNvGraphicFramePr>
          <p:nvPr>
            <p:ph sz="half" idx="2"/>
          </p:nvPr>
        </p:nvGraphicFramePr>
        <p:xfrm>
          <a:off x="-180975" y="3284538"/>
          <a:ext cx="3419475" cy="2657475"/>
        </p:xfrm>
        <a:graphic>
          <a:graphicData uri="http://schemas.openxmlformats.org/presentationml/2006/ole">
            <mc:AlternateContent xmlns:mc="http://schemas.openxmlformats.org/markup-compatibility/2006">
              <mc:Choice xmlns:v="urn:schemas-microsoft-com:vml" Requires="v">
                <p:oleObj spid="_x0000_s39177" r:id="rId4" imgW="3179445" imgH="2473325" progId="Visio.Drawing.11">
                  <p:embed/>
                </p:oleObj>
              </mc:Choice>
              <mc:Fallback>
                <p:oleObj r:id="rId4" imgW="3179445" imgH="2473325" progId="Visio.Drawing.11">
                  <p:embed/>
                  <p:pic>
                    <p:nvPicPr>
                      <p:cNvPr id="0" name="图片 3093"/>
                      <p:cNvPicPr/>
                      <p:nvPr/>
                    </p:nvPicPr>
                    <p:blipFill>
                      <a:blip r:embed="rId5"/>
                      <a:stretch>
                        <a:fillRect/>
                      </a:stretch>
                    </p:blipFill>
                    <p:spPr>
                      <a:xfrm>
                        <a:off x="-180975" y="3284538"/>
                        <a:ext cx="3419475" cy="2657475"/>
                      </a:xfrm>
                      <a:prstGeom prst="rect">
                        <a:avLst/>
                      </a:prstGeom>
                      <a:noFill/>
                      <a:ln w="38100">
                        <a:miter/>
                      </a:ln>
                    </p:spPr>
                  </p:pic>
                </p:oleObj>
              </mc:Fallback>
            </mc:AlternateContent>
          </a:graphicData>
        </a:graphic>
      </p:graphicFrame>
      <p:graphicFrame>
        <p:nvGraphicFramePr>
          <p:cNvPr id="84996" name="Object 3"/>
          <p:cNvGraphicFramePr>
            <a:graphicFrameLocks noChangeAspect="1"/>
          </p:cNvGraphicFramePr>
          <p:nvPr/>
        </p:nvGraphicFramePr>
        <p:xfrm>
          <a:off x="2916238" y="3284538"/>
          <a:ext cx="3419475" cy="2657475"/>
        </p:xfrm>
        <a:graphic>
          <a:graphicData uri="http://schemas.openxmlformats.org/presentationml/2006/ole">
            <mc:AlternateContent xmlns:mc="http://schemas.openxmlformats.org/markup-compatibility/2006">
              <mc:Choice xmlns:v="urn:schemas-microsoft-com:vml" Requires="v">
                <p:oleObj spid="_x0000_s39178" r:id="rId6" imgW="3179445" imgH="2473325" progId="Visio.Drawing.11">
                  <p:embed/>
                </p:oleObj>
              </mc:Choice>
              <mc:Fallback>
                <p:oleObj r:id="rId6" imgW="3179445" imgH="2473325" progId="Visio.Drawing.11">
                  <p:embed/>
                  <p:pic>
                    <p:nvPicPr>
                      <p:cNvPr id="0" name="图片 3091"/>
                      <p:cNvPicPr/>
                      <p:nvPr/>
                    </p:nvPicPr>
                    <p:blipFill>
                      <a:blip r:embed="rId7"/>
                      <a:stretch>
                        <a:fillRect/>
                      </a:stretch>
                    </p:blipFill>
                    <p:spPr>
                      <a:xfrm>
                        <a:off x="2916238" y="3284538"/>
                        <a:ext cx="3419475" cy="2657475"/>
                      </a:xfrm>
                      <a:prstGeom prst="rect">
                        <a:avLst/>
                      </a:prstGeom>
                      <a:noFill/>
                      <a:ln w="38100">
                        <a:noFill/>
                        <a:miter/>
                      </a:ln>
                    </p:spPr>
                  </p:pic>
                </p:oleObj>
              </mc:Fallback>
            </mc:AlternateContent>
          </a:graphicData>
        </a:graphic>
      </p:graphicFrame>
      <p:graphicFrame>
        <p:nvGraphicFramePr>
          <p:cNvPr id="84997" name="Object 5"/>
          <p:cNvGraphicFramePr>
            <a:graphicFrameLocks noChangeAspect="1"/>
          </p:cNvGraphicFramePr>
          <p:nvPr/>
        </p:nvGraphicFramePr>
        <p:xfrm>
          <a:off x="5940425" y="3357563"/>
          <a:ext cx="3419475" cy="2657475"/>
        </p:xfrm>
        <a:graphic>
          <a:graphicData uri="http://schemas.openxmlformats.org/presentationml/2006/ole">
            <mc:AlternateContent xmlns:mc="http://schemas.openxmlformats.org/markup-compatibility/2006">
              <mc:Choice xmlns:v="urn:schemas-microsoft-com:vml" Requires="v">
                <p:oleObj spid="_x0000_s39179" r:id="rId8" imgW="3179445" imgH="2473325" progId="Visio.Drawing.11">
                  <p:embed/>
                </p:oleObj>
              </mc:Choice>
              <mc:Fallback>
                <p:oleObj r:id="rId8" imgW="3179445" imgH="2473325" progId="Visio.Drawing.11">
                  <p:embed/>
                  <p:pic>
                    <p:nvPicPr>
                      <p:cNvPr id="0" name="图片 3094"/>
                      <p:cNvPicPr/>
                      <p:nvPr/>
                    </p:nvPicPr>
                    <p:blipFill>
                      <a:blip r:embed="rId9"/>
                      <a:stretch>
                        <a:fillRect/>
                      </a:stretch>
                    </p:blipFill>
                    <p:spPr>
                      <a:xfrm>
                        <a:off x="5940425" y="3357563"/>
                        <a:ext cx="3419475" cy="265747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4995"/>
                                        </p:tgtEl>
                                        <p:attrNameLst>
                                          <p:attrName>style.visibility</p:attrName>
                                        </p:attrNameLst>
                                      </p:cBhvr>
                                      <p:to>
                                        <p:strVal val="visible"/>
                                      </p:to>
                                    </p:set>
                                    <p:anim calcmode="lin" valueType="num">
                                      <p:cBhvr>
                                        <p:cTn id="7" dur="500" fill="hold"/>
                                        <p:tgtEl>
                                          <p:spTgt spid="84995"/>
                                        </p:tgtEl>
                                        <p:attrNameLst>
                                          <p:attrName>ppt_w</p:attrName>
                                        </p:attrNameLst>
                                      </p:cBhvr>
                                      <p:tavLst>
                                        <p:tav tm="0">
                                          <p:val>
                                            <p:fltVal val="0"/>
                                          </p:val>
                                        </p:tav>
                                        <p:tav tm="100000">
                                          <p:val>
                                            <p:strVal val="#ppt_w"/>
                                          </p:val>
                                        </p:tav>
                                      </p:tavLst>
                                    </p:anim>
                                    <p:anim calcmode="lin" valueType="num">
                                      <p:cBhvr>
                                        <p:cTn id="8" dur="500" fill="hold"/>
                                        <p:tgtEl>
                                          <p:spTgt spid="84995"/>
                                        </p:tgtEl>
                                        <p:attrNameLst>
                                          <p:attrName>ppt_h</p:attrName>
                                        </p:attrNameLst>
                                      </p:cBhvr>
                                      <p:tavLst>
                                        <p:tav tm="0">
                                          <p:val>
                                            <p:fltVal val="0"/>
                                          </p:val>
                                        </p:tav>
                                        <p:tav tm="100000">
                                          <p:val>
                                            <p:strVal val="#ppt_h"/>
                                          </p:val>
                                        </p:tav>
                                      </p:tavLst>
                                    </p:anim>
                                    <p:animEffect transition="in" filter="fade">
                                      <p:cBhvr>
                                        <p:cTn id="9" dur="500"/>
                                        <p:tgtEl>
                                          <p:spTgt spid="8499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499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nodeType="clickEffect">
                                  <p:stCondLst>
                                    <p:cond delay="0"/>
                                  </p:stCondLst>
                                  <p:childTnLst>
                                    <p:set>
                                      <p:cBhvr>
                                        <p:cTn id="17" dur="1" fill="hold">
                                          <p:stCondLst>
                                            <p:cond delay="0"/>
                                          </p:stCondLst>
                                        </p:cTn>
                                        <p:tgtEl>
                                          <p:spTgt spid="84997"/>
                                        </p:tgtEl>
                                        <p:attrNameLst>
                                          <p:attrName>style.visibility</p:attrName>
                                        </p:attrNameLst>
                                      </p:cBhvr>
                                      <p:to>
                                        <p:strVal val="visible"/>
                                      </p:to>
                                    </p:set>
                                    <p:anim calcmode="lin" valueType="num">
                                      <p:cBhvr>
                                        <p:cTn id="18" dur="1000" fill="hold"/>
                                        <p:tgtEl>
                                          <p:spTgt spid="84997"/>
                                        </p:tgtEl>
                                        <p:attrNameLst>
                                          <p:attrName>ppt_w</p:attrName>
                                        </p:attrNameLst>
                                      </p:cBhvr>
                                      <p:tavLst>
                                        <p:tav tm="0">
                                          <p:val>
                                            <p:fltVal val="0"/>
                                          </p:val>
                                        </p:tav>
                                        <p:tav tm="100000">
                                          <p:val>
                                            <p:strVal val="#ppt_w"/>
                                          </p:val>
                                        </p:tav>
                                      </p:tavLst>
                                    </p:anim>
                                    <p:anim calcmode="lin" valueType="num">
                                      <p:cBhvr>
                                        <p:cTn id="19" dur="1000" fill="hold"/>
                                        <p:tgtEl>
                                          <p:spTgt spid="84997"/>
                                        </p:tgtEl>
                                        <p:attrNameLst>
                                          <p:attrName>ppt_h</p:attrName>
                                        </p:attrNameLst>
                                      </p:cBhvr>
                                      <p:tavLst>
                                        <p:tav tm="0">
                                          <p:val>
                                            <p:fltVal val="0"/>
                                          </p:val>
                                        </p:tav>
                                        <p:tav tm="100000">
                                          <p:val>
                                            <p:strVal val="#ppt_h"/>
                                          </p:val>
                                        </p:tav>
                                      </p:tavLst>
                                    </p:anim>
                                    <p:anim calcmode="lin" valueType="num">
                                      <p:cBhvr>
                                        <p:cTn id="20" dur="1000" fill="hold"/>
                                        <p:tgtEl>
                                          <p:spTgt spid="84997"/>
                                        </p:tgtEl>
                                        <p:attrNameLst>
                                          <p:attrName>style.rotation</p:attrName>
                                        </p:attrNameLst>
                                      </p:cBhvr>
                                      <p:tavLst>
                                        <p:tav tm="0">
                                          <p:val>
                                            <p:fltVal val="90"/>
                                          </p:val>
                                        </p:tav>
                                        <p:tav tm="100000">
                                          <p:val>
                                            <p:fltVal val="0"/>
                                          </p:val>
                                        </p:tav>
                                      </p:tavLst>
                                    </p:anim>
                                    <p:animEffect transition="in" filter="fade">
                                      <p:cBhvr>
                                        <p:cTn id="21" dur="1000"/>
                                        <p:tgtEl>
                                          <p:spTgt spid="849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2"/>
          <p:cNvSpPr>
            <a:spLocks noGrp="1"/>
          </p:cNvSpPr>
          <p:nvPr>
            <p:ph type="title"/>
          </p:nvPr>
        </p:nvSpPr>
        <p:spPr>
          <a:xfrm>
            <a:off x="168275" y="1196975"/>
            <a:ext cx="8229600" cy="863600"/>
          </a:xfrm>
        </p:spPr>
        <p:txBody>
          <a:bodyPr vert="horz" wrap="square" lIns="91440" tIns="45720" rIns="91440" bIns="45720" anchor="b"/>
          <a:lstStyle/>
          <a:p>
            <a:pPr algn="ctr" eaLnBrk="1" hangingPunct="1"/>
            <a:r>
              <a:rPr lang="zh-CN" altLang="en-US" dirty="0">
                <a:solidFill>
                  <a:srgbClr val="FF0000"/>
                </a:solidFill>
              </a:rPr>
              <a:t>图</a:t>
            </a:r>
            <a:r>
              <a:rPr lang="en-US" altLang="zh-CN" dirty="0">
                <a:solidFill>
                  <a:srgbClr val="FF0000"/>
                </a:solidFill>
              </a:rPr>
              <a:t>G</a:t>
            </a:r>
            <a:r>
              <a:rPr lang="zh-CN" altLang="en-US" dirty="0">
                <a:solidFill>
                  <a:srgbClr val="FF0000"/>
                </a:solidFill>
              </a:rPr>
              <a:t>的主树？</a:t>
            </a:r>
          </a:p>
        </p:txBody>
      </p:sp>
      <p:sp>
        <p:nvSpPr>
          <p:cNvPr id="186370" name="Oval 4"/>
          <p:cNvSpPr/>
          <p:nvPr/>
        </p:nvSpPr>
        <p:spPr>
          <a:xfrm>
            <a:off x="3876675" y="2513013"/>
            <a:ext cx="152400"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86371" name="Oval 5"/>
          <p:cNvSpPr/>
          <p:nvPr/>
        </p:nvSpPr>
        <p:spPr>
          <a:xfrm>
            <a:off x="3225800" y="3198813"/>
            <a:ext cx="149225"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86372" name="Oval 6"/>
          <p:cNvSpPr/>
          <p:nvPr/>
        </p:nvSpPr>
        <p:spPr>
          <a:xfrm>
            <a:off x="4632325" y="3198813"/>
            <a:ext cx="149225"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86373" name="Oval 7"/>
          <p:cNvSpPr/>
          <p:nvPr/>
        </p:nvSpPr>
        <p:spPr>
          <a:xfrm>
            <a:off x="3225800" y="4256088"/>
            <a:ext cx="149225"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86374" name="Oval 8"/>
          <p:cNvSpPr/>
          <p:nvPr/>
        </p:nvSpPr>
        <p:spPr>
          <a:xfrm>
            <a:off x="4632325" y="4256088"/>
            <a:ext cx="149225"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86375" name="Rectangle 9"/>
          <p:cNvSpPr/>
          <p:nvPr/>
        </p:nvSpPr>
        <p:spPr>
          <a:xfrm>
            <a:off x="3273425" y="3252788"/>
            <a:ext cx="1457325" cy="1108075"/>
          </a:xfrm>
          <a:prstGeom prst="rect">
            <a:avLst/>
          </a:prstGeom>
          <a:noFill/>
          <a:ln w="9525" cap="flat" cmpd="sng">
            <a:solidFill>
              <a:schemeClr val="tx1"/>
            </a:solidFill>
            <a:prstDash val="solid"/>
            <a:miter/>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86376" name="Line 10"/>
          <p:cNvSpPr/>
          <p:nvPr/>
        </p:nvSpPr>
        <p:spPr>
          <a:xfrm flipV="1">
            <a:off x="3324225" y="2566988"/>
            <a:ext cx="654050" cy="685800"/>
          </a:xfrm>
          <a:prstGeom prst="line">
            <a:avLst/>
          </a:prstGeom>
          <a:ln w="9525" cap="flat" cmpd="sng">
            <a:solidFill>
              <a:schemeClr val="tx1"/>
            </a:solidFill>
            <a:prstDash val="solid"/>
            <a:round/>
            <a:headEnd type="none" w="med" len="med"/>
            <a:tailEnd type="none" w="med" len="med"/>
          </a:ln>
        </p:spPr>
      </p:sp>
      <p:sp>
        <p:nvSpPr>
          <p:cNvPr id="186377" name="Line 11"/>
          <p:cNvSpPr/>
          <p:nvPr/>
        </p:nvSpPr>
        <p:spPr>
          <a:xfrm>
            <a:off x="3978275" y="2566988"/>
            <a:ext cx="752475" cy="685800"/>
          </a:xfrm>
          <a:prstGeom prst="line">
            <a:avLst/>
          </a:prstGeom>
          <a:ln w="9525" cap="flat" cmpd="sng">
            <a:solidFill>
              <a:schemeClr val="tx1"/>
            </a:solidFill>
            <a:prstDash val="solid"/>
            <a:round/>
            <a:headEnd type="none" w="med" len="med"/>
            <a:tailEnd type="none" w="med" len="med"/>
          </a:ln>
        </p:spPr>
      </p:sp>
      <p:sp>
        <p:nvSpPr>
          <p:cNvPr id="186378" name="Line 12"/>
          <p:cNvSpPr/>
          <p:nvPr/>
        </p:nvSpPr>
        <p:spPr>
          <a:xfrm flipH="1">
            <a:off x="3324225" y="3252788"/>
            <a:ext cx="1406525" cy="1057275"/>
          </a:xfrm>
          <a:prstGeom prst="line">
            <a:avLst/>
          </a:prstGeom>
          <a:ln w="9525" cap="flat" cmpd="sng">
            <a:solidFill>
              <a:schemeClr val="tx1"/>
            </a:solidFill>
            <a:prstDash val="solid"/>
            <a:round/>
            <a:headEnd type="none" w="med" len="med"/>
            <a:tailEnd type="none" w="med" len="med"/>
          </a:ln>
        </p:spPr>
      </p:sp>
      <p:sp>
        <p:nvSpPr>
          <p:cNvPr id="186379" name="Rectangle 13"/>
          <p:cNvSpPr/>
          <p:nvPr/>
        </p:nvSpPr>
        <p:spPr>
          <a:xfrm>
            <a:off x="3429000" y="4551363"/>
            <a:ext cx="1079500" cy="577850"/>
          </a:xfrm>
          <a:prstGeom prst="rect">
            <a:avLst/>
          </a:prstGeom>
          <a:noFill/>
          <a:ln w="9525">
            <a:noFill/>
          </a:ln>
        </p:spPr>
        <p:txBody>
          <a:bodyPr wrap="none" anchor="ctr"/>
          <a:lstStyle/>
          <a:p>
            <a:pPr algn="ctr">
              <a:buSzTx/>
            </a:pPr>
            <a:r>
              <a:rPr lang="en-US" altLang="zh-CN" sz="2000" b="1" dirty="0">
                <a:solidFill>
                  <a:srgbClr val="000099"/>
                </a:solidFill>
                <a:latin typeface="Garamond" panose="02020404030301010803" pitchFamily="18" charset="0"/>
                <a:ea typeface="宋体" panose="02010600030101010101" pitchFamily="2" charset="-122"/>
              </a:rPr>
              <a:t>G</a:t>
            </a:r>
            <a:endParaRPr lang="zh-CN" altLang="en-US" sz="2000" b="1" dirty="0">
              <a:solidFill>
                <a:srgbClr val="000099"/>
              </a:solidFill>
              <a:latin typeface="Garamond" panose="02020404030301010803" pitchFamily="18" charset="0"/>
              <a:ea typeface="宋体" panose="02010600030101010101" pitchFamily="2" charset="-122"/>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Rectangle 2"/>
          <p:cNvSpPr>
            <a:spLocks noGrp="1"/>
          </p:cNvSpPr>
          <p:nvPr>
            <p:ph type="title"/>
          </p:nvPr>
        </p:nvSpPr>
        <p:spPr>
          <a:xfrm>
            <a:off x="168275" y="1196975"/>
            <a:ext cx="8229600" cy="863600"/>
          </a:xfrm>
        </p:spPr>
        <p:txBody>
          <a:bodyPr vert="horz" wrap="square" lIns="91440" tIns="45720" rIns="91440" bIns="45720" anchor="b"/>
          <a:lstStyle/>
          <a:p>
            <a:pPr algn="ctr" eaLnBrk="1" hangingPunct="1"/>
            <a:r>
              <a:rPr lang="zh-CN" altLang="en-US" dirty="0"/>
              <a:t>图的主树</a:t>
            </a:r>
          </a:p>
        </p:txBody>
      </p:sp>
      <p:grpSp>
        <p:nvGrpSpPr>
          <p:cNvPr id="187394" name="组合 1"/>
          <p:cNvGrpSpPr/>
          <p:nvPr/>
        </p:nvGrpSpPr>
        <p:grpSpPr>
          <a:xfrm>
            <a:off x="1122363" y="2824163"/>
            <a:ext cx="1555750" cy="2616200"/>
            <a:chOff x="1122363" y="2824163"/>
            <a:chExt cx="1555750" cy="2616200"/>
          </a:xfrm>
        </p:grpSpPr>
        <p:sp>
          <p:nvSpPr>
            <p:cNvPr id="187395" name="Oval 4"/>
            <p:cNvSpPr/>
            <p:nvPr/>
          </p:nvSpPr>
          <p:spPr>
            <a:xfrm>
              <a:off x="1773238" y="2824163"/>
              <a:ext cx="152400"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87396" name="Oval 5"/>
            <p:cNvSpPr/>
            <p:nvPr/>
          </p:nvSpPr>
          <p:spPr>
            <a:xfrm>
              <a:off x="1122363" y="3509963"/>
              <a:ext cx="149225"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87397" name="Oval 6"/>
            <p:cNvSpPr/>
            <p:nvPr/>
          </p:nvSpPr>
          <p:spPr>
            <a:xfrm>
              <a:off x="2528888" y="3509963"/>
              <a:ext cx="149225"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87398" name="Oval 7"/>
            <p:cNvSpPr/>
            <p:nvPr/>
          </p:nvSpPr>
          <p:spPr>
            <a:xfrm>
              <a:off x="1122363" y="4567238"/>
              <a:ext cx="149225"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87399" name="Oval 8"/>
            <p:cNvSpPr/>
            <p:nvPr/>
          </p:nvSpPr>
          <p:spPr>
            <a:xfrm>
              <a:off x="2528888" y="4567238"/>
              <a:ext cx="149225"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87400" name="Rectangle 9"/>
            <p:cNvSpPr/>
            <p:nvPr/>
          </p:nvSpPr>
          <p:spPr>
            <a:xfrm>
              <a:off x="1169988" y="3563938"/>
              <a:ext cx="1457325" cy="1108075"/>
            </a:xfrm>
            <a:prstGeom prst="rect">
              <a:avLst/>
            </a:prstGeom>
            <a:noFill/>
            <a:ln w="9525" cap="flat" cmpd="sng">
              <a:solidFill>
                <a:schemeClr val="tx1"/>
              </a:solidFill>
              <a:prstDash val="solid"/>
              <a:miter/>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87401" name="Line 10"/>
            <p:cNvSpPr/>
            <p:nvPr/>
          </p:nvSpPr>
          <p:spPr>
            <a:xfrm flipV="1">
              <a:off x="1220788" y="2878138"/>
              <a:ext cx="654050" cy="685800"/>
            </a:xfrm>
            <a:prstGeom prst="line">
              <a:avLst/>
            </a:prstGeom>
            <a:ln w="9525" cap="flat" cmpd="sng">
              <a:solidFill>
                <a:schemeClr val="tx1"/>
              </a:solidFill>
              <a:prstDash val="solid"/>
              <a:round/>
              <a:headEnd type="none" w="med" len="med"/>
              <a:tailEnd type="none" w="med" len="med"/>
            </a:ln>
          </p:spPr>
        </p:sp>
        <p:sp>
          <p:nvSpPr>
            <p:cNvPr id="187402" name="Line 11"/>
            <p:cNvSpPr/>
            <p:nvPr/>
          </p:nvSpPr>
          <p:spPr>
            <a:xfrm>
              <a:off x="1874838" y="2878138"/>
              <a:ext cx="752475" cy="685800"/>
            </a:xfrm>
            <a:prstGeom prst="line">
              <a:avLst/>
            </a:prstGeom>
            <a:ln w="9525" cap="flat" cmpd="sng">
              <a:solidFill>
                <a:schemeClr val="tx1"/>
              </a:solidFill>
              <a:prstDash val="solid"/>
              <a:round/>
              <a:headEnd type="none" w="med" len="med"/>
              <a:tailEnd type="none" w="med" len="med"/>
            </a:ln>
          </p:spPr>
        </p:sp>
        <p:sp>
          <p:nvSpPr>
            <p:cNvPr id="187403" name="Line 12"/>
            <p:cNvSpPr/>
            <p:nvPr/>
          </p:nvSpPr>
          <p:spPr>
            <a:xfrm flipH="1">
              <a:off x="1220788" y="3563938"/>
              <a:ext cx="1406525" cy="1057275"/>
            </a:xfrm>
            <a:prstGeom prst="line">
              <a:avLst/>
            </a:prstGeom>
            <a:ln w="9525" cap="flat" cmpd="sng">
              <a:solidFill>
                <a:schemeClr val="tx1"/>
              </a:solidFill>
              <a:prstDash val="solid"/>
              <a:round/>
              <a:headEnd type="none" w="med" len="med"/>
              <a:tailEnd type="none" w="med" len="med"/>
            </a:ln>
          </p:spPr>
        </p:sp>
        <p:sp>
          <p:nvSpPr>
            <p:cNvPr id="187404" name="Rectangle 13"/>
            <p:cNvSpPr/>
            <p:nvPr/>
          </p:nvSpPr>
          <p:spPr>
            <a:xfrm>
              <a:off x="1325563" y="4862513"/>
              <a:ext cx="1079500" cy="577850"/>
            </a:xfrm>
            <a:prstGeom prst="rect">
              <a:avLst/>
            </a:prstGeom>
            <a:noFill/>
            <a:ln w="9525">
              <a:noFill/>
            </a:ln>
          </p:spPr>
          <p:txBody>
            <a:bodyPr wrap="none" anchor="ctr"/>
            <a:lstStyle/>
            <a:p>
              <a:pPr algn="ctr">
                <a:buSzTx/>
              </a:pPr>
              <a:r>
                <a:rPr lang="zh-CN" altLang="en-US" sz="2000" b="1" dirty="0">
                  <a:solidFill>
                    <a:srgbClr val="000099"/>
                  </a:solidFill>
                  <a:latin typeface="Garamond" panose="02020404030301010803" pitchFamily="18" charset="0"/>
                  <a:ea typeface="宋体" panose="02010600030101010101" pitchFamily="2" charset="-122"/>
                </a:rPr>
                <a:t>原图</a:t>
              </a:r>
            </a:p>
          </p:txBody>
        </p:sp>
      </p:grpSp>
      <p:grpSp>
        <p:nvGrpSpPr>
          <p:cNvPr id="3" name="组合 2"/>
          <p:cNvGrpSpPr/>
          <p:nvPr/>
        </p:nvGrpSpPr>
        <p:grpSpPr>
          <a:xfrm>
            <a:off x="3856038" y="2754313"/>
            <a:ext cx="1558925" cy="2613025"/>
            <a:chOff x="3856038" y="2754313"/>
            <a:chExt cx="1558925" cy="2613025"/>
          </a:xfrm>
        </p:grpSpPr>
        <p:sp>
          <p:nvSpPr>
            <p:cNvPr id="187406" name="Oval 14"/>
            <p:cNvSpPr/>
            <p:nvPr/>
          </p:nvSpPr>
          <p:spPr>
            <a:xfrm>
              <a:off x="4510088" y="2754313"/>
              <a:ext cx="149225" cy="155575"/>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87407" name="Oval 15"/>
            <p:cNvSpPr/>
            <p:nvPr/>
          </p:nvSpPr>
          <p:spPr>
            <a:xfrm>
              <a:off x="3856038" y="3440113"/>
              <a:ext cx="152400"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87408" name="Oval 16"/>
            <p:cNvSpPr/>
            <p:nvPr/>
          </p:nvSpPr>
          <p:spPr>
            <a:xfrm>
              <a:off x="5262563" y="3440113"/>
              <a:ext cx="152400"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87409" name="Oval 17"/>
            <p:cNvSpPr/>
            <p:nvPr/>
          </p:nvSpPr>
          <p:spPr>
            <a:xfrm>
              <a:off x="3856038" y="4497388"/>
              <a:ext cx="152400"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87410" name="Oval 18"/>
            <p:cNvSpPr/>
            <p:nvPr/>
          </p:nvSpPr>
          <p:spPr>
            <a:xfrm>
              <a:off x="5262563" y="4497388"/>
              <a:ext cx="152400"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87411" name="Line 20"/>
            <p:cNvSpPr/>
            <p:nvPr/>
          </p:nvSpPr>
          <p:spPr>
            <a:xfrm flipV="1">
              <a:off x="3957638" y="2805113"/>
              <a:ext cx="650875" cy="688975"/>
            </a:xfrm>
            <a:prstGeom prst="line">
              <a:avLst/>
            </a:prstGeom>
            <a:ln w="9525" cap="flat" cmpd="sng">
              <a:solidFill>
                <a:schemeClr val="tx1"/>
              </a:solidFill>
              <a:prstDash val="solid"/>
              <a:round/>
              <a:headEnd type="none" w="med" len="med"/>
              <a:tailEnd type="none" w="med" len="med"/>
            </a:ln>
          </p:spPr>
        </p:sp>
        <p:sp>
          <p:nvSpPr>
            <p:cNvPr id="187412" name="Line 21"/>
            <p:cNvSpPr/>
            <p:nvPr/>
          </p:nvSpPr>
          <p:spPr>
            <a:xfrm>
              <a:off x="4608513" y="2805113"/>
              <a:ext cx="755650" cy="688975"/>
            </a:xfrm>
            <a:prstGeom prst="line">
              <a:avLst/>
            </a:prstGeom>
            <a:ln w="9525" cap="flat" cmpd="sng">
              <a:solidFill>
                <a:schemeClr val="tx1"/>
              </a:solidFill>
              <a:prstDash val="solid"/>
              <a:round/>
              <a:headEnd type="none" w="med" len="med"/>
              <a:tailEnd type="none" w="med" len="med"/>
            </a:ln>
          </p:spPr>
        </p:sp>
        <p:sp>
          <p:nvSpPr>
            <p:cNvPr id="187413" name="Rectangle 23"/>
            <p:cNvSpPr/>
            <p:nvPr/>
          </p:nvSpPr>
          <p:spPr>
            <a:xfrm>
              <a:off x="4059238" y="4792663"/>
              <a:ext cx="1079500" cy="574675"/>
            </a:xfrm>
            <a:prstGeom prst="rect">
              <a:avLst/>
            </a:prstGeom>
            <a:noFill/>
            <a:ln w="9525">
              <a:noFill/>
            </a:ln>
          </p:spPr>
          <p:txBody>
            <a:bodyPr wrap="none" anchor="ctr"/>
            <a:lstStyle/>
            <a:p>
              <a:pPr algn="ctr">
                <a:buSzTx/>
              </a:pPr>
              <a:r>
                <a:rPr lang="zh-CN" altLang="en-US" sz="2000" b="1" dirty="0">
                  <a:solidFill>
                    <a:srgbClr val="000099"/>
                  </a:solidFill>
                  <a:latin typeface="Garamond" panose="02020404030301010803" pitchFamily="18" charset="0"/>
                  <a:ea typeface="宋体" panose="02010600030101010101" pitchFamily="2" charset="-122"/>
                </a:rPr>
                <a:t>主树</a:t>
              </a:r>
              <a:r>
                <a:rPr lang="en-US" altLang="zh-CN" sz="2000" b="1" dirty="0">
                  <a:solidFill>
                    <a:srgbClr val="000099"/>
                  </a:solidFill>
                  <a:latin typeface="Garamond" panose="02020404030301010803" pitchFamily="18" charset="0"/>
                  <a:ea typeface="宋体" panose="02010600030101010101" pitchFamily="2" charset="-122"/>
                </a:rPr>
                <a:t>1</a:t>
              </a:r>
            </a:p>
          </p:txBody>
        </p:sp>
        <p:sp>
          <p:nvSpPr>
            <p:cNvPr id="187414" name="Line 24"/>
            <p:cNvSpPr/>
            <p:nvPr/>
          </p:nvSpPr>
          <p:spPr>
            <a:xfrm>
              <a:off x="3916363" y="3494088"/>
              <a:ext cx="0" cy="1082675"/>
            </a:xfrm>
            <a:prstGeom prst="line">
              <a:avLst/>
            </a:prstGeom>
            <a:ln w="9525" cap="flat" cmpd="sng">
              <a:solidFill>
                <a:schemeClr val="tx1"/>
              </a:solidFill>
              <a:prstDash val="solid"/>
              <a:round/>
              <a:headEnd type="none" w="med" len="med"/>
              <a:tailEnd type="none" w="med" len="med"/>
            </a:ln>
          </p:spPr>
        </p:sp>
        <p:sp>
          <p:nvSpPr>
            <p:cNvPr id="187415" name="Line 25"/>
            <p:cNvSpPr/>
            <p:nvPr/>
          </p:nvSpPr>
          <p:spPr>
            <a:xfrm>
              <a:off x="5354638" y="3494088"/>
              <a:ext cx="0" cy="1082675"/>
            </a:xfrm>
            <a:prstGeom prst="line">
              <a:avLst/>
            </a:prstGeom>
            <a:ln w="9525" cap="flat" cmpd="sng">
              <a:solidFill>
                <a:schemeClr val="tx1"/>
              </a:solidFill>
              <a:prstDash val="solid"/>
              <a:round/>
              <a:headEnd type="none" w="med" len="med"/>
              <a:tailEnd type="none" w="med" len="med"/>
            </a:ln>
          </p:spPr>
        </p:sp>
      </p:grpSp>
      <p:grpSp>
        <p:nvGrpSpPr>
          <p:cNvPr id="4" name="组合 3"/>
          <p:cNvGrpSpPr/>
          <p:nvPr/>
        </p:nvGrpSpPr>
        <p:grpSpPr>
          <a:xfrm>
            <a:off x="6551613" y="2754313"/>
            <a:ext cx="1558925" cy="2613025"/>
            <a:chOff x="6551613" y="2754313"/>
            <a:chExt cx="1558925" cy="2613025"/>
          </a:xfrm>
        </p:grpSpPr>
        <p:sp>
          <p:nvSpPr>
            <p:cNvPr id="187417" name="Oval 26"/>
            <p:cNvSpPr/>
            <p:nvPr/>
          </p:nvSpPr>
          <p:spPr>
            <a:xfrm>
              <a:off x="7205663" y="2754313"/>
              <a:ext cx="149225"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87418" name="Oval 27"/>
            <p:cNvSpPr/>
            <p:nvPr/>
          </p:nvSpPr>
          <p:spPr>
            <a:xfrm>
              <a:off x="6551613" y="3440113"/>
              <a:ext cx="152400"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87419" name="Oval 28"/>
            <p:cNvSpPr/>
            <p:nvPr/>
          </p:nvSpPr>
          <p:spPr>
            <a:xfrm>
              <a:off x="7958138" y="3440113"/>
              <a:ext cx="152400"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87420" name="Oval 29"/>
            <p:cNvSpPr/>
            <p:nvPr/>
          </p:nvSpPr>
          <p:spPr>
            <a:xfrm>
              <a:off x="6551613" y="4497388"/>
              <a:ext cx="152400"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87421" name="Oval 30"/>
            <p:cNvSpPr/>
            <p:nvPr/>
          </p:nvSpPr>
          <p:spPr>
            <a:xfrm>
              <a:off x="7958138" y="4497388"/>
              <a:ext cx="152400"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87422" name="Line 32"/>
            <p:cNvSpPr/>
            <p:nvPr/>
          </p:nvSpPr>
          <p:spPr>
            <a:xfrm flipV="1">
              <a:off x="6653213" y="2808288"/>
              <a:ext cx="650875" cy="685800"/>
            </a:xfrm>
            <a:prstGeom prst="line">
              <a:avLst/>
            </a:prstGeom>
            <a:ln w="9525" cap="flat" cmpd="sng">
              <a:solidFill>
                <a:schemeClr val="tx1"/>
              </a:solidFill>
              <a:prstDash val="solid"/>
              <a:round/>
              <a:headEnd type="none" w="med" len="med"/>
              <a:tailEnd type="none" w="med" len="med"/>
            </a:ln>
          </p:spPr>
        </p:sp>
        <p:sp>
          <p:nvSpPr>
            <p:cNvPr id="187423" name="Line 33"/>
            <p:cNvSpPr/>
            <p:nvPr/>
          </p:nvSpPr>
          <p:spPr>
            <a:xfrm>
              <a:off x="7304088" y="2808288"/>
              <a:ext cx="755650" cy="685800"/>
            </a:xfrm>
            <a:prstGeom prst="line">
              <a:avLst/>
            </a:prstGeom>
            <a:ln w="9525" cap="flat" cmpd="sng">
              <a:solidFill>
                <a:schemeClr val="tx1"/>
              </a:solidFill>
              <a:prstDash val="solid"/>
              <a:round/>
              <a:headEnd type="none" w="med" len="med"/>
              <a:tailEnd type="none" w="med" len="med"/>
            </a:ln>
          </p:spPr>
        </p:sp>
        <p:sp>
          <p:nvSpPr>
            <p:cNvPr id="187424" name="Line 35"/>
            <p:cNvSpPr/>
            <p:nvPr/>
          </p:nvSpPr>
          <p:spPr>
            <a:xfrm>
              <a:off x="6637338" y="3494088"/>
              <a:ext cx="0" cy="1082675"/>
            </a:xfrm>
            <a:prstGeom prst="line">
              <a:avLst/>
            </a:prstGeom>
            <a:ln w="9525" cap="flat" cmpd="sng">
              <a:solidFill>
                <a:schemeClr val="tx1"/>
              </a:solidFill>
              <a:prstDash val="solid"/>
              <a:round/>
              <a:headEnd type="none" w="med" len="med"/>
              <a:tailEnd type="none" w="med" len="med"/>
            </a:ln>
          </p:spPr>
        </p:sp>
        <p:sp>
          <p:nvSpPr>
            <p:cNvPr id="187425" name="Line 36"/>
            <p:cNvSpPr/>
            <p:nvPr/>
          </p:nvSpPr>
          <p:spPr>
            <a:xfrm>
              <a:off x="6653213" y="4576763"/>
              <a:ext cx="1438275" cy="0"/>
            </a:xfrm>
            <a:prstGeom prst="line">
              <a:avLst/>
            </a:prstGeom>
            <a:ln w="9525" cap="flat" cmpd="sng">
              <a:solidFill>
                <a:schemeClr val="tx1"/>
              </a:solidFill>
              <a:prstDash val="solid"/>
              <a:round/>
              <a:headEnd type="none" w="med" len="med"/>
              <a:tailEnd type="none" w="med" len="med"/>
            </a:ln>
          </p:spPr>
        </p:sp>
        <p:sp>
          <p:nvSpPr>
            <p:cNvPr id="187426" name="Rectangle 37"/>
            <p:cNvSpPr/>
            <p:nvPr/>
          </p:nvSpPr>
          <p:spPr>
            <a:xfrm>
              <a:off x="6796088" y="4792663"/>
              <a:ext cx="1079500" cy="574675"/>
            </a:xfrm>
            <a:prstGeom prst="rect">
              <a:avLst/>
            </a:prstGeom>
            <a:noFill/>
            <a:ln w="9525">
              <a:noFill/>
            </a:ln>
          </p:spPr>
          <p:txBody>
            <a:bodyPr wrap="none" anchor="ctr"/>
            <a:lstStyle/>
            <a:p>
              <a:pPr algn="ctr">
                <a:buSzTx/>
              </a:pPr>
              <a:r>
                <a:rPr lang="zh-CN" altLang="en-US" sz="2000" b="1" dirty="0">
                  <a:solidFill>
                    <a:srgbClr val="000099"/>
                  </a:solidFill>
                  <a:latin typeface="Garamond" panose="02020404030301010803" pitchFamily="18" charset="0"/>
                  <a:ea typeface="宋体" panose="02010600030101010101" pitchFamily="2" charset="-122"/>
                </a:rPr>
                <a:t>主树</a:t>
              </a:r>
              <a:r>
                <a:rPr lang="en-US" altLang="zh-CN" sz="2000" b="1" dirty="0">
                  <a:solidFill>
                    <a:srgbClr val="000099"/>
                  </a:solidFill>
                  <a:latin typeface="Garamond" panose="02020404030301010803" pitchFamily="18" charset="0"/>
                  <a:ea typeface="宋体" panose="02010600030101010101" pitchFamily="2" charset="-122"/>
                </a:rPr>
                <a:t>2</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80">
                                          <p:stCondLst>
                                            <p:cond delay="0"/>
                                          </p:stCondLst>
                                        </p:cTn>
                                        <p:tgtEl>
                                          <p:spTgt spid="4"/>
                                        </p:tgtEl>
                                      </p:cBhvr>
                                    </p:animEffect>
                                    <p:anim calcmode="lin" valueType="num">
                                      <p:cBhvr>
                                        <p:cTn id="26"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31" dur="26">
                                          <p:stCondLst>
                                            <p:cond delay="650"/>
                                          </p:stCondLst>
                                        </p:cTn>
                                        <p:tgtEl>
                                          <p:spTgt spid="4"/>
                                        </p:tgtEl>
                                      </p:cBhvr>
                                      <p:to x="100000" y="60000"/>
                                    </p:animScale>
                                    <p:animScale>
                                      <p:cBhvr>
                                        <p:cTn id="32" dur="166" decel="50000">
                                          <p:stCondLst>
                                            <p:cond delay="676"/>
                                          </p:stCondLst>
                                        </p:cTn>
                                        <p:tgtEl>
                                          <p:spTgt spid="4"/>
                                        </p:tgtEl>
                                      </p:cBhvr>
                                      <p:to x="100000" y="100000"/>
                                    </p:animScale>
                                    <p:animScale>
                                      <p:cBhvr>
                                        <p:cTn id="33" dur="26">
                                          <p:stCondLst>
                                            <p:cond delay="1312"/>
                                          </p:stCondLst>
                                        </p:cTn>
                                        <p:tgtEl>
                                          <p:spTgt spid="4"/>
                                        </p:tgtEl>
                                      </p:cBhvr>
                                      <p:to x="100000" y="80000"/>
                                    </p:animScale>
                                    <p:animScale>
                                      <p:cBhvr>
                                        <p:cTn id="34" dur="166" decel="50000">
                                          <p:stCondLst>
                                            <p:cond delay="1338"/>
                                          </p:stCondLst>
                                        </p:cTn>
                                        <p:tgtEl>
                                          <p:spTgt spid="4"/>
                                        </p:tgtEl>
                                      </p:cBhvr>
                                      <p:to x="100000" y="100000"/>
                                    </p:animScale>
                                    <p:animScale>
                                      <p:cBhvr>
                                        <p:cTn id="35" dur="26">
                                          <p:stCondLst>
                                            <p:cond delay="1642"/>
                                          </p:stCondLst>
                                        </p:cTn>
                                        <p:tgtEl>
                                          <p:spTgt spid="4"/>
                                        </p:tgtEl>
                                      </p:cBhvr>
                                      <p:to x="100000" y="90000"/>
                                    </p:animScale>
                                    <p:animScale>
                                      <p:cBhvr>
                                        <p:cTn id="36" dur="166" decel="50000">
                                          <p:stCondLst>
                                            <p:cond delay="1668"/>
                                          </p:stCondLst>
                                        </p:cTn>
                                        <p:tgtEl>
                                          <p:spTgt spid="4"/>
                                        </p:tgtEl>
                                      </p:cBhvr>
                                      <p:to x="100000" y="100000"/>
                                    </p:animScale>
                                    <p:animScale>
                                      <p:cBhvr>
                                        <p:cTn id="37" dur="26">
                                          <p:stCondLst>
                                            <p:cond delay="1808"/>
                                          </p:stCondLst>
                                        </p:cTn>
                                        <p:tgtEl>
                                          <p:spTgt spid="4"/>
                                        </p:tgtEl>
                                      </p:cBhvr>
                                      <p:to x="100000" y="95000"/>
                                    </p:animScale>
                                    <p:animScale>
                                      <p:cBhvr>
                                        <p:cTn id="38"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3" name="Rectangle 3"/>
          <p:cNvSpPr>
            <a:spLocks noGrp="1" noRot="1" noChangeArrowheads="1"/>
          </p:cNvSpPr>
          <p:nvPr>
            <p:ph idx="1"/>
          </p:nvPr>
        </p:nvSpPr>
        <p:spPr>
          <a:xfrm>
            <a:off x="258763" y="423863"/>
            <a:ext cx="8540750" cy="3240088"/>
          </a:xfrm>
        </p:spPr>
        <p:txBody>
          <a:bodyPr vert="horz" wrap="square" lIns="91440" tIns="45720" rIns="91440" bIns="45720" numCol="1" rtlCol="0" anchor="t" anchorCtr="0" compatLnSpc="1">
            <a:normAutofit/>
          </a:bodyPr>
          <a:lstStyle/>
          <a:p>
            <a:pPr marL="357505" marR="0" lvl="0" indent="-357505" algn="just" defTabSz="914400" rtl="0" eaLnBrk="1" fontAlgn="auto" latinLnBrk="0" hangingPunct="1">
              <a:lnSpc>
                <a:spcPct val="110000"/>
              </a:lnSpc>
              <a:spcBef>
                <a:spcPts val="600"/>
              </a:spcBef>
              <a:spcAft>
                <a:spcPts val="0"/>
              </a:spcAft>
              <a:buClr>
                <a:schemeClr val="accent1"/>
              </a:buClr>
              <a:buSzPct val="60000"/>
              <a:buFont typeface="Wingdings 2" panose="05020102010507070707" pitchFamily="18" charset="2"/>
              <a:buChar char="f"/>
              <a:defRPr/>
            </a:pPr>
            <a:r>
              <a:rPr kumimoji="0" lang="zh-CN" altLang="en-US" sz="3200" b="1" i="0" u="none" strike="noStrike" kern="1200" cap="none" spc="0" normalizeH="0" baseline="0" noProof="0" dirty="0">
                <a:ln>
                  <a:noFill/>
                </a:ln>
                <a:solidFill>
                  <a:srgbClr val="FF0000"/>
                </a:solidFill>
                <a:effectLst/>
                <a:uLnTx/>
                <a:uFillTx/>
                <a:latin typeface="+mn-ea"/>
                <a:ea typeface="+mn-ea"/>
                <a:cs typeface="+mn-cs"/>
              </a:rPr>
              <a:t>树枝与连枝</a:t>
            </a:r>
          </a:p>
          <a:p>
            <a:pPr marL="357505" marR="0" lvl="1" indent="-357505" algn="just" defTabSz="914400" rtl="0" eaLnBrk="1" fontAlgn="auto" latinLnBrk="0" hangingPunct="1">
              <a:lnSpc>
                <a:spcPct val="120000"/>
              </a:lnSpc>
              <a:spcBef>
                <a:spcPts val="0"/>
              </a:spcBef>
              <a:spcAft>
                <a:spcPts val="600"/>
              </a:spcAft>
              <a:buClr>
                <a:schemeClr val="accent2">
                  <a:lumMod val="60000"/>
                  <a:lumOff val="40000"/>
                </a:schemeClr>
              </a:buClr>
              <a:buSzTx/>
              <a:buFont typeface="幼圆" panose="02010509060101010101" pitchFamily="49" charset="-122"/>
              <a:buChar char=" "/>
              <a:defRPr/>
            </a:pPr>
            <a:r>
              <a:rPr kumimoji="0" lang="zh-CN" altLang="en-US" sz="2400" b="1" i="0" u="none" strike="noStrike" kern="1200" cap="none" spc="0" normalizeH="0" baseline="0" noProof="0" dirty="0">
                <a:ln>
                  <a:noFill/>
                </a:ln>
                <a:solidFill>
                  <a:srgbClr val="0000FF"/>
                </a:solidFill>
                <a:effectLst/>
                <a:uLnTx/>
                <a:uFillTx/>
                <a:latin typeface="+mn-ea"/>
                <a:ea typeface="+mn-ea"/>
                <a:cs typeface="+mn-ea"/>
              </a:rPr>
              <a:t>对于图的某一棵主树而言，主树上的边称为树枝，非树枝的边称为连枝。</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kumimoji="0" lang="zh-CN" altLang="en-US" sz="2800" b="1" i="0" u="none" strike="noStrike" kern="1200" cap="none" spc="0" normalizeH="0" baseline="0" noProof="0" dirty="0">
                <a:ln>
                  <a:noFill/>
                </a:ln>
                <a:solidFill>
                  <a:schemeClr val="tx1"/>
                </a:solidFill>
                <a:effectLst/>
                <a:uLnTx/>
                <a:uFillTx/>
                <a:latin typeface="+mn-lt"/>
                <a:ea typeface="+mn-ea"/>
                <a:cs typeface="+mn-ea"/>
              </a:rPr>
              <a:t>主树就是树枝集；</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kumimoji="0" lang="zh-CN" altLang="en-US" sz="2800" b="1" i="0" u="none" strike="noStrike" kern="1200" cap="none" spc="0" normalizeH="0" baseline="0" noProof="0" dirty="0">
                <a:ln>
                  <a:noFill/>
                </a:ln>
                <a:solidFill>
                  <a:schemeClr val="tx1"/>
                </a:solidFill>
                <a:effectLst/>
                <a:uLnTx/>
                <a:uFillTx/>
                <a:latin typeface="+mn-lt"/>
                <a:ea typeface="+mn-ea"/>
                <a:cs typeface="+mn-ea"/>
              </a:rPr>
              <a:t>连枝的边集称为</a:t>
            </a:r>
            <a:r>
              <a:rPr kumimoji="0" lang="zh-CN" altLang="en-US" sz="2800" b="1" i="0" u="none" strike="noStrike" kern="1200" cap="none" spc="0" normalizeH="0" baseline="0" noProof="0" dirty="0">
                <a:ln>
                  <a:noFill/>
                </a:ln>
                <a:solidFill>
                  <a:schemeClr val="hlink"/>
                </a:solidFill>
                <a:effectLst/>
                <a:uLnTx/>
                <a:uFillTx/>
                <a:latin typeface="+mn-lt"/>
                <a:ea typeface="+mn-ea"/>
                <a:cs typeface="+mn-ea"/>
              </a:rPr>
              <a:t>连枝集</a:t>
            </a:r>
            <a:r>
              <a:rPr kumimoji="0" lang="zh-CN" altLang="en-US" sz="2800" b="1" i="0" u="none" strike="noStrike" kern="1200" cap="none" spc="0" normalizeH="0" baseline="0" noProof="0" dirty="0">
                <a:ln>
                  <a:noFill/>
                </a:ln>
                <a:solidFill>
                  <a:schemeClr val="tx1"/>
                </a:solidFill>
                <a:effectLst/>
                <a:uLnTx/>
                <a:uFillTx/>
                <a:latin typeface="+mn-lt"/>
                <a:ea typeface="+mn-ea"/>
                <a:cs typeface="+mn-ea"/>
              </a:rPr>
              <a:t>或称为</a:t>
            </a:r>
            <a:r>
              <a:rPr kumimoji="0" lang="zh-CN" altLang="en-US" sz="2800" b="1" i="0" u="none" strike="noStrike" kern="1200" cap="none" spc="0" normalizeH="0" baseline="0" noProof="0" dirty="0">
                <a:ln>
                  <a:noFill/>
                </a:ln>
                <a:solidFill>
                  <a:schemeClr val="hlink"/>
                </a:solidFill>
                <a:effectLst/>
                <a:uLnTx/>
                <a:uFillTx/>
                <a:latin typeface="+mn-lt"/>
                <a:ea typeface="+mn-ea"/>
                <a:cs typeface="+mn-ea"/>
              </a:rPr>
              <a:t>树补</a:t>
            </a:r>
            <a:r>
              <a:rPr kumimoji="0" lang="zh-CN" altLang="en-US" sz="2800" b="1" i="0" u="none" strike="noStrike" kern="1200" cap="none" spc="0" normalizeH="0" baseline="0" noProof="0" dirty="0">
                <a:ln>
                  <a:noFill/>
                </a:ln>
                <a:solidFill>
                  <a:schemeClr val="tx1"/>
                </a:solidFill>
                <a:effectLst/>
                <a:uLnTx/>
                <a:uFillTx/>
                <a:latin typeface="+mn-lt"/>
                <a:ea typeface="+mn-ea"/>
                <a:cs typeface="+mn-ea"/>
              </a:rPr>
              <a:t>。</a:t>
            </a:r>
          </a:p>
        </p:txBody>
      </p:sp>
      <p:grpSp>
        <p:nvGrpSpPr>
          <p:cNvPr id="188418" name="组合 3"/>
          <p:cNvGrpSpPr/>
          <p:nvPr/>
        </p:nvGrpSpPr>
        <p:grpSpPr>
          <a:xfrm>
            <a:off x="1141413" y="3479800"/>
            <a:ext cx="4292600" cy="2686050"/>
            <a:chOff x="1141413" y="3479800"/>
            <a:chExt cx="4292600" cy="2686050"/>
          </a:xfrm>
        </p:grpSpPr>
        <p:sp>
          <p:nvSpPr>
            <p:cNvPr id="188419" name="PA-椭圆 4"/>
            <p:cNvSpPr/>
            <p:nvPr>
              <p:custDataLst>
                <p:tags r:id="rId1"/>
              </p:custDataLst>
            </p:nvPr>
          </p:nvSpPr>
          <p:spPr>
            <a:xfrm>
              <a:off x="1792288" y="3549650"/>
              <a:ext cx="152400"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88420" name="PA-椭圆 5"/>
            <p:cNvSpPr/>
            <p:nvPr>
              <p:custDataLst>
                <p:tags r:id="rId2"/>
              </p:custDataLst>
            </p:nvPr>
          </p:nvSpPr>
          <p:spPr>
            <a:xfrm>
              <a:off x="1141413" y="4235450"/>
              <a:ext cx="149225"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88421" name="PA-椭圆 6"/>
            <p:cNvSpPr/>
            <p:nvPr>
              <p:custDataLst>
                <p:tags r:id="rId3"/>
              </p:custDataLst>
            </p:nvPr>
          </p:nvSpPr>
          <p:spPr>
            <a:xfrm>
              <a:off x="2547938" y="4235450"/>
              <a:ext cx="149225"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88422" name="PA-椭圆 7"/>
            <p:cNvSpPr/>
            <p:nvPr>
              <p:custDataLst>
                <p:tags r:id="rId4"/>
              </p:custDataLst>
            </p:nvPr>
          </p:nvSpPr>
          <p:spPr>
            <a:xfrm>
              <a:off x="1141413" y="5292725"/>
              <a:ext cx="149225"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88423" name="PA-椭圆 8"/>
            <p:cNvSpPr/>
            <p:nvPr>
              <p:custDataLst>
                <p:tags r:id="rId5"/>
              </p:custDataLst>
            </p:nvPr>
          </p:nvSpPr>
          <p:spPr>
            <a:xfrm>
              <a:off x="2547938" y="5292725"/>
              <a:ext cx="149225"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88424" name="PA-矩形 9"/>
            <p:cNvSpPr/>
            <p:nvPr>
              <p:custDataLst>
                <p:tags r:id="rId6"/>
              </p:custDataLst>
            </p:nvPr>
          </p:nvSpPr>
          <p:spPr>
            <a:xfrm>
              <a:off x="1189038" y="4289425"/>
              <a:ext cx="1457325" cy="1108075"/>
            </a:xfrm>
            <a:prstGeom prst="rect">
              <a:avLst/>
            </a:prstGeom>
            <a:noFill/>
            <a:ln w="9525" cap="flat" cmpd="sng">
              <a:solidFill>
                <a:schemeClr val="tx1"/>
              </a:solidFill>
              <a:prstDash val="solid"/>
              <a:miter/>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88425" name="PA-Line 10"/>
            <p:cNvSpPr/>
            <p:nvPr>
              <p:custDataLst>
                <p:tags r:id="rId7"/>
              </p:custDataLst>
            </p:nvPr>
          </p:nvSpPr>
          <p:spPr>
            <a:xfrm flipV="1">
              <a:off x="1239838" y="3603625"/>
              <a:ext cx="654050" cy="685800"/>
            </a:xfrm>
            <a:prstGeom prst="line">
              <a:avLst/>
            </a:prstGeom>
            <a:ln w="9525" cap="flat" cmpd="sng">
              <a:solidFill>
                <a:schemeClr val="tx1"/>
              </a:solidFill>
              <a:prstDash val="solid"/>
              <a:round/>
              <a:headEnd type="none" w="med" len="med"/>
              <a:tailEnd type="none" w="med" len="med"/>
            </a:ln>
          </p:spPr>
        </p:sp>
        <p:sp>
          <p:nvSpPr>
            <p:cNvPr id="188426" name="PA-Line 11"/>
            <p:cNvSpPr/>
            <p:nvPr>
              <p:custDataLst>
                <p:tags r:id="rId8"/>
              </p:custDataLst>
            </p:nvPr>
          </p:nvSpPr>
          <p:spPr>
            <a:xfrm>
              <a:off x="1893888" y="3603625"/>
              <a:ext cx="752475" cy="685800"/>
            </a:xfrm>
            <a:prstGeom prst="line">
              <a:avLst/>
            </a:prstGeom>
            <a:ln w="9525" cap="flat" cmpd="sng">
              <a:solidFill>
                <a:schemeClr val="tx1"/>
              </a:solidFill>
              <a:prstDash val="solid"/>
              <a:round/>
              <a:headEnd type="none" w="med" len="med"/>
              <a:tailEnd type="none" w="med" len="med"/>
            </a:ln>
          </p:spPr>
        </p:sp>
        <p:sp>
          <p:nvSpPr>
            <p:cNvPr id="188427" name="PA-Line 12"/>
            <p:cNvSpPr/>
            <p:nvPr>
              <p:custDataLst>
                <p:tags r:id="rId9"/>
              </p:custDataLst>
            </p:nvPr>
          </p:nvSpPr>
          <p:spPr>
            <a:xfrm flipH="1">
              <a:off x="1239838" y="4289425"/>
              <a:ext cx="1406525" cy="1057275"/>
            </a:xfrm>
            <a:prstGeom prst="line">
              <a:avLst/>
            </a:prstGeom>
            <a:ln w="9525" cap="flat" cmpd="sng">
              <a:solidFill>
                <a:schemeClr val="tx1"/>
              </a:solidFill>
              <a:prstDash val="solid"/>
              <a:round/>
              <a:headEnd type="none" w="med" len="med"/>
              <a:tailEnd type="none" w="med" len="med"/>
            </a:ln>
          </p:spPr>
        </p:sp>
        <p:sp>
          <p:nvSpPr>
            <p:cNvPr id="188428" name="PA-矩形 13"/>
            <p:cNvSpPr/>
            <p:nvPr>
              <p:custDataLst>
                <p:tags r:id="rId10"/>
              </p:custDataLst>
            </p:nvPr>
          </p:nvSpPr>
          <p:spPr>
            <a:xfrm>
              <a:off x="1344613" y="5588000"/>
              <a:ext cx="1079500" cy="577850"/>
            </a:xfrm>
            <a:prstGeom prst="rect">
              <a:avLst/>
            </a:prstGeom>
            <a:noFill/>
            <a:ln w="9525">
              <a:noFill/>
            </a:ln>
          </p:spPr>
          <p:txBody>
            <a:bodyPr wrap="none" anchor="ctr"/>
            <a:lstStyle/>
            <a:p>
              <a:pPr algn="ctr">
                <a:buSzTx/>
              </a:pPr>
              <a:r>
                <a:rPr lang="zh-CN" altLang="en-US" sz="2000" b="1" dirty="0">
                  <a:solidFill>
                    <a:srgbClr val="000099"/>
                  </a:solidFill>
                  <a:latin typeface="Garamond" panose="02020404030301010803" pitchFamily="18" charset="0"/>
                  <a:ea typeface="宋体" panose="02010600030101010101" pitchFamily="2" charset="-122"/>
                </a:rPr>
                <a:t>原图</a:t>
              </a:r>
            </a:p>
          </p:txBody>
        </p:sp>
        <p:sp>
          <p:nvSpPr>
            <p:cNvPr id="188429" name="PA-椭圆 14"/>
            <p:cNvSpPr/>
            <p:nvPr>
              <p:custDataLst>
                <p:tags r:id="rId11"/>
              </p:custDataLst>
            </p:nvPr>
          </p:nvSpPr>
          <p:spPr>
            <a:xfrm>
              <a:off x="4529138" y="3479800"/>
              <a:ext cx="149225" cy="155575"/>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88430" name="PA-椭圆 15"/>
            <p:cNvSpPr/>
            <p:nvPr>
              <p:custDataLst>
                <p:tags r:id="rId12"/>
              </p:custDataLst>
            </p:nvPr>
          </p:nvSpPr>
          <p:spPr>
            <a:xfrm>
              <a:off x="3875088" y="4165600"/>
              <a:ext cx="152400"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88431" name="PA-椭圆 16"/>
            <p:cNvSpPr/>
            <p:nvPr>
              <p:custDataLst>
                <p:tags r:id="rId13"/>
              </p:custDataLst>
            </p:nvPr>
          </p:nvSpPr>
          <p:spPr>
            <a:xfrm>
              <a:off x="5281613" y="4165600"/>
              <a:ext cx="152400"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88432" name="PA-椭圆 17"/>
            <p:cNvSpPr/>
            <p:nvPr>
              <p:custDataLst>
                <p:tags r:id="rId14"/>
              </p:custDataLst>
            </p:nvPr>
          </p:nvSpPr>
          <p:spPr>
            <a:xfrm>
              <a:off x="3875088" y="5222875"/>
              <a:ext cx="152400"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88433" name="PA-椭圆 18"/>
            <p:cNvSpPr/>
            <p:nvPr>
              <p:custDataLst>
                <p:tags r:id="rId15"/>
              </p:custDataLst>
            </p:nvPr>
          </p:nvSpPr>
          <p:spPr>
            <a:xfrm>
              <a:off x="5281613" y="5222875"/>
              <a:ext cx="152400"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88434" name="PA-Line 20"/>
            <p:cNvSpPr/>
            <p:nvPr>
              <p:custDataLst>
                <p:tags r:id="rId16"/>
              </p:custDataLst>
            </p:nvPr>
          </p:nvSpPr>
          <p:spPr>
            <a:xfrm flipV="1">
              <a:off x="3976688" y="3530600"/>
              <a:ext cx="650875" cy="688975"/>
            </a:xfrm>
            <a:prstGeom prst="line">
              <a:avLst/>
            </a:prstGeom>
            <a:ln w="9525" cap="flat" cmpd="sng">
              <a:solidFill>
                <a:schemeClr val="tx1"/>
              </a:solidFill>
              <a:prstDash val="solid"/>
              <a:round/>
              <a:headEnd type="none" w="med" len="med"/>
              <a:tailEnd type="none" w="med" len="med"/>
            </a:ln>
          </p:spPr>
        </p:sp>
        <p:sp>
          <p:nvSpPr>
            <p:cNvPr id="188435" name="PA-Line 21"/>
            <p:cNvSpPr/>
            <p:nvPr>
              <p:custDataLst>
                <p:tags r:id="rId17"/>
              </p:custDataLst>
            </p:nvPr>
          </p:nvSpPr>
          <p:spPr>
            <a:xfrm>
              <a:off x="4627563" y="3530600"/>
              <a:ext cx="755650" cy="688975"/>
            </a:xfrm>
            <a:prstGeom prst="line">
              <a:avLst/>
            </a:prstGeom>
            <a:ln w="9525" cap="flat" cmpd="sng">
              <a:solidFill>
                <a:schemeClr val="tx1"/>
              </a:solidFill>
              <a:prstDash val="solid"/>
              <a:round/>
              <a:headEnd type="none" w="med" len="med"/>
              <a:tailEnd type="none" w="med" len="med"/>
            </a:ln>
          </p:spPr>
        </p:sp>
        <p:sp>
          <p:nvSpPr>
            <p:cNvPr id="188436" name="PA-矩形 23"/>
            <p:cNvSpPr/>
            <p:nvPr>
              <p:custDataLst>
                <p:tags r:id="rId18"/>
              </p:custDataLst>
            </p:nvPr>
          </p:nvSpPr>
          <p:spPr>
            <a:xfrm>
              <a:off x="4078288" y="5518150"/>
              <a:ext cx="1079500" cy="574675"/>
            </a:xfrm>
            <a:prstGeom prst="rect">
              <a:avLst/>
            </a:prstGeom>
            <a:noFill/>
            <a:ln w="9525">
              <a:noFill/>
            </a:ln>
          </p:spPr>
          <p:txBody>
            <a:bodyPr wrap="none" anchor="ctr"/>
            <a:lstStyle/>
            <a:p>
              <a:pPr algn="ctr">
                <a:buSzTx/>
              </a:pPr>
              <a:r>
                <a:rPr lang="zh-CN" altLang="en-US" sz="2000" b="1" dirty="0">
                  <a:solidFill>
                    <a:srgbClr val="000099"/>
                  </a:solidFill>
                  <a:latin typeface="Garamond" panose="02020404030301010803" pitchFamily="18" charset="0"/>
                  <a:ea typeface="宋体" panose="02010600030101010101" pitchFamily="2" charset="-122"/>
                </a:rPr>
                <a:t>树枝集</a:t>
              </a:r>
              <a:endParaRPr lang="en-US" altLang="zh-CN" sz="2000" b="1" dirty="0">
                <a:solidFill>
                  <a:srgbClr val="000099"/>
                </a:solidFill>
                <a:latin typeface="Garamond" panose="02020404030301010803" pitchFamily="18" charset="0"/>
                <a:ea typeface="宋体" panose="02010600030101010101" pitchFamily="2" charset="-122"/>
              </a:endParaRPr>
            </a:p>
          </p:txBody>
        </p:sp>
        <p:sp>
          <p:nvSpPr>
            <p:cNvPr id="188437" name="PA-Line 24"/>
            <p:cNvSpPr/>
            <p:nvPr>
              <p:custDataLst>
                <p:tags r:id="rId19"/>
              </p:custDataLst>
            </p:nvPr>
          </p:nvSpPr>
          <p:spPr>
            <a:xfrm>
              <a:off x="3935413" y="4219575"/>
              <a:ext cx="0" cy="1082675"/>
            </a:xfrm>
            <a:prstGeom prst="line">
              <a:avLst/>
            </a:prstGeom>
            <a:ln w="9525" cap="flat" cmpd="sng">
              <a:solidFill>
                <a:schemeClr val="tx1"/>
              </a:solidFill>
              <a:prstDash val="solid"/>
              <a:round/>
              <a:headEnd type="none" w="med" len="med"/>
              <a:tailEnd type="none" w="med" len="med"/>
            </a:ln>
          </p:spPr>
        </p:sp>
        <p:sp>
          <p:nvSpPr>
            <p:cNvPr id="188438" name="PA-Line 25"/>
            <p:cNvSpPr/>
            <p:nvPr>
              <p:custDataLst>
                <p:tags r:id="rId20"/>
              </p:custDataLst>
            </p:nvPr>
          </p:nvSpPr>
          <p:spPr>
            <a:xfrm>
              <a:off x="5373688" y="4219575"/>
              <a:ext cx="0" cy="1082675"/>
            </a:xfrm>
            <a:prstGeom prst="line">
              <a:avLst/>
            </a:prstGeom>
            <a:ln w="9525" cap="flat" cmpd="sng">
              <a:solidFill>
                <a:schemeClr val="tx1"/>
              </a:solidFill>
              <a:prstDash val="solid"/>
              <a:round/>
              <a:headEnd type="none" w="med" len="med"/>
              <a:tailEnd type="none" w="med" len="med"/>
            </a:ln>
          </p:spPr>
        </p:sp>
      </p:grpSp>
      <p:sp>
        <p:nvSpPr>
          <p:cNvPr id="188439" name="Oval 27"/>
          <p:cNvSpPr/>
          <p:nvPr/>
        </p:nvSpPr>
        <p:spPr>
          <a:xfrm>
            <a:off x="6570663" y="4165600"/>
            <a:ext cx="152400"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88440" name="Oval 28"/>
          <p:cNvSpPr/>
          <p:nvPr/>
        </p:nvSpPr>
        <p:spPr>
          <a:xfrm>
            <a:off x="7977188" y="4165600"/>
            <a:ext cx="152400"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88441" name="Oval 29"/>
          <p:cNvSpPr/>
          <p:nvPr/>
        </p:nvSpPr>
        <p:spPr>
          <a:xfrm>
            <a:off x="6570663" y="5222875"/>
            <a:ext cx="152400"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88442" name="Oval 30"/>
          <p:cNvSpPr/>
          <p:nvPr/>
        </p:nvSpPr>
        <p:spPr>
          <a:xfrm>
            <a:off x="7977188" y="5222875"/>
            <a:ext cx="152400"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88443" name="Rectangle 37"/>
          <p:cNvSpPr/>
          <p:nvPr/>
        </p:nvSpPr>
        <p:spPr>
          <a:xfrm>
            <a:off x="6815138" y="5518150"/>
            <a:ext cx="1079500" cy="574675"/>
          </a:xfrm>
          <a:prstGeom prst="rect">
            <a:avLst/>
          </a:prstGeom>
          <a:noFill/>
          <a:ln w="9525">
            <a:noFill/>
          </a:ln>
        </p:spPr>
        <p:txBody>
          <a:bodyPr wrap="none" anchor="ctr"/>
          <a:lstStyle/>
          <a:p>
            <a:pPr algn="ctr">
              <a:buSzTx/>
            </a:pPr>
            <a:r>
              <a:rPr lang="zh-CN" altLang="en-US" sz="2000" b="1" dirty="0">
                <a:solidFill>
                  <a:srgbClr val="000099"/>
                </a:solidFill>
                <a:latin typeface="Garamond" panose="02020404030301010803" pitchFamily="18" charset="0"/>
                <a:ea typeface="宋体" panose="02010600030101010101" pitchFamily="2" charset="-122"/>
              </a:rPr>
              <a:t>连枝集</a:t>
            </a:r>
            <a:endParaRPr lang="en-US" altLang="zh-CN" sz="2000" b="1" dirty="0">
              <a:solidFill>
                <a:srgbClr val="000099"/>
              </a:solidFill>
              <a:latin typeface="Garamond" panose="02020404030301010803" pitchFamily="18" charset="0"/>
              <a:ea typeface="宋体" panose="02010600030101010101" pitchFamily="2" charset="-122"/>
            </a:endParaRPr>
          </a:p>
        </p:txBody>
      </p:sp>
      <p:cxnSp>
        <p:nvCxnSpPr>
          <p:cNvPr id="3" name="直接连接符 2"/>
          <p:cNvCxnSpPr>
            <a:stCxn id="188439" idx="6"/>
            <a:endCxn id="188440" idx="6"/>
          </p:cNvCxnSpPr>
          <p:nvPr/>
        </p:nvCxnSpPr>
        <p:spPr>
          <a:xfrm>
            <a:off x="6723063" y="4244975"/>
            <a:ext cx="1406525"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a:stCxn id="188441" idx="1"/>
            <a:endCxn id="188440" idx="6"/>
          </p:cNvCxnSpPr>
          <p:nvPr/>
        </p:nvCxnSpPr>
        <p:spPr>
          <a:xfrm flipV="1">
            <a:off x="6592888" y="4324350"/>
            <a:ext cx="1536700" cy="92075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188441" idx="1"/>
            <a:endCxn id="188440" idx="6"/>
          </p:cNvCxnSpPr>
          <p:nvPr/>
        </p:nvCxnSpPr>
        <p:spPr>
          <a:xfrm>
            <a:off x="6657975" y="5346700"/>
            <a:ext cx="1406525"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20163">
                                            <p:txEl>
                                              <p:pRg st="0" end="0"/>
                                            </p:txEl>
                                          </p:spTgt>
                                        </p:tgtEl>
                                        <p:attrNameLst>
                                          <p:attrName>style.visibility</p:attrName>
                                        </p:attrNameLst>
                                      </p:cBhvr>
                                      <p:to>
                                        <p:strVal val="visible"/>
                                      </p:to>
                                    </p:set>
                                    <p:anim calcmode="lin" valueType="num">
                                      <p:cBhvr>
                                        <p:cTn id="7" dur="500" fill="hold"/>
                                        <p:tgtEl>
                                          <p:spTgt spid="22016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2016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220163">
                                            <p:txEl>
                                              <p:pRg st="0" end="0"/>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20163">
                                            <p:txEl>
                                              <p:pRg st="1" end="1"/>
                                            </p:txEl>
                                          </p:spTgt>
                                        </p:tgtEl>
                                        <p:attrNameLst>
                                          <p:attrName>style.visibility</p:attrName>
                                        </p:attrNameLst>
                                      </p:cBhvr>
                                      <p:to>
                                        <p:strVal val="visible"/>
                                      </p:to>
                                    </p:set>
                                    <p:anim calcmode="lin" valueType="num">
                                      <p:cBhvr>
                                        <p:cTn id="12" dur="500" fill="hold"/>
                                        <p:tgtEl>
                                          <p:spTgt spid="22016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22016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220163">
                                            <p:txEl>
                                              <p:pRg st="1" end="1"/>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20163">
                                            <p:txEl>
                                              <p:pRg st="2" end="2"/>
                                            </p:txEl>
                                          </p:spTgt>
                                        </p:tgtEl>
                                        <p:attrNameLst>
                                          <p:attrName>style.visibility</p:attrName>
                                        </p:attrNameLst>
                                      </p:cBhvr>
                                      <p:to>
                                        <p:strVal val="visible"/>
                                      </p:to>
                                    </p:set>
                                    <p:anim calcmode="lin" valueType="num">
                                      <p:cBhvr>
                                        <p:cTn id="17" dur="500" fill="hold"/>
                                        <p:tgtEl>
                                          <p:spTgt spid="22016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22016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220163">
                                            <p:txEl>
                                              <p:pRg st="2" end="2"/>
                                            </p:txEl>
                                          </p:spTgt>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20163">
                                            <p:txEl>
                                              <p:pRg st="3" end="3"/>
                                            </p:txEl>
                                          </p:spTgt>
                                        </p:tgtEl>
                                        <p:attrNameLst>
                                          <p:attrName>style.visibility</p:attrName>
                                        </p:attrNameLst>
                                      </p:cBhvr>
                                      <p:to>
                                        <p:strVal val="visible"/>
                                      </p:to>
                                    </p:set>
                                    <p:anim calcmode="lin" valueType="num">
                                      <p:cBhvr>
                                        <p:cTn id="22" dur="500" fill="hold"/>
                                        <p:tgtEl>
                                          <p:spTgt spid="220163">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220163">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22016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6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标题 1"/>
          <p:cNvSpPr>
            <a:spLocks noGrp="1"/>
          </p:cNvSpPr>
          <p:nvPr>
            <p:ph type="title"/>
          </p:nvPr>
        </p:nvSpPr>
        <p:spPr>
          <a:xfrm>
            <a:off x="457200" y="188913"/>
            <a:ext cx="8293100" cy="654050"/>
          </a:xfrm>
        </p:spPr>
        <p:txBody>
          <a:bodyPr vert="horz" wrap="square" lIns="91440" tIns="45720" rIns="91440" bIns="45720" anchor="b"/>
          <a:lstStyle/>
          <a:p>
            <a:pPr eaLnBrk="1" hangingPunct="1"/>
            <a:r>
              <a:rPr lang="zh-CN" altLang="en-US" dirty="0"/>
              <a:t>图</a:t>
            </a:r>
            <a:r>
              <a:rPr lang="en-US" altLang="zh-CN" dirty="0"/>
              <a:t>G</a:t>
            </a:r>
            <a:r>
              <a:rPr lang="zh-CN" altLang="en-US" dirty="0"/>
              <a:t>的阶及其空度</a:t>
            </a:r>
          </a:p>
        </p:txBody>
      </p:sp>
      <p:sp>
        <p:nvSpPr>
          <p:cNvPr id="220163" name="Rectangle 3"/>
          <p:cNvSpPr>
            <a:spLocks noGrp="1" noRot="1" noChangeArrowheads="1"/>
          </p:cNvSpPr>
          <p:nvPr>
            <p:ph idx="1"/>
          </p:nvPr>
        </p:nvSpPr>
        <p:spPr>
          <a:xfrm>
            <a:off x="382588" y="879475"/>
            <a:ext cx="8293100" cy="4886325"/>
          </a:xfrm>
        </p:spPr>
        <p:txBody>
          <a:bodyPr vert="horz" wrap="square" lIns="91440" tIns="45720" rIns="91440" bIns="45720" numCol="1" rtlCol="0" anchor="t" anchorCtr="0" compatLnSpc="1">
            <a:normAutofit/>
          </a:bodyPr>
          <a:lstStyle/>
          <a:p>
            <a:pPr marL="357505" marR="0" lvl="1" indent="-357505" algn="just" defTabSz="914400" rtl="0" eaLnBrk="1" fontAlgn="auto" latinLnBrk="0" hangingPunct="1">
              <a:lnSpc>
                <a:spcPct val="120000"/>
              </a:lnSpc>
              <a:spcBef>
                <a:spcPts val="0"/>
              </a:spcBef>
              <a:spcAft>
                <a:spcPts val="600"/>
              </a:spcAft>
              <a:buClr>
                <a:schemeClr val="accent2">
                  <a:lumMod val="60000"/>
                  <a:lumOff val="40000"/>
                </a:schemeClr>
              </a:buClr>
              <a:buSzTx/>
              <a:buFont typeface="幼圆" panose="02010509060101010101" pitchFamily="49" charset="-122"/>
              <a:buChar char=" "/>
              <a:defRPr/>
            </a:pPr>
            <a:r>
              <a:rPr kumimoji="0" lang="zh-CN" altLang="en-US" sz="2400" b="1" i="0" u="none" strike="noStrike" kern="1200" cap="none" spc="0" normalizeH="0" baseline="0" noProof="0" dirty="0">
                <a:ln>
                  <a:noFill/>
                </a:ln>
                <a:solidFill>
                  <a:schemeClr val="tx1"/>
                </a:solidFill>
                <a:effectLst/>
                <a:uLnTx/>
                <a:uFillTx/>
                <a:latin typeface="+mn-ea"/>
                <a:ea typeface="+mn-ea"/>
                <a:cs typeface="+mn-ea"/>
              </a:rPr>
              <a:t>联结图</a:t>
            </a:r>
            <a:r>
              <a:rPr kumimoji="0" lang="en-US" altLang="zh-CN" sz="2400" b="1" i="0" u="none" strike="noStrike" kern="1200" cap="none" spc="0" normalizeH="0" baseline="0" noProof="0" dirty="0">
                <a:ln>
                  <a:noFill/>
                </a:ln>
                <a:solidFill>
                  <a:schemeClr val="tx1"/>
                </a:solidFill>
                <a:effectLst/>
                <a:uLnTx/>
                <a:uFillTx/>
                <a:latin typeface="+mn-ea"/>
                <a:ea typeface="+mn-ea"/>
                <a:cs typeface="+mn-ea"/>
              </a:rPr>
              <a:t>G</a:t>
            </a:r>
            <a:r>
              <a:rPr kumimoji="0" lang="zh-CN" altLang="en-US" sz="2400" b="1" i="0" u="none" strike="noStrike" kern="1200" cap="none" spc="0" normalizeH="0" baseline="0" noProof="0" dirty="0">
                <a:ln>
                  <a:noFill/>
                </a:ln>
                <a:solidFill>
                  <a:schemeClr val="tx1"/>
                </a:solidFill>
                <a:effectLst/>
                <a:uLnTx/>
                <a:uFillTx/>
                <a:latin typeface="+mn-ea"/>
                <a:ea typeface="+mn-ea"/>
                <a:cs typeface="+mn-ea"/>
              </a:rPr>
              <a:t>的主树</a:t>
            </a:r>
            <a:r>
              <a:rPr kumimoji="0" lang="en-US" altLang="zh-CN" sz="2400" b="1" i="0" u="none" strike="noStrike" kern="1200" cap="none" spc="0" normalizeH="0" baseline="0" noProof="0" dirty="0">
                <a:ln>
                  <a:noFill/>
                </a:ln>
                <a:solidFill>
                  <a:schemeClr val="tx1"/>
                </a:solidFill>
                <a:effectLst/>
                <a:uLnTx/>
                <a:uFillTx/>
                <a:latin typeface="+mn-ea"/>
                <a:ea typeface="+mn-ea"/>
                <a:cs typeface="+mn-ea"/>
              </a:rPr>
              <a:t>T</a:t>
            </a:r>
            <a:r>
              <a:rPr kumimoji="0" lang="zh-CN" altLang="en-US" sz="2400" b="1" i="0" u="none" strike="noStrike" kern="1200" cap="none" spc="0" normalizeH="0" baseline="0" noProof="0" dirty="0">
                <a:ln>
                  <a:noFill/>
                </a:ln>
                <a:solidFill>
                  <a:schemeClr val="tx1"/>
                </a:solidFill>
                <a:effectLst/>
                <a:uLnTx/>
                <a:uFillTx/>
                <a:latin typeface="+mn-ea"/>
                <a:ea typeface="+mn-ea"/>
                <a:cs typeface="+mn-ea"/>
              </a:rPr>
              <a:t>的</a:t>
            </a:r>
            <a:r>
              <a:rPr kumimoji="0" lang="zh-CN" altLang="en-US" sz="2400" b="1" i="0" u="none" strike="noStrike" kern="1200" cap="none" spc="0" normalizeH="0" baseline="0" noProof="0" dirty="0">
                <a:ln>
                  <a:noFill/>
                </a:ln>
                <a:solidFill>
                  <a:srgbClr val="FC3E3E"/>
                </a:solidFill>
                <a:effectLst/>
                <a:uLnTx/>
                <a:uFillTx/>
                <a:latin typeface="+mn-ea"/>
                <a:ea typeface="+mn-ea"/>
                <a:cs typeface="+mn-ea"/>
              </a:rPr>
              <a:t>树枝数</a:t>
            </a:r>
            <a:r>
              <a:rPr kumimoji="0" lang="zh-CN" altLang="en-US" sz="2400" b="1" i="0" u="none" strike="noStrike" kern="1200" cap="none" spc="0" normalizeH="0" baseline="0" noProof="0" dirty="0">
                <a:ln>
                  <a:noFill/>
                </a:ln>
                <a:solidFill>
                  <a:schemeClr val="tx1"/>
                </a:solidFill>
                <a:effectLst/>
                <a:uLnTx/>
                <a:uFillTx/>
                <a:latin typeface="+mn-ea"/>
                <a:ea typeface="+mn-ea"/>
                <a:cs typeface="+mn-ea"/>
              </a:rPr>
              <a:t>称为图</a:t>
            </a:r>
            <a:r>
              <a:rPr kumimoji="0" lang="en-US" altLang="zh-CN" sz="2400" b="1" i="0" u="none" strike="noStrike" kern="1200" cap="none" spc="0" normalizeH="0" baseline="0" noProof="0" dirty="0">
                <a:ln>
                  <a:noFill/>
                </a:ln>
                <a:solidFill>
                  <a:schemeClr val="tx1"/>
                </a:solidFill>
                <a:effectLst/>
                <a:uLnTx/>
                <a:uFillTx/>
                <a:latin typeface="+mn-ea"/>
                <a:ea typeface="+mn-ea"/>
                <a:cs typeface="+mn-ea"/>
              </a:rPr>
              <a:t>G</a:t>
            </a:r>
            <a:r>
              <a:rPr kumimoji="0" lang="zh-CN" altLang="en-US" sz="2400" b="1" i="0" u="none" strike="noStrike" kern="1200" cap="none" spc="0" normalizeH="0" baseline="0" noProof="0" dirty="0">
                <a:ln>
                  <a:noFill/>
                </a:ln>
                <a:solidFill>
                  <a:schemeClr val="tx1"/>
                </a:solidFill>
                <a:effectLst/>
                <a:uLnTx/>
                <a:uFillTx/>
                <a:latin typeface="+mn-ea"/>
                <a:ea typeface="+mn-ea"/>
                <a:cs typeface="+mn-ea"/>
              </a:rPr>
              <a:t>的阶。</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kumimoji="0" lang="zh-CN" altLang="en-US" sz="2400" b="1" i="0" u="none" strike="noStrike" kern="1200" cap="none" spc="0" normalizeH="0" baseline="0" noProof="0" dirty="0">
                <a:ln>
                  <a:noFill/>
                </a:ln>
                <a:solidFill>
                  <a:schemeClr val="tx1"/>
                </a:solidFill>
                <a:effectLst/>
                <a:uLnTx/>
                <a:uFillTx/>
                <a:latin typeface="+mn-lt"/>
                <a:ea typeface="+mn-ea"/>
                <a:cs typeface="+mn-ea"/>
              </a:rPr>
              <a:t>若图</a:t>
            </a:r>
            <a:r>
              <a:rPr kumimoji="0" lang="en-US" altLang="zh-CN" sz="2400" b="1" i="0" u="none" strike="noStrike" kern="1200" cap="none" spc="0" normalizeH="0" baseline="0" noProof="0" dirty="0">
                <a:ln>
                  <a:noFill/>
                </a:ln>
                <a:solidFill>
                  <a:schemeClr val="tx1"/>
                </a:solidFill>
                <a:effectLst/>
                <a:uLnTx/>
                <a:uFillTx/>
                <a:latin typeface="+mn-lt"/>
                <a:ea typeface="+mn-ea"/>
                <a:cs typeface="+mn-ea"/>
              </a:rPr>
              <a:t>G</a:t>
            </a:r>
            <a:r>
              <a:rPr kumimoji="0" lang="zh-CN" altLang="en-US" sz="2400" b="1" i="0" u="none" strike="noStrike" kern="1200" cap="none" spc="0" normalizeH="0" baseline="0" noProof="0" dirty="0">
                <a:ln>
                  <a:noFill/>
                </a:ln>
                <a:solidFill>
                  <a:schemeClr val="tx1"/>
                </a:solidFill>
                <a:effectLst/>
                <a:uLnTx/>
                <a:uFillTx/>
                <a:latin typeface="+mn-lt"/>
                <a:ea typeface="+mn-ea"/>
                <a:cs typeface="+mn-ea"/>
              </a:rPr>
              <a:t>有</a:t>
            </a:r>
            <a:r>
              <a:rPr kumimoji="0" lang="en-US" altLang="zh-CN" sz="2400" b="1" i="0" u="none" strike="noStrike" kern="1200" cap="none" spc="0" normalizeH="0" baseline="0" noProof="0" dirty="0">
                <a:ln>
                  <a:noFill/>
                </a:ln>
                <a:solidFill>
                  <a:schemeClr val="tx1"/>
                </a:solidFill>
                <a:effectLst/>
                <a:uLnTx/>
                <a:uFillTx/>
                <a:latin typeface="+mn-lt"/>
                <a:ea typeface="+mn-ea"/>
                <a:cs typeface="+mn-ea"/>
              </a:rPr>
              <a:t>n</a:t>
            </a:r>
            <a:r>
              <a:rPr kumimoji="0" lang="zh-CN" altLang="en-US" sz="2400" b="1" i="0" u="none" strike="noStrike" kern="1200" cap="none" spc="0" normalizeH="0" baseline="0" noProof="0" dirty="0">
                <a:ln>
                  <a:noFill/>
                </a:ln>
                <a:solidFill>
                  <a:schemeClr val="tx1"/>
                </a:solidFill>
                <a:effectLst/>
                <a:uLnTx/>
                <a:uFillTx/>
                <a:latin typeface="+mn-lt"/>
                <a:ea typeface="+mn-ea"/>
                <a:cs typeface="+mn-ea"/>
              </a:rPr>
              <a:t>个端，则它的阶</a:t>
            </a:r>
            <a:r>
              <a:rPr kumimoji="0" lang="en-US" altLang="zh-CN" sz="2400" b="1" i="0" u="none" strike="noStrike" kern="1200" cap="none" spc="0" normalizeH="0" baseline="0" noProof="0" dirty="0">
                <a:ln>
                  <a:noFill/>
                </a:ln>
                <a:solidFill>
                  <a:schemeClr val="tx1"/>
                </a:solidFill>
                <a:effectLst/>
                <a:uLnTx/>
                <a:uFillTx/>
                <a:latin typeface="Symbol" panose="05050102010706020507" pitchFamily="18" charset="2"/>
                <a:ea typeface="+mn-ea"/>
                <a:cs typeface="+mn-ea"/>
              </a:rPr>
              <a:t>r</a:t>
            </a:r>
            <a:r>
              <a:rPr kumimoji="0" lang="zh-CN" altLang="en-US" sz="2400" b="1" i="0" u="none" strike="noStrike" kern="1200" cap="none" spc="0" normalizeH="0" baseline="0" noProof="0" dirty="0">
                <a:ln>
                  <a:noFill/>
                </a:ln>
                <a:solidFill>
                  <a:schemeClr val="tx1"/>
                </a:solidFill>
                <a:effectLst/>
                <a:uLnTx/>
                <a:uFillTx/>
                <a:latin typeface="+mn-lt"/>
                <a:ea typeface="+mn-ea"/>
                <a:cs typeface="+mn-ea"/>
              </a:rPr>
              <a:t>为</a:t>
            </a:r>
            <a:r>
              <a:rPr kumimoji="0" lang="en-US" altLang="zh-CN" sz="2400" b="1" i="0" u="none" strike="noStrike" kern="1200" cap="none" spc="0" normalizeH="0" baseline="0" noProof="0" dirty="0">
                <a:ln>
                  <a:noFill/>
                </a:ln>
                <a:solidFill>
                  <a:schemeClr val="tx1"/>
                </a:solidFill>
                <a:effectLst/>
                <a:uLnTx/>
                <a:uFillTx/>
                <a:latin typeface="Symbol" panose="05050102010706020507" pitchFamily="18" charset="2"/>
                <a:ea typeface="+mn-ea"/>
                <a:cs typeface="+mn-ea"/>
              </a:rPr>
              <a:t>r</a:t>
            </a:r>
            <a:r>
              <a:rPr kumimoji="0" lang="en-US" altLang="zh-CN" sz="2400" b="1" i="0" u="none" strike="noStrike" kern="1200" cap="none" spc="0" normalizeH="0" baseline="0" noProof="0" dirty="0">
                <a:ln>
                  <a:noFill/>
                </a:ln>
                <a:solidFill>
                  <a:schemeClr val="tx1"/>
                </a:solidFill>
                <a:effectLst/>
                <a:uLnTx/>
                <a:uFillTx/>
                <a:latin typeface="+mn-lt"/>
                <a:ea typeface="+mn-ea"/>
                <a:cs typeface="+mn-ea"/>
              </a:rPr>
              <a:t>(G)=</a:t>
            </a:r>
            <a:r>
              <a:rPr kumimoji="0" lang="en-US" altLang="zh-CN" sz="2400" b="1" i="0" u="none" strike="noStrike" kern="1200" cap="none" spc="0" normalizeH="0" baseline="0" noProof="0" dirty="0">
                <a:ln>
                  <a:noFill/>
                </a:ln>
                <a:solidFill>
                  <a:schemeClr val="tx1"/>
                </a:solidFill>
                <a:effectLst/>
                <a:uLnTx/>
                <a:uFillTx/>
                <a:latin typeface="Symbol" panose="05050102010706020507" pitchFamily="18" charset="2"/>
                <a:ea typeface="+mn-ea"/>
                <a:cs typeface="+mn-ea"/>
              </a:rPr>
              <a:t>r</a:t>
            </a:r>
            <a:r>
              <a:rPr kumimoji="0" lang="en-US" altLang="zh-CN" sz="2400" b="1" i="0" u="none" strike="noStrike" kern="1200" cap="none" spc="0" normalizeH="0" baseline="0" noProof="0" dirty="0">
                <a:ln>
                  <a:noFill/>
                </a:ln>
                <a:solidFill>
                  <a:schemeClr val="tx1"/>
                </a:solidFill>
                <a:effectLst/>
                <a:uLnTx/>
                <a:uFillTx/>
                <a:latin typeface="+mn-lt"/>
                <a:ea typeface="+mn-ea"/>
                <a:cs typeface="+mn-ea"/>
              </a:rPr>
              <a:t>=|T|=</a:t>
            </a:r>
            <a:r>
              <a:rPr kumimoji="0" lang="en-US" altLang="zh-CN" sz="2400" b="1" i="0" u="none" strike="noStrike" kern="1200" cap="none" spc="0" normalizeH="0" baseline="0" noProof="0" dirty="0" err="1">
                <a:ln>
                  <a:noFill/>
                </a:ln>
                <a:solidFill>
                  <a:schemeClr val="tx1"/>
                </a:solidFill>
                <a:effectLst/>
                <a:uLnTx/>
                <a:uFillTx/>
                <a:latin typeface="+mn-lt"/>
                <a:ea typeface="+mn-ea"/>
                <a:cs typeface="+mn-ea"/>
              </a:rPr>
              <a:t>m</a:t>
            </a:r>
            <a:r>
              <a:rPr kumimoji="0" lang="en-US" altLang="zh-CN" sz="2400" b="1" i="0" u="none" strike="noStrike" kern="1200" cap="none" spc="0" normalizeH="0" baseline="-25000" noProof="0" dirty="0" err="1">
                <a:ln>
                  <a:noFill/>
                </a:ln>
                <a:solidFill>
                  <a:schemeClr val="tx1"/>
                </a:solidFill>
                <a:effectLst/>
                <a:uLnTx/>
                <a:uFillTx/>
                <a:latin typeface="+mn-lt"/>
                <a:ea typeface="+mn-ea"/>
                <a:cs typeface="+mn-ea"/>
              </a:rPr>
              <a:t>T</a:t>
            </a:r>
            <a:r>
              <a:rPr kumimoji="0" lang="en-US" altLang="zh-CN" sz="2400" b="1" i="0" u="none" strike="noStrike" kern="1200" cap="none" spc="0" normalizeH="0" baseline="0" noProof="0" dirty="0">
                <a:ln>
                  <a:noFill/>
                </a:ln>
                <a:solidFill>
                  <a:schemeClr val="tx1"/>
                </a:solidFill>
                <a:effectLst/>
                <a:uLnTx/>
                <a:uFillTx/>
                <a:latin typeface="+mn-lt"/>
                <a:ea typeface="+mn-ea"/>
                <a:cs typeface="+mn-ea"/>
              </a:rPr>
              <a:t>=</a:t>
            </a:r>
            <a:r>
              <a:rPr kumimoji="0" lang="en-US" altLang="zh-CN" sz="2400" b="1" i="0" u="none" strike="noStrike" kern="1200" cap="none" spc="0" normalizeH="0" baseline="0" noProof="0" dirty="0">
                <a:ln>
                  <a:noFill/>
                </a:ln>
                <a:solidFill>
                  <a:srgbClr val="FF0000"/>
                </a:solidFill>
                <a:effectLst/>
                <a:uLnTx/>
                <a:uFillTx/>
                <a:latin typeface="+mn-lt"/>
                <a:ea typeface="+mn-ea"/>
                <a:cs typeface="+mn-ea"/>
              </a:rPr>
              <a:t>n-1</a:t>
            </a:r>
          </a:p>
          <a:p>
            <a:pPr marL="1143000" marR="0" lvl="2" indent="-228600" algn="l" defTabSz="914400" rtl="0" eaLnBrk="1" fontAlgn="auto" latinLnBrk="0" hangingPunct="1">
              <a:lnSpc>
                <a:spcPct val="90000"/>
              </a:lnSpc>
              <a:spcBef>
                <a:spcPts val="500"/>
              </a:spcBef>
              <a:spcAft>
                <a:spcPts val="0"/>
              </a:spcAft>
              <a:buClrTx/>
              <a:buSzTx/>
              <a:buFont typeface="Wingdings" panose="05000000000000000000" pitchFamily="2" charset="2"/>
              <a:buNone/>
              <a:defRPr/>
            </a:pPr>
            <a:r>
              <a:rPr kumimoji="0" lang="zh-CN" altLang="en-US" sz="2400" b="1" i="0" u="none" strike="noStrike" kern="1200" cap="none" spc="0" normalizeH="0" baseline="0" noProof="0" dirty="0">
                <a:ln>
                  <a:noFill/>
                </a:ln>
                <a:solidFill>
                  <a:srgbClr val="FF0000"/>
                </a:solidFill>
                <a:effectLst/>
                <a:uLnTx/>
                <a:uFillTx/>
                <a:latin typeface="+mn-lt"/>
                <a:ea typeface="+mn-ea"/>
                <a:cs typeface="+mn-ea"/>
              </a:rPr>
              <a:t> </a:t>
            </a:r>
            <a:r>
              <a:rPr kumimoji="0" lang="en-US" altLang="zh-CN" sz="2400" b="1" i="0" u="none" strike="noStrike" kern="1200" cap="none" spc="0" normalizeH="0" baseline="0" noProof="0" dirty="0">
                <a:ln>
                  <a:noFill/>
                </a:ln>
                <a:solidFill>
                  <a:srgbClr val="FF0000"/>
                </a:solidFill>
                <a:effectLst/>
                <a:uLnTx/>
                <a:uFillTx/>
                <a:latin typeface="+mn-lt"/>
                <a:ea typeface="+mn-ea"/>
                <a:cs typeface="+mn-ea"/>
              </a:rPr>
              <a:t>|T| </a:t>
            </a:r>
            <a:r>
              <a:rPr kumimoji="0" lang="zh-CN" altLang="en-US" sz="2400" b="1" i="0" u="none" strike="noStrike" kern="1200" cap="none" spc="0" normalizeH="0" baseline="0" noProof="0" dirty="0">
                <a:ln>
                  <a:noFill/>
                </a:ln>
                <a:solidFill>
                  <a:srgbClr val="FF0000"/>
                </a:solidFill>
                <a:effectLst/>
                <a:uLnTx/>
                <a:uFillTx/>
                <a:latin typeface="+mn-lt"/>
                <a:ea typeface="+mn-ea"/>
                <a:cs typeface="+mn-ea"/>
              </a:rPr>
              <a:t>表示</a:t>
            </a:r>
            <a:r>
              <a:rPr kumimoji="0" lang="en-US" altLang="zh-CN" sz="2400" b="1" i="0" u="none" strike="noStrike" kern="1200" cap="none" spc="0" normalizeH="0" baseline="0" noProof="0" dirty="0">
                <a:ln>
                  <a:noFill/>
                </a:ln>
                <a:solidFill>
                  <a:srgbClr val="FF0000"/>
                </a:solidFill>
                <a:effectLst/>
                <a:uLnTx/>
                <a:uFillTx/>
                <a:latin typeface="+mn-lt"/>
                <a:ea typeface="+mn-ea"/>
                <a:cs typeface="+mn-ea"/>
              </a:rPr>
              <a:t>T</a:t>
            </a:r>
            <a:r>
              <a:rPr kumimoji="0" lang="zh-CN" altLang="en-US" sz="2400" b="1" i="0" u="none" strike="noStrike" kern="1200" cap="none" spc="0" normalizeH="0" baseline="0" noProof="0" dirty="0">
                <a:ln>
                  <a:noFill/>
                </a:ln>
                <a:solidFill>
                  <a:srgbClr val="FF0000"/>
                </a:solidFill>
                <a:effectLst/>
                <a:uLnTx/>
                <a:uFillTx/>
                <a:latin typeface="+mn-lt"/>
                <a:ea typeface="+mn-ea"/>
                <a:cs typeface="+mn-ea"/>
              </a:rPr>
              <a:t>集合中的元素数。</a:t>
            </a:r>
            <a:endParaRPr kumimoji="0" lang="en-US" altLang="zh-CN" sz="2400" b="1" i="0" u="none" strike="noStrike" kern="1200" cap="none" spc="0" normalizeH="0" baseline="0" noProof="0" dirty="0">
              <a:ln>
                <a:noFill/>
              </a:ln>
              <a:solidFill>
                <a:srgbClr val="FF0000"/>
              </a:solidFill>
              <a:effectLst/>
              <a:uLnTx/>
              <a:uFillTx/>
              <a:latin typeface="+mn-lt"/>
              <a:ea typeface="+mn-ea"/>
              <a:cs typeface="+mn-ea"/>
            </a:endParaRPr>
          </a:p>
        </p:txBody>
      </p:sp>
      <p:grpSp>
        <p:nvGrpSpPr>
          <p:cNvPr id="6" name="组合 5"/>
          <p:cNvGrpSpPr/>
          <p:nvPr/>
        </p:nvGrpSpPr>
        <p:grpSpPr>
          <a:xfrm>
            <a:off x="1116013" y="2636838"/>
            <a:ext cx="4583112" cy="3228975"/>
            <a:chOff x="1141413" y="2636912"/>
            <a:chExt cx="4583112" cy="3228975"/>
          </a:xfrm>
        </p:grpSpPr>
        <p:sp>
          <p:nvSpPr>
            <p:cNvPr id="189444" name="PA-椭圆 4"/>
            <p:cNvSpPr/>
            <p:nvPr>
              <p:custDataLst>
                <p:tags r:id="rId3"/>
              </p:custDataLst>
            </p:nvPr>
          </p:nvSpPr>
          <p:spPr>
            <a:xfrm>
              <a:off x="1792288" y="2706762"/>
              <a:ext cx="152400"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89445" name="PA-椭圆 5"/>
            <p:cNvSpPr/>
            <p:nvPr>
              <p:custDataLst>
                <p:tags r:id="rId4"/>
              </p:custDataLst>
            </p:nvPr>
          </p:nvSpPr>
          <p:spPr>
            <a:xfrm>
              <a:off x="1141413" y="3392562"/>
              <a:ext cx="149225"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89446" name="PA-椭圆 6"/>
            <p:cNvSpPr/>
            <p:nvPr>
              <p:custDataLst>
                <p:tags r:id="rId5"/>
              </p:custDataLst>
            </p:nvPr>
          </p:nvSpPr>
          <p:spPr>
            <a:xfrm>
              <a:off x="2547938" y="3392562"/>
              <a:ext cx="149225"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89447" name="PA-椭圆 7"/>
            <p:cNvSpPr/>
            <p:nvPr>
              <p:custDataLst>
                <p:tags r:id="rId6"/>
              </p:custDataLst>
            </p:nvPr>
          </p:nvSpPr>
          <p:spPr>
            <a:xfrm>
              <a:off x="1141413" y="4449837"/>
              <a:ext cx="149225"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89448" name="PA-椭圆 8"/>
            <p:cNvSpPr/>
            <p:nvPr>
              <p:custDataLst>
                <p:tags r:id="rId7"/>
              </p:custDataLst>
            </p:nvPr>
          </p:nvSpPr>
          <p:spPr>
            <a:xfrm>
              <a:off x="2547938" y="4449837"/>
              <a:ext cx="149225"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89449" name="PA-矩形 9"/>
            <p:cNvSpPr/>
            <p:nvPr>
              <p:custDataLst>
                <p:tags r:id="rId8"/>
              </p:custDataLst>
            </p:nvPr>
          </p:nvSpPr>
          <p:spPr>
            <a:xfrm>
              <a:off x="1189038" y="3446537"/>
              <a:ext cx="1457325" cy="1108075"/>
            </a:xfrm>
            <a:prstGeom prst="rect">
              <a:avLst/>
            </a:prstGeom>
            <a:noFill/>
            <a:ln w="9525" cap="flat" cmpd="sng">
              <a:solidFill>
                <a:schemeClr val="tx1"/>
              </a:solidFill>
              <a:prstDash val="solid"/>
              <a:miter/>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89450" name="PA-Line 10"/>
            <p:cNvSpPr/>
            <p:nvPr>
              <p:custDataLst>
                <p:tags r:id="rId9"/>
              </p:custDataLst>
            </p:nvPr>
          </p:nvSpPr>
          <p:spPr>
            <a:xfrm flipV="1">
              <a:off x="1239838" y="2760737"/>
              <a:ext cx="654050" cy="685800"/>
            </a:xfrm>
            <a:prstGeom prst="line">
              <a:avLst/>
            </a:prstGeom>
            <a:ln w="9525" cap="flat" cmpd="sng">
              <a:solidFill>
                <a:schemeClr val="tx1"/>
              </a:solidFill>
              <a:prstDash val="solid"/>
              <a:round/>
              <a:headEnd type="none" w="med" len="med"/>
              <a:tailEnd type="none" w="med" len="med"/>
            </a:ln>
          </p:spPr>
        </p:sp>
        <p:sp>
          <p:nvSpPr>
            <p:cNvPr id="189451" name="PA-Line 11"/>
            <p:cNvSpPr/>
            <p:nvPr>
              <p:custDataLst>
                <p:tags r:id="rId10"/>
              </p:custDataLst>
            </p:nvPr>
          </p:nvSpPr>
          <p:spPr>
            <a:xfrm>
              <a:off x="1893888" y="2760737"/>
              <a:ext cx="752475" cy="685800"/>
            </a:xfrm>
            <a:prstGeom prst="line">
              <a:avLst/>
            </a:prstGeom>
            <a:ln w="9525" cap="flat" cmpd="sng">
              <a:solidFill>
                <a:schemeClr val="tx1"/>
              </a:solidFill>
              <a:prstDash val="solid"/>
              <a:round/>
              <a:headEnd type="none" w="med" len="med"/>
              <a:tailEnd type="none" w="med" len="med"/>
            </a:ln>
          </p:spPr>
        </p:sp>
        <p:sp>
          <p:nvSpPr>
            <p:cNvPr id="189452" name="PA-Line 12"/>
            <p:cNvSpPr/>
            <p:nvPr>
              <p:custDataLst>
                <p:tags r:id="rId11"/>
              </p:custDataLst>
            </p:nvPr>
          </p:nvSpPr>
          <p:spPr>
            <a:xfrm flipH="1">
              <a:off x="1239838" y="3446537"/>
              <a:ext cx="1406525" cy="1057275"/>
            </a:xfrm>
            <a:prstGeom prst="line">
              <a:avLst/>
            </a:prstGeom>
            <a:ln w="9525" cap="flat" cmpd="sng">
              <a:solidFill>
                <a:schemeClr val="tx1"/>
              </a:solidFill>
              <a:prstDash val="solid"/>
              <a:round/>
              <a:headEnd type="none" w="med" len="med"/>
              <a:tailEnd type="none" w="med" len="med"/>
            </a:ln>
          </p:spPr>
        </p:sp>
        <p:sp>
          <p:nvSpPr>
            <p:cNvPr id="189453" name="PA-矩形 13"/>
            <p:cNvSpPr/>
            <p:nvPr>
              <p:custDataLst>
                <p:tags r:id="rId12"/>
              </p:custDataLst>
            </p:nvPr>
          </p:nvSpPr>
          <p:spPr>
            <a:xfrm>
              <a:off x="1187450" y="4941962"/>
              <a:ext cx="1787525" cy="577850"/>
            </a:xfrm>
            <a:prstGeom prst="rect">
              <a:avLst/>
            </a:prstGeom>
            <a:noFill/>
            <a:ln w="9525">
              <a:noFill/>
            </a:ln>
          </p:spPr>
          <p:txBody>
            <a:bodyPr wrap="none" anchor="ctr"/>
            <a:lstStyle/>
            <a:p>
              <a:pPr algn="ctr">
                <a:buSzTx/>
              </a:pPr>
              <a:r>
                <a:rPr lang="zh-CN" altLang="en-US" sz="2000" b="1" dirty="0">
                  <a:solidFill>
                    <a:srgbClr val="000099"/>
                  </a:solidFill>
                  <a:latin typeface="Garamond" panose="02020404030301010803" pitchFamily="18" charset="0"/>
                  <a:ea typeface="宋体" panose="02010600030101010101" pitchFamily="2" charset="-122"/>
                </a:rPr>
                <a:t>原图端数</a:t>
              </a:r>
              <a:r>
                <a:rPr lang="en-US" altLang="zh-CN" sz="2000" b="1" dirty="0">
                  <a:solidFill>
                    <a:srgbClr val="000099"/>
                  </a:solidFill>
                  <a:latin typeface="Garamond" panose="02020404030301010803" pitchFamily="18" charset="0"/>
                  <a:ea typeface="宋体" panose="02010600030101010101" pitchFamily="2" charset="-122"/>
                </a:rPr>
                <a:t>=5</a:t>
              </a:r>
            </a:p>
            <a:p>
              <a:pPr algn="ctr">
                <a:buSzTx/>
              </a:pPr>
              <a:r>
                <a:rPr lang="zh-CN" altLang="en-US" sz="2000" b="1" dirty="0">
                  <a:solidFill>
                    <a:srgbClr val="000099"/>
                  </a:solidFill>
                  <a:latin typeface="Garamond" panose="02020404030301010803" pitchFamily="18" charset="0"/>
                  <a:ea typeface="宋体" panose="02010600030101010101" pitchFamily="2" charset="-122"/>
                </a:rPr>
                <a:t>边数</a:t>
              </a:r>
              <a:r>
                <a:rPr lang="en-US" altLang="zh-CN" sz="2000" b="1" dirty="0">
                  <a:solidFill>
                    <a:srgbClr val="000099"/>
                  </a:solidFill>
                  <a:latin typeface="Garamond" panose="02020404030301010803" pitchFamily="18" charset="0"/>
                  <a:ea typeface="宋体" panose="02010600030101010101" pitchFamily="2" charset="-122"/>
                </a:rPr>
                <a:t>m</a:t>
              </a:r>
              <a:r>
                <a:rPr lang="en-US" altLang="zh-CN" sz="2000" b="1" baseline="-25000" dirty="0">
                  <a:solidFill>
                    <a:srgbClr val="000099"/>
                  </a:solidFill>
                  <a:latin typeface="Garamond" panose="02020404030301010803" pitchFamily="18" charset="0"/>
                  <a:ea typeface="宋体" panose="02010600030101010101" pitchFamily="2" charset="-122"/>
                </a:rPr>
                <a:t>G</a:t>
              </a:r>
              <a:r>
                <a:rPr lang="en-US" altLang="zh-CN" sz="2000" b="1" dirty="0">
                  <a:solidFill>
                    <a:srgbClr val="000099"/>
                  </a:solidFill>
                  <a:latin typeface="Garamond" panose="02020404030301010803" pitchFamily="18" charset="0"/>
                  <a:ea typeface="宋体" panose="02010600030101010101" pitchFamily="2" charset="-122"/>
                </a:rPr>
                <a:t>=4+3=7</a:t>
              </a:r>
              <a:endParaRPr lang="zh-CN" altLang="en-US" sz="2000" b="1" dirty="0">
                <a:solidFill>
                  <a:srgbClr val="000099"/>
                </a:solidFill>
                <a:latin typeface="Garamond" panose="02020404030301010803" pitchFamily="18" charset="0"/>
                <a:ea typeface="宋体" panose="02010600030101010101" pitchFamily="2" charset="-122"/>
              </a:endParaRPr>
            </a:p>
          </p:txBody>
        </p:sp>
        <p:sp>
          <p:nvSpPr>
            <p:cNvPr id="189454" name="PA-椭圆 14"/>
            <p:cNvSpPr/>
            <p:nvPr>
              <p:custDataLst>
                <p:tags r:id="rId13"/>
              </p:custDataLst>
            </p:nvPr>
          </p:nvSpPr>
          <p:spPr>
            <a:xfrm>
              <a:off x="4529138" y="2636912"/>
              <a:ext cx="149225" cy="155575"/>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89455" name="PA-椭圆 15"/>
            <p:cNvSpPr/>
            <p:nvPr>
              <p:custDataLst>
                <p:tags r:id="rId14"/>
              </p:custDataLst>
            </p:nvPr>
          </p:nvSpPr>
          <p:spPr>
            <a:xfrm>
              <a:off x="3875088" y="3322712"/>
              <a:ext cx="152400"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89456" name="PA-椭圆 16"/>
            <p:cNvSpPr/>
            <p:nvPr>
              <p:custDataLst>
                <p:tags r:id="rId15"/>
              </p:custDataLst>
            </p:nvPr>
          </p:nvSpPr>
          <p:spPr>
            <a:xfrm>
              <a:off x="5281613" y="3322712"/>
              <a:ext cx="152400"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89457" name="PA-椭圆 17"/>
            <p:cNvSpPr/>
            <p:nvPr>
              <p:custDataLst>
                <p:tags r:id="rId16"/>
              </p:custDataLst>
            </p:nvPr>
          </p:nvSpPr>
          <p:spPr>
            <a:xfrm>
              <a:off x="3875088" y="4379987"/>
              <a:ext cx="152400"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89458" name="PA-椭圆 18"/>
            <p:cNvSpPr/>
            <p:nvPr>
              <p:custDataLst>
                <p:tags r:id="rId17"/>
              </p:custDataLst>
            </p:nvPr>
          </p:nvSpPr>
          <p:spPr>
            <a:xfrm>
              <a:off x="5281613" y="4379987"/>
              <a:ext cx="152400"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89459" name="PA-Line 20"/>
            <p:cNvSpPr/>
            <p:nvPr>
              <p:custDataLst>
                <p:tags r:id="rId18"/>
              </p:custDataLst>
            </p:nvPr>
          </p:nvSpPr>
          <p:spPr>
            <a:xfrm flipV="1">
              <a:off x="3976688" y="2687712"/>
              <a:ext cx="650875" cy="688975"/>
            </a:xfrm>
            <a:prstGeom prst="line">
              <a:avLst/>
            </a:prstGeom>
            <a:ln w="9525" cap="flat" cmpd="sng">
              <a:solidFill>
                <a:schemeClr val="tx1"/>
              </a:solidFill>
              <a:prstDash val="solid"/>
              <a:round/>
              <a:headEnd type="none" w="med" len="med"/>
              <a:tailEnd type="none" w="med" len="med"/>
            </a:ln>
          </p:spPr>
        </p:sp>
        <p:sp>
          <p:nvSpPr>
            <p:cNvPr id="189460" name="PA-Line 21"/>
            <p:cNvSpPr/>
            <p:nvPr>
              <p:custDataLst>
                <p:tags r:id="rId19"/>
              </p:custDataLst>
            </p:nvPr>
          </p:nvSpPr>
          <p:spPr>
            <a:xfrm>
              <a:off x="4627563" y="2687712"/>
              <a:ext cx="755650" cy="688975"/>
            </a:xfrm>
            <a:prstGeom prst="line">
              <a:avLst/>
            </a:prstGeom>
            <a:ln w="9525" cap="flat" cmpd="sng">
              <a:solidFill>
                <a:schemeClr val="tx1"/>
              </a:solidFill>
              <a:prstDash val="solid"/>
              <a:round/>
              <a:headEnd type="none" w="med" len="med"/>
              <a:tailEnd type="none" w="med" len="med"/>
            </a:ln>
          </p:spPr>
        </p:sp>
        <p:sp>
          <p:nvSpPr>
            <p:cNvPr id="189461" name="PA-矩形 23"/>
            <p:cNvSpPr/>
            <p:nvPr>
              <p:custDataLst>
                <p:tags r:id="rId20"/>
              </p:custDataLst>
            </p:nvPr>
          </p:nvSpPr>
          <p:spPr>
            <a:xfrm>
              <a:off x="3632200" y="4803849"/>
              <a:ext cx="2092325" cy="1062038"/>
            </a:xfrm>
            <a:prstGeom prst="rect">
              <a:avLst/>
            </a:prstGeom>
            <a:noFill/>
            <a:ln w="9525">
              <a:noFill/>
            </a:ln>
          </p:spPr>
          <p:txBody>
            <a:bodyPr wrap="none" anchor="ctr"/>
            <a:lstStyle/>
            <a:p>
              <a:pPr algn="ctr">
                <a:buSzTx/>
              </a:pPr>
              <a:r>
                <a:rPr lang="zh-CN" altLang="en-US" sz="2000" b="1" dirty="0">
                  <a:solidFill>
                    <a:srgbClr val="000099"/>
                  </a:solidFill>
                  <a:latin typeface="Garamond" panose="02020404030301010803" pitchFamily="18" charset="0"/>
                  <a:ea typeface="宋体" panose="02010600030101010101" pitchFamily="2" charset="-122"/>
                </a:rPr>
                <a:t>树枝数</a:t>
              </a:r>
              <a:r>
                <a:rPr lang="en-US" altLang="zh-CN" b="1" dirty="0">
                  <a:solidFill>
                    <a:srgbClr val="007A77"/>
                  </a:solidFill>
                  <a:latin typeface="Arial" panose="020B0604020202020204" pitchFamily="34" charset="0"/>
                  <a:ea typeface="宋体" panose="02010600030101010101" pitchFamily="2" charset="-122"/>
                </a:rPr>
                <a:t>m</a:t>
              </a:r>
              <a:r>
                <a:rPr lang="en-US" altLang="zh-CN" b="1" baseline="-25000" dirty="0">
                  <a:solidFill>
                    <a:srgbClr val="007A77"/>
                  </a:solidFill>
                  <a:latin typeface="Arial" panose="020B0604020202020204" pitchFamily="34" charset="0"/>
                  <a:ea typeface="宋体" panose="02010600030101010101" pitchFamily="2" charset="-122"/>
                </a:rPr>
                <a:t>T</a:t>
              </a:r>
              <a:r>
                <a:rPr lang="en-US" altLang="zh-CN" sz="2000" b="1" dirty="0">
                  <a:solidFill>
                    <a:srgbClr val="000099"/>
                  </a:solidFill>
                  <a:latin typeface="Garamond" panose="02020404030301010803" pitchFamily="18" charset="0"/>
                  <a:ea typeface="宋体" panose="02010600030101010101" pitchFamily="2" charset="-122"/>
                </a:rPr>
                <a:t>=4</a:t>
              </a:r>
            </a:p>
            <a:p>
              <a:pPr algn="ctr">
                <a:buSzTx/>
              </a:pPr>
              <a:r>
                <a:rPr lang="zh-CN" altLang="en-US" sz="2000" b="1" dirty="0">
                  <a:solidFill>
                    <a:srgbClr val="000099"/>
                  </a:solidFill>
                  <a:latin typeface="Garamond" panose="02020404030301010803" pitchFamily="18" charset="0"/>
                  <a:ea typeface="宋体" panose="02010600030101010101" pitchFamily="2" charset="-122"/>
                </a:rPr>
                <a:t>即原图的阶</a:t>
              </a:r>
              <a:r>
                <a:rPr lang="en-US" altLang="zh-CN" sz="2000" b="1" dirty="0">
                  <a:solidFill>
                    <a:srgbClr val="007A77"/>
                  </a:solidFill>
                  <a:latin typeface="Symbol" panose="05050102010706020507" pitchFamily="18" charset="2"/>
                  <a:ea typeface="宋体" panose="02010600030101010101" pitchFamily="2" charset="-122"/>
                </a:rPr>
                <a:t>r</a:t>
              </a:r>
              <a:r>
                <a:rPr lang="zh-CN" altLang="en-US" sz="2000" b="1" dirty="0">
                  <a:solidFill>
                    <a:srgbClr val="000099"/>
                  </a:solidFill>
                  <a:latin typeface="Garamond" panose="02020404030301010803" pitchFamily="18" charset="0"/>
                  <a:ea typeface="宋体" panose="02010600030101010101" pitchFamily="2" charset="-122"/>
                </a:rPr>
                <a:t>为</a:t>
              </a:r>
              <a:r>
                <a:rPr lang="en-US" altLang="zh-CN" sz="2000" b="1" dirty="0">
                  <a:solidFill>
                    <a:srgbClr val="000099"/>
                  </a:solidFill>
                  <a:latin typeface="Garamond" panose="02020404030301010803" pitchFamily="18" charset="0"/>
                  <a:ea typeface="宋体" panose="02010600030101010101" pitchFamily="2" charset="-122"/>
                </a:rPr>
                <a:t>4</a:t>
              </a:r>
            </a:p>
            <a:p>
              <a:pPr algn="ctr">
                <a:buSzTx/>
              </a:pPr>
              <a:r>
                <a:rPr lang="en-US" altLang="zh-CN" b="1" dirty="0">
                  <a:solidFill>
                    <a:srgbClr val="007A77"/>
                  </a:solidFill>
                  <a:latin typeface="Arial" panose="020B0604020202020204" pitchFamily="34" charset="0"/>
                  <a:ea typeface="宋体" panose="02010600030101010101" pitchFamily="2" charset="-122"/>
                </a:rPr>
                <a:t>r =</a:t>
              </a:r>
              <a:r>
                <a:rPr lang="zh-CN" altLang="en-US" b="1" dirty="0">
                  <a:solidFill>
                    <a:srgbClr val="000099"/>
                  </a:solidFill>
                  <a:latin typeface="Arial" panose="020B0604020202020204" pitchFamily="34" charset="0"/>
                  <a:ea typeface="宋体" panose="02010600030101010101" pitchFamily="2" charset="-122"/>
                </a:rPr>
                <a:t>树枝数</a:t>
              </a:r>
              <a:r>
                <a:rPr lang="en-US" altLang="zh-CN" b="1" dirty="0">
                  <a:solidFill>
                    <a:srgbClr val="000099"/>
                  </a:solidFill>
                  <a:latin typeface="Arial" panose="020B0604020202020204" pitchFamily="34" charset="0"/>
                  <a:ea typeface="宋体" panose="02010600030101010101" pitchFamily="2" charset="-122"/>
                </a:rPr>
                <a:t>=</a:t>
              </a:r>
              <a:r>
                <a:rPr lang="zh-CN" altLang="en-US" b="1" dirty="0">
                  <a:solidFill>
                    <a:srgbClr val="000099"/>
                  </a:solidFill>
                  <a:latin typeface="Arial" panose="020B0604020202020204" pitchFamily="34" charset="0"/>
                  <a:ea typeface="宋体" panose="02010600030101010101" pitchFamily="2" charset="-122"/>
                </a:rPr>
                <a:t>原图端数</a:t>
              </a:r>
              <a:r>
                <a:rPr lang="en-US" altLang="zh-CN" b="1" dirty="0">
                  <a:solidFill>
                    <a:srgbClr val="000099"/>
                  </a:solidFill>
                  <a:latin typeface="Arial" panose="020B0604020202020204" pitchFamily="34" charset="0"/>
                  <a:ea typeface="宋体" panose="02010600030101010101" pitchFamily="2" charset="-122"/>
                </a:rPr>
                <a:t>n</a:t>
              </a:r>
              <a:r>
                <a:rPr lang="zh-CN" altLang="en-US" b="1" dirty="0">
                  <a:solidFill>
                    <a:srgbClr val="000099"/>
                  </a:solidFill>
                  <a:latin typeface="Arial" panose="020B0604020202020204" pitchFamily="34" charset="0"/>
                  <a:ea typeface="宋体" panose="02010600030101010101" pitchFamily="2" charset="-122"/>
                </a:rPr>
                <a:t>减去</a:t>
              </a:r>
              <a:r>
                <a:rPr lang="en-US" altLang="zh-CN" b="1" dirty="0">
                  <a:solidFill>
                    <a:srgbClr val="000099"/>
                  </a:solidFill>
                  <a:latin typeface="Arial" panose="020B0604020202020204" pitchFamily="34" charset="0"/>
                  <a:ea typeface="宋体" panose="02010600030101010101" pitchFamily="2" charset="-122"/>
                </a:rPr>
                <a:t>1</a:t>
              </a:r>
            </a:p>
            <a:p>
              <a:pPr algn="ctr">
                <a:buSzTx/>
              </a:pPr>
              <a:endParaRPr lang="en-US" altLang="zh-CN" sz="2000" b="1" dirty="0">
                <a:solidFill>
                  <a:srgbClr val="000099"/>
                </a:solidFill>
                <a:latin typeface="Garamond" panose="02020404030301010803" pitchFamily="18" charset="0"/>
                <a:ea typeface="宋体" panose="02010600030101010101" pitchFamily="2" charset="-122"/>
              </a:endParaRPr>
            </a:p>
          </p:txBody>
        </p:sp>
        <p:sp>
          <p:nvSpPr>
            <p:cNvPr id="189462" name="PA-Line 24"/>
            <p:cNvSpPr/>
            <p:nvPr>
              <p:custDataLst>
                <p:tags r:id="rId21"/>
              </p:custDataLst>
            </p:nvPr>
          </p:nvSpPr>
          <p:spPr>
            <a:xfrm>
              <a:off x="3935413" y="3376687"/>
              <a:ext cx="0" cy="1082675"/>
            </a:xfrm>
            <a:prstGeom prst="line">
              <a:avLst/>
            </a:prstGeom>
            <a:ln w="9525" cap="flat" cmpd="sng">
              <a:solidFill>
                <a:schemeClr val="tx1"/>
              </a:solidFill>
              <a:prstDash val="solid"/>
              <a:round/>
              <a:headEnd type="none" w="med" len="med"/>
              <a:tailEnd type="none" w="med" len="med"/>
            </a:ln>
          </p:spPr>
        </p:sp>
        <p:sp>
          <p:nvSpPr>
            <p:cNvPr id="189463" name="PA-Line 25"/>
            <p:cNvSpPr/>
            <p:nvPr>
              <p:custDataLst>
                <p:tags r:id="rId22"/>
              </p:custDataLst>
            </p:nvPr>
          </p:nvSpPr>
          <p:spPr>
            <a:xfrm>
              <a:off x="5373688" y="3376687"/>
              <a:ext cx="0" cy="1082675"/>
            </a:xfrm>
            <a:prstGeom prst="line">
              <a:avLst/>
            </a:prstGeom>
            <a:ln w="9525" cap="flat" cmpd="sng">
              <a:solidFill>
                <a:schemeClr val="tx1"/>
              </a:solidFill>
              <a:prstDash val="solid"/>
              <a:round/>
              <a:headEnd type="none" w="med" len="med"/>
              <a:tailEnd type="none" w="med" len="med"/>
            </a:ln>
          </p:spPr>
        </p:sp>
      </p:grpSp>
      <p:grpSp>
        <p:nvGrpSpPr>
          <p:cNvPr id="7" name="组合 6"/>
          <p:cNvGrpSpPr/>
          <p:nvPr/>
        </p:nvGrpSpPr>
        <p:grpSpPr>
          <a:xfrm>
            <a:off x="6197600" y="3322638"/>
            <a:ext cx="2946400" cy="2482850"/>
            <a:chOff x="6197600" y="3322712"/>
            <a:chExt cx="2946400" cy="2482850"/>
          </a:xfrm>
        </p:grpSpPr>
        <p:sp>
          <p:nvSpPr>
            <p:cNvPr id="189465" name="PA-椭圆 27"/>
            <p:cNvSpPr/>
            <p:nvPr>
              <p:custDataLst>
                <p:tags r:id="rId1"/>
              </p:custDataLst>
            </p:nvPr>
          </p:nvSpPr>
          <p:spPr>
            <a:xfrm>
              <a:off x="6570663" y="3322712"/>
              <a:ext cx="152400"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89466" name="PA-椭圆 29"/>
            <p:cNvSpPr/>
            <p:nvPr>
              <p:custDataLst>
                <p:tags r:id="rId2"/>
              </p:custDataLst>
            </p:nvPr>
          </p:nvSpPr>
          <p:spPr>
            <a:xfrm>
              <a:off x="6570663" y="4379987"/>
              <a:ext cx="152400"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grpSp>
          <p:nvGrpSpPr>
            <p:cNvPr id="189467" name="组合 4"/>
            <p:cNvGrpSpPr/>
            <p:nvPr/>
          </p:nvGrpSpPr>
          <p:grpSpPr>
            <a:xfrm>
              <a:off x="6197600" y="3322712"/>
              <a:ext cx="2946400" cy="2482850"/>
              <a:chOff x="6197600" y="3322712"/>
              <a:chExt cx="2946400" cy="2482850"/>
            </a:xfrm>
          </p:grpSpPr>
          <p:sp>
            <p:nvSpPr>
              <p:cNvPr id="189468" name="Oval 28"/>
              <p:cNvSpPr/>
              <p:nvPr/>
            </p:nvSpPr>
            <p:spPr>
              <a:xfrm>
                <a:off x="7977188" y="3322712"/>
                <a:ext cx="152400"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89469" name="Oval 30"/>
              <p:cNvSpPr/>
              <p:nvPr/>
            </p:nvSpPr>
            <p:spPr>
              <a:xfrm>
                <a:off x="7977188" y="4379987"/>
                <a:ext cx="152400"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89470" name="Rectangle 37"/>
              <p:cNvSpPr/>
              <p:nvPr/>
            </p:nvSpPr>
            <p:spPr>
              <a:xfrm>
                <a:off x="6197600" y="5013399"/>
                <a:ext cx="2946400" cy="792163"/>
              </a:xfrm>
              <a:prstGeom prst="rect">
                <a:avLst/>
              </a:prstGeom>
              <a:noFill/>
              <a:ln w="9525">
                <a:noFill/>
              </a:ln>
            </p:spPr>
            <p:txBody>
              <a:bodyPr wrap="none" anchor="ctr"/>
              <a:lstStyle/>
              <a:p>
                <a:pPr>
                  <a:buSzTx/>
                </a:pPr>
                <a:r>
                  <a:rPr lang="zh-CN" altLang="en-US" sz="2400" b="1" dirty="0">
                    <a:solidFill>
                      <a:srgbClr val="153FBA"/>
                    </a:solidFill>
                    <a:latin typeface="Garamond" panose="02020404030301010803" pitchFamily="18" charset="0"/>
                    <a:ea typeface="宋体" panose="02010600030101010101" pitchFamily="2" charset="-122"/>
                  </a:rPr>
                  <a:t>连枝树</a:t>
                </a:r>
                <a:r>
                  <a:rPr lang="en-US" altLang="zh-CN" sz="2400" b="1" dirty="0">
                    <a:solidFill>
                      <a:srgbClr val="153FBA"/>
                    </a:solidFill>
                    <a:latin typeface="Garamond" panose="02020404030301010803" pitchFamily="18" charset="0"/>
                    <a:ea typeface="宋体" panose="02010600030101010101" pitchFamily="2" charset="-122"/>
                  </a:rPr>
                  <a:t>=3</a:t>
                </a:r>
              </a:p>
              <a:p>
                <a:pPr>
                  <a:buSzTx/>
                </a:pPr>
                <a:r>
                  <a:rPr lang="zh-CN" altLang="en-US" sz="2400" b="1" dirty="0">
                    <a:solidFill>
                      <a:srgbClr val="153FBA"/>
                    </a:solidFill>
                    <a:latin typeface="Garamond" panose="02020404030301010803" pitchFamily="18" charset="0"/>
                    <a:ea typeface="宋体" panose="02010600030101010101" pitchFamily="2" charset="-122"/>
                  </a:rPr>
                  <a:t>即：连枝树</a:t>
                </a:r>
                <a:r>
                  <a:rPr lang="en-US" altLang="zh-CN" sz="2400" b="1" dirty="0">
                    <a:solidFill>
                      <a:srgbClr val="153FBA"/>
                    </a:solidFill>
                    <a:latin typeface="Garamond" panose="02020404030301010803" pitchFamily="18" charset="0"/>
                    <a:ea typeface="宋体" panose="02010600030101010101" pitchFamily="2" charset="-122"/>
                  </a:rPr>
                  <a:t>=</a:t>
                </a:r>
                <a:r>
                  <a:rPr lang="en-US" altLang="zh-CN" sz="2400" b="1" dirty="0">
                    <a:solidFill>
                      <a:srgbClr val="FC3E3E"/>
                    </a:solidFill>
                    <a:latin typeface="Garamond" panose="02020404030301010803" pitchFamily="18" charset="0"/>
                    <a:ea typeface="宋体" panose="02010600030101010101" pitchFamily="2" charset="-122"/>
                  </a:rPr>
                  <a:t>m</a:t>
                </a:r>
                <a:r>
                  <a:rPr lang="en-US" altLang="zh-CN" sz="2400" b="1" baseline="-25000" dirty="0">
                    <a:solidFill>
                      <a:srgbClr val="FC3E3E"/>
                    </a:solidFill>
                    <a:latin typeface="Garamond" panose="02020404030301010803" pitchFamily="18" charset="0"/>
                    <a:ea typeface="宋体" panose="02010600030101010101" pitchFamily="2" charset="-122"/>
                  </a:rPr>
                  <a:t>G</a:t>
                </a:r>
                <a:r>
                  <a:rPr lang="en-US" altLang="zh-CN" sz="2400" b="1" dirty="0">
                    <a:solidFill>
                      <a:srgbClr val="FC3E3E"/>
                    </a:solidFill>
                    <a:latin typeface="Garamond" panose="02020404030301010803" pitchFamily="18" charset="0"/>
                    <a:ea typeface="宋体" panose="02010600030101010101" pitchFamily="2" charset="-122"/>
                  </a:rPr>
                  <a:t>-</a:t>
                </a:r>
                <a:r>
                  <a:rPr lang="en-US" altLang="zh-CN" sz="2400" b="1" dirty="0">
                    <a:solidFill>
                      <a:srgbClr val="FC3E3E"/>
                    </a:solidFill>
                    <a:latin typeface="Arial" panose="020B0604020202020204" pitchFamily="34" charset="0"/>
                    <a:ea typeface="宋体" panose="02010600030101010101" pitchFamily="2" charset="-122"/>
                  </a:rPr>
                  <a:t>m</a:t>
                </a:r>
                <a:r>
                  <a:rPr lang="en-US" altLang="zh-CN" sz="2400" b="1" baseline="-25000" dirty="0">
                    <a:solidFill>
                      <a:srgbClr val="FC3E3E"/>
                    </a:solidFill>
                    <a:latin typeface="Arial" panose="020B0604020202020204" pitchFamily="34" charset="0"/>
                    <a:ea typeface="宋体" panose="02010600030101010101" pitchFamily="2" charset="-122"/>
                  </a:rPr>
                  <a:t>T</a:t>
                </a:r>
              </a:p>
              <a:p>
                <a:pPr>
                  <a:buSzTx/>
                </a:pPr>
                <a:r>
                  <a:rPr lang="en-US" altLang="zh-CN" sz="2400" b="1" dirty="0">
                    <a:solidFill>
                      <a:srgbClr val="007A77"/>
                    </a:solidFill>
                    <a:latin typeface="Arial" panose="020B0604020202020204" pitchFamily="34" charset="0"/>
                    <a:ea typeface="宋体" panose="02010600030101010101" pitchFamily="2" charset="-122"/>
                  </a:rPr>
                  <a:t>	=</a:t>
                </a:r>
                <a:r>
                  <a:rPr lang="en-US" altLang="zh-CN" sz="2400" b="1" dirty="0">
                    <a:solidFill>
                      <a:srgbClr val="153FBA"/>
                    </a:solidFill>
                    <a:latin typeface="Symbol" panose="05050102010706020507" pitchFamily="18" charset="2"/>
                    <a:ea typeface="宋体" panose="02010600030101010101" pitchFamily="2" charset="-122"/>
                  </a:rPr>
                  <a:t> </a:t>
                </a:r>
                <a:r>
                  <a:rPr lang="en-US" altLang="zh-CN" sz="2400" b="1" dirty="0">
                    <a:solidFill>
                      <a:srgbClr val="FC3E3E"/>
                    </a:solidFill>
                    <a:latin typeface="Arial" panose="020B0604020202020204" pitchFamily="34" charset="0"/>
                    <a:ea typeface="宋体" panose="02010600030101010101" pitchFamily="2" charset="-122"/>
                  </a:rPr>
                  <a:t>m</a:t>
                </a:r>
                <a:r>
                  <a:rPr lang="en-US" altLang="zh-CN" sz="2400" b="1" baseline="-25000" dirty="0">
                    <a:solidFill>
                      <a:srgbClr val="FC3E3E"/>
                    </a:solidFill>
                    <a:latin typeface="Arial" panose="020B0604020202020204" pitchFamily="34" charset="0"/>
                    <a:ea typeface="宋体" panose="02010600030101010101" pitchFamily="2" charset="-122"/>
                  </a:rPr>
                  <a:t>G</a:t>
                </a:r>
                <a:r>
                  <a:rPr lang="en-US" altLang="zh-CN" sz="2400" b="1" dirty="0">
                    <a:solidFill>
                      <a:srgbClr val="FC3E3E"/>
                    </a:solidFill>
                    <a:latin typeface="Arial" panose="020B0604020202020204" pitchFamily="34" charset="0"/>
                    <a:ea typeface="宋体" panose="02010600030101010101" pitchFamily="2" charset="-122"/>
                  </a:rPr>
                  <a:t>-</a:t>
                </a:r>
                <a:r>
                  <a:rPr lang="en-US" altLang="zh-CN" sz="2400" b="1" dirty="0">
                    <a:solidFill>
                      <a:srgbClr val="FC3E3E"/>
                    </a:solidFill>
                    <a:latin typeface="Symbol" panose="05050102010706020507" pitchFamily="18" charset="2"/>
                    <a:ea typeface="宋体" panose="02010600030101010101" pitchFamily="2" charset="-122"/>
                  </a:rPr>
                  <a:t>r</a:t>
                </a:r>
                <a:r>
                  <a:rPr lang="en-US" altLang="zh-CN" sz="2400" b="1" dirty="0">
                    <a:solidFill>
                      <a:srgbClr val="153FBA"/>
                    </a:solidFill>
                    <a:latin typeface="Symbol" panose="05050102010706020507" pitchFamily="18" charset="2"/>
                    <a:ea typeface="宋体" panose="02010600030101010101" pitchFamily="2" charset="-122"/>
                  </a:rPr>
                  <a:t>=7-4</a:t>
                </a:r>
              </a:p>
            </p:txBody>
          </p:sp>
          <p:cxnSp>
            <p:nvCxnSpPr>
              <p:cNvPr id="29" name="直接连接符 28"/>
              <p:cNvCxnSpPr>
                <a:stCxn id="189465" idx="6"/>
                <a:endCxn id="189468" idx="6"/>
              </p:cNvCxnSpPr>
              <p:nvPr/>
            </p:nvCxnSpPr>
            <p:spPr>
              <a:xfrm>
                <a:off x="6723063" y="3402087"/>
                <a:ext cx="1406525"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189466" idx="1"/>
                <a:endCxn id="189468" idx="6"/>
              </p:cNvCxnSpPr>
              <p:nvPr/>
            </p:nvCxnSpPr>
            <p:spPr>
              <a:xfrm flipV="1">
                <a:off x="6592888" y="3449712"/>
                <a:ext cx="1435100" cy="95250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189466" idx="1"/>
                <a:endCxn id="189468" idx="6"/>
              </p:cNvCxnSpPr>
              <p:nvPr/>
            </p:nvCxnSpPr>
            <p:spPr>
              <a:xfrm>
                <a:off x="6657975" y="4503812"/>
                <a:ext cx="1406525"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20163">
                                            <p:txEl>
                                              <p:pRg st="0" end="0"/>
                                            </p:txEl>
                                          </p:spTgt>
                                        </p:tgtEl>
                                        <p:attrNameLst>
                                          <p:attrName>style.color</p:attrName>
                                        </p:attrNameLst>
                                      </p:cBhvr>
                                      <p:to>
                                        <a:schemeClr val="bg1"/>
                                      </p:to>
                                    </p:animClr>
                                    <p:animClr clrSpc="rgb" dir="cw">
                                      <p:cBhvr>
                                        <p:cTn id="7" dur="250" autoRev="1" fill="remove"/>
                                        <p:tgtEl>
                                          <p:spTgt spid="220163">
                                            <p:txEl>
                                              <p:pRg st="0" end="0"/>
                                            </p:txEl>
                                          </p:spTgt>
                                        </p:tgtEl>
                                        <p:attrNameLst>
                                          <p:attrName>fillcolor</p:attrName>
                                        </p:attrNameLst>
                                      </p:cBhvr>
                                      <p:to>
                                        <a:schemeClr val="bg1"/>
                                      </p:to>
                                    </p:animClr>
                                    <p:set>
                                      <p:cBhvr>
                                        <p:cTn id="8" dur="250" autoRev="1" fill="remove"/>
                                        <p:tgtEl>
                                          <p:spTgt spid="220163">
                                            <p:txEl>
                                              <p:pRg st="0" end="0"/>
                                            </p:txEl>
                                          </p:spTgt>
                                        </p:tgtEl>
                                        <p:attrNameLst>
                                          <p:attrName>fill.type</p:attrName>
                                        </p:attrNameLst>
                                      </p:cBhvr>
                                      <p:to>
                                        <p:strVal val="solid"/>
                                      </p:to>
                                    </p:set>
                                    <p:set>
                                      <p:cBhvr>
                                        <p:cTn id="9" dur="250" autoRev="1" fill="remove"/>
                                        <p:tgtEl>
                                          <p:spTgt spid="220163">
                                            <p:txEl>
                                              <p:pRg st="0" end="0"/>
                                            </p:txEl>
                                          </p:spTgt>
                                        </p:tgtEl>
                                        <p:attrNameLst>
                                          <p:attrName>fill.on</p:attrName>
                                        </p:attrNameLst>
                                      </p:cBhvr>
                                      <p:to>
                                        <p:strVal val="true"/>
                                      </p:to>
                                    </p:set>
                                  </p:childTnLst>
                                </p:cTn>
                              </p:par>
                              <p:par>
                                <p:cTn id="10" presetID="27" presetClass="emph" presetSubtype="0" fill="remove" grpId="0" nodeType="withEffect">
                                  <p:stCondLst>
                                    <p:cond delay="0"/>
                                  </p:stCondLst>
                                  <p:childTnLst>
                                    <p:animClr clrSpc="rgb" dir="cw">
                                      <p:cBhvr override="childStyle">
                                        <p:cTn id="11" dur="250" autoRev="1" fill="remove"/>
                                        <p:tgtEl>
                                          <p:spTgt spid="220163">
                                            <p:txEl>
                                              <p:pRg st="1" end="1"/>
                                            </p:txEl>
                                          </p:spTgt>
                                        </p:tgtEl>
                                        <p:attrNameLst>
                                          <p:attrName>style.color</p:attrName>
                                        </p:attrNameLst>
                                      </p:cBhvr>
                                      <p:to>
                                        <a:schemeClr val="bg1"/>
                                      </p:to>
                                    </p:animClr>
                                    <p:animClr clrSpc="rgb" dir="cw">
                                      <p:cBhvr>
                                        <p:cTn id="12" dur="250" autoRev="1" fill="remove"/>
                                        <p:tgtEl>
                                          <p:spTgt spid="220163">
                                            <p:txEl>
                                              <p:pRg st="1" end="1"/>
                                            </p:txEl>
                                          </p:spTgt>
                                        </p:tgtEl>
                                        <p:attrNameLst>
                                          <p:attrName>fillcolor</p:attrName>
                                        </p:attrNameLst>
                                      </p:cBhvr>
                                      <p:to>
                                        <a:schemeClr val="bg1"/>
                                      </p:to>
                                    </p:animClr>
                                    <p:set>
                                      <p:cBhvr>
                                        <p:cTn id="13" dur="250" autoRev="1" fill="remove"/>
                                        <p:tgtEl>
                                          <p:spTgt spid="220163">
                                            <p:txEl>
                                              <p:pRg st="1" end="1"/>
                                            </p:txEl>
                                          </p:spTgt>
                                        </p:tgtEl>
                                        <p:attrNameLst>
                                          <p:attrName>fill.type</p:attrName>
                                        </p:attrNameLst>
                                      </p:cBhvr>
                                      <p:to>
                                        <p:strVal val="solid"/>
                                      </p:to>
                                    </p:set>
                                    <p:set>
                                      <p:cBhvr>
                                        <p:cTn id="14" dur="250" autoRev="1" fill="remove"/>
                                        <p:tgtEl>
                                          <p:spTgt spid="220163">
                                            <p:txEl>
                                              <p:pRg st="1" end="1"/>
                                            </p:txEl>
                                          </p:spTgt>
                                        </p:tgtEl>
                                        <p:attrNameLst>
                                          <p:attrName>fill.on</p:attrName>
                                        </p:attrNameLst>
                                      </p:cBhvr>
                                      <p:to>
                                        <p:strVal val="true"/>
                                      </p:to>
                                    </p:set>
                                  </p:childTnLst>
                                </p:cTn>
                              </p:par>
                              <p:par>
                                <p:cTn id="15" presetID="27" presetClass="emph" presetSubtype="0" fill="remove" grpId="0" nodeType="withEffect">
                                  <p:stCondLst>
                                    <p:cond delay="0"/>
                                  </p:stCondLst>
                                  <p:childTnLst>
                                    <p:animClr clrSpc="rgb" dir="cw">
                                      <p:cBhvr override="childStyle">
                                        <p:cTn id="16" dur="250" autoRev="1" fill="remove"/>
                                        <p:tgtEl>
                                          <p:spTgt spid="220163">
                                            <p:txEl>
                                              <p:pRg st="2" end="2"/>
                                            </p:txEl>
                                          </p:spTgt>
                                        </p:tgtEl>
                                        <p:attrNameLst>
                                          <p:attrName>style.color</p:attrName>
                                        </p:attrNameLst>
                                      </p:cBhvr>
                                      <p:to>
                                        <a:schemeClr val="bg1"/>
                                      </p:to>
                                    </p:animClr>
                                    <p:animClr clrSpc="rgb" dir="cw">
                                      <p:cBhvr>
                                        <p:cTn id="17" dur="250" autoRev="1" fill="remove"/>
                                        <p:tgtEl>
                                          <p:spTgt spid="220163">
                                            <p:txEl>
                                              <p:pRg st="2" end="2"/>
                                            </p:txEl>
                                          </p:spTgt>
                                        </p:tgtEl>
                                        <p:attrNameLst>
                                          <p:attrName>fillcolor</p:attrName>
                                        </p:attrNameLst>
                                      </p:cBhvr>
                                      <p:to>
                                        <a:schemeClr val="bg1"/>
                                      </p:to>
                                    </p:animClr>
                                    <p:set>
                                      <p:cBhvr>
                                        <p:cTn id="18" dur="250" autoRev="1" fill="remove"/>
                                        <p:tgtEl>
                                          <p:spTgt spid="220163">
                                            <p:txEl>
                                              <p:pRg st="2" end="2"/>
                                            </p:txEl>
                                          </p:spTgt>
                                        </p:tgtEl>
                                        <p:attrNameLst>
                                          <p:attrName>fill.type</p:attrName>
                                        </p:attrNameLst>
                                      </p:cBhvr>
                                      <p:to>
                                        <p:strVal val="solid"/>
                                      </p:to>
                                    </p:set>
                                    <p:set>
                                      <p:cBhvr>
                                        <p:cTn id="19" dur="250" autoRev="1" fill="remove"/>
                                        <p:tgtEl>
                                          <p:spTgt spid="220163">
                                            <p:txEl>
                                              <p:pRg st="2" end="2"/>
                                            </p:txEl>
                                          </p:spTgt>
                                        </p:tgtEl>
                                        <p:attrNameLst>
                                          <p:attrName>fill.on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arn(inVertical)">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circle(in)">
                                      <p:cBhvr>
                                        <p:cTn id="29"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6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Rectangle 3"/>
          <p:cNvSpPr>
            <a:spLocks noGrp="1" noRot="1"/>
          </p:cNvSpPr>
          <p:nvPr>
            <p:ph idx="1"/>
          </p:nvPr>
        </p:nvSpPr>
        <p:spPr>
          <a:xfrm>
            <a:off x="0" y="476250"/>
            <a:ext cx="8893175" cy="5184775"/>
          </a:xfrm>
        </p:spPr>
        <p:txBody>
          <a:bodyPr vert="horz" wrap="square" lIns="91440" tIns="45720" rIns="91440" bIns="45720" anchor="t"/>
          <a:lstStyle/>
          <a:p>
            <a:pPr lvl="1" eaLnBrk="1" hangingPunct="1">
              <a:lnSpc>
                <a:spcPct val="90000"/>
              </a:lnSpc>
            </a:pPr>
            <a:r>
              <a:rPr lang="zh-CN" altLang="en-US" sz="2800" b="1" dirty="0"/>
              <a:t>联结图</a:t>
            </a:r>
            <a:r>
              <a:rPr lang="en-US" altLang="zh-CN" sz="2800" b="1" dirty="0"/>
              <a:t>G</a:t>
            </a:r>
            <a:r>
              <a:rPr lang="zh-CN" altLang="en-US" sz="2800" b="1" dirty="0"/>
              <a:t>的连枝集的</a:t>
            </a:r>
            <a:r>
              <a:rPr lang="zh-CN" altLang="en-US" sz="2800" b="1" dirty="0">
                <a:solidFill>
                  <a:srgbClr val="FF0000"/>
                </a:solidFill>
              </a:rPr>
              <a:t>连枝数</a:t>
            </a:r>
            <a:r>
              <a:rPr lang="zh-CN" altLang="en-US" sz="2800" b="1" dirty="0"/>
              <a:t>称为</a:t>
            </a:r>
            <a:r>
              <a:rPr lang="zh-CN" altLang="en-US" sz="2800" b="1" dirty="0">
                <a:solidFill>
                  <a:srgbClr val="FF0000"/>
                </a:solidFill>
              </a:rPr>
              <a:t>图</a:t>
            </a:r>
            <a:r>
              <a:rPr lang="en-US" altLang="zh-CN" sz="2800" b="1" dirty="0">
                <a:solidFill>
                  <a:srgbClr val="FF0000"/>
                </a:solidFill>
              </a:rPr>
              <a:t>G</a:t>
            </a:r>
            <a:r>
              <a:rPr lang="zh-CN" altLang="en-US" sz="2800" b="1" dirty="0">
                <a:solidFill>
                  <a:srgbClr val="FF0000"/>
                </a:solidFill>
              </a:rPr>
              <a:t>的空度</a:t>
            </a:r>
            <a:r>
              <a:rPr lang="zh-CN" altLang="en-US" sz="2800" b="1" dirty="0"/>
              <a:t>，记为</a:t>
            </a:r>
            <a:r>
              <a:rPr lang="en-US" altLang="zh-CN" sz="2800" b="1" dirty="0">
                <a:latin typeface="Symbol" panose="05050102010706020507" pitchFamily="18" charset="2"/>
              </a:rPr>
              <a:t>m</a:t>
            </a:r>
            <a:r>
              <a:rPr lang="zh-CN" altLang="en-US" sz="2800" b="1" dirty="0"/>
              <a:t>。</a:t>
            </a:r>
          </a:p>
          <a:p>
            <a:pPr lvl="2" eaLnBrk="1" hangingPunct="1"/>
            <a:r>
              <a:rPr lang="zh-CN" altLang="en-US" sz="2800" b="1" dirty="0"/>
              <a:t>当</a:t>
            </a:r>
            <a:r>
              <a:rPr lang="en-US" altLang="zh-CN" sz="2800" b="1" dirty="0"/>
              <a:t>G</a:t>
            </a:r>
            <a:r>
              <a:rPr lang="zh-CN" altLang="en-US" sz="2800" b="1" dirty="0"/>
              <a:t>有</a:t>
            </a:r>
            <a:r>
              <a:rPr lang="en-US" altLang="zh-CN" sz="2800" b="1" dirty="0"/>
              <a:t>m</a:t>
            </a:r>
            <a:r>
              <a:rPr lang="zh-CN" altLang="en-US" sz="2800" b="1" dirty="0"/>
              <a:t>条边时，有 </a:t>
            </a:r>
            <a:r>
              <a:rPr lang="en-US" altLang="zh-CN" sz="2800" b="1" dirty="0">
                <a:latin typeface="Symbol" panose="05050102010706020507" pitchFamily="18" charset="2"/>
              </a:rPr>
              <a:t>m</a:t>
            </a:r>
            <a:r>
              <a:rPr lang="en-US" altLang="zh-CN" sz="2800" b="1" dirty="0"/>
              <a:t>(G)=</a:t>
            </a:r>
            <a:r>
              <a:rPr lang="en-US" altLang="zh-CN" sz="2800" b="1" dirty="0">
                <a:latin typeface="Symbol" panose="05050102010706020507" pitchFamily="18" charset="2"/>
              </a:rPr>
              <a:t>m</a:t>
            </a:r>
            <a:r>
              <a:rPr lang="en-US" altLang="zh-CN" sz="2800" b="1" dirty="0"/>
              <a:t>=|G-T|=m-n+1 </a:t>
            </a:r>
            <a:r>
              <a:rPr lang="zh-CN" altLang="en-US" sz="2800" b="1" dirty="0"/>
              <a:t>且 </a:t>
            </a:r>
            <a:r>
              <a:rPr lang="en-US" altLang="zh-CN" sz="2800" b="1" dirty="0">
                <a:solidFill>
                  <a:srgbClr val="FF0000"/>
                </a:solidFill>
                <a:latin typeface="Symbol" panose="05050102010706020507" pitchFamily="18" charset="2"/>
              </a:rPr>
              <a:t>r</a:t>
            </a:r>
            <a:r>
              <a:rPr lang="en-US" altLang="zh-CN" sz="2800" b="1" dirty="0">
                <a:solidFill>
                  <a:srgbClr val="FF0000"/>
                </a:solidFill>
              </a:rPr>
              <a:t>+</a:t>
            </a:r>
            <a:r>
              <a:rPr lang="en-US" altLang="zh-CN" sz="2800" b="1" dirty="0">
                <a:solidFill>
                  <a:srgbClr val="FF0000"/>
                </a:solidFill>
                <a:latin typeface="Symbol" panose="05050102010706020507" pitchFamily="18" charset="2"/>
              </a:rPr>
              <a:t>m</a:t>
            </a:r>
            <a:r>
              <a:rPr lang="en-US" altLang="zh-CN" sz="2800" b="1" dirty="0">
                <a:solidFill>
                  <a:srgbClr val="FF0000"/>
                </a:solidFill>
              </a:rPr>
              <a:t>=m</a:t>
            </a:r>
          </a:p>
        </p:txBody>
      </p:sp>
      <p:sp>
        <p:nvSpPr>
          <p:cNvPr id="190466" name="Oval 4"/>
          <p:cNvSpPr/>
          <p:nvPr/>
        </p:nvSpPr>
        <p:spPr>
          <a:xfrm>
            <a:off x="1430338" y="2778125"/>
            <a:ext cx="152400"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90467" name="Oval 5"/>
          <p:cNvSpPr/>
          <p:nvPr/>
        </p:nvSpPr>
        <p:spPr>
          <a:xfrm>
            <a:off x="779463" y="3463925"/>
            <a:ext cx="149225"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90468" name="Oval 6"/>
          <p:cNvSpPr/>
          <p:nvPr/>
        </p:nvSpPr>
        <p:spPr>
          <a:xfrm>
            <a:off x="2185988" y="3463925"/>
            <a:ext cx="149225"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90469" name="Oval 7"/>
          <p:cNvSpPr/>
          <p:nvPr/>
        </p:nvSpPr>
        <p:spPr>
          <a:xfrm>
            <a:off x="779463" y="4521200"/>
            <a:ext cx="149225"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90470" name="Oval 8"/>
          <p:cNvSpPr/>
          <p:nvPr/>
        </p:nvSpPr>
        <p:spPr>
          <a:xfrm>
            <a:off x="2185988" y="4521200"/>
            <a:ext cx="149225"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90471" name="Rectangle 9"/>
          <p:cNvSpPr/>
          <p:nvPr/>
        </p:nvSpPr>
        <p:spPr>
          <a:xfrm>
            <a:off x="827088" y="3517900"/>
            <a:ext cx="1457325" cy="1108075"/>
          </a:xfrm>
          <a:prstGeom prst="rect">
            <a:avLst/>
          </a:prstGeom>
          <a:noFill/>
          <a:ln w="9525" cap="flat" cmpd="sng">
            <a:solidFill>
              <a:schemeClr val="tx1"/>
            </a:solidFill>
            <a:prstDash val="solid"/>
            <a:miter/>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90472" name="Line 10"/>
          <p:cNvSpPr/>
          <p:nvPr/>
        </p:nvSpPr>
        <p:spPr>
          <a:xfrm flipV="1">
            <a:off x="877888" y="2832100"/>
            <a:ext cx="654050" cy="685800"/>
          </a:xfrm>
          <a:prstGeom prst="line">
            <a:avLst/>
          </a:prstGeom>
          <a:ln w="9525" cap="flat" cmpd="sng">
            <a:solidFill>
              <a:schemeClr val="tx1"/>
            </a:solidFill>
            <a:prstDash val="solid"/>
            <a:round/>
            <a:headEnd type="none" w="med" len="med"/>
            <a:tailEnd type="none" w="med" len="med"/>
          </a:ln>
        </p:spPr>
      </p:sp>
      <p:sp>
        <p:nvSpPr>
          <p:cNvPr id="190473" name="Line 11"/>
          <p:cNvSpPr/>
          <p:nvPr/>
        </p:nvSpPr>
        <p:spPr>
          <a:xfrm>
            <a:off x="1531938" y="2832100"/>
            <a:ext cx="752475" cy="685800"/>
          </a:xfrm>
          <a:prstGeom prst="line">
            <a:avLst/>
          </a:prstGeom>
          <a:ln w="9525" cap="flat" cmpd="sng">
            <a:solidFill>
              <a:schemeClr val="tx1"/>
            </a:solidFill>
            <a:prstDash val="solid"/>
            <a:round/>
            <a:headEnd type="none" w="med" len="med"/>
            <a:tailEnd type="none" w="med" len="med"/>
          </a:ln>
        </p:spPr>
      </p:sp>
      <p:sp>
        <p:nvSpPr>
          <p:cNvPr id="190474" name="Line 12"/>
          <p:cNvSpPr/>
          <p:nvPr/>
        </p:nvSpPr>
        <p:spPr>
          <a:xfrm flipH="1">
            <a:off x="877888" y="3517900"/>
            <a:ext cx="1406525" cy="1057275"/>
          </a:xfrm>
          <a:prstGeom prst="line">
            <a:avLst/>
          </a:prstGeom>
          <a:ln w="9525" cap="flat" cmpd="sng">
            <a:solidFill>
              <a:schemeClr val="tx1"/>
            </a:solidFill>
            <a:prstDash val="solid"/>
            <a:round/>
            <a:headEnd type="none" w="med" len="med"/>
            <a:tailEnd type="none" w="med" len="med"/>
          </a:ln>
        </p:spPr>
      </p:sp>
      <p:sp>
        <p:nvSpPr>
          <p:cNvPr id="190475" name="Rectangle 13"/>
          <p:cNvSpPr/>
          <p:nvPr/>
        </p:nvSpPr>
        <p:spPr>
          <a:xfrm>
            <a:off x="982663" y="4816475"/>
            <a:ext cx="1787525" cy="577850"/>
          </a:xfrm>
          <a:prstGeom prst="rect">
            <a:avLst/>
          </a:prstGeom>
          <a:noFill/>
          <a:ln w="9525">
            <a:noFill/>
          </a:ln>
        </p:spPr>
        <p:txBody>
          <a:bodyPr wrap="none" anchor="ctr"/>
          <a:lstStyle/>
          <a:p>
            <a:pPr algn="ctr">
              <a:buSzTx/>
            </a:pPr>
            <a:r>
              <a:rPr lang="zh-CN" altLang="en-US" sz="2000" b="1" dirty="0">
                <a:solidFill>
                  <a:srgbClr val="000099"/>
                </a:solidFill>
                <a:latin typeface="Garamond" panose="02020404030301010803" pitchFamily="18" charset="0"/>
                <a:ea typeface="宋体" panose="02010600030101010101" pitchFamily="2" charset="-122"/>
              </a:rPr>
              <a:t>原图端数</a:t>
            </a:r>
            <a:r>
              <a:rPr lang="en-US" altLang="zh-CN" sz="2000" b="1" dirty="0">
                <a:solidFill>
                  <a:srgbClr val="000099"/>
                </a:solidFill>
                <a:latin typeface="Garamond" panose="02020404030301010803" pitchFamily="18" charset="0"/>
                <a:ea typeface="宋体" panose="02010600030101010101" pitchFamily="2" charset="-122"/>
              </a:rPr>
              <a:t>=5</a:t>
            </a:r>
          </a:p>
          <a:p>
            <a:pPr algn="ctr">
              <a:buSzTx/>
            </a:pPr>
            <a:r>
              <a:rPr lang="zh-CN" altLang="en-US" sz="2000" b="1" dirty="0">
                <a:solidFill>
                  <a:srgbClr val="000099"/>
                </a:solidFill>
                <a:latin typeface="Garamond" panose="02020404030301010803" pitchFamily="18" charset="0"/>
                <a:ea typeface="宋体" panose="02010600030101010101" pitchFamily="2" charset="-122"/>
              </a:rPr>
              <a:t>边数</a:t>
            </a:r>
            <a:r>
              <a:rPr lang="en-US" altLang="zh-CN" sz="2000" b="1" dirty="0">
                <a:solidFill>
                  <a:srgbClr val="000099"/>
                </a:solidFill>
                <a:latin typeface="Garamond" panose="02020404030301010803" pitchFamily="18" charset="0"/>
                <a:ea typeface="宋体" panose="02010600030101010101" pitchFamily="2" charset="-122"/>
              </a:rPr>
              <a:t>m=4+3=7</a:t>
            </a:r>
            <a:endParaRPr lang="zh-CN" altLang="en-US" sz="2000" b="1" dirty="0">
              <a:solidFill>
                <a:srgbClr val="000099"/>
              </a:solidFill>
              <a:latin typeface="Garamond" panose="02020404030301010803" pitchFamily="18" charset="0"/>
              <a:ea typeface="宋体" panose="02010600030101010101" pitchFamily="2" charset="-122"/>
            </a:endParaRPr>
          </a:p>
        </p:txBody>
      </p:sp>
      <p:sp>
        <p:nvSpPr>
          <p:cNvPr id="190476" name="Oval 14"/>
          <p:cNvSpPr/>
          <p:nvPr/>
        </p:nvSpPr>
        <p:spPr>
          <a:xfrm>
            <a:off x="4167188" y="2708275"/>
            <a:ext cx="149225" cy="155575"/>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90477" name="Oval 15"/>
          <p:cNvSpPr/>
          <p:nvPr/>
        </p:nvSpPr>
        <p:spPr>
          <a:xfrm>
            <a:off x="3513138" y="3394075"/>
            <a:ext cx="152400"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90478" name="Oval 16"/>
          <p:cNvSpPr/>
          <p:nvPr/>
        </p:nvSpPr>
        <p:spPr>
          <a:xfrm>
            <a:off x="4919663" y="3394075"/>
            <a:ext cx="152400"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90479" name="Oval 17"/>
          <p:cNvSpPr/>
          <p:nvPr/>
        </p:nvSpPr>
        <p:spPr>
          <a:xfrm>
            <a:off x="3513138" y="4451350"/>
            <a:ext cx="152400"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90480" name="Oval 18"/>
          <p:cNvSpPr/>
          <p:nvPr/>
        </p:nvSpPr>
        <p:spPr>
          <a:xfrm>
            <a:off x="4919663" y="4451350"/>
            <a:ext cx="152400"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90481" name="Line 20"/>
          <p:cNvSpPr/>
          <p:nvPr/>
        </p:nvSpPr>
        <p:spPr>
          <a:xfrm flipV="1">
            <a:off x="3614738" y="2759075"/>
            <a:ext cx="650875" cy="688975"/>
          </a:xfrm>
          <a:prstGeom prst="line">
            <a:avLst/>
          </a:prstGeom>
          <a:ln w="9525" cap="flat" cmpd="sng">
            <a:solidFill>
              <a:schemeClr val="tx1"/>
            </a:solidFill>
            <a:prstDash val="solid"/>
            <a:round/>
            <a:headEnd type="none" w="med" len="med"/>
            <a:tailEnd type="none" w="med" len="med"/>
          </a:ln>
        </p:spPr>
      </p:sp>
      <p:sp>
        <p:nvSpPr>
          <p:cNvPr id="190482" name="Line 21"/>
          <p:cNvSpPr/>
          <p:nvPr/>
        </p:nvSpPr>
        <p:spPr>
          <a:xfrm>
            <a:off x="4265613" y="2759075"/>
            <a:ext cx="755650" cy="688975"/>
          </a:xfrm>
          <a:prstGeom prst="line">
            <a:avLst/>
          </a:prstGeom>
          <a:ln w="9525" cap="flat" cmpd="sng">
            <a:solidFill>
              <a:schemeClr val="tx1"/>
            </a:solidFill>
            <a:prstDash val="solid"/>
            <a:round/>
            <a:headEnd type="none" w="med" len="med"/>
            <a:tailEnd type="none" w="med" len="med"/>
          </a:ln>
        </p:spPr>
      </p:sp>
      <p:sp>
        <p:nvSpPr>
          <p:cNvPr id="190483" name="Rectangle 23"/>
          <p:cNvSpPr/>
          <p:nvPr/>
        </p:nvSpPr>
        <p:spPr>
          <a:xfrm>
            <a:off x="3270250" y="4679950"/>
            <a:ext cx="2092325" cy="1063625"/>
          </a:xfrm>
          <a:prstGeom prst="rect">
            <a:avLst/>
          </a:prstGeom>
          <a:noFill/>
          <a:ln w="9525">
            <a:noFill/>
          </a:ln>
        </p:spPr>
        <p:txBody>
          <a:bodyPr wrap="none" anchor="ctr"/>
          <a:lstStyle/>
          <a:p>
            <a:pPr algn="ctr">
              <a:buSzTx/>
            </a:pPr>
            <a:r>
              <a:rPr lang="zh-CN" altLang="en-US" sz="2000" b="1" dirty="0">
                <a:solidFill>
                  <a:srgbClr val="000099"/>
                </a:solidFill>
                <a:latin typeface="Garamond" panose="02020404030301010803" pitchFamily="18" charset="0"/>
                <a:ea typeface="宋体" panose="02010600030101010101" pitchFamily="2" charset="-122"/>
              </a:rPr>
              <a:t>树枝数</a:t>
            </a:r>
            <a:r>
              <a:rPr lang="en-US" altLang="zh-CN" sz="2000" b="1" dirty="0">
                <a:solidFill>
                  <a:srgbClr val="000099"/>
                </a:solidFill>
                <a:latin typeface="Garamond" panose="02020404030301010803" pitchFamily="18" charset="0"/>
                <a:ea typeface="宋体" panose="02010600030101010101" pitchFamily="2" charset="-122"/>
              </a:rPr>
              <a:t>=4</a:t>
            </a:r>
          </a:p>
          <a:p>
            <a:pPr algn="ctr">
              <a:buSzTx/>
            </a:pPr>
            <a:r>
              <a:rPr lang="zh-CN" altLang="en-US" sz="2000" b="1" dirty="0">
                <a:solidFill>
                  <a:srgbClr val="000099"/>
                </a:solidFill>
                <a:latin typeface="Garamond" panose="02020404030301010803" pitchFamily="18" charset="0"/>
                <a:ea typeface="宋体" panose="02010600030101010101" pitchFamily="2" charset="-122"/>
              </a:rPr>
              <a:t>即原图的阶</a:t>
            </a:r>
            <a:r>
              <a:rPr lang="en-US" altLang="zh-CN" sz="2000" b="1" dirty="0">
                <a:solidFill>
                  <a:srgbClr val="007A77"/>
                </a:solidFill>
                <a:latin typeface="Symbol" panose="05050102010706020507" pitchFamily="18" charset="2"/>
                <a:ea typeface="宋体" panose="02010600030101010101" pitchFamily="2" charset="-122"/>
              </a:rPr>
              <a:t>r</a:t>
            </a:r>
            <a:r>
              <a:rPr lang="zh-CN" altLang="en-US" sz="2000" b="1" dirty="0">
                <a:solidFill>
                  <a:srgbClr val="000099"/>
                </a:solidFill>
                <a:latin typeface="Garamond" panose="02020404030301010803" pitchFamily="18" charset="0"/>
                <a:ea typeface="宋体" panose="02010600030101010101" pitchFamily="2" charset="-122"/>
              </a:rPr>
              <a:t>为</a:t>
            </a:r>
            <a:r>
              <a:rPr lang="en-US" altLang="zh-CN" sz="2000" b="1" dirty="0">
                <a:solidFill>
                  <a:srgbClr val="000099"/>
                </a:solidFill>
                <a:latin typeface="Garamond" panose="02020404030301010803" pitchFamily="18" charset="0"/>
                <a:ea typeface="宋体" panose="02010600030101010101" pitchFamily="2" charset="-122"/>
              </a:rPr>
              <a:t>4</a:t>
            </a:r>
          </a:p>
          <a:p>
            <a:pPr algn="ctr">
              <a:buSzTx/>
            </a:pPr>
            <a:r>
              <a:rPr lang="en-US" altLang="zh-CN" sz="2000" b="1" dirty="0">
                <a:solidFill>
                  <a:srgbClr val="007A77"/>
                </a:solidFill>
                <a:latin typeface="Symbol" panose="05050102010706020507" pitchFamily="18" charset="2"/>
                <a:ea typeface="宋体" panose="02010600030101010101" pitchFamily="2" charset="-122"/>
              </a:rPr>
              <a:t>r =</a:t>
            </a:r>
            <a:r>
              <a:rPr lang="zh-CN" altLang="en-US" b="1" dirty="0">
                <a:solidFill>
                  <a:srgbClr val="000099"/>
                </a:solidFill>
                <a:latin typeface="Arial" panose="020B0604020202020204" pitchFamily="34" charset="0"/>
                <a:ea typeface="宋体" panose="02010600030101010101" pitchFamily="2" charset="-122"/>
              </a:rPr>
              <a:t>树枝数</a:t>
            </a:r>
            <a:r>
              <a:rPr lang="en-US" altLang="zh-CN" b="1" dirty="0">
                <a:solidFill>
                  <a:srgbClr val="000099"/>
                </a:solidFill>
                <a:latin typeface="Arial" panose="020B0604020202020204" pitchFamily="34" charset="0"/>
                <a:ea typeface="宋体" panose="02010600030101010101" pitchFamily="2" charset="-122"/>
              </a:rPr>
              <a:t>=</a:t>
            </a:r>
            <a:r>
              <a:rPr lang="zh-CN" altLang="en-US" sz="2000" b="1" dirty="0">
                <a:solidFill>
                  <a:srgbClr val="000099"/>
                </a:solidFill>
                <a:latin typeface="Garamond" panose="02020404030301010803" pitchFamily="18" charset="0"/>
                <a:ea typeface="宋体" panose="02010600030101010101" pitchFamily="2" charset="-122"/>
              </a:rPr>
              <a:t>原图端数</a:t>
            </a:r>
            <a:r>
              <a:rPr lang="en-US" altLang="zh-CN" sz="2000" b="1" dirty="0">
                <a:solidFill>
                  <a:srgbClr val="000099"/>
                </a:solidFill>
                <a:latin typeface="Garamond" panose="02020404030301010803" pitchFamily="18" charset="0"/>
                <a:ea typeface="宋体" panose="02010600030101010101" pitchFamily="2" charset="-122"/>
              </a:rPr>
              <a:t>n</a:t>
            </a:r>
            <a:r>
              <a:rPr lang="zh-CN" altLang="en-US" sz="2000" b="1" dirty="0">
                <a:solidFill>
                  <a:srgbClr val="000099"/>
                </a:solidFill>
                <a:latin typeface="Garamond" panose="02020404030301010803" pitchFamily="18" charset="0"/>
                <a:ea typeface="宋体" panose="02010600030101010101" pitchFamily="2" charset="-122"/>
              </a:rPr>
              <a:t>减去</a:t>
            </a:r>
            <a:r>
              <a:rPr lang="en-US" altLang="zh-CN" sz="2000" b="1" dirty="0">
                <a:solidFill>
                  <a:srgbClr val="000099"/>
                </a:solidFill>
                <a:latin typeface="Garamond" panose="02020404030301010803" pitchFamily="18" charset="0"/>
                <a:ea typeface="宋体" panose="02010600030101010101" pitchFamily="2" charset="-122"/>
              </a:rPr>
              <a:t>1</a:t>
            </a:r>
          </a:p>
        </p:txBody>
      </p:sp>
      <p:sp>
        <p:nvSpPr>
          <p:cNvPr id="190484" name="Line 24"/>
          <p:cNvSpPr/>
          <p:nvPr/>
        </p:nvSpPr>
        <p:spPr>
          <a:xfrm>
            <a:off x="3573463" y="3448050"/>
            <a:ext cx="0" cy="1082675"/>
          </a:xfrm>
          <a:prstGeom prst="line">
            <a:avLst/>
          </a:prstGeom>
          <a:ln w="9525" cap="flat" cmpd="sng">
            <a:solidFill>
              <a:schemeClr val="tx1"/>
            </a:solidFill>
            <a:prstDash val="solid"/>
            <a:round/>
            <a:headEnd type="none" w="med" len="med"/>
            <a:tailEnd type="none" w="med" len="med"/>
          </a:ln>
        </p:spPr>
      </p:sp>
      <p:sp>
        <p:nvSpPr>
          <p:cNvPr id="190485" name="Line 25"/>
          <p:cNvSpPr/>
          <p:nvPr/>
        </p:nvSpPr>
        <p:spPr>
          <a:xfrm>
            <a:off x="5011738" y="3448050"/>
            <a:ext cx="0" cy="1082675"/>
          </a:xfrm>
          <a:prstGeom prst="line">
            <a:avLst/>
          </a:prstGeom>
          <a:ln w="9525" cap="flat" cmpd="sng">
            <a:solidFill>
              <a:schemeClr val="tx1"/>
            </a:solidFill>
            <a:prstDash val="solid"/>
            <a:round/>
            <a:headEnd type="none" w="med" len="med"/>
            <a:tailEnd type="none" w="med" len="med"/>
          </a:ln>
        </p:spPr>
      </p:sp>
      <p:sp>
        <p:nvSpPr>
          <p:cNvPr id="190486" name="Oval 27"/>
          <p:cNvSpPr/>
          <p:nvPr/>
        </p:nvSpPr>
        <p:spPr>
          <a:xfrm>
            <a:off x="6900863" y="3394075"/>
            <a:ext cx="152400"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90487" name="Oval 28"/>
          <p:cNvSpPr/>
          <p:nvPr/>
        </p:nvSpPr>
        <p:spPr>
          <a:xfrm>
            <a:off x="8307388" y="3394075"/>
            <a:ext cx="152400"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90488" name="Oval 29"/>
          <p:cNvSpPr/>
          <p:nvPr/>
        </p:nvSpPr>
        <p:spPr>
          <a:xfrm>
            <a:off x="6900863" y="4451350"/>
            <a:ext cx="152400"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90489" name="Oval 30"/>
          <p:cNvSpPr/>
          <p:nvPr/>
        </p:nvSpPr>
        <p:spPr>
          <a:xfrm>
            <a:off x="8307388" y="4451350"/>
            <a:ext cx="152400"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90490" name="Rectangle 37"/>
          <p:cNvSpPr/>
          <p:nvPr/>
        </p:nvSpPr>
        <p:spPr>
          <a:xfrm>
            <a:off x="6516688" y="4710113"/>
            <a:ext cx="2627312" cy="1174750"/>
          </a:xfrm>
          <a:prstGeom prst="rect">
            <a:avLst/>
          </a:prstGeom>
          <a:noFill/>
          <a:ln w="9525">
            <a:noFill/>
          </a:ln>
        </p:spPr>
        <p:txBody>
          <a:bodyPr wrap="none" anchor="ctr"/>
          <a:lstStyle/>
          <a:p>
            <a:pPr>
              <a:buSzTx/>
            </a:pPr>
            <a:r>
              <a:rPr lang="zh-CN" altLang="en-US" sz="2000" b="1" dirty="0">
                <a:solidFill>
                  <a:srgbClr val="153FBA"/>
                </a:solidFill>
                <a:latin typeface="Garamond" panose="02020404030301010803" pitchFamily="18" charset="0"/>
                <a:ea typeface="幼圆" panose="02010509060101010101" pitchFamily="49" charset="-122"/>
              </a:rPr>
              <a:t>连枝树</a:t>
            </a:r>
            <a:r>
              <a:rPr lang="en-US" altLang="zh-CN" sz="2000" b="1" dirty="0">
                <a:solidFill>
                  <a:srgbClr val="153FBA"/>
                </a:solidFill>
                <a:latin typeface="Garamond" panose="02020404030301010803" pitchFamily="18" charset="0"/>
                <a:ea typeface="幼圆" panose="02010509060101010101" pitchFamily="49" charset="-122"/>
              </a:rPr>
              <a:t>=3</a:t>
            </a:r>
          </a:p>
          <a:p>
            <a:pPr>
              <a:buSzTx/>
            </a:pPr>
            <a:r>
              <a:rPr lang="zh-CN" altLang="en-US" sz="2000" b="1" dirty="0">
                <a:solidFill>
                  <a:srgbClr val="153FBA"/>
                </a:solidFill>
                <a:latin typeface="Garamond" panose="02020404030301010803" pitchFamily="18" charset="0"/>
                <a:ea typeface="幼圆" panose="02010509060101010101" pitchFamily="49" charset="-122"/>
              </a:rPr>
              <a:t>即：图的空度</a:t>
            </a:r>
            <a:r>
              <a:rPr lang="en-US" altLang="zh-CN" sz="2000" b="1" dirty="0">
                <a:solidFill>
                  <a:srgbClr val="007A77"/>
                </a:solidFill>
                <a:latin typeface="Symbol" panose="05050102010706020507" pitchFamily="18" charset="2"/>
                <a:ea typeface="幼圆" panose="02010509060101010101" pitchFamily="49" charset="-122"/>
              </a:rPr>
              <a:t>m </a:t>
            </a:r>
            <a:r>
              <a:rPr lang="en-US" altLang="zh-CN" sz="2000" b="1" dirty="0">
                <a:solidFill>
                  <a:srgbClr val="153FBA"/>
                </a:solidFill>
                <a:latin typeface="Garamond" panose="02020404030301010803" pitchFamily="18" charset="0"/>
                <a:ea typeface="幼圆" panose="02010509060101010101" pitchFamily="49" charset="-122"/>
              </a:rPr>
              <a:t>=m-</a:t>
            </a:r>
            <a:r>
              <a:rPr lang="en-US" altLang="zh-CN" sz="2000" b="1" dirty="0">
                <a:solidFill>
                  <a:srgbClr val="153FBA"/>
                </a:solidFill>
                <a:latin typeface="Symbol" panose="05050102010706020507" pitchFamily="18" charset="2"/>
                <a:ea typeface="幼圆" panose="02010509060101010101" pitchFamily="49" charset="-122"/>
              </a:rPr>
              <a:t> r</a:t>
            </a:r>
          </a:p>
          <a:p>
            <a:pPr>
              <a:buSzTx/>
            </a:pPr>
            <a:r>
              <a:rPr lang="en-US" altLang="zh-CN" sz="2000" b="1" dirty="0">
                <a:solidFill>
                  <a:srgbClr val="153FBA"/>
                </a:solidFill>
                <a:latin typeface="Symbol" panose="05050102010706020507" pitchFamily="18" charset="2"/>
                <a:ea typeface="幼圆" panose="02010509060101010101" pitchFamily="49" charset="-122"/>
              </a:rPr>
              <a:t>=</a:t>
            </a:r>
            <a:r>
              <a:rPr lang="en-US" altLang="zh-CN" sz="2000" b="1" dirty="0">
                <a:solidFill>
                  <a:srgbClr val="007A77"/>
                </a:solidFill>
                <a:latin typeface="Calibri" panose="020F0502020204030204" charset="0"/>
                <a:ea typeface="幼圆" panose="02010509060101010101" pitchFamily="49" charset="-122"/>
              </a:rPr>
              <a:t>m-n+1</a:t>
            </a:r>
            <a:endParaRPr lang="en-US" altLang="zh-CN" sz="2000" b="1" dirty="0">
              <a:solidFill>
                <a:srgbClr val="153FBA"/>
              </a:solidFill>
              <a:latin typeface="Garamond" panose="02020404030301010803" pitchFamily="18" charset="0"/>
              <a:ea typeface="幼圆" panose="02010509060101010101" pitchFamily="49" charset="-122"/>
            </a:endParaRPr>
          </a:p>
        </p:txBody>
      </p:sp>
      <p:cxnSp>
        <p:nvCxnSpPr>
          <p:cNvPr id="29" name="直接连接符 28"/>
          <p:cNvCxnSpPr>
            <a:stCxn id="190486" idx="6"/>
            <a:endCxn id="190487" idx="6"/>
          </p:cNvCxnSpPr>
          <p:nvPr/>
        </p:nvCxnSpPr>
        <p:spPr>
          <a:xfrm>
            <a:off x="7053263" y="3473450"/>
            <a:ext cx="1406525"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190488" idx="1"/>
            <a:endCxn id="190487" idx="6"/>
          </p:cNvCxnSpPr>
          <p:nvPr/>
        </p:nvCxnSpPr>
        <p:spPr>
          <a:xfrm flipV="1">
            <a:off x="6923088" y="3508375"/>
            <a:ext cx="1509713" cy="966788"/>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190488" idx="1"/>
            <a:endCxn id="190487" idx="6"/>
          </p:cNvCxnSpPr>
          <p:nvPr/>
        </p:nvCxnSpPr>
        <p:spPr>
          <a:xfrm>
            <a:off x="6988175" y="4575175"/>
            <a:ext cx="1406525"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p:cNvSpPr>
            <a:spLocks noGrp="1" noRot="1" noChangeArrowheads="1"/>
          </p:cNvSpPr>
          <p:nvPr>
            <p:ph idx="1"/>
          </p:nvPr>
        </p:nvSpPr>
        <p:spPr>
          <a:xfrm>
            <a:off x="207963" y="258763"/>
            <a:ext cx="8540750" cy="5184775"/>
          </a:xfrm>
        </p:spPr>
        <p:txBody>
          <a:bodyPr vert="horz" wrap="square" lIns="91440" tIns="45720" rIns="91440" bIns="45720" numCol="1" rtlCol="0" anchor="t" anchorCtr="0" compatLnSpc="1">
            <a:normAutofit/>
          </a:bodyPr>
          <a:lstStyle/>
          <a:p>
            <a:pPr marL="357505" marR="0" lvl="1" indent="-357505" algn="just" defTabSz="914400" rtl="0" eaLnBrk="1" fontAlgn="auto" latinLnBrk="0" hangingPunct="1">
              <a:lnSpc>
                <a:spcPct val="90000"/>
              </a:lnSpc>
              <a:spcBef>
                <a:spcPts val="0"/>
              </a:spcBef>
              <a:spcAft>
                <a:spcPts val="600"/>
              </a:spcAft>
              <a:buClr>
                <a:schemeClr val="accent2">
                  <a:lumMod val="60000"/>
                  <a:lumOff val="40000"/>
                </a:schemeClr>
              </a:buClr>
              <a:buSzTx/>
              <a:buFont typeface="幼圆" panose="02010509060101010101" pitchFamily="49" charset="-122"/>
              <a:buChar char=" "/>
              <a:defRPr/>
            </a:pPr>
            <a:r>
              <a:rPr kumimoji="0" lang="zh-CN" altLang="en-US" sz="2800" b="1" i="0" u="none" strike="noStrike" kern="1200" cap="none" spc="0" normalizeH="0" baseline="0" noProof="0" dirty="0">
                <a:ln>
                  <a:noFill/>
                </a:ln>
                <a:solidFill>
                  <a:schemeClr val="tx1"/>
                </a:solidFill>
                <a:effectLst/>
                <a:uLnTx/>
                <a:uFillTx/>
                <a:latin typeface="+mn-ea"/>
                <a:ea typeface="+mn-ea"/>
                <a:cs typeface="+mn-ea"/>
              </a:rPr>
              <a:t>图的阶</a:t>
            </a:r>
            <a:r>
              <a:rPr kumimoji="0" lang="en-US" altLang="zh-CN" sz="2800" b="1" i="0" u="none" strike="noStrike" kern="1200" cap="none" spc="0" normalizeH="0" baseline="0" noProof="0" dirty="0">
                <a:ln>
                  <a:noFill/>
                </a:ln>
                <a:solidFill>
                  <a:schemeClr val="tx1"/>
                </a:solidFill>
                <a:effectLst/>
                <a:uLnTx/>
                <a:uFillTx/>
                <a:latin typeface="Symbol" panose="05050102010706020507" pitchFamily="18" charset="2"/>
                <a:ea typeface="+mn-ea"/>
                <a:cs typeface="+mn-ea"/>
              </a:rPr>
              <a:t>r</a:t>
            </a:r>
            <a:r>
              <a:rPr kumimoji="0" lang="zh-CN" altLang="en-US" sz="2800" b="1" i="0" u="none" strike="noStrike" kern="1200" cap="none" spc="0" normalizeH="0" baseline="0" noProof="0" dirty="0">
                <a:ln>
                  <a:noFill/>
                </a:ln>
                <a:solidFill>
                  <a:schemeClr val="tx1"/>
                </a:solidFill>
                <a:effectLst/>
                <a:uLnTx/>
                <a:uFillTx/>
                <a:latin typeface="+mn-ea"/>
                <a:ea typeface="+mn-ea"/>
                <a:cs typeface="+mn-ea"/>
              </a:rPr>
              <a:t>表示</a:t>
            </a:r>
            <a:r>
              <a:rPr kumimoji="0" lang="zh-CN" altLang="en-US" sz="2800" b="1" i="0" u="none" strike="noStrike" kern="1200" cap="none" spc="0" normalizeH="0" baseline="0" noProof="0" dirty="0">
                <a:ln>
                  <a:noFill/>
                </a:ln>
                <a:solidFill>
                  <a:srgbClr val="FF0000"/>
                </a:solidFill>
                <a:effectLst/>
                <a:uLnTx/>
                <a:uFillTx/>
                <a:latin typeface="+mn-ea"/>
                <a:ea typeface="+mn-ea"/>
                <a:cs typeface="+mn-ea"/>
              </a:rPr>
              <a:t>主树的大小</a:t>
            </a:r>
            <a:r>
              <a:rPr kumimoji="0" lang="zh-CN" altLang="en-US" sz="2800" b="1" i="0" u="none" strike="noStrike" kern="1200" cap="none" spc="0" normalizeH="0" baseline="0" noProof="0" dirty="0">
                <a:ln>
                  <a:noFill/>
                </a:ln>
                <a:solidFill>
                  <a:schemeClr val="tx1"/>
                </a:solidFill>
                <a:effectLst/>
                <a:uLnTx/>
                <a:uFillTx/>
                <a:latin typeface="+mn-ea"/>
                <a:ea typeface="+mn-ea"/>
                <a:cs typeface="+mn-ea"/>
              </a:rPr>
              <a:t>，取决于图的端数；</a:t>
            </a:r>
            <a:endParaRPr kumimoji="0" lang="en-US" altLang="zh-CN" sz="2800" b="1" i="0" u="none" strike="noStrike" kern="1200" cap="none" spc="0" normalizeH="0" baseline="0" noProof="0" dirty="0">
              <a:ln>
                <a:noFill/>
              </a:ln>
              <a:solidFill>
                <a:schemeClr val="tx1"/>
              </a:solidFill>
              <a:effectLst/>
              <a:uLnTx/>
              <a:uFillTx/>
              <a:latin typeface="+mn-ea"/>
              <a:ea typeface="+mn-ea"/>
              <a:cs typeface="+mn-ea"/>
            </a:endParaRPr>
          </a:p>
          <a:p>
            <a:pPr marL="357505" marR="0" lvl="1" indent="-357505" algn="just" defTabSz="914400" rtl="0" eaLnBrk="1" fontAlgn="auto" latinLnBrk="0" hangingPunct="1">
              <a:lnSpc>
                <a:spcPct val="90000"/>
              </a:lnSpc>
              <a:spcBef>
                <a:spcPts val="0"/>
              </a:spcBef>
              <a:spcAft>
                <a:spcPts val="600"/>
              </a:spcAft>
              <a:buClr>
                <a:schemeClr val="accent2">
                  <a:lumMod val="60000"/>
                  <a:lumOff val="40000"/>
                </a:schemeClr>
              </a:buClr>
              <a:buSzTx/>
              <a:buFont typeface="幼圆" panose="02010509060101010101" pitchFamily="49" charset="-122"/>
              <a:buChar char=" "/>
              <a:defRPr/>
            </a:pPr>
            <a:r>
              <a:rPr kumimoji="0" lang="zh-CN" altLang="en-US" sz="2800" b="1" i="0" u="none" strike="noStrike" kern="1200" cap="none" spc="0" normalizeH="0" baseline="0" noProof="0" dirty="0">
                <a:ln>
                  <a:noFill/>
                </a:ln>
                <a:solidFill>
                  <a:schemeClr val="tx1"/>
                </a:solidFill>
                <a:effectLst/>
                <a:uLnTx/>
                <a:uFillTx/>
                <a:latin typeface="+mn-ea"/>
                <a:ea typeface="+mn-ea"/>
                <a:cs typeface="+mn-ea"/>
              </a:rPr>
              <a:t>图的空度</a:t>
            </a:r>
            <a:r>
              <a:rPr kumimoji="0" lang="en-US" altLang="zh-CN" sz="2800" b="1" i="0" u="none" strike="noStrike" kern="1200" cap="none" spc="0" normalizeH="0" baseline="0" noProof="0" dirty="0">
                <a:ln>
                  <a:noFill/>
                </a:ln>
                <a:solidFill>
                  <a:schemeClr val="tx1"/>
                </a:solidFill>
                <a:effectLst/>
                <a:uLnTx/>
                <a:uFillTx/>
                <a:latin typeface="Symbol" panose="05050102010706020507" pitchFamily="18" charset="2"/>
                <a:ea typeface="+mn-ea"/>
                <a:cs typeface="+mn-ea"/>
              </a:rPr>
              <a:t>m</a:t>
            </a:r>
            <a:r>
              <a:rPr kumimoji="0" lang="zh-CN" altLang="en-US" sz="2800" b="1" i="0" u="none" strike="noStrike" kern="1200" cap="none" spc="0" normalizeH="0" baseline="0" noProof="0" dirty="0">
                <a:ln>
                  <a:noFill/>
                </a:ln>
                <a:solidFill>
                  <a:schemeClr val="tx1"/>
                </a:solidFill>
                <a:effectLst/>
                <a:uLnTx/>
                <a:uFillTx/>
                <a:latin typeface="+mn-ea"/>
                <a:ea typeface="+mn-ea"/>
                <a:cs typeface="+mn-ea"/>
              </a:rPr>
              <a:t>表示</a:t>
            </a:r>
            <a:r>
              <a:rPr kumimoji="0" lang="zh-CN" altLang="en-US" sz="2800" b="1" i="0" u="none" strike="noStrike" kern="1200" cap="none" spc="0" normalizeH="0" baseline="0" noProof="0" dirty="0">
                <a:ln>
                  <a:noFill/>
                </a:ln>
                <a:solidFill>
                  <a:srgbClr val="FF0000"/>
                </a:solidFill>
                <a:effectLst/>
                <a:uLnTx/>
                <a:uFillTx/>
                <a:latin typeface="+mn-ea"/>
                <a:ea typeface="+mn-ea"/>
                <a:cs typeface="+mn-ea"/>
              </a:rPr>
              <a:t>主树覆盖该图</a:t>
            </a:r>
            <a:r>
              <a:rPr kumimoji="0" lang="zh-CN" altLang="en-US" sz="2800" b="1" i="0" u="none" strike="noStrike" kern="1200" cap="none" spc="0" normalizeH="0" baseline="0" noProof="0" dirty="0">
                <a:ln>
                  <a:noFill/>
                </a:ln>
                <a:solidFill>
                  <a:schemeClr val="tx1"/>
                </a:solidFill>
                <a:effectLst/>
                <a:uLnTx/>
                <a:uFillTx/>
                <a:latin typeface="+mn-ea"/>
                <a:ea typeface="+mn-ea"/>
                <a:cs typeface="+mn-ea"/>
              </a:rPr>
              <a:t>的程度，空度</a:t>
            </a:r>
            <a:r>
              <a:rPr kumimoji="0" lang="en-US" altLang="zh-CN" sz="2800" b="1" i="0" u="none" strike="noStrike" kern="1200" cap="none" spc="0" normalizeH="0" baseline="0" noProof="0" dirty="0">
                <a:ln>
                  <a:noFill/>
                </a:ln>
                <a:solidFill>
                  <a:schemeClr val="tx1"/>
                </a:solidFill>
                <a:effectLst/>
                <a:uLnTx/>
                <a:uFillTx/>
                <a:latin typeface="Symbol" panose="05050102010706020507" pitchFamily="18" charset="2"/>
                <a:ea typeface="+mn-ea"/>
                <a:cs typeface="+mn-ea"/>
              </a:rPr>
              <a:t>m</a:t>
            </a:r>
            <a:r>
              <a:rPr kumimoji="0" lang="zh-CN" altLang="en-US" sz="2800" b="1" i="0" u="none" strike="noStrike" kern="1200" cap="none" spc="0" normalizeH="0" baseline="0" noProof="0" dirty="0">
                <a:ln>
                  <a:noFill/>
                </a:ln>
                <a:solidFill>
                  <a:schemeClr val="tx1"/>
                </a:solidFill>
                <a:effectLst/>
                <a:uLnTx/>
                <a:uFillTx/>
                <a:latin typeface="+mn-ea"/>
                <a:ea typeface="+mn-ea"/>
                <a:cs typeface="+mn-ea"/>
              </a:rPr>
              <a:t>愈小，覆盖程度愈高。</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kumimoji="0" lang="zh-CN" altLang="en-US" sz="2000" b="1" i="0" u="none" strike="noStrike" kern="1200" cap="none" spc="0" normalizeH="0" baseline="0" noProof="0" dirty="0">
                <a:ln>
                  <a:noFill/>
                </a:ln>
                <a:solidFill>
                  <a:srgbClr val="FF0000"/>
                </a:solidFill>
                <a:effectLst/>
                <a:uLnTx/>
                <a:uFillTx/>
                <a:latin typeface="+mn-lt"/>
                <a:ea typeface="+mn-ea"/>
                <a:cs typeface="+mn-ea"/>
              </a:rPr>
              <a:t> </a:t>
            </a:r>
            <a:r>
              <a:rPr kumimoji="0" lang="en-US" altLang="zh-CN" sz="2000" b="1" i="0" u="none" strike="noStrike" kern="1200" cap="none" spc="0" normalizeH="0" baseline="0" noProof="0" dirty="0">
                <a:ln>
                  <a:noFill/>
                </a:ln>
                <a:solidFill>
                  <a:srgbClr val="FF0000"/>
                </a:solidFill>
                <a:effectLst/>
                <a:uLnTx/>
                <a:uFillTx/>
                <a:latin typeface="Symbol" panose="05050102010706020507" pitchFamily="18" charset="2"/>
                <a:ea typeface="+mn-ea"/>
                <a:cs typeface="+mn-ea"/>
              </a:rPr>
              <a:t>m=0</a:t>
            </a:r>
            <a:r>
              <a:rPr kumimoji="0" lang="zh-CN" altLang="en-US" sz="2000" b="1" i="0" u="none" strike="noStrike" kern="1200" cap="none" spc="0" normalizeH="0" baseline="0" noProof="0" dirty="0">
                <a:ln>
                  <a:noFill/>
                </a:ln>
                <a:solidFill>
                  <a:srgbClr val="FF0000"/>
                </a:solidFill>
                <a:effectLst/>
                <a:uLnTx/>
                <a:uFillTx/>
                <a:latin typeface="Symbol" panose="05050102010706020507" pitchFamily="18" charset="2"/>
                <a:ea typeface="+mn-ea"/>
                <a:cs typeface="+mn-ea"/>
              </a:rPr>
              <a:t>表示图</a:t>
            </a:r>
            <a:r>
              <a:rPr kumimoji="0" lang="en-US" altLang="zh-CN" sz="2000" b="1" i="0" u="none" strike="noStrike" kern="1200" cap="none" spc="0" normalizeH="0" baseline="0" noProof="0" dirty="0">
                <a:ln>
                  <a:noFill/>
                </a:ln>
                <a:solidFill>
                  <a:srgbClr val="FF0000"/>
                </a:solidFill>
                <a:effectLst/>
                <a:uLnTx/>
                <a:uFillTx/>
                <a:latin typeface="+mn-lt"/>
                <a:ea typeface="+mn-ea"/>
                <a:cs typeface="+mn-ea"/>
              </a:rPr>
              <a:t>G</a:t>
            </a:r>
            <a:r>
              <a:rPr kumimoji="0" lang="zh-CN" altLang="en-US" sz="2000" b="1" i="0" u="none" strike="noStrike" kern="1200" cap="none" spc="0" normalizeH="0" baseline="0" noProof="0" dirty="0">
                <a:ln>
                  <a:noFill/>
                </a:ln>
                <a:solidFill>
                  <a:srgbClr val="FF0000"/>
                </a:solidFill>
                <a:effectLst/>
                <a:uLnTx/>
                <a:uFillTx/>
                <a:latin typeface="Symbol" panose="05050102010706020507" pitchFamily="18" charset="2"/>
                <a:ea typeface="+mn-ea"/>
                <a:cs typeface="+mn-ea"/>
              </a:rPr>
              <a:t>就是主树。</a:t>
            </a:r>
          </a:p>
          <a:p>
            <a:pPr marL="357505" marR="0" lvl="1" indent="-357505" algn="just" defTabSz="914400" rtl="0" eaLnBrk="1" fontAlgn="auto" latinLnBrk="0" hangingPunct="1">
              <a:lnSpc>
                <a:spcPct val="90000"/>
              </a:lnSpc>
              <a:spcBef>
                <a:spcPts val="0"/>
              </a:spcBef>
              <a:spcAft>
                <a:spcPts val="600"/>
              </a:spcAft>
              <a:buClr>
                <a:schemeClr val="accent2">
                  <a:lumMod val="60000"/>
                  <a:lumOff val="40000"/>
                </a:schemeClr>
              </a:buClr>
              <a:buSzTx/>
              <a:buFont typeface="幼圆" panose="02010509060101010101" pitchFamily="49" charset="-122"/>
              <a:buChar char=" "/>
              <a:defRPr/>
            </a:pPr>
            <a:r>
              <a:rPr kumimoji="0" lang="zh-CN" altLang="en-US" sz="2800" b="1" i="0" u="none" strike="noStrike" kern="1200" cap="none" spc="0" normalizeH="0" baseline="0" noProof="0" dirty="0">
                <a:ln>
                  <a:noFill/>
                </a:ln>
                <a:solidFill>
                  <a:schemeClr val="tx1"/>
                </a:solidFill>
                <a:effectLst/>
                <a:uLnTx/>
                <a:uFillTx/>
                <a:latin typeface="Symbol" panose="05050102010706020507" pitchFamily="18" charset="2"/>
                <a:ea typeface="+mn-ea"/>
                <a:cs typeface="+mn-ea"/>
              </a:rPr>
              <a:t>空度</a:t>
            </a:r>
            <a:r>
              <a:rPr kumimoji="0" lang="en-US" altLang="zh-CN" sz="2800" b="1" i="0" u="none" strike="noStrike" kern="1200" cap="none" spc="0" normalizeH="0" baseline="0" noProof="0" dirty="0">
                <a:ln>
                  <a:noFill/>
                </a:ln>
                <a:solidFill>
                  <a:schemeClr val="tx1"/>
                </a:solidFill>
                <a:effectLst/>
                <a:uLnTx/>
                <a:uFillTx/>
                <a:latin typeface="Symbol" panose="05050102010706020507" pitchFamily="18" charset="2"/>
                <a:ea typeface="+mn-ea"/>
                <a:cs typeface="+mn-ea"/>
              </a:rPr>
              <a:t>m</a:t>
            </a:r>
            <a:r>
              <a:rPr kumimoji="0" lang="zh-CN" altLang="en-US" sz="2800" b="1" i="0" u="none" strike="noStrike" kern="1200" cap="none" spc="0" normalizeH="0" baseline="0" noProof="0" dirty="0">
                <a:ln>
                  <a:noFill/>
                </a:ln>
                <a:solidFill>
                  <a:schemeClr val="tx1"/>
                </a:solidFill>
                <a:effectLst/>
                <a:uLnTx/>
                <a:uFillTx/>
                <a:latin typeface="Symbol" panose="05050102010706020507" pitchFamily="18" charset="2"/>
                <a:ea typeface="+mn-ea"/>
                <a:cs typeface="+mn-ea"/>
              </a:rPr>
              <a:t>也反映了图</a:t>
            </a:r>
            <a:r>
              <a:rPr kumimoji="0" lang="en-US" altLang="zh-CN" sz="2800" b="1" i="0" u="none" strike="noStrike" kern="1200" cap="none" spc="0" normalizeH="0" baseline="0" noProof="0" dirty="0">
                <a:ln>
                  <a:noFill/>
                </a:ln>
                <a:solidFill>
                  <a:schemeClr val="tx1"/>
                </a:solidFill>
                <a:effectLst/>
                <a:uLnTx/>
                <a:uFillTx/>
                <a:latin typeface="+mn-ea"/>
                <a:ea typeface="+mn-ea"/>
                <a:cs typeface="+mn-ea"/>
              </a:rPr>
              <a:t>G</a:t>
            </a:r>
            <a:r>
              <a:rPr kumimoji="0" lang="zh-CN" altLang="en-US" sz="2800" b="1" i="0" u="none" strike="noStrike" kern="1200" cap="none" spc="0" normalizeH="0" baseline="0" noProof="0" dirty="0">
                <a:ln>
                  <a:noFill/>
                </a:ln>
                <a:solidFill>
                  <a:schemeClr val="tx1"/>
                </a:solidFill>
                <a:effectLst/>
                <a:uLnTx/>
                <a:uFillTx/>
                <a:latin typeface="+mn-ea"/>
                <a:ea typeface="+mn-ea"/>
                <a:cs typeface="+mn-ea"/>
              </a:rPr>
              <a:t>的</a:t>
            </a:r>
            <a:r>
              <a:rPr kumimoji="0" lang="zh-CN" altLang="en-US" sz="2800" b="1" i="0" u="none" strike="noStrike" kern="1200" cap="none" spc="0" normalizeH="0" baseline="0" noProof="0" dirty="0">
                <a:ln>
                  <a:noFill/>
                </a:ln>
                <a:solidFill>
                  <a:schemeClr val="accent2">
                    <a:lumMod val="75000"/>
                  </a:schemeClr>
                </a:solidFill>
                <a:effectLst/>
                <a:uLnTx/>
                <a:uFillTx/>
                <a:latin typeface="+mn-ea"/>
                <a:ea typeface="+mn-ea"/>
                <a:cs typeface="+mn-ea"/>
              </a:rPr>
              <a:t>联结程度</a:t>
            </a:r>
            <a:r>
              <a:rPr kumimoji="0" lang="zh-CN" altLang="en-US" sz="2800" b="1" i="0" u="none" strike="noStrike" kern="1200" cap="none" spc="0" normalizeH="0" baseline="0" noProof="0" dirty="0">
                <a:ln>
                  <a:noFill/>
                </a:ln>
                <a:solidFill>
                  <a:schemeClr val="tx1"/>
                </a:solidFill>
                <a:effectLst/>
                <a:uLnTx/>
                <a:uFillTx/>
                <a:latin typeface="+mn-ea"/>
                <a:ea typeface="+mn-ea"/>
                <a:cs typeface="+mn-ea"/>
              </a:rPr>
              <a:t>。</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kumimoji="0" lang="en-US" altLang="zh-CN" sz="2000" b="1" i="0" u="none" strike="noStrike" kern="1200" cap="none" spc="0" normalizeH="0" baseline="0" noProof="0" dirty="0">
                <a:ln>
                  <a:noFill/>
                </a:ln>
                <a:solidFill>
                  <a:srgbClr val="FF0000"/>
                </a:solidFill>
                <a:effectLst/>
                <a:uLnTx/>
                <a:uFillTx/>
                <a:latin typeface="Symbol" panose="05050102010706020507" pitchFamily="18" charset="2"/>
                <a:ea typeface="+mn-ea"/>
                <a:cs typeface="+mn-ea"/>
              </a:rPr>
              <a:t>m</a:t>
            </a:r>
            <a:r>
              <a:rPr kumimoji="0" lang="zh-CN" altLang="en-US" sz="2000" b="1" i="0" u="none" strike="noStrike" kern="1200" cap="none" spc="0" normalizeH="0" baseline="0" noProof="0" dirty="0">
                <a:ln>
                  <a:noFill/>
                </a:ln>
                <a:solidFill>
                  <a:srgbClr val="FF0000"/>
                </a:solidFill>
                <a:effectLst/>
                <a:uLnTx/>
                <a:uFillTx/>
                <a:latin typeface="Symbol" panose="05050102010706020507" pitchFamily="18" charset="2"/>
                <a:ea typeface="+mn-ea"/>
                <a:cs typeface="+mn-ea"/>
              </a:rPr>
              <a:t>愈大，连枝数愈多，图</a:t>
            </a:r>
            <a:r>
              <a:rPr kumimoji="0" lang="en-US" altLang="zh-CN" sz="2000" b="1" i="0" u="none" strike="noStrike" kern="1200" cap="none" spc="0" normalizeH="0" baseline="0" noProof="0" dirty="0">
                <a:ln>
                  <a:noFill/>
                </a:ln>
                <a:solidFill>
                  <a:srgbClr val="FF0000"/>
                </a:solidFill>
                <a:effectLst/>
                <a:uLnTx/>
                <a:uFillTx/>
                <a:latin typeface="+mn-lt"/>
                <a:ea typeface="+mn-ea"/>
                <a:cs typeface="+mn-ea"/>
              </a:rPr>
              <a:t>G</a:t>
            </a:r>
            <a:r>
              <a:rPr kumimoji="0" lang="zh-CN" altLang="en-US" sz="2000" b="1" i="0" u="none" strike="noStrike" kern="1200" cap="none" spc="0" normalizeH="0" baseline="0" noProof="0" dirty="0">
                <a:ln>
                  <a:noFill/>
                </a:ln>
                <a:solidFill>
                  <a:srgbClr val="FF0000"/>
                </a:solidFill>
                <a:effectLst/>
                <a:uLnTx/>
                <a:uFillTx/>
                <a:latin typeface="+mn-lt"/>
                <a:ea typeface="+mn-ea"/>
                <a:cs typeface="+mn-ea"/>
              </a:rPr>
              <a:t>的联结性愈好。</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kumimoji="0" lang="en-US" altLang="zh-CN" sz="2000" b="1" i="0" u="none" strike="noStrike" kern="1200" cap="none" spc="0" normalizeH="0" baseline="0" noProof="0" dirty="0">
                <a:ln>
                  <a:noFill/>
                </a:ln>
                <a:solidFill>
                  <a:srgbClr val="FF0000"/>
                </a:solidFill>
                <a:effectLst/>
                <a:uLnTx/>
                <a:uFillTx/>
                <a:latin typeface="Symbol" panose="05050102010706020507" pitchFamily="18" charset="2"/>
                <a:ea typeface="+mn-ea"/>
                <a:cs typeface="+mn-ea"/>
              </a:rPr>
              <a:t>m</a:t>
            </a:r>
            <a:r>
              <a:rPr kumimoji="0" lang="en-US" altLang="zh-CN" sz="2000" b="1" i="0" u="none" strike="noStrike" kern="1200" cap="none" spc="0" normalizeH="0" baseline="0" noProof="0" dirty="0">
                <a:ln>
                  <a:noFill/>
                </a:ln>
                <a:solidFill>
                  <a:srgbClr val="FF0000"/>
                </a:solidFill>
                <a:effectLst/>
                <a:uLnTx/>
                <a:uFillTx/>
                <a:latin typeface="+mn-lt"/>
                <a:ea typeface="+mn-ea"/>
                <a:cs typeface="+mn-ea"/>
              </a:rPr>
              <a:t>=0</a:t>
            </a:r>
            <a:r>
              <a:rPr kumimoji="0" lang="zh-CN" altLang="en-US" sz="2000" b="1" i="0" u="none" strike="noStrike" kern="1200" cap="none" spc="0" normalizeH="0" baseline="0" noProof="0" dirty="0">
                <a:ln>
                  <a:noFill/>
                </a:ln>
                <a:solidFill>
                  <a:srgbClr val="FF0000"/>
                </a:solidFill>
                <a:effectLst/>
                <a:uLnTx/>
                <a:uFillTx/>
                <a:latin typeface="+mn-lt"/>
                <a:ea typeface="+mn-ea"/>
                <a:cs typeface="+mn-ea"/>
              </a:rPr>
              <a:t>表示最低联结性，即</a:t>
            </a:r>
            <a:r>
              <a:rPr kumimoji="0" lang="en-US" altLang="zh-CN" sz="2000" b="1" i="0" u="none" strike="noStrike" kern="1200" cap="none" spc="0" normalizeH="0" baseline="0" noProof="0" dirty="0">
                <a:ln>
                  <a:noFill/>
                </a:ln>
                <a:solidFill>
                  <a:srgbClr val="FF0000"/>
                </a:solidFill>
                <a:effectLst/>
                <a:uLnTx/>
                <a:uFillTx/>
                <a:latin typeface="+mn-lt"/>
                <a:ea typeface="+mn-ea"/>
                <a:cs typeface="+mn-ea"/>
              </a:rPr>
              <a:t>G</a:t>
            </a:r>
            <a:r>
              <a:rPr kumimoji="0" lang="zh-CN" altLang="en-US" sz="2000" b="1" i="0" u="none" strike="noStrike" kern="1200" cap="none" spc="0" normalizeH="0" baseline="0" noProof="0" dirty="0">
                <a:ln>
                  <a:noFill/>
                </a:ln>
                <a:solidFill>
                  <a:srgbClr val="FF0000"/>
                </a:solidFill>
                <a:effectLst/>
                <a:uLnTx/>
                <a:uFillTx/>
                <a:latin typeface="+mn-lt"/>
                <a:ea typeface="+mn-ea"/>
                <a:cs typeface="+mn-ea"/>
              </a:rPr>
              <a:t>是最小联结图。</a:t>
            </a:r>
          </a:p>
        </p:txBody>
      </p:sp>
      <p:sp>
        <p:nvSpPr>
          <p:cNvPr id="192514" name="Oval 4"/>
          <p:cNvSpPr/>
          <p:nvPr/>
        </p:nvSpPr>
        <p:spPr>
          <a:xfrm>
            <a:off x="1717675" y="3275013"/>
            <a:ext cx="152400"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92515" name="Oval 5"/>
          <p:cNvSpPr/>
          <p:nvPr/>
        </p:nvSpPr>
        <p:spPr>
          <a:xfrm>
            <a:off x="1066800" y="3960813"/>
            <a:ext cx="149225"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92516" name="Oval 6"/>
          <p:cNvSpPr/>
          <p:nvPr/>
        </p:nvSpPr>
        <p:spPr>
          <a:xfrm>
            <a:off x="2473325" y="3960813"/>
            <a:ext cx="149225"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92517" name="Oval 7"/>
          <p:cNvSpPr/>
          <p:nvPr/>
        </p:nvSpPr>
        <p:spPr>
          <a:xfrm>
            <a:off x="1066800" y="5018088"/>
            <a:ext cx="149225"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92518" name="Oval 8"/>
          <p:cNvSpPr/>
          <p:nvPr/>
        </p:nvSpPr>
        <p:spPr>
          <a:xfrm>
            <a:off x="2473325" y="5018088"/>
            <a:ext cx="149225"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92519" name="Rectangle 9"/>
          <p:cNvSpPr/>
          <p:nvPr/>
        </p:nvSpPr>
        <p:spPr>
          <a:xfrm>
            <a:off x="1114425" y="4014788"/>
            <a:ext cx="1457325" cy="1108075"/>
          </a:xfrm>
          <a:prstGeom prst="rect">
            <a:avLst/>
          </a:prstGeom>
          <a:noFill/>
          <a:ln w="9525" cap="flat" cmpd="sng">
            <a:solidFill>
              <a:schemeClr val="tx1"/>
            </a:solidFill>
            <a:prstDash val="solid"/>
            <a:miter/>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92520" name="Line 10"/>
          <p:cNvSpPr/>
          <p:nvPr/>
        </p:nvSpPr>
        <p:spPr>
          <a:xfrm flipV="1">
            <a:off x="1165225" y="3328988"/>
            <a:ext cx="654050" cy="685800"/>
          </a:xfrm>
          <a:prstGeom prst="line">
            <a:avLst/>
          </a:prstGeom>
          <a:ln w="9525" cap="flat" cmpd="sng">
            <a:solidFill>
              <a:schemeClr val="tx1"/>
            </a:solidFill>
            <a:prstDash val="solid"/>
            <a:round/>
            <a:headEnd type="none" w="med" len="med"/>
            <a:tailEnd type="none" w="med" len="med"/>
          </a:ln>
        </p:spPr>
      </p:sp>
      <p:sp>
        <p:nvSpPr>
          <p:cNvPr id="192521" name="Line 11"/>
          <p:cNvSpPr/>
          <p:nvPr/>
        </p:nvSpPr>
        <p:spPr>
          <a:xfrm>
            <a:off x="1819275" y="3328988"/>
            <a:ext cx="752475" cy="685800"/>
          </a:xfrm>
          <a:prstGeom prst="line">
            <a:avLst/>
          </a:prstGeom>
          <a:ln w="9525" cap="flat" cmpd="sng">
            <a:solidFill>
              <a:schemeClr val="tx1"/>
            </a:solidFill>
            <a:prstDash val="solid"/>
            <a:round/>
            <a:headEnd type="none" w="med" len="med"/>
            <a:tailEnd type="none" w="med" len="med"/>
          </a:ln>
        </p:spPr>
      </p:sp>
      <p:sp>
        <p:nvSpPr>
          <p:cNvPr id="192522" name="Line 12"/>
          <p:cNvSpPr/>
          <p:nvPr/>
        </p:nvSpPr>
        <p:spPr>
          <a:xfrm flipH="1">
            <a:off x="1165225" y="4014788"/>
            <a:ext cx="1406525" cy="1057275"/>
          </a:xfrm>
          <a:prstGeom prst="line">
            <a:avLst/>
          </a:prstGeom>
          <a:ln w="9525" cap="flat" cmpd="sng">
            <a:solidFill>
              <a:schemeClr val="tx1"/>
            </a:solidFill>
            <a:prstDash val="solid"/>
            <a:round/>
            <a:headEnd type="none" w="med" len="med"/>
            <a:tailEnd type="none" w="med" len="med"/>
          </a:ln>
        </p:spPr>
      </p:sp>
      <p:sp>
        <p:nvSpPr>
          <p:cNvPr id="192523" name="Rectangle 13"/>
          <p:cNvSpPr/>
          <p:nvPr/>
        </p:nvSpPr>
        <p:spPr>
          <a:xfrm>
            <a:off x="800100" y="5327650"/>
            <a:ext cx="1787525" cy="577850"/>
          </a:xfrm>
          <a:prstGeom prst="rect">
            <a:avLst/>
          </a:prstGeom>
          <a:noFill/>
          <a:ln w="9525">
            <a:noFill/>
          </a:ln>
        </p:spPr>
        <p:txBody>
          <a:bodyPr wrap="none" anchor="ctr"/>
          <a:lstStyle/>
          <a:p>
            <a:pPr marL="342900" indent="-342900">
              <a:buClrTx/>
              <a:buSzTx/>
              <a:buFont typeface="Arial" panose="020B0604020202020204" pitchFamily="34" charset="0"/>
              <a:buChar char="•"/>
            </a:pPr>
            <a:r>
              <a:rPr lang="zh-CN" altLang="en-US" sz="2000" b="1" dirty="0">
                <a:solidFill>
                  <a:srgbClr val="000099"/>
                </a:solidFill>
                <a:latin typeface="Garamond" panose="02020404030301010803" pitchFamily="18" charset="0"/>
                <a:ea typeface="宋体" panose="02010600030101010101" pitchFamily="2" charset="-122"/>
              </a:rPr>
              <a:t>原图端数</a:t>
            </a:r>
            <a:r>
              <a:rPr lang="en-US" altLang="zh-CN" sz="2000" b="1" dirty="0">
                <a:solidFill>
                  <a:srgbClr val="000099"/>
                </a:solidFill>
                <a:latin typeface="Garamond" panose="02020404030301010803" pitchFamily="18" charset="0"/>
                <a:ea typeface="宋体" panose="02010600030101010101" pitchFamily="2" charset="-122"/>
              </a:rPr>
              <a:t>=5</a:t>
            </a:r>
          </a:p>
          <a:p>
            <a:pPr marL="342900" indent="-342900">
              <a:buClrTx/>
              <a:buSzTx/>
              <a:buFont typeface="Arial" panose="020B0604020202020204" pitchFamily="34" charset="0"/>
              <a:buChar char="•"/>
            </a:pPr>
            <a:r>
              <a:rPr lang="zh-CN" altLang="en-US" sz="2000" b="1" dirty="0">
                <a:solidFill>
                  <a:srgbClr val="000099"/>
                </a:solidFill>
                <a:latin typeface="Garamond" panose="02020404030301010803" pitchFamily="18" charset="0"/>
                <a:ea typeface="宋体" panose="02010600030101010101" pitchFamily="2" charset="-122"/>
              </a:rPr>
              <a:t>边数</a:t>
            </a:r>
            <a:r>
              <a:rPr lang="en-US" altLang="zh-CN" sz="2000" b="1" dirty="0">
                <a:solidFill>
                  <a:srgbClr val="000099"/>
                </a:solidFill>
                <a:latin typeface="Garamond" panose="02020404030301010803" pitchFamily="18" charset="0"/>
                <a:ea typeface="宋体" panose="02010600030101010101" pitchFamily="2" charset="-122"/>
              </a:rPr>
              <a:t>m=4+3=7</a:t>
            </a:r>
            <a:endParaRPr lang="zh-CN" altLang="en-US" sz="2000" b="1" dirty="0">
              <a:solidFill>
                <a:srgbClr val="000099"/>
              </a:solidFill>
              <a:latin typeface="Garamond" panose="02020404030301010803" pitchFamily="18" charset="0"/>
              <a:ea typeface="宋体" panose="02010600030101010101" pitchFamily="2" charset="-122"/>
            </a:endParaRPr>
          </a:p>
        </p:txBody>
      </p:sp>
      <p:sp>
        <p:nvSpPr>
          <p:cNvPr id="192524" name="Oval 14"/>
          <p:cNvSpPr/>
          <p:nvPr/>
        </p:nvSpPr>
        <p:spPr>
          <a:xfrm>
            <a:off x="4454525" y="3205163"/>
            <a:ext cx="149225" cy="155575"/>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92525" name="Oval 15"/>
          <p:cNvSpPr/>
          <p:nvPr/>
        </p:nvSpPr>
        <p:spPr>
          <a:xfrm>
            <a:off x="3800475" y="3890963"/>
            <a:ext cx="152400"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92526" name="Oval 16"/>
          <p:cNvSpPr/>
          <p:nvPr/>
        </p:nvSpPr>
        <p:spPr>
          <a:xfrm>
            <a:off x="5207000" y="3890963"/>
            <a:ext cx="152400"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92527" name="Oval 17"/>
          <p:cNvSpPr/>
          <p:nvPr/>
        </p:nvSpPr>
        <p:spPr>
          <a:xfrm>
            <a:off x="3800475" y="4948238"/>
            <a:ext cx="152400"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92528" name="Oval 18"/>
          <p:cNvSpPr/>
          <p:nvPr/>
        </p:nvSpPr>
        <p:spPr>
          <a:xfrm>
            <a:off x="5207000" y="4948238"/>
            <a:ext cx="152400"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92529" name="Line 20"/>
          <p:cNvSpPr/>
          <p:nvPr/>
        </p:nvSpPr>
        <p:spPr>
          <a:xfrm flipV="1">
            <a:off x="3902075" y="3255963"/>
            <a:ext cx="650875" cy="688975"/>
          </a:xfrm>
          <a:prstGeom prst="line">
            <a:avLst/>
          </a:prstGeom>
          <a:ln w="9525" cap="flat" cmpd="sng">
            <a:solidFill>
              <a:schemeClr val="tx1"/>
            </a:solidFill>
            <a:prstDash val="solid"/>
            <a:round/>
            <a:headEnd type="none" w="med" len="med"/>
            <a:tailEnd type="none" w="med" len="med"/>
          </a:ln>
        </p:spPr>
      </p:sp>
      <p:sp>
        <p:nvSpPr>
          <p:cNvPr id="192530" name="Line 21"/>
          <p:cNvSpPr/>
          <p:nvPr/>
        </p:nvSpPr>
        <p:spPr>
          <a:xfrm>
            <a:off x="4552950" y="3255963"/>
            <a:ext cx="755650" cy="688975"/>
          </a:xfrm>
          <a:prstGeom prst="line">
            <a:avLst/>
          </a:prstGeom>
          <a:ln w="9525" cap="flat" cmpd="sng">
            <a:solidFill>
              <a:schemeClr val="tx1"/>
            </a:solidFill>
            <a:prstDash val="solid"/>
            <a:round/>
            <a:headEnd type="none" w="med" len="med"/>
            <a:tailEnd type="none" w="med" len="med"/>
          </a:ln>
        </p:spPr>
      </p:sp>
      <p:sp>
        <p:nvSpPr>
          <p:cNvPr id="192531" name="Rectangle 23"/>
          <p:cNvSpPr/>
          <p:nvPr/>
        </p:nvSpPr>
        <p:spPr>
          <a:xfrm>
            <a:off x="3482975" y="5191125"/>
            <a:ext cx="2092325" cy="1063625"/>
          </a:xfrm>
          <a:prstGeom prst="rect">
            <a:avLst/>
          </a:prstGeom>
          <a:noFill/>
          <a:ln w="9525">
            <a:noFill/>
          </a:ln>
        </p:spPr>
        <p:txBody>
          <a:bodyPr wrap="none" anchor="ctr"/>
          <a:lstStyle/>
          <a:p>
            <a:pPr marL="342900" indent="-342900">
              <a:buClrTx/>
              <a:buSzTx/>
              <a:buFont typeface="Arial" panose="020B0604020202020204" pitchFamily="34" charset="0"/>
              <a:buChar char="•"/>
            </a:pPr>
            <a:r>
              <a:rPr lang="zh-CN" altLang="en-US" sz="2000" b="1" dirty="0">
                <a:solidFill>
                  <a:srgbClr val="000099"/>
                </a:solidFill>
                <a:latin typeface="Garamond" panose="02020404030301010803" pitchFamily="18" charset="0"/>
                <a:ea typeface="宋体" panose="02010600030101010101" pitchFamily="2" charset="-122"/>
              </a:rPr>
              <a:t>树枝数</a:t>
            </a:r>
            <a:r>
              <a:rPr lang="en-US" altLang="zh-CN" sz="2000" b="1" dirty="0">
                <a:solidFill>
                  <a:srgbClr val="000099"/>
                </a:solidFill>
                <a:latin typeface="Garamond" panose="02020404030301010803" pitchFamily="18" charset="0"/>
                <a:ea typeface="宋体" panose="02010600030101010101" pitchFamily="2" charset="-122"/>
              </a:rPr>
              <a:t>=4</a:t>
            </a:r>
          </a:p>
          <a:p>
            <a:pPr marL="342900" indent="-342900">
              <a:buClrTx/>
              <a:buSzTx/>
              <a:buFont typeface="Arial" panose="020B0604020202020204" pitchFamily="34" charset="0"/>
              <a:buChar char="•"/>
            </a:pPr>
            <a:r>
              <a:rPr lang="zh-CN" altLang="en-US" sz="2000" b="1" dirty="0">
                <a:solidFill>
                  <a:srgbClr val="000099"/>
                </a:solidFill>
                <a:latin typeface="Garamond" panose="02020404030301010803" pitchFamily="18" charset="0"/>
                <a:ea typeface="宋体" panose="02010600030101010101" pitchFamily="2" charset="-122"/>
              </a:rPr>
              <a:t>即原图的阶</a:t>
            </a:r>
            <a:r>
              <a:rPr lang="en-US" altLang="zh-CN" sz="2000" b="1" dirty="0">
                <a:solidFill>
                  <a:srgbClr val="FF0000"/>
                </a:solidFill>
                <a:latin typeface="Symbol" panose="05050102010706020507" pitchFamily="18" charset="2"/>
                <a:ea typeface="宋体" panose="02010600030101010101" pitchFamily="2" charset="-122"/>
              </a:rPr>
              <a:t>r</a:t>
            </a:r>
            <a:r>
              <a:rPr lang="zh-CN" altLang="en-US" sz="2000" b="1" dirty="0">
                <a:solidFill>
                  <a:srgbClr val="000099"/>
                </a:solidFill>
                <a:latin typeface="Garamond" panose="02020404030301010803" pitchFamily="18" charset="0"/>
                <a:ea typeface="宋体" panose="02010600030101010101" pitchFamily="2" charset="-122"/>
              </a:rPr>
              <a:t>为</a:t>
            </a:r>
            <a:r>
              <a:rPr lang="en-US" altLang="zh-CN" sz="2000" b="1" dirty="0">
                <a:solidFill>
                  <a:srgbClr val="000099"/>
                </a:solidFill>
                <a:latin typeface="Garamond" panose="02020404030301010803" pitchFamily="18" charset="0"/>
                <a:ea typeface="宋体" panose="02010600030101010101" pitchFamily="2" charset="-122"/>
              </a:rPr>
              <a:t>4</a:t>
            </a:r>
          </a:p>
          <a:p>
            <a:pPr marL="342900" indent="-342900">
              <a:buClrTx/>
              <a:buSzTx/>
              <a:buFont typeface="Arial" panose="020B0604020202020204" pitchFamily="34" charset="0"/>
              <a:buChar char="•"/>
            </a:pPr>
            <a:r>
              <a:rPr lang="en-US" altLang="zh-CN" sz="2000" b="1" dirty="0">
                <a:solidFill>
                  <a:srgbClr val="FF0000"/>
                </a:solidFill>
                <a:latin typeface="Symbol" panose="05050102010706020507" pitchFamily="18" charset="2"/>
                <a:ea typeface="宋体" panose="02010600030101010101" pitchFamily="2" charset="-122"/>
              </a:rPr>
              <a:t>r =</a:t>
            </a:r>
            <a:r>
              <a:rPr lang="zh-CN" altLang="en-US" b="1" dirty="0">
                <a:solidFill>
                  <a:srgbClr val="000099"/>
                </a:solidFill>
                <a:latin typeface="Arial" panose="020B0604020202020204" pitchFamily="34" charset="0"/>
                <a:ea typeface="宋体" panose="02010600030101010101" pitchFamily="2" charset="-122"/>
              </a:rPr>
              <a:t>树枝数</a:t>
            </a:r>
            <a:r>
              <a:rPr lang="en-US" altLang="zh-CN" b="1" dirty="0">
                <a:solidFill>
                  <a:srgbClr val="000099"/>
                </a:solidFill>
                <a:latin typeface="Arial" panose="020B0604020202020204" pitchFamily="34" charset="0"/>
                <a:ea typeface="宋体" panose="02010600030101010101" pitchFamily="2" charset="-122"/>
              </a:rPr>
              <a:t>=</a:t>
            </a:r>
            <a:r>
              <a:rPr lang="zh-CN" altLang="en-US" sz="2000" b="1" dirty="0">
                <a:solidFill>
                  <a:srgbClr val="000099"/>
                </a:solidFill>
                <a:latin typeface="Garamond" panose="02020404030301010803" pitchFamily="18" charset="0"/>
                <a:ea typeface="宋体" panose="02010600030101010101" pitchFamily="2" charset="-122"/>
              </a:rPr>
              <a:t>原图端数</a:t>
            </a:r>
            <a:r>
              <a:rPr lang="en-US" altLang="zh-CN" sz="2000" b="1" dirty="0">
                <a:solidFill>
                  <a:srgbClr val="000099"/>
                </a:solidFill>
                <a:latin typeface="Garamond" panose="02020404030301010803" pitchFamily="18" charset="0"/>
                <a:ea typeface="宋体" panose="02010600030101010101" pitchFamily="2" charset="-122"/>
              </a:rPr>
              <a:t>5-1</a:t>
            </a:r>
          </a:p>
        </p:txBody>
      </p:sp>
      <p:sp>
        <p:nvSpPr>
          <p:cNvPr id="192532" name="Line 24"/>
          <p:cNvSpPr/>
          <p:nvPr/>
        </p:nvSpPr>
        <p:spPr>
          <a:xfrm>
            <a:off x="3860800" y="3944938"/>
            <a:ext cx="0" cy="1082675"/>
          </a:xfrm>
          <a:prstGeom prst="line">
            <a:avLst/>
          </a:prstGeom>
          <a:ln w="9525" cap="flat" cmpd="sng">
            <a:solidFill>
              <a:schemeClr val="tx1"/>
            </a:solidFill>
            <a:prstDash val="solid"/>
            <a:round/>
            <a:headEnd type="none" w="med" len="med"/>
            <a:tailEnd type="none" w="med" len="med"/>
          </a:ln>
        </p:spPr>
      </p:sp>
      <p:sp>
        <p:nvSpPr>
          <p:cNvPr id="192533" name="Line 25"/>
          <p:cNvSpPr/>
          <p:nvPr/>
        </p:nvSpPr>
        <p:spPr>
          <a:xfrm>
            <a:off x="5299075" y="3944938"/>
            <a:ext cx="0" cy="1082675"/>
          </a:xfrm>
          <a:prstGeom prst="line">
            <a:avLst/>
          </a:prstGeom>
          <a:ln w="9525" cap="flat" cmpd="sng">
            <a:solidFill>
              <a:schemeClr val="tx1"/>
            </a:solidFill>
            <a:prstDash val="solid"/>
            <a:round/>
            <a:headEnd type="none" w="med" len="med"/>
            <a:tailEnd type="none" w="med" len="med"/>
          </a:ln>
        </p:spPr>
      </p:sp>
      <p:sp>
        <p:nvSpPr>
          <p:cNvPr id="192534" name="Oval 27"/>
          <p:cNvSpPr/>
          <p:nvPr/>
        </p:nvSpPr>
        <p:spPr>
          <a:xfrm>
            <a:off x="6945313" y="3890963"/>
            <a:ext cx="152400"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92535" name="Oval 28"/>
          <p:cNvSpPr/>
          <p:nvPr/>
        </p:nvSpPr>
        <p:spPr>
          <a:xfrm>
            <a:off x="8351838" y="3890963"/>
            <a:ext cx="152400"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92536" name="Oval 29"/>
          <p:cNvSpPr/>
          <p:nvPr/>
        </p:nvSpPr>
        <p:spPr>
          <a:xfrm>
            <a:off x="6945313" y="4948238"/>
            <a:ext cx="152400"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92537" name="Oval 30"/>
          <p:cNvSpPr/>
          <p:nvPr/>
        </p:nvSpPr>
        <p:spPr>
          <a:xfrm>
            <a:off x="8351838" y="4948238"/>
            <a:ext cx="152400" cy="15875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7A77"/>
              </a:solidFill>
              <a:latin typeface="Arial" panose="020B0604020202020204" pitchFamily="34" charset="0"/>
              <a:ea typeface="宋体" panose="02010600030101010101" pitchFamily="2" charset="-122"/>
            </a:endParaRPr>
          </a:p>
        </p:txBody>
      </p:sp>
      <p:sp>
        <p:nvSpPr>
          <p:cNvPr id="192538" name="Rectangle 37"/>
          <p:cNvSpPr/>
          <p:nvPr/>
        </p:nvSpPr>
        <p:spPr>
          <a:xfrm>
            <a:off x="6572250" y="5207000"/>
            <a:ext cx="2946400" cy="792163"/>
          </a:xfrm>
          <a:prstGeom prst="rect">
            <a:avLst/>
          </a:prstGeom>
          <a:noFill/>
          <a:ln w="9525">
            <a:noFill/>
          </a:ln>
        </p:spPr>
        <p:txBody>
          <a:bodyPr wrap="none" anchor="ctr"/>
          <a:lstStyle/>
          <a:p>
            <a:pPr marL="342900" indent="-342900">
              <a:buClrTx/>
              <a:buSzTx/>
              <a:buFont typeface="Arial" panose="020B0604020202020204" pitchFamily="34" charset="0"/>
              <a:buChar char="•"/>
            </a:pPr>
            <a:r>
              <a:rPr lang="zh-CN" altLang="en-US" sz="2000" b="1" dirty="0">
                <a:solidFill>
                  <a:srgbClr val="153FBA"/>
                </a:solidFill>
                <a:latin typeface="Garamond" panose="02020404030301010803" pitchFamily="18" charset="0"/>
                <a:ea typeface="宋体" panose="02010600030101010101" pitchFamily="2" charset="-122"/>
              </a:rPr>
              <a:t>连枝树</a:t>
            </a:r>
            <a:r>
              <a:rPr lang="en-US" altLang="zh-CN" sz="2000" b="1" dirty="0">
                <a:solidFill>
                  <a:srgbClr val="153FBA"/>
                </a:solidFill>
                <a:latin typeface="Garamond" panose="02020404030301010803" pitchFamily="18" charset="0"/>
                <a:ea typeface="宋体" panose="02010600030101010101" pitchFamily="2" charset="-122"/>
              </a:rPr>
              <a:t>=3</a:t>
            </a:r>
          </a:p>
          <a:p>
            <a:pPr marL="342900" indent="-342900">
              <a:buClrTx/>
              <a:buSzTx/>
              <a:buFont typeface="Arial" panose="020B0604020202020204" pitchFamily="34" charset="0"/>
              <a:buChar char="•"/>
            </a:pPr>
            <a:r>
              <a:rPr lang="zh-CN" altLang="en-US" sz="2000" b="1" dirty="0">
                <a:solidFill>
                  <a:srgbClr val="153FBA"/>
                </a:solidFill>
                <a:latin typeface="Garamond" panose="02020404030301010803" pitchFamily="18" charset="0"/>
                <a:ea typeface="宋体" panose="02010600030101010101" pitchFamily="2" charset="-122"/>
              </a:rPr>
              <a:t>即：空度</a:t>
            </a:r>
            <a:r>
              <a:rPr lang="en-US" altLang="zh-CN" sz="2000" b="1" dirty="0">
                <a:solidFill>
                  <a:srgbClr val="153FBA"/>
                </a:solidFill>
                <a:latin typeface="Garamond" panose="02020404030301010803" pitchFamily="18" charset="0"/>
                <a:ea typeface="宋体" panose="02010600030101010101" pitchFamily="2" charset="-122"/>
              </a:rPr>
              <a:t>=3</a:t>
            </a:r>
          </a:p>
        </p:txBody>
      </p:sp>
      <p:cxnSp>
        <p:nvCxnSpPr>
          <p:cNvPr id="29" name="直接连接符 28"/>
          <p:cNvCxnSpPr>
            <a:stCxn id="192534" idx="6"/>
            <a:endCxn id="192535" idx="6"/>
          </p:cNvCxnSpPr>
          <p:nvPr/>
        </p:nvCxnSpPr>
        <p:spPr>
          <a:xfrm>
            <a:off x="7097713" y="3970338"/>
            <a:ext cx="1406525"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192536" idx="1"/>
            <a:endCxn id="192535" idx="6"/>
          </p:cNvCxnSpPr>
          <p:nvPr/>
        </p:nvCxnSpPr>
        <p:spPr>
          <a:xfrm flipV="1">
            <a:off x="6967538" y="3997325"/>
            <a:ext cx="1471613" cy="974725"/>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192536" idx="1"/>
            <a:endCxn id="192535" idx="6"/>
          </p:cNvCxnSpPr>
          <p:nvPr/>
        </p:nvCxnSpPr>
        <p:spPr>
          <a:xfrm>
            <a:off x="7032625" y="5072063"/>
            <a:ext cx="1406525"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6322">
                                            <p:txEl>
                                              <p:pRg st="0" end="0"/>
                                            </p:txEl>
                                          </p:spTgt>
                                        </p:tgtEl>
                                        <p:attrNameLst>
                                          <p:attrName>style.visibility</p:attrName>
                                        </p:attrNameLst>
                                      </p:cBhvr>
                                      <p:to>
                                        <p:strVal val="visible"/>
                                      </p:to>
                                    </p:set>
                                    <p:anim calcmode="lin" valueType="num">
                                      <p:cBhvr additive="base">
                                        <p:cTn id="7" dur="500" fill="hold"/>
                                        <p:tgtEl>
                                          <p:spTgt spid="5632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632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6322">
                                            <p:txEl>
                                              <p:pRg st="1" end="1"/>
                                            </p:txEl>
                                          </p:spTgt>
                                        </p:tgtEl>
                                        <p:attrNameLst>
                                          <p:attrName>style.visibility</p:attrName>
                                        </p:attrNameLst>
                                      </p:cBhvr>
                                      <p:to>
                                        <p:strVal val="visible"/>
                                      </p:to>
                                    </p:set>
                                    <p:anim calcmode="lin" valueType="num">
                                      <p:cBhvr additive="base">
                                        <p:cTn id="11" dur="500" fill="hold"/>
                                        <p:tgtEl>
                                          <p:spTgt spid="5632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632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6322">
                                            <p:txEl>
                                              <p:pRg st="2" end="2"/>
                                            </p:txEl>
                                          </p:spTgt>
                                        </p:tgtEl>
                                        <p:attrNameLst>
                                          <p:attrName>style.visibility</p:attrName>
                                        </p:attrNameLst>
                                      </p:cBhvr>
                                      <p:to>
                                        <p:strVal val="visible"/>
                                      </p:to>
                                    </p:set>
                                    <p:anim calcmode="lin" valueType="num">
                                      <p:cBhvr additive="base">
                                        <p:cTn id="15" dur="500" fill="hold"/>
                                        <p:tgtEl>
                                          <p:spTgt spid="56322">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6322">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6322">
                                            <p:txEl>
                                              <p:pRg st="3" end="3"/>
                                            </p:txEl>
                                          </p:spTgt>
                                        </p:tgtEl>
                                        <p:attrNameLst>
                                          <p:attrName>style.visibility</p:attrName>
                                        </p:attrNameLst>
                                      </p:cBhvr>
                                      <p:to>
                                        <p:strVal val="visible"/>
                                      </p:to>
                                    </p:set>
                                    <p:anim calcmode="lin" valueType="num">
                                      <p:cBhvr additive="base">
                                        <p:cTn id="19" dur="500" fill="hold"/>
                                        <p:tgtEl>
                                          <p:spTgt spid="5632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6322">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6322">
                                            <p:txEl>
                                              <p:pRg st="4" end="4"/>
                                            </p:txEl>
                                          </p:spTgt>
                                        </p:tgtEl>
                                        <p:attrNameLst>
                                          <p:attrName>style.visibility</p:attrName>
                                        </p:attrNameLst>
                                      </p:cBhvr>
                                      <p:to>
                                        <p:strVal val="visible"/>
                                      </p:to>
                                    </p:set>
                                    <p:anim calcmode="lin" valueType="num">
                                      <p:cBhvr additive="base">
                                        <p:cTn id="23" dur="500" fill="hold"/>
                                        <p:tgtEl>
                                          <p:spTgt spid="56322">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6322">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6322">
                                            <p:txEl>
                                              <p:pRg st="5" end="5"/>
                                            </p:txEl>
                                          </p:spTgt>
                                        </p:tgtEl>
                                        <p:attrNameLst>
                                          <p:attrName>style.visibility</p:attrName>
                                        </p:attrNameLst>
                                      </p:cBhvr>
                                      <p:to>
                                        <p:strVal val="visible"/>
                                      </p:to>
                                    </p:set>
                                    <p:anim calcmode="lin" valueType="num">
                                      <p:cBhvr additive="base">
                                        <p:cTn id="27" dur="500" fill="hold"/>
                                        <p:tgtEl>
                                          <p:spTgt spid="56322">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632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标题 1"/>
          <p:cNvSpPr>
            <a:spLocks noGrp="1"/>
          </p:cNvSpPr>
          <p:nvPr>
            <p:ph type="title"/>
            <p:custDataLst>
              <p:tags r:id="rId3"/>
            </p:custDataLst>
          </p:nvPr>
        </p:nvSpPr>
        <p:spPr>
          <a:xfrm>
            <a:off x="539750" y="188913"/>
            <a:ext cx="8010525" cy="601663"/>
          </a:xfrm>
        </p:spPr>
        <p:txBody>
          <a:bodyPr vert="horz" lIns="91440" tIns="45720" rIns="91440" bIns="45720" rtlCol="0" anchor="b">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4000" b="1" i="0" u="none" strike="noStrike" kern="1200" cap="all" spc="0" normalizeH="0" baseline="0" noProof="0" dirty="0">
                <a:ln>
                  <a:noFill/>
                </a:ln>
                <a:solidFill>
                  <a:schemeClr val="accent1">
                    <a:lumMod val="75000"/>
                  </a:schemeClr>
                </a:solidFill>
                <a:effectLst/>
                <a:uLnTx/>
                <a:uFillTx/>
                <a:latin typeface="+mj-lt"/>
                <a:ea typeface="华文新魏" panose="02010800040101010101" pitchFamily="2" charset="-122"/>
                <a:cs typeface="+mj-cs"/>
                <a:sym typeface="+mn-ea"/>
              </a:rPr>
              <a:t>七桥问题</a:t>
            </a:r>
            <a:endParaRPr kumimoji="0" lang="zh-CN" altLang="en-US" sz="4000" b="1" i="0" u="none" strike="noStrike" kern="1200" cap="all" spc="0" normalizeH="0" baseline="0" noProof="0" dirty="0">
              <a:ln>
                <a:noFill/>
              </a:ln>
              <a:solidFill>
                <a:schemeClr val="accent1">
                  <a:lumMod val="75000"/>
                </a:schemeClr>
              </a:solidFill>
              <a:effectLst/>
              <a:uLnTx/>
              <a:uFillTx/>
              <a:latin typeface="+mj-lt"/>
              <a:ea typeface="华文新魏" panose="02010800040101010101" pitchFamily="2" charset="-122"/>
              <a:cs typeface="+mj-cs"/>
            </a:endParaRPr>
          </a:p>
        </p:txBody>
      </p:sp>
      <p:graphicFrame>
        <p:nvGraphicFramePr>
          <p:cNvPr id="8" name="PA-内容占位符 7"/>
          <p:cNvGraphicFramePr>
            <a:graphicFrameLocks noGrp="1" noChangeAspect="1"/>
          </p:cNvGraphicFramePr>
          <p:nvPr>
            <p:ph idx="1"/>
            <p:custDataLst>
              <p:tags r:id="rId4"/>
            </p:custDataLst>
          </p:nvPr>
        </p:nvGraphicFramePr>
        <p:xfrm>
          <a:off x="7164388" y="4637088"/>
          <a:ext cx="1611312" cy="1922462"/>
        </p:xfrm>
        <a:graphic>
          <a:graphicData uri="http://schemas.openxmlformats.org/presentationml/2006/ole">
            <mc:AlternateContent xmlns:mc="http://schemas.openxmlformats.org/markup-compatibility/2006">
              <mc:Choice xmlns:v="urn:schemas-microsoft-com:vml" Requires="v">
                <p:oleObj spid="_x0000_s2313" r:id="rId10" imgW="1971675" imgH="2352675" progId="PBrush">
                  <p:embed/>
                </p:oleObj>
              </mc:Choice>
              <mc:Fallback>
                <p:oleObj r:id="rId10" imgW="1971675" imgH="2352675" progId="PBrush">
                  <p:embed/>
                  <p:pic>
                    <p:nvPicPr>
                      <p:cNvPr id="0" name="图片 3076"/>
                      <p:cNvPicPr/>
                      <p:nvPr/>
                    </p:nvPicPr>
                    <p:blipFill>
                      <a:blip r:embed="rId11"/>
                      <a:stretch>
                        <a:fillRect/>
                      </a:stretch>
                    </p:blipFill>
                    <p:spPr>
                      <a:xfrm>
                        <a:off x="7164388" y="4637088"/>
                        <a:ext cx="1611312" cy="1922462"/>
                      </a:xfrm>
                      <a:prstGeom prst="rect">
                        <a:avLst/>
                      </a:prstGeom>
                      <a:noFill/>
                      <a:ln w="38100">
                        <a:miter/>
                      </a:ln>
                    </p:spPr>
                  </p:pic>
                </p:oleObj>
              </mc:Fallback>
            </mc:AlternateContent>
          </a:graphicData>
        </a:graphic>
      </p:graphicFrame>
      <p:sp>
        <p:nvSpPr>
          <p:cNvPr id="4" name="PA-右箭头 3"/>
          <p:cNvSpPr/>
          <p:nvPr>
            <p:custDataLst>
              <p:tags r:id="rId5"/>
            </p:custDataLst>
          </p:nvPr>
        </p:nvSpPr>
        <p:spPr>
          <a:xfrm>
            <a:off x="5491163" y="5616575"/>
            <a:ext cx="792163" cy="4318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rgbClr val="FFFFFF"/>
              </a:solidFill>
              <a:effectLst/>
              <a:uLnTx/>
              <a:uFillTx/>
              <a:latin typeface="+mn-lt"/>
              <a:ea typeface="+mn-ea"/>
              <a:cs typeface="+mn-cs"/>
            </a:endParaRPr>
          </a:p>
        </p:txBody>
      </p:sp>
      <p:graphicFrame>
        <p:nvGraphicFramePr>
          <p:cNvPr id="40963" name="PA-对象 4"/>
          <p:cNvGraphicFramePr/>
          <p:nvPr>
            <p:custDataLst>
              <p:tags r:id="rId6"/>
            </p:custDataLst>
          </p:nvPr>
        </p:nvGraphicFramePr>
        <p:xfrm>
          <a:off x="1187450" y="4724400"/>
          <a:ext cx="3943350" cy="1504950"/>
        </p:xfrm>
        <a:graphic>
          <a:graphicData uri="http://schemas.openxmlformats.org/presentationml/2006/ole">
            <mc:AlternateContent xmlns:mc="http://schemas.openxmlformats.org/markup-compatibility/2006">
              <mc:Choice xmlns:v="urn:schemas-microsoft-com:vml" Requires="v">
                <p:oleObj spid="_x0000_s2314" r:id="rId12" imgW="4876800" imgH="1790700" progId="Paint.Picture">
                  <p:embed/>
                </p:oleObj>
              </mc:Choice>
              <mc:Fallback>
                <p:oleObj r:id="rId12" imgW="4876800" imgH="1790700" progId="Paint.Picture">
                  <p:embed/>
                  <p:pic>
                    <p:nvPicPr>
                      <p:cNvPr id="0" name="图片 3081"/>
                      <p:cNvPicPr/>
                      <p:nvPr/>
                    </p:nvPicPr>
                    <p:blipFill>
                      <a:blip r:embed="rId13"/>
                      <a:stretch>
                        <a:fillRect/>
                      </a:stretch>
                    </p:blipFill>
                    <p:spPr>
                      <a:xfrm>
                        <a:off x="1187450" y="4724400"/>
                        <a:ext cx="3943350" cy="1504950"/>
                      </a:xfrm>
                      <a:prstGeom prst="rect">
                        <a:avLst/>
                      </a:prstGeom>
                      <a:noFill/>
                      <a:ln w="38100">
                        <a:noFill/>
                        <a:miter/>
                      </a:ln>
                    </p:spPr>
                  </p:pic>
                </p:oleObj>
              </mc:Fallback>
            </mc:AlternateContent>
          </a:graphicData>
        </a:graphic>
      </p:graphicFrame>
      <p:graphicFrame>
        <p:nvGraphicFramePr>
          <p:cNvPr id="40965" name="PA-对象 11"/>
          <p:cNvGraphicFramePr/>
          <p:nvPr>
            <p:custDataLst>
              <p:tags r:id="rId7"/>
            </p:custDataLst>
          </p:nvPr>
        </p:nvGraphicFramePr>
        <p:xfrm>
          <a:off x="1835150" y="836613"/>
          <a:ext cx="5953125" cy="3671887"/>
        </p:xfrm>
        <a:graphic>
          <a:graphicData uri="http://schemas.openxmlformats.org/presentationml/2006/ole">
            <mc:AlternateContent xmlns:mc="http://schemas.openxmlformats.org/markup-compatibility/2006">
              <mc:Choice xmlns:v="urn:schemas-microsoft-com:vml" Requires="v">
                <p:oleObj spid="_x0000_s2315" r:id="rId14" imgW="6096000" imgH="4086225" progId="Paint.Picture">
                  <p:embed/>
                </p:oleObj>
              </mc:Choice>
              <mc:Fallback>
                <p:oleObj r:id="rId14" imgW="6096000" imgH="4086225" progId="Paint.Picture">
                  <p:embed/>
                  <p:pic>
                    <p:nvPicPr>
                      <p:cNvPr id="0" name="图片 3080"/>
                      <p:cNvPicPr/>
                      <p:nvPr/>
                    </p:nvPicPr>
                    <p:blipFill>
                      <a:blip r:embed="rId15"/>
                      <a:stretch>
                        <a:fillRect/>
                      </a:stretch>
                    </p:blipFill>
                    <p:spPr>
                      <a:xfrm>
                        <a:off x="1835150" y="836613"/>
                        <a:ext cx="5953125" cy="3671887"/>
                      </a:xfrm>
                      <a:prstGeom prst="rect">
                        <a:avLst/>
                      </a:prstGeom>
                      <a:noFill/>
                      <a:ln w="38100">
                        <a:noFill/>
                        <a:miter/>
                      </a:ln>
                    </p:spPr>
                  </p:pic>
                </p:oleObj>
              </mc:Fallback>
            </mc:AlternateContent>
          </a:graphicData>
        </a:graphic>
      </p:graphicFrame>
    </p:spTree>
    <p:custDataLst>
      <p:tags r:id="rId2"/>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6*min(max(#ppt_w*#ppt_h,.3),1)-7.4)/-.7*#ppt_w"/>
                                          </p:val>
                                        </p:tav>
                                        <p:tav tm="100000">
                                          <p:val>
                                            <p:strVal val="#ppt_w"/>
                                          </p:val>
                                        </p:tav>
                                      </p:tavLst>
                                    </p:anim>
                                    <p:anim calcmode="lin" valueType="num">
                                      <p:cBhvr>
                                        <p:cTn id="8" dur="500" fill="hold"/>
                                        <p:tgtEl>
                                          <p:spTgt spid="2"/>
                                        </p:tgtEl>
                                        <p:attrNameLst>
                                          <p:attrName>ppt_h</p:attrName>
                                        </p:attrNameLst>
                                      </p:cBhvr>
                                      <p:tavLst>
                                        <p:tav tm="0">
                                          <p:val>
                                            <p:strVal val="(6*min(max(#ppt_w*#ppt_h,.3),1)-7.4)/-.7*#ppt_h"/>
                                          </p:val>
                                        </p:tav>
                                        <p:tav tm="100000">
                                          <p:val>
                                            <p:strVal val="#ppt_h"/>
                                          </p:val>
                                        </p:tav>
                                      </p:tavLst>
                                    </p:anim>
                                    <p:anim calcmode="lin" valueType="num">
                                      <p:cBhvr>
                                        <p:cTn id="9" dur="500" fill="hold"/>
                                        <p:tgtEl>
                                          <p:spTgt spid="2"/>
                                        </p:tgtEl>
                                        <p:attrNameLst>
                                          <p:attrName>ppt_x</p:attrName>
                                        </p:attrNameLst>
                                      </p:cBhvr>
                                      <p:tavLst>
                                        <p:tav tm="0">
                                          <p:val>
                                            <p:fltVal val="0.5"/>
                                          </p:val>
                                        </p:tav>
                                        <p:tav tm="100000">
                                          <p:val>
                                            <p:strVal val="#ppt_x"/>
                                          </p:val>
                                        </p:tav>
                                      </p:tavLst>
                                    </p:anim>
                                    <p:anim calcmode="lin" valueType="num">
                                      <p:cBhvr>
                                        <p:cTn id="10" dur="500" fill="hold"/>
                                        <p:tgtEl>
                                          <p:spTgt spid="2"/>
                                        </p:tgtEl>
                                        <p:attrNameLst>
                                          <p:attrName>ppt_y</p:attrName>
                                        </p:attrNameLst>
                                      </p:cBhvr>
                                      <p:tavLst>
                                        <p:tav tm="0">
                                          <p:val>
                                            <p:strVal val="1+(6*min(max(#ppt_w*#ppt_h,.3),1)-7.4)/-.7*#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40965"/>
                                        </p:tgtEl>
                                        <p:attrNameLst>
                                          <p:attrName>style.visibility</p:attrName>
                                        </p:attrNameLst>
                                      </p:cBhvr>
                                      <p:to>
                                        <p:strVal val="visible"/>
                                      </p:to>
                                    </p:set>
                                    <p:anim calcmode="lin" valueType="num">
                                      <p:cBhvr>
                                        <p:cTn id="15" dur="500" fill="hold"/>
                                        <p:tgtEl>
                                          <p:spTgt spid="40965"/>
                                        </p:tgtEl>
                                        <p:attrNameLst>
                                          <p:attrName>ppt_w</p:attrName>
                                        </p:attrNameLst>
                                      </p:cBhvr>
                                      <p:tavLst>
                                        <p:tav tm="0">
                                          <p:val>
                                            <p:fltVal val="0"/>
                                          </p:val>
                                        </p:tav>
                                        <p:tav tm="100000">
                                          <p:val>
                                            <p:strVal val="#ppt_w"/>
                                          </p:val>
                                        </p:tav>
                                      </p:tavLst>
                                    </p:anim>
                                    <p:anim calcmode="lin" valueType="num">
                                      <p:cBhvr>
                                        <p:cTn id="16" dur="500" fill="hold"/>
                                        <p:tgtEl>
                                          <p:spTgt spid="40965"/>
                                        </p:tgtEl>
                                        <p:attrNameLst>
                                          <p:attrName>ppt_h</p:attrName>
                                        </p:attrNameLst>
                                      </p:cBhvr>
                                      <p:tavLst>
                                        <p:tav tm="0">
                                          <p:val>
                                            <p:fltVal val="0"/>
                                          </p:val>
                                        </p:tav>
                                        <p:tav tm="100000">
                                          <p:val>
                                            <p:strVal val="#ppt_h"/>
                                          </p:val>
                                        </p:tav>
                                      </p:tavLst>
                                    </p:anim>
                                    <p:animEffect transition="in" filter="fade">
                                      <p:cBhvr>
                                        <p:cTn id="17" dur="500"/>
                                        <p:tgtEl>
                                          <p:spTgt spid="40965"/>
                                        </p:tgtEl>
                                      </p:cBhvr>
                                    </p:animEffect>
                                  </p:childTnLst>
                                </p:cTn>
                              </p:par>
                            </p:childTnLst>
                          </p:cTn>
                        </p:par>
                      </p:childTnLst>
                    </p:cTn>
                  </p:par>
                  <p:par>
                    <p:cTn id="18" fill="hold">
                      <p:stCondLst>
                        <p:cond delay="indefinite"/>
                      </p:stCondLst>
                      <p:childTnLst>
                        <p:par>
                          <p:cTn id="19" fill="hold">
                            <p:stCondLst>
                              <p:cond delay="0"/>
                            </p:stCondLst>
                            <p:childTnLst>
                              <p:par>
                                <p:cTn id="20" presetID="32" presetClass="emph" presetSubtype="0" fill="hold" grpId="1" nodeType="clickEffect">
                                  <p:stCondLst>
                                    <p:cond delay="0"/>
                                  </p:stCondLst>
                                  <p:childTnLst>
                                    <p:animRot by="120000">
                                      <p:cBhvr>
                                        <p:cTn id="21" dur="100" fill="hold">
                                          <p:stCondLst>
                                            <p:cond delay="0"/>
                                          </p:stCondLst>
                                        </p:cTn>
                                        <p:tgtEl>
                                          <p:spTgt spid="4"/>
                                        </p:tgtEl>
                                        <p:attrNameLst>
                                          <p:attrName>r</p:attrName>
                                        </p:attrNameLst>
                                      </p:cBhvr>
                                    </p:animRot>
                                    <p:animRot by="-240000">
                                      <p:cBhvr>
                                        <p:cTn id="22" dur="200" fill="hold">
                                          <p:stCondLst>
                                            <p:cond delay="200"/>
                                          </p:stCondLst>
                                        </p:cTn>
                                        <p:tgtEl>
                                          <p:spTgt spid="4"/>
                                        </p:tgtEl>
                                        <p:attrNameLst>
                                          <p:attrName>r</p:attrName>
                                        </p:attrNameLst>
                                      </p:cBhvr>
                                    </p:animRot>
                                    <p:animRot by="240000">
                                      <p:cBhvr>
                                        <p:cTn id="23" dur="200" fill="hold">
                                          <p:stCondLst>
                                            <p:cond delay="400"/>
                                          </p:stCondLst>
                                        </p:cTn>
                                        <p:tgtEl>
                                          <p:spTgt spid="4"/>
                                        </p:tgtEl>
                                        <p:attrNameLst>
                                          <p:attrName>r</p:attrName>
                                        </p:attrNameLst>
                                      </p:cBhvr>
                                    </p:animRot>
                                    <p:animRot by="-240000">
                                      <p:cBhvr>
                                        <p:cTn id="24" dur="200" fill="hold">
                                          <p:stCondLst>
                                            <p:cond delay="600"/>
                                          </p:stCondLst>
                                        </p:cTn>
                                        <p:tgtEl>
                                          <p:spTgt spid="4"/>
                                        </p:tgtEl>
                                        <p:attrNameLst>
                                          <p:attrName>r</p:attrName>
                                        </p:attrNameLst>
                                      </p:cBhvr>
                                    </p:animRot>
                                    <p:animRot by="120000">
                                      <p:cBhvr>
                                        <p:cTn id="25" dur="200" fill="hold">
                                          <p:stCondLst>
                                            <p:cond delay="800"/>
                                          </p:stCondLst>
                                        </p:cTn>
                                        <p:tgtEl>
                                          <p:spTgt spid="4"/>
                                        </p:tgtEl>
                                        <p:attrNameLst>
                                          <p:attrName>r</p:attrName>
                                        </p:attrNameLst>
                                      </p:cBhvr>
                                    </p:animRot>
                                  </p:childTnLst>
                                </p:cTn>
                              </p:par>
                            </p:childTnLst>
                          </p:cTn>
                        </p:par>
                      </p:childTnLst>
                    </p:cTn>
                  </p:par>
                  <p:par>
                    <p:cTn id="26" fill="hold">
                      <p:stCondLst>
                        <p:cond delay="indefinite"/>
                      </p:stCondLst>
                      <p:childTnLst>
                        <p:par>
                          <p:cTn id="27" fill="hold">
                            <p:stCondLst>
                              <p:cond delay="0"/>
                            </p:stCondLst>
                            <p:childTnLst>
                              <p:par>
                                <p:cTn id="28" presetID="26" presetClass="emph" presetSubtype="0" fill="hold" nodeType="clickEffect">
                                  <p:stCondLst>
                                    <p:cond delay="0"/>
                                  </p:stCondLst>
                                  <p:childTnLst>
                                    <p:animEffect transition="out" filter="fade">
                                      <p:cBhvr>
                                        <p:cTn id="29" dur="500" tmFilter="0, 0; .2, .5; .8, .5; 1, 0"/>
                                        <p:tgtEl>
                                          <p:spTgt spid="40963"/>
                                        </p:tgtEl>
                                      </p:cBhvr>
                                    </p:animEffect>
                                    <p:animScale>
                                      <p:cBhvr>
                                        <p:cTn id="30" dur="250" autoRev="1" fill="hold"/>
                                        <p:tgtEl>
                                          <p:spTgt spid="40963"/>
                                        </p:tgtEl>
                                      </p:cBhvr>
                                      <p:by x="105000" y="105000"/>
                                    </p:animScale>
                                  </p:childTnLst>
                                </p:cTn>
                              </p:par>
                            </p:childTnLst>
                          </p:cTn>
                        </p:par>
                      </p:childTnLst>
                    </p:cTn>
                  </p:par>
                  <p:par>
                    <p:cTn id="31" fill="hold">
                      <p:stCondLst>
                        <p:cond delay="indefinite"/>
                      </p:stCondLst>
                      <p:childTnLst>
                        <p:par>
                          <p:cTn id="32" fill="hold">
                            <p:stCondLst>
                              <p:cond delay="0"/>
                            </p:stCondLst>
                            <p:childTnLst>
                              <p:par>
                                <p:cTn id="33" presetID="8" presetClass="emph" presetSubtype="0" fill="hold" nodeType="clickEffect">
                                  <p:stCondLst>
                                    <p:cond delay="0"/>
                                  </p:stCondLst>
                                  <p:childTnLst>
                                    <p:animRot by="21600000">
                                      <p:cBhvr>
                                        <p:cTn id="34" dur="2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4" grpId="1" bldLvl="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标题 1"/>
          <p:cNvSpPr>
            <a:spLocks noGrp="1"/>
          </p:cNvSpPr>
          <p:nvPr>
            <p:ph type="title"/>
          </p:nvPr>
        </p:nvSpPr>
        <p:spPr>
          <a:xfrm>
            <a:off x="468313" y="260350"/>
            <a:ext cx="8291512" cy="654050"/>
          </a:xfrm>
        </p:spPr>
        <p:txBody>
          <a:bodyPr vert="horz" wrap="square" lIns="91440" tIns="45720" rIns="91440" bIns="45720" anchor="b"/>
          <a:lstStyle/>
          <a:p>
            <a:pPr eaLnBrk="1" hangingPunct="1"/>
            <a:r>
              <a:rPr lang="zh-CN" altLang="en-US" dirty="0"/>
              <a:t>主林与林补</a:t>
            </a:r>
          </a:p>
        </p:txBody>
      </p:sp>
      <p:sp>
        <p:nvSpPr>
          <p:cNvPr id="222211" name="Rectangle 3"/>
          <p:cNvSpPr>
            <a:spLocks noGrp="1" noRot="1" noChangeArrowheads="1"/>
          </p:cNvSpPr>
          <p:nvPr>
            <p:ph idx="1"/>
          </p:nvPr>
        </p:nvSpPr>
        <p:spPr>
          <a:xfrm>
            <a:off x="395288" y="981075"/>
            <a:ext cx="8497888" cy="4884738"/>
          </a:xfrm>
        </p:spPr>
        <p:txBody>
          <a:bodyPr vert="horz" wrap="square" lIns="91440" tIns="45720" rIns="91440" bIns="45720" numCol="1" rtlCol="0" anchor="t" anchorCtr="0" compatLnSpc="1">
            <a:normAutofit/>
          </a:bodyPr>
          <a:lstStyle/>
          <a:p>
            <a:pPr marL="357505" marR="0" lvl="1" indent="-357505" algn="just" defTabSz="914400" rtl="0" eaLnBrk="1" fontAlgn="auto" latinLnBrk="0" hangingPunct="1">
              <a:lnSpc>
                <a:spcPct val="120000"/>
              </a:lnSpc>
              <a:spcBef>
                <a:spcPct val="0"/>
              </a:spcBef>
              <a:spcAft>
                <a:spcPts val="600"/>
              </a:spcAft>
              <a:buClr>
                <a:schemeClr val="accent2">
                  <a:lumMod val="60000"/>
                  <a:lumOff val="40000"/>
                </a:schemeClr>
              </a:buClr>
              <a:buSzTx/>
              <a:buFont typeface="幼圆" panose="02010509060101010101" pitchFamily="49" charset="-122"/>
              <a:buChar char=" "/>
              <a:defRPr/>
            </a:pPr>
            <a:r>
              <a:rPr kumimoji="0" lang="zh-CN" altLang="en-US" sz="2400" b="1" i="0" u="none" strike="noStrike" kern="1200" cap="none" spc="0" normalizeH="0" baseline="0" noProof="0" dirty="0">
                <a:ln>
                  <a:noFill/>
                </a:ln>
                <a:solidFill>
                  <a:schemeClr val="tx1"/>
                </a:solidFill>
                <a:effectLst/>
                <a:uLnTx/>
                <a:uFillTx/>
                <a:latin typeface="+mn-ea"/>
                <a:ea typeface="+mn-ea"/>
                <a:cs typeface="+mn-ea"/>
              </a:rPr>
              <a:t>对一个非联结图</a:t>
            </a:r>
            <a:r>
              <a:rPr kumimoji="0" lang="en-US" altLang="zh-CN" sz="2400" b="1" i="0" u="none" strike="noStrike" kern="1200" cap="none" spc="0" normalizeH="0" baseline="0" noProof="0" dirty="0">
                <a:ln>
                  <a:noFill/>
                </a:ln>
                <a:solidFill>
                  <a:schemeClr val="tx1"/>
                </a:solidFill>
                <a:effectLst/>
                <a:uLnTx/>
                <a:uFillTx/>
                <a:latin typeface="+mn-ea"/>
                <a:ea typeface="+mn-ea"/>
                <a:cs typeface="+mn-ea"/>
              </a:rPr>
              <a:t>G</a:t>
            </a:r>
            <a:r>
              <a:rPr kumimoji="0" lang="zh-CN" altLang="en-US" sz="2400" b="1" i="0" u="none" strike="noStrike" kern="1200" cap="none" spc="0" normalizeH="0" baseline="0" noProof="0" dirty="0">
                <a:ln>
                  <a:noFill/>
                </a:ln>
                <a:solidFill>
                  <a:schemeClr val="tx1"/>
                </a:solidFill>
                <a:effectLst/>
                <a:uLnTx/>
                <a:uFillTx/>
                <a:latin typeface="+mn-ea"/>
                <a:ea typeface="+mn-ea"/>
                <a:cs typeface="+mn-ea"/>
              </a:rPr>
              <a:t>，它可分成</a:t>
            </a:r>
            <a:r>
              <a:rPr kumimoji="0" lang="en-US" altLang="zh-CN" sz="2400" b="1" i="0" u="none" strike="noStrike" kern="1200" cap="none" spc="0" normalizeH="0" baseline="0" noProof="0" dirty="0">
                <a:ln>
                  <a:noFill/>
                </a:ln>
                <a:solidFill>
                  <a:schemeClr val="tx1"/>
                </a:solidFill>
                <a:effectLst/>
                <a:uLnTx/>
                <a:uFillTx/>
                <a:latin typeface="+mn-ea"/>
                <a:ea typeface="+mn-ea"/>
                <a:cs typeface="+mn-ea"/>
              </a:rPr>
              <a:t>k</a:t>
            </a:r>
            <a:r>
              <a:rPr kumimoji="0" lang="zh-CN" altLang="en-US" sz="2400" b="1" i="0" u="none" strike="noStrike" kern="1200" cap="none" spc="0" normalizeH="0" baseline="0" noProof="0" dirty="0">
                <a:ln>
                  <a:noFill/>
                </a:ln>
                <a:solidFill>
                  <a:schemeClr val="tx1"/>
                </a:solidFill>
                <a:effectLst/>
                <a:uLnTx/>
                <a:uFillTx/>
                <a:latin typeface="+mn-ea"/>
                <a:ea typeface="+mn-ea"/>
                <a:cs typeface="+mn-ea"/>
              </a:rPr>
              <a:t>个部分，也就是</a:t>
            </a:r>
            <a:r>
              <a:rPr kumimoji="0" lang="en-US" altLang="zh-CN" sz="2400" b="1" i="0" u="none" strike="noStrike" kern="1200" cap="none" spc="0" normalizeH="0" baseline="0" noProof="0" dirty="0">
                <a:ln>
                  <a:noFill/>
                </a:ln>
                <a:solidFill>
                  <a:schemeClr val="tx1"/>
                </a:solidFill>
                <a:effectLst/>
                <a:uLnTx/>
                <a:uFillTx/>
                <a:latin typeface="+mn-ea"/>
                <a:ea typeface="+mn-ea"/>
                <a:cs typeface="+mn-ea"/>
              </a:rPr>
              <a:t>k</a:t>
            </a:r>
            <a:r>
              <a:rPr kumimoji="0" lang="zh-CN" altLang="en-US" sz="2400" b="1" i="0" u="none" strike="noStrike" kern="1200" cap="none" spc="0" normalizeH="0" baseline="0" noProof="0" dirty="0">
                <a:ln>
                  <a:noFill/>
                </a:ln>
                <a:solidFill>
                  <a:schemeClr val="tx1"/>
                </a:solidFill>
                <a:effectLst/>
                <a:uLnTx/>
                <a:uFillTx/>
                <a:latin typeface="+mn-ea"/>
                <a:ea typeface="+mn-ea"/>
                <a:cs typeface="+mn-ea"/>
              </a:rPr>
              <a:t>个最大联结图。每个部分至少有一棵主树。这可找到</a:t>
            </a:r>
            <a:r>
              <a:rPr kumimoji="0" lang="en-US" altLang="zh-CN" sz="2400" b="1" i="0" u="none" strike="noStrike" kern="1200" cap="none" spc="0" normalizeH="0" baseline="0" noProof="0" dirty="0">
                <a:ln>
                  <a:noFill/>
                </a:ln>
                <a:solidFill>
                  <a:srgbClr val="FC3E3E"/>
                </a:solidFill>
                <a:effectLst/>
                <a:uLnTx/>
                <a:uFillTx/>
                <a:latin typeface="+mn-ea"/>
                <a:ea typeface="+mn-ea"/>
                <a:cs typeface="+mn-ea"/>
              </a:rPr>
              <a:t>k</a:t>
            </a:r>
            <a:r>
              <a:rPr kumimoji="0" lang="zh-CN" altLang="en-US" sz="2400" b="1" i="0" u="none" strike="noStrike" kern="1200" cap="none" spc="0" normalizeH="0" baseline="0" noProof="0" dirty="0">
                <a:ln>
                  <a:noFill/>
                </a:ln>
                <a:solidFill>
                  <a:srgbClr val="FC3E3E"/>
                </a:solidFill>
                <a:effectLst/>
                <a:uLnTx/>
                <a:uFillTx/>
                <a:latin typeface="+mn-ea"/>
                <a:ea typeface="+mn-ea"/>
                <a:cs typeface="+mn-ea"/>
              </a:rPr>
              <a:t>棵主树</a:t>
            </a:r>
            <a:r>
              <a:rPr kumimoji="0" lang="zh-CN" altLang="en-US" sz="2400" b="1" i="0" u="none" strike="noStrike" kern="1200" cap="none" spc="0" normalizeH="0" baseline="0" noProof="0" dirty="0">
                <a:ln>
                  <a:noFill/>
                </a:ln>
                <a:solidFill>
                  <a:schemeClr val="tx1"/>
                </a:solidFill>
                <a:effectLst/>
                <a:uLnTx/>
                <a:uFillTx/>
                <a:latin typeface="+mn-ea"/>
                <a:ea typeface="+mn-ea"/>
                <a:cs typeface="+mn-ea"/>
              </a:rPr>
              <a:t>，所形成的集称</a:t>
            </a:r>
            <a:r>
              <a:rPr kumimoji="0" lang="zh-CN" altLang="en-US" sz="2400" b="1" i="0" u="none" strike="noStrike" kern="1200" cap="none" spc="0" normalizeH="0" baseline="0" noProof="0" dirty="0">
                <a:ln>
                  <a:noFill/>
                </a:ln>
                <a:solidFill>
                  <a:srgbClr val="FC3E3E"/>
                </a:solidFill>
                <a:effectLst/>
                <a:uLnTx/>
                <a:uFillTx/>
                <a:latin typeface="+mn-ea"/>
                <a:ea typeface="+mn-ea"/>
                <a:cs typeface="+mn-ea"/>
              </a:rPr>
              <a:t>为主林</a:t>
            </a:r>
            <a:r>
              <a:rPr kumimoji="0" lang="zh-CN" altLang="en-US" sz="2400" b="1" i="0" u="none" strike="noStrike" kern="1200" cap="none" spc="0" normalizeH="0" baseline="0" noProof="0" dirty="0">
                <a:ln>
                  <a:noFill/>
                </a:ln>
                <a:solidFill>
                  <a:schemeClr val="tx1"/>
                </a:solidFill>
                <a:effectLst/>
                <a:uLnTx/>
                <a:uFillTx/>
                <a:latin typeface="+mn-ea"/>
                <a:ea typeface="+mn-ea"/>
                <a:cs typeface="+mn-ea"/>
              </a:rPr>
              <a:t>。余下的边所形成的集称为</a:t>
            </a:r>
            <a:r>
              <a:rPr kumimoji="0" lang="zh-CN" altLang="en-US" sz="2400" b="1" i="0" u="none" strike="noStrike" kern="1200" cap="none" spc="0" normalizeH="0" baseline="0" noProof="0" dirty="0">
                <a:ln>
                  <a:noFill/>
                </a:ln>
                <a:solidFill>
                  <a:srgbClr val="FC3E3E"/>
                </a:solidFill>
                <a:effectLst/>
                <a:uLnTx/>
                <a:uFillTx/>
                <a:latin typeface="+mn-ea"/>
                <a:ea typeface="+mn-ea"/>
                <a:cs typeface="+mn-ea"/>
              </a:rPr>
              <a:t>林补</a:t>
            </a:r>
            <a:r>
              <a:rPr kumimoji="0" lang="zh-CN" altLang="en-US" sz="2400" b="1" i="0" u="none" strike="noStrike" kern="1200" cap="none" spc="0" normalizeH="0" baseline="0" noProof="0" dirty="0">
                <a:ln>
                  <a:noFill/>
                </a:ln>
                <a:solidFill>
                  <a:schemeClr val="tx1"/>
                </a:solidFill>
                <a:effectLst/>
                <a:uLnTx/>
                <a:uFillTx/>
                <a:latin typeface="+mn-ea"/>
                <a:ea typeface="+mn-ea"/>
                <a:cs typeface="+mn-ea"/>
              </a:rPr>
              <a:t>。</a:t>
            </a:r>
          </a:p>
          <a:p>
            <a:pPr marL="1143000" marR="0" lvl="2" indent="-228600" algn="l" defTabSz="914400" rtl="0" eaLnBrk="1" fontAlgn="auto" latinLnBrk="0" hangingPunct="1">
              <a:lnSpc>
                <a:spcPct val="90000"/>
              </a:lnSpc>
              <a:spcBef>
                <a:spcPct val="0"/>
              </a:spcBef>
              <a:spcAft>
                <a:spcPts val="0"/>
              </a:spcAft>
              <a:buClrTx/>
              <a:buSzTx/>
              <a:buFont typeface="Arial" panose="020B0604020202020204" pitchFamily="34" charset="0"/>
              <a:buChar char="•"/>
              <a:defRPr/>
            </a:pPr>
            <a:r>
              <a:rPr kumimoji="0" lang="zh-CN" altLang="en-US" sz="2400" b="1" i="0" u="none" strike="noStrike" kern="1200" cap="none" spc="0" normalizeH="0" baseline="0" noProof="0" dirty="0">
                <a:ln>
                  <a:noFill/>
                </a:ln>
                <a:solidFill>
                  <a:schemeClr val="tx1"/>
                </a:solidFill>
                <a:effectLst/>
                <a:uLnTx/>
                <a:uFillTx/>
                <a:latin typeface="+mn-lt"/>
                <a:ea typeface="+mn-ea"/>
                <a:cs typeface="+mn-ea"/>
              </a:rPr>
              <a:t>此时，</a:t>
            </a:r>
            <a:r>
              <a:rPr kumimoji="0" lang="en-US" altLang="zh-CN" sz="2400" b="1" i="0" u="none" strike="noStrike" kern="1200" cap="none" spc="0" normalizeH="0" baseline="0" noProof="0" dirty="0">
                <a:ln>
                  <a:noFill/>
                </a:ln>
                <a:solidFill>
                  <a:schemeClr val="tx1"/>
                </a:solidFill>
                <a:effectLst/>
                <a:uLnTx/>
                <a:uFillTx/>
                <a:latin typeface="+mn-lt"/>
                <a:ea typeface="+mn-ea"/>
                <a:cs typeface="+mn-ea"/>
              </a:rPr>
              <a:t>G</a:t>
            </a:r>
            <a:r>
              <a:rPr kumimoji="0" lang="zh-CN" altLang="en-US" sz="2400" b="1" i="0" u="none" strike="noStrike" kern="1200" cap="none" spc="0" normalizeH="0" baseline="0" noProof="0" dirty="0">
                <a:ln>
                  <a:noFill/>
                </a:ln>
                <a:solidFill>
                  <a:schemeClr val="tx1"/>
                </a:solidFill>
                <a:effectLst/>
                <a:uLnTx/>
                <a:uFillTx/>
                <a:latin typeface="+mn-lt"/>
                <a:ea typeface="+mn-ea"/>
                <a:cs typeface="+mn-ea"/>
              </a:rPr>
              <a:t>的阶可定义为主林的边数，</a:t>
            </a:r>
            <a:r>
              <a:rPr kumimoji="0" lang="en-US" altLang="zh-CN" sz="2400" b="1" i="0" u="none" strike="noStrike" kern="1200" cap="none" spc="0" normalizeH="0" baseline="0" noProof="0" dirty="0">
                <a:ln>
                  <a:noFill/>
                </a:ln>
                <a:solidFill>
                  <a:schemeClr val="tx1"/>
                </a:solidFill>
                <a:effectLst/>
                <a:uLnTx/>
                <a:uFillTx/>
                <a:latin typeface="+mn-lt"/>
                <a:ea typeface="+mn-ea"/>
                <a:cs typeface="+mn-ea"/>
              </a:rPr>
              <a:t>G</a:t>
            </a:r>
            <a:r>
              <a:rPr kumimoji="0" lang="zh-CN" altLang="en-US" sz="2400" b="1" i="0" u="none" strike="noStrike" kern="1200" cap="none" spc="0" normalizeH="0" baseline="0" noProof="0" dirty="0">
                <a:ln>
                  <a:noFill/>
                </a:ln>
                <a:solidFill>
                  <a:schemeClr val="tx1"/>
                </a:solidFill>
                <a:effectLst/>
                <a:uLnTx/>
                <a:uFillTx/>
                <a:latin typeface="+mn-lt"/>
                <a:ea typeface="+mn-ea"/>
                <a:cs typeface="+mn-ea"/>
              </a:rPr>
              <a:t>的空度为林补的边数。</a:t>
            </a:r>
          </a:p>
          <a:p>
            <a:pPr marL="1143000" marR="0" lvl="2" indent="-228600" algn="l" defTabSz="914400" rtl="0" eaLnBrk="1" fontAlgn="auto" latinLnBrk="0" hangingPunct="1">
              <a:lnSpc>
                <a:spcPct val="90000"/>
              </a:lnSpc>
              <a:spcBef>
                <a:spcPct val="0"/>
              </a:spcBef>
              <a:spcAft>
                <a:spcPts val="0"/>
              </a:spcAft>
              <a:buClrTx/>
              <a:buSzTx/>
              <a:buFont typeface="Wingdings" panose="05000000000000000000" pitchFamily="2" charset="2"/>
              <a:buNone/>
              <a:defRPr/>
            </a:pPr>
            <a:r>
              <a:rPr kumimoji="0" lang="zh-CN" altLang="en-US" sz="2400" b="1" i="0" u="none" strike="noStrike" kern="1200" cap="none" spc="0" normalizeH="0" baseline="0" noProof="0" dirty="0">
                <a:ln>
                  <a:noFill/>
                </a:ln>
                <a:solidFill>
                  <a:schemeClr val="tx1"/>
                </a:solidFill>
                <a:effectLst/>
                <a:uLnTx/>
                <a:uFillTx/>
                <a:latin typeface="+mn-lt"/>
                <a:ea typeface="+mn-ea"/>
                <a:cs typeface="+mn-ea"/>
              </a:rPr>
              <a:t>     </a:t>
            </a:r>
            <a:r>
              <a:rPr kumimoji="0" lang="en-US" altLang="zh-CN" sz="2400" b="1" i="0" u="none" strike="noStrike" kern="1200" cap="none" spc="0" normalizeH="0" baseline="0" noProof="0" dirty="0">
                <a:ln>
                  <a:noFill/>
                </a:ln>
                <a:solidFill>
                  <a:schemeClr val="tx1"/>
                </a:solidFill>
                <a:effectLst/>
                <a:uLnTx/>
                <a:uFillTx/>
                <a:latin typeface="Symbol" panose="05050102010706020507" pitchFamily="18" charset="2"/>
                <a:ea typeface="+mn-ea"/>
                <a:cs typeface="+mn-ea"/>
              </a:rPr>
              <a:t>r</a:t>
            </a:r>
            <a:r>
              <a:rPr kumimoji="0" lang="en-US" altLang="zh-CN" sz="2400" b="1" i="0" u="none" strike="noStrike" kern="1200" cap="none" spc="0" normalizeH="0" baseline="0" noProof="0" dirty="0">
                <a:ln>
                  <a:noFill/>
                </a:ln>
                <a:solidFill>
                  <a:schemeClr val="tx1"/>
                </a:solidFill>
                <a:effectLst/>
                <a:uLnTx/>
                <a:uFillTx/>
                <a:latin typeface="+mn-lt"/>
                <a:ea typeface="+mn-ea"/>
                <a:cs typeface="+mn-ea"/>
              </a:rPr>
              <a:t>(G)=(n</a:t>
            </a:r>
            <a:r>
              <a:rPr kumimoji="0" lang="en-US" altLang="zh-CN" sz="2400" b="1" i="0" u="none" strike="noStrike" kern="1200" cap="none" spc="0" normalizeH="0" baseline="-25000" noProof="0" dirty="0">
                <a:ln>
                  <a:noFill/>
                </a:ln>
                <a:solidFill>
                  <a:schemeClr val="tx1"/>
                </a:solidFill>
                <a:effectLst/>
                <a:uLnTx/>
                <a:uFillTx/>
                <a:latin typeface="+mn-lt"/>
                <a:ea typeface="+mn-ea"/>
                <a:cs typeface="+mn-ea"/>
              </a:rPr>
              <a:t>1</a:t>
            </a:r>
            <a:r>
              <a:rPr kumimoji="0" lang="en-US" altLang="zh-CN" sz="2400" b="1" i="0" u="none" strike="noStrike" kern="1200" cap="none" spc="0" normalizeH="0" baseline="0" noProof="0" dirty="0">
                <a:ln>
                  <a:noFill/>
                </a:ln>
                <a:solidFill>
                  <a:schemeClr val="tx1"/>
                </a:solidFill>
                <a:effectLst/>
                <a:uLnTx/>
                <a:uFillTx/>
                <a:latin typeface="+mn-lt"/>
                <a:ea typeface="+mn-ea"/>
                <a:cs typeface="+mn-ea"/>
              </a:rPr>
              <a:t>-1)+(n</a:t>
            </a:r>
            <a:r>
              <a:rPr kumimoji="0" lang="en-US" altLang="zh-CN" sz="2400" b="1" i="0" u="none" strike="noStrike" kern="1200" cap="none" spc="0" normalizeH="0" baseline="-25000" noProof="0" dirty="0">
                <a:ln>
                  <a:noFill/>
                </a:ln>
                <a:solidFill>
                  <a:schemeClr val="tx1"/>
                </a:solidFill>
                <a:effectLst/>
                <a:uLnTx/>
                <a:uFillTx/>
                <a:latin typeface="+mn-lt"/>
                <a:ea typeface="+mn-ea"/>
                <a:cs typeface="+mn-ea"/>
              </a:rPr>
              <a:t>2</a:t>
            </a:r>
            <a:r>
              <a:rPr kumimoji="0" lang="en-US" altLang="zh-CN" sz="2400" b="1" i="0" u="none" strike="noStrike" kern="1200" cap="none" spc="0" normalizeH="0" baseline="0" noProof="0" dirty="0">
                <a:ln>
                  <a:noFill/>
                </a:ln>
                <a:solidFill>
                  <a:schemeClr val="tx1"/>
                </a:solidFill>
                <a:effectLst/>
                <a:uLnTx/>
                <a:uFillTx/>
                <a:latin typeface="+mn-lt"/>
                <a:ea typeface="+mn-ea"/>
                <a:cs typeface="+mn-ea"/>
              </a:rPr>
              <a:t>-1)+….+(n</a:t>
            </a:r>
            <a:r>
              <a:rPr kumimoji="0" lang="en-US" altLang="zh-CN" sz="2400" b="1" i="0" u="none" strike="noStrike" kern="1200" cap="none" spc="0" normalizeH="0" baseline="-25000" noProof="0" dirty="0">
                <a:ln>
                  <a:noFill/>
                </a:ln>
                <a:solidFill>
                  <a:schemeClr val="tx1"/>
                </a:solidFill>
                <a:effectLst/>
                <a:uLnTx/>
                <a:uFillTx/>
                <a:latin typeface="+mn-lt"/>
                <a:ea typeface="+mn-ea"/>
                <a:cs typeface="+mn-ea"/>
              </a:rPr>
              <a:t>k</a:t>
            </a:r>
            <a:r>
              <a:rPr kumimoji="0" lang="en-US" altLang="zh-CN" sz="2400" b="1" i="0" u="none" strike="noStrike" kern="1200" cap="none" spc="0" normalizeH="0" baseline="0" noProof="0" dirty="0">
                <a:ln>
                  <a:noFill/>
                </a:ln>
                <a:solidFill>
                  <a:schemeClr val="tx1"/>
                </a:solidFill>
                <a:effectLst/>
                <a:uLnTx/>
                <a:uFillTx/>
                <a:latin typeface="+mn-lt"/>
                <a:ea typeface="+mn-ea"/>
                <a:cs typeface="+mn-ea"/>
              </a:rPr>
              <a:t>-1)=</a:t>
            </a:r>
            <a:r>
              <a:rPr kumimoji="0" lang="en-US" altLang="zh-CN" sz="2400" b="1" i="0" u="none" strike="noStrike" kern="1200" cap="none" spc="0" normalizeH="0" baseline="0" noProof="0" dirty="0">
                <a:ln>
                  <a:noFill/>
                </a:ln>
                <a:solidFill>
                  <a:srgbClr val="FF0000"/>
                </a:solidFill>
                <a:effectLst/>
                <a:uLnTx/>
                <a:uFillTx/>
                <a:latin typeface="+mn-lt"/>
                <a:ea typeface="+mn-ea"/>
                <a:cs typeface="+mn-ea"/>
              </a:rPr>
              <a:t>n-k</a:t>
            </a:r>
          </a:p>
          <a:p>
            <a:pPr marL="1143000" marR="0" lvl="2" indent="-228600" algn="l" defTabSz="914400" rtl="0" eaLnBrk="1" fontAlgn="auto" latinLnBrk="0" hangingPunct="1">
              <a:lnSpc>
                <a:spcPct val="90000"/>
              </a:lnSpc>
              <a:spcBef>
                <a:spcPct val="0"/>
              </a:spcBef>
              <a:spcAft>
                <a:spcPts val="0"/>
              </a:spcAft>
              <a:buClrTx/>
              <a:buSzTx/>
              <a:buFont typeface="Wingdings" panose="05000000000000000000" pitchFamily="2" charset="2"/>
              <a:buNone/>
              <a:defRPr/>
            </a:pPr>
            <a:r>
              <a:rPr kumimoji="0" lang="en-US" altLang="zh-CN" sz="2400" b="1" i="0" u="none" strike="noStrike" kern="1200" cap="none" spc="0" normalizeH="0" baseline="0" noProof="0" dirty="0">
                <a:ln>
                  <a:noFill/>
                </a:ln>
                <a:solidFill>
                  <a:schemeClr val="tx1"/>
                </a:solidFill>
                <a:effectLst/>
                <a:uLnTx/>
                <a:uFillTx/>
                <a:latin typeface="Symbol" panose="05050102010706020507" pitchFamily="18" charset="2"/>
                <a:ea typeface="+mn-ea"/>
                <a:cs typeface="+mn-ea"/>
              </a:rPr>
              <a:t>	   </a:t>
            </a:r>
            <a:r>
              <a:rPr kumimoji="0" lang="en-US" altLang="zh-CN" sz="2400" b="1" i="0" u="none" strike="noStrike" kern="1200" cap="none" spc="0" normalizeH="0" baseline="0" noProof="0" dirty="0" err="1">
                <a:ln>
                  <a:noFill/>
                </a:ln>
                <a:solidFill>
                  <a:schemeClr val="tx1"/>
                </a:solidFill>
                <a:effectLst/>
                <a:uLnTx/>
                <a:uFillTx/>
                <a:latin typeface="Symbol" panose="05050102010706020507" pitchFamily="18" charset="2"/>
                <a:ea typeface="+mn-ea"/>
                <a:cs typeface="+mn-ea"/>
              </a:rPr>
              <a:t>r</a:t>
            </a:r>
            <a:r>
              <a:rPr kumimoji="0" lang="en-US" altLang="zh-CN" sz="2400" b="1" i="0" u="none" strike="noStrike" kern="1200" cap="none" spc="0" normalizeH="0" baseline="0" noProof="0" dirty="0" err="1">
                <a:ln>
                  <a:noFill/>
                </a:ln>
                <a:solidFill>
                  <a:schemeClr val="tx1"/>
                </a:solidFill>
                <a:effectLst/>
                <a:uLnTx/>
                <a:uFillTx/>
                <a:latin typeface="+mn-lt"/>
                <a:ea typeface="+mn-ea"/>
                <a:cs typeface="+mn-ea"/>
              </a:rPr>
              <a:t>+</a:t>
            </a:r>
            <a:r>
              <a:rPr kumimoji="0" lang="en-US" altLang="zh-CN" sz="2400" b="1" i="0" u="none" strike="noStrike" kern="1200" cap="none" spc="0" normalizeH="0" baseline="0" noProof="0" dirty="0" err="1">
                <a:ln>
                  <a:noFill/>
                </a:ln>
                <a:solidFill>
                  <a:schemeClr val="tx1"/>
                </a:solidFill>
                <a:effectLst/>
                <a:uLnTx/>
                <a:uFillTx/>
                <a:latin typeface="Symbol" panose="05050102010706020507" pitchFamily="18" charset="2"/>
                <a:ea typeface="+mn-ea"/>
                <a:cs typeface="+mn-ea"/>
              </a:rPr>
              <a:t>m</a:t>
            </a:r>
            <a:r>
              <a:rPr kumimoji="0" lang="en-US" altLang="zh-CN" sz="2400" b="1" i="0" u="none" strike="noStrike" kern="1200" cap="none" spc="0" normalizeH="0" baseline="0" noProof="0" dirty="0">
                <a:ln>
                  <a:noFill/>
                </a:ln>
                <a:solidFill>
                  <a:schemeClr val="tx1"/>
                </a:solidFill>
                <a:effectLst/>
                <a:uLnTx/>
                <a:uFillTx/>
                <a:latin typeface="+mn-lt"/>
                <a:ea typeface="+mn-ea"/>
                <a:cs typeface="+mn-ea"/>
              </a:rPr>
              <a:t>=m</a:t>
            </a:r>
          </a:p>
          <a:p>
            <a:pPr marL="1143000" marR="0" lvl="2" indent="-228600" algn="l" defTabSz="914400" rtl="0" eaLnBrk="1" fontAlgn="auto" latinLnBrk="0" hangingPunct="1">
              <a:lnSpc>
                <a:spcPct val="90000"/>
              </a:lnSpc>
              <a:spcBef>
                <a:spcPct val="0"/>
              </a:spcBef>
              <a:spcAft>
                <a:spcPts val="0"/>
              </a:spcAft>
              <a:buClrTx/>
              <a:buSzTx/>
              <a:buFont typeface="Wingdings" panose="05000000000000000000" pitchFamily="2" charset="2"/>
              <a:buNone/>
              <a:defRPr/>
            </a:pPr>
            <a:r>
              <a:rPr kumimoji="0" lang="en-US" altLang="zh-CN" sz="2400" b="1" i="0" u="none" strike="noStrike" kern="1200" cap="none" spc="0" normalizeH="0" baseline="0" noProof="0" dirty="0">
                <a:ln>
                  <a:noFill/>
                </a:ln>
                <a:solidFill>
                  <a:schemeClr val="tx1"/>
                </a:solidFill>
                <a:effectLst/>
                <a:uLnTx/>
                <a:uFillTx/>
                <a:latin typeface="+mn-lt"/>
                <a:ea typeface="+mn-ea"/>
                <a:cs typeface="+mn-ea"/>
              </a:rPr>
              <a:t>     </a:t>
            </a:r>
            <a:r>
              <a:rPr kumimoji="0" lang="en-US" altLang="zh-CN" sz="2400" b="1" i="0" u="none" strike="noStrike" kern="1200" cap="none" spc="0" normalizeH="0" baseline="0" noProof="0" dirty="0">
                <a:ln>
                  <a:noFill/>
                </a:ln>
                <a:solidFill>
                  <a:schemeClr val="tx1"/>
                </a:solidFill>
                <a:effectLst/>
                <a:uLnTx/>
                <a:uFillTx/>
                <a:latin typeface="Symbol" panose="05050102010706020507" pitchFamily="18" charset="2"/>
                <a:ea typeface="+mn-ea"/>
                <a:cs typeface="+mn-ea"/>
              </a:rPr>
              <a:t>m</a:t>
            </a:r>
            <a:r>
              <a:rPr kumimoji="0" lang="en-US" altLang="zh-CN" sz="2400" b="1" i="0" u="none" strike="noStrike" kern="1200" cap="none" spc="0" normalizeH="0" baseline="0" noProof="0" dirty="0">
                <a:ln>
                  <a:noFill/>
                </a:ln>
                <a:solidFill>
                  <a:schemeClr val="tx1"/>
                </a:solidFill>
                <a:effectLst/>
                <a:uLnTx/>
                <a:uFillTx/>
                <a:latin typeface="+mn-lt"/>
                <a:ea typeface="+mn-ea"/>
                <a:cs typeface="+mn-ea"/>
              </a:rPr>
              <a:t>(G)=</a:t>
            </a:r>
            <a:r>
              <a:rPr kumimoji="0" lang="en-US" altLang="zh-CN" sz="2400" b="1" i="0" u="none" strike="noStrike" kern="1200" cap="none" spc="0" normalizeH="0" baseline="0" noProof="0" dirty="0" err="1">
                <a:ln>
                  <a:noFill/>
                </a:ln>
                <a:solidFill>
                  <a:srgbClr val="FF0000"/>
                </a:solidFill>
                <a:effectLst/>
                <a:uLnTx/>
                <a:uFillTx/>
                <a:latin typeface="+mn-lt"/>
                <a:ea typeface="+mn-ea"/>
                <a:cs typeface="+mn-ea"/>
              </a:rPr>
              <a:t>m-n+k</a:t>
            </a:r>
            <a:endParaRPr kumimoji="0" lang="en-US" altLang="zh-CN" sz="2400" b="1" i="0" u="none" strike="noStrike" kern="1200" cap="none" spc="0" normalizeH="0" baseline="0" noProof="0" dirty="0">
              <a:ln>
                <a:noFill/>
              </a:ln>
              <a:solidFill>
                <a:srgbClr val="FF0000"/>
              </a:solidFill>
              <a:effectLst/>
              <a:uLnTx/>
              <a:uFillTx/>
              <a:latin typeface="+mn-lt"/>
              <a:ea typeface="+mn-ea"/>
              <a:cs typeface="+mn-ea"/>
            </a:endParaRPr>
          </a:p>
        </p:txBody>
      </p:sp>
      <p:graphicFrame>
        <p:nvGraphicFramePr>
          <p:cNvPr id="92164" name="对象 1"/>
          <p:cNvGraphicFramePr>
            <a:graphicFrameLocks noChangeAspect="1"/>
          </p:cNvGraphicFramePr>
          <p:nvPr/>
        </p:nvGraphicFramePr>
        <p:xfrm>
          <a:off x="250825" y="4579938"/>
          <a:ext cx="4800600" cy="950912"/>
        </p:xfrm>
        <a:graphic>
          <a:graphicData uri="http://schemas.openxmlformats.org/presentationml/2006/ole">
            <mc:AlternateContent xmlns:mc="http://schemas.openxmlformats.org/markup-compatibility/2006">
              <mc:Choice xmlns:v="urn:schemas-microsoft-com:vml" Requires="v">
                <p:oleObj spid="_x0000_s40033" r:id="rId4" imgW="4405630" imgH="924560" progId="Visio.Drawing.11">
                  <p:embed/>
                </p:oleObj>
              </mc:Choice>
              <mc:Fallback>
                <p:oleObj r:id="rId4" imgW="4405630" imgH="924560" progId="Visio.Drawing.11">
                  <p:embed/>
                  <p:pic>
                    <p:nvPicPr>
                      <p:cNvPr id="0" name="图片 3135"/>
                      <p:cNvPicPr/>
                      <p:nvPr/>
                    </p:nvPicPr>
                    <p:blipFill>
                      <a:blip r:embed="rId5"/>
                      <a:stretch>
                        <a:fillRect/>
                      </a:stretch>
                    </p:blipFill>
                    <p:spPr>
                      <a:xfrm>
                        <a:off x="250825" y="4579938"/>
                        <a:ext cx="4800600" cy="950912"/>
                      </a:xfrm>
                      <a:prstGeom prst="rect">
                        <a:avLst/>
                      </a:prstGeom>
                      <a:noFill/>
                      <a:ln w="38100">
                        <a:noFill/>
                        <a:miter/>
                      </a:ln>
                    </p:spPr>
                  </p:pic>
                </p:oleObj>
              </mc:Fallback>
            </mc:AlternateContent>
          </a:graphicData>
        </a:graphic>
      </p:graphicFrame>
      <p:pic>
        <p:nvPicPr>
          <p:cNvPr id="92165" name="Picture 6"/>
          <p:cNvPicPr>
            <a:picLocks noChangeAspect="1"/>
          </p:cNvPicPr>
          <p:nvPr/>
        </p:nvPicPr>
        <p:blipFill>
          <a:blip r:embed="rId6"/>
          <a:stretch>
            <a:fillRect/>
          </a:stretch>
        </p:blipFill>
        <p:spPr>
          <a:xfrm>
            <a:off x="5073650" y="4173538"/>
            <a:ext cx="3457575" cy="1504950"/>
          </a:xfrm>
          <a:prstGeom prst="rect">
            <a:avLst/>
          </a:prstGeom>
          <a:solidFill>
            <a:srgbClr val="FFFF00"/>
          </a:solidFill>
          <a:ln w="9525" cap="flat" cmpd="sng">
            <a:solidFill>
              <a:schemeClr val="bg1"/>
            </a:solidFill>
            <a:prstDash val="solid"/>
            <a:miter/>
            <a:headEnd type="none" w="med" len="med"/>
            <a:tailEnd type="none" w="med" len="me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22211">
                                            <p:txEl>
                                              <p:pRg st="0" end="0"/>
                                            </p:txEl>
                                          </p:spTgt>
                                        </p:tgtEl>
                                        <p:attrNameLst>
                                          <p:attrName>style.visibility</p:attrName>
                                        </p:attrNameLst>
                                      </p:cBhvr>
                                      <p:to>
                                        <p:strVal val="visible"/>
                                      </p:to>
                                    </p:set>
                                    <p:animEffect transition="in" filter="circle(in)">
                                      <p:cBhvr>
                                        <p:cTn id="7" dur="2000"/>
                                        <p:tgtEl>
                                          <p:spTgt spid="222211">
                                            <p:txEl>
                                              <p:pRg st="0" end="0"/>
                                            </p:txEl>
                                          </p:spTgt>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222211">
                                            <p:txEl>
                                              <p:pRg st="1" end="1"/>
                                            </p:txEl>
                                          </p:spTgt>
                                        </p:tgtEl>
                                        <p:attrNameLst>
                                          <p:attrName>style.visibility</p:attrName>
                                        </p:attrNameLst>
                                      </p:cBhvr>
                                      <p:to>
                                        <p:strVal val="visible"/>
                                      </p:to>
                                    </p:set>
                                    <p:animEffect transition="in" filter="circle(in)">
                                      <p:cBhvr>
                                        <p:cTn id="10" dur="2000"/>
                                        <p:tgtEl>
                                          <p:spTgt spid="222211">
                                            <p:txEl>
                                              <p:pRg st="1" end="1"/>
                                            </p:txEl>
                                          </p:spTgt>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222211">
                                            <p:txEl>
                                              <p:pRg st="2" end="2"/>
                                            </p:txEl>
                                          </p:spTgt>
                                        </p:tgtEl>
                                        <p:attrNameLst>
                                          <p:attrName>style.visibility</p:attrName>
                                        </p:attrNameLst>
                                      </p:cBhvr>
                                      <p:to>
                                        <p:strVal val="visible"/>
                                      </p:to>
                                    </p:set>
                                    <p:animEffect transition="in" filter="circle(in)">
                                      <p:cBhvr>
                                        <p:cTn id="13" dur="2000"/>
                                        <p:tgtEl>
                                          <p:spTgt spid="222211">
                                            <p:txEl>
                                              <p:pRg st="2" end="2"/>
                                            </p:txEl>
                                          </p:spTgt>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222211">
                                            <p:txEl>
                                              <p:pRg st="3" end="3"/>
                                            </p:txEl>
                                          </p:spTgt>
                                        </p:tgtEl>
                                        <p:attrNameLst>
                                          <p:attrName>style.visibility</p:attrName>
                                        </p:attrNameLst>
                                      </p:cBhvr>
                                      <p:to>
                                        <p:strVal val="visible"/>
                                      </p:to>
                                    </p:set>
                                    <p:animEffect transition="in" filter="circle(in)">
                                      <p:cBhvr>
                                        <p:cTn id="16" dur="2000"/>
                                        <p:tgtEl>
                                          <p:spTgt spid="222211">
                                            <p:txEl>
                                              <p:pRg st="3" end="3"/>
                                            </p:txEl>
                                          </p:spTgt>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222211">
                                            <p:txEl>
                                              <p:pRg st="4" end="4"/>
                                            </p:txEl>
                                          </p:spTgt>
                                        </p:tgtEl>
                                        <p:attrNameLst>
                                          <p:attrName>style.visibility</p:attrName>
                                        </p:attrNameLst>
                                      </p:cBhvr>
                                      <p:to>
                                        <p:strVal val="visible"/>
                                      </p:to>
                                    </p:set>
                                    <p:animEffect transition="in" filter="circle(in)">
                                      <p:cBhvr>
                                        <p:cTn id="19" dur="2000"/>
                                        <p:tgtEl>
                                          <p:spTgt spid="222211">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92164"/>
                                        </p:tgtEl>
                                        <p:attrNameLst>
                                          <p:attrName>style.visibility</p:attrName>
                                        </p:attrNameLst>
                                      </p:cBhvr>
                                      <p:to>
                                        <p:strVal val="visible"/>
                                      </p:to>
                                    </p:set>
                                    <p:animEffect transition="in" filter="wipe(down)">
                                      <p:cBhvr>
                                        <p:cTn id="24" dur="500"/>
                                        <p:tgtEl>
                                          <p:spTgt spid="92164"/>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nodeType="clickEffect">
                                  <p:stCondLst>
                                    <p:cond delay="0"/>
                                  </p:stCondLst>
                                  <p:childTnLst>
                                    <p:set>
                                      <p:cBhvr>
                                        <p:cTn id="28" dur="1" fill="hold">
                                          <p:stCondLst>
                                            <p:cond delay="0"/>
                                          </p:stCondLst>
                                        </p:cTn>
                                        <p:tgtEl>
                                          <p:spTgt spid="92165"/>
                                        </p:tgtEl>
                                        <p:attrNameLst>
                                          <p:attrName>style.visibility</p:attrName>
                                        </p:attrNameLst>
                                      </p:cBhvr>
                                      <p:to>
                                        <p:strVal val="visible"/>
                                      </p:to>
                                    </p:set>
                                    <p:anim calcmode="lin" valueType="num">
                                      <p:cBhvr>
                                        <p:cTn id="29" dur="1000" fill="hold"/>
                                        <p:tgtEl>
                                          <p:spTgt spid="92165"/>
                                        </p:tgtEl>
                                        <p:attrNameLst>
                                          <p:attrName>ppt_w</p:attrName>
                                        </p:attrNameLst>
                                      </p:cBhvr>
                                      <p:tavLst>
                                        <p:tav tm="0">
                                          <p:val>
                                            <p:fltVal val="0"/>
                                          </p:val>
                                        </p:tav>
                                        <p:tav tm="100000">
                                          <p:val>
                                            <p:strVal val="#ppt_w"/>
                                          </p:val>
                                        </p:tav>
                                      </p:tavLst>
                                    </p:anim>
                                    <p:anim calcmode="lin" valueType="num">
                                      <p:cBhvr>
                                        <p:cTn id="30" dur="1000" fill="hold"/>
                                        <p:tgtEl>
                                          <p:spTgt spid="92165"/>
                                        </p:tgtEl>
                                        <p:attrNameLst>
                                          <p:attrName>ppt_h</p:attrName>
                                        </p:attrNameLst>
                                      </p:cBhvr>
                                      <p:tavLst>
                                        <p:tav tm="0">
                                          <p:val>
                                            <p:fltVal val="0"/>
                                          </p:val>
                                        </p:tav>
                                        <p:tav tm="100000">
                                          <p:val>
                                            <p:strVal val="#ppt_h"/>
                                          </p:val>
                                        </p:tav>
                                      </p:tavLst>
                                    </p:anim>
                                    <p:anim calcmode="lin" valueType="num">
                                      <p:cBhvr>
                                        <p:cTn id="31" dur="1000" fill="hold"/>
                                        <p:tgtEl>
                                          <p:spTgt spid="92165"/>
                                        </p:tgtEl>
                                        <p:attrNameLst>
                                          <p:attrName>style.rotation</p:attrName>
                                        </p:attrNameLst>
                                      </p:cBhvr>
                                      <p:tavLst>
                                        <p:tav tm="0">
                                          <p:val>
                                            <p:fltVal val="90"/>
                                          </p:val>
                                        </p:tav>
                                        <p:tav tm="100000">
                                          <p:val>
                                            <p:fltVal val="0"/>
                                          </p:val>
                                        </p:tav>
                                      </p:tavLst>
                                    </p:anim>
                                    <p:animEffect transition="in" filter="fade">
                                      <p:cBhvr>
                                        <p:cTn id="32" dur="1000"/>
                                        <p:tgtEl>
                                          <p:spTgt spid="92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11"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H_Others_1"/>
          <p:cNvSpPr txBox="1"/>
          <p:nvPr>
            <p:custDataLst>
              <p:tags r:id="rId1"/>
            </p:custDataLst>
          </p:nvPr>
        </p:nvSpPr>
        <p:spPr>
          <a:xfrm>
            <a:off x="3481388" y="1876425"/>
            <a:ext cx="1833563" cy="369888"/>
          </a:xfrm>
          <a:prstGeom prst="rect">
            <a:avLst/>
          </a:prstGeom>
          <a:noFill/>
        </p:spPr>
        <p:txBody>
          <a:bodyPr/>
          <a:lstStyle/>
          <a:p>
            <a:pPr marR="0" defTabSz="914400" fontAlgn="auto">
              <a:spcBef>
                <a:spcPts val="0"/>
              </a:spcBef>
              <a:spcAft>
                <a:spcPts val="0"/>
              </a:spcAft>
              <a:buClrTx/>
              <a:buSzTx/>
              <a:buFontTx/>
              <a:defRPr/>
            </a:pPr>
            <a:r>
              <a:rPr kumimoji="0" lang="en-US" altLang="zh-CN" kern="1200" cap="none" spc="400" normalizeH="0" baseline="0" noProof="0" dirty="0">
                <a:solidFill>
                  <a:srgbClr val="DFDEDD"/>
                </a:solidFill>
                <a:latin typeface="微软雅黑" panose="020B0503020204020204" pitchFamily="34" charset="-122"/>
                <a:ea typeface="微软雅黑" panose="020B0503020204020204" pitchFamily="34" charset="-122"/>
                <a:cs typeface="+mn-cs"/>
              </a:rPr>
              <a:t>CONTENTS</a:t>
            </a:r>
            <a:endParaRPr kumimoji="0" lang="zh-CN" altLang="en-US" kern="1200" cap="none" spc="400" normalizeH="0" baseline="0" noProof="0" dirty="0">
              <a:solidFill>
                <a:srgbClr val="DFDEDD"/>
              </a:solidFill>
              <a:latin typeface="微软雅黑" panose="020B0503020204020204" pitchFamily="34" charset="-122"/>
              <a:ea typeface="微软雅黑" panose="020B0503020204020204" pitchFamily="34" charset="-122"/>
              <a:cs typeface="+mn-cs"/>
            </a:endParaRPr>
          </a:p>
        </p:txBody>
      </p:sp>
      <p:sp>
        <p:nvSpPr>
          <p:cNvPr id="5" name="MH_Others_2"/>
          <p:cNvSpPr txBox="1">
            <a:spLocks noChangeArrowheads="1"/>
          </p:cNvSpPr>
          <p:nvPr>
            <p:custDataLst>
              <p:tags r:id="rId2"/>
            </p:custDataLst>
          </p:nvPr>
        </p:nvSpPr>
        <p:spPr bwMode="auto">
          <a:xfrm>
            <a:off x="2483767" y="1138700"/>
            <a:ext cx="4224379" cy="923330"/>
          </a:xfrm>
          <a:prstGeom prst="rect">
            <a:avLst/>
          </a:prstGeom>
          <a:solidFill>
            <a:srgbClr val="FFFF00"/>
          </a:solidFill>
          <a:ln w="9525">
            <a:solidFill>
              <a:srgbClr val="000000"/>
            </a:solidFill>
            <a:miter lim="800000"/>
          </a:ln>
          <a:effectLst>
            <a:softEdge rad="63500"/>
          </a:effectLst>
          <a:scene3d>
            <a:camera prst="orthographicFront"/>
            <a:lightRig rig="threePt" dir="t"/>
          </a:scene3d>
          <a:sp3d>
            <a:bevelT prst="angle"/>
          </a:sp3d>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zh-CN" sz="5400" b="1" i="0" u="none" strike="noStrike" kern="1200" cap="none" spc="0" normalizeH="0" baseline="0" noProof="0" dirty="0">
                <a:ln>
                  <a:noFill/>
                </a:ln>
                <a:solidFill>
                  <a:srgbClr val="494B4D"/>
                </a:solidFill>
                <a:effectLst/>
                <a:uLnTx/>
                <a:uFillTx/>
                <a:latin typeface="Elephant" panose="02020904090505020303"/>
                <a:ea typeface="宋体" panose="02010600030101010101" pitchFamily="2" charset="-122"/>
                <a:cs typeface="+mn-cs"/>
              </a:rPr>
              <a:t>3.1.4 </a:t>
            </a:r>
            <a:r>
              <a:rPr kumimoji="0" lang="zh-CN" altLang="en-US" sz="5400" b="1" i="0" u="none" strike="noStrike" kern="1200" cap="none" spc="0" normalizeH="0" baseline="0" noProof="0" dirty="0">
                <a:ln>
                  <a:noFill/>
                </a:ln>
                <a:solidFill>
                  <a:srgbClr val="494B4D"/>
                </a:solidFill>
                <a:effectLst/>
                <a:uLnTx/>
                <a:uFillTx/>
                <a:latin typeface="Elephant" panose="02020904090505020303"/>
                <a:ea typeface="宋体" panose="02010600030101010101" pitchFamily="2" charset="-122"/>
                <a:cs typeface="+mn-cs"/>
              </a:rPr>
              <a:t>割和环</a:t>
            </a:r>
            <a:endParaRPr kumimoji="0" lang="zh-CN" altLang="en-US" sz="5400" b="1" i="0" u="none" strike="noStrike" kern="1200" cap="none" spc="0" normalizeH="0" baseline="0" noProof="0" dirty="0">
              <a:ln w="3175">
                <a:noFill/>
              </a:ln>
              <a:solidFill>
                <a:srgbClr val="5F5F5F"/>
              </a:solidFill>
              <a:effectLst/>
              <a:uLnTx/>
              <a:uFillTx/>
              <a:latin typeface="Elephant" panose="02020904090505020303"/>
              <a:ea typeface="方正粗黑宋简体" panose="02000000000000000000" pitchFamily="2" charset="-122"/>
              <a:cs typeface="+mn-cs"/>
            </a:endParaRPr>
          </a:p>
        </p:txBody>
      </p:sp>
      <p:cxnSp>
        <p:nvCxnSpPr>
          <p:cNvPr id="6" name="MH_Others_3"/>
          <p:cNvCxnSpPr/>
          <p:nvPr>
            <p:custDataLst>
              <p:tags r:id="rId3"/>
            </p:custDataLst>
          </p:nvPr>
        </p:nvCxnSpPr>
        <p:spPr>
          <a:xfrm>
            <a:off x="2946400" y="1870075"/>
            <a:ext cx="2882900" cy="0"/>
          </a:xfrm>
          <a:prstGeom prst="line">
            <a:avLst/>
          </a:prstGeom>
          <a:ln>
            <a:solidFill>
              <a:srgbClr val="EEEEEE"/>
            </a:solidFill>
          </a:ln>
        </p:spPr>
        <p:style>
          <a:lnRef idx="1">
            <a:schemeClr val="accent1"/>
          </a:lnRef>
          <a:fillRef idx="0">
            <a:schemeClr val="accent1"/>
          </a:fillRef>
          <a:effectRef idx="0">
            <a:schemeClr val="accent1"/>
          </a:effectRef>
          <a:fontRef idx="minor">
            <a:schemeClr val="tx1"/>
          </a:fontRef>
        </p:style>
      </p:cxnSp>
      <p:cxnSp>
        <p:nvCxnSpPr>
          <p:cNvPr id="7" name="MH_Others_4"/>
          <p:cNvCxnSpPr/>
          <p:nvPr>
            <p:custDataLst>
              <p:tags r:id="rId4"/>
            </p:custDataLst>
          </p:nvPr>
        </p:nvCxnSpPr>
        <p:spPr>
          <a:xfrm>
            <a:off x="2945750" y="2184400"/>
            <a:ext cx="2882900" cy="0"/>
          </a:xfrm>
          <a:prstGeom prst="line">
            <a:avLst/>
          </a:prstGeom>
          <a:ln>
            <a:solidFill>
              <a:srgbClr val="EEEEEE"/>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8" name="MH_Entry_1">
            <a:hlinkClick r:id="rId10" action="ppaction://hlinksldjump"/>
          </p:cNvPr>
          <p:cNvSpPr/>
          <p:nvPr>
            <p:custDataLst>
              <p:tags r:id="rId5"/>
            </p:custDataLst>
          </p:nvPr>
        </p:nvSpPr>
        <p:spPr>
          <a:xfrm>
            <a:off x="2065338" y="3068638"/>
            <a:ext cx="1787525" cy="1584325"/>
          </a:xfrm>
          <a:custGeom>
            <a:avLst/>
            <a:gdLst>
              <a:gd name="connsiteX0" fmla="*/ 201298 w 1673525"/>
              <a:gd name="connsiteY0" fmla="*/ 89098 h 1138904"/>
              <a:gd name="connsiteX1" fmla="*/ 99204 w 1673525"/>
              <a:gd name="connsiteY1" fmla="*/ 191192 h 1138904"/>
              <a:gd name="connsiteX2" fmla="*/ 99204 w 1673525"/>
              <a:gd name="connsiteY2" fmla="*/ 947712 h 1138904"/>
              <a:gd name="connsiteX3" fmla="*/ 201298 w 1673525"/>
              <a:gd name="connsiteY3" fmla="*/ 1049806 h 1138904"/>
              <a:gd name="connsiteX4" fmla="*/ 1472227 w 1673525"/>
              <a:gd name="connsiteY4" fmla="*/ 1049806 h 1138904"/>
              <a:gd name="connsiteX5" fmla="*/ 1574321 w 1673525"/>
              <a:gd name="connsiteY5" fmla="*/ 947712 h 1138904"/>
              <a:gd name="connsiteX6" fmla="*/ 1574321 w 1673525"/>
              <a:gd name="connsiteY6" fmla="*/ 191192 h 1138904"/>
              <a:gd name="connsiteX7" fmla="*/ 1472227 w 1673525"/>
              <a:gd name="connsiteY7" fmla="*/ 89098 h 1138904"/>
              <a:gd name="connsiteX8" fmla="*/ 121031 w 1673525"/>
              <a:gd name="connsiteY8" fmla="*/ 0 h 1138904"/>
              <a:gd name="connsiteX9" fmla="*/ 1552494 w 1673525"/>
              <a:gd name="connsiteY9" fmla="*/ 0 h 1138904"/>
              <a:gd name="connsiteX10" fmla="*/ 1673525 w 1673525"/>
              <a:gd name="connsiteY10" fmla="*/ 121031 h 1138904"/>
              <a:gd name="connsiteX11" fmla="*/ 1673525 w 1673525"/>
              <a:gd name="connsiteY11" fmla="*/ 1017873 h 1138904"/>
              <a:gd name="connsiteX12" fmla="*/ 1552494 w 1673525"/>
              <a:gd name="connsiteY12" fmla="*/ 1138904 h 1138904"/>
              <a:gd name="connsiteX13" fmla="*/ 121031 w 1673525"/>
              <a:gd name="connsiteY13" fmla="*/ 1138904 h 1138904"/>
              <a:gd name="connsiteX14" fmla="*/ 0 w 1673525"/>
              <a:gd name="connsiteY14" fmla="*/ 1017873 h 1138904"/>
              <a:gd name="connsiteX15" fmla="*/ 0 w 1673525"/>
              <a:gd name="connsiteY15" fmla="*/ 121031 h 1138904"/>
              <a:gd name="connsiteX16" fmla="*/ 121031 w 1673525"/>
              <a:gd name="connsiteY16" fmla="*/ 0 h 11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3525" h="1138904">
                <a:moveTo>
                  <a:pt x="201298" y="89098"/>
                </a:moveTo>
                <a:cubicBezTo>
                  <a:pt x="144913" y="89098"/>
                  <a:pt x="99204" y="134807"/>
                  <a:pt x="99204" y="191192"/>
                </a:cubicBezTo>
                <a:lnTo>
                  <a:pt x="99204" y="947712"/>
                </a:lnTo>
                <a:cubicBezTo>
                  <a:pt x="99204" y="1004097"/>
                  <a:pt x="144913" y="1049806"/>
                  <a:pt x="201298" y="1049806"/>
                </a:cubicBezTo>
                <a:lnTo>
                  <a:pt x="1472227" y="1049806"/>
                </a:lnTo>
                <a:cubicBezTo>
                  <a:pt x="1528612" y="1049806"/>
                  <a:pt x="1574321" y="1004097"/>
                  <a:pt x="1574321" y="947712"/>
                </a:cubicBezTo>
                <a:lnTo>
                  <a:pt x="1574321" y="191192"/>
                </a:lnTo>
                <a:cubicBezTo>
                  <a:pt x="1574321" y="134807"/>
                  <a:pt x="1528612" y="89098"/>
                  <a:pt x="1472227" y="89098"/>
                </a:cubicBezTo>
                <a:close/>
                <a:moveTo>
                  <a:pt x="121031" y="0"/>
                </a:moveTo>
                <a:lnTo>
                  <a:pt x="1552494" y="0"/>
                </a:lnTo>
                <a:cubicBezTo>
                  <a:pt x="1619338" y="0"/>
                  <a:pt x="1673525" y="54187"/>
                  <a:pt x="1673525" y="121031"/>
                </a:cubicBezTo>
                <a:lnTo>
                  <a:pt x="1673525" y="1017873"/>
                </a:lnTo>
                <a:cubicBezTo>
                  <a:pt x="1673525" y="1084717"/>
                  <a:pt x="1619338" y="1138904"/>
                  <a:pt x="1552494" y="1138904"/>
                </a:cubicBezTo>
                <a:lnTo>
                  <a:pt x="121031" y="1138904"/>
                </a:lnTo>
                <a:cubicBezTo>
                  <a:pt x="54187" y="1138904"/>
                  <a:pt x="0" y="1084717"/>
                  <a:pt x="0" y="1017873"/>
                </a:cubicBezTo>
                <a:lnTo>
                  <a:pt x="0" y="121031"/>
                </a:lnTo>
                <a:cubicBezTo>
                  <a:pt x="0" y="54187"/>
                  <a:pt x="54187" y="0"/>
                  <a:pt x="121031" y="0"/>
                </a:cubicBezTo>
                <a:close/>
              </a:path>
            </a:pathLst>
          </a:custGeom>
          <a:solidFill>
            <a:schemeClr val="accent1">
              <a:lumMod val="60000"/>
              <a:lumOff val="40000"/>
            </a:schemeClr>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lIns="180000" rIns="18000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rgbClr val="FF0000"/>
                </a:solidFill>
                <a:effectLst/>
                <a:uLnTx/>
                <a:uFillTx/>
                <a:latin typeface="方正粗黑宋简体" panose="02000000000000000000" pitchFamily="2" charset="-122"/>
                <a:ea typeface="方正粗黑宋简体" panose="02000000000000000000" pitchFamily="2" charset="-122"/>
                <a:cs typeface="+mn-cs"/>
              </a:rPr>
              <a:t>割的有关概念</a:t>
            </a:r>
            <a:endParaRPr kumimoji="0" lang="en-US" altLang="zh-CN" sz="2800" b="1" i="0" u="none" strike="noStrike" kern="1200" cap="none" spc="0" normalizeH="0" baseline="0" noProof="0" dirty="0">
              <a:ln>
                <a:noFill/>
              </a:ln>
              <a:solidFill>
                <a:srgbClr val="FF0000"/>
              </a:solidFill>
              <a:effectLst/>
              <a:uLnTx/>
              <a:uFillTx/>
              <a:latin typeface="方正粗黑宋简体" panose="02000000000000000000" pitchFamily="2" charset="-122"/>
              <a:ea typeface="方正粗黑宋简体" panose="02000000000000000000" pitchFamily="2" charset="-122"/>
              <a:cs typeface="+mn-cs"/>
            </a:endParaRPr>
          </a:p>
        </p:txBody>
      </p:sp>
      <p:sp>
        <p:nvSpPr>
          <p:cNvPr id="9" name="MH_Number_1">
            <a:hlinkClick r:id="rId10" action="ppaction://hlinksldjump"/>
          </p:cNvPr>
          <p:cNvSpPr/>
          <p:nvPr>
            <p:custDataLst>
              <p:tags r:id="rId6"/>
            </p:custDataLst>
          </p:nvPr>
        </p:nvSpPr>
        <p:spPr>
          <a:xfrm>
            <a:off x="3638550" y="3581400"/>
            <a:ext cx="428625" cy="331788"/>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a:ln>
                  <a:noFill/>
                </a:ln>
                <a:solidFill>
                  <a:srgbClr val="FFFFFF"/>
                </a:solidFill>
                <a:effectLst/>
                <a:uLnTx/>
                <a:uFillTx/>
                <a:latin typeface="+mn-lt"/>
                <a:ea typeface="Arial Unicode MS" panose="020B0604020202020204" charset="-122"/>
                <a:cs typeface="Arial Unicode MS" panose="020B0604020202020204" charset="-122"/>
              </a:rPr>
              <a:t>01</a:t>
            </a:r>
            <a:endParaRPr kumimoji="0" lang="zh-CN" altLang="en-US" sz="2800" b="0" i="0" u="none" strike="noStrike" kern="1200" cap="none" spc="0" normalizeH="0" baseline="0" noProof="0">
              <a:ln>
                <a:noFill/>
              </a:ln>
              <a:solidFill>
                <a:srgbClr val="FFFFFF"/>
              </a:solidFill>
              <a:effectLst/>
              <a:uLnTx/>
              <a:uFillTx/>
              <a:latin typeface="+mn-lt"/>
              <a:ea typeface="Arial Unicode MS" panose="020B0604020202020204" charset="-122"/>
              <a:cs typeface="Arial Unicode MS" panose="020B0604020202020204" charset="-122"/>
            </a:endParaRPr>
          </a:p>
        </p:txBody>
      </p:sp>
      <p:sp>
        <p:nvSpPr>
          <p:cNvPr id="10" name="MH_Entry_2">
            <a:hlinkClick r:id="rId10" action="ppaction://hlinksldjump"/>
          </p:cNvPr>
          <p:cNvSpPr/>
          <p:nvPr>
            <p:custDataLst>
              <p:tags r:id="rId7"/>
            </p:custDataLst>
          </p:nvPr>
        </p:nvSpPr>
        <p:spPr>
          <a:xfrm>
            <a:off x="5456238" y="3068638"/>
            <a:ext cx="1787525" cy="1584325"/>
          </a:xfrm>
          <a:custGeom>
            <a:avLst/>
            <a:gdLst>
              <a:gd name="connsiteX0" fmla="*/ 201298 w 1673525"/>
              <a:gd name="connsiteY0" fmla="*/ 89098 h 1138904"/>
              <a:gd name="connsiteX1" fmla="*/ 99204 w 1673525"/>
              <a:gd name="connsiteY1" fmla="*/ 191192 h 1138904"/>
              <a:gd name="connsiteX2" fmla="*/ 99204 w 1673525"/>
              <a:gd name="connsiteY2" fmla="*/ 947712 h 1138904"/>
              <a:gd name="connsiteX3" fmla="*/ 201298 w 1673525"/>
              <a:gd name="connsiteY3" fmla="*/ 1049806 h 1138904"/>
              <a:gd name="connsiteX4" fmla="*/ 1472227 w 1673525"/>
              <a:gd name="connsiteY4" fmla="*/ 1049806 h 1138904"/>
              <a:gd name="connsiteX5" fmla="*/ 1574321 w 1673525"/>
              <a:gd name="connsiteY5" fmla="*/ 947712 h 1138904"/>
              <a:gd name="connsiteX6" fmla="*/ 1574321 w 1673525"/>
              <a:gd name="connsiteY6" fmla="*/ 191192 h 1138904"/>
              <a:gd name="connsiteX7" fmla="*/ 1472227 w 1673525"/>
              <a:gd name="connsiteY7" fmla="*/ 89098 h 1138904"/>
              <a:gd name="connsiteX8" fmla="*/ 121031 w 1673525"/>
              <a:gd name="connsiteY8" fmla="*/ 0 h 1138904"/>
              <a:gd name="connsiteX9" fmla="*/ 1552494 w 1673525"/>
              <a:gd name="connsiteY9" fmla="*/ 0 h 1138904"/>
              <a:gd name="connsiteX10" fmla="*/ 1673525 w 1673525"/>
              <a:gd name="connsiteY10" fmla="*/ 121031 h 1138904"/>
              <a:gd name="connsiteX11" fmla="*/ 1673525 w 1673525"/>
              <a:gd name="connsiteY11" fmla="*/ 1017873 h 1138904"/>
              <a:gd name="connsiteX12" fmla="*/ 1552494 w 1673525"/>
              <a:gd name="connsiteY12" fmla="*/ 1138904 h 1138904"/>
              <a:gd name="connsiteX13" fmla="*/ 121031 w 1673525"/>
              <a:gd name="connsiteY13" fmla="*/ 1138904 h 1138904"/>
              <a:gd name="connsiteX14" fmla="*/ 0 w 1673525"/>
              <a:gd name="connsiteY14" fmla="*/ 1017873 h 1138904"/>
              <a:gd name="connsiteX15" fmla="*/ 0 w 1673525"/>
              <a:gd name="connsiteY15" fmla="*/ 121031 h 1138904"/>
              <a:gd name="connsiteX16" fmla="*/ 121031 w 1673525"/>
              <a:gd name="connsiteY16" fmla="*/ 0 h 11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3525" h="1138904">
                <a:moveTo>
                  <a:pt x="201298" y="89098"/>
                </a:moveTo>
                <a:cubicBezTo>
                  <a:pt x="144913" y="89098"/>
                  <a:pt x="99204" y="134807"/>
                  <a:pt x="99204" y="191192"/>
                </a:cubicBezTo>
                <a:lnTo>
                  <a:pt x="99204" y="947712"/>
                </a:lnTo>
                <a:cubicBezTo>
                  <a:pt x="99204" y="1004097"/>
                  <a:pt x="144913" y="1049806"/>
                  <a:pt x="201298" y="1049806"/>
                </a:cubicBezTo>
                <a:lnTo>
                  <a:pt x="1472227" y="1049806"/>
                </a:lnTo>
                <a:cubicBezTo>
                  <a:pt x="1528612" y="1049806"/>
                  <a:pt x="1574321" y="1004097"/>
                  <a:pt x="1574321" y="947712"/>
                </a:cubicBezTo>
                <a:lnTo>
                  <a:pt x="1574321" y="191192"/>
                </a:lnTo>
                <a:cubicBezTo>
                  <a:pt x="1574321" y="134807"/>
                  <a:pt x="1528612" y="89098"/>
                  <a:pt x="1472227" y="89098"/>
                </a:cubicBezTo>
                <a:close/>
                <a:moveTo>
                  <a:pt x="121031" y="0"/>
                </a:moveTo>
                <a:lnTo>
                  <a:pt x="1552494" y="0"/>
                </a:lnTo>
                <a:cubicBezTo>
                  <a:pt x="1619338" y="0"/>
                  <a:pt x="1673525" y="54187"/>
                  <a:pt x="1673525" y="121031"/>
                </a:cubicBezTo>
                <a:lnTo>
                  <a:pt x="1673525" y="1017873"/>
                </a:lnTo>
                <a:cubicBezTo>
                  <a:pt x="1673525" y="1084717"/>
                  <a:pt x="1619338" y="1138904"/>
                  <a:pt x="1552494" y="1138904"/>
                </a:cubicBezTo>
                <a:lnTo>
                  <a:pt x="121031" y="1138904"/>
                </a:lnTo>
                <a:cubicBezTo>
                  <a:pt x="54187" y="1138904"/>
                  <a:pt x="0" y="1084717"/>
                  <a:pt x="0" y="1017873"/>
                </a:cubicBezTo>
                <a:lnTo>
                  <a:pt x="0" y="121031"/>
                </a:lnTo>
                <a:cubicBezTo>
                  <a:pt x="0" y="54187"/>
                  <a:pt x="54187" y="0"/>
                  <a:pt x="121031" y="0"/>
                </a:cubicBezTo>
                <a:close/>
              </a:path>
            </a:pathLst>
          </a:custGeom>
          <a:solidFill>
            <a:schemeClr val="accent1">
              <a:lumMod val="60000"/>
              <a:lumOff val="40000"/>
            </a:schemeClr>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lIns="144000" rIns="14400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rgbClr val="0000FF"/>
                </a:solidFill>
                <a:effectLst/>
                <a:uLnTx/>
                <a:uFillTx/>
                <a:latin typeface="华文新魏" panose="02010800040101010101" pitchFamily="2" charset="-122"/>
                <a:ea typeface="+mn-ea"/>
                <a:cs typeface="+mn-cs"/>
              </a:rPr>
              <a:t>基本割集和基本环</a:t>
            </a:r>
          </a:p>
        </p:txBody>
      </p:sp>
      <p:sp>
        <p:nvSpPr>
          <p:cNvPr id="11" name="MH_Number_2">
            <a:hlinkClick r:id="rId10" action="ppaction://hlinksldjump"/>
          </p:cNvPr>
          <p:cNvSpPr/>
          <p:nvPr>
            <p:custDataLst>
              <p:tags r:id="rId8"/>
            </p:custDataLst>
          </p:nvPr>
        </p:nvSpPr>
        <p:spPr>
          <a:xfrm>
            <a:off x="7167563" y="3382963"/>
            <a:ext cx="428625" cy="331788"/>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FFFFF"/>
                </a:solidFill>
                <a:effectLst/>
                <a:uLnTx/>
                <a:uFillTx/>
                <a:latin typeface="+mn-lt"/>
                <a:ea typeface="Arial Unicode MS" panose="020B0604020202020204" charset="-122"/>
                <a:cs typeface="Arial Unicode MS" panose="020B0604020202020204" charset="-122"/>
              </a:rPr>
              <a:t>02</a:t>
            </a:r>
            <a:endParaRPr kumimoji="0" lang="zh-CN" altLang="en-US" sz="2800" b="0" i="0" u="none" strike="noStrike" kern="1200" cap="none" spc="0" normalizeH="0" baseline="0" noProof="0" dirty="0">
              <a:ln>
                <a:noFill/>
              </a:ln>
              <a:solidFill>
                <a:srgbClr val="FFFFFF"/>
              </a:solidFill>
              <a:effectLst/>
              <a:uLnTx/>
              <a:uFillTx/>
              <a:latin typeface="+mn-lt"/>
              <a:ea typeface="Arial Unicode MS" panose="020B0604020202020204" charset="-122"/>
              <a:cs typeface="Arial Unicode MS" panose="020B0604020202020204" charset="-122"/>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Rectangle 2"/>
          <p:cNvSpPr>
            <a:spLocks noGrp="1" noRot="1"/>
          </p:cNvSpPr>
          <p:nvPr>
            <p:ph type="title"/>
          </p:nvPr>
        </p:nvSpPr>
        <p:spPr>
          <a:xfrm>
            <a:off x="15875" y="0"/>
            <a:ext cx="8540750" cy="720725"/>
          </a:xfrm>
        </p:spPr>
        <p:txBody>
          <a:bodyPr vert="horz" wrap="square" lIns="91440" tIns="45720" rIns="91440" bIns="45720" anchor="b"/>
          <a:lstStyle/>
          <a:p>
            <a:pPr eaLnBrk="1" hangingPunct="1"/>
            <a:r>
              <a:rPr lang="en-US" altLang="zh-CN" sz="4000" kern="1200" dirty="0">
                <a:solidFill>
                  <a:srgbClr val="0000FF"/>
                </a:solidFill>
                <a:latin typeface="幼圆" panose="02010509060101010101" pitchFamily="49" charset="-122"/>
                <a:ea typeface="幼圆" panose="02010509060101010101" pitchFamily="49" charset="-122"/>
                <a:cs typeface="+mj-cs"/>
              </a:rPr>
              <a:t>1.</a:t>
            </a:r>
            <a:r>
              <a:rPr lang="zh-CN" altLang="en-US" sz="4000" kern="1200" dirty="0">
                <a:solidFill>
                  <a:srgbClr val="0000FF"/>
                </a:solidFill>
                <a:latin typeface="幼圆" panose="02010509060101010101" pitchFamily="49" charset="-122"/>
                <a:ea typeface="幼圆" panose="02010509060101010101" pitchFamily="49" charset="-122"/>
                <a:cs typeface="+mj-cs"/>
              </a:rPr>
              <a:t>割的有关概念</a:t>
            </a:r>
          </a:p>
        </p:txBody>
      </p:sp>
      <p:sp>
        <p:nvSpPr>
          <p:cNvPr id="223235" name="Rectangle 3"/>
          <p:cNvSpPr>
            <a:spLocks noGrp="1" noRot="1" noChangeArrowheads="1"/>
          </p:cNvSpPr>
          <p:nvPr>
            <p:ph idx="1"/>
          </p:nvPr>
        </p:nvSpPr>
        <p:spPr>
          <a:xfrm>
            <a:off x="323850" y="692150"/>
            <a:ext cx="8540750" cy="5184775"/>
          </a:xfrm>
        </p:spPr>
        <p:txBody>
          <a:bodyPr vert="horz" wrap="square" lIns="91440" tIns="45720" rIns="91440" bIns="45720" numCol="1" rtlCol="0" anchor="t" anchorCtr="0" compatLnSpc="1">
            <a:normAutofit/>
          </a:bodyPr>
          <a:lstStyle/>
          <a:p>
            <a:pPr marL="357505" marR="0" lvl="1" indent="-285750" algn="just" defTabSz="914400" rtl="0" eaLnBrk="1" fontAlgn="auto" latinLnBrk="0" hangingPunct="1">
              <a:lnSpc>
                <a:spcPct val="100000"/>
              </a:lnSpc>
              <a:spcBef>
                <a:spcPts val="0"/>
              </a:spcBef>
              <a:spcAft>
                <a:spcPts val="600"/>
              </a:spcAft>
              <a:buClr>
                <a:schemeClr val="accent1">
                  <a:lumMod val="60000"/>
                  <a:lumOff val="40000"/>
                </a:schemeClr>
              </a:buClr>
              <a:buSzTx/>
              <a:buFont typeface="华文新魏" panose="02010800040101010101" pitchFamily="2" charset="-122"/>
              <a:buChar char=" "/>
              <a:defRPr/>
            </a:pPr>
            <a:r>
              <a:rPr kumimoji="0" lang="zh-CN" altLang="en-US"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在讨论图的联结性时，常用树的概念；在讨论</a:t>
            </a:r>
            <a:r>
              <a:rPr kumimoji="0" lang="zh-CN" altLang="en-US" sz="28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ea"/>
              </a:rPr>
              <a:t>破坏图的联结性</a:t>
            </a:r>
            <a:r>
              <a:rPr kumimoji="0" lang="zh-CN" altLang="en-US"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时，需有割的概念。</a:t>
            </a:r>
          </a:p>
          <a:p>
            <a:pPr marL="357505" marR="0" lvl="1" indent="-285750" algn="just" defTabSz="914400" rtl="0" eaLnBrk="1" fontAlgn="auto" latinLnBrk="0" hangingPunct="1">
              <a:lnSpc>
                <a:spcPct val="100000"/>
              </a:lnSpc>
              <a:spcBef>
                <a:spcPts val="0"/>
              </a:spcBef>
              <a:spcAft>
                <a:spcPts val="600"/>
              </a:spcAft>
              <a:buClr>
                <a:schemeClr val="accent1">
                  <a:lumMod val="60000"/>
                  <a:lumOff val="40000"/>
                </a:schemeClr>
              </a:buClr>
              <a:buSzTx/>
              <a:buFont typeface="华文新魏" panose="02010800040101010101" pitchFamily="2" charset="-122"/>
              <a:buChar char=" "/>
              <a:defRPr/>
            </a:pPr>
            <a:r>
              <a:rPr kumimoji="0" lang="zh-CN" altLang="en-US"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割是指图的某些子集，</a:t>
            </a:r>
            <a:r>
              <a:rPr kumimoji="0" lang="zh-CN" altLang="en-US" sz="28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ea"/>
              </a:rPr>
              <a:t>去掉这些子集就使图的部分数增加。</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kumimoji="0" lang="zh-CN" altLang="en-US" sz="2400" b="1" i="0" u="none" strike="noStrike" kern="1200" cap="none" spc="0" normalizeH="0" baseline="0" noProof="0" dirty="0">
                <a:ln>
                  <a:noFill/>
                </a:ln>
                <a:solidFill>
                  <a:srgbClr val="0000FF"/>
                </a:solidFill>
                <a:effectLst/>
                <a:uLnTx/>
                <a:uFillTx/>
                <a:latin typeface="+mn-lt"/>
                <a:ea typeface="+mn-ea"/>
                <a:cs typeface="+mn-ea"/>
              </a:rPr>
              <a:t>若图是联结的，去掉这种子集就成为非联结图。</a:t>
            </a:r>
          </a:p>
          <a:p>
            <a:pPr marL="357505" marR="0" lvl="1" indent="-285750" algn="just" defTabSz="914400" rtl="0" eaLnBrk="1" fontAlgn="auto" latinLnBrk="0" hangingPunct="1">
              <a:lnSpc>
                <a:spcPct val="100000"/>
              </a:lnSpc>
              <a:spcBef>
                <a:spcPts val="0"/>
              </a:spcBef>
              <a:spcAft>
                <a:spcPts val="600"/>
              </a:spcAft>
              <a:buClr>
                <a:schemeClr val="accent1">
                  <a:lumMod val="60000"/>
                  <a:lumOff val="40000"/>
                </a:schemeClr>
              </a:buClr>
              <a:buSzTx/>
              <a:buFont typeface="华文新魏" panose="02010800040101010101" pitchFamily="2" charset="-122"/>
              <a:buChar char=" "/>
              <a:defRPr/>
            </a:pPr>
            <a:r>
              <a:rPr kumimoji="0" lang="zh-CN" altLang="en-US"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根据这种子集的元素不同，可分为</a:t>
            </a:r>
            <a:r>
              <a:rPr kumimoji="0" lang="zh-CN" altLang="en-US" sz="28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ea"/>
              </a:rPr>
              <a:t>割端集和割边集。</a:t>
            </a:r>
          </a:p>
        </p:txBody>
      </p:sp>
      <p:graphicFrame>
        <p:nvGraphicFramePr>
          <p:cNvPr id="196611" name="对象 1"/>
          <p:cNvGraphicFramePr>
            <a:graphicFrameLocks noChangeAspect="1"/>
          </p:cNvGraphicFramePr>
          <p:nvPr/>
        </p:nvGraphicFramePr>
        <p:xfrm>
          <a:off x="3132138" y="3860800"/>
          <a:ext cx="4076700" cy="2736850"/>
        </p:xfrm>
        <a:graphic>
          <a:graphicData uri="http://schemas.openxmlformats.org/presentationml/2006/ole">
            <mc:AlternateContent xmlns:mc="http://schemas.openxmlformats.org/markup-compatibility/2006">
              <mc:Choice xmlns:v="urn:schemas-microsoft-com:vml" Requires="v">
                <p:oleObj spid="_x0000_s41057" r:id="rId4" imgW="2282190" imgH="1533525" progId="Visio.Drawing.11">
                  <p:embed/>
                </p:oleObj>
              </mc:Choice>
              <mc:Fallback>
                <p:oleObj r:id="rId4" imgW="2282190" imgH="1533525" progId="Visio.Drawing.11">
                  <p:embed/>
                  <p:pic>
                    <p:nvPicPr>
                      <p:cNvPr id="0" name="图片 3136"/>
                      <p:cNvPicPr/>
                      <p:nvPr/>
                    </p:nvPicPr>
                    <p:blipFill>
                      <a:blip r:embed="rId5"/>
                      <a:stretch>
                        <a:fillRect/>
                      </a:stretch>
                    </p:blipFill>
                    <p:spPr>
                      <a:xfrm>
                        <a:off x="3132138" y="3860800"/>
                        <a:ext cx="4076700" cy="2736850"/>
                      </a:xfrm>
                      <a:prstGeom prst="rect">
                        <a:avLst/>
                      </a:prstGeom>
                      <a:solidFill>
                        <a:srgbClr val="FFFF00"/>
                      </a:solid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3235">
                                            <p:txEl>
                                              <p:pRg st="0" end="0"/>
                                            </p:txEl>
                                          </p:spTgt>
                                        </p:tgtEl>
                                        <p:attrNameLst>
                                          <p:attrName>style.visibility</p:attrName>
                                        </p:attrNameLst>
                                      </p:cBhvr>
                                      <p:to>
                                        <p:strVal val="visible"/>
                                      </p:to>
                                    </p:set>
                                    <p:anim calcmode="lin" valueType="num">
                                      <p:cBhvr additive="base">
                                        <p:cTn id="7" dur="500" fill="hold"/>
                                        <p:tgtEl>
                                          <p:spTgt spid="22323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323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23235">
                                            <p:txEl>
                                              <p:pRg st="1" end="1"/>
                                            </p:txEl>
                                          </p:spTgt>
                                        </p:tgtEl>
                                        <p:attrNameLst>
                                          <p:attrName>style.visibility</p:attrName>
                                        </p:attrNameLst>
                                      </p:cBhvr>
                                      <p:to>
                                        <p:strVal val="visible"/>
                                      </p:to>
                                    </p:set>
                                    <p:anim calcmode="lin" valueType="num">
                                      <p:cBhvr additive="base">
                                        <p:cTn id="11" dur="500" fill="hold"/>
                                        <p:tgtEl>
                                          <p:spTgt spid="22323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2323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23235">
                                            <p:txEl>
                                              <p:pRg st="2" end="2"/>
                                            </p:txEl>
                                          </p:spTgt>
                                        </p:tgtEl>
                                        <p:attrNameLst>
                                          <p:attrName>style.visibility</p:attrName>
                                        </p:attrNameLst>
                                      </p:cBhvr>
                                      <p:to>
                                        <p:strVal val="visible"/>
                                      </p:to>
                                    </p:set>
                                    <p:anim calcmode="lin" valueType="num">
                                      <p:cBhvr additive="base">
                                        <p:cTn id="15" dur="500" fill="hold"/>
                                        <p:tgtEl>
                                          <p:spTgt spid="22323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2323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23235">
                                            <p:txEl>
                                              <p:pRg st="3" end="3"/>
                                            </p:txEl>
                                          </p:spTgt>
                                        </p:tgtEl>
                                        <p:attrNameLst>
                                          <p:attrName>style.visibility</p:attrName>
                                        </p:attrNameLst>
                                      </p:cBhvr>
                                      <p:to>
                                        <p:strVal val="visible"/>
                                      </p:to>
                                    </p:set>
                                    <p:anim calcmode="lin" valueType="num">
                                      <p:cBhvr additive="base">
                                        <p:cTn id="19" dur="500" fill="hold"/>
                                        <p:tgtEl>
                                          <p:spTgt spid="22323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2323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235"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9" name="Rectangle 3"/>
          <p:cNvSpPr>
            <a:spLocks noGrp="1" noRot="1" noChangeArrowheads="1"/>
          </p:cNvSpPr>
          <p:nvPr>
            <p:ph idx="1"/>
          </p:nvPr>
        </p:nvSpPr>
        <p:spPr>
          <a:xfrm>
            <a:off x="250825" y="260350"/>
            <a:ext cx="8785225" cy="2376488"/>
          </a:xfrm>
        </p:spPr>
        <p:txBody>
          <a:bodyPr vert="horz" wrap="square" lIns="91440" tIns="45720" rIns="91440" bIns="45720" numCol="1" rtlCol="0" anchor="t" anchorCtr="0" compatLnSpc="1">
            <a:noAutofit/>
          </a:bodyPr>
          <a:lstStyle/>
          <a:p>
            <a:pPr marL="357505" marR="0" lvl="0" indent="-357505" algn="ctr" defTabSz="914400" rtl="0" eaLnBrk="1" fontAlgn="auto" latinLnBrk="0" hangingPunct="1">
              <a:lnSpc>
                <a:spcPct val="90000"/>
              </a:lnSpc>
              <a:spcBef>
                <a:spcPts val="1400"/>
              </a:spcBef>
              <a:spcAft>
                <a:spcPts val="0"/>
              </a:spcAft>
              <a:buClr>
                <a:schemeClr val="accent1">
                  <a:lumMod val="75000"/>
                </a:schemeClr>
              </a:buClr>
              <a:buSzPct val="50000"/>
              <a:buFont typeface="Wingdings" panose="05000000000000000000" pitchFamily="2" charset="2"/>
              <a:buChar char="u"/>
              <a:defRPr/>
            </a:pPr>
            <a:r>
              <a:rPr kumimoji="0" lang="zh-CN" altLang="en-US" sz="2800" b="1" i="0" u="none" strike="noStrike" kern="1200" cap="none" spc="0" normalizeH="0" baseline="0" noProof="0" dirty="0">
                <a:ln>
                  <a:noFill/>
                </a:ln>
                <a:solidFill>
                  <a:srgbClr val="0000FF"/>
                </a:solidFill>
                <a:effectLst/>
                <a:uLnTx/>
                <a:uFillTx/>
                <a:latin typeface="幼圆" panose="02010509060101010101" pitchFamily="49" charset="-122"/>
                <a:ea typeface="幼圆" panose="02010509060101010101" pitchFamily="49" charset="-122"/>
                <a:cs typeface="+mn-cs"/>
              </a:rPr>
              <a:t>割端与割端集</a:t>
            </a:r>
          </a:p>
          <a:p>
            <a:pPr marL="357505" marR="0" lvl="1" indent="-285750" algn="just" defTabSz="914400" rtl="0" eaLnBrk="1" fontAlgn="auto" latinLnBrk="0" hangingPunct="1">
              <a:lnSpc>
                <a:spcPct val="90000"/>
              </a:lnSpc>
              <a:spcBef>
                <a:spcPts val="0"/>
              </a:spcBef>
              <a:spcAft>
                <a:spcPts val="600"/>
              </a:spcAft>
              <a:buClr>
                <a:schemeClr val="accent1">
                  <a:lumMod val="60000"/>
                  <a:lumOff val="40000"/>
                </a:schemeClr>
              </a:buClr>
              <a:buSzTx/>
              <a:buFont typeface="华文新魏" panose="02010800040101010101" pitchFamily="2" charset="-122"/>
              <a:buChar char=" "/>
              <a:defRPr/>
            </a:pPr>
            <a:r>
              <a:rPr kumimoji="0" lang="zh-CN" altLang="en-US" sz="28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ea"/>
              </a:rPr>
              <a:t>割端：</a:t>
            </a:r>
            <a:r>
              <a:rPr kumimoji="0" lang="zh-CN" altLang="en-US"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令</a:t>
            </a:r>
            <a:r>
              <a:rPr kumimoji="0" lang="en-US" altLang="zh-CN"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v</a:t>
            </a:r>
            <a:r>
              <a:rPr kumimoji="0" lang="zh-CN" altLang="en-US"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是</a:t>
            </a:r>
            <a:r>
              <a:rPr kumimoji="0" lang="en-US" altLang="zh-CN"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G</a:t>
            </a:r>
            <a:r>
              <a:rPr kumimoji="0" lang="zh-CN" altLang="en-US"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的</a:t>
            </a:r>
            <a:r>
              <a:rPr kumimoji="0" lang="zh-CN" altLang="en-US" sz="28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ea"/>
              </a:rPr>
              <a:t>一个端</a:t>
            </a:r>
            <a:r>
              <a:rPr kumimoji="0" lang="zh-CN" altLang="en-US"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，在去掉</a:t>
            </a:r>
            <a:r>
              <a:rPr kumimoji="0" lang="en-US" altLang="zh-CN"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v</a:t>
            </a:r>
            <a:r>
              <a:rPr kumimoji="0" lang="zh-CN" altLang="en-US"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和与之关联的边后，若使</a:t>
            </a:r>
            <a:r>
              <a:rPr kumimoji="0" lang="en-US" altLang="zh-CN"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G</a:t>
            </a:r>
            <a:r>
              <a:rPr kumimoji="0" lang="zh-CN" altLang="en-US"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的部分数增加，则称</a:t>
            </a:r>
            <a:r>
              <a:rPr kumimoji="0" lang="en-US" altLang="zh-CN"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v</a:t>
            </a:r>
            <a:r>
              <a:rPr kumimoji="0" lang="zh-CN" altLang="en-US"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是</a:t>
            </a:r>
            <a:r>
              <a:rPr kumimoji="0" lang="en-US" altLang="zh-CN"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G</a:t>
            </a:r>
            <a:r>
              <a:rPr kumimoji="0" lang="zh-CN" altLang="en-US"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的</a:t>
            </a:r>
            <a:r>
              <a:rPr kumimoji="0" lang="zh-CN" altLang="en-US" sz="28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ea"/>
              </a:rPr>
              <a:t>割端。</a:t>
            </a:r>
            <a:endParaRPr kumimoji="0" lang="en-US" altLang="zh-CN" sz="28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ea"/>
            </a:endParaRPr>
          </a:p>
          <a:p>
            <a:pPr marL="357505" marR="0" lvl="1" indent="-285750" algn="just" defTabSz="914400" rtl="0" eaLnBrk="1" fontAlgn="auto" latinLnBrk="0" hangingPunct="1">
              <a:lnSpc>
                <a:spcPct val="90000"/>
              </a:lnSpc>
              <a:spcBef>
                <a:spcPts val="0"/>
              </a:spcBef>
              <a:spcAft>
                <a:spcPts val="600"/>
              </a:spcAft>
              <a:buClr>
                <a:schemeClr val="accent1">
                  <a:lumMod val="60000"/>
                  <a:lumOff val="40000"/>
                </a:schemeClr>
              </a:buClr>
              <a:buSzTx/>
              <a:buFont typeface="华文新魏" panose="02010800040101010101" pitchFamily="2" charset="-122"/>
              <a:buChar char=" "/>
              <a:defRPr/>
            </a:pPr>
            <a:r>
              <a:rPr kumimoji="0" lang="zh-CN" altLang="en-US"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有的图可能没有割端，即任意</a:t>
            </a:r>
            <a:r>
              <a:rPr kumimoji="0" lang="zh-CN" altLang="en-US" sz="28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ea"/>
              </a:rPr>
              <a:t>去掉一个端</a:t>
            </a:r>
            <a:r>
              <a:rPr kumimoji="0" lang="zh-CN" altLang="en-US"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后，图的部分数还是不变的，对于联结图，还是联结的，这种图称为</a:t>
            </a:r>
            <a:r>
              <a:rPr kumimoji="0" lang="zh-CN" altLang="en-US" sz="28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ea"/>
              </a:rPr>
              <a:t>不可分图</a:t>
            </a:r>
            <a:r>
              <a:rPr kumimoji="0" lang="zh-CN" altLang="en-US"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a:t>
            </a:r>
            <a:endParaRPr kumimoji="0" lang="en-US" altLang="zh-CN"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endParaRPr>
          </a:p>
          <a:p>
            <a:pPr marL="357505" marR="0" lvl="1" indent="-285750" algn="just" defTabSz="914400" rtl="0" eaLnBrk="1" fontAlgn="auto" latinLnBrk="0" hangingPunct="1">
              <a:lnSpc>
                <a:spcPct val="90000"/>
              </a:lnSpc>
              <a:spcBef>
                <a:spcPts val="0"/>
              </a:spcBef>
              <a:spcAft>
                <a:spcPts val="600"/>
              </a:spcAft>
              <a:buClr>
                <a:schemeClr val="accent1">
                  <a:lumMod val="60000"/>
                  <a:lumOff val="40000"/>
                </a:schemeClr>
              </a:buClr>
              <a:buSzTx/>
              <a:buFont typeface="华文新魏" panose="02010800040101010101" pitchFamily="2" charset="-122"/>
              <a:buChar char=" "/>
              <a:defRPr/>
            </a:pPr>
            <a:endParaRPr kumimoji="0" lang="zh-CN" altLang="en-US" sz="28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ea"/>
            </a:endParaRPr>
          </a:p>
        </p:txBody>
      </p:sp>
      <p:grpSp>
        <p:nvGrpSpPr>
          <p:cNvPr id="3" name="组合 2"/>
          <p:cNvGrpSpPr/>
          <p:nvPr/>
        </p:nvGrpSpPr>
        <p:grpSpPr>
          <a:xfrm>
            <a:off x="250825" y="3716338"/>
            <a:ext cx="4035425" cy="2776537"/>
            <a:chOff x="250825" y="3716338"/>
            <a:chExt cx="4035425" cy="2776537"/>
          </a:xfrm>
        </p:grpSpPr>
        <p:graphicFrame>
          <p:nvGraphicFramePr>
            <p:cNvPr id="198659" name="PA-对象 1"/>
            <p:cNvGraphicFramePr>
              <a:graphicFrameLocks noChangeAspect="1"/>
            </p:cNvGraphicFramePr>
            <p:nvPr>
              <p:custDataLst>
                <p:tags r:id="rId4"/>
              </p:custDataLst>
            </p:nvPr>
          </p:nvGraphicFramePr>
          <p:xfrm>
            <a:off x="250825" y="3716338"/>
            <a:ext cx="4035425" cy="2709862"/>
          </p:xfrm>
          <a:graphic>
            <a:graphicData uri="http://schemas.openxmlformats.org/presentationml/2006/ole">
              <mc:AlternateContent xmlns:mc="http://schemas.openxmlformats.org/markup-compatibility/2006">
                <mc:Choice xmlns:v="urn:schemas-microsoft-com:vml" Requires="v">
                  <p:oleObj spid="_x0000_s42165" r:id="rId8" imgW="2282190" imgH="1533525" progId="Visio.Drawing.11">
                    <p:embed/>
                  </p:oleObj>
                </mc:Choice>
                <mc:Fallback>
                  <p:oleObj r:id="rId8" imgW="2282190" imgH="1533525" progId="Visio.Drawing.11">
                    <p:embed/>
                    <p:pic>
                      <p:nvPicPr>
                        <p:cNvPr id="0" name="图片 3137"/>
                        <p:cNvPicPr/>
                        <p:nvPr/>
                      </p:nvPicPr>
                      <p:blipFill>
                        <a:blip r:embed="rId9"/>
                        <a:stretch>
                          <a:fillRect/>
                        </a:stretch>
                      </p:blipFill>
                      <p:spPr>
                        <a:xfrm>
                          <a:off x="250825" y="3716338"/>
                          <a:ext cx="4035425" cy="2709862"/>
                        </a:xfrm>
                        <a:prstGeom prst="rect">
                          <a:avLst/>
                        </a:prstGeom>
                        <a:solidFill>
                          <a:srgbClr val="FFFF00"/>
                        </a:solidFill>
                        <a:ln w="38100">
                          <a:noFill/>
                          <a:miter/>
                        </a:ln>
                      </p:spPr>
                    </p:pic>
                  </p:oleObj>
                </mc:Fallback>
              </mc:AlternateContent>
            </a:graphicData>
          </a:graphic>
        </p:graphicFrame>
        <p:sp>
          <p:nvSpPr>
            <p:cNvPr id="198660" name="PA-矩形 2"/>
            <p:cNvSpPr/>
            <p:nvPr>
              <p:custDataLst>
                <p:tags r:id="rId5"/>
              </p:custDataLst>
            </p:nvPr>
          </p:nvSpPr>
          <p:spPr>
            <a:xfrm>
              <a:off x="1579563" y="6030913"/>
              <a:ext cx="2200275" cy="461962"/>
            </a:xfrm>
            <a:prstGeom prst="rect">
              <a:avLst/>
            </a:prstGeom>
            <a:noFill/>
            <a:ln w="9525">
              <a:noFill/>
            </a:ln>
          </p:spPr>
          <p:txBody>
            <a:bodyPr wrap="none" anchor="t">
              <a:spAutoFit/>
            </a:bodyPr>
            <a:lstStyle/>
            <a:p>
              <a:pPr lvl="2" indent="0" algn="l" rtl="0" eaLnBrk="1" fontAlgn="base" hangingPunct="1">
                <a:lnSpc>
                  <a:spcPct val="100000"/>
                </a:lnSpc>
                <a:spcBef>
                  <a:spcPct val="0"/>
                </a:spcBef>
                <a:spcAft>
                  <a:spcPct val="0"/>
                </a:spcAft>
                <a:buNone/>
              </a:pPr>
              <a:r>
                <a:rPr lang="zh-CN" altLang="en-US" sz="2400" b="1" dirty="0">
                  <a:solidFill>
                    <a:srgbClr val="FF0000"/>
                  </a:solidFill>
                  <a:latin typeface="Arial" panose="020B0604020202020204" pitchFamily="34" charset="0"/>
                  <a:ea typeface="宋体" panose="02010600030101010101" pitchFamily="2" charset="-122"/>
                </a:rPr>
                <a:t>割端</a:t>
              </a:r>
              <a:r>
                <a:rPr lang="en-US" altLang="zh-CN" sz="2400" b="1" dirty="0">
                  <a:solidFill>
                    <a:srgbClr val="FF0000"/>
                  </a:solidFill>
                  <a:latin typeface="Arial" panose="020B0604020202020204" pitchFamily="34" charset="0"/>
                  <a:ea typeface="宋体" panose="02010600030101010101" pitchFamily="2" charset="-122"/>
                </a:rPr>
                <a:t>: v</a:t>
              </a:r>
              <a:r>
                <a:rPr lang="en-US" altLang="zh-CN" sz="2400" b="1" baseline="-25000" dirty="0">
                  <a:solidFill>
                    <a:srgbClr val="FF0000"/>
                  </a:solidFill>
                  <a:latin typeface="Arial" panose="020B0604020202020204" pitchFamily="34" charset="0"/>
                  <a:ea typeface="宋体" panose="02010600030101010101" pitchFamily="2" charset="-122"/>
                </a:rPr>
                <a:t>4</a:t>
              </a:r>
            </a:p>
          </p:txBody>
        </p:sp>
      </p:grpSp>
      <p:grpSp>
        <p:nvGrpSpPr>
          <p:cNvPr id="5" name="组合 4"/>
          <p:cNvGrpSpPr/>
          <p:nvPr/>
        </p:nvGrpSpPr>
        <p:grpSpPr>
          <a:xfrm>
            <a:off x="5092700" y="3860800"/>
            <a:ext cx="4035425" cy="2736850"/>
            <a:chOff x="5092634" y="3861058"/>
            <a:chExt cx="4035425" cy="2736592"/>
          </a:xfrm>
        </p:grpSpPr>
        <p:graphicFrame>
          <p:nvGraphicFramePr>
            <p:cNvPr id="198662" name="PA-Object 5"/>
            <p:cNvGraphicFramePr>
              <a:graphicFrameLocks noChangeAspect="1"/>
            </p:cNvGraphicFramePr>
            <p:nvPr>
              <p:custDataLst>
                <p:tags r:id="rId2"/>
              </p:custDataLst>
            </p:nvPr>
          </p:nvGraphicFramePr>
          <p:xfrm>
            <a:off x="5092634" y="3861058"/>
            <a:ext cx="4035425" cy="2708275"/>
          </p:xfrm>
          <a:graphic>
            <a:graphicData uri="http://schemas.openxmlformats.org/presentationml/2006/ole">
              <mc:AlternateContent xmlns:mc="http://schemas.openxmlformats.org/markup-compatibility/2006">
                <mc:Choice xmlns:v="urn:schemas-microsoft-com:vml" Requires="v">
                  <p:oleObj spid="_x0000_s42166" r:id="rId10" imgW="3636645" imgH="2338070" progId="Visio.Drawing.11">
                    <p:embed/>
                  </p:oleObj>
                </mc:Choice>
                <mc:Fallback>
                  <p:oleObj r:id="rId10" imgW="3636645" imgH="2338070" progId="Visio.Drawing.11">
                    <p:embed/>
                    <p:pic>
                      <p:nvPicPr>
                        <p:cNvPr id="0" name="图片 3139"/>
                        <p:cNvPicPr/>
                        <p:nvPr/>
                      </p:nvPicPr>
                      <p:blipFill>
                        <a:blip r:embed="rId11"/>
                        <a:stretch>
                          <a:fillRect/>
                        </a:stretch>
                      </p:blipFill>
                      <p:spPr>
                        <a:xfrm>
                          <a:off x="5092634" y="3861058"/>
                          <a:ext cx="4035425" cy="2708275"/>
                        </a:xfrm>
                        <a:prstGeom prst="rect">
                          <a:avLst/>
                        </a:prstGeom>
                        <a:solidFill>
                          <a:srgbClr val="FFFF00"/>
                        </a:solidFill>
                        <a:ln w="38100">
                          <a:noFill/>
                          <a:miter/>
                        </a:ln>
                      </p:spPr>
                    </p:pic>
                  </p:oleObj>
                </mc:Fallback>
              </mc:AlternateContent>
            </a:graphicData>
          </a:graphic>
        </p:graphicFrame>
        <p:sp>
          <p:nvSpPr>
            <p:cNvPr id="198663" name="PA-矩形 1"/>
            <p:cNvSpPr/>
            <p:nvPr>
              <p:custDataLst>
                <p:tags r:id="rId3"/>
              </p:custDataLst>
            </p:nvPr>
          </p:nvSpPr>
          <p:spPr>
            <a:xfrm>
              <a:off x="6804025" y="6137275"/>
              <a:ext cx="1422400" cy="460375"/>
            </a:xfrm>
            <a:prstGeom prst="rect">
              <a:avLst/>
            </a:prstGeom>
            <a:noFill/>
            <a:ln w="9525">
              <a:noFill/>
            </a:ln>
          </p:spPr>
          <p:txBody>
            <a:bodyPr wrap="none" anchor="t">
              <a:spAutoFit/>
            </a:bodyPr>
            <a:lstStyle/>
            <a:p>
              <a:pPr>
                <a:buSzTx/>
              </a:pPr>
              <a:r>
                <a:rPr lang="zh-CN" altLang="en-US" sz="2400" b="1" dirty="0">
                  <a:solidFill>
                    <a:srgbClr val="FF0000"/>
                  </a:solidFill>
                  <a:latin typeface="Arial" panose="020B0604020202020204" pitchFamily="34" charset="0"/>
                  <a:ea typeface="宋体" panose="02010600030101010101" pitchFamily="2" charset="-122"/>
                </a:rPr>
                <a:t>不可分图</a:t>
              </a:r>
              <a:endParaRPr lang="zh-CN" altLang="en-US" sz="2400" dirty="0">
                <a:latin typeface="Arial" panose="020B0604020202020204" pitchFamily="34"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24259">
                                            <p:txEl>
                                              <p:pRg st="0" end="0"/>
                                            </p:txEl>
                                          </p:spTgt>
                                        </p:tgtEl>
                                        <p:attrNameLst>
                                          <p:attrName>style.visibility</p:attrName>
                                        </p:attrNameLst>
                                      </p:cBhvr>
                                      <p:to>
                                        <p:strVal val="visible"/>
                                      </p:to>
                                    </p:set>
                                    <p:animEffect transition="in" filter="barn(inVertical)">
                                      <p:cBhvr>
                                        <p:cTn id="7" dur="500"/>
                                        <p:tgtEl>
                                          <p:spTgt spid="224259">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24259">
                                            <p:txEl>
                                              <p:pRg st="1" end="1"/>
                                            </p:txEl>
                                          </p:spTgt>
                                        </p:tgtEl>
                                        <p:attrNameLst>
                                          <p:attrName>style.visibility</p:attrName>
                                        </p:attrNameLst>
                                      </p:cBhvr>
                                      <p:to>
                                        <p:strVal val="visible"/>
                                      </p:to>
                                    </p:set>
                                    <p:animEffect transition="in" filter="barn(inVertical)">
                                      <p:cBhvr>
                                        <p:cTn id="10" dur="500"/>
                                        <p:tgtEl>
                                          <p:spTgt spid="224259">
                                            <p:txEl>
                                              <p:pRg st="1" end="1"/>
                                            </p:txEl>
                                          </p:spTgt>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24259">
                                            <p:txEl>
                                              <p:pRg st="2" end="2"/>
                                            </p:txEl>
                                          </p:spTgt>
                                        </p:tgtEl>
                                        <p:attrNameLst>
                                          <p:attrName>style.visibility</p:attrName>
                                        </p:attrNameLst>
                                      </p:cBhvr>
                                      <p:to>
                                        <p:strVal val="visible"/>
                                      </p:to>
                                    </p:set>
                                    <p:animEffect transition="in" filter="barn(inVertical)">
                                      <p:cBhvr>
                                        <p:cTn id="13" dur="500"/>
                                        <p:tgtEl>
                                          <p:spTgt spid="22425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arn(inVertical)">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59"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9" name="Rectangle 3"/>
          <p:cNvSpPr>
            <a:spLocks noGrp="1" noRot="1" noChangeArrowheads="1"/>
          </p:cNvSpPr>
          <p:nvPr>
            <p:ph idx="1"/>
          </p:nvPr>
        </p:nvSpPr>
        <p:spPr>
          <a:xfrm>
            <a:off x="0" y="188913"/>
            <a:ext cx="8791575" cy="2735263"/>
          </a:xfrm>
        </p:spPr>
        <p:txBody>
          <a:bodyPr vert="horz" wrap="square" lIns="91440" tIns="45720" rIns="91440" bIns="45720" numCol="1" rtlCol="0" anchor="t" anchorCtr="0" compatLnSpc="1">
            <a:normAutofit/>
          </a:bodyPr>
          <a:lstStyle/>
          <a:p>
            <a:pPr marL="357505" marR="0" lvl="0" indent="-357505" algn="ctr" defTabSz="914400" rtl="0" eaLnBrk="1" fontAlgn="auto" latinLnBrk="0" hangingPunct="1">
              <a:lnSpc>
                <a:spcPct val="90000"/>
              </a:lnSpc>
              <a:spcBef>
                <a:spcPts val="1400"/>
              </a:spcBef>
              <a:spcAft>
                <a:spcPts val="0"/>
              </a:spcAft>
              <a:buClr>
                <a:schemeClr val="accent1">
                  <a:lumMod val="75000"/>
                </a:schemeClr>
              </a:buClr>
              <a:buSzPct val="50000"/>
              <a:buFont typeface="Wingdings" panose="05000000000000000000" pitchFamily="2" charset="2"/>
              <a:buChar char="u"/>
              <a:defRPr/>
            </a:pPr>
            <a:r>
              <a:rPr kumimoji="0" lang="zh-CN" altLang="en-US" sz="32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割端与割端集</a:t>
            </a:r>
          </a:p>
          <a:p>
            <a:pPr marL="357505" marR="0" lvl="1" indent="-285750" algn="l" defTabSz="914400" rtl="0" eaLnBrk="1" fontAlgn="auto" latinLnBrk="0" hangingPunct="1">
              <a:lnSpc>
                <a:spcPct val="90000"/>
              </a:lnSpc>
              <a:spcBef>
                <a:spcPts val="0"/>
              </a:spcBef>
              <a:spcAft>
                <a:spcPts val="600"/>
              </a:spcAft>
              <a:buClr>
                <a:schemeClr val="accent1">
                  <a:lumMod val="60000"/>
                  <a:lumOff val="40000"/>
                </a:schemeClr>
              </a:buClr>
              <a:buSzTx/>
              <a:buFont typeface="华文新魏" panose="02010800040101010101" pitchFamily="2" charset="-122"/>
              <a:buChar char=" "/>
              <a:defRPr/>
            </a:pPr>
            <a:r>
              <a:rPr kumimoji="0" lang="zh-CN" altLang="en-US" sz="28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ea"/>
              </a:rPr>
              <a:t>割端集：</a:t>
            </a:r>
            <a:r>
              <a:rPr kumimoji="0" lang="zh-CN" altLang="en-US"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去掉</a:t>
            </a:r>
            <a:r>
              <a:rPr kumimoji="0" lang="zh-CN" altLang="en-US" sz="28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ea"/>
              </a:rPr>
              <a:t>几个端</a:t>
            </a:r>
            <a:r>
              <a:rPr kumimoji="0" lang="zh-CN" altLang="en-US"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后，部分数增加，则这些端的集称为割端集。</a:t>
            </a:r>
          </a:p>
          <a:p>
            <a:pPr marL="357505" marR="0" lvl="1" indent="-285750" algn="l" defTabSz="914400" rtl="0" eaLnBrk="1" fontAlgn="auto" latinLnBrk="0" hangingPunct="1">
              <a:lnSpc>
                <a:spcPct val="90000"/>
              </a:lnSpc>
              <a:spcBef>
                <a:spcPts val="0"/>
              </a:spcBef>
              <a:spcAft>
                <a:spcPts val="600"/>
              </a:spcAft>
              <a:buClr>
                <a:schemeClr val="accent1">
                  <a:lumMod val="60000"/>
                  <a:lumOff val="40000"/>
                </a:schemeClr>
              </a:buClr>
              <a:buSzTx/>
              <a:buFont typeface="华文新魏" panose="02010800040101010101" pitchFamily="2" charset="-122"/>
              <a:buChar char=" "/>
              <a:defRPr/>
            </a:pPr>
            <a:r>
              <a:rPr kumimoji="0" lang="zh-CN" altLang="en-US" sz="32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ea"/>
              </a:rPr>
              <a:t>最小割端集中的端数</a:t>
            </a:r>
            <a:r>
              <a:rPr kumimoji="0" lang="zh-CN" altLang="en-US" sz="32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，称为</a:t>
            </a:r>
            <a:r>
              <a:rPr kumimoji="0" lang="zh-CN" altLang="en-US" sz="32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ea"/>
              </a:rPr>
              <a:t>图的联结度</a:t>
            </a:r>
            <a:r>
              <a:rPr kumimoji="0" lang="zh-CN" altLang="en-US" sz="32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，表示要破坏图的联结性的难度；联结度愈大，联结性愈不易被破坏。</a:t>
            </a:r>
          </a:p>
        </p:txBody>
      </p:sp>
      <p:graphicFrame>
        <p:nvGraphicFramePr>
          <p:cNvPr id="200706" name="对象 1"/>
          <p:cNvGraphicFramePr>
            <a:graphicFrameLocks noChangeAspect="1"/>
          </p:cNvGraphicFramePr>
          <p:nvPr/>
        </p:nvGraphicFramePr>
        <p:xfrm>
          <a:off x="4067175" y="2446338"/>
          <a:ext cx="4679950" cy="3141662"/>
        </p:xfrm>
        <a:graphic>
          <a:graphicData uri="http://schemas.openxmlformats.org/presentationml/2006/ole">
            <mc:AlternateContent xmlns:mc="http://schemas.openxmlformats.org/markup-compatibility/2006">
              <mc:Choice xmlns:v="urn:schemas-microsoft-com:vml" Requires="v">
                <p:oleObj spid="_x0000_s43105" r:id="rId4" imgW="2282190" imgH="1533525" progId="Visio.Drawing.11">
                  <p:embed/>
                </p:oleObj>
              </mc:Choice>
              <mc:Fallback>
                <p:oleObj r:id="rId4" imgW="2282190" imgH="1533525" progId="Visio.Drawing.11">
                  <p:embed/>
                  <p:pic>
                    <p:nvPicPr>
                      <p:cNvPr id="0" name="图片 3138"/>
                      <p:cNvPicPr/>
                      <p:nvPr/>
                    </p:nvPicPr>
                    <p:blipFill>
                      <a:blip r:embed="rId5"/>
                      <a:stretch>
                        <a:fillRect/>
                      </a:stretch>
                    </p:blipFill>
                    <p:spPr>
                      <a:xfrm>
                        <a:off x="4067175" y="2446338"/>
                        <a:ext cx="4679950" cy="3141662"/>
                      </a:xfrm>
                      <a:prstGeom prst="rect">
                        <a:avLst/>
                      </a:prstGeom>
                      <a:solidFill>
                        <a:srgbClr val="FFFF00"/>
                      </a:solidFill>
                      <a:ln w="38100">
                        <a:noFill/>
                        <a:miter/>
                      </a:ln>
                    </p:spPr>
                  </p:pic>
                </p:oleObj>
              </mc:Fallback>
            </mc:AlternateContent>
          </a:graphicData>
        </a:graphic>
      </p:graphicFrame>
      <p:sp>
        <p:nvSpPr>
          <p:cNvPr id="200707" name="Rectangle 3"/>
          <p:cNvSpPr txBox="1">
            <a:spLocks noRot="1"/>
          </p:cNvSpPr>
          <p:nvPr/>
        </p:nvSpPr>
        <p:spPr>
          <a:xfrm>
            <a:off x="-396875" y="4567238"/>
            <a:ext cx="5616575" cy="2016125"/>
          </a:xfrm>
          <a:prstGeom prst="rect">
            <a:avLst/>
          </a:prstGeom>
          <a:noFill/>
          <a:ln w="9525">
            <a:noFill/>
          </a:ln>
        </p:spPr>
        <p:txBody>
          <a:bodyPr anchor="t"/>
          <a:lstStyle/>
          <a:p>
            <a:pPr marL="1143000" lvl="2" indent="-228600" algn="l" rtl="0" eaLnBrk="1" fontAlgn="base" hangingPunct="1">
              <a:lnSpc>
                <a:spcPct val="100000"/>
              </a:lnSpc>
              <a:spcBef>
                <a:spcPct val="20000"/>
              </a:spcBef>
              <a:spcAft>
                <a:spcPct val="0"/>
              </a:spcAft>
              <a:buClr>
                <a:schemeClr val="hlink"/>
              </a:buClr>
              <a:buSzPct val="85000"/>
              <a:buFont typeface="Wingdings" panose="05000000000000000000" pitchFamily="2" charset="2"/>
              <a:buChar char="v"/>
            </a:pPr>
            <a:endParaRPr lang="en-US" altLang="zh-CN" sz="2400" b="1" dirty="0">
              <a:solidFill>
                <a:schemeClr val="tx2"/>
              </a:solidFill>
              <a:latin typeface="Arial" panose="020B0604020202020204" pitchFamily="34" charset="0"/>
              <a:ea typeface="宋体" panose="02010600030101010101" pitchFamily="2" charset="-122"/>
            </a:endParaRPr>
          </a:p>
          <a:p>
            <a:pPr marL="1143000" lvl="2" indent="-228600" algn="l" rtl="0" eaLnBrk="1" fontAlgn="base" hangingPunct="1">
              <a:lnSpc>
                <a:spcPct val="100000"/>
              </a:lnSpc>
              <a:spcBef>
                <a:spcPct val="20000"/>
              </a:spcBef>
              <a:spcAft>
                <a:spcPct val="0"/>
              </a:spcAft>
              <a:buClr>
                <a:schemeClr val="hlink"/>
              </a:buClr>
              <a:buSzPct val="85000"/>
              <a:buFont typeface="Wingdings" panose="05000000000000000000" pitchFamily="2" charset="2"/>
              <a:buChar char="v"/>
            </a:pPr>
            <a:r>
              <a:rPr lang="zh-CN" altLang="en-US" sz="2400" b="1" dirty="0">
                <a:solidFill>
                  <a:schemeClr val="tx2"/>
                </a:solidFill>
                <a:latin typeface="Arial" panose="020B0604020202020204" pitchFamily="34" charset="0"/>
                <a:ea typeface="宋体" panose="02010600030101010101" pitchFamily="2" charset="-122"/>
              </a:rPr>
              <a:t>割端</a:t>
            </a:r>
            <a:r>
              <a:rPr lang="en-US" altLang="zh-CN" sz="2400" b="1" dirty="0">
                <a:solidFill>
                  <a:schemeClr val="tx2"/>
                </a:solidFill>
                <a:latin typeface="Arial" panose="020B0604020202020204" pitchFamily="34" charset="0"/>
                <a:ea typeface="宋体" panose="02010600030101010101" pitchFamily="2" charset="-122"/>
              </a:rPr>
              <a:t>: v</a:t>
            </a:r>
            <a:r>
              <a:rPr lang="en-US" altLang="zh-CN" sz="2400" b="1" baseline="-25000" dirty="0">
                <a:solidFill>
                  <a:schemeClr val="tx2"/>
                </a:solidFill>
                <a:latin typeface="Arial" panose="020B0604020202020204" pitchFamily="34" charset="0"/>
                <a:ea typeface="宋体" panose="02010600030101010101" pitchFamily="2" charset="-122"/>
              </a:rPr>
              <a:t>4</a:t>
            </a:r>
          </a:p>
          <a:p>
            <a:pPr marL="1143000" lvl="2" indent="-228600" algn="l" rtl="0" eaLnBrk="1" fontAlgn="base" hangingPunct="1">
              <a:lnSpc>
                <a:spcPct val="100000"/>
              </a:lnSpc>
              <a:spcBef>
                <a:spcPct val="20000"/>
              </a:spcBef>
              <a:spcAft>
                <a:spcPct val="0"/>
              </a:spcAft>
              <a:buClr>
                <a:schemeClr val="hlink"/>
              </a:buClr>
              <a:buSzPct val="85000"/>
              <a:buFont typeface="Wingdings" panose="05000000000000000000" pitchFamily="2" charset="2"/>
              <a:buChar char="v"/>
            </a:pPr>
            <a:r>
              <a:rPr lang="zh-CN" altLang="en-US" sz="2400" b="1" dirty="0">
                <a:solidFill>
                  <a:schemeClr val="tx2"/>
                </a:solidFill>
                <a:latin typeface="Arial" panose="020B0604020202020204" pitchFamily="34" charset="0"/>
                <a:ea typeface="宋体" panose="02010600030101010101" pitchFamily="2" charset="-122"/>
              </a:rPr>
              <a:t>割端集</a:t>
            </a:r>
            <a:r>
              <a:rPr lang="en-US" altLang="zh-CN" sz="2400" b="1" dirty="0">
                <a:solidFill>
                  <a:schemeClr val="tx2"/>
                </a:solidFill>
                <a:latin typeface="Arial" panose="020B0604020202020204" pitchFamily="34" charset="0"/>
                <a:ea typeface="宋体" panose="02010600030101010101" pitchFamily="2" charset="-122"/>
              </a:rPr>
              <a:t>:</a:t>
            </a:r>
            <a:r>
              <a:rPr lang="zh-CN" altLang="en-US" sz="2400" b="1" dirty="0">
                <a:solidFill>
                  <a:schemeClr val="tx2"/>
                </a:solidFill>
                <a:latin typeface="Arial" panose="020B0604020202020204" pitchFamily="34" charset="0"/>
                <a:ea typeface="宋体" panose="02010600030101010101" pitchFamily="2" charset="-122"/>
              </a:rPr>
              <a:t>｛</a:t>
            </a:r>
            <a:r>
              <a:rPr lang="en-US" altLang="zh-CN" sz="2400" b="1" dirty="0">
                <a:solidFill>
                  <a:schemeClr val="tx2"/>
                </a:solidFill>
                <a:latin typeface="Arial" panose="020B0604020202020204" pitchFamily="34" charset="0"/>
                <a:ea typeface="宋体" panose="02010600030101010101" pitchFamily="2" charset="-122"/>
              </a:rPr>
              <a:t>v</a:t>
            </a:r>
            <a:r>
              <a:rPr lang="en-US" altLang="zh-CN" sz="2400" b="1" baseline="-25000" dirty="0">
                <a:solidFill>
                  <a:schemeClr val="tx2"/>
                </a:solidFill>
                <a:latin typeface="Arial" panose="020B0604020202020204" pitchFamily="34" charset="0"/>
                <a:ea typeface="宋体" panose="02010600030101010101" pitchFamily="2" charset="-122"/>
              </a:rPr>
              <a:t>4</a:t>
            </a:r>
            <a:r>
              <a:rPr lang="zh-CN" altLang="en-US" sz="2400" b="1" dirty="0">
                <a:solidFill>
                  <a:schemeClr val="tx2"/>
                </a:solidFill>
                <a:latin typeface="Arial" panose="020B0604020202020204" pitchFamily="34" charset="0"/>
                <a:ea typeface="宋体" panose="02010600030101010101" pitchFamily="2" charset="-122"/>
              </a:rPr>
              <a:t>｝</a:t>
            </a:r>
            <a:r>
              <a:rPr lang="en-US" altLang="zh-CN" sz="2400" b="1" dirty="0">
                <a:solidFill>
                  <a:schemeClr val="tx2"/>
                </a:solidFill>
                <a:latin typeface="Arial" panose="020B0604020202020204" pitchFamily="34" charset="0"/>
                <a:ea typeface="宋体" panose="02010600030101010101" pitchFamily="2" charset="-122"/>
              </a:rPr>
              <a:t>,</a:t>
            </a:r>
            <a:r>
              <a:rPr lang="zh-CN" altLang="en-US" sz="2400" b="1" dirty="0">
                <a:solidFill>
                  <a:schemeClr val="tx2"/>
                </a:solidFill>
                <a:latin typeface="Arial" panose="020B0604020202020204" pitchFamily="34" charset="0"/>
                <a:ea typeface="宋体" panose="02010600030101010101" pitchFamily="2" charset="-122"/>
              </a:rPr>
              <a:t>｛</a:t>
            </a:r>
            <a:r>
              <a:rPr lang="en-US" altLang="zh-CN" sz="2400" b="1" dirty="0">
                <a:solidFill>
                  <a:schemeClr val="tx2"/>
                </a:solidFill>
                <a:latin typeface="Arial" panose="020B0604020202020204" pitchFamily="34" charset="0"/>
                <a:ea typeface="宋体" panose="02010600030101010101" pitchFamily="2" charset="-122"/>
              </a:rPr>
              <a:t>v</a:t>
            </a:r>
            <a:r>
              <a:rPr lang="en-US" altLang="zh-CN" sz="2400" b="1" baseline="-25000" dirty="0">
                <a:solidFill>
                  <a:schemeClr val="tx2"/>
                </a:solidFill>
                <a:latin typeface="Arial" panose="020B0604020202020204" pitchFamily="34" charset="0"/>
                <a:ea typeface="宋体" panose="02010600030101010101" pitchFamily="2" charset="-122"/>
              </a:rPr>
              <a:t>2</a:t>
            </a:r>
            <a:r>
              <a:rPr lang="en-US" altLang="zh-CN" sz="2400" b="1" dirty="0">
                <a:solidFill>
                  <a:schemeClr val="tx2"/>
                </a:solidFill>
                <a:latin typeface="Arial" panose="020B0604020202020204" pitchFamily="34" charset="0"/>
                <a:ea typeface="宋体" panose="02010600030101010101" pitchFamily="2" charset="-122"/>
              </a:rPr>
              <a:t>,v</a:t>
            </a:r>
            <a:r>
              <a:rPr lang="en-US" altLang="zh-CN" sz="2400" b="1" baseline="-25000" dirty="0">
                <a:solidFill>
                  <a:schemeClr val="tx2"/>
                </a:solidFill>
                <a:latin typeface="Arial" panose="020B0604020202020204" pitchFamily="34" charset="0"/>
                <a:ea typeface="宋体" panose="02010600030101010101" pitchFamily="2" charset="-122"/>
              </a:rPr>
              <a:t>3</a:t>
            </a:r>
            <a:r>
              <a:rPr lang="zh-CN" altLang="en-US" sz="2400" b="1" dirty="0">
                <a:solidFill>
                  <a:schemeClr val="tx2"/>
                </a:solidFill>
                <a:latin typeface="Arial" panose="020B0604020202020204" pitchFamily="34" charset="0"/>
                <a:ea typeface="宋体" panose="02010600030101010101" pitchFamily="2" charset="-122"/>
              </a:rPr>
              <a:t>｝</a:t>
            </a:r>
            <a:r>
              <a:rPr lang="en-US" altLang="zh-CN" sz="2400" b="1" dirty="0">
                <a:solidFill>
                  <a:schemeClr val="tx2"/>
                </a:solidFill>
                <a:latin typeface="Arial" panose="020B0604020202020204" pitchFamily="34" charset="0"/>
                <a:ea typeface="宋体" panose="02010600030101010101" pitchFamily="2" charset="-122"/>
              </a:rPr>
              <a:t>,</a:t>
            </a:r>
            <a:r>
              <a:rPr lang="zh-CN" altLang="en-US" sz="2400" b="1" dirty="0">
                <a:solidFill>
                  <a:schemeClr val="tx2"/>
                </a:solidFill>
                <a:latin typeface="Arial" panose="020B0604020202020204" pitchFamily="34" charset="0"/>
                <a:ea typeface="宋体" panose="02010600030101010101" pitchFamily="2" charset="-122"/>
              </a:rPr>
              <a:t>｛</a:t>
            </a:r>
            <a:r>
              <a:rPr lang="en-US" altLang="zh-CN" sz="2400" b="1" dirty="0">
                <a:solidFill>
                  <a:schemeClr val="tx2"/>
                </a:solidFill>
                <a:latin typeface="Arial" panose="020B0604020202020204" pitchFamily="34" charset="0"/>
                <a:ea typeface="宋体" panose="02010600030101010101" pitchFamily="2" charset="-122"/>
              </a:rPr>
              <a:t>v</a:t>
            </a:r>
            <a:r>
              <a:rPr lang="en-US" altLang="zh-CN" sz="2400" b="1" baseline="-25000" dirty="0">
                <a:solidFill>
                  <a:schemeClr val="tx2"/>
                </a:solidFill>
                <a:latin typeface="Arial" panose="020B0604020202020204" pitchFamily="34" charset="0"/>
                <a:ea typeface="宋体" panose="02010600030101010101" pitchFamily="2" charset="-122"/>
              </a:rPr>
              <a:t>2</a:t>
            </a:r>
            <a:r>
              <a:rPr lang="en-US" altLang="zh-CN" sz="2400" b="1" dirty="0">
                <a:solidFill>
                  <a:schemeClr val="tx2"/>
                </a:solidFill>
                <a:latin typeface="Arial" panose="020B0604020202020204" pitchFamily="34" charset="0"/>
                <a:ea typeface="宋体" panose="02010600030101010101" pitchFamily="2" charset="-122"/>
              </a:rPr>
              <a:t>,v</a:t>
            </a:r>
            <a:r>
              <a:rPr lang="en-US" altLang="zh-CN" sz="2400" b="1" baseline="-25000" dirty="0">
                <a:solidFill>
                  <a:schemeClr val="tx2"/>
                </a:solidFill>
                <a:latin typeface="Arial" panose="020B0604020202020204" pitchFamily="34" charset="0"/>
                <a:ea typeface="宋体" panose="02010600030101010101" pitchFamily="2" charset="-122"/>
              </a:rPr>
              <a:t>4</a:t>
            </a:r>
            <a:r>
              <a:rPr lang="zh-CN" altLang="en-US" sz="2400" b="1" dirty="0">
                <a:solidFill>
                  <a:schemeClr val="tx2"/>
                </a:solidFill>
                <a:latin typeface="Arial" panose="020B0604020202020204" pitchFamily="34" charset="0"/>
                <a:ea typeface="宋体" panose="02010600030101010101" pitchFamily="2" charset="-122"/>
              </a:rPr>
              <a:t>｝</a:t>
            </a:r>
            <a:r>
              <a:rPr lang="en-US" altLang="zh-CN" sz="2400" b="1" dirty="0">
                <a:solidFill>
                  <a:schemeClr val="tx2"/>
                </a:solidFill>
                <a:latin typeface="Arial" panose="020B0604020202020204" pitchFamily="34" charset="0"/>
                <a:ea typeface="宋体" panose="02010600030101010101" pitchFamily="2" charset="-122"/>
              </a:rPr>
              <a:t>,</a:t>
            </a:r>
            <a:r>
              <a:rPr lang="zh-CN" altLang="en-US" sz="2400" b="1" dirty="0">
                <a:solidFill>
                  <a:schemeClr val="tx2"/>
                </a:solidFill>
                <a:latin typeface="Arial" panose="020B0604020202020204" pitchFamily="34" charset="0"/>
                <a:ea typeface="宋体" panose="02010600030101010101" pitchFamily="2" charset="-122"/>
              </a:rPr>
              <a:t>｛</a:t>
            </a:r>
            <a:r>
              <a:rPr lang="en-US" altLang="zh-CN" sz="2400" b="1" dirty="0">
                <a:solidFill>
                  <a:schemeClr val="tx2"/>
                </a:solidFill>
                <a:latin typeface="Arial" panose="020B0604020202020204" pitchFamily="34" charset="0"/>
                <a:ea typeface="宋体" panose="02010600030101010101" pitchFamily="2" charset="-122"/>
              </a:rPr>
              <a:t>v</a:t>
            </a:r>
            <a:r>
              <a:rPr lang="en-US" altLang="zh-CN" sz="2400" b="1" baseline="-25000" dirty="0">
                <a:solidFill>
                  <a:schemeClr val="tx2"/>
                </a:solidFill>
                <a:latin typeface="Arial" panose="020B0604020202020204" pitchFamily="34" charset="0"/>
                <a:ea typeface="宋体" panose="02010600030101010101" pitchFamily="2" charset="-122"/>
              </a:rPr>
              <a:t>3</a:t>
            </a:r>
            <a:r>
              <a:rPr lang="en-US" altLang="zh-CN" sz="2400" b="1" dirty="0">
                <a:solidFill>
                  <a:schemeClr val="tx2"/>
                </a:solidFill>
                <a:latin typeface="Arial" panose="020B0604020202020204" pitchFamily="34" charset="0"/>
                <a:ea typeface="宋体" panose="02010600030101010101" pitchFamily="2" charset="-122"/>
              </a:rPr>
              <a:t>,v</a:t>
            </a:r>
            <a:r>
              <a:rPr lang="en-US" altLang="zh-CN" sz="2400" b="1" baseline="-25000" dirty="0">
                <a:solidFill>
                  <a:schemeClr val="tx2"/>
                </a:solidFill>
                <a:latin typeface="Arial" panose="020B0604020202020204" pitchFamily="34" charset="0"/>
                <a:ea typeface="宋体" panose="02010600030101010101" pitchFamily="2" charset="-122"/>
              </a:rPr>
              <a:t>4</a:t>
            </a:r>
            <a:r>
              <a:rPr lang="zh-CN" altLang="en-US" sz="2400" b="1" dirty="0">
                <a:solidFill>
                  <a:schemeClr val="tx2"/>
                </a:solidFill>
                <a:latin typeface="Arial" panose="020B0604020202020204" pitchFamily="34" charset="0"/>
                <a:ea typeface="宋体" panose="02010600030101010101" pitchFamily="2" charset="-122"/>
              </a:rPr>
              <a:t>｝</a:t>
            </a:r>
            <a:r>
              <a:rPr lang="en-US" altLang="zh-CN" sz="2400" b="1" dirty="0">
                <a:solidFill>
                  <a:schemeClr val="tx2"/>
                </a:solidFill>
                <a:latin typeface="Arial" panose="020B0604020202020204" pitchFamily="34" charset="0"/>
                <a:ea typeface="宋体" panose="02010600030101010101" pitchFamily="2" charset="-122"/>
              </a:rPr>
              <a:t>,</a:t>
            </a:r>
            <a:r>
              <a:rPr lang="zh-CN" altLang="en-US" sz="2400" b="1" dirty="0">
                <a:solidFill>
                  <a:schemeClr val="tx2"/>
                </a:solidFill>
                <a:latin typeface="Arial" panose="020B0604020202020204" pitchFamily="34" charset="0"/>
                <a:ea typeface="宋体" panose="02010600030101010101" pitchFamily="2" charset="-122"/>
              </a:rPr>
              <a:t>｛</a:t>
            </a:r>
            <a:r>
              <a:rPr lang="en-US" altLang="zh-CN" sz="2400" b="1" dirty="0">
                <a:solidFill>
                  <a:schemeClr val="tx2"/>
                </a:solidFill>
                <a:latin typeface="Arial" panose="020B0604020202020204" pitchFamily="34" charset="0"/>
                <a:ea typeface="宋体" panose="02010600030101010101" pitchFamily="2" charset="-122"/>
              </a:rPr>
              <a:t>v</a:t>
            </a:r>
            <a:r>
              <a:rPr lang="en-US" altLang="zh-CN" sz="2400" b="1" baseline="-25000" dirty="0">
                <a:solidFill>
                  <a:schemeClr val="tx2"/>
                </a:solidFill>
                <a:latin typeface="Arial" panose="020B0604020202020204" pitchFamily="34" charset="0"/>
                <a:ea typeface="宋体" panose="02010600030101010101" pitchFamily="2" charset="-122"/>
              </a:rPr>
              <a:t>1</a:t>
            </a:r>
            <a:r>
              <a:rPr lang="en-US" altLang="zh-CN" sz="2400" b="1" dirty="0">
                <a:solidFill>
                  <a:schemeClr val="tx2"/>
                </a:solidFill>
                <a:latin typeface="Arial" panose="020B0604020202020204" pitchFamily="34" charset="0"/>
                <a:ea typeface="宋体" panose="02010600030101010101" pitchFamily="2" charset="-122"/>
              </a:rPr>
              <a:t>,v</a:t>
            </a:r>
            <a:r>
              <a:rPr lang="en-US" altLang="zh-CN" sz="2400" b="1" baseline="-25000" dirty="0">
                <a:solidFill>
                  <a:schemeClr val="tx2"/>
                </a:solidFill>
                <a:latin typeface="Arial" panose="020B0604020202020204" pitchFamily="34" charset="0"/>
                <a:ea typeface="宋体" panose="02010600030101010101" pitchFamily="2" charset="-122"/>
              </a:rPr>
              <a:t>4</a:t>
            </a:r>
            <a:r>
              <a:rPr lang="zh-CN" altLang="en-US" sz="2400" b="1" dirty="0">
                <a:solidFill>
                  <a:schemeClr val="tx2"/>
                </a:solidFill>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4259">
                                            <p:txEl>
                                              <p:pRg st="0" end="0"/>
                                            </p:txEl>
                                          </p:spTgt>
                                        </p:tgtEl>
                                        <p:attrNameLst>
                                          <p:attrName>style.visibility</p:attrName>
                                        </p:attrNameLst>
                                      </p:cBhvr>
                                      <p:to>
                                        <p:strVal val="visible"/>
                                      </p:to>
                                    </p:set>
                                    <p:anim calcmode="lin" valueType="num">
                                      <p:cBhvr additive="base">
                                        <p:cTn id="7" dur="500" fill="hold"/>
                                        <p:tgtEl>
                                          <p:spTgt spid="22425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425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24259">
                                            <p:txEl>
                                              <p:pRg st="1" end="1"/>
                                            </p:txEl>
                                          </p:spTgt>
                                        </p:tgtEl>
                                        <p:attrNameLst>
                                          <p:attrName>style.visibility</p:attrName>
                                        </p:attrNameLst>
                                      </p:cBhvr>
                                      <p:to>
                                        <p:strVal val="visible"/>
                                      </p:to>
                                    </p:set>
                                    <p:anim calcmode="lin" valueType="num">
                                      <p:cBhvr additive="base">
                                        <p:cTn id="11" dur="500" fill="hold"/>
                                        <p:tgtEl>
                                          <p:spTgt spid="22425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2425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24259">
                                            <p:txEl>
                                              <p:pRg st="2" end="2"/>
                                            </p:txEl>
                                          </p:spTgt>
                                        </p:tgtEl>
                                        <p:attrNameLst>
                                          <p:attrName>style.visibility</p:attrName>
                                        </p:attrNameLst>
                                      </p:cBhvr>
                                      <p:to>
                                        <p:strVal val="visible"/>
                                      </p:to>
                                    </p:set>
                                    <p:anim calcmode="lin" valueType="num">
                                      <p:cBhvr additive="base">
                                        <p:cTn id="15" dur="500" fill="hold"/>
                                        <p:tgtEl>
                                          <p:spTgt spid="224259">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2425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59"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1" name="Rectangle 3"/>
          <p:cNvSpPr>
            <a:spLocks noGrp="1" noRot="1" noChangeArrowheads="1"/>
          </p:cNvSpPr>
          <p:nvPr>
            <p:ph idx="1"/>
          </p:nvPr>
        </p:nvSpPr>
        <p:spPr>
          <a:xfrm>
            <a:off x="25400" y="115888"/>
            <a:ext cx="9118600" cy="5184775"/>
          </a:xfrm>
        </p:spPr>
        <p:txBody>
          <a:bodyPr vert="horz" wrap="square" lIns="91440" tIns="45720" rIns="91440" bIns="45720" numCol="1" rtlCol="0" anchor="t" anchorCtr="0" compatLnSpc="1">
            <a:normAutofit/>
          </a:bodyPr>
          <a:lstStyle/>
          <a:p>
            <a:pPr marL="357505" marR="0" lvl="0" indent="-357505" algn="ctr" defTabSz="914400" rtl="0" eaLnBrk="1" fontAlgn="auto" latinLnBrk="0" hangingPunct="1">
              <a:lnSpc>
                <a:spcPct val="110000"/>
              </a:lnSpc>
              <a:spcBef>
                <a:spcPts val="1400"/>
              </a:spcBef>
              <a:spcAft>
                <a:spcPts val="0"/>
              </a:spcAft>
              <a:buClr>
                <a:schemeClr val="accent1">
                  <a:lumMod val="75000"/>
                </a:schemeClr>
              </a:buClr>
              <a:buSzPct val="50000"/>
              <a:buFont typeface="Wingdings" panose="05000000000000000000" pitchFamily="2" charset="2"/>
              <a:buChar char="u"/>
              <a:defRPr/>
            </a:pPr>
            <a:r>
              <a:rPr kumimoji="0" lang="zh-CN" altLang="en-US" sz="28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rPr>
              <a:t>割边集和割集</a:t>
            </a:r>
          </a:p>
          <a:p>
            <a:pPr marL="357505" marR="0" lvl="1" indent="-285750" algn="just" defTabSz="914400" rtl="0" eaLnBrk="1" fontAlgn="auto" latinLnBrk="0" hangingPunct="1">
              <a:lnSpc>
                <a:spcPct val="100000"/>
              </a:lnSpc>
              <a:spcBef>
                <a:spcPts val="0"/>
              </a:spcBef>
              <a:spcAft>
                <a:spcPts val="600"/>
              </a:spcAft>
              <a:buClr>
                <a:schemeClr val="accent1">
                  <a:lumMod val="60000"/>
                  <a:lumOff val="40000"/>
                </a:schemeClr>
              </a:buClr>
              <a:buSzTx/>
              <a:buFont typeface="华文新魏" panose="02010800040101010101" pitchFamily="2" charset="-122"/>
              <a:buChar char=" "/>
              <a:defRPr/>
            </a:pPr>
            <a:r>
              <a:rPr kumimoji="0" lang="zh-CN" altLang="en-US" sz="28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ea"/>
              </a:rPr>
              <a:t>割边集：</a:t>
            </a:r>
            <a:r>
              <a:rPr kumimoji="0" lang="zh-CN" altLang="en-US"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令</a:t>
            </a:r>
            <a:r>
              <a:rPr kumimoji="0" lang="en-US" altLang="zh-CN"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S</a:t>
            </a:r>
            <a:r>
              <a:rPr kumimoji="0" lang="zh-CN" altLang="en-US"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是联结图</a:t>
            </a:r>
            <a:r>
              <a:rPr kumimoji="0" lang="en-US" altLang="zh-CN"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G</a:t>
            </a:r>
            <a:r>
              <a:rPr kumimoji="0" lang="zh-CN" altLang="en-US"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的边子集，如果在</a:t>
            </a:r>
            <a:r>
              <a:rPr kumimoji="0" lang="en-US" altLang="zh-CN"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G</a:t>
            </a:r>
            <a:r>
              <a:rPr kumimoji="0" lang="zh-CN" altLang="en-US"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中去掉</a:t>
            </a:r>
            <a:r>
              <a:rPr kumimoji="0" lang="en-US" altLang="zh-CN"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S</a:t>
            </a:r>
            <a:r>
              <a:rPr kumimoji="0" lang="zh-CN" altLang="en-US"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能使</a:t>
            </a:r>
            <a:r>
              <a:rPr kumimoji="0" lang="en-US" altLang="zh-CN"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G</a:t>
            </a:r>
            <a:r>
              <a:rPr kumimoji="0" lang="zh-CN" altLang="en-US"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成为非联结图，则称</a:t>
            </a:r>
            <a:r>
              <a:rPr kumimoji="0" lang="en-US" altLang="zh-CN"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S</a:t>
            </a:r>
            <a:r>
              <a:rPr kumimoji="0" lang="zh-CN" altLang="en-US"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是</a:t>
            </a:r>
            <a:r>
              <a:rPr kumimoji="0" lang="en-US" altLang="zh-CN"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G</a:t>
            </a:r>
            <a:r>
              <a:rPr kumimoji="0" lang="zh-CN" altLang="en-US"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的割边集；</a:t>
            </a:r>
            <a:endParaRPr kumimoji="0" lang="en-US" altLang="zh-CN"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endParaRPr>
          </a:p>
          <a:p>
            <a:pPr marL="357505" marR="0" lvl="1" indent="-285750" algn="just" defTabSz="914400" rtl="0" eaLnBrk="1" fontAlgn="auto" latinLnBrk="0" hangingPunct="1">
              <a:lnSpc>
                <a:spcPct val="100000"/>
              </a:lnSpc>
              <a:spcBef>
                <a:spcPts val="0"/>
              </a:spcBef>
              <a:spcAft>
                <a:spcPts val="600"/>
              </a:spcAft>
              <a:buClr>
                <a:schemeClr val="accent1">
                  <a:lumMod val="60000"/>
                  <a:lumOff val="40000"/>
                </a:schemeClr>
              </a:buClr>
              <a:buSzTx/>
              <a:buFont typeface="华文新魏" panose="02010800040101010101" pitchFamily="2" charset="-122"/>
              <a:buChar char=" "/>
              <a:defRPr/>
            </a:pPr>
            <a:r>
              <a:rPr kumimoji="0" lang="zh-CN" altLang="en-US" sz="28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ea"/>
              </a:rPr>
              <a:t>割集：</a:t>
            </a:r>
            <a:r>
              <a:rPr kumimoji="0" lang="zh-CN" altLang="en-US"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若</a:t>
            </a:r>
            <a:r>
              <a:rPr kumimoji="0" lang="en-US" altLang="zh-CN" sz="28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ea"/>
              </a:rPr>
              <a:t>S</a:t>
            </a:r>
            <a:r>
              <a:rPr kumimoji="0" lang="zh-CN" altLang="en-US" sz="28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ea"/>
              </a:rPr>
              <a:t>的任何真子集都不是割边集</a:t>
            </a:r>
            <a:r>
              <a:rPr kumimoji="0" lang="zh-CN" altLang="en-US"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，称</a:t>
            </a:r>
            <a:r>
              <a:rPr kumimoji="0" lang="en-US" altLang="zh-CN"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S</a:t>
            </a:r>
            <a:r>
              <a:rPr kumimoji="0" lang="zh-CN" altLang="en-US"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是割集。</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kumimoji="0" lang="zh-CN" altLang="en-US" sz="2000" b="1" i="0" u="none" strike="noStrike" kern="1200" cap="none" spc="0" normalizeH="0" baseline="0" noProof="0" dirty="0">
                <a:ln>
                  <a:noFill/>
                </a:ln>
                <a:solidFill>
                  <a:schemeClr val="tx1"/>
                </a:solidFill>
                <a:effectLst/>
                <a:uLnTx/>
                <a:uFillTx/>
                <a:latin typeface="+mn-lt"/>
                <a:ea typeface="+mn-ea"/>
                <a:cs typeface="+mn-ea"/>
              </a:rPr>
              <a:t>实际上，割集是最小割边集。</a:t>
            </a:r>
          </a:p>
          <a:p>
            <a:pPr marL="357505" marR="0" lvl="1" indent="-285750" algn="just" defTabSz="914400" rtl="0" eaLnBrk="1" fontAlgn="auto" latinLnBrk="0" hangingPunct="1">
              <a:lnSpc>
                <a:spcPct val="100000"/>
              </a:lnSpc>
              <a:spcBef>
                <a:spcPts val="0"/>
              </a:spcBef>
              <a:spcAft>
                <a:spcPts val="600"/>
              </a:spcAft>
              <a:buClr>
                <a:schemeClr val="accent1">
                  <a:lumMod val="60000"/>
                  <a:lumOff val="40000"/>
                </a:schemeClr>
              </a:buClr>
              <a:buSzTx/>
              <a:buFont typeface="华文新魏" panose="02010800040101010101" pitchFamily="2" charset="-122"/>
              <a:buChar char=" "/>
              <a:defRPr/>
            </a:pPr>
            <a:r>
              <a:rPr kumimoji="0" lang="zh-CN" altLang="en-US" sz="28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ea"/>
              </a:rPr>
              <a:t>最小割集的边数</a:t>
            </a:r>
            <a:r>
              <a:rPr kumimoji="0" lang="zh-CN" altLang="en-US"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称为</a:t>
            </a:r>
            <a:r>
              <a:rPr kumimoji="0" lang="zh-CN" altLang="en-US" sz="28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ea"/>
              </a:rPr>
              <a:t>图的结合度</a:t>
            </a:r>
            <a:r>
              <a:rPr kumimoji="0" lang="zh-CN" altLang="en-US" sz="28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ea"/>
              </a:rPr>
              <a:t>，表示图的联结程度。</a:t>
            </a:r>
          </a:p>
        </p:txBody>
      </p:sp>
      <p:graphicFrame>
        <p:nvGraphicFramePr>
          <p:cNvPr id="119811" name="对象 1"/>
          <p:cNvGraphicFramePr>
            <a:graphicFrameLocks noChangeAspect="1"/>
          </p:cNvGraphicFramePr>
          <p:nvPr/>
        </p:nvGraphicFramePr>
        <p:xfrm>
          <a:off x="2484438" y="2852738"/>
          <a:ext cx="4321175" cy="3052762"/>
        </p:xfrm>
        <a:graphic>
          <a:graphicData uri="http://schemas.openxmlformats.org/presentationml/2006/ole">
            <mc:AlternateContent xmlns:mc="http://schemas.openxmlformats.org/markup-compatibility/2006">
              <mc:Choice xmlns:v="urn:schemas-microsoft-com:vml" Requires="v">
                <p:oleObj spid="_x0000_s44129" r:id="rId4" imgW="2867660" imgH="2026285" progId="Visio.Drawing.11">
                  <p:embed/>
                </p:oleObj>
              </mc:Choice>
              <mc:Fallback>
                <p:oleObj r:id="rId4" imgW="2867660" imgH="2026285" progId="Visio.Drawing.11">
                  <p:embed/>
                  <p:pic>
                    <p:nvPicPr>
                      <p:cNvPr id="0" name="图片 3140"/>
                      <p:cNvPicPr/>
                      <p:nvPr/>
                    </p:nvPicPr>
                    <p:blipFill>
                      <a:blip r:embed="rId5"/>
                      <a:stretch>
                        <a:fillRect/>
                      </a:stretch>
                    </p:blipFill>
                    <p:spPr>
                      <a:xfrm>
                        <a:off x="2484438" y="2852738"/>
                        <a:ext cx="4321175" cy="3052762"/>
                      </a:xfrm>
                      <a:prstGeom prst="rect">
                        <a:avLst/>
                      </a:prstGeom>
                      <a:noFill/>
                      <a:ln w="38100">
                        <a:noFill/>
                        <a:miter/>
                      </a:ln>
                    </p:spPr>
                  </p:pic>
                </p:oleObj>
              </mc:Fallback>
            </mc:AlternateContent>
          </a:graphicData>
        </a:graphic>
      </p:graphicFrame>
      <p:sp>
        <p:nvSpPr>
          <p:cNvPr id="119812" name="Rectangle 3"/>
          <p:cNvSpPr txBox="1">
            <a:spLocks noRot="1"/>
          </p:cNvSpPr>
          <p:nvPr/>
        </p:nvSpPr>
        <p:spPr>
          <a:xfrm>
            <a:off x="0" y="5805488"/>
            <a:ext cx="9144000" cy="792162"/>
          </a:xfrm>
          <a:prstGeom prst="rect">
            <a:avLst/>
          </a:prstGeom>
          <a:solidFill>
            <a:srgbClr val="FFFF00"/>
          </a:solidFill>
          <a:ln w="9525">
            <a:noFill/>
          </a:ln>
        </p:spPr>
        <p:txBody>
          <a:bodyPr anchor="t"/>
          <a:lstStyle/>
          <a:p>
            <a:pPr marL="342900" indent="-342900">
              <a:spcBef>
                <a:spcPct val="20000"/>
              </a:spcBef>
              <a:buClr>
                <a:schemeClr val="hlink"/>
              </a:buClr>
              <a:buSzPct val="75000"/>
              <a:buFont typeface="Wingdings" panose="05000000000000000000" pitchFamily="2" charset="2"/>
              <a:buChar char="v"/>
            </a:pPr>
            <a:r>
              <a:rPr lang="zh-CN" altLang="en-US" sz="2000" b="1" dirty="0">
                <a:solidFill>
                  <a:srgbClr val="0039E5"/>
                </a:solidFill>
                <a:latin typeface="Arial" panose="020B0604020202020204" pitchFamily="34" charset="0"/>
                <a:ea typeface="宋体" panose="02010600030101010101" pitchFamily="2" charset="-122"/>
              </a:rPr>
              <a:t>割边集｛</a:t>
            </a:r>
            <a:r>
              <a:rPr lang="en-US" altLang="zh-CN" sz="2000" b="1" dirty="0">
                <a:solidFill>
                  <a:srgbClr val="0039E5"/>
                </a:solidFill>
                <a:latin typeface="Arial" panose="020B0604020202020204" pitchFamily="34" charset="0"/>
                <a:ea typeface="宋体" panose="02010600030101010101" pitchFamily="2" charset="-122"/>
              </a:rPr>
              <a:t>e</a:t>
            </a:r>
            <a:r>
              <a:rPr lang="en-US" altLang="zh-CN" sz="2000" b="1" baseline="-25000" dirty="0">
                <a:solidFill>
                  <a:srgbClr val="0039E5"/>
                </a:solidFill>
                <a:latin typeface="Arial" panose="020B0604020202020204" pitchFamily="34" charset="0"/>
                <a:ea typeface="宋体" panose="02010600030101010101" pitchFamily="2" charset="-122"/>
              </a:rPr>
              <a:t>3</a:t>
            </a:r>
            <a:r>
              <a:rPr lang="en-US" altLang="zh-CN" sz="2000" b="1" dirty="0">
                <a:solidFill>
                  <a:srgbClr val="0039E5"/>
                </a:solidFill>
                <a:latin typeface="Arial" panose="020B0604020202020204" pitchFamily="34" charset="0"/>
                <a:ea typeface="宋体" panose="02010600030101010101" pitchFamily="2" charset="-122"/>
              </a:rPr>
              <a:t>,e</a:t>
            </a:r>
            <a:r>
              <a:rPr lang="en-US" altLang="zh-CN" sz="2000" b="1" baseline="-25000" dirty="0">
                <a:solidFill>
                  <a:srgbClr val="0039E5"/>
                </a:solidFill>
                <a:latin typeface="Arial" panose="020B0604020202020204" pitchFamily="34" charset="0"/>
                <a:ea typeface="宋体" panose="02010600030101010101" pitchFamily="2" charset="-122"/>
              </a:rPr>
              <a:t>4</a:t>
            </a:r>
            <a:r>
              <a:rPr lang="en-US" altLang="zh-CN" sz="2000" b="1" dirty="0">
                <a:solidFill>
                  <a:srgbClr val="0039E5"/>
                </a:solidFill>
                <a:latin typeface="Arial" panose="020B0604020202020204" pitchFamily="34" charset="0"/>
                <a:ea typeface="宋体" panose="02010600030101010101" pitchFamily="2" charset="-122"/>
              </a:rPr>
              <a:t>,e</a:t>
            </a:r>
            <a:r>
              <a:rPr lang="en-US" altLang="zh-CN" sz="2000" b="1" baseline="-25000" dirty="0">
                <a:solidFill>
                  <a:srgbClr val="0039E5"/>
                </a:solidFill>
                <a:latin typeface="Arial" panose="020B0604020202020204" pitchFamily="34" charset="0"/>
                <a:ea typeface="宋体" panose="02010600030101010101" pitchFamily="2" charset="-122"/>
              </a:rPr>
              <a:t>5</a:t>
            </a:r>
            <a:r>
              <a:rPr lang="en-US" altLang="zh-CN" sz="2000" b="1" dirty="0">
                <a:solidFill>
                  <a:srgbClr val="0039E5"/>
                </a:solidFill>
                <a:latin typeface="Arial" panose="020B0604020202020204" pitchFamily="34" charset="0"/>
                <a:ea typeface="宋体" panose="02010600030101010101" pitchFamily="2" charset="-122"/>
              </a:rPr>
              <a:t>,e</a:t>
            </a:r>
            <a:r>
              <a:rPr lang="en-US" altLang="zh-CN" sz="2000" b="1" baseline="-25000" dirty="0">
                <a:solidFill>
                  <a:srgbClr val="0039E5"/>
                </a:solidFill>
                <a:latin typeface="Arial" panose="020B0604020202020204" pitchFamily="34" charset="0"/>
                <a:ea typeface="宋体" panose="02010600030101010101" pitchFamily="2" charset="-122"/>
              </a:rPr>
              <a:t>6</a:t>
            </a:r>
            <a:r>
              <a:rPr lang="zh-CN" altLang="en-US" sz="2000" b="1" dirty="0">
                <a:solidFill>
                  <a:srgbClr val="0039E5"/>
                </a:solidFill>
                <a:latin typeface="Arial" panose="020B0604020202020204" pitchFamily="34" charset="0"/>
                <a:ea typeface="宋体" panose="02010600030101010101" pitchFamily="2" charset="-122"/>
              </a:rPr>
              <a:t>｝不是割集，因为它的真子集｛</a:t>
            </a:r>
            <a:r>
              <a:rPr lang="en-US" altLang="zh-CN" sz="2000" b="1" dirty="0">
                <a:solidFill>
                  <a:srgbClr val="0039E5"/>
                </a:solidFill>
                <a:latin typeface="Arial" panose="020B0604020202020204" pitchFamily="34" charset="0"/>
                <a:ea typeface="宋体" panose="02010600030101010101" pitchFamily="2" charset="-122"/>
              </a:rPr>
              <a:t>e</a:t>
            </a:r>
            <a:r>
              <a:rPr lang="en-US" altLang="zh-CN" sz="2000" b="1" baseline="-25000" dirty="0">
                <a:solidFill>
                  <a:srgbClr val="0039E5"/>
                </a:solidFill>
                <a:latin typeface="Arial" panose="020B0604020202020204" pitchFamily="34" charset="0"/>
                <a:ea typeface="宋体" panose="02010600030101010101" pitchFamily="2" charset="-122"/>
              </a:rPr>
              <a:t>4</a:t>
            </a:r>
            <a:r>
              <a:rPr lang="en-US" altLang="zh-CN" sz="2000" b="1" dirty="0">
                <a:solidFill>
                  <a:srgbClr val="0039E5"/>
                </a:solidFill>
                <a:latin typeface="Arial" panose="020B0604020202020204" pitchFamily="34" charset="0"/>
                <a:ea typeface="宋体" panose="02010600030101010101" pitchFamily="2" charset="-122"/>
              </a:rPr>
              <a:t>,e</a:t>
            </a:r>
            <a:r>
              <a:rPr lang="en-US" altLang="zh-CN" sz="2000" b="1" baseline="-25000" dirty="0">
                <a:solidFill>
                  <a:srgbClr val="0039E5"/>
                </a:solidFill>
                <a:latin typeface="Arial" panose="020B0604020202020204" pitchFamily="34" charset="0"/>
                <a:ea typeface="宋体" panose="02010600030101010101" pitchFamily="2" charset="-122"/>
              </a:rPr>
              <a:t>5</a:t>
            </a:r>
            <a:r>
              <a:rPr lang="en-US" altLang="zh-CN" sz="2000" b="1" dirty="0">
                <a:solidFill>
                  <a:srgbClr val="0039E5"/>
                </a:solidFill>
                <a:latin typeface="Arial" panose="020B0604020202020204" pitchFamily="34" charset="0"/>
                <a:ea typeface="宋体" panose="02010600030101010101" pitchFamily="2" charset="-122"/>
              </a:rPr>
              <a:t>,e</a:t>
            </a:r>
            <a:r>
              <a:rPr lang="en-US" altLang="zh-CN" sz="2000" b="1" baseline="-25000" dirty="0">
                <a:solidFill>
                  <a:srgbClr val="0039E5"/>
                </a:solidFill>
                <a:latin typeface="Arial" panose="020B0604020202020204" pitchFamily="34" charset="0"/>
                <a:ea typeface="宋体" panose="02010600030101010101" pitchFamily="2" charset="-122"/>
              </a:rPr>
              <a:t>6</a:t>
            </a:r>
            <a:r>
              <a:rPr lang="zh-CN" altLang="en-US" sz="2000" b="1" dirty="0">
                <a:solidFill>
                  <a:srgbClr val="0039E5"/>
                </a:solidFill>
                <a:latin typeface="Arial" panose="020B0604020202020204" pitchFamily="34" charset="0"/>
                <a:ea typeface="宋体" panose="02010600030101010101" pitchFamily="2" charset="-122"/>
              </a:rPr>
              <a:t>｝，也是割边集。</a:t>
            </a:r>
          </a:p>
          <a:p>
            <a:pPr marL="342900" indent="-342900">
              <a:spcBef>
                <a:spcPct val="20000"/>
              </a:spcBef>
              <a:buClr>
                <a:schemeClr val="hlink"/>
              </a:buClr>
              <a:buSzPct val="75000"/>
              <a:buFont typeface="Wingdings" panose="05000000000000000000" pitchFamily="2" charset="2"/>
              <a:buChar char="v"/>
            </a:pPr>
            <a:r>
              <a:rPr lang="zh-CN" altLang="en-US" sz="2000" b="1" dirty="0">
                <a:solidFill>
                  <a:srgbClr val="0039E5"/>
                </a:solidFill>
                <a:latin typeface="Arial" panose="020B0604020202020204" pitchFamily="34" charset="0"/>
                <a:ea typeface="宋体" panose="02010600030101010101" pitchFamily="2" charset="-122"/>
              </a:rPr>
              <a:t>割集｛</a:t>
            </a:r>
            <a:r>
              <a:rPr lang="en-US" altLang="zh-CN" sz="2000" b="1" dirty="0">
                <a:solidFill>
                  <a:srgbClr val="0039E5"/>
                </a:solidFill>
                <a:latin typeface="Arial" panose="020B0604020202020204" pitchFamily="34" charset="0"/>
                <a:ea typeface="宋体" panose="02010600030101010101" pitchFamily="2" charset="-122"/>
              </a:rPr>
              <a:t>e</a:t>
            </a:r>
            <a:r>
              <a:rPr lang="en-US" altLang="zh-CN" sz="2000" b="1" baseline="-25000" dirty="0">
                <a:solidFill>
                  <a:srgbClr val="0039E5"/>
                </a:solidFill>
                <a:latin typeface="Arial" panose="020B0604020202020204" pitchFamily="34" charset="0"/>
                <a:ea typeface="宋体" panose="02010600030101010101" pitchFamily="2" charset="-122"/>
              </a:rPr>
              <a:t>4</a:t>
            </a:r>
            <a:r>
              <a:rPr lang="en-US" altLang="zh-CN" sz="2000" b="1" dirty="0">
                <a:solidFill>
                  <a:srgbClr val="0039E5"/>
                </a:solidFill>
                <a:latin typeface="Arial" panose="020B0604020202020204" pitchFamily="34" charset="0"/>
                <a:ea typeface="宋体" panose="02010600030101010101" pitchFamily="2" charset="-122"/>
              </a:rPr>
              <a:t>,e</a:t>
            </a:r>
            <a:r>
              <a:rPr lang="en-US" altLang="zh-CN" sz="2000" b="1" baseline="-25000" dirty="0">
                <a:solidFill>
                  <a:srgbClr val="0039E5"/>
                </a:solidFill>
                <a:latin typeface="Arial" panose="020B0604020202020204" pitchFamily="34" charset="0"/>
                <a:ea typeface="宋体" panose="02010600030101010101" pitchFamily="2" charset="-122"/>
              </a:rPr>
              <a:t>5</a:t>
            </a:r>
            <a:r>
              <a:rPr lang="en-US" altLang="zh-CN" sz="2000" b="1" dirty="0">
                <a:solidFill>
                  <a:srgbClr val="0039E5"/>
                </a:solidFill>
                <a:latin typeface="Arial" panose="020B0604020202020204" pitchFamily="34" charset="0"/>
                <a:ea typeface="宋体" panose="02010600030101010101" pitchFamily="2" charset="-122"/>
              </a:rPr>
              <a:t>,e</a:t>
            </a:r>
            <a:r>
              <a:rPr lang="en-US" altLang="zh-CN" sz="2000" b="1" baseline="-25000" dirty="0">
                <a:solidFill>
                  <a:srgbClr val="0039E5"/>
                </a:solidFill>
                <a:latin typeface="Arial" panose="020B0604020202020204" pitchFamily="34" charset="0"/>
                <a:ea typeface="宋体" panose="02010600030101010101" pitchFamily="2" charset="-122"/>
              </a:rPr>
              <a:t>6</a:t>
            </a:r>
            <a:r>
              <a:rPr lang="zh-CN" altLang="en-US" sz="2000" b="1" dirty="0">
                <a:solidFill>
                  <a:srgbClr val="0039E5"/>
                </a:solidFill>
                <a:latin typeface="Arial" panose="020B0604020202020204" pitchFamily="34" charset="0"/>
                <a:ea typeface="宋体" panose="02010600030101010101" pitchFamily="2" charset="-122"/>
              </a:rPr>
              <a:t>｝，｛</a:t>
            </a:r>
            <a:r>
              <a:rPr lang="en-US" altLang="zh-CN" sz="2000" b="1" dirty="0">
                <a:solidFill>
                  <a:srgbClr val="0039E5"/>
                </a:solidFill>
                <a:latin typeface="Arial" panose="020B0604020202020204" pitchFamily="34" charset="0"/>
                <a:ea typeface="宋体" panose="02010600030101010101" pitchFamily="2" charset="-122"/>
              </a:rPr>
              <a:t>e</a:t>
            </a:r>
            <a:r>
              <a:rPr lang="en-US" altLang="zh-CN" sz="2000" b="1" baseline="-25000" dirty="0">
                <a:solidFill>
                  <a:srgbClr val="0039E5"/>
                </a:solidFill>
                <a:latin typeface="Arial" panose="020B0604020202020204" pitchFamily="34" charset="0"/>
                <a:ea typeface="宋体" panose="02010600030101010101" pitchFamily="2" charset="-122"/>
              </a:rPr>
              <a:t>1</a:t>
            </a:r>
            <a:r>
              <a:rPr lang="en-US" altLang="zh-CN" sz="2000" b="1" dirty="0">
                <a:solidFill>
                  <a:srgbClr val="0039E5"/>
                </a:solidFill>
                <a:latin typeface="Arial" panose="020B0604020202020204" pitchFamily="34" charset="0"/>
                <a:ea typeface="宋体" panose="02010600030101010101" pitchFamily="2" charset="-122"/>
              </a:rPr>
              <a:t>,e</a:t>
            </a:r>
            <a:r>
              <a:rPr lang="en-US" altLang="zh-CN" sz="2000" b="1" baseline="-25000" dirty="0">
                <a:solidFill>
                  <a:srgbClr val="0039E5"/>
                </a:solidFill>
                <a:latin typeface="Arial" panose="020B0604020202020204" pitchFamily="34" charset="0"/>
                <a:ea typeface="宋体" panose="02010600030101010101" pitchFamily="2" charset="-122"/>
              </a:rPr>
              <a:t>2</a:t>
            </a:r>
            <a:r>
              <a:rPr lang="zh-CN" altLang="en-US" sz="2000" b="1" dirty="0">
                <a:solidFill>
                  <a:srgbClr val="0039E5"/>
                </a:solidFill>
                <a:latin typeface="Arial" panose="020B0604020202020204" pitchFamily="34" charset="0"/>
                <a:ea typeface="宋体" panose="02010600030101010101" pitchFamily="2" charset="-122"/>
              </a:rPr>
              <a:t>｝，｛</a:t>
            </a:r>
            <a:r>
              <a:rPr lang="en-US" altLang="zh-CN" sz="2000" b="1" dirty="0">
                <a:solidFill>
                  <a:srgbClr val="0039E5"/>
                </a:solidFill>
                <a:latin typeface="Arial" panose="020B0604020202020204" pitchFamily="34" charset="0"/>
                <a:ea typeface="宋体" panose="02010600030101010101" pitchFamily="2" charset="-122"/>
              </a:rPr>
              <a:t>e</a:t>
            </a:r>
            <a:r>
              <a:rPr lang="en-US" altLang="zh-CN" sz="2000" b="1" baseline="-25000" dirty="0">
                <a:solidFill>
                  <a:srgbClr val="0039E5"/>
                </a:solidFill>
                <a:latin typeface="Arial" panose="020B0604020202020204" pitchFamily="34" charset="0"/>
                <a:ea typeface="宋体" panose="02010600030101010101" pitchFamily="2" charset="-122"/>
              </a:rPr>
              <a:t>1</a:t>
            </a:r>
            <a:r>
              <a:rPr lang="en-US" altLang="zh-CN" sz="2000" b="1" dirty="0">
                <a:solidFill>
                  <a:srgbClr val="0039E5"/>
                </a:solidFill>
                <a:latin typeface="Arial" panose="020B0604020202020204" pitchFamily="34" charset="0"/>
                <a:ea typeface="宋体" panose="02010600030101010101" pitchFamily="2" charset="-122"/>
              </a:rPr>
              <a:t>,e</a:t>
            </a:r>
            <a:r>
              <a:rPr lang="en-US" altLang="zh-CN" sz="2000" b="1" baseline="-25000" dirty="0">
                <a:solidFill>
                  <a:srgbClr val="0039E5"/>
                </a:solidFill>
                <a:latin typeface="Arial" panose="020B0604020202020204" pitchFamily="34" charset="0"/>
                <a:ea typeface="宋体" panose="02010600030101010101" pitchFamily="2" charset="-122"/>
              </a:rPr>
              <a:t>3</a:t>
            </a:r>
            <a:r>
              <a:rPr lang="en-US" altLang="zh-CN" sz="2000" b="1" dirty="0">
                <a:solidFill>
                  <a:srgbClr val="0039E5"/>
                </a:solidFill>
                <a:latin typeface="Arial" panose="020B0604020202020204" pitchFamily="34" charset="0"/>
                <a:ea typeface="宋体" panose="02010600030101010101" pitchFamily="2" charset="-122"/>
              </a:rPr>
              <a:t>,e</a:t>
            </a:r>
            <a:r>
              <a:rPr lang="en-US" altLang="zh-CN" sz="2000" b="1" baseline="-25000" dirty="0">
                <a:solidFill>
                  <a:srgbClr val="0039E5"/>
                </a:solidFill>
                <a:latin typeface="Arial" panose="020B0604020202020204" pitchFamily="34" charset="0"/>
                <a:ea typeface="宋体" panose="02010600030101010101" pitchFamily="2" charset="-122"/>
              </a:rPr>
              <a:t>6</a:t>
            </a:r>
            <a:r>
              <a:rPr lang="zh-CN" altLang="en-US" sz="2000" b="1" dirty="0">
                <a:solidFill>
                  <a:srgbClr val="0039E5"/>
                </a:solidFill>
                <a:latin typeface="Arial" panose="020B0604020202020204" pitchFamily="34" charset="0"/>
                <a:ea typeface="宋体" panose="0201060003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7331">
                                            <p:txEl>
                                              <p:pRg st="0" end="0"/>
                                            </p:txEl>
                                          </p:spTgt>
                                        </p:tgtEl>
                                        <p:attrNameLst>
                                          <p:attrName>style.visibility</p:attrName>
                                        </p:attrNameLst>
                                      </p:cBhvr>
                                      <p:to>
                                        <p:strVal val="visible"/>
                                      </p:to>
                                    </p:set>
                                    <p:animEffect transition="in" filter="fade">
                                      <p:cBhvr>
                                        <p:cTn id="7" dur="500"/>
                                        <p:tgtEl>
                                          <p:spTgt spid="22733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7331">
                                            <p:txEl>
                                              <p:pRg st="1" end="1"/>
                                            </p:txEl>
                                          </p:spTgt>
                                        </p:tgtEl>
                                        <p:attrNameLst>
                                          <p:attrName>style.visibility</p:attrName>
                                        </p:attrNameLst>
                                      </p:cBhvr>
                                      <p:to>
                                        <p:strVal val="visible"/>
                                      </p:to>
                                    </p:set>
                                    <p:animEffect transition="in" filter="fade">
                                      <p:cBhvr>
                                        <p:cTn id="10" dur="500"/>
                                        <p:tgtEl>
                                          <p:spTgt spid="22733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7331">
                                            <p:txEl>
                                              <p:pRg st="2" end="2"/>
                                            </p:txEl>
                                          </p:spTgt>
                                        </p:tgtEl>
                                        <p:attrNameLst>
                                          <p:attrName>style.visibility</p:attrName>
                                        </p:attrNameLst>
                                      </p:cBhvr>
                                      <p:to>
                                        <p:strVal val="visible"/>
                                      </p:to>
                                    </p:set>
                                    <p:animEffect transition="in" filter="fade">
                                      <p:cBhvr>
                                        <p:cTn id="13" dur="500"/>
                                        <p:tgtEl>
                                          <p:spTgt spid="227331">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7331">
                                            <p:txEl>
                                              <p:pRg st="3" end="3"/>
                                            </p:txEl>
                                          </p:spTgt>
                                        </p:tgtEl>
                                        <p:attrNameLst>
                                          <p:attrName>style.visibility</p:attrName>
                                        </p:attrNameLst>
                                      </p:cBhvr>
                                      <p:to>
                                        <p:strVal val="visible"/>
                                      </p:to>
                                    </p:set>
                                    <p:animEffect transition="in" filter="fade">
                                      <p:cBhvr>
                                        <p:cTn id="16" dur="500"/>
                                        <p:tgtEl>
                                          <p:spTgt spid="227331">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7331">
                                            <p:txEl>
                                              <p:pRg st="4" end="4"/>
                                            </p:txEl>
                                          </p:spTgt>
                                        </p:tgtEl>
                                        <p:attrNameLst>
                                          <p:attrName>style.visibility</p:attrName>
                                        </p:attrNameLst>
                                      </p:cBhvr>
                                      <p:to>
                                        <p:strVal val="visible"/>
                                      </p:to>
                                    </p:set>
                                    <p:animEffect transition="in" filter="fade">
                                      <p:cBhvr>
                                        <p:cTn id="19" dur="500"/>
                                        <p:tgtEl>
                                          <p:spTgt spid="227331">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119811"/>
                                        </p:tgtEl>
                                        <p:attrNameLst>
                                          <p:attrName>style.visibility</p:attrName>
                                        </p:attrNameLst>
                                      </p:cBhvr>
                                      <p:to>
                                        <p:strVal val="visible"/>
                                      </p:to>
                                    </p:set>
                                    <p:animEffect transition="in" filter="barn(inVertical)">
                                      <p:cBhvr>
                                        <p:cTn id="24" dur="500"/>
                                        <p:tgtEl>
                                          <p:spTgt spid="119811"/>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grpId="0" nodeType="clickEffect">
                                  <p:stCondLst>
                                    <p:cond delay="0"/>
                                  </p:stCondLst>
                                  <p:childTnLst>
                                    <p:set>
                                      <p:cBhvr>
                                        <p:cTn id="28" dur="1" fill="hold">
                                          <p:stCondLst>
                                            <p:cond delay="0"/>
                                          </p:stCondLst>
                                        </p:cTn>
                                        <p:tgtEl>
                                          <p:spTgt spid="119812"/>
                                        </p:tgtEl>
                                        <p:attrNameLst>
                                          <p:attrName>style.visibility</p:attrName>
                                        </p:attrNameLst>
                                      </p:cBhvr>
                                      <p:to>
                                        <p:strVal val="visible"/>
                                      </p:to>
                                    </p:set>
                                    <p:animEffect transition="in" filter="wheel(1)">
                                      <p:cBhvr>
                                        <p:cTn id="29" dur="2000"/>
                                        <p:tgtEl>
                                          <p:spTgt spid="1198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331" grpId="0" build="p"/>
      <p:bldP spid="119812" grpId="0" bldLvl="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17"/>
          <p:cNvSpPr/>
          <p:nvPr/>
        </p:nvSpPr>
        <p:spPr>
          <a:xfrm>
            <a:off x="293688" y="4149725"/>
            <a:ext cx="8785225" cy="2303463"/>
          </a:xfrm>
          <a:prstGeom prst="rect">
            <a:avLst/>
          </a:prstGeom>
          <a:noFill/>
          <a:ln w="9525">
            <a:noFill/>
          </a:ln>
        </p:spPr>
        <p:txBody>
          <a:bodyPr anchor="t"/>
          <a:lstStyle/>
          <a:p>
            <a:pPr marL="342900" indent="-342900">
              <a:spcBef>
                <a:spcPct val="20000"/>
              </a:spcBef>
              <a:buClr>
                <a:srgbClr val="CC9900"/>
              </a:buClr>
              <a:buSzPct val="65000"/>
            </a:pPr>
            <a:r>
              <a:rPr lang="zh-CN" altLang="en-US" sz="2400" b="1" dirty="0">
                <a:solidFill>
                  <a:srgbClr val="000099"/>
                </a:solidFill>
                <a:latin typeface="Arial" panose="020B0604020202020204" pitchFamily="34" charset="0"/>
                <a:ea typeface="宋体" panose="02010600030101010101" pitchFamily="2" charset="-122"/>
              </a:rPr>
              <a:t>右图的割边集是</a:t>
            </a:r>
            <a:r>
              <a:rPr lang="en-US" altLang="zh-CN" sz="2400" b="1" dirty="0">
                <a:solidFill>
                  <a:srgbClr val="000099"/>
                </a:solidFill>
                <a:latin typeface="Arial" panose="020B0604020202020204" pitchFamily="34" charset="0"/>
                <a:ea typeface="宋体" panose="02010600030101010101" pitchFamily="2" charset="-122"/>
              </a:rPr>
              <a:t>{e1,e2,e3,e5}</a:t>
            </a:r>
            <a:r>
              <a:rPr lang="zh-CN" altLang="en-US" sz="2400" b="1" dirty="0">
                <a:solidFill>
                  <a:srgbClr val="000099"/>
                </a:solidFill>
                <a:latin typeface="Arial" panose="020B0604020202020204" pitchFamily="34" charset="0"/>
                <a:ea typeface="宋体" panose="02010600030101010101" pitchFamily="2" charset="-122"/>
              </a:rPr>
              <a:t>，但不是割集，因为其真子集</a:t>
            </a:r>
            <a:r>
              <a:rPr lang="en-US" altLang="zh-CN" sz="2400" b="1" dirty="0">
                <a:solidFill>
                  <a:srgbClr val="000099"/>
                </a:solidFill>
                <a:latin typeface="Arial" panose="020B0604020202020204" pitchFamily="34" charset="0"/>
                <a:ea typeface="宋体" panose="02010600030101010101" pitchFamily="2" charset="-122"/>
              </a:rPr>
              <a:t>{e1,e2}</a:t>
            </a:r>
            <a:r>
              <a:rPr lang="zh-CN" altLang="en-US" sz="2400" b="1" dirty="0">
                <a:solidFill>
                  <a:srgbClr val="000099"/>
                </a:solidFill>
                <a:latin typeface="Arial" panose="020B0604020202020204" pitchFamily="34" charset="0"/>
                <a:ea typeface="宋体" panose="02010600030101010101" pitchFamily="2" charset="-122"/>
              </a:rPr>
              <a:t>是割边集</a:t>
            </a:r>
          </a:p>
          <a:p>
            <a:pPr marL="342900" indent="-342900">
              <a:spcBef>
                <a:spcPct val="20000"/>
              </a:spcBef>
              <a:buClr>
                <a:srgbClr val="CC9900"/>
              </a:buClr>
              <a:buSzPct val="65000"/>
            </a:pPr>
            <a:r>
              <a:rPr lang="zh-CN" altLang="en-US" sz="2400" b="1" dirty="0">
                <a:solidFill>
                  <a:srgbClr val="FF0000"/>
                </a:solidFill>
                <a:latin typeface="Arial" panose="020B0604020202020204" pitchFamily="34" charset="0"/>
                <a:ea typeface="宋体" panose="02010600030101010101" pitchFamily="2" charset="-122"/>
              </a:rPr>
              <a:t>割集为：</a:t>
            </a:r>
            <a:r>
              <a:rPr lang="en-US" altLang="zh-CN" sz="2400" b="1" dirty="0">
                <a:solidFill>
                  <a:srgbClr val="000099"/>
                </a:solidFill>
                <a:latin typeface="Arial" panose="020B0604020202020204" pitchFamily="34" charset="0"/>
                <a:ea typeface="宋体" panose="02010600030101010101" pitchFamily="2" charset="-122"/>
              </a:rPr>
              <a:t>{e1,e3,e5},{e1,e2},{e4,e5},{e1,e3,e4},{e2,e3,e5},{e2,e3,e4}</a:t>
            </a:r>
          </a:p>
        </p:txBody>
      </p:sp>
      <p:grpSp>
        <p:nvGrpSpPr>
          <p:cNvPr id="204802" name="Group 33"/>
          <p:cNvGrpSpPr/>
          <p:nvPr/>
        </p:nvGrpSpPr>
        <p:grpSpPr>
          <a:xfrm>
            <a:off x="1574800" y="620713"/>
            <a:ext cx="4895850" cy="3095625"/>
            <a:chOff x="3607" y="2387"/>
            <a:chExt cx="1995" cy="1361"/>
          </a:xfrm>
        </p:grpSpPr>
        <p:sp>
          <p:nvSpPr>
            <p:cNvPr id="204803" name="Oval 5"/>
            <p:cNvSpPr/>
            <p:nvPr/>
          </p:nvSpPr>
          <p:spPr>
            <a:xfrm>
              <a:off x="5236" y="2573"/>
              <a:ext cx="95" cy="99"/>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0000"/>
                </a:solidFill>
                <a:latin typeface="Arial" panose="020B0604020202020204" pitchFamily="34" charset="0"/>
                <a:ea typeface="宋体" panose="02010600030101010101" pitchFamily="2" charset="-122"/>
              </a:endParaRPr>
            </a:p>
          </p:txBody>
        </p:sp>
        <p:sp>
          <p:nvSpPr>
            <p:cNvPr id="204804" name="Oval 6"/>
            <p:cNvSpPr/>
            <p:nvPr/>
          </p:nvSpPr>
          <p:spPr>
            <a:xfrm>
              <a:off x="3891" y="2570"/>
              <a:ext cx="95" cy="10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0000"/>
                </a:solidFill>
                <a:latin typeface="Arial" panose="020B0604020202020204" pitchFamily="34" charset="0"/>
                <a:ea typeface="宋体" panose="02010600030101010101" pitchFamily="2" charset="-122"/>
              </a:endParaRPr>
            </a:p>
          </p:txBody>
        </p:sp>
        <p:sp>
          <p:nvSpPr>
            <p:cNvPr id="204805" name="Oval 7"/>
            <p:cNvSpPr/>
            <p:nvPr/>
          </p:nvSpPr>
          <p:spPr>
            <a:xfrm>
              <a:off x="5235" y="3421"/>
              <a:ext cx="95" cy="10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0000"/>
                </a:solidFill>
                <a:latin typeface="Arial" panose="020B0604020202020204" pitchFamily="34" charset="0"/>
                <a:ea typeface="宋体" panose="02010600030101010101" pitchFamily="2" charset="-122"/>
              </a:endParaRPr>
            </a:p>
          </p:txBody>
        </p:sp>
        <p:sp>
          <p:nvSpPr>
            <p:cNvPr id="204806" name="Oval 13"/>
            <p:cNvSpPr/>
            <p:nvPr/>
          </p:nvSpPr>
          <p:spPr>
            <a:xfrm>
              <a:off x="3879" y="3421"/>
              <a:ext cx="95" cy="10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lstStyle/>
            <a:p>
              <a:pPr>
                <a:buSzTx/>
              </a:pPr>
              <a:endParaRPr lang="zh-CN" altLang="en-US" dirty="0">
                <a:solidFill>
                  <a:srgbClr val="000000"/>
                </a:solidFill>
                <a:latin typeface="Arial" panose="020B0604020202020204" pitchFamily="34" charset="0"/>
                <a:ea typeface="宋体" panose="02010600030101010101" pitchFamily="2" charset="-122"/>
              </a:endParaRPr>
            </a:p>
          </p:txBody>
        </p:sp>
        <p:sp>
          <p:nvSpPr>
            <p:cNvPr id="204807" name="Rectangle 18"/>
            <p:cNvSpPr/>
            <p:nvPr/>
          </p:nvSpPr>
          <p:spPr>
            <a:xfrm rot="10800000" flipH="1" flipV="1">
              <a:off x="5330" y="3429"/>
              <a:ext cx="227" cy="137"/>
            </a:xfrm>
            <a:prstGeom prst="rect">
              <a:avLst/>
            </a:prstGeom>
            <a:noFill/>
            <a:ln w="9525">
              <a:noFill/>
            </a:ln>
          </p:spPr>
          <p:txBody>
            <a:bodyPr wrap="none" anchor="ctr"/>
            <a:lstStyle/>
            <a:p>
              <a:pPr algn="ctr">
                <a:buSzTx/>
              </a:pPr>
              <a:r>
                <a:rPr lang="en-US" altLang="zh-CN" b="1" dirty="0">
                  <a:solidFill>
                    <a:srgbClr val="000000"/>
                  </a:solidFill>
                  <a:latin typeface="Garamond" panose="02020404030301010803" pitchFamily="18" charset="0"/>
                  <a:ea typeface="宋体" panose="02010600030101010101" pitchFamily="2" charset="-122"/>
                </a:rPr>
                <a:t>V</a:t>
              </a:r>
              <a:r>
                <a:rPr lang="en-US" altLang="zh-CN" sz="1600" b="1" dirty="0">
                  <a:solidFill>
                    <a:srgbClr val="000000"/>
                  </a:solidFill>
                  <a:latin typeface="Garamond" panose="02020404030301010803" pitchFamily="18" charset="0"/>
                  <a:ea typeface="宋体" panose="02010600030101010101" pitchFamily="2" charset="-122"/>
                </a:rPr>
                <a:t>3</a:t>
              </a:r>
            </a:p>
          </p:txBody>
        </p:sp>
        <p:sp>
          <p:nvSpPr>
            <p:cNvPr id="204808" name="Rectangle 19"/>
            <p:cNvSpPr/>
            <p:nvPr/>
          </p:nvSpPr>
          <p:spPr>
            <a:xfrm>
              <a:off x="3607" y="2478"/>
              <a:ext cx="226" cy="227"/>
            </a:xfrm>
            <a:prstGeom prst="rect">
              <a:avLst/>
            </a:prstGeom>
            <a:noFill/>
            <a:ln w="9525">
              <a:noFill/>
            </a:ln>
          </p:spPr>
          <p:txBody>
            <a:bodyPr wrap="none" anchor="ctr"/>
            <a:lstStyle/>
            <a:p>
              <a:pPr algn="ctr">
                <a:buSzTx/>
              </a:pPr>
              <a:r>
                <a:rPr lang="en-US" altLang="zh-CN" b="1" dirty="0">
                  <a:solidFill>
                    <a:srgbClr val="000000"/>
                  </a:solidFill>
                  <a:latin typeface="Garamond" panose="02020404030301010803" pitchFamily="18" charset="0"/>
                  <a:ea typeface="宋体" panose="02010600030101010101" pitchFamily="2" charset="-122"/>
                </a:rPr>
                <a:t>V</a:t>
              </a:r>
              <a:r>
                <a:rPr lang="en-US" altLang="zh-CN" sz="1600" b="1" dirty="0">
                  <a:solidFill>
                    <a:srgbClr val="000000"/>
                  </a:solidFill>
                  <a:latin typeface="Garamond" panose="02020404030301010803" pitchFamily="18" charset="0"/>
                  <a:ea typeface="宋体" panose="02010600030101010101" pitchFamily="2" charset="-122"/>
                </a:rPr>
                <a:t>1</a:t>
              </a:r>
            </a:p>
          </p:txBody>
        </p:sp>
        <p:sp>
          <p:nvSpPr>
            <p:cNvPr id="204809" name="Rectangle 20"/>
            <p:cNvSpPr/>
            <p:nvPr/>
          </p:nvSpPr>
          <p:spPr>
            <a:xfrm>
              <a:off x="3607" y="3340"/>
              <a:ext cx="227" cy="227"/>
            </a:xfrm>
            <a:prstGeom prst="rect">
              <a:avLst/>
            </a:prstGeom>
            <a:noFill/>
            <a:ln w="9525">
              <a:noFill/>
            </a:ln>
          </p:spPr>
          <p:txBody>
            <a:bodyPr wrap="none" anchor="ctr"/>
            <a:lstStyle/>
            <a:p>
              <a:pPr algn="ctr">
                <a:buSzTx/>
              </a:pPr>
              <a:r>
                <a:rPr lang="en-US" altLang="zh-CN" b="1" dirty="0">
                  <a:solidFill>
                    <a:srgbClr val="000000"/>
                  </a:solidFill>
                  <a:latin typeface="Garamond" panose="02020404030301010803" pitchFamily="18" charset="0"/>
                  <a:ea typeface="宋体" panose="02010600030101010101" pitchFamily="2" charset="-122"/>
                </a:rPr>
                <a:t>V</a:t>
              </a:r>
              <a:r>
                <a:rPr lang="en-US" altLang="zh-CN" sz="1600" b="1" dirty="0">
                  <a:solidFill>
                    <a:srgbClr val="000000"/>
                  </a:solidFill>
                  <a:latin typeface="Garamond" panose="02020404030301010803" pitchFamily="18" charset="0"/>
                  <a:ea typeface="宋体" panose="02010600030101010101" pitchFamily="2" charset="-122"/>
                </a:rPr>
                <a:t>4</a:t>
              </a:r>
            </a:p>
          </p:txBody>
        </p:sp>
        <p:sp>
          <p:nvSpPr>
            <p:cNvPr id="204810" name="Rectangle 22"/>
            <p:cNvSpPr/>
            <p:nvPr/>
          </p:nvSpPr>
          <p:spPr>
            <a:xfrm>
              <a:off x="5376" y="2523"/>
              <a:ext cx="226" cy="227"/>
            </a:xfrm>
            <a:prstGeom prst="rect">
              <a:avLst/>
            </a:prstGeom>
            <a:noFill/>
            <a:ln w="9525">
              <a:noFill/>
            </a:ln>
          </p:spPr>
          <p:txBody>
            <a:bodyPr wrap="none" anchor="ctr"/>
            <a:lstStyle/>
            <a:p>
              <a:pPr algn="ctr">
                <a:buSzTx/>
              </a:pPr>
              <a:r>
                <a:rPr lang="en-US" altLang="zh-CN" b="1" dirty="0">
                  <a:solidFill>
                    <a:srgbClr val="000000"/>
                  </a:solidFill>
                  <a:latin typeface="Garamond" panose="02020404030301010803" pitchFamily="18" charset="0"/>
                  <a:ea typeface="宋体" panose="02010600030101010101" pitchFamily="2" charset="-122"/>
                </a:rPr>
                <a:t>V</a:t>
              </a:r>
              <a:r>
                <a:rPr lang="en-US" altLang="zh-CN" sz="1600" b="1" dirty="0">
                  <a:solidFill>
                    <a:srgbClr val="000000"/>
                  </a:solidFill>
                  <a:latin typeface="Garamond" panose="02020404030301010803" pitchFamily="18" charset="0"/>
                  <a:ea typeface="宋体" panose="02010600030101010101" pitchFamily="2" charset="-122"/>
                </a:rPr>
                <a:t>2</a:t>
              </a:r>
            </a:p>
          </p:txBody>
        </p:sp>
        <p:sp>
          <p:nvSpPr>
            <p:cNvPr id="204811" name="Rectangle 25"/>
            <p:cNvSpPr/>
            <p:nvPr/>
          </p:nvSpPr>
          <p:spPr>
            <a:xfrm>
              <a:off x="3924" y="2614"/>
              <a:ext cx="1361" cy="862"/>
            </a:xfrm>
            <a:prstGeom prst="rect">
              <a:avLst/>
            </a:prstGeom>
            <a:noFill/>
            <a:ln w="9525" cap="flat" cmpd="sng">
              <a:solidFill>
                <a:schemeClr val="tx1"/>
              </a:solidFill>
              <a:prstDash val="solid"/>
              <a:miter/>
              <a:headEnd type="none" w="med" len="med"/>
              <a:tailEnd type="none" w="med" len="med"/>
            </a:ln>
          </p:spPr>
          <p:txBody>
            <a:bodyPr wrap="none" anchor="ctr"/>
            <a:lstStyle/>
            <a:p>
              <a:pPr>
                <a:buSzTx/>
              </a:pPr>
              <a:endParaRPr lang="zh-CN" altLang="en-US" dirty="0">
                <a:solidFill>
                  <a:srgbClr val="000000"/>
                </a:solidFill>
                <a:latin typeface="Arial" panose="020B0604020202020204" pitchFamily="34" charset="0"/>
                <a:ea typeface="宋体" panose="02010600030101010101" pitchFamily="2" charset="-122"/>
              </a:endParaRPr>
            </a:p>
          </p:txBody>
        </p:sp>
        <p:sp>
          <p:nvSpPr>
            <p:cNvPr id="204812" name="Line 27"/>
            <p:cNvSpPr/>
            <p:nvPr/>
          </p:nvSpPr>
          <p:spPr>
            <a:xfrm>
              <a:off x="3923" y="2614"/>
              <a:ext cx="1361" cy="861"/>
            </a:xfrm>
            <a:prstGeom prst="line">
              <a:avLst/>
            </a:prstGeom>
            <a:ln w="9525" cap="flat" cmpd="sng">
              <a:solidFill>
                <a:schemeClr val="tx1"/>
              </a:solidFill>
              <a:prstDash val="solid"/>
              <a:round/>
              <a:headEnd type="none" w="med" len="med"/>
              <a:tailEnd type="none" w="med" len="med"/>
            </a:ln>
          </p:spPr>
        </p:sp>
        <p:sp>
          <p:nvSpPr>
            <p:cNvPr id="204813" name="Rectangle 28"/>
            <p:cNvSpPr/>
            <p:nvPr/>
          </p:nvSpPr>
          <p:spPr>
            <a:xfrm>
              <a:off x="4422" y="2387"/>
              <a:ext cx="226" cy="227"/>
            </a:xfrm>
            <a:prstGeom prst="rect">
              <a:avLst/>
            </a:prstGeom>
            <a:noFill/>
            <a:ln w="9525">
              <a:noFill/>
            </a:ln>
          </p:spPr>
          <p:txBody>
            <a:bodyPr wrap="none" anchor="ctr"/>
            <a:lstStyle/>
            <a:p>
              <a:pPr algn="ctr">
                <a:buSzTx/>
              </a:pPr>
              <a:r>
                <a:rPr lang="en-US" altLang="zh-CN" sz="2400" b="1" dirty="0">
                  <a:solidFill>
                    <a:srgbClr val="000000"/>
                  </a:solidFill>
                  <a:latin typeface="Garamond" panose="02020404030301010803" pitchFamily="18" charset="0"/>
                  <a:ea typeface="宋体" panose="02010600030101010101" pitchFamily="2" charset="-122"/>
                </a:rPr>
                <a:t>e</a:t>
              </a:r>
              <a:r>
                <a:rPr lang="en-US" altLang="zh-CN" sz="1600" b="1" dirty="0">
                  <a:solidFill>
                    <a:srgbClr val="000000"/>
                  </a:solidFill>
                  <a:latin typeface="Garamond" panose="02020404030301010803" pitchFamily="18" charset="0"/>
                  <a:ea typeface="宋体" panose="02010600030101010101" pitchFamily="2" charset="-122"/>
                </a:rPr>
                <a:t>1</a:t>
              </a:r>
            </a:p>
          </p:txBody>
        </p:sp>
        <p:sp>
          <p:nvSpPr>
            <p:cNvPr id="204814" name="Rectangle 29"/>
            <p:cNvSpPr/>
            <p:nvPr/>
          </p:nvSpPr>
          <p:spPr>
            <a:xfrm>
              <a:off x="5284" y="2931"/>
              <a:ext cx="226" cy="227"/>
            </a:xfrm>
            <a:prstGeom prst="rect">
              <a:avLst/>
            </a:prstGeom>
            <a:noFill/>
            <a:ln w="9525">
              <a:noFill/>
            </a:ln>
          </p:spPr>
          <p:txBody>
            <a:bodyPr wrap="none" anchor="ctr"/>
            <a:lstStyle/>
            <a:p>
              <a:pPr algn="ctr">
                <a:buSzTx/>
              </a:pPr>
              <a:r>
                <a:rPr lang="en-US" altLang="zh-CN" sz="2400" b="1" dirty="0">
                  <a:solidFill>
                    <a:srgbClr val="000000"/>
                  </a:solidFill>
                  <a:latin typeface="Garamond" panose="02020404030301010803" pitchFamily="18" charset="0"/>
                  <a:ea typeface="宋体" panose="02010600030101010101" pitchFamily="2" charset="-122"/>
                </a:rPr>
                <a:t>e</a:t>
              </a:r>
              <a:r>
                <a:rPr lang="en-US" altLang="zh-CN" sz="1600" b="1" dirty="0">
                  <a:solidFill>
                    <a:srgbClr val="000000"/>
                  </a:solidFill>
                  <a:latin typeface="Garamond" panose="02020404030301010803" pitchFamily="18" charset="0"/>
                  <a:ea typeface="宋体" panose="02010600030101010101" pitchFamily="2" charset="-122"/>
                </a:rPr>
                <a:t>2</a:t>
              </a:r>
            </a:p>
          </p:txBody>
        </p:sp>
        <p:sp>
          <p:nvSpPr>
            <p:cNvPr id="204815" name="Rectangle 30"/>
            <p:cNvSpPr/>
            <p:nvPr/>
          </p:nvSpPr>
          <p:spPr>
            <a:xfrm>
              <a:off x="3969" y="2976"/>
              <a:ext cx="226" cy="227"/>
            </a:xfrm>
            <a:prstGeom prst="rect">
              <a:avLst/>
            </a:prstGeom>
            <a:noFill/>
            <a:ln w="9525">
              <a:noFill/>
            </a:ln>
          </p:spPr>
          <p:txBody>
            <a:bodyPr wrap="none" anchor="ctr"/>
            <a:lstStyle/>
            <a:p>
              <a:pPr algn="ctr">
                <a:buSzTx/>
              </a:pPr>
              <a:r>
                <a:rPr lang="en-US" altLang="zh-CN" sz="2400" b="1" dirty="0">
                  <a:solidFill>
                    <a:srgbClr val="000000"/>
                  </a:solidFill>
                  <a:latin typeface="Garamond" panose="02020404030301010803" pitchFamily="18" charset="0"/>
                  <a:ea typeface="宋体" panose="02010600030101010101" pitchFamily="2" charset="-122"/>
                </a:rPr>
                <a:t>e</a:t>
              </a:r>
              <a:r>
                <a:rPr lang="en-US" altLang="zh-CN" sz="1600" b="1" dirty="0">
                  <a:solidFill>
                    <a:srgbClr val="000000"/>
                  </a:solidFill>
                  <a:latin typeface="Garamond" panose="02020404030301010803" pitchFamily="18" charset="0"/>
                  <a:ea typeface="宋体" panose="02010600030101010101" pitchFamily="2" charset="-122"/>
                </a:rPr>
                <a:t>4</a:t>
              </a:r>
            </a:p>
          </p:txBody>
        </p:sp>
        <p:sp>
          <p:nvSpPr>
            <p:cNvPr id="204816" name="Rectangle 31"/>
            <p:cNvSpPr/>
            <p:nvPr/>
          </p:nvSpPr>
          <p:spPr>
            <a:xfrm>
              <a:off x="4422" y="3521"/>
              <a:ext cx="226" cy="227"/>
            </a:xfrm>
            <a:prstGeom prst="rect">
              <a:avLst/>
            </a:prstGeom>
            <a:noFill/>
            <a:ln w="9525">
              <a:noFill/>
            </a:ln>
          </p:spPr>
          <p:txBody>
            <a:bodyPr wrap="none" anchor="ctr"/>
            <a:lstStyle/>
            <a:p>
              <a:pPr algn="ctr">
                <a:buSzTx/>
              </a:pPr>
              <a:r>
                <a:rPr lang="en-US" altLang="zh-CN" sz="2400" b="1" dirty="0">
                  <a:solidFill>
                    <a:srgbClr val="000000"/>
                  </a:solidFill>
                  <a:latin typeface="Garamond" panose="02020404030301010803" pitchFamily="18" charset="0"/>
                  <a:ea typeface="宋体" panose="02010600030101010101" pitchFamily="2" charset="-122"/>
                </a:rPr>
                <a:t>e</a:t>
              </a:r>
              <a:r>
                <a:rPr lang="en-US" altLang="zh-CN" sz="1600" b="1" dirty="0">
                  <a:solidFill>
                    <a:srgbClr val="000000"/>
                  </a:solidFill>
                  <a:latin typeface="Garamond" panose="02020404030301010803" pitchFamily="18" charset="0"/>
                  <a:ea typeface="宋体" panose="02010600030101010101" pitchFamily="2" charset="-122"/>
                </a:rPr>
                <a:t>5</a:t>
              </a:r>
            </a:p>
          </p:txBody>
        </p:sp>
        <p:sp>
          <p:nvSpPr>
            <p:cNvPr id="204817" name="Rectangle 32"/>
            <p:cNvSpPr/>
            <p:nvPr/>
          </p:nvSpPr>
          <p:spPr>
            <a:xfrm>
              <a:off x="4649" y="2886"/>
              <a:ext cx="226" cy="227"/>
            </a:xfrm>
            <a:prstGeom prst="rect">
              <a:avLst/>
            </a:prstGeom>
            <a:noFill/>
            <a:ln w="9525">
              <a:noFill/>
            </a:ln>
          </p:spPr>
          <p:txBody>
            <a:bodyPr wrap="none" anchor="ctr"/>
            <a:lstStyle/>
            <a:p>
              <a:pPr algn="ctr">
                <a:buSzTx/>
              </a:pPr>
              <a:r>
                <a:rPr lang="en-US" altLang="zh-CN" sz="2400" b="1" dirty="0">
                  <a:solidFill>
                    <a:srgbClr val="000000"/>
                  </a:solidFill>
                  <a:latin typeface="Garamond" panose="02020404030301010803" pitchFamily="18" charset="0"/>
                  <a:ea typeface="宋体" panose="02010600030101010101" pitchFamily="2" charset="-122"/>
                </a:rPr>
                <a:t>e</a:t>
              </a:r>
              <a:r>
                <a:rPr lang="en-US" altLang="zh-CN" sz="1600" b="1" dirty="0">
                  <a:solidFill>
                    <a:srgbClr val="000000"/>
                  </a:solidFill>
                  <a:latin typeface="Garamond" panose="02020404030301010803" pitchFamily="18" charset="0"/>
                  <a:ea typeface="宋体" panose="02010600030101010101" pitchFamily="2" charset="-122"/>
                </a:rPr>
                <a:t>3</a:t>
              </a:r>
            </a:p>
          </p:txBody>
        </p:sp>
      </p:grpSp>
      <p:cxnSp>
        <p:nvCxnSpPr>
          <p:cNvPr id="3" name="直接连接符 2"/>
          <p:cNvCxnSpPr/>
          <p:nvPr/>
        </p:nvCxnSpPr>
        <p:spPr>
          <a:xfrm>
            <a:off x="4859338" y="1036638"/>
            <a:ext cx="0" cy="227013"/>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5588000" y="1857375"/>
            <a:ext cx="207963" cy="12700"/>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4478338" y="2317750"/>
            <a:ext cx="103188" cy="204788"/>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373563" y="2990850"/>
            <a:ext cx="0" cy="227013"/>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0834"/>
                                        </p:tgtEl>
                                        <p:attrNameLst>
                                          <p:attrName>style.visibility</p:attrName>
                                        </p:attrNameLst>
                                      </p:cBhvr>
                                      <p:to>
                                        <p:strVal val="visible"/>
                                      </p:to>
                                    </p:set>
                                    <p:animEffect transition="in" filter="fade">
                                      <p:cBhvr>
                                        <p:cTn id="7" dur="1000"/>
                                        <p:tgtEl>
                                          <p:spTgt spid="120834"/>
                                        </p:tgtEl>
                                      </p:cBhvr>
                                    </p:animEffect>
                                    <p:anim calcmode="lin" valueType="num">
                                      <p:cBhvr>
                                        <p:cTn id="8" dur="1000" fill="hold"/>
                                        <p:tgtEl>
                                          <p:spTgt spid="120834"/>
                                        </p:tgtEl>
                                        <p:attrNameLst>
                                          <p:attrName>ppt_x</p:attrName>
                                        </p:attrNameLst>
                                      </p:cBhvr>
                                      <p:tavLst>
                                        <p:tav tm="0">
                                          <p:val>
                                            <p:strVal val="#ppt_x"/>
                                          </p:val>
                                        </p:tav>
                                        <p:tav tm="100000">
                                          <p:val>
                                            <p:strVal val="#ppt_x"/>
                                          </p:val>
                                        </p:tav>
                                      </p:tavLst>
                                    </p:anim>
                                    <p:anim calcmode="lin" valueType="num">
                                      <p:cBhvr>
                                        <p:cTn id="9" dur="1000" fill="hold"/>
                                        <p:tgtEl>
                                          <p:spTgt spid="1208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4"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Rectangle 2"/>
          <p:cNvSpPr>
            <a:spLocks noGrp="1"/>
          </p:cNvSpPr>
          <p:nvPr>
            <p:ph type="title"/>
          </p:nvPr>
        </p:nvSpPr>
        <p:spPr/>
        <p:txBody>
          <a:bodyPr vert="horz" wrap="square" lIns="91440" tIns="45720" rIns="91440" bIns="45720" anchor="b"/>
          <a:lstStyle/>
          <a:p>
            <a:pPr eaLnBrk="1" hangingPunct="1"/>
            <a:r>
              <a:rPr lang="zh-CN" altLang="en-US" kern="1200" dirty="0">
                <a:solidFill>
                  <a:srgbClr val="5D2513"/>
                </a:solidFill>
                <a:latin typeface="幼圆" panose="02010509060101010101" pitchFamily="49" charset="-122"/>
                <a:ea typeface="幼圆" panose="02010509060101010101" pitchFamily="49" charset="-122"/>
                <a:cs typeface="+mj-cs"/>
              </a:rPr>
              <a:t>联结度、结合度、连通度</a:t>
            </a:r>
          </a:p>
        </p:txBody>
      </p:sp>
      <p:sp>
        <p:nvSpPr>
          <p:cNvPr id="99331" name="Rectangle 3"/>
          <p:cNvSpPr>
            <a:spLocks noGrp="1" noChangeArrowheads="1"/>
          </p:cNvSpPr>
          <p:nvPr>
            <p:ph idx="1"/>
          </p:nvPr>
        </p:nvSpPr>
        <p:spPr>
          <a:xfrm>
            <a:off x="250825" y="1484313"/>
            <a:ext cx="8713788" cy="4826000"/>
          </a:xfrm>
        </p:spPr>
        <p:txBody>
          <a:bodyPr vert="horz" wrap="square" lIns="91440" tIns="45720" rIns="91440" bIns="45720" numCol="1" rtlCol="0" anchor="t" anchorCtr="0" compatLnSpc="1">
            <a:normAutofit/>
          </a:bodyPr>
          <a:lstStyle/>
          <a:p>
            <a:pPr marL="357505" marR="0" lvl="0" indent="-357505" algn="just" defTabSz="914400" rtl="0" eaLnBrk="1" fontAlgn="auto" latinLnBrk="0" hangingPunct="1">
              <a:lnSpc>
                <a:spcPct val="110000"/>
              </a:lnSpc>
              <a:spcBef>
                <a:spcPts val="1400"/>
              </a:spcBef>
              <a:spcAft>
                <a:spcPts val="0"/>
              </a:spcAft>
              <a:buClr>
                <a:schemeClr val="accent1">
                  <a:lumMod val="75000"/>
                </a:schemeClr>
              </a:buClr>
              <a:buSzPct val="50000"/>
              <a:buFont typeface="Wingdings" panose="05000000000000000000" pitchFamily="2" charset="2"/>
              <a:buChar char="u"/>
              <a:defRPr/>
            </a:pPr>
            <a:r>
              <a:rPr kumimoji="0" lang="zh-CN" altLang="en-US" sz="2800" b="1" i="0" u="none" strike="noStrike" kern="1200" cap="none" spc="0" normalizeH="0" baseline="0" noProof="0" dirty="0">
                <a:ln>
                  <a:noFill/>
                </a:ln>
                <a:solidFill>
                  <a:srgbClr val="FF3300"/>
                </a:solidFill>
                <a:effectLst/>
                <a:uLnTx/>
                <a:uFillTx/>
                <a:latin typeface="幼圆" panose="02010509060101010101" pitchFamily="49" charset="-122"/>
                <a:ea typeface="幼圆" panose="02010509060101010101" pitchFamily="49" charset="-122"/>
                <a:cs typeface="+mn-cs"/>
              </a:rPr>
              <a:t>联结度：最小割端集的端数</a:t>
            </a:r>
            <a:r>
              <a:rPr kumimoji="0" lang="zh-CN" altLang="en-US" sz="28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称为图的联结度。</a:t>
            </a:r>
          </a:p>
          <a:p>
            <a:pPr marL="357505" marR="0" lvl="0" indent="-357505" algn="just" defTabSz="914400" rtl="0" eaLnBrk="1" fontAlgn="auto" latinLnBrk="0" hangingPunct="1">
              <a:lnSpc>
                <a:spcPct val="110000"/>
              </a:lnSpc>
              <a:spcBef>
                <a:spcPts val="1400"/>
              </a:spcBef>
              <a:spcAft>
                <a:spcPts val="0"/>
              </a:spcAft>
              <a:buClr>
                <a:schemeClr val="accent1">
                  <a:lumMod val="75000"/>
                </a:schemeClr>
              </a:buClr>
              <a:buSzPct val="50000"/>
              <a:buFont typeface="Wingdings" panose="05000000000000000000" pitchFamily="2" charset="2"/>
              <a:buChar char="u"/>
              <a:defRPr/>
            </a:pPr>
            <a:r>
              <a:rPr kumimoji="0" lang="zh-CN" altLang="en-US" sz="2800" b="1" i="0" u="none" strike="noStrike" kern="1200" cap="none" spc="0" normalizeH="0" baseline="0" noProof="0" dirty="0">
                <a:ln>
                  <a:noFill/>
                </a:ln>
                <a:solidFill>
                  <a:srgbClr val="FF3300"/>
                </a:solidFill>
                <a:effectLst/>
                <a:uLnTx/>
                <a:uFillTx/>
                <a:latin typeface="幼圆" panose="02010509060101010101" pitchFamily="49" charset="-122"/>
                <a:ea typeface="幼圆" panose="02010509060101010101" pitchFamily="49" charset="-122"/>
                <a:cs typeface="+mn-cs"/>
              </a:rPr>
              <a:t>结合度：最小割集的边数</a:t>
            </a:r>
            <a:r>
              <a:rPr kumimoji="0" lang="zh-CN" altLang="en-US" sz="28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称为图的结合度。</a:t>
            </a:r>
          </a:p>
          <a:p>
            <a:pPr marL="357505" marR="0" lvl="0" indent="-357505" algn="just" defTabSz="914400" rtl="0" eaLnBrk="1" fontAlgn="auto" latinLnBrk="0" hangingPunct="1">
              <a:lnSpc>
                <a:spcPct val="110000"/>
              </a:lnSpc>
              <a:spcBef>
                <a:spcPts val="1400"/>
              </a:spcBef>
              <a:spcAft>
                <a:spcPts val="0"/>
              </a:spcAft>
              <a:buClr>
                <a:schemeClr val="accent1">
                  <a:lumMod val="75000"/>
                </a:schemeClr>
              </a:buClr>
              <a:buSzPct val="50000"/>
              <a:buFont typeface="Wingdings" panose="05000000000000000000" pitchFamily="2" charset="2"/>
              <a:buChar char="u"/>
              <a:defRPr/>
            </a:pPr>
            <a:r>
              <a:rPr kumimoji="0" lang="zh-CN" altLang="en-US" sz="2800" b="1"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rPr>
              <a:t>连通度：</a:t>
            </a:r>
            <a:r>
              <a:rPr kumimoji="0" lang="zh-CN" altLang="en-US" sz="2800" b="1" i="0" u="none" strike="noStrike" kern="1200" cap="none" spc="0" normalizeH="0" baseline="0" noProof="0" dirty="0">
                <a:ln>
                  <a:noFill/>
                </a:ln>
                <a:solidFill>
                  <a:schemeClr val="accent1">
                    <a:lumMod val="50000"/>
                  </a:schemeClr>
                </a:solidFill>
                <a:effectLst/>
                <a:uLnTx/>
                <a:uFillTx/>
                <a:latin typeface="幼圆" panose="02010509060101010101" pitchFamily="49" charset="-122"/>
                <a:ea typeface="幼圆" panose="02010509060101010101" pitchFamily="49" charset="-122"/>
                <a:cs typeface="+mn-cs"/>
              </a:rPr>
              <a:t>联结度和结合度统称为连通度。</a:t>
            </a:r>
          </a:p>
          <a:p>
            <a:pPr marL="357505" marR="0" lvl="1" indent="-285750" algn="just" defTabSz="914400" rtl="0" eaLnBrk="1" fontAlgn="auto" latinLnBrk="0" hangingPunct="1">
              <a:lnSpc>
                <a:spcPct val="100000"/>
              </a:lnSpc>
              <a:spcBef>
                <a:spcPts val="0"/>
              </a:spcBef>
              <a:spcAft>
                <a:spcPts val="600"/>
              </a:spcAft>
              <a:buClr>
                <a:schemeClr val="accent1">
                  <a:lumMod val="60000"/>
                  <a:lumOff val="40000"/>
                </a:schemeClr>
              </a:buClr>
              <a:buSzTx/>
              <a:buFont typeface="华文新魏" panose="02010800040101010101" pitchFamily="2" charset="-122"/>
              <a:buChar char=" "/>
              <a:defRPr/>
            </a:pPr>
            <a:r>
              <a:rPr kumimoji="0" lang="zh-CN" altLang="en-US" sz="36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联结度是点连通度</a:t>
            </a:r>
          </a:p>
          <a:p>
            <a:pPr marL="357505" marR="0" lvl="1" indent="-285750" algn="just" defTabSz="914400" rtl="0" eaLnBrk="1" fontAlgn="auto" latinLnBrk="0" hangingPunct="1">
              <a:lnSpc>
                <a:spcPct val="100000"/>
              </a:lnSpc>
              <a:spcBef>
                <a:spcPts val="0"/>
              </a:spcBef>
              <a:spcAft>
                <a:spcPts val="600"/>
              </a:spcAft>
              <a:buClr>
                <a:schemeClr val="accent1">
                  <a:lumMod val="60000"/>
                  <a:lumOff val="40000"/>
                </a:schemeClr>
              </a:buClr>
              <a:buSzTx/>
              <a:buFont typeface="华文新魏" panose="02010800040101010101" pitchFamily="2" charset="-122"/>
              <a:buChar char=" "/>
              <a:defRPr/>
            </a:pPr>
            <a:r>
              <a:rPr kumimoji="0" lang="zh-CN" altLang="en-US" sz="3600" b="1"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mn-cs"/>
              </a:rPr>
              <a:t>结合度是边连通度</a:t>
            </a:r>
          </a:p>
        </p:txBody>
      </p:sp>
      <p:sp>
        <p:nvSpPr>
          <p:cNvPr id="121860" name="Rectangle 4"/>
          <p:cNvSpPr/>
          <p:nvPr/>
        </p:nvSpPr>
        <p:spPr>
          <a:xfrm>
            <a:off x="611188" y="4797425"/>
            <a:ext cx="8137525" cy="1439863"/>
          </a:xfrm>
          <a:prstGeom prst="rect">
            <a:avLst/>
          </a:prstGeom>
          <a:noFill/>
          <a:ln w="9525">
            <a:noFill/>
          </a:ln>
        </p:spPr>
        <p:txBody>
          <a:bodyPr anchor="t"/>
          <a:lstStyle/>
          <a:p>
            <a:pPr marL="342900" indent="-342900">
              <a:spcBef>
                <a:spcPct val="20000"/>
              </a:spcBef>
              <a:buClr>
                <a:srgbClr val="CC9900"/>
              </a:buClr>
              <a:buSzPct val="65000"/>
            </a:pPr>
            <a:r>
              <a:rPr lang="zh-CN" altLang="en-US" sz="3600" b="1" dirty="0">
                <a:solidFill>
                  <a:srgbClr val="FF0000"/>
                </a:solidFill>
                <a:latin typeface="Arial" panose="020B0604020202020204" pitchFamily="34" charset="0"/>
                <a:ea typeface="宋体" panose="02010600030101010101" pitchFamily="2" charset="-122"/>
              </a:rPr>
              <a:t>对于通信网来说，连通度越高，可靠性越好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9331">
                                            <p:txEl>
                                              <p:pRg st="0" end="0"/>
                                            </p:txEl>
                                          </p:spTgt>
                                        </p:tgtEl>
                                        <p:attrNameLst>
                                          <p:attrName>style.visibility</p:attrName>
                                        </p:attrNameLst>
                                      </p:cBhvr>
                                      <p:to>
                                        <p:strVal val="visible"/>
                                      </p:to>
                                    </p:set>
                                    <p:animEffect transition="in" filter="wipe(down)">
                                      <p:cBhvr>
                                        <p:cTn id="7" dur="500"/>
                                        <p:tgtEl>
                                          <p:spTgt spid="993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9331">
                                            <p:txEl>
                                              <p:pRg st="1" end="1"/>
                                            </p:txEl>
                                          </p:spTgt>
                                        </p:tgtEl>
                                        <p:attrNameLst>
                                          <p:attrName>style.visibility</p:attrName>
                                        </p:attrNameLst>
                                      </p:cBhvr>
                                      <p:to>
                                        <p:strVal val="visible"/>
                                      </p:to>
                                    </p:set>
                                    <p:animEffect transition="in" filter="wipe(down)">
                                      <p:cBhvr>
                                        <p:cTn id="12" dur="500"/>
                                        <p:tgtEl>
                                          <p:spTgt spid="993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9331">
                                            <p:txEl>
                                              <p:pRg st="2" end="2"/>
                                            </p:txEl>
                                          </p:spTgt>
                                        </p:tgtEl>
                                        <p:attrNameLst>
                                          <p:attrName>style.visibility</p:attrName>
                                        </p:attrNameLst>
                                      </p:cBhvr>
                                      <p:to>
                                        <p:strVal val="visible"/>
                                      </p:to>
                                    </p:set>
                                    <p:animEffect transition="in" filter="wipe(down)">
                                      <p:cBhvr>
                                        <p:cTn id="17" dur="500"/>
                                        <p:tgtEl>
                                          <p:spTgt spid="99331">
                                            <p:txEl>
                                              <p:pRg st="2" end="2"/>
                                            </p:txEl>
                                          </p:spTgt>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99331">
                                            <p:txEl>
                                              <p:pRg st="3" end="3"/>
                                            </p:txEl>
                                          </p:spTgt>
                                        </p:tgtEl>
                                        <p:attrNameLst>
                                          <p:attrName>style.visibility</p:attrName>
                                        </p:attrNameLst>
                                      </p:cBhvr>
                                      <p:to>
                                        <p:strVal val="visible"/>
                                      </p:to>
                                    </p:set>
                                    <p:animEffect transition="in" filter="wipe(down)">
                                      <p:cBhvr>
                                        <p:cTn id="20" dur="500"/>
                                        <p:tgtEl>
                                          <p:spTgt spid="99331">
                                            <p:txEl>
                                              <p:pRg st="3" end="3"/>
                                            </p:txEl>
                                          </p:spTgt>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99331">
                                            <p:txEl>
                                              <p:pRg st="4" end="4"/>
                                            </p:txEl>
                                          </p:spTgt>
                                        </p:tgtEl>
                                        <p:attrNameLst>
                                          <p:attrName>style.visibility</p:attrName>
                                        </p:attrNameLst>
                                      </p:cBhvr>
                                      <p:to>
                                        <p:strVal val="visible"/>
                                      </p:to>
                                    </p:set>
                                    <p:animEffect transition="in" filter="wipe(down)">
                                      <p:cBhvr>
                                        <p:cTn id="23" dur="500"/>
                                        <p:tgtEl>
                                          <p:spTgt spid="99331">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21860"/>
                                        </p:tgtEl>
                                        <p:attrNameLst>
                                          <p:attrName>style.visibility</p:attrName>
                                        </p:attrNameLst>
                                      </p:cBhvr>
                                      <p:to>
                                        <p:strVal val="visible"/>
                                      </p:to>
                                    </p:set>
                                    <p:animEffect transition="in" filter="wipe(down)">
                                      <p:cBhvr>
                                        <p:cTn id="28" dur="500"/>
                                        <p:tgtEl>
                                          <p:spTgt spid="121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1" grpId="0" build="p"/>
      <p:bldP spid="121860"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H_Others_1"/>
          <p:cNvSpPr txBox="1"/>
          <p:nvPr>
            <p:custDataLst>
              <p:tags r:id="rId1"/>
            </p:custDataLst>
          </p:nvPr>
        </p:nvSpPr>
        <p:spPr>
          <a:xfrm>
            <a:off x="3481388" y="1876425"/>
            <a:ext cx="1833563" cy="369888"/>
          </a:xfrm>
          <a:prstGeom prst="rect">
            <a:avLst/>
          </a:prstGeom>
          <a:noFill/>
        </p:spPr>
        <p:txBody>
          <a:bodyPr/>
          <a:lstStyle/>
          <a:p>
            <a:pPr marR="0" defTabSz="914400" fontAlgn="auto">
              <a:spcBef>
                <a:spcPts val="0"/>
              </a:spcBef>
              <a:spcAft>
                <a:spcPts val="0"/>
              </a:spcAft>
              <a:buClrTx/>
              <a:buSzTx/>
              <a:buFontTx/>
              <a:defRPr/>
            </a:pPr>
            <a:r>
              <a:rPr kumimoji="0" lang="en-US" altLang="zh-CN" kern="1200" cap="none" spc="400" normalizeH="0" baseline="0" noProof="0" dirty="0">
                <a:solidFill>
                  <a:srgbClr val="DFDEDD"/>
                </a:solidFill>
                <a:latin typeface="微软雅黑" panose="020B0503020204020204" pitchFamily="34" charset="-122"/>
                <a:ea typeface="微软雅黑" panose="020B0503020204020204" pitchFamily="34" charset="-122"/>
                <a:cs typeface="+mn-cs"/>
              </a:rPr>
              <a:t>CONTENTS</a:t>
            </a:r>
            <a:endParaRPr kumimoji="0" lang="zh-CN" altLang="en-US" kern="1200" cap="none" spc="400" normalizeH="0" baseline="0" noProof="0" dirty="0">
              <a:solidFill>
                <a:srgbClr val="DFDEDD"/>
              </a:solidFill>
              <a:latin typeface="微软雅黑" panose="020B0503020204020204" pitchFamily="34" charset="-122"/>
              <a:ea typeface="微软雅黑" panose="020B0503020204020204" pitchFamily="34" charset="-122"/>
              <a:cs typeface="+mn-cs"/>
            </a:endParaRPr>
          </a:p>
        </p:txBody>
      </p:sp>
      <p:sp>
        <p:nvSpPr>
          <p:cNvPr id="5" name="MH_Others_2"/>
          <p:cNvSpPr txBox="1">
            <a:spLocks noChangeArrowheads="1"/>
          </p:cNvSpPr>
          <p:nvPr>
            <p:custDataLst>
              <p:tags r:id="rId2"/>
            </p:custDataLst>
          </p:nvPr>
        </p:nvSpPr>
        <p:spPr bwMode="auto">
          <a:xfrm>
            <a:off x="2483767" y="1138700"/>
            <a:ext cx="4224379" cy="923330"/>
          </a:xfrm>
          <a:prstGeom prst="rect">
            <a:avLst/>
          </a:prstGeom>
          <a:solidFill>
            <a:srgbClr val="FFFF00"/>
          </a:solidFill>
          <a:ln w="9525">
            <a:solidFill>
              <a:srgbClr val="000000"/>
            </a:solidFill>
            <a:miter lim="800000"/>
          </a:ln>
          <a:effectLst>
            <a:softEdge rad="63500"/>
          </a:effectLst>
          <a:scene3d>
            <a:camera prst="orthographicFront"/>
            <a:lightRig rig="threePt" dir="t"/>
          </a:scene3d>
          <a:sp3d>
            <a:bevelT prst="angle"/>
          </a:sp3d>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zh-CN" sz="5400" b="1" i="0" u="none" strike="noStrike" kern="1200" cap="none" spc="0" normalizeH="0" baseline="0" noProof="0" dirty="0">
                <a:ln>
                  <a:noFill/>
                </a:ln>
                <a:solidFill>
                  <a:srgbClr val="494B4D"/>
                </a:solidFill>
                <a:effectLst/>
                <a:uLnTx/>
                <a:uFillTx/>
                <a:latin typeface="Elephant" panose="02020904090505020303"/>
                <a:ea typeface="宋体" panose="02010600030101010101" pitchFamily="2" charset="-122"/>
                <a:cs typeface="+mn-cs"/>
              </a:rPr>
              <a:t>3.1.4 </a:t>
            </a:r>
            <a:r>
              <a:rPr kumimoji="0" lang="zh-CN" altLang="en-US" sz="5400" b="1" i="0" u="none" strike="noStrike" kern="1200" cap="none" spc="0" normalizeH="0" baseline="0" noProof="0" dirty="0">
                <a:ln>
                  <a:noFill/>
                </a:ln>
                <a:solidFill>
                  <a:srgbClr val="494B4D"/>
                </a:solidFill>
                <a:effectLst/>
                <a:uLnTx/>
                <a:uFillTx/>
                <a:latin typeface="Elephant" panose="02020904090505020303"/>
                <a:ea typeface="宋体" panose="02010600030101010101" pitchFamily="2" charset="-122"/>
                <a:cs typeface="+mn-cs"/>
              </a:rPr>
              <a:t>割和环</a:t>
            </a:r>
            <a:endParaRPr kumimoji="0" lang="zh-CN" altLang="en-US" sz="5400" b="1" i="0" u="none" strike="noStrike" kern="1200" cap="none" spc="0" normalizeH="0" baseline="0" noProof="0" dirty="0">
              <a:ln w="3175">
                <a:noFill/>
              </a:ln>
              <a:solidFill>
                <a:srgbClr val="5F5F5F"/>
              </a:solidFill>
              <a:effectLst/>
              <a:uLnTx/>
              <a:uFillTx/>
              <a:latin typeface="Elephant" panose="02020904090505020303"/>
              <a:ea typeface="方正粗黑宋简体" panose="02000000000000000000" pitchFamily="2" charset="-122"/>
              <a:cs typeface="+mn-cs"/>
            </a:endParaRPr>
          </a:p>
        </p:txBody>
      </p:sp>
      <p:cxnSp>
        <p:nvCxnSpPr>
          <p:cNvPr id="6" name="MH_Others_3"/>
          <p:cNvCxnSpPr/>
          <p:nvPr>
            <p:custDataLst>
              <p:tags r:id="rId3"/>
            </p:custDataLst>
          </p:nvPr>
        </p:nvCxnSpPr>
        <p:spPr>
          <a:xfrm>
            <a:off x="2946400" y="1870075"/>
            <a:ext cx="2882900" cy="0"/>
          </a:xfrm>
          <a:prstGeom prst="line">
            <a:avLst/>
          </a:prstGeom>
          <a:ln>
            <a:solidFill>
              <a:srgbClr val="EEEEEE"/>
            </a:solidFill>
          </a:ln>
        </p:spPr>
        <p:style>
          <a:lnRef idx="1">
            <a:schemeClr val="accent1"/>
          </a:lnRef>
          <a:fillRef idx="0">
            <a:schemeClr val="accent1"/>
          </a:fillRef>
          <a:effectRef idx="0">
            <a:schemeClr val="accent1"/>
          </a:effectRef>
          <a:fontRef idx="minor">
            <a:schemeClr val="tx1"/>
          </a:fontRef>
        </p:style>
      </p:cxnSp>
      <p:cxnSp>
        <p:nvCxnSpPr>
          <p:cNvPr id="7" name="MH_Others_4"/>
          <p:cNvCxnSpPr/>
          <p:nvPr>
            <p:custDataLst>
              <p:tags r:id="rId4"/>
            </p:custDataLst>
          </p:nvPr>
        </p:nvCxnSpPr>
        <p:spPr>
          <a:xfrm>
            <a:off x="2945750" y="2184400"/>
            <a:ext cx="2882900" cy="0"/>
          </a:xfrm>
          <a:prstGeom prst="line">
            <a:avLst/>
          </a:prstGeom>
          <a:ln>
            <a:solidFill>
              <a:srgbClr val="EEEEEE"/>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8" name="MH_Entry_1">
            <a:hlinkClick r:id="rId10" action="ppaction://hlinksldjump"/>
          </p:cNvPr>
          <p:cNvSpPr/>
          <p:nvPr>
            <p:custDataLst>
              <p:tags r:id="rId5"/>
            </p:custDataLst>
          </p:nvPr>
        </p:nvSpPr>
        <p:spPr>
          <a:xfrm>
            <a:off x="2065338" y="3068638"/>
            <a:ext cx="1787525" cy="1584325"/>
          </a:xfrm>
          <a:custGeom>
            <a:avLst/>
            <a:gdLst>
              <a:gd name="connsiteX0" fmla="*/ 201298 w 1673525"/>
              <a:gd name="connsiteY0" fmla="*/ 89098 h 1138904"/>
              <a:gd name="connsiteX1" fmla="*/ 99204 w 1673525"/>
              <a:gd name="connsiteY1" fmla="*/ 191192 h 1138904"/>
              <a:gd name="connsiteX2" fmla="*/ 99204 w 1673525"/>
              <a:gd name="connsiteY2" fmla="*/ 947712 h 1138904"/>
              <a:gd name="connsiteX3" fmla="*/ 201298 w 1673525"/>
              <a:gd name="connsiteY3" fmla="*/ 1049806 h 1138904"/>
              <a:gd name="connsiteX4" fmla="*/ 1472227 w 1673525"/>
              <a:gd name="connsiteY4" fmla="*/ 1049806 h 1138904"/>
              <a:gd name="connsiteX5" fmla="*/ 1574321 w 1673525"/>
              <a:gd name="connsiteY5" fmla="*/ 947712 h 1138904"/>
              <a:gd name="connsiteX6" fmla="*/ 1574321 w 1673525"/>
              <a:gd name="connsiteY6" fmla="*/ 191192 h 1138904"/>
              <a:gd name="connsiteX7" fmla="*/ 1472227 w 1673525"/>
              <a:gd name="connsiteY7" fmla="*/ 89098 h 1138904"/>
              <a:gd name="connsiteX8" fmla="*/ 121031 w 1673525"/>
              <a:gd name="connsiteY8" fmla="*/ 0 h 1138904"/>
              <a:gd name="connsiteX9" fmla="*/ 1552494 w 1673525"/>
              <a:gd name="connsiteY9" fmla="*/ 0 h 1138904"/>
              <a:gd name="connsiteX10" fmla="*/ 1673525 w 1673525"/>
              <a:gd name="connsiteY10" fmla="*/ 121031 h 1138904"/>
              <a:gd name="connsiteX11" fmla="*/ 1673525 w 1673525"/>
              <a:gd name="connsiteY11" fmla="*/ 1017873 h 1138904"/>
              <a:gd name="connsiteX12" fmla="*/ 1552494 w 1673525"/>
              <a:gd name="connsiteY12" fmla="*/ 1138904 h 1138904"/>
              <a:gd name="connsiteX13" fmla="*/ 121031 w 1673525"/>
              <a:gd name="connsiteY13" fmla="*/ 1138904 h 1138904"/>
              <a:gd name="connsiteX14" fmla="*/ 0 w 1673525"/>
              <a:gd name="connsiteY14" fmla="*/ 1017873 h 1138904"/>
              <a:gd name="connsiteX15" fmla="*/ 0 w 1673525"/>
              <a:gd name="connsiteY15" fmla="*/ 121031 h 1138904"/>
              <a:gd name="connsiteX16" fmla="*/ 121031 w 1673525"/>
              <a:gd name="connsiteY16" fmla="*/ 0 h 11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3525" h="1138904">
                <a:moveTo>
                  <a:pt x="201298" y="89098"/>
                </a:moveTo>
                <a:cubicBezTo>
                  <a:pt x="144913" y="89098"/>
                  <a:pt x="99204" y="134807"/>
                  <a:pt x="99204" y="191192"/>
                </a:cubicBezTo>
                <a:lnTo>
                  <a:pt x="99204" y="947712"/>
                </a:lnTo>
                <a:cubicBezTo>
                  <a:pt x="99204" y="1004097"/>
                  <a:pt x="144913" y="1049806"/>
                  <a:pt x="201298" y="1049806"/>
                </a:cubicBezTo>
                <a:lnTo>
                  <a:pt x="1472227" y="1049806"/>
                </a:lnTo>
                <a:cubicBezTo>
                  <a:pt x="1528612" y="1049806"/>
                  <a:pt x="1574321" y="1004097"/>
                  <a:pt x="1574321" y="947712"/>
                </a:cubicBezTo>
                <a:lnTo>
                  <a:pt x="1574321" y="191192"/>
                </a:lnTo>
                <a:cubicBezTo>
                  <a:pt x="1574321" y="134807"/>
                  <a:pt x="1528612" y="89098"/>
                  <a:pt x="1472227" y="89098"/>
                </a:cubicBezTo>
                <a:close/>
                <a:moveTo>
                  <a:pt x="121031" y="0"/>
                </a:moveTo>
                <a:lnTo>
                  <a:pt x="1552494" y="0"/>
                </a:lnTo>
                <a:cubicBezTo>
                  <a:pt x="1619338" y="0"/>
                  <a:pt x="1673525" y="54187"/>
                  <a:pt x="1673525" y="121031"/>
                </a:cubicBezTo>
                <a:lnTo>
                  <a:pt x="1673525" y="1017873"/>
                </a:lnTo>
                <a:cubicBezTo>
                  <a:pt x="1673525" y="1084717"/>
                  <a:pt x="1619338" y="1138904"/>
                  <a:pt x="1552494" y="1138904"/>
                </a:cubicBezTo>
                <a:lnTo>
                  <a:pt x="121031" y="1138904"/>
                </a:lnTo>
                <a:cubicBezTo>
                  <a:pt x="54187" y="1138904"/>
                  <a:pt x="0" y="1084717"/>
                  <a:pt x="0" y="1017873"/>
                </a:cubicBezTo>
                <a:lnTo>
                  <a:pt x="0" y="121031"/>
                </a:lnTo>
                <a:cubicBezTo>
                  <a:pt x="0" y="54187"/>
                  <a:pt x="54187" y="0"/>
                  <a:pt x="121031" y="0"/>
                </a:cubicBezTo>
                <a:close/>
              </a:path>
            </a:pathLst>
          </a:custGeom>
          <a:solidFill>
            <a:schemeClr val="accent1">
              <a:lumMod val="60000"/>
              <a:lumOff val="40000"/>
            </a:schemeClr>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lIns="180000" rIns="18000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rgbClr val="0000FF"/>
                </a:solidFill>
                <a:effectLst/>
                <a:uLnTx/>
                <a:uFillTx/>
                <a:latin typeface="幼圆" panose="02010509060101010101" pitchFamily="49" charset="-122"/>
                <a:ea typeface="幼圆" panose="02010509060101010101" pitchFamily="49" charset="-122"/>
                <a:cs typeface="+mn-cs"/>
              </a:rPr>
              <a:t>割的有关概念</a:t>
            </a:r>
            <a:endParaRPr kumimoji="0" lang="en-US" altLang="zh-CN" sz="2800" b="1" i="0" u="none" strike="noStrike" kern="1200" cap="none" spc="0" normalizeH="0" baseline="0" noProof="0" dirty="0">
              <a:ln>
                <a:noFill/>
              </a:ln>
              <a:solidFill>
                <a:srgbClr val="0000FF"/>
              </a:solidFill>
              <a:effectLst/>
              <a:uLnTx/>
              <a:uFillTx/>
              <a:latin typeface="幼圆" panose="02010509060101010101" pitchFamily="49" charset="-122"/>
              <a:ea typeface="幼圆" panose="02010509060101010101" pitchFamily="49" charset="-122"/>
              <a:cs typeface="+mn-cs"/>
            </a:endParaRPr>
          </a:p>
        </p:txBody>
      </p:sp>
      <p:sp>
        <p:nvSpPr>
          <p:cNvPr id="9" name="MH_Number_1">
            <a:hlinkClick r:id="rId10" action="ppaction://hlinksldjump"/>
          </p:cNvPr>
          <p:cNvSpPr/>
          <p:nvPr>
            <p:custDataLst>
              <p:tags r:id="rId6"/>
            </p:custDataLst>
          </p:nvPr>
        </p:nvSpPr>
        <p:spPr>
          <a:xfrm>
            <a:off x="3638550" y="3581400"/>
            <a:ext cx="428625" cy="331788"/>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a:ln>
                  <a:noFill/>
                </a:ln>
                <a:solidFill>
                  <a:srgbClr val="FFFFFF"/>
                </a:solidFill>
                <a:effectLst/>
                <a:uLnTx/>
                <a:uFillTx/>
                <a:latin typeface="+mn-lt"/>
                <a:ea typeface="Arial Unicode MS" panose="020B0604020202020204" charset="-122"/>
                <a:cs typeface="Arial Unicode MS" panose="020B0604020202020204" charset="-122"/>
              </a:rPr>
              <a:t>01</a:t>
            </a:r>
            <a:endParaRPr kumimoji="0" lang="zh-CN" altLang="en-US" sz="2800" b="0" i="0" u="none" strike="noStrike" kern="1200" cap="none" spc="0" normalizeH="0" baseline="0" noProof="0">
              <a:ln>
                <a:noFill/>
              </a:ln>
              <a:solidFill>
                <a:srgbClr val="FFFFFF"/>
              </a:solidFill>
              <a:effectLst/>
              <a:uLnTx/>
              <a:uFillTx/>
              <a:latin typeface="+mn-lt"/>
              <a:ea typeface="Arial Unicode MS" panose="020B0604020202020204" charset="-122"/>
              <a:cs typeface="Arial Unicode MS" panose="020B0604020202020204" charset="-122"/>
            </a:endParaRPr>
          </a:p>
        </p:txBody>
      </p:sp>
      <p:sp>
        <p:nvSpPr>
          <p:cNvPr id="10" name="MH_Entry_2">
            <a:hlinkClick r:id="rId10" action="ppaction://hlinksldjump"/>
          </p:cNvPr>
          <p:cNvSpPr/>
          <p:nvPr>
            <p:custDataLst>
              <p:tags r:id="rId7"/>
            </p:custDataLst>
          </p:nvPr>
        </p:nvSpPr>
        <p:spPr>
          <a:xfrm>
            <a:off x="5456238" y="3068638"/>
            <a:ext cx="1787525" cy="1584325"/>
          </a:xfrm>
          <a:custGeom>
            <a:avLst/>
            <a:gdLst>
              <a:gd name="connsiteX0" fmla="*/ 201298 w 1673525"/>
              <a:gd name="connsiteY0" fmla="*/ 89098 h 1138904"/>
              <a:gd name="connsiteX1" fmla="*/ 99204 w 1673525"/>
              <a:gd name="connsiteY1" fmla="*/ 191192 h 1138904"/>
              <a:gd name="connsiteX2" fmla="*/ 99204 w 1673525"/>
              <a:gd name="connsiteY2" fmla="*/ 947712 h 1138904"/>
              <a:gd name="connsiteX3" fmla="*/ 201298 w 1673525"/>
              <a:gd name="connsiteY3" fmla="*/ 1049806 h 1138904"/>
              <a:gd name="connsiteX4" fmla="*/ 1472227 w 1673525"/>
              <a:gd name="connsiteY4" fmla="*/ 1049806 h 1138904"/>
              <a:gd name="connsiteX5" fmla="*/ 1574321 w 1673525"/>
              <a:gd name="connsiteY5" fmla="*/ 947712 h 1138904"/>
              <a:gd name="connsiteX6" fmla="*/ 1574321 w 1673525"/>
              <a:gd name="connsiteY6" fmla="*/ 191192 h 1138904"/>
              <a:gd name="connsiteX7" fmla="*/ 1472227 w 1673525"/>
              <a:gd name="connsiteY7" fmla="*/ 89098 h 1138904"/>
              <a:gd name="connsiteX8" fmla="*/ 121031 w 1673525"/>
              <a:gd name="connsiteY8" fmla="*/ 0 h 1138904"/>
              <a:gd name="connsiteX9" fmla="*/ 1552494 w 1673525"/>
              <a:gd name="connsiteY9" fmla="*/ 0 h 1138904"/>
              <a:gd name="connsiteX10" fmla="*/ 1673525 w 1673525"/>
              <a:gd name="connsiteY10" fmla="*/ 121031 h 1138904"/>
              <a:gd name="connsiteX11" fmla="*/ 1673525 w 1673525"/>
              <a:gd name="connsiteY11" fmla="*/ 1017873 h 1138904"/>
              <a:gd name="connsiteX12" fmla="*/ 1552494 w 1673525"/>
              <a:gd name="connsiteY12" fmla="*/ 1138904 h 1138904"/>
              <a:gd name="connsiteX13" fmla="*/ 121031 w 1673525"/>
              <a:gd name="connsiteY13" fmla="*/ 1138904 h 1138904"/>
              <a:gd name="connsiteX14" fmla="*/ 0 w 1673525"/>
              <a:gd name="connsiteY14" fmla="*/ 1017873 h 1138904"/>
              <a:gd name="connsiteX15" fmla="*/ 0 w 1673525"/>
              <a:gd name="connsiteY15" fmla="*/ 121031 h 1138904"/>
              <a:gd name="connsiteX16" fmla="*/ 121031 w 1673525"/>
              <a:gd name="connsiteY16" fmla="*/ 0 h 11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3525" h="1138904">
                <a:moveTo>
                  <a:pt x="201298" y="89098"/>
                </a:moveTo>
                <a:cubicBezTo>
                  <a:pt x="144913" y="89098"/>
                  <a:pt x="99204" y="134807"/>
                  <a:pt x="99204" y="191192"/>
                </a:cubicBezTo>
                <a:lnTo>
                  <a:pt x="99204" y="947712"/>
                </a:lnTo>
                <a:cubicBezTo>
                  <a:pt x="99204" y="1004097"/>
                  <a:pt x="144913" y="1049806"/>
                  <a:pt x="201298" y="1049806"/>
                </a:cubicBezTo>
                <a:lnTo>
                  <a:pt x="1472227" y="1049806"/>
                </a:lnTo>
                <a:cubicBezTo>
                  <a:pt x="1528612" y="1049806"/>
                  <a:pt x="1574321" y="1004097"/>
                  <a:pt x="1574321" y="947712"/>
                </a:cubicBezTo>
                <a:lnTo>
                  <a:pt x="1574321" y="191192"/>
                </a:lnTo>
                <a:cubicBezTo>
                  <a:pt x="1574321" y="134807"/>
                  <a:pt x="1528612" y="89098"/>
                  <a:pt x="1472227" y="89098"/>
                </a:cubicBezTo>
                <a:close/>
                <a:moveTo>
                  <a:pt x="121031" y="0"/>
                </a:moveTo>
                <a:lnTo>
                  <a:pt x="1552494" y="0"/>
                </a:lnTo>
                <a:cubicBezTo>
                  <a:pt x="1619338" y="0"/>
                  <a:pt x="1673525" y="54187"/>
                  <a:pt x="1673525" y="121031"/>
                </a:cubicBezTo>
                <a:lnTo>
                  <a:pt x="1673525" y="1017873"/>
                </a:lnTo>
                <a:cubicBezTo>
                  <a:pt x="1673525" y="1084717"/>
                  <a:pt x="1619338" y="1138904"/>
                  <a:pt x="1552494" y="1138904"/>
                </a:cubicBezTo>
                <a:lnTo>
                  <a:pt x="121031" y="1138904"/>
                </a:lnTo>
                <a:cubicBezTo>
                  <a:pt x="54187" y="1138904"/>
                  <a:pt x="0" y="1084717"/>
                  <a:pt x="0" y="1017873"/>
                </a:cubicBezTo>
                <a:lnTo>
                  <a:pt x="0" y="121031"/>
                </a:lnTo>
                <a:cubicBezTo>
                  <a:pt x="0" y="54187"/>
                  <a:pt x="54187" y="0"/>
                  <a:pt x="121031" y="0"/>
                </a:cubicBezTo>
                <a:close/>
              </a:path>
            </a:pathLst>
          </a:custGeom>
          <a:solidFill>
            <a:schemeClr val="accent1">
              <a:lumMod val="60000"/>
              <a:lumOff val="40000"/>
            </a:schemeClr>
          </a:solid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lIns="144000" rIns="14400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rgbClr val="FF0000"/>
                </a:solidFill>
                <a:effectLst/>
                <a:uLnTx/>
                <a:uFillTx/>
                <a:latin typeface="方正粗黑宋简体" panose="02000000000000000000" pitchFamily="2" charset="-122"/>
                <a:ea typeface="方正粗黑宋简体" panose="02000000000000000000" pitchFamily="2" charset="-122"/>
                <a:cs typeface="+mn-cs"/>
              </a:rPr>
              <a:t>基本割集和基本环</a:t>
            </a:r>
          </a:p>
        </p:txBody>
      </p:sp>
      <p:sp>
        <p:nvSpPr>
          <p:cNvPr id="11" name="MH_Number_2">
            <a:hlinkClick r:id="rId10" action="ppaction://hlinksldjump"/>
          </p:cNvPr>
          <p:cNvSpPr/>
          <p:nvPr>
            <p:custDataLst>
              <p:tags r:id="rId8"/>
            </p:custDataLst>
          </p:nvPr>
        </p:nvSpPr>
        <p:spPr>
          <a:xfrm>
            <a:off x="7167563" y="3382963"/>
            <a:ext cx="428625" cy="331788"/>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FFFFF"/>
                </a:solidFill>
                <a:effectLst/>
                <a:uLnTx/>
                <a:uFillTx/>
                <a:latin typeface="+mn-lt"/>
                <a:ea typeface="Arial Unicode MS" panose="020B0604020202020204" charset="-122"/>
                <a:cs typeface="Arial Unicode MS" panose="020B0604020202020204" charset="-122"/>
              </a:rPr>
              <a:t>02</a:t>
            </a:r>
            <a:endParaRPr kumimoji="0" lang="zh-CN" altLang="en-US" sz="2800" b="0" i="0" u="none" strike="noStrike" kern="1200" cap="none" spc="0" normalizeH="0" baseline="0" noProof="0" dirty="0">
              <a:ln>
                <a:noFill/>
              </a:ln>
              <a:solidFill>
                <a:srgbClr val="FFFFFF"/>
              </a:solidFill>
              <a:effectLst/>
              <a:uLnTx/>
              <a:uFillTx/>
              <a:latin typeface="+mn-lt"/>
              <a:ea typeface="Arial Unicode MS" panose="020B0604020202020204" charset="-122"/>
              <a:cs typeface="Arial Unicode MS" panose="020B0604020202020204" charset="-122"/>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850" y="0"/>
            <a:ext cx="8540750" cy="549275"/>
          </a:xfrm>
        </p:spPr>
        <p:txBody>
          <a:bodyPr vert="horz" wrap="square" lIns="91440" tIns="45720" rIns="91440" bIns="45720" numCol="1" rtlCol="0" anchor="b" anchorCtr="0" compatLnSpc="1">
            <a:normAutofit fontScale="90000"/>
          </a:bodyPr>
          <a:lstStyle/>
          <a:p>
            <a:pPr marL="0" marR="0" lvl="1" indent="0" algn="ctr"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0" cap="none" spc="0" normalizeH="0" baseline="0" noProof="0" dirty="0">
                <a:ln>
                  <a:noFill/>
                </a:ln>
                <a:solidFill>
                  <a:sysClr val="windowText" lastClr="000000"/>
                </a:solidFill>
                <a:effectLst/>
                <a:uLnTx/>
                <a:uFillTx/>
                <a:latin typeface="幼圆" panose="02010509060101010101" pitchFamily="49" charset="-122"/>
                <a:ea typeface="幼圆" panose="02010509060101010101" pitchFamily="49" charset="-122"/>
                <a:cs typeface="+mn-ea"/>
              </a:rPr>
              <a:t>2.</a:t>
            </a:r>
            <a:r>
              <a:rPr kumimoji="0" lang="zh-CN" altLang="en-US" sz="3200" b="0" i="0" u="none" strike="noStrike" kern="0" cap="none" spc="0" normalizeH="0" baseline="0" noProof="0" dirty="0">
                <a:ln>
                  <a:noFill/>
                </a:ln>
                <a:solidFill>
                  <a:sysClr val="windowText" lastClr="000000"/>
                </a:solidFill>
                <a:effectLst/>
                <a:uLnTx/>
                <a:uFillTx/>
                <a:latin typeface="幼圆" panose="02010509060101010101" pitchFamily="49" charset="-122"/>
                <a:ea typeface="幼圆" panose="02010509060101010101" pitchFamily="49" charset="-122"/>
                <a:cs typeface="+mn-ea"/>
              </a:rPr>
              <a:t>基本割集和基本环</a:t>
            </a:r>
          </a:p>
        </p:txBody>
      </p:sp>
      <p:graphicFrame>
        <p:nvGraphicFramePr>
          <p:cNvPr id="207874" name="Object 4"/>
          <p:cNvGraphicFramePr>
            <a:graphicFrameLocks noGrp="1" noChangeAspect="1"/>
          </p:cNvGraphicFramePr>
          <p:nvPr>
            <p:ph idx="1"/>
          </p:nvPr>
        </p:nvGraphicFramePr>
        <p:xfrm>
          <a:off x="4232275" y="3213100"/>
          <a:ext cx="4308475" cy="2087563"/>
        </p:xfrm>
        <a:graphic>
          <a:graphicData uri="http://schemas.openxmlformats.org/presentationml/2006/ole">
            <mc:AlternateContent xmlns:mc="http://schemas.openxmlformats.org/markup-compatibility/2006">
              <mc:Choice xmlns:v="urn:schemas-microsoft-com:vml" Requires="v">
                <p:oleObj spid="_x0000_s45153" r:id="rId4" imgW="3803015" imgH="1849755" progId="Visio.Drawing.11">
                  <p:embed/>
                </p:oleObj>
              </mc:Choice>
              <mc:Fallback>
                <p:oleObj r:id="rId4" imgW="3803015" imgH="1849755" progId="Visio.Drawing.11">
                  <p:embed/>
                  <p:pic>
                    <p:nvPicPr>
                      <p:cNvPr id="0" name="图片 3143"/>
                      <p:cNvPicPr/>
                      <p:nvPr/>
                    </p:nvPicPr>
                    <p:blipFill>
                      <a:blip r:embed="rId5"/>
                      <a:stretch>
                        <a:fillRect/>
                      </a:stretch>
                    </p:blipFill>
                    <p:spPr>
                      <a:xfrm>
                        <a:off x="4232275" y="3213100"/>
                        <a:ext cx="4308475" cy="2087563"/>
                      </a:xfrm>
                      <a:prstGeom prst="rect">
                        <a:avLst/>
                      </a:prstGeom>
                      <a:noFill/>
                      <a:ln w="38100">
                        <a:miter/>
                      </a:ln>
                    </p:spPr>
                  </p:pic>
                </p:oleObj>
              </mc:Fallback>
            </mc:AlternateContent>
          </a:graphicData>
        </a:graphic>
      </p:graphicFrame>
      <p:sp>
        <p:nvSpPr>
          <p:cNvPr id="207875" name="Rectangle 3"/>
          <p:cNvSpPr>
            <a:spLocks noGrp="1" noRot="1"/>
          </p:cNvSpPr>
          <p:nvPr>
            <p:ph type="body" sz="half" idx="4294967295"/>
          </p:nvPr>
        </p:nvSpPr>
        <p:spPr>
          <a:xfrm>
            <a:off x="-9525" y="765175"/>
            <a:ext cx="9036050" cy="5184775"/>
          </a:xfrm>
        </p:spPr>
        <p:txBody>
          <a:bodyPr vert="horz" wrap="square" lIns="91440" tIns="45720" rIns="91440" bIns="45720" anchor="t"/>
          <a:lstStyle>
            <a:lvl1pPr lvl="0">
              <a:buClr>
                <a:srgbClr val="956B21"/>
              </a:buClr>
              <a:buSzPct val="50000"/>
              <a:buFont typeface="Wingdings" panose="05000000000000000000" pitchFamily="2" charset="2"/>
              <a:defRPr sz="2800"/>
            </a:lvl1pPr>
            <a:lvl2pPr lvl="1">
              <a:buClr>
                <a:srgbClr val="956B21"/>
              </a:buClr>
              <a:buSzTx/>
              <a:buFont typeface="Wingdings" panose="05000000000000000000" pitchFamily="2" charset="2"/>
              <a:defRPr sz="2400"/>
            </a:lvl2pPr>
            <a:lvl3pPr lvl="2">
              <a:buClrTx/>
              <a:buSzTx/>
              <a:buFont typeface="Wingdings" panose="05000000000000000000" pitchFamily="2" charset="2"/>
              <a:defRPr sz="2000"/>
            </a:lvl3pPr>
            <a:lvl4pPr lvl="3">
              <a:buClrTx/>
              <a:buSzTx/>
              <a:buFont typeface="Wingdings" panose="05000000000000000000" pitchFamily="2" charset="2"/>
              <a:defRPr sz="1800"/>
            </a:lvl4pPr>
            <a:lvl5pPr lvl="4">
              <a:buClrTx/>
              <a:buSzTx/>
              <a:buFont typeface="Wingdings" panose="05000000000000000000" pitchFamily="2" charset="2"/>
              <a:defRPr sz="1800"/>
            </a:lvl5pPr>
          </a:lstStyle>
          <a:p>
            <a:pPr lvl="2" indent="-228600" eaLnBrk="1" hangingPunct="1">
              <a:buClrTx/>
              <a:buSzTx/>
              <a:buFont typeface="Wingdings" panose="05000000000000000000" pitchFamily="2" charset="2"/>
              <a:buChar char="•"/>
            </a:pPr>
            <a:r>
              <a:rPr lang="en-US" altLang="zh-CN" sz="2800" b="1" dirty="0"/>
              <a:t>1</a:t>
            </a:r>
            <a:r>
              <a:rPr lang="zh-CN" altLang="en-US" sz="2800" b="1" dirty="0"/>
              <a:t>）基本割集：设</a:t>
            </a:r>
            <a:r>
              <a:rPr lang="en-US" altLang="zh-CN" sz="2800" b="1" dirty="0"/>
              <a:t>T</a:t>
            </a:r>
            <a:r>
              <a:rPr lang="zh-CN" altLang="en-US" sz="2800" b="1" dirty="0"/>
              <a:t>是联结图</a:t>
            </a:r>
            <a:r>
              <a:rPr lang="en-US" altLang="zh-CN" sz="2800" b="1" dirty="0"/>
              <a:t>G</a:t>
            </a:r>
            <a:r>
              <a:rPr lang="zh-CN" altLang="en-US" sz="2800" b="1" dirty="0"/>
              <a:t>的一棵主树，取</a:t>
            </a:r>
            <a:r>
              <a:rPr lang="zh-CN" altLang="en-US" sz="2800" b="1" dirty="0">
                <a:solidFill>
                  <a:srgbClr val="FF0000"/>
                </a:solidFill>
              </a:rPr>
              <a:t>一条树枝</a:t>
            </a:r>
            <a:r>
              <a:rPr lang="zh-CN" altLang="en-US" sz="2800" b="1" dirty="0"/>
              <a:t>与</a:t>
            </a:r>
            <a:r>
              <a:rPr lang="zh-CN" altLang="en-US" sz="2800" b="1" dirty="0">
                <a:solidFill>
                  <a:srgbClr val="FF0000"/>
                </a:solidFill>
              </a:rPr>
              <a:t>某些连枝</a:t>
            </a:r>
            <a:r>
              <a:rPr lang="zh-CN" altLang="en-US" sz="2800" b="1" dirty="0"/>
              <a:t>一定能构成一个割集，这种割集称为基本割集。</a:t>
            </a:r>
            <a:endParaRPr lang="en-US" altLang="zh-CN" sz="2800" b="1" dirty="0"/>
          </a:p>
          <a:p>
            <a:pPr lvl="2" indent="-228600" eaLnBrk="1" hangingPunct="1">
              <a:buClrTx/>
              <a:buSzTx/>
              <a:buFont typeface="Wingdings" panose="05000000000000000000" pitchFamily="2" charset="2"/>
              <a:buChar char="•"/>
            </a:pPr>
            <a:r>
              <a:rPr lang="zh-CN" altLang="en-US" sz="2800" b="1" dirty="0">
                <a:solidFill>
                  <a:srgbClr val="FF0000"/>
                </a:solidFill>
              </a:rPr>
              <a:t>基本割集只含一条树枝</a:t>
            </a:r>
            <a:endParaRPr lang="en-US" altLang="zh-CN" sz="2800" b="1" dirty="0"/>
          </a:p>
          <a:p>
            <a:pPr lvl="2" indent="-228600" eaLnBrk="1" hangingPunct="1">
              <a:buClrTx/>
              <a:buSzTx/>
              <a:buFont typeface="Wingdings" panose="05000000000000000000" pitchFamily="2" charset="2"/>
              <a:buChar char="•"/>
            </a:pPr>
            <a:r>
              <a:rPr lang="zh-CN" altLang="en-US" sz="2800" b="1" dirty="0"/>
              <a:t>若</a:t>
            </a:r>
            <a:r>
              <a:rPr lang="en-US" altLang="zh-CN" sz="2800" b="1" dirty="0"/>
              <a:t>G</a:t>
            </a:r>
            <a:r>
              <a:rPr lang="zh-CN" altLang="en-US" sz="2800" b="1" dirty="0"/>
              <a:t>有</a:t>
            </a:r>
            <a:r>
              <a:rPr lang="en-US" altLang="zh-CN" sz="2800" b="1" dirty="0"/>
              <a:t>n</a:t>
            </a:r>
            <a:r>
              <a:rPr lang="zh-CN" altLang="en-US" sz="2800" b="1" dirty="0"/>
              <a:t>个端，主树的树枝有</a:t>
            </a:r>
            <a:r>
              <a:rPr lang="en-US" altLang="zh-CN" sz="2800" b="1" dirty="0"/>
              <a:t>n-1</a:t>
            </a:r>
            <a:r>
              <a:rPr lang="zh-CN" altLang="en-US" sz="2800" b="1" dirty="0"/>
              <a:t>条，所以</a:t>
            </a:r>
            <a:r>
              <a:rPr lang="en-US" altLang="zh-CN" sz="2800" b="1" dirty="0">
                <a:solidFill>
                  <a:srgbClr val="FF0000"/>
                </a:solidFill>
              </a:rPr>
              <a:t>G</a:t>
            </a:r>
            <a:r>
              <a:rPr lang="zh-CN" altLang="en-US" sz="2800" b="1" dirty="0">
                <a:solidFill>
                  <a:srgbClr val="FF0000"/>
                </a:solidFill>
              </a:rPr>
              <a:t>有</a:t>
            </a:r>
            <a:r>
              <a:rPr lang="en-US" altLang="zh-CN" sz="2800" b="1" dirty="0">
                <a:solidFill>
                  <a:srgbClr val="FF0000"/>
                </a:solidFill>
              </a:rPr>
              <a:t>n-1</a:t>
            </a:r>
            <a:r>
              <a:rPr lang="zh-CN" altLang="en-US" sz="2800" b="1" dirty="0">
                <a:solidFill>
                  <a:srgbClr val="FF0000"/>
                </a:solidFill>
              </a:rPr>
              <a:t>个基本割集。</a:t>
            </a:r>
          </a:p>
        </p:txBody>
      </p:sp>
      <p:sp>
        <p:nvSpPr>
          <p:cNvPr id="59397" name="AutoShape 7"/>
          <p:cNvSpPr/>
          <p:nvPr/>
        </p:nvSpPr>
        <p:spPr bwMode="auto">
          <a:xfrm>
            <a:off x="250825" y="3500438"/>
            <a:ext cx="2881313" cy="2736850"/>
          </a:xfrm>
          <a:prstGeom prst="callout1">
            <a:avLst>
              <a:gd name="adj1" fmla="val 20853"/>
              <a:gd name="adj2" fmla="val 102526"/>
              <a:gd name="adj3" fmla="val 32951"/>
              <a:gd name="adj4" fmla="val 171987"/>
            </a:avLst>
          </a:prstGeom>
          <a:solidFill>
            <a:srgbClr val="FFFF00"/>
          </a:solidFill>
          <a:ln w="9525">
            <a:solidFill>
              <a:schemeClr val="tx1"/>
            </a:solidFill>
            <a:miter lim="800000"/>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主树</a:t>
            </a:r>
            <a:r>
              <a:rPr kumimoji="0" lang="en-US" altLang="zh-CN" sz="24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T={e</a:t>
            </a:r>
            <a:r>
              <a:rPr kumimoji="0" lang="en-US" altLang="zh-CN" sz="2400" b="1" i="0" u="none" strike="noStrike" kern="1200" cap="none" spc="0" normalizeH="0" baseline="-2500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1</a:t>
            </a:r>
            <a:r>
              <a:rPr kumimoji="0" lang="en-US" altLang="zh-CN" sz="24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,e</a:t>
            </a:r>
            <a:r>
              <a:rPr kumimoji="0" lang="en-US" altLang="zh-CN" sz="2400" b="1" i="0" u="none" strike="noStrike" kern="1200" cap="none" spc="0" normalizeH="0" baseline="-2500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3</a:t>
            </a:r>
            <a:r>
              <a:rPr kumimoji="0" lang="en-US" altLang="zh-CN" sz="24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,e</a:t>
            </a:r>
            <a:r>
              <a:rPr kumimoji="0" lang="en-US" altLang="zh-CN" sz="2400" b="1" i="0" u="none" strike="noStrike" kern="1200" cap="none" spc="0" normalizeH="0" baseline="-2500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4</a:t>
            </a:r>
            <a:r>
              <a:rPr kumimoji="0" lang="en-US" altLang="zh-CN" sz="24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,e</a:t>
            </a:r>
            <a:r>
              <a:rPr kumimoji="0" lang="en-US" altLang="zh-CN" sz="2400" b="1" i="0" u="none" strike="noStrike" kern="1200" cap="none" spc="0" normalizeH="0" baseline="-2500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6</a:t>
            </a:r>
            <a:r>
              <a:rPr kumimoji="0" lang="en-US" altLang="zh-CN" sz="24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连枝集为</a:t>
            </a:r>
            <a:r>
              <a:rPr kumimoji="0" lang="en-US" altLang="zh-CN" sz="24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{e</a:t>
            </a:r>
            <a:r>
              <a:rPr kumimoji="0" lang="en-US" altLang="zh-CN" sz="2400" b="1" i="0" u="none" strike="noStrike" kern="1200" cap="none" spc="0" normalizeH="0" baseline="-2500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2</a:t>
            </a:r>
            <a:r>
              <a:rPr kumimoji="0" lang="en-US" altLang="zh-CN" sz="24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,e</a:t>
            </a:r>
            <a:r>
              <a:rPr kumimoji="0" lang="en-US" altLang="zh-CN" sz="2400" b="1" i="0" u="none" strike="noStrike" kern="1200" cap="none" spc="0" normalizeH="0" baseline="-2500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5</a:t>
            </a:r>
            <a:r>
              <a:rPr kumimoji="0" lang="en-US" altLang="zh-CN" sz="24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基本割集如下：</a:t>
            </a: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e</a:t>
            </a:r>
            <a:r>
              <a:rPr kumimoji="0" lang="en-US" altLang="zh-CN" sz="2400" b="1" i="0" u="none" strike="noStrike" kern="1200" cap="none" spc="0" normalizeH="0" baseline="-2500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1</a:t>
            </a:r>
            <a:r>
              <a:rPr kumimoji="0" lang="en-US" altLang="zh-CN" sz="24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:S</a:t>
            </a:r>
            <a:r>
              <a:rPr kumimoji="0" lang="en-US" altLang="zh-CN" sz="2400" b="1" i="0" u="none" strike="noStrike" kern="1200" cap="none" spc="0" normalizeH="0" baseline="-2500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1</a:t>
            </a:r>
            <a:r>
              <a:rPr kumimoji="0" lang="en-US" altLang="zh-CN" sz="24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={e</a:t>
            </a:r>
            <a:r>
              <a:rPr kumimoji="0" lang="en-US" altLang="zh-CN" sz="2400" b="1" i="0" u="none" strike="noStrike" kern="1200" cap="none" spc="0" normalizeH="0" baseline="-2500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1</a:t>
            </a:r>
            <a:r>
              <a:rPr kumimoji="0" lang="en-US" altLang="zh-CN" sz="24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,e</a:t>
            </a:r>
            <a:r>
              <a:rPr kumimoji="0" lang="en-US" altLang="zh-CN" sz="2400" b="1" i="0" u="none" strike="noStrike" kern="1200" cap="none" spc="0" normalizeH="0" baseline="-2500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5</a:t>
            </a:r>
            <a:r>
              <a:rPr kumimoji="0" lang="en-US" altLang="zh-CN" sz="24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e</a:t>
            </a:r>
            <a:r>
              <a:rPr kumimoji="0" lang="en-US" altLang="zh-CN" sz="2400" b="1" i="0" u="none" strike="noStrike" kern="1200" cap="none" spc="0" normalizeH="0" baseline="-2500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3</a:t>
            </a:r>
            <a:r>
              <a:rPr kumimoji="0" lang="en-US" altLang="zh-CN" sz="24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:S</a:t>
            </a:r>
            <a:r>
              <a:rPr kumimoji="0" lang="en-US" altLang="zh-CN" sz="2400" b="1" i="0" u="none" strike="noStrike" kern="1200" cap="none" spc="0" normalizeH="0" baseline="-2500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2</a:t>
            </a:r>
            <a:r>
              <a:rPr kumimoji="0" lang="en-US" altLang="zh-CN" sz="24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={e</a:t>
            </a:r>
            <a:r>
              <a:rPr kumimoji="0" lang="en-US" altLang="zh-CN" sz="2400" b="1" i="0" u="none" strike="noStrike" kern="1200" cap="none" spc="0" normalizeH="0" baseline="-2500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3</a:t>
            </a:r>
            <a:r>
              <a:rPr kumimoji="0" lang="en-US" altLang="zh-CN" sz="24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,e</a:t>
            </a:r>
            <a:r>
              <a:rPr kumimoji="0" lang="en-US" altLang="zh-CN" sz="2400" b="1" i="0" u="none" strike="noStrike" kern="1200" cap="none" spc="0" normalizeH="0" baseline="-2500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2</a:t>
            </a:r>
            <a:r>
              <a:rPr kumimoji="0" lang="en-US" altLang="zh-CN" sz="24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e</a:t>
            </a:r>
            <a:r>
              <a:rPr kumimoji="0" lang="en-US" altLang="zh-CN" sz="2400" b="1" i="0" u="none" strike="noStrike" kern="1200" cap="none" spc="0" normalizeH="0" baseline="-2500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4</a:t>
            </a:r>
            <a:r>
              <a:rPr kumimoji="0" lang="en-US" altLang="zh-CN" sz="24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:S</a:t>
            </a:r>
            <a:r>
              <a:rPr kumimoji="0" lang="en-US" altLang="zh-CN" sz="2400" b="1" i="0" u="none" strike="noStrike" kern="1200" cap="none" spc="0" normalizeH="0" baseline="-2500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3</a:t>
            </a:r>
            <a:r>
              <a:rPr kumimoji="0" lang="en-US" altLang="zh-CN" sz="24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={e</a:t>
            </a:r>
            <a:r>
              <a:rPr kumimoji="0" lang="en-US" altLang="zh-CN" sz="2400" b="1" i="0" u="none" strike="noStrike" kern="1200" cap="none" spc="0" normalizeH="0" baseline="-2500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4</a:t>
            </a:r>
            <a:r>
              <a:rPr kumimoji="0" lang="en-US" altLang="zh-CN" sz="24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,e</a:t>
            </a:r>
            <a:r>
              <a:rPr kumimoji="0" lang="en-US" altLang="zh-CN" sz="2400" b="1" i="0" u="none" strike="noStrike" kern="1200" cap="none" spc="0" normalizeH="0" baseline="-2500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5</a:t>
            </a:r>
            <a:r>
              <a:rPr kumimoji="0" lang="en-US" altLang="zh-CN" sz="24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a:t>
            </a: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e</a:t>
            </a:r>
            <a:r>
              <a:rPr kumimoji="0" lang="en-US" altLang="zh-CN" sz="2400" b="1" i="0" u="none" strike="noStrike" kern="1200" cap="none" spc="0" normalizeH="0" baseline="-2500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6</a:t>
            </a:r>
            <a:r>
              <a:rPr kumimoji="0" lang="en-US" altLang="zh-CN" sz="24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:S</a:t>
            </a:r>
            <a:r>
              <a:rPr kumimoji="0" lang="en-US" altLang="zh-CN" sz="2400" b="1" i="0" u="none" strike="noStrike" kern="1200" cap="none" spc="0" normalizeH="0" baseline="-2500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4</a:t>
            </a:r>
            <a:r>
              <a:rPr kumimoji="0" lang="en-US" altLang="zh-CN" sz="24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={e</a:t>
            </a:r>
            <a:r>
              <a:rPr kumimoji="0" lang="en-US" altLang="zh-CN" sz="2400" b="1" i="0" u="none" strike="noStrike" kern="1200" cap="none" spc="0" normalizeH="0" baseline="-2500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6</a:t>
            </a:r>
            <a:r>
              <a:rPr kumimoji="0" lang="en-US" altLang="zh-CN" sz="24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,e</a:t>
            </a:r>
            <a:r>
              <a:rPr kumimoji="0" lang="en-US" altLang="zh-CN" sz="2400" b="1" i="0" u="none" strike="noStrike" kern="1200" cap="none" spc="0" normalizeH="0" baseline="-2500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2</a:t>
            </a:r>
            <a:r>
              <a:rPr kumimoji="0" lang="en-US" altLang="zh-CN" sz="24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,e</a:t>
            </a:r>
            <a:r>
              <a:rPr kumimoji="0" lang="en-US" altLang="zh-CN" sz="2400" b="1" i="0" u="none" strike="noStrike" kern="1200" cap="none" spc="0" normalizeH="0" baseline="-2500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5</a:t>
            </a:r>
            <a:r>
              <a:rPr kumimoji="0" lang="en-US" altLang="zh-CN" sz="2400" b="1"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宋体" panose="02010600030101010101" pitchFamily="2" charset="-122"/>
                <a:cs typeface="+mn-cs"/>
              </a:rPr>
              <a:t>}</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63"/>
</p:tagLst>
</file>

<file path=ppt/tags/tag10.xml><?xml version="1.0" encoding="utf-8"?>
<p:tagLst xmlns:a="http://schemas.openxmlformats.org/drawingml/2006/main" xmlns:r="http://schemas.openxmlformats.org/officeDocument/2006/relationships" xmlns:p="http://schemas.openxmlformats.org/presentationml/2006/main">
  <p:tag name="PA_FULI" val="口袋动画_www.papocket.com"/>
  <p:tag name="PA" val="v5.0.0"/>
  <p:tag name="POCKET_APPLY_TIME" val="2020年2月16日"/>
  <p:tag name="POCKET_APPLY_TYPE" val="Slide"/>
</p:tagLst>
</file>

<file path=ppt/tags/tag100.xml><?xml version="1.0" encoding="utf-8"?>
<p:tagLst xmlns:a="http://schemas.openxmlformats.org/drawingml/2006/main" xmlns:r="http://schemas.openxmlformats.org/officeDocument/2006/relationships" xmlns:p="http://schemas.openxmlformats.org/presentationml/2006/main">
  <p:tag name="PA_FULI" val="口袋动画_www.papocket.com"/>
  <p:tag name="POCKET_APPLY_TIME" val="2020年2月16日"/>
  <p:tag name="POCKET_APPLY_TYPE" val="Slide"/>
  <p:tag name="PA" val="v5.2.9"/>
  <p:tag name="WHOLESPTYPE" val="Shape_SubTitle"/>
</p:tagLst>
</file>

<file path=ppt/tags/tag101.xml><?xml version="1.0" encoding="utf-8"?>
<p:tagLst xmlns:a="http://schemas.openxmlformats.org/drawingml/2006/main" xmlns:r="http://schemas.openxmlformats.org/officeDocument/2006/relationships" xmlns:p="http://schemas.openxmlformats.org/presentationml/2006/main">
  <p:tag name="RESOURCELIBID_LIB" val="308830"/>
  <p:tag name="WHOLEPAGETYPE" val="Page_Cat"/>
</p:tagLst>
</file>

<file path=ppt/tags/tag102.xml><?xml version="1.0" encoding="utf-8"?>
<p:tagLst xmlns:a="http://schemas.openxmlformats.org/drawingml/2006/main" xmlns:r="http://schemas.openxmlformats.org/officeDocument/2006/relationships" xmlns:p="http://schemas.openxmlformats.org/presentationml/2006/main">
  <p:tag name="PA" val="v5.2.9"/>
  <p:tag name="WHOLESPTYPE" val="Shape_Other"/>
</p:tagLst>
</file>

<file path=ppt/tags/tag103.xml><?xml version="1.0" encoding="utf-8"?>
<p:tagLst xmlns:a="http://schemas.openxmlformats.org/drawingml/2006/main" xmlns:r="http://schemas.openxmlformats.org/officeDocument/2006/relationships" xmlns:p="http://schemas.openxmlformats.org/presentationml/2006/main">
  <p:tag name="PA" val="v5.2.9"/>
  <p:tag name="WHOLESPTYPE" val="Shape_Title"/>
</p:tagLst>
</file>

<file path=ppt/tags/tag104.xml><?xml version="1.0" encoding="utf-8"?>
<p:tagLst xmlns:a="http://schemas.openxmlformats.org/drawingml/2006/main" xmlns:r="http://schemas.openxmlformats.org/officeDocument/2006/relationships" xmlns:p="http://schemas.openxmlformats.org/presentationml/2006/main">
  <p:tag name="PA" val="v5.2.9"/>
  <p:tag name="WHOLESPTYPE" val="Shape_Pictire"/>
</p:tagLst>
</file>

<file path=ppt/tags/tag105.xml><?xml version="1.0" encoding="utf-8"?>
<p:tagLst xmlns:a="http://schemas.openxmlformats.org/drawingml/2006/main" xmlns:r="http://schemas.openxmlformats.org/officeDocument/2006/relationships" xmlns:p="http://schemas.openxmlformats.org/presentationml/2006/main">
  <p:tag name="RESOURCELIBID_LIB" val="308830"/>
  <p:tag name="WHOLEPAGETYPE" val="Page_End"/>
</p:tagLst>
</file>

<file path=ppt/tags/tag106.xml><?xml version="1.0" encoding="utf-8"?>
<p:tagLst xmlns:a="http://schemas.openxmlformats.org/drawingml/2006/main" xmlns:r="http://schemas.openxmlformats.org/officeDocument/2006/relationships" xmlns:p="http://schemas.openxmlformats.org/presentationml/2006/main">
  <p:tag name="PA" val="v5.2.9"/>
  <p:tag name="WHOLESPTYPE" val="Shape_Pictire"/>
</p:tagLst>
</file>

<file path=ppt/tags/tag107.xml><?xml version="1.0" encoding="utf-8"?>
<p:tagLst xmlns:a="http://schemas.openxmlformats.org/drawingml/2006/main" xmlns:r="http://schemas.openxmlformats.org/officeDocument/2006/relationships" xmlns:p="http://schemas.openxmlformats.org/presentationml/2006/main">
  <p:tag name="PA" val="v5.2.9"/>
  <p:tag name="WHOLESPTYPE" val="Shape_Title"/>
</p:tagLst>
</file>

<file path=ppt/tags/tag108.xml><?xml version="1.0" encoding="utf-8"?>
<p:tagLst xmlns:a="http://schemas.openxmlformats.org/drawingml/2006/main" xmlns:r="http://schemas.openxmlformats.org/officeDocument/2006/relationships" xmlns:p="http://schemas.openxmlformats.org/presentationml/2006/main">
  <p:tag name="PA" val="v5.2.9"/>
  <p:tag name="WHOLESPTYPE" val="Shape_Other"/>
</p:tagLst>
</file>

<file path=ppt/tags/tag109.xml><?xml version="1.0" encoding="utf-8"?>
<p:tagLst xmlns:a="http://schemas.openxmlformats.org/drawingml/2006/main" xmlns:r="http://schemas.openxmlformats.org/officeDocument/2006/relationships" xmlns:p="http://schemas.openxmlformats.org/presentationml/2006/main">
  <p:tag name="PA" val="v5.2.9"/>
  <p:tag name="WHOLESPTYPE" val="Shape_Other"/>
</p:tagLst>
</file>

<file path=ppt/tags/tag11.xml><?xml version="1.0" encoding="utf-8"?>
<p:tagLst xmlns:a="http://schemas.openxmlformats.org/drawingml/2006/main" xmlns:r="http://schemas.openxmlformats.org/officeDocument/2006/relationships" xmlns:p="http://schemas.openxmlformats.org/presentationml/2006/main">
  <p:tag name="PA_FULI" val="口袋动画_www.papocket.com"/>
  <p:tag name="PA" val="v5.0.0"/>
  <p:tag name="POCKET_APPLY_TIME" val="2020年2月16日"/>
  <p:tag name="POCKET_APPLY_TYPE" val="Slide"/>
</p:tagLst>
</file>

<file path=ppt/tags/tag110.xml><?xml version="1.0" encoding="utf-8"?>
<p:tagLst xmlns:a="http://schemas.openxmlformats.org/drawingml/2006/main" xmlns:r="http://schemas.openxmlformats.org/officeDocument/2006/relationships" xmlns:p="http://schemas.openxmlformats.org/presentationml/2006/main">
  <p:tag name="PA" val="v5.2.9"/>
  <p:tag name="WHOLESPTYPE" val="Shape_SubTitle"/>
</p:tagLst>
</file>

<file path=ppt/tags/tag111.xml><?xml version="1.0" encoding="utf-8"?>
<p:tagLst xmlns:a="http://schemas.openxmlformats.org/drawingml/2006/main" xmlns:r="http://schemas.openxmlformats.org/officeDocument/2006/relationships" xmlns:p="http://schemas.openxmlformats.org/presentationml/2006/main">
  <p:tag name="RESOURCELIBID_LIB" val="308830"/>
  <p:tag name="WHOLEPAGETYPE" val="Page_End"/>
</p:tagLst>
</file>

<file path=ppt/tags/tag112.xml><?xml version="1.0" encoding="utf-8"?>
<p:tagLst xmlns:a="http://schemas.openxmlformats.org/drawingml/2006/main" xmlns:r="http://schemas.openxmlformats.org/officeDocument/2006/relationships" xmlns:p="http://schemas.openxmlformats.org/presentationml/2006/main">
  <p:tag name="PA" val="v5.2.9"/>
  <p:tag name="WHOLESPTYPE" val="Shape_Pictire"/>
</p:tagLst>
</file>

<file path=ppt/tags/tag113.xml><?xml version="1.0" encoding="utf-8"?>
<p:tagLst xmlns:a="http://schemas.openxmlformats.org/drawingml/2006/main" xmlns:r="http://schemas.openxmlformats.org/officeDocument/2006/relationships" xmlns:p="http://schemas.openxmlformats.org/presentationml/2006/main">
  <p:tag name="PA" val="v5.2.9"/>
  <p:tag name="WHOLESPTYPE" val="Shape_Title"/>
</p:tagLst>
</file>

<file path=ppt/tags/tag114.xml><?xml version="1.0" encoding="utf-8"?>
<p:tagLst xmlns:a="http://schemas.openxmlformats.org/drawingml/2006/main" xmlns:r="http://schemas.openxmlformats.org/officeDocument/2006/relationships" xmlns:p="http://schemas.openxmlformats.org/presentationml/2006/main">
  <p:tag name="PA" val="v5.2.9"/>
  <p:tag name="WHOLESPTYPE" val="Shape_Other"/>
</p:tagLst>
</file>

<file path=ppt/tags/tag115.xml><?xml version="1.0" encoding="utf-8"?>
<p:tagLst xmlns:a="http://schemas.openxmlformats.org/drawingml/2006/main" xmlns:r="http://schemas.openxmlformats.org/officeDocument/2006/relationships" xmlns:p="http://schemas.openxmlformats.org/presentationml/2006/main">
  <p:tag name="PA" val="v5.2.9"/>
  <p:tag name="WHOLESPTYPE" val="Shape_SubTitle"/>
</p:tagLst>
</file>

<file path=ppt/tags/tag116.xml><?xml version="1.0" encoding="utf-8"?>
<p:tagLst xmlns:a="http://schemas.openxmlformats.org/drawingml/2006/main" xmlns:r="http://schemas.openxmlformats.org/officeDocument/2006/relationships" xmlns:p="http://schemas.openxmlformats.org/presentationml/2006/main">
  <p:tag name="RESOURCELIBID_SLIDE" val="308661"/>
  <p:tag name="RESOURCELIB_SLIDETYPE" val="12"/>
  <p:tag name="POCKET_APPLY_TIME" val="2020年2月16日"/>
  <p:tag name="POCKET_APPLY_TYPE" val="Slide"/>
  <p:tag name="RESOURCELIBID_LIB" val="308830"/>
  <p:tag name="WHOLEPAGETYPE" val="Page_Head"/>
</p:tagLst>
</file>

<file path=ppt/tags/tag117.xml><?xml version="1.0" encoding="utf-8"?>
<p:tagLst xmlns:a="http://schemas.openxmlformats.org/drawingml/2006/main" xmlns:r="http://schemas.openxmlformats.org/officeDocument/2006/relationships" xmlns:p="http://schemas.openxmlformats.org/presentationml/2006/main">
  <p:tag name="PA_FULI" val="口袋动画_www.papocket.com"/>
  <p:tag name="POCKET_APPLY_TIME" val="2020年2月16日"/>
  <p:tag name="POCKET_APPLY_TYPE" val="Slide"/>
  <p:tag name="PA" val="v5.2.9"/>
  <p:tag name="WHOLESPTYPE" val="Shape_SubTitle"/>
</p:tagLst>
</file>

<file path=ppt/tags/tag118.xml><?xml version="1.0" encoding="utf-8"?>
<p:tagLst xmlns:a="http://schemas.openxmlformats.org/drawingml/2006/main" xmlns:r="http://schemas.openxmlformats.org/officeDocument/2006/relationships" xmlns:p="http://schemas.openxmlformats.org/presentationml/2006/main">
  <p:tag name="PA_FULI" val="口袋动画_www.papocket.com"/>
  <p:tag name="POCKET_APPLY_TIME" val="2020年2月16日"/>
  <p:tag name="POCKET_APPLY_TYPE" val="Slide"/>
  <p:tag name="PA" val="v5.2.9"/>
  <p:tag name="WHOLESPTYPE" val="Shape_SubTitle"/>
</p:tagLst>
</file>

<file path=ppt/tags/tag119.xml><?xml version="1.0" encoding="utf-8"?>
<p:tagLst xmlns:a="http://schemas.openxmlformats.org/drawingml/2006/main" xmlns:r="http://schemas.openxmlformats.org/officeDocument/2006/relationships" xmlns:p="http://schemas.openxmlformats.org/presentationml/2006/main">
  <p:tag name="PA_FULI" val="口袋动画_www.papocket.com"/>
  <p:tag name="POCKET_APPLY_TIME" val="2020年2月16日"/>
  <p:tag name="POCKET_APPLY_TYPE" val="Slide"/>
  <p:tag name="PA" val="v5.2.9"/>
  <p:tag name="WHOLESPTYPE" val="Shape_SubTitle"/>
</p:tagLst>
</file>

<file path=ppt/tags/tag12.xml><?xml version="1.0" encoding="utf-8"?>
<p:tagLst xmlns:a="http://schemas.openxmlformats.org/drawingml/2006/main" xmlns:r="http://schemas.openxmlformats.org/officeDocument/2006/relationships" xmlns:p="http://schemas.openxmlformats.org/presentationml/2006/main">
  <p:tag name="PA_FULI" val="口袋动画_www.papocket.com"/>
  <p:tag name="PA" val="v5.0.0"/>
  <p:tag name="POCKET_APPLY_TIME" val="2020年2月16日"/>
  <p:tag name="POCKET_APPLY_TYPE" val="Slide"/>
</p:tagLst>
</file>

<file path=ppt/tags/tag120.xml><?xml version="1.0" encoding="utf-8"?>
<p:tagLst xmlns:a="http://schemas.openxmlformats.org/drawingml/2006/main" xmlns:r="http://schemas.openxmlformats.org/officeDocument/2006/relationships" xmlns:p="http://schemas.openxmlformats.org/presentationml/2006/main">
  <p:tag name="PA_FULI" val="口袋动画_www.papocket.com"/>
  <p:tag name="POCKET_APPLY_TIME" val="2020年2月16日"/>
  <p:tag name="POCKET_APPLY_TYPE" val="Slide"/>
  <p:tag name="PA" val="v5.2.9"/>
  <p:tag name="WHOLESPTYPE" val="Shape_SubTitle"/>
</p:tagLst>
</file>

<file path=ppt/tags/tag121.xml><?xml version="1.0" encoding="utf-8"?>
<p:tagLst xmlns:a="http://schemas.openxmlformats.org/drawingml/2006/main" xmlns:r="http://schemas.openxmlformats.org/officeDocument/2006/relationships" xmlns:p="http://schemas.openxmlformats.org/presentationml/2006/main">
  <p:tag name="PA_FULI" val="口袋动画_www.papocket.com"/>
  <p:tag name="POCKET_APPLY_TIME" val="2020年2月16日"/>
  <p:tag name="POCKET_APPLY_TYPE" val="Slide"/>
  <p:tag name="PA" val="v5.2.9"/>
  <p:tag name="WHOLESPTYPE" val="Shape_SubTitle"/>
</p:tagLst>
</file>

<file path=ppt/tags/tag122.xml><?xml version="1.0" encoding="utf-8"?>
<p:tagLst xmlns:a="http://schemas.openxmlformats.org/drawingml/2006/main" xmlns:r="http://schemas.openxmlformats.org/officeDocument/2006/relationships" xmlns:p="http://schemas.openxmlformats.org/presentationml/2006/main">
  <p:tag name="PA_FULI" val="口袋动画_www.papocket.com"/>
  <p:tag name="POCKET_APPLY_TIME" val="2020年2月16日"/>
  <p:tag name="POCKET_APPLY_TYPE" val="Slide"/>
  <p:tag name="PA" val="v5.2.9"/>
  <p:tag name="WHOLESPTYPE" val="Shape_Other"/>
</p:tagLst>
</file>

<file path=ppt/tags/tag123.xml><?xml version="1.0" encoding="utf-8"?>
<p:tagLst xmlns:a="http://schemas.openxmlformats.org/drawingml/2006/main" xmlns:r="http://schemas.openxmlformats.org/officeDocument/2006/relationships" xmlns:p="http://schemas.openxmlformats.org/presentationml/2006/main">
  <p:tag name="PA_FULI" val="口袋动画_www.papocket.com"/>
  <p:tag name="POCKET_APPLY_TIME" val="2020年2月16日"/>
  <p:tag name="POCKET_APPLY_TYPE" val="Slide"/>
  <p:tag name="PA" val="v5.2.9"/>
  <p:tag name="WHOLESPTYPE" val="Shape_Other"/>
</p:tagLst>
</file>

<file path=ppt/tags/tag124.xml><?xml version="1.0" encoding="utf-8"?>
<p:tagLst xmlns:a="http://schemas.openxmlformats.org/drawingml/2006/main" xmlns:r="http://schemas.openxmlformats.org/officeDocument/2006/relationships" xmlns:p="http://schemas.openxmlformats.org/presentationml/2006/main">
  <p:tag name="PA_FULI" val="口袋动画_www.papocket.com"/>
  <p:tag name="POCKET_APPLY_TIME" val="2020年2月16日"/>
  <p:tag name="POCKET_APPLY_TYPE" val="Slide"/>
  <p:tag name="PA" val="v5.2.9"/>
  <p:tag name="WHOLESPTYPE" val="Shape_Pictire"/>
</p:tagLst>
</file>

<file path=ppt/tags/tag125.xml><?xml version="1.0" encoding="utf-8"?>
<p:tagLst xmlns:a="http://schemas.openxmlformats.org/drawingml/2006/main" xmlns:r="http://schemas.openxmlformats.org/officeDocument/2006/relationships" xmlns:p="http://schemas.openxmlformats.org/presentationml/2006/main">
  <p:tag name="PA_FULI" val="口袋动画_www.papocket.com"/>
  <p:tag name="POCKET_APPLY_TIME" val="2020年2月16日"/>
  <p:tag name="POCKET_APPLY_TYPE" val="Slide"/>
  <p:tag name="PA" val="v5.2.9"/>
  <p:tag name="WHOLESPTYPE" val="Shape_Pictire"/>
</p:tagLst>
</file>

<file path=ppt/tags/tag126.xml><?xml version="1.0" encoding="utf-8"?>
<p:tagLst xmlns:a="http://schemas.openxmlformats.org/drawingml/2006/main" xmlns:r="http://schemas.openxmlformats.org/officeDocument/2006/relationships" xmlns:p="http://schemas.openxmlformats.org/presentationml/2006/main">
  <p:tag name="PA_FULI" val="口袋动画_www.papocket.com"/>
  <p:tag name="POCKET_APPLY_TIME" val="2020年2月16日"/>
  <p:tag name="POCKET_APPLY_TYPE" val="Slide"/>
  <p:tag name="PA" val="v5.2.9"/>
  <p:tag name="WHOLESPTYPE" val="Shape_Pictire"/>
</p:tagLst>
</file>

<file path=ppt/tags/tag127.xml><?xml version="1.0" encoding="utf-8"?>
<p:tagLst xmlns:a="http://schemas.openxmlformats.org/drawingml/2006/main" xmlns:r="http://schemas.openxmlformats.org/officeDocument/2006/relationships" xmlns:p="http://schemas.openxmlformats.org/presentationml/2006/main">
  <p:tag name="PA_FULI" val="口袋动画_www.papocket.com"/>
  <p:tag name="POCKET_APPLY_TIME" val="2020年2月16日"/>
  <p:tag name="POCKET_APPLY_TYPE" val="Slide"/>
  <p:tag name="PA" val="v5.2.9"/>
  <p:tag name="WHOLESPTYPE" val="Shape_Pictire"/>
</p:tagLst>
</file>

<file path=ppt/tags/tag128.xml><?xml version="1.0" encoding="utf-8"?>
<p:tagLst xmlns:a="http://schemas.openxmlformats.org/drawingml/2006/main" xmlns:r="http://schemas.openxmlformats.org/officeDocument/2006/relationships" xmlns:p="http://schemas.openxmlformats.org/presentationml/2006/main">
  <p:tag name="PA_FULI" val="口袋动画_www.papocket.com"/>
  <p:tag name="POCKET_APPLY_TIME" val="2020年2月16日"/>
  <p:tag name="POCKET_APPLY_TYPE" val="Slide"/>
  <p:tag name="PA" val="v5.2.9"/>
  <p:tag name="WHOLESPTYPE" val="Shape_SubTitle"/>
</p:tagLst>
</file>

<file path=ppt/tags/tag129.xml><?xml version="1.0" encoding="utf-8"?>
<p:tagLst xmlns:a="http://schemas.openxmlformats.org/drawingml/2006/main" xmlns:r="http://schemas.openxmlformats.org/officeDocument/2006/relationships" xmlns:p="http://schemas.openxmlformats.org/presentationml/2006/main">
  <p:tag name="PA_FULI" val="口袋动画_www.papocket.com"/>
  <p:tag name="POCKET_APPLY_TIME" val="2020年2月16日"/>
  <p:tag name="POCKET_APPLY_TYPE" val="Slide"/>
  <p:tag name="PA" val="v5.2.9"/>
  <p:tag name="WHOLESPTYPE" val="Shape_SubTitle"/>
</p:tagLst>
</file>

<file path=ppt/tags/tag13.xml><?xml version="1.0" encoding="utf-8"?>
<p:tagLst xmlns:a="http://schemas.openxmlformats.org/drawingml/2006/main" xmlns:r="http://schemas.openxmlformats.org/officeDocument/2006/relationships" xmlns:p="http://schemas.openxmlformats.org/presentationml/2006/main">
  <p:tag name="PA_FULI" val="口袋动画_www.papocket.com"/>
  <p:tag name="PA" val="v5.0.0"/>
  <p:tag name="POCKET_APPLY_TIME" val="2020年2月16日"/>
  <p:tag name="POCKET_APPLY_TYPE" val="Slide"/>
</p:tagLst>
</file>

<file path=ppt/tags/tag130.xml><?xml version="1.0" encoding="utf-8"?>
<p:tagLst xmlns:a="http://schemas.openxmlformats.org/drawingml/2006/main" xmlns:r="http://schemas.openxmlformats.org/officeDocument/2006/relationships" xmlns:p="http://schemas.openxmlformats.org/presentationml/2006/main">
  <p:tag name="PA_FULI" val="口袋动画_www.papocket.com"/>
  <p:tag name="POCKET_APPLY_TIME" val="2020年2月16日"/>
  <p:tag name="POCKET_APPLY_TYPE" val="Slide"/>
  <p:tag name="PA" val="v5.2.9"/>
  <p:tag name="WHOLESPTYPE" val="Shape_SubTitle"/>
</p:tagLst>
</file>

<file path=ppt/tags/tag131.xml><?xml version="1.0" encoding="utf-8"?>
<p:tagLst xmlns:a="http://schemas.openxmlformats.org/drawingml/2006/main" xmlns:r="http://schemas.openxmlformats.org/officeDocument/2006/relationships" xmlns:p="http://schemas.openxmlformats.org/presentationml/2006/main">
  <p:tag name="PA_FULI" val="口袋动画_www.papocket.com"/>
  <p:tag name="POCKET_APPLY_TIME" val="2020年2月16日"/>
  <p:tag name="POCKET_APPLY_TYPE" val="Slide"/>
  <p:tag name="PA" val="v5.2.9"/>
  <p:tag name="WHOLESPTYPE" val="Shape_SubTitle"/>
</p:tagLst>
</file>

<file path=ppt/tags/tag132.xml><?xml version="1.0" encoding="utf-8"?>
<p:tagLst xmlns:a="http://schemas.openxmlformats.org/drawingml/2006/main" xmlns:r="http://schemas.openxmlformats.org/officeDocument/2006/relationships" xmlns:p="http://schemas.openxmlformats.org/presentationml/2006/main">
  <p:tag name="PA" val="v5.2.9"/>
</p:tagLst>
</file>

<file path=ppt/tags/tag133.xml><?xml version="1.0" encoding="utf-8"?>
<p:tagLst xmlns:a="http://schemas.openxmlformats.org/drawingml/2006/main" xmlns:r="http://schemas.openxmlformats.org/officeDocument/2006/relationships" xmlns:p="http://schemas.openxmlformats.org/presentationml/2006/main">
  <p:tag name="PA" val="v5.2.9"/>
</p:tagLst>
</file>

<file path=ppt/tags/tag134.xml><?xml version="1.0" encoding="utf-8"?>
<p:tagLst xmlns:a="http://schemas.openxmlformats.org/drawingml/2006/main" xmlns:r="http://schemas.openxmlformats.org/officeDocument/2006/relationships" xmlns:p="http://schemas.openxmlformats.org/presentationml/2006/main">
  <p:tag name="PA" val="v5.2.9"/>
</p:tagLst>
</file>

<file path=ppt/tags/tag135.xml><?xml version="1.0" encoding="utf-8"?>
<p:tagLst xmlns:a="http://schemas.openxmlformats.org/drawingml/2006/main" xmlns:r="http://schemas.openxmlformats.org/officeDocument/2006/relationships" xmlns:p="http://schemas.openxmlformats.org/presentationml/2006/main">
  <p:tag name="PA" val="v5.2.9"/>
</p:tagLst>
</file>

<file path=ppt/tags/tag136.xml><?xml version="1.0" encoding="utf-8"?>
<p:tagLst xmlns:a="http://schemas.openxmlformats.org/drawingml/2006/main" xmlns:r="http://schemas.openxmlformats.org/officeDocument/2006/relationships" xmlns:p="http://schemas.openxmlformats.org/presentationml/2006/main">
  <p:tag name="PA" val="v5.2.9"/>
</p:tagLst>
</file>

<file path=ppt/tags/tag137.xml><?xml version="1.0" encoding="utf-8"?>
<p:tagLst xmlns:a="http://schemas.openxmlformats.org/drawingml/2006/main" xmlns:r="http://schemas.openxmlformats.org/officeDocument/2006/relationships" xmlns:p="http://schemas.openxmlformats.org/presentationml/2006/main">
  <p:tag name="PA" val="v5.2.9"/>
</p:tagLst>
</file>

<file path=ppt/tags/tag138.xml><?xml version="1.0" encoding="utf-8"?>
<p:tagLst xmlns:a="http://schemas.openxmlformats.org/drawingml/2006/main" xmlns:r="http://schemas.openxmlformats.org/officeDocument/2006/relationships" xmlns:p="http://schemas.openxmlformats.org/presentationml/2006/main">
  <p:tag name="PA" val="v5.2.9"/>
</p:tagLst>
</file>

<file path=ppt/tags/tag139.xml><?xml version="1.0" encoding="utf-8"?>
<p:tagLst xmlns:a="http://schemas.openxmlformats.org/drawingml/2006/main" xmlns:r="http://schemas.openxmlformats.org/officeDocument/2006/relationships" xmlns:p="http://schemas.openxmlformats.org/presentationml/2006/main">
  <p:tag name="PA" val="v5.2.9"/>
</p:tagLst>
</file>

<file path=ppt/tags/tag14.xml><?xml version="1.0" encoding="utf-8"?>
<p:tagLst xmlns:a="http://schemas.openxmlformats.org/drawingml/2006/main" xmlns:r="http://schemas.openxmlformats.org/officeDocument/2006/relationships" xmlns:p="http://schemas.openxmlformats.org/presentationml/2006/main">
  <p:tag name="PA_FULI" val="口袋动画_www.papocket.com"/>
  <p:tag name="PA" val="v5.0.0"/>
  <p:tag name="POCKET_APPLY_TIME" val="2020年2月16日"/>
  <p:tag name="POCKET_APPLY_TYPE" val="Slide"/>
</p:tagLst>
</file>

<file path=ppt/tags/tag140.xml><?xml version="1.0" encoding="utf-8"?>
<p:tagLst xmlns:a="http://schemas.openxmlformats.org/drawingml/2006/main" xmlns:r="http://schemas.openxmlformats.org/officeDocument/2006/relationships" xmlns:p="http://schemas.openxmlformats.org/presentationml/2006/main">
  <p:tag name="PA" val="v5.2.9"/>
</p:tagLst>
</file>

<file path=ppt/tags/tag141.xml><?xml version="1.0" encoding="utf-8"?>
<p:tagLst xmlns:a="http://schemas.openxmlformats.org/drawingml/2006/main" xmlns:r="http://schemas.openxmlformats.org/officeDocument/2006/relationships" xmlns:p="http://schemas.openxmlformats.org/presentationml/2006/main">
  <p:tag name="PA" val="v5.2.9"/>
</p:tagLst>
</file>

<file path=ppt/tags/tag142.xml><?xml version="1.0" encoding="utf-8"?>
<p:tagLst xmlns:a="http://schemas.openxmlformats.org/drawingml/2006/main" xmlns:r="http://schemas.openxmlformats.org/officeDocument/2006/relationships" xmlns:p="http://schemas.openxmlformats.org/presentationml/2006/main">
  <p:tag name="PA" val="v5.2.9"/>
</p:tagLst>
</file>

<file path=ppt/tags/tag143.xml><?xml version="1.0" encoding="utf-8"?>
<p:tagLst xmlns:a="http://schemas.openxmlformats.org/drawingml/2006/main" xmlns:r="http://schemas.openxmlformats.org/officeDocument/2006/relationships" xmlns:p="http://schemas.openxmlformats.org/presentationml/2006/main">
  <p:tag name="PA" val="v5.2.9"/>
</p:tagLst>
</file>

<file path=ppt/tags/tag144.xml><?xml version="1.0" encoding="utf-8"?>
<p:tagLst xmlns:a="http://schemas.openxmlformats.org/drawingml/2006/main" xmlns:r="http://schemas.openxmlformats.org/officeDocument/2006/relationships" xmlns:p="http://schemas.openxmlformats.org/presentationml/2006/main">
  <p:tag name="PA" val="v5.2.9"/>
</p:tagLst>
</file>

<file path=ppt/tags/tag145.xml><?xml version="1.0" encoding="utf-8"?>
<p:tagLst xmlns:a="http://schemas.openxmlformats.org/drawingml/2006/main" xmlns:r="http://schemas.openxmlformats.org/officeDocument/2006/relationships" xmlns:p="http://schemas.openxmlformats.org/presentationml/2006/main">
  <p:tag name="PA" val="v5.2.9"/>
</p:tagLst>
</file>

<file path=ppt/tags/tag146.xml><?xml version="1.0" encoding="utf-8"?>
<p:tagLst xmlns:a="http://schemas.openxmlformats.org/drawingml/2006/main" xmlns:r="http://schemas.openxmlformats.org/officeDocument/2006/relationships" xmlns:p="http://schemas.openxmlformats.org/presentationml/2006/main">
  <p:tag name="PA" val="v5.2.9"/>
</p:tagLst>
</file>

<file path=ppt/tags/tag147.xml><?xml version="1.0" encoding="utf-8"?>
<p:tagLst xmlns:a="http://schemas.openxmlformats.org/drawingml/2006/main" xmlns:r="http://schemas.openxmlformats.org/officeDocument/2006/relationships" xmlns:p="http://schemas.openxmlformats.org/presentationml/2006/main">
  <p:tag name="PA" val="v5.2.9"/>
</p:tagLst>
</file>

<file path=ppt/tags/tag148.xml><?xml version="1.0" encoding="utf-8"?>
<p:tagLst xmlns:a="http://schemas.openxmlformats.org/drawingml/2006/main" xmlns:r="http://schemas.openxmlformats.org/officeDocument/2006/relationships" xmlns:p="http://schemas.openxmlformats.org/presentationml/2006/main">
  <p:tag name="PA" val="v5.2.9"/>
</p:tagLst>
</file>

<file path=ppt/tags/tag149.xml><?xml version="1.0" encoding="utf-8"?>
<p:tagLst xmlns:a="http://schemas.openxmlformats.org/drawingml/2006/main" xmlns:r="http://schemas.openxmlformats.org/officeDocument/2006/relationships" xmlns:p="http://schemas.openxmlformats.org/presentationml/2006/main">
  <p:tag name="PA" val="v5.2.9"/>
</p:tagLst>
</file>

<file path=ppt/tags/tag15.xml><?xml version="1.0" encoding="utf-8"?>
<p:tagLst xmlns:a="http://schemas.openxmlformats.org/drawingml/2006/main" xmlns:r="http://schemas.openxmlformats.org/officeDocument/2006/relationships" xmlns:p="http://schemas.openxmlformats.org/presentationml/2006/main">
  <p:tag name="PA_FULI" val="口袋动画_www.papocket.com"/>
  <p:tag name="PA" val="v5.0.0"/>
  <p:tag name="POCKET_APPLY_TIME" val="2020年2月16日"/>
  <p:tag name="POCKET_APPLY_TYPE" val="Slide"/>
</p:tagLst>
</file>

<file path=ppt/tags/tag150.xml><?xml version="1.0" encoding="utf-8"?>
<p:tagLst xmlns:a="http://schemas.openxmlformats.org/drawingml/2006/main" xmlns:r="http://schemas.openxmlformats.org/officeDocument/2006/relationships" xmlns:p="http://schemas.openxmlformats.org/presentationml/2006/main">
  <p:tag name="PA" val="v5.2.9"/>
</p:tagLst>
</file>

<file path=ppt/tags/tag151.xml><?xml version="1.0" encoding="utf-8"?>
<p:tagLst xmlns:a="http://schemas.openxmlformats.org/drawingml/2006/main" xmlns:r="http://schemas.openxmlformats.org/officeDocument/2006/relationships" xmlns:p="http://schemas.openxmlformats.org/presentationml/2006/main">
  <p:tag name="PA" val="v5.2.9"/>
</p:tagLst>
</file>

<file path=ppt/tags/tag152.xml><?xml version="1.0" encoding="utf-8"?>
<p:tagLst xmlns:a="http://schemas.openxmlformats.org/drawingml/2006/main" xmlns:r="http://schemas.openxmlformats.org/officeDocument/2006/relationships" xmlns:p="http://schemas.openxmlformats.org/presentationml/2006/main">
  <p:tag name="PA" val="v5.2.9"/>
</p:tagLst>
</file>

<file path=ppt/tags/tag153.xml><?xml version="1.0" encoding="utf-8"?>
<p:tagLst xmlns:a="http://schemas.openxmlformats.org/drawingml/2006/main" xmlns:r="http://schemas.openxmlformats.org/officeDocument/2006/relationships" xmlns:p="http://schemas.openxmlformats.org/presentationml/2006/main">
  <p:tag name="PA" val="v5.2.9"/>
</p:tagLst>
</file>

<file path=ppt/tags/tag154.xml><?xml version="1.0" encoding="utf-8"?>
<p:tagLst xmlns:a="http://schemas.openxmlformats.org/drawingml/2006/main" xmlns:r="http://schemas.openxmlformats.org/officeDocument/2006/relationships" xmlns:p="http://schemas.openxmlformats.org/presentationml/2006/main">
  <p:tag name="PA" val="v5.2.9"/>
</p:tagLst>
</file>

<file path=ppt/tags/tag155.xml><?xml version="1.0" encoding="utf-8"?>
<p:tagLst xmlns:a="http://schemas.openxmlformats.org/drawingml/2006/main" xmlns:r="http://schemas.openxmlformats.org/officeDocument/2006/relationships" xmlns:p="http://schemas.openxmlformats.org/presentationml/2006/main">
  <p:tag name="PA" val="v5.2.9"/>
</p:tagLst>
</file>

<file path=ppt/tags/tag156.xml><?xml version="1.0" encoding="utf-8"?>
<p:tagLst xmlns:a="http://schemas.openxmlformats.org/drawingml/2006/main" xmlns:r="http://schemas.openxmlformats.org/officeDocument/2006/relationships" xmlns:p="http://schemas.openxmlformats.org/presentationml/2006/main">
  <p:tag name="PA" val="v5.2.9"/>
</p:tagLst>
</file>

<file path=ppt/tags/tag157.xml><?xml version="1.0" encoding="utf-8"?>
<p:tagLst xmlns:a="http://schemas.openxmlformats.org/drawingml/2006/main" xmlns:r="http://schemas.openxmlformats.org/officeDocument/2006/relationships" xmlns:p="http://schemas.openxmlformats.org/presentationml/2006/main">
  <p:tag name="PA" val="v5.2.9"/>
</p:tagLst>
</file>

<file path=ppt/tags/tag158.xml><?xml version="1.0" encoding="utf-8"?>
<p:tagLst xmlns:a="http://schemas.openxmlformats.org/drawingml/2006/main" xmlns:r="http://schemas.openxmlformats.org/officeDocument/2006/relationships" xmlns:p="http://schemas.openxmlformats.org/presentationml/2006/main">
  <p:tag name="PA" val="v5.2.9"/>
</p:tagLst>
</file>

<file path=ppt/tags/tag159.xml><?xml version="1.0" encoding="utf-8"?>
<p:tagLst xmlns:a="http://schemas.openxmlformats.org/drawingml/2006/main" xmlns:r="http://schemas.openxmlformats.org/officeDocument/2006/relationships" xmlns:p="http://schemas.openxmlformats.org/presentationml/2006/main">
  <p:tag name="PA" val="v5.2.9"/>
</p:tagLst>
</file>

<file path=ppt/tags/tag16.xml><?xml version="1.0" encoding="utf-8"?>
<p:tagLst xmlns:a="http://schemas.openxmlformats.org/drawingml/2006/main" xmlns:r="http://schemas.openxmlformats.org/officeDocument/2006/relationships" xmlns:p="http://schemas.openxmlformats.org/presentationml/2006/main">
  <p:tag name="PA_FULI" val="口袋动画_www.papocket.com"/>
  <p:tag name="PA" val="v5.0.0"/>
  <p:tag name="POCKET_APPLY_TIME" val="2020年2月16日"/>
  <p:tag name="POCKET_APPLY_TYPE" val="Slide"/>
</p:tagLst>
</file>

<file path=ppt/tags/tag160.xml><?xml version="1.0" encoding="utf-8"?>
<p:tagLst xmlns:a="http://schemas.openxmlformats.org/drawingml/2006/main" xmlns:r="http://schemas.openxmlformats.org/officeDocument/2006/relationships" xmlns:p="http://schemas.openxmlformats.org/presentationml/2006/main">
  <p:tag name="PA" val="v5.2.9"/>
</p:tagLst>
</file>

<file path=ppt/tags/tag161.xml><?xml version="1.0" encoding="utf-8"?>
<p:tagLst xmlns:a="http://schemas.openxmlformats.org/drawingml/2006/main" xmlns:r="http://schemas.openxmlformats.org/officeDocument/2006/relationships" xmlns:p="http://schemas.openxmlformats.org/presentationml/2006/main">
  <p:tag name="PA" val="v5.2.9"/>
</p:tagLst>
</file>

<file path=ppt/tags/tag162.xml><?xml version="1.0" encoding="utf-8"?>
<p:tagLst xmlns:a="http://schemas.openxmlformats.org/drawingml/2006/main" xmlns:r="http://schemas.openxmlformats.org/officeDocument/2006/relationships" xmlns:p="http://schemas.openxmlformats.org/presentationml/2006/main">
  <p:tag name="PA" val="v5.2.9"/>
</p:tagLst>
</file>

<file path=ppt/tags/tag163.xml><?xml version="1.0" encoding="utf-8"?>
<p:tagLst xmlns:a="http://schemas.openxmlformats.org/drawingml/2006/main" xmlns:r="http://schemas.openxmlformats.org/officeDocument/2006/relationships" xmlns:p="http://schemas.openxmlformats.org/presentationml/2006/main">
  <p:tag name="PA" val="v5.2.9"/>
</p:tagLst>
</file>

<file path=ppt/tags/tag164.xml><?xml version="1.0" encoding="utf-8"?>
<p:tagLst xmlns:a="http://schemas.openxmlformats.org/drawingml/2006/main" xmlns:r="http://schemas.openxmlformats.org/officeDocument/2006/relationships" xmlns:p="http://schemas.openxmlformats.org/presentationml/2006/main">
  <p:tag name="PA" val="v5.2.9"/>
</p:tagLst>
</file>

<file path=ppt/tags/tag165.xml><?xml version="1.0" encoding="utf-8"?>
<p:tagLst xmlns:a="http://schemas.openxmlformats.org/drawingml/2006/main" xmlns:r="http://schemas.openxmlformats.org/officeDocument/2006/relationships" xmlns:p="http://schemas.openxmlformats.org/presentationml/2006/main">
  <p:tag name="PA" val="v5.2.9"/>
</p:tagLst>
</file>

<file path=ppt/tags/tag166.xml><?xml version="1.0" encoding="utf-8"?>
<p:tagLst xmlns:a="http://schemas.openxmlformats.org/drawingml/2006/main" xmlns:r="http://schemas.openxmlformats.org/officeDocument/2006/relationships" xmlns:p="http://schemas.openxmlformats.org/presentationml/2006/main">
  <p:tag name="PA" val="v5.2.9"/>
</p:tagLst>
</file>

<file path=ppt/tags/tag167.xml><?xml version="1.0" encoding="utf-8"?>
<p:tagLst xmlns:a="http://schemas.openxmlformats.org/drawingml/2006/main" xmlns:r="http://schemas.openxmlformats.org/officeDocument/2006/relationships" xmlns:p="http://schemas.openxmlformats.org/presentationml/2006/main">
  <p:tag name="PA" val="v5.2.9"/>
</p:tagLst>
</file>

<file path=ppt/tags/tag168.xml><?xml version="1.0" encoding="utf-8"?>
<p:tagLst xmlns:a="http://schemas.openxmlformats.org/drawingml/2006/main" xmlns:r="http://schemas.openxmlformats.org/officeDocument/2006/relationships" xmlns:p="http://schemas.openxmlformats.org/presentationml/2006/main">
  <p:tag name="PA" val="v5.2.9"/>
</p:tagLst>
</file>

<file path=ppt/tags/tag169.xml><?xml version="1.0" encoding="utf-8"?>
<p:tagLst xmlns:a="http://schemas.openxmlformats.org/drawingml/2006/main" xmlns:r="http://schemas.openxmlformats.org/officeDocument/2006/relationships" xmlns:p="http://schemas.openxmlformats.org/presentationml/2006/main">
  <p:tag name="PA" val="v5.2.9"/>
</p:tagLst>
</file>

<file path=ppt/tags/tag17.xml><?xml version="1.0" encoding="utf-8"?>
<p:tagLst xmlns:a="http://schemas.openxmlformats.org/drawingml/2006/main" xmlns:r="http://schemas.openxmlformats.org/officeDocument/2006/relationships" xmlns:p="http://schemas.openxmlformats.org/presentationml/2006/main">
  <p:tag name="PA_FULI" val="口袋动画_www.papocket.com"/>
  <p:tag name="PA" val="v5.0.0"/>
  <p:tag name="POCKET_APPLY_TIME" val="2020年2月16日"/>
  <p:tag name="POCKET_APPLY_TYPE" val="Slide"/>
</p:tagLst>
</file>

<file path=ppt/tags/tag170.xml><?xml version="1.0" encoding="utf-8"?>
<p:tagLst xmlns:a="http://schemas.openxmlformats.org/drawingml/2006/main" xmlns:r="http://schemas.openxmlformats.org/officeDocument/2006/relationships" xmlns:p="http://schemas.openxmlformats.org/presentationml/2006/main">
  <p:tag name="PA" val="v5.2.9"/>
</p:tagLst>
</file>

<file path=ppt/tags/tag171.xml><?xml version="1.0" encoding="utf-8"?>
<p:tagLst xmlns:a="http://schemas.openxmlformats.org/drawingml/2006/main" xmlns:r="http://schemas.openxmlformats.org/officeDocument/2006/relationships" xmlns:p="http://schemas.openxmlformats.org/presentationml/2006/main">
  <p:tag name="PA" val="v5.2.9"/>
</p:tagLst>
</file>

<file path=ppt/tags/tag172.xml><?xml version="1.0" encoding="utf-8"?>
<p:tagLst xmlns:a="http://schemas.openxmlformats.org/drawingml/2006/main" xmlns:r="http://schemas.openxmlformats.org/officeDocument/2006/relationships" xmlns:p="http://schemas.openxmlformats.org/presentationml/2006/main">
  <p:tag name="RESOURCELIBID_SLIDE" val="308661"/>
  <p:tag name="RESOURCELIB_SLIDETYPE" val="12"/>
  <p:tag name="POCKET_APPLY_TIME" val="2020年2月16日"/>
  <p:tag name="POCKET_APPLY_TYPE" val="Slide"/>
  <p:tag name="RESOURCELIBID_LIB" val="308830"/>
  <p:tag name="WHOLEPAGETYPE" val="Page_Head"/>
</p:tagLst>
</file>

<file path=ppt/tags/tag173.xml><?xml version="1.0" encoding="utf-8"?>
<p:tagLst xmlns:a="http://schemas.openxmlformats.org/drawingml/2006/main" xmlns:r="http://schemas.openxmlformats.org/officeDocument/2006/relationships" xmlns:p="http://schemas.openxmlformats.org/presentationml/2006/main">
  <p:tag name="PA_FULI" val="口袋动画_www.papocket.com"/>
  <p:tag name="POCKET_APPLY_TIME" val="2020年2月16日"/>
  <p:tag name="POCKET_APPLY_TYPE" val="Slide"/>
  <p:tag name="PA" val="v5.2.9"/>
  <p:tag name="WHOLESPTYPE" val="Shape_SubTitle"/>
</p:tagLst>
</file>

<file path=ppt/tags/tag174.xml><?xml version="1.0" encoding="utf-8"?>
<p:tagLst xmlns:a="http://schemas.openxmlformats.org/drawingml/2006/main" xmlns:r="http://schemas.openxmlformats.org/officeDocument/2006/relationships" xmlns:p="http://schemas.openxmlformats.org/presentationml/2006/main">
  <p:tag name="PA_FULI" val="口袋动画_www.papocket.com"/>
  <p:tag name="POCKET_APPLY_TIME" val="2020年2月16日"/>
  <p:tag name="POCKET_APPLY_TYPE" val="Slide"/>
  <p:tag name="PA" val="v5.2.9"/>
  <p:tag name="WHOLESPTYPE" val="Shape_SubTitle"/>
</p:tagLst>
</file>

<file path=ppt/tags/tag175.xml><?xml version="1.0" encoding="utf-8"?>
<p:tagLst xmlns:a="http://schemas.openxmlformats.org/drawingml/2006/main" xmlns:r="http://schemas.openxmlformats.org/officeDocument/2006/relationships" xmlns:p="http://schemas.openxmlformats.org/presentationml/2006/main">
  <p:tag name="PA_FULI" val="口袋动画_www.papocket.com"/>
  <p:tag name="POCKET_APPLY_TIME" val="2020年2月16日"/>
  <p:tag name="POCKET_APPLY_TYPE" val="Slide"/>
  <p:tag name="PA" val="v5.2.9"/>
  <p:tag name="WHOLESPTYPE" val="Shape_SubTitle"/>
</p:tagLst>
</file>

<file path=ppt/tags/tag176.xml><?xml version="1.0" encoding="utf-8"?>
<p:tagLst xmlns:a="http://schemas.openxmlformats.org/drawingml/2006/main" xmlns:r="http://schemas.openxmlformats.org/officeDocument/2006/relationships" xmlns:p="http://schemas.openxmlformats.org/presentationml/2006/main">
  <p:tag name="PA_FULI" val="口袋动画_www.papocket.com"/>
  <p:tag name="POCKET_APPLY_TIME" val="2020年2月16日"/>
  <p:tag name="POCKET_APPLY_TYPE" val="Slide"/>
  <p:tag name="PA" val="v5.2.9"/>
  <p:tag name="WHOLESPTYPE" val="Shape_SubTitle"/>
</p:tagLst>
</file>

<file path=ppt/tags/tag177.xml><?xml version="1.0" encoding="utf-8"?>
<p:tagLst xmlns:a="http://schemas.openxmlformats.org/drawingml/2006/main" xmlns:r="http://schemas.openxmlformats.org/officeDocument/2006/relationships" xmlns:p="http://schemas.openxmlformats.org/presentationml/2006/main">
  <p:tag name="PA_FULI" val="口袋动画_www.papocket.com"/>
  <p:tag name="POCKET_APPLY_TIME" val="2020年2月16日"/>
  <p:tag name="POCKET_APPLY_TYPE" val="Slide"/>
  <p:tag name="PA" val="v5.2.9"/>
  <p:tag name="WHOLESPTYPE" val="Shape_SubTitle"/>
</p:tagLst>
</file>

<file path=ppt/tags/tag178.xml><?xml version="1.0" encoding="utf-8"?>
<p:tagLst xmlns:a="http://schemas.openxmlformats.org/drawingml/2006/main" xmlns:r="http://schemas.openxmlformats.org/officeDocument/2006/relationships" xmlns:p="http://schemas.openxmlformats.org/presentationml/2006/main">
  <p:tag name="PA_FULI" val="口袋动画_www.papocket.com"/>
  <p:tag name="POCKET_APPLY_TIME" val="2020年2月16日"/>
  <p:tag name="POCKET_APPLY_TYPE" val="Slide"/>
  <p:tag name="PA" val="v5.2.9"/>
  <p:tag name="WHOLESPTYPE" val="Shape_Other"/>
</p:tagLst>
</file>

<file path=ppt/tags/tag179.xml><?xml version="1.0" encoding="utf-8"?>
<p:tagLst xmlns:a="http://schemas.openxmlformats.org/drawingml/2006/main" xmlns:r="http://schemas.openxmlformats.org/officeDocument/2006/relationships" xmlns:p="http://schemas.openxmlformats.org/presentationml/2006/main">
  <p:tag name="PA_FULI" val="口袋动画_www.papocket.com"/>
  <p:tag name="POCKET_APPLY_TIME" val="2020年2月16日"/>
  <p:tag name="POCKET_APPLY_TYPE" val="Slide"/>
  <p:tag name="PA" val="v5.2.9"/>
  <p:tag name="WHOLESPTYPE" val="Shape_Other"/>
</p:tagLst>
</file>

<file path=ppt/tags/tag18.xml><?xml version="1.0" encoding="utf-8"?>
<p:tagLst xmlns:a="http://schemas.openxmlformats.org/drawingml/2006/main" xmlns:r="http://schemas.openxmlformats.org/officeDocument/2006/relationships" xmlns:p="http://schemas.openxmlformats.org/presentationml/2006/main">
  <p:tag name="PA_FULI" val="口袋动画_www.papocket.com"/>
  <p:tag name="PA" val="v5.0.0"/>
  <p:tag name="POCKET_APPLY_TIME" val="2020年2月16日"/>
  <p:tag name="POCKET_APPLY_TYPE" val="Slide"/>
</p:tagLst>
</file>

<file path=ppt/tags/tag180.xml><?xml version="1.0" encoding="utf-8"?>
<p:tagLst xmlns:a="http://schemas.openxmlformats.org/drawingml/2006/main" xmlns:r="http://schemas.openxmlformats.org/officeDocument/2006/relationships" xmlns:p="http://schemas.openxmlformats.org/presentationml/2006/main">
  <p:tag name="PA_FULI" val="口袋动画_www.papocket.com"/>
  <p:tag name="POCKET_APPLY_TIME" val="2020年2月16日"/>
  <p:tag name="POCKET_APPLY_TYPE" val="Slide"/>
  <p:tag name="PA" val="v5.2.9"/>
  <p:tag name="WHOLESPTYPE" val="Shape_Pictire"/>
</p:tagLst>
</file>

<file path=ppt/tags/tag181.xml><?xml version="1.0" encoding="utf-8"?>
<p:tagLst xmlns:a="http://schemas.openxmlformats.org/drawingml/2006/main" xmlns:r="http://schemas.openxmlformats.org/officeDocument/2006/relationships" xmlns:p="http://schemas.openxmlformats.org/presentationml/2006/main">
  <p:tag name="PA_FULI" val="口袋动画_www.papocket.com"/>
  <p:tag name="POCKET_APPLY_TIME" val="2020年2月16日"/>
  <p:tag name="POCKET_APPLY_TYPE" val="Slide"/>
  <p:tag name="PA" val="v5.2.9"/>
  <p:tag name="WHOLESPTYPE" val="Shape_Pictire"/>
</p:tagLst>
</file>

<file path=ppt/tags/tag182.xml><?xml version="1.0" encoding="utf-8"?>
<p:tagLst xmlns:a="http://schemas.openxmlformats.org/drawingml/2006/main" xmlns:r="http://schemas.openxmlformats.org/officeDocument/2006/relationships" xmlns:p="http://schemas.openxmlformats.org/presentationml/2006/main">
  <p:tag name="PA_FULI" val="口袋动画_www.papocket.com"/>
  <p:tag name="POCKET_APPLY_TIME" val="2020年2月16日"/>
  <p:tag name="POCKET_APPLY_TYPE" val="Slide"/>
  <p:tag name="PA" val="v5.2.9"/>
  <p:tag name="WHOLESPTYPE" val="Shape_Pictire"/>
</p:tagLst>
</file>

<file path=ppt/tags/tag183.xml><?xml version="1.0" encoding="utf-8"?>
<p:tagLst xmlns:a="http://schemas.openxmlformats.org/drawingml/2006/main" xmlns:r="http://schemas.openxmlformats.org/officeDocument/2006/relationships" xmlns:p="http://schemas.openxmlformats.org/presentationml/2006/main">
  <p:tag name="PA_FULI" val="口袋动画_www.papocket.com"/>
  <p:tag name="POCKET_APPLY_TIME" val="2020年2月16日"/>
  <p:tag name="POCKET_APPLY_TYPE" val="Slide"/>
  <p:tag name="PA" val="v5.2.9"/>
  <p:tag name="WHOLESPTYPE" val="Shape_Pictire"/>
</p:tagLst>
</file>

<file path=ppt/tags/tag184.xml><?xml version="1.0" encoding="utf-8"?>
<p:tagLst xmlns:a="http://schemas.openxmlformats.org/drawingml/2006/main" xmlns:r="http://schemas.openxmlformats.org/officeDocument/2006/relationships" xmlns:p="http://schemas.openxmlformats.org/presentationml/2006/main">
  <p:tag name="PA_FULI" val="口袋动画_www.papocket.com"/>
  <p:tag name="POCKET_APPLY_TIME" val="2020年2月16日"/>
  <p:tag name="POCKET_APPLY_TYPE" val="Slide"/>
  <p:tag name="PA" val="v5.2.9"/>
  <p:tag name="WHOLESPTYPE" val="Shape_SubTitle"/>
</p:tagLst>
</file>

<file path=ppt/tags/tag185.xml><?xml version="1.0" encoding="utf-8"?>
<p:tagLst xmlns:a="http://schemas.openxmlformats.org/drawingml/2006/main" xmlns:r="http://schemas.openxmlformats.org/officeDocument/2006/relationships" xmlns:p="http://schemas.openxmlformats.org/presentationml/2006/main">
  <p:tag name="PA_FULI" val="口袋动画_www.papocket.com"/>
  <p:tag name="POCKET_APPLY_TIME" val="2020年2月16日"/>
  <p:tag name="POCKET_APPLY_TYPE" val="Slide"/>
  <p:tag name="PA" val="v5.2.9"/>
  <p:tag name="WHOLESPTYPE" val="Shape_SubTitle"/>
</p:tagLst>
</file>

<file path=ppt/tags/tag186.xml><?xml version="1.0" encoding="utf-8"?>
<p:tagLst xmlns:a="http://schemas.openxmlformats.org/drawingml/2006/main" xmlns:r="http://schemas.openxmlformats.org/officeDocument/2006/relationships" xmlns:p="http://schemas.openxmlformats.org/presentationml/2006/main">
  <p:tag name="PA_FULI" val="口袋动画_www.papocket.com"/>
  <p:tag name="POCKET_APPLY_TIME" val="2020年2月16日"/>
  <p:tag name="POCKET_APPLY_TYPE" val="Slide"/>
  <p:tag name="PA" val="v5.2.9"/>
  <p:tag name="WHOLESPTYPE" val="Shape_SubTitle"/>
</p:tagLst>
</file>

<file path=ppt/tags/tag187.xml><?xml version="1.0" encoding="utf-8"?>
<p:tagLst xmlns:a="http://schemas.openxmlformats.org/drawingml/2006/main" xmlns:r="http://schemas.openxmlformats.org/officeDocument/2006/relationships" xmlns:p="http://schemas.openxmlformats.org/presentationml/2006/main">
  <p:tag name="PA_FULI" val="口袋动画_www.papocket.com"/>
  <p:tag name="POCKET_APPLY_TIME" val="2020年2月16日"/>
  <p:tag name="POCKET_APPLY_TYPE" val="Slide"/>
  <p:tag name="PA" val="v5.2.9"/>
  <p:tag name="WHOLESPTYPE" val="Shape_SubTitle"/>
</p:tagLst>
</file>

<file path=ppt/tags/tag188.xml><?xml version="1.0" encoding="utf-8"?>
<p:tagLst xmlns:a="http://schemas.openxmlformats.org/drawingml/2006/main" xmlns:r="http://schemas.openxmlformats.org/officeDocument/2006/relationships" xmlns:p="http://schemas.openxmlformats.org/presentationml/2006/main">
  <p:tag name="RESOURCELIBID_LIB" val="308833"/>
  <p:tag name="WHOLEPAGETYPE" val="Page_Cat"/>
</p:tagLst>
</file>

<file path=ppt/tags/tag189.xml><?xml version="1.0" encoding="utf-8"?>
<p:tagLst xmlns:a="http://schemas.openxmlformats.org/drawingml/2006/main" xmlns:r="http://schemas.openxmlformats.org/officeDocument/2006/relationships" xmlns:p="http://schemas.openxmlformats.org/presentationml/2006/main">
  <p:tag name="PA" val="v5.2.9"/>
  <p:tag name="WHOLESPTYPE" val="Shape_SubTitle"/>
</p:tagLst>
</file>

<file path=ppt/tags/tag19.xml><?xml version="1.0" encoding="utf-8"?>
<p:tagLst xmlns:a="http://schemas.openxmlformats.org/drawingml/2006/main" xmlns:r="http://schemas.openxmlformats.org/officeDocument/2006/relationships" xmlns:p="http://schemas.openxmlformats.org/presentationml/2006/main">
  <p:tag name="MH_TYPE" val="#NeiR#"/>
  <p:tag name="MH_NUMBER" val="2"/>
  <p:tag name="MH_CATEGORY" val="#BingLLB#"/>
  <p:tag name="MH_LAYOUT" val="SubTitle"/>
  <p:tag name="RESOURCELIBID_SLIDE" val="305664"/>
  <p:tag name="RESOURCELIB_SLIDETYPE" val="12"/>
  <p:tag name="POCKET_APPLY_TIME" val="2020年2月16日"/>
  <p:tag name="POCKET_APPLY_TYPE" val="Slide"/>
</p:tagLst>
</file>

<file path=ppt/tags/tag190.xml><?xml version="1.0" encoding="utf-8"?>
<p:tagLst xmlns:a="http://schemas.openxmlformats.org/drawingml/2006/main" xmlns:r="http://schemas.openxmlformats.org/officeDocument/2006/relationships" xmlns:p="http://schemas.openxmlformats.org/presentationml/2006/main">
  <p:tag name="PA" val="v5.2.9"/>
  <p:tag name="WHOLESPTYPE" val="Shape_Title"/>
</p:tagLst>
</file>

<file path=ppt/tags/tag191.xml><?xml version="1.0" encoding="utf-8"?>
<p:tagLst xmlns:a="http://schemas.openxmlformats.org/drawingml/2006/main" xmlns:r="http://schemas.openxmlformats.org/officeDocument/2006/relationships" xmlns:p="http://schemas.openxmlformats.org/presentationml/2006/main">
  <p:tag name="PA" val="v5.2.9"/>
  <p:tag name="WHOLESPTYPE" val="Shape_Other"/>
</p:tagLst>
</file>

<file path=ppt/tags/tag192.xml><?xml version="1.0" encoding="utf-8"?>
<p:tagLst xmlns:a="http://schemas.openxmlformats.org/drawingml/2006/main" xmlns:r="http://schemas.openxmlformats.org/officeDocument/2006/relationships" xmlns:p="http://schemas.openxmlformats.org/presentationml/2006/main">
  <p:tag name="RESOURCELIBID_LIB" val="308833"/>
  <p:tag name="WHOLEPAGETYPE" val="Page_Head"/>
  <p:tag name="LINKREPLACED" val="True"/>
</p:tagLst>
</file>

<file path=ppt/tags/tag193.xml><?xml version="1.0" encoding="utf-8"?>
<p:tagLst xmlns:a="http://schemas.openxmlformats.org/drawingml/2006/main" xmlns:r="http://schemas.openxmlformats.org/officeDocument/2006/relationships" xmlns:p="http://schemas.openxmlformats.org/presentationml/2006/main">
  <p:tag name="PA" val="v5.2.9"/>
  <p:tag name="WHOLESPTYPE" val="Shape_Other"/>
</p:tagLst>
</file>

<file path=ppt/tags/tag194.xml><?xml version="1.0" encoding="utf-8"?>
<p:tagLst xmlns:a="http://schemas.openxmlformats.org/drawingml/2006/main" xmlns:r="http://schemas.openxmlformats.org/officeDocument/2006/relationships" xmlns:p="http://schemas.openxmlformats.org/presentationml/2006/main">
  <p:tag name="PA" val="v5.2.9"/>
  <p:tag name="WHOLESPTYPE" val="Shape_Title"/>
  <p:tag name="SHADOWSRC" val="true"/>
  <p:tag name="SCENESHAPETYPE" val="SceneShape"/>
  <p:tag name="SCENESHAPESUBTYPE" val="ScenePicShape"/>
  <p:tag name="SCENESHAPENAME" val="幻影图形"/>
  <p:tag name="LOOPID" val="637175651945918240"/>
  <p:tag name="SCANEADDTIONSP" val="false"/>
  <p:tag name="RESOURCEID" val="637175651945918240"/>
  <p:tag name="SCENEID" val="Unkown"/>
  <p:tag name="SCENELINKIDS" val="30723|2|3|4"/>
  <p:tag name="ANIMSTRING" val="97dc195e9db14a91331b8d825796bfd8"/>
</p:tagLst>
</file>

<file path=ppt/tags/tag195.xml><?xml version="1.0" encoding="utf-8"?>
<p:tagLst xmlns:a="http://schemas.openxmlformats.org/drawingml/2006/main" xmlns:r="http://schemas.openxmlformats.org/officeDocument/2006/relationships" xmlns:p="http://schemas.openxmlformats.org/presentationml/2006/main">
  <p:tag name="RESOURCELIBID_LIB" val="308833"/>
  <p:tag name="WHOLEPAGETYPE" val="Page_End"/>
</p:tagLst>
</file>

<file path=ppt/tags/tag196.xml><?xml version="1.0" encoding="utf-8"?>
<p:tagLst xmlns:a="http://schemas.openxmlformats.org/drawingml/2006/main" xmlns:r="http://schemas.openxmlformats.org/officeDocument/2006/relationships" xmlns:p="http://schemas.openxmlformats.org/presentationml/2006/main">
  <p:tag name="PA" val="v5.2.9"/>
  <p:tag name="WHOLESPTYPE" val="Shape_Text"/>
</p:tagLst>
</file>

<file path=ppt/tags/tag197.xml><?xml version="1.0" encoding="utf-8"?>
<p:tagLst xmlns:a="http://schemas.openxmlformats.org/drawingml/2006/main" xmlns:r="http://schemas.openxmlformats.org/officeDocument/2006/relationships" xmlns:p="http://schemas.openxmlformats.org/presentationml/2006/main">
  <p:tag name="PA" val="v5.2.9"/>
  <p:tag name="WHOLESPTYPE" val="Shape_Other"/>
</p:tagLst>
</file>

<file path=ppt/tags/tag198.xml><?xml version="1.0" encoding="utf-8"?>
<p:tagLst xmlns:a="http://schemas.openxmlformats.org/drawingml/2006/main" xmlns:r="http://schemas.openxmlformats.org/officeDocument/2006/relationships" xmlns:p="http://schemas.openxmlformats.org/presentationml/2006/main">
  <p:tag name="PA" val="v5.2.9"/>
  <p:tag name="WHOLESPTYPE" val="Shape_Other"/>
</p:tagLst>
</file>

<file path=ppt/tags/tag199.xml><?xml version="1.0" encoding="utf-8"?>
<p:tagLst xmlns:a="http://schemas.openxmlformats.org/drawingml/2006/main" xmlns:r="http://schemas.openxmlformats.org/officeDocument/2006/relationships" xmlns:p="http://schemas.openxmlformats.org/presentationml/2006/main">
  <p:tag name="PA" val="v5.2.9"/>
  <p:tag name="WHOLESPTYPE" val="Shape_Other"/>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63"/>
</p:tagLst>
</file>

<file path=ppt/tags/tag20.xml><?xml version="1.0" encoding="utf-8"?>
<p:tagLst xmlns:a="http://schemas.openxmlformats.org/drawingml/2006/main" xmlns:r="http://schemas.openxmlformats.org/officeDocument/2006/relationships" xmlns:p="http://schemas.openxmlformats.org/presentationml/2006/main">
  <p:tag name="POCKET_APPLY_TIME" val="2020年2月16日"/>
  <p:tag name="POCKET_APPLY_TYPE" val="Slide"/>
  <p:tag name="APPLYTYPE" val="Text"/>
  <p:tag name="APPLYORDER" val="1"/>
</p:tagLst>
</file>

<file path=ppt/tags/tag20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708,&quot;width&quot;:13391}"/>
</p:tagLst>
</file>

<file path=ppt/tags/tag201.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AUTOCOLOR" val="TRUE"/>
  <p:tag name="MH_TYPE" val="CONTENTS"/>
  <p:tag name="ID" val="545282"/>
</p:tagLst>
</file>

<file path=ppt/tags/tag202.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203.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204.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205.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206.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ENTRY"/>
  <p:tag name="ID" val="545282"/>
  <p:tag name="MH_ORDER" val="1"/>
</p:tagLst>
</file>

<file path=ppt/tags/tag207.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NUMBER"/>
  <p:tag name="ID" val="545282"/>
  <p:tag name="MH_ORDER" val="1"/>
</p:tagLst>
</file>

<file path=ppt/tags/tag208.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ENTRY"/>
  <p:tag name="ID" val="545282"/>
  <p:tag name="MH_ORDER" val="2"/>
</p:tagLst>
</file>

<file path=ppt/tags/tag209.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NUMBER"/>
  <p:tag name="ID" val="545282"/>
  <p:tag name="MH_ORDER" val="2"/>
</p:tagLst>
</file>

<file path=ppt/tags/tag21.xml><?xml version="1.0" encoding="utf-8"?>
<p:tagLst xmlns:a="http://schemas.openxmlformats.org/drawingml/2006/main" xmlns:r="http://schemas.openxmlformats.org/officeDocument/2006/relationships" xmlns:p="http://schemas.openxmlformats.org/presentationml/2006/main">
  <p:tag name="POCKET_APPLY_TIME" val="2020年2月16日"/>
  <p:tag name="POCKET_APPLY_TYPE" val="Slide"/>
  <p:tag name="APPLYTYPE" val="Text"/>
  <p:tag name="APPLYORDER" val="2"/>
</p:tagLst>
</file>

<file path=ppt/tags/tag210.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211.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212.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213.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214.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ENTRY"/>
  <p:tag name="ID" val="545282"/>
  <p:tag name="MH_ORDER" val="1"/>
</p:tagLst>
</file>

<file path=ppt/tags/tag215.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NUMBER"/>
  <p:tag name="ID" val="545282"/>
  <p:tag name="MH_ORDER" val="1"/>
</p:tagLst>
</file>

<file path=ppt/tags/tag216.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ENTRY"/>
  <p:tag name="ID" val="545282"/>
  <p:tag name="MH_ORDER" val="2"/>
</p:tagLst>
</file>

<file path=ppt/tags/tag217.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NUMBER"/>
  <p:tag name="ID" val="545282"/>
  <p:tag name="MH_ORDER" val="2"/>
</p:tagLst>
</file>

<file path=ppt/tags/tag218.xml><?xml version="1.0" encoding="utf-8"?>
<p:tagLst xmlns:a="http://schemas.openxmlformats.org/drawingml/2006/main" xmlns:r="http://schemas.openxmlformats.org/officeDocument/2006/relationships" xmlns:p="http://schemas.openxmlformats.org/presentationml/2006/main">
  <p:tag name="PA" val="v5.2.9"/>
</p:tagLst>
</file>

<file path=ppt/tags/tag219.xml><?xml version="1.0" encoding="utf-8"?>
<p:tagLst xmlns:a="http://schemas.openxmlformats.org/drawingml/2006/main" xmlns:r="http://schemas.openxmlformats.org/officeDocument/2006/relationships" xmlns:p="http://schemas.openxmlformats.org/presentationml/2006/main">
  <p:tag name="PA" val="v5.2.9"/>
</p:tagLst>
</file>

<file path=ppt/tags/tag22.xml><?xml version="1.0" encoding="utf-8"?>
<p:tagLst xmlns:a="http://schemas.openxmlformats.org/drawingml/2006/main" xmlns:r="http://schemas.openxmlformats.org/officeDocument/2006/relationships" xmlns:p="http://schemas.openxmlformats.org/presentationml/2006/main">
  <p:tag name="POCKET_APPLY_TIME" val="2020年2月16日"/>
  <p:tag name="POCKET_APPLY_TYPE" val="Slide"/>
  <p:tag name="APPLYTYPE" val="Other"/>
  <p:tag name="APPLYORDER" val="3"/>
</p:tagLst>
</file>

<file path=ppt/tags/tag220.xml><?xml version="1.0" encoding="utf-8"?>
<p:tagLst xmlns:a="http://schemas.openxmlformats.org/drawingml/2006/main" xmlns:r="http://schemas.openxmlformats.org/officeDocument/2006/relationships" xmlns:p="http://schemas.openxmlformats.org/presentationml/2006/main">
  <p:tag name="PA" val="v5.2.9"/>
</p:tagLst>
</file>

<file path=ppt/tags/tag221.xml><?xml version="1.0" encoding="utf-8"?>
<p:tagLst xmlns:a="http://schemas.openxmlformats.org/drawingml/2006/main" xmlns:r="http://schemas.openxmlformats.org/officeDocument/2006/relationships" xmlns:p="http://schemas.openxmlformats.org/presentationml/2006/main">
  <p:tag name="PA" val="v5.2.9"/>
</p:tagLst>
</file>

<file path=ppt/tags/tag222.xml><?xml version="1.0" encoding="utf-8"?>
<p:tagLst xmlns:a="http://schemas.openxmlformats.org/drawingml/2006/main" xmlns:r="http://schemas.openxmlformats.org/officeDocument/2006/relationships" xmlns:p="http://schemas.openxmlformats.org/presentationml/2006/main">
  <p:tag name="PA" val="v5.2.9"/>
</p:tagLst>
</file>

<file path=ppt/tags/tag223.xml><?xml version="1.0" encoding="utf-8"?>
<p:tagLst xmlns:a="http://schemas.openxmlformats.org/drawingml/2006/main" xmlns:r="http://schemas.openxmlformats.org/officeDocument/2006/relationships" xmlns:p="http://schemas.openxmlformats.org/presentationml/2006/main">
  <p:tag name="PA" val="v5.2.9"/>
</p:tagLst>
</file>

<file path=ppt/tags/tag224.xml><?xml version="1.0" encoding="utf-8"?>
<p:tagLst xmlns:a="http://schemas.openxmlformats.org/drawingml/2006/main" xmlns:r="http://schemas.openxmlformats.org/officeDocument/2006/relationships" xmlns:p="http://schemas.openxmlformats.org/presentationml/2006/main">
  <p:tag name="PA" val="v5.2.9"/>
</p:tagLst>
</file>

<file path=ppt/tags/tag225.xml><?xml version="1.0" encoding="utf-8"?>
<p:tagLst xmlns:a="http://schemas.openxmlformats.org/drawingml/2006/main" xmlns:r="http://schemas.openxmlformats.org/officeDocument/2006/relationships" xmlns:p="http://schemas.openxmlformats.org/presentationml/2006/main">
  <p:tag name="PA" val="v5.2.9"/>
</p:tagLst>
</file>

<file path=ppt/tags/tag226.xml><?xml version="1.0" encoding="utf-8"?>
<p:tagLst xmlns:a="http://schemas.openxmlformats.org/drawingml/2006/main" xmlns:r="http://schemas.openxmlformats.org/officeDocument/2006/relationships" xmlns:p="http://schemas.openxmlformats.org/presentationml/2006/main">
  <p:tag name="PA" val="v5.2.9"/>
</p:tagLst>
</file>

<file path=ppt/tags/tag227.xml><?xml version="1.0" encoding="utf-8"?>
<p:tagLst xmlns:a="http://schemas.openxmlformats.org/drawingml/2006/main" xmlns:r="http://schemas.openxmlformats.org/officeDocument/2006/relationships" xmlns:p="http://schemas.openxmlformats.org/presentationml/2006/main">
  <p:tag name="PA" val="v5.2.9"/>
</p:tagLst>
</file>

<file path=ppt/tags/tag228.xml><?xml version="1.0" encoding="utf-8"?>
<p:tagLst xmlns:a="http://schemas.openxmlformats.org/drawingml/2006/main" xmlns:r="http://schemas.openxmlformats.org/officeDocument/2006/relationships" xmlns:p="http://schemas.openxmlformats.org/presentationml/2006/main">
  <p:tag name="PA" val="v5.2.9"/>
</p:tagLst>
</file>

<file path=ppt/tags/tag229.xml><?xml version="1.0" encoding="utf-8"?>
<p:tagLst xmlns:a="http://schemas.openxmlformats.org/drawingml/2006/main" xmlns:r="http://schemas.openxmlformats.org/officeDocument/2006/relationships" xmlns:p="http://schemas.openxmlformats.org/presentationml/2006/main">
  <p:tag name="PA" val="v5.2.9"/>
</p:tagLst>
</file>

<file path=ppt/tags/tag23.xml><?xml version="1.0" encoding="utf-8"?>
<p:tagLst xmlns:a="http://schemas.openxmlformats.org/drawingml/2006/main" xmlns:r="http://schemas.openxmlformats.org/officeDocument/2006/relationships" xmlns:p="http://schemas.openxmlformats.org/presentationml/2006/main">
  <p:tag name="POCKET_APPLY_TIME" val="2020年2月16日"/>
  <p:tag name="POCKET_APPLY_TYPE" val="Slide"/>
  <p:tag name="APPLYTYPE" val="PageTitle"/>
  <p:tag name="APPLYORDER" val="PageTitle"/>
</p:tagLst>
</file>

<file path=ppt/tags/tag230.xml><?xml version="1.0" encoding="utf-8"?>
<p:tagLst xmlns:a="http://schemas.openxmlformats.org/drawingml/2006/main" xmlns:r="http://schemas.openxmlformats.org/officeDocument/2006/relationships" xmlns:p="http://schemas.openxmlformats.org/presentationml/2006/main">
  <p:tag name="PA" val="v5.2.9"/>
</p:tagLst>
</file>

<file path=ppt/tags/tag231.xml><?xml version="1.0" encoding="utf-8"?>
<p:tagLst xmlns:a="http://schemas.openxmlformats.org/drawingml/2006/main" xmlns:r="http://schemas.openxmlformats.org/officeDocument/2006/relationships" xmlns:p="http://schemas.openxmlformats.org/presentationml/2006/main">
  <p:tag name="PA" val="v5.2.9"/>
</p:tagLst>
</file>

<file path=ppt/tags/tag232.xml><?xml version="1.0" encoding="utf-8"?>
<p:tagLst xmlns:a="http://schemas.openxmlformats.org/drawingml/2006/main" xmlns:r="http://schemas.openxmlformats.org/officeDocument/2006/relationships" xmlns:p="http://schemas.openxmlformats.org/presentationml/2006/main">
  <p:tag name="PA" val="v5.2.9"/>
</p:tagLst>
</file>

<file path=ppt/tags/tag233.xml><?xml version="1.0" encoding="utf-8"?>
<p:tagLst xmlns:a="http://schemas.openxmlformats.org/drawingml/2006/main" xmlns:r="http://schemas.openxmlformats.org/officeDocument/2006/relationships" xmlns:p="http://schemas.openxmlformats.org/presentationml/2006/main">
  <p:tag name="PA" val="v5.2.9"/>
</p:tagLst>
</file>

<file path=ppt/tags/tag234.xml><?xml version="1.0" encoding="utf-8"?>
<p:tagLst xmlns:a="http://schemas.openxmlformats.org/drawingml/2006/main" xmlns:r="http://schemas.openxmlformats.org/officeDocument/2006/relationships" xmlns:p="http://schemas.openxmlformats.org/presentationml/2006/main">
  <p:tag name="PA" val="v5.2.9"/>
</p:tagLst>
</file>

<file path=ppt/tags/tag235.xml><?xml version="1.0" encoding="utf-8"?>
<p:tagLst xmlns:a="http://schemas.openxmlformats.org/drawingml/2006/main" xmlns:r="http://schemas.openxmlformats.org/officeDocument/2006/relationships" xmlns:p="http://schemas.openxmlformats.org/presentationml/2006/main">
  <p:tag name="PA" val="v5.2.9"/>
</p:tagLst>
</file>

<file path=ppt/tags/tag236.xml><?xml version="1.0" encoding="utf-8"?>
<p:tagLst xmlns:a="http://schemas.openxmlformats.org/drawingml/2006/main" xmlns:r="http://schemas.openxmlformats.org/officeDocument/2006/relationships" xmlns:p="http://schemas.openxmlformats.org/presentationml/2006/main">
  <p:tag name="PA" val="v5.2.9"/>
</p:tagLst>
</file>

<file path=ppt/tags/tag237.xml><?xml version="1.0" encoding="utf-8"?>
<p:tagLst xmlns:a="http://schemas.openxmlformats.org/drawingml/2006/main" xmlns:r="http://schemas.openxmlformats.org/officeDocument/2006/relationships" xmlns:p="http://schemas.openxmlformats.org/presentationml/2006/main">
  <p:tag name="PA" val="v5.2.9"/>
</p:tagLst>
</file>

<file path=ppt/tags/tag238.xml><?xml version="1.0" encoding="utf-8"?>
<p:tagLst xmlns:a="http://schemas.openxmlformats.org/drawingml/2006/main" xmlns:r="http://schemas.openxmlformats.org/officeDocument/2006/relationships" xmlns:p="http://schemas.openxmlformats.org/presentationml/2006/main">
  <p:tag name="PA" val="v5.2.9"/>
</p:tagLst>
</file>

<file path=ppt/tags/tag239.xml><?xml version="1.0" encoding="utf-8"?>
<p:tagLst xmlns:a="http://schemas.openxmlformats.org/drawingml/2006/main" xmlns:r="http://schemas.openxmlformats.org/officeDocument/2006/relationships" xmlns:p="http://schemas.openxmlformats.org/presentationml/2006/main">
  <p:tag name="PA" val="v5.2.9"/>
</p:tagLst>
</file>

<file path=ppt/tags/tag24.xml><?xml version="1.0" encoding="utf-8"?>
<p:tagLst xmlns:a="http://schemas.openxmlformats.org/drawingml/2006/main" xmlns:r="http://schemas.openxmlformats.org/officeDocument/2006/relationships" xmlns:p="http://schemas.openxmlformats.org/presentationml/2006/main">
  <p:tag name="MH" val="20200216203922"/>
  <p:tag name="MH_LIBRARY" val="GRAPHIC"/>
  <p:tag name="MH_TYPE" val="Other"/>
  <p:tag name="MH_ORDER" val="1"/>
</p:tagLst>
</file>

<file path=ppt/tags/tag240.xml><?xml version="1.0" encoding="utf-8"?>
<p:tagLst xmlns:a="http://schemas.openxmlformats.org/drawingml/2006/main" xmlns:r="http://schemas.openxmlformats.org/officeDocument/2006/relationships" xmlns:p="http://schemas.openxmlformats.org/presentationml/2006/main">
  <p:tag name="PA" val="v5.2.9"/>
</p:tagLst>
</file>

<file path=ppt/tags/tag241.xml><?xml version="1.0" encoding="utf-8"?>
<p:tagLst xmlns:a="http://schemas.openxmlformats.org/drawingml/2006/main" xmlns:r="http://schemas.openxmlformats.org/officeDocument/2006/relationships" xmlns:p="http://schemas.openxmlformats.org/presentationml/2006/main">
  <p:tag name="PA" val="v5.2.9"/>
</p:tagLst>
</file>

<file path=ppt/tags/tag242.xml><?xml version="1.0" encoding="utf-8"?>
<p:tagLst xmlns:a="http://schemas.openxmlformats.org/drawingml/2006/main" xmlns:r="http://schemas.openxmlformats.org/officeDocument/2006/relationships" xmlns:p="http://schemas.openxmlformats.org/presentationml/2006/main">
  <p:tag name="PA" val="v5.2.9"/>
</p:tagLst>
</file>

<file path=ppt/tags/tag243.xml><?xml version="1.0" encoding="utf-8"?>
<p:tagLst xmlns:a="http://schemas.openxmlformats.org/drawingml/2006/main" xmlns:r="http://schemas.openxmlformats.org/officeDocument/2006/relationships" xmlns:p="http://schemas.openxmlformats.org/presentationml/2006/main">
  <p:tag name="PA" val="v5.2.9"/>
</p:tagLst>
</file>

<file path=ppt/tags/tag244.xml><?xml version="1.0" encoding="utf-8"?>
<p:tagLst xmlns:a="http://schemas.openxmlformats.org/drawingml/2006/main" xmlns:r="http://schemas.openxmlformats.org/officeDocument/2006/relationships" xmlns:p="http://schemas.openxmlformats.org/presentationml/2006/main">
  <p:tag name="PA" val="v5.2.9"/>
</p:tagLst>
</file>

<file path=ppt/tags/tag245.xml><?xml version="1.0" encoding="utf-8"?>
<p:tagLst xmlns:a="http://schemas.openxmlformats.org/drawingml/2006/main" xmlns:r="http://schemas.openxmlformats.org/officeDocument/2006/relationships" xmlns:p="http://schemas.openxmlformats.org/presentationml/2006/main">
  <p:tag name="PA" val="v5.2.9"/>
</p:tagLst>
</file>

<file path=ppt/tags/tag246.xml><?xml version="1.0" encoding="utf-8"?>
<p:tagLst xmlns:a="http://schemas.openxmlformats.org/drawingml/2006/main" xmlns:r="http://schemas.openxmlformats.org/officeDocument/2006/relationships" xmlns:p="http://schemas.openxmlformats.org/presentationml/2006/main">
  <p:tag name="PA" val="v5.2.9"/>
</p:tagLst>
</file>

<file path=ppt/tags/tag247.xml><?xml version="1.0" encoding="utf-8"?>
<p:tagLst xmlns:a="http://schemas.openxmlformats.org/drawingml/2006/main" xmlns:r="http://schemas.openxmlformats.org/officeDocument/2006/relationships" xmlns:p="http://schemas.openxmlformats.org/presentationml/2006/main">
  <p:tag name="PA" val="v5.2.9"/>
</p:tagLst>
</file>

<file path=ppt/tags/tag248.xml><?xml version="1.0" encoding="utf-8"?>
<p:tagLst xmlns:a="http://schemas.openxmlformats.org/drawingml/2006/main" xmlns:r="http://schemas.openxmlformats.org/officeDocument/2006/relationships" xmlns:p="http://schemas.openxmlformats.org/presentationml/2006/main">
  <p:tag name="PA" val="v5.2.9"/>
</p:tagLst>
</file>

<file path=ppt/tags/tag249.xml><?xml version="1.0" encoding="utf-8"?>
<p:tagLst xmlns:a="http://schemas.openxmlformats.org/drawingml/2006/main" xmlns:r="http://schemas.openxmlformats.org/officeDocument/2006/relationships" xmlns:p="http://schemas.openxmlformats.org/presentationml/2006/main">
  <p:tag name="PA" val="v5.2.9"/>
</p:tagLst>
</file>

<file path=ppt/tags/tag25.xml><?xml version="1.0" encoding="utf-8"?>
<p:tagLst xmlns:a="http://schemas.openxmlformats.org/drawingml/2006/main" xmlns:r="http://schemas.openxmlformats.org/officeDocument/2006/relationships" xmlns:p="http://schemas.openxmlformats.org/presentationml/2006/main">
  <p:tag name="MH" val="20200216203922"/>
  <p:tag name="MH_LIBRARY" val="GRAPHIC"/>
  <p:tag name="MH_TYPE" val="SubTitle"/>
  <p:tag name="MH_ORDER" val="1"/>
</p:tagLst>
</file>

<file path=ppt/tags/tag250.xml><?xml version="1.0" encoding="utf-8"?>
<p:tagLst xmlns:a="http://schemas.openxmlformats.org/drawingml/2006/main" xmlns:r="http://schemas.openxmlformats.org/officeDocument/2006/relationships" xmlns:p="http://schemas.openxmlformats.org/presentationml/2006/main">
  <p:tag name="PA" val="v5.2.9"/>
</p:tagLst>
</file>

<file path=ppt/tags/tag251.xml><?xml version="1.0" encoding="utf-8"?>
<p:tagLst xmlns:a="http://schemas.openxmlformats.org/drawingml/2006/main" xmlns:r="http://schemas.openxmlformats.org/officeDocument/2006/relationships" xmlns:p="http://schemas.openxmlformats.org/presentationml/2006/main">
  <p:tag name="PA" val="v5.2.9"/>
</p:tagLst>
</file>

<file path=ppt/tags/tag252.xml><?xml version="1.0" encoding="utf-8"?>
<p:tagLst xmlns:a="http://schemas.openxmlformats.org/drawingml/2006/main" xmlns:r="http://schemas.openxmlformats.org/officeDocument/2006/relationships" xmlns:p="http://schemas.openxmlformats.org/presentationml/2006/main">
  <p:tag name="PA" val="v5.2.9"/>
</p:tagLst>
</file>

<file path=ppt/tags/tag253.xml><?xml version="1.0" encoding="utf-8"?>
<p:tagLst xmlns:a="http://schemas.openxmlformats.org/drawingml/2006/main" xmlns:r="http://schemas.openxmlformats.org/officeDocument/2006/relationships" xmlns:p="http://schemas.openxmlformats.org/presentationml/2006/main">
  <p:tag name="PA" val="v5.2.9"/>
</p:tagLst>
</file>

<file path=ppt/tags/tag254.xml><?xml version="1.0" encoding="utf-8"?>
<p:tagLst xmlns:a="http://schemas.openxmlformats.org/drawingml/2006/main" xmlns:r="http://schemas.openxmlformats.org/officeDocument/2006/relationships" xmlns:p="http://schemas.openxmlformats.org/presentationml/2006/main">
  <p:tag name="PA" val="v5.2.9"/>
</p:tagLst>
</file>

<file path=ppt/tags/tag255.xml><?xml version="1.0" encoding="utf-8"?>
<p:tagLst xmlns:a="http://schemas.openxmlformats.org/drawingml/2006/main" xmlns:r="http://schemas.openxmlformats.org/officeDocument/2006/relationships" xmlns:p="http://schemas.openxmlformats.org/presentationml/2006/main">
  <p:tag name="PA" val="v5.2.9"/>
</p:tagLst>
</file>

<file path=ppt/tags/tag256.xml><?xml version="1.0" encoding="utf-8"?>
<p:tagLst xmlns:a="http://schemas.openxmlformats.org/drawingml/2006/main" xmlns:r="http://schemas.openxmlformats.org/officeDocument/2006/relationships" xmlns:p="http://schemas.openxmlformats.org/presentationml/2006/main">
  <p:tag name="PA" val="v5.2.9"/>
</p:tagLst>
</file>

<file path=ppt/tags/tag257.xml><?xml version="1.0" encoding="utf-8"?>
<p:tagLst xmlns:a="http://schemas.openxmlformats.org/drawingml/2006/main" xmlns:r="http://schemas.openxmlformats.org/officeDocument/2006/relationships" xmlns:p="http://schemas.openxmlformats.org/presentationml/2006/main">
  <p:tag name="PA" val="v5.2.9"/>
</p:tagLst>
</file>

<file path=ppt/tags/tag258.xml><?xml version="1.0" encoding="utf-8"?>
<p:tagLst xmlns:a="http://schemas.openxmlformats.org/drawingml/2006/main" xmlns:r="http://schemas.openxmlformats.org/officeDocument/2006/relationships" xmlns:p="http://schemas.openxmlformats.org/presentationml/2006/main">
  <p:tag name="PA" val="v5.2.9"/>
</p:tagLst>
</file>

<file path=ppt/tags/tag259.xml><?xml version="1.0" encoding="utf-8"?>
<p:tagLst xmlns:a="http://schemas.openxmlformats.org/drawingml/2006/main" xmlns:r="http://schemas.openxmlformats.org/officeDocument/2006/relationships" xmlns:p="http://schemas.openxmlformats.org/presentationml/2006/main">
  <p:tag name="PA" val="v5.2.9"/>
</p:tagLst>
</file>

<file path=ppt/tags/tag26.xml><?xml version="1.0" encoding="utf-8"?>
<p:tagLst xmlns:a="http://schemas.openxmlformats.org/drawingml/2006/main" xmlns:r="http://schemas.openxmlformats.org/officeDocument/2006/relationships" xmlns:p="http://schemas.openxmlformats.org/presentationml/2006/main">
  <p:tag name="WHOLEPAGETYPE" val="Page_Head"/>
  <p:tag name="RESOURCELIBID_LIB" val="308829"/>
</p:tagLst>
</file>

<file path=ppt/tags/tag260.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261.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262.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263.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264.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ENTRY"/>
  <p:tag name="ID" val="545282"/>
  <p:tag name="MH_ORDER" val="1"/>
</p:tagLst>
</file>

<file path=ppt/tags/tag265.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NUMBER"/>
  <p:tag name="ID" val="545282"/>
  <p:tag name="MH_ORDER" val="1"/>
</p:tagLst>
</file>

<file path=ppt/tags/tag266.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ENTRY"/>
  <p:tag name="ID" val="545282"/>
  <p:tag name="MH_ORDER" val="2"/>
</p:tagLst>
</file>

<file path=ppt/tags/tag267.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NUMBER"/>
  <p:tag name="ID" val="545282"/>
  <p:tag name="MH_ORDER" val="2"/>
</p:tagLst>
</file>

<file path=ppt/tags/tag268.xml><?xml version="1.0" encoding="utf-8"?>
<p:tagLst xmlns:a="http://schemas.openxmlformats.org/drawingml/2006/main" xmlns:r="http://schemas.openxmlformats.org/officeDocument/2006/relationships" xmlns:p="http://schemas.openxmlformats.org/presentationml/2006/main">
  <p:tag name="PA" val="v5.2.9"/>
</p:tagLst>
</file>

<file path=ppt/tags/tag269.xml><?xml version="1.0" encoding="utf-8"?>
<p:tagLst xmlns:a="http://schemas.openxmlformats.org/drawingml/2006/main" xmlns:r="http://schemas.openxmlformats.org/officeDocument/2006/relationships" xmlns:p="http://schemas.openxmlformats.org/presentationml/2006/main">
  <p:tag name="PA" val="v5.2.9"/>
</p:tagLst>
</file>

<file path=ppt/tags/tag27.xml><?xml version="1.0" encoding="utf-8"?>
<p:tagLst xmlns:a="http://schemas.openxmlformats.org/drawingml/2006/main" xmlns:r="http://schemas.openxmlformats.org/officeDocument/2006/relationships" xmlns:p="http://schemas.openxmlformats.org/presentationml/2006/main">
  <p:tag name="PA" val="v5.2.9"/>
  <p:tag name="WHOLESPTYPE" val="Shape_SubTitle"/>
</p:tagLst>
</file>

<file path=ppt/tags/tag270.xml><?xml version="1.0" encoding="utf-8"?>
<p:tagLst xmlns:a="http://schemas.openxmlformats.org/drawingml/2006/main" xmlns:r="http://schemas.openxmlformats.org/officeDocument/2006/relationships" xmlns:p="http://schemas.openxmlformats.org/presentationml/2006/main">
  <p:tag name="PA" val="v5.2.9"/>
</p:tagLst>
</file>

<file path=ppt/tags/tag271.xml><?xml version="1.0" encoding="utf-8"?>
<p:tagLst xmlns:a="http://schemas.openxmlformats.org/drawingml/2006/main" xmlns:r="http://schemas.openxmlformats.org/officeDocument/2006/relationships" xmlns:p="http://schemas.openxmlformats.org/presentationml/2006/main">
  <p:tag name="PA" val="v5.2.9"/>
</p:tagLst>
</file>

<file path=ppt/tags/tag272.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273.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274.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275.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276.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ENTRY"/>
  <p:tag name="ID" val="545282"/>
  <p:tag name="MH_ORDER" val="1"/>
</p:tagLst>
</file>

<file path=ppt/tags/tag277.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NUMBER"/>
  <p:tag name="ID" val="545282"/>
  <p:tag name="MH_ORDER" val="1"/>
</p:tagLst>
</file>

<file path=ppt/tags/tag278.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ENTRY"/>
  <p:tag name="ID" val="545282"/>
  <p:tag name="MH_ORDER" val="2"/>
</p:tagLst>
</file>

<file path=ppt/tags/tag279.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NUMBER"/>
  <p:tag name="ID" val="545282"/>
  <p:tag name="MH_ORDER" val="2"/>
</p:tagLst>
</file>

<file path=ppt/tags/tag28.xml><?xml version="1.0" encoding="utf-8"?>
<p:tagLst xmlns:a="http://schemas.openxmlformats.org/drawingml/2006/main" xmlns:r="http://schemas.openxmlformats.org/officeDocument/2006/relationships" xmlns:p="http://schemas.openxmlformats.org/presentationml/2006/main">
  <p:tag name="PA" val="v5.2.9"/>
  <p:tag name="WHOLESPTYPE" val="Shape_Other"/>
</p:tagLst>
</file>

<file path=ppt/tags/tag280.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281.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282.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283.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284.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285.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ENTRY"/>
  <p:tag name="ID" val="545282"/>
  <p:tag name="MH_ORDER" val="1"/>
</p:tagLst>
</file>

<file path=ppt/tags/tag286.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NUMBER"/>
  <p:tag name="ID" val="545282"/>
  <p:tag name="MH_ORDER" val="1"/>
</p:tagLst>
</file>

<file path=ppt/tags/tag287.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ENTRY"/>
  <p:tag name="ID" val="545282"/>
  <p:tag name="MH_ORDER" val="2"/>
</p:tagLst>
</file>

<file path=ppt/tags/tag288.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NUMBER"/>
  <p:tag name="ID" val="545282"/>
  <p:tag name="MH_ORDER" val="2"/>
</p:tagLst>
</file>

<file path=ppt/tags/tag289.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ENTRY"/>
  <p:tag name="ID" val="545282"/>
  <p:tag name="MH_ORDER" val="1"/>
</p:tagLst>
</file>

<file path=ppt/tags/tag29.xml><?xml version="1.0" encoding="utf-8"?>
<p:tagLst xmlns:a="http://schemas.openxmlformats.org/drawingml/2006/main" xmlns:r="http://schemas.openxmlformats.org/officeDocument/2006/relationships" xmlns:p="http://schemas.openxmlformats.org/presentationml/2006/main">
  <p:tag name="LINKREPLACED" val="True"/>
  <p:tag name="WHOLEPAGETYPE" val="Page_Head"/>
  <p:tag name="RESOURCELIBID_LIB" val="308829"/>
</p:tagLst>
</file>

<file path=ppt/tags/tag290.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NUMBER"/>
  <p:tag name="ID" val="545282"/>
  <p:tag name="MH_ORDER" val="1"/>
</p:tagLst>
</file>

<file path=ppt/tags/tag291.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ENTRY"/>
  <p:tag name="ID" val="545282"/>
  <p:tag name="MH_ORDER" val="2"/>
</p:tagLst>
</file>

<file path=ppt/tags/tag292.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NUMBER"/>
  <p:tag name="ID" val="545282"/>
  <p:tag name="MH_ORDER" val="2"/>
</p:tagLst>
</file>

<file path=ppt/tags/tag293.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294.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295.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296.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297.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ENTRY"/>
  <p:tag name="ID" val="545282"/>
  <p:tag name="MH_ORDER" val="1"/>
</p:tagLst>
</file>

<file path=ppt/tags/tag298.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NUMBER"/>
  <p:tag name="ID" val="545282"/>
  <p:tag name="MH_ORDER" val="1"/>
</p:tagLst>
</file>

<file path=ppt/tags/tag299.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ENTRY"/>
  <p:tag name="ID" val="545282"/>
  <p:tag name="MH_ORDER" val="2"/>
</p:tagLst>
</file>

<file path=ppt/tags/tag3.xml><?xml version="1.0" encoding="utf-8"?>
<p:tagLst xmlns:a="http://schemas.openxmlformats.org/drawingml/2006/main" xmlns:r="http://schemas.openxmlformats.org/officeDocument/2006/relationships" xmlns:p="http://schemas.openxmlformats.org/presentationml/2006/main">
  <p:tag name="RESOURCELIBID_SLIDE" val="308661"/>
  <p:tag name="RESOURCELIB_SLIDETYPE" val="12"/>
  <p:tag name="POCKET_APPLY_TIME" val="2020年2月16日"/>
  <p:tag name="POCKET_APPLY_TYPE" val="Slide"/>
</p:tagLst>
</file>

<file path=ppt/tags/tag30.xml><?xml version="1.0" encoding="utf-8"?>
<p:tagLst xmlns:a="http://schemas.openxmlformats.org/drawingml/2006/main" xmlns:r="http://schemas.openxmlformats.org/officeDocument/2006/relationships" xmlns:p="http://schemas.openxmlformats.org/presentationml/2006/main">
  <p:tag name="PA" val="v5.2.9"/>
  <p:tag name="WHOLESPTYPE" val="Shape_Title"/>
  <p:tag name="ANIMSTRING" val="97dc195e9db14a91331b8d825796bfd8"/>
  <p:tag name="SCENELINKIDS" val="2|7|9|10"/>
  <p:tag name="SCENEID" val="Unkown"/>
  <p:tag name="RESOURCEID" val="637174813649388976"/>
  <p:tag name="LOOPID" val="637174813649388976"/>
  <p:tag name="SCENESHAPENAME" val="幻影图形"/>
  <p:tag name="SCENESHAPESUBTYPE" val="ScenePicShape"/>
  <p:tag name="SCENESHAPETYPE" val="SceneShape"/>
  <p:tag name="SCANEADDTIONSP" val="false"/>
  <p:tag name="SHADOWSRC" val="true"/>
</p:tagLst>
</file>

<file path=ppt/tags/tag300.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NUMBER"/>
  <p:tag name="ID" val="545282"/>
  <p:tag name="MH_ORDER" val="2"/>
</p:tagLst>
</file>

<file path=ppt/tags/tag301.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ENTRY"/>
  <p:tag name="ID" val="545282"/>
  <p:tag name="MH_ORDER" val="1"/>
</p:tagLst>
</file>

<file path=ppt/tags/tag302.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NUMBER"/>
  <p:tag name="ID" val="545282"/>
  <p:tag name="MH_ORDER" val="1"/>
</p:tagLst>
</file>

<file path=ppt/tags/tag303.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ENTRY"/>
  <p:tag name="ID" val="545282"/>
  <p:tag name="MH_ORDER" val="2"/>
</p:tagLst>
</file>

<file path=ppt/tags/tag304.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NUMBER"/>
  <p:tag name="ID" val="545282"/>
  <p:tag name="MH_ORDER" val="2"/>
</p:tagLst>
</file>

<file path=ppt/tags/tag305.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306.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307.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308.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309.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ENTRY"/>
  <p:tag name="ID" val="545282"/>
  <p:tag name="MH_ORDER" val="1"/>
</p:tagLst>
</file>

<file path=ppt/tags/tag31.xml><?xml version="1.0" encoding="utf-8"?>
<p:tagLst xmlns:a="http://schemas.openxmlformats.org/drawingml/2006/main" xmlns:r="http://schemas.openxmlformats.org/officeDocument/2006/relationships" xmlns:p="http://schemas.openxmlformats.org/presentationml/2006/main">
  <p:tag name="PA" val="v5.2.9"/>
  <p:tag name="WHOLESPTYPE" val="Shape_Other"/>
</p:tagLst>
</file>

<file path=ppt/tags/tag310.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NUMBER"/>
  <p:tag name="ID" val="545282"/>
  <p:tag name="MH_ORDER" val="1"/>
</p:tagLst>
</file>

<file path=ppt/tags/tag311.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ENTRY"/>
  <p:tag name="ID" val="545282"/>
  <p:tag name="MH_ORDER" val="2"/>
</p:tagLst>
</file>

<file path=ppt/tags/tag312.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NUMBER"/>
  <p:tag name="ID" val="545282"/>
  <p:tag name="MH_ORDER" val="2"/>
</p:tagLst>
</file>

<file path=ppt/tags/tag313.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ENTRY"/>
  <p:tag name="ID" val="545282"/>
  <p:tag name="MH_ORDER" val="1"/>
</p:tagLst>
</file>

<file path=ppt/tags/tag314.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NUMBER"/>
  <p:tag name="ID" val="545282"/>
  <p:tag name="MH_ORDER" val="1"/>
</p:tagLst>
</file>

<file path=ppt/tags/tag315.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ENTRY"/>
  <p:tag name="ID" val="545282"/>
  <p:tag name="MH_ORDER" val="2"/>
</p:tagLst>
</file>

<file path=ppt/tags/tag316.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NUMBER"/>
  <p:tag name="ID" val="545282"/>
  <p:tag name="MH_ORDER" val="2"/>
</p:tagLst>
</file>

<file path=ppt/tags/tag317.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318.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319.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32.xml><?xml version="1.0" encoding="utf-8"?>
<p:tagLst xmlns:a="http://schemas.openxmlformats.org/drawingml/2006/main" xmlns:r="http://schemas.openxmlformats.org/officeDocument/2006/relationships" xmlns:p="http://schemas.openxmlformats.org/presentationml/2006/main">
  <p:tag name="PA" val="v5.2.9"/>
  <p:tag name="WHOLESPTYPE" val="Shape_Other"/>
</p:tagLst>
</file>

<file path=ppt/tags/tag320.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321.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ENTRY"/>
  <p:tag name="ID" val="545282"/>
  <p:tag name="MH_ORDER" val="1"/>
</p:tagLst>
</file>

<file path=ppt/tags/tag322.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NUMBER"/>
  <p:tag name="ID" val="545282"/>
  <p:tag name="MH_ORDER" val="1"/>
</p:tagLst>
</file>

<file path=ppt/tags/tag323.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ENTRY"/>
  <p:tag name="ID" val="545282"/>
  <p:tag name="MH_ORDER" val="2"/>
</p:tagLst>
</file>

<file path=ppt/tags/tag324.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NUMBER"/>
  <p:tag name="ID" val="545282"/>
  <p:tag name="MH_ORDER" val="2"/>
</p:tagLst>
</file>

<file path=ppt/tags/tag325.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ENTRY"/>
  <p:tag name="ID" val="545282"/>
  <p:tag name="MH_ORDER" val="1"/>
</p:tagLst>
</file>

<file path=ppt/tags/tag326.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NUMBER"/>
  <p:tag name="ID" val="545282"/>
  <p:tag name="MH_ORDER" val="1"/>
</p:tagLst>
</file>

<file path=ppt/tags/tag327.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ENTRY"/>
  <p:tag name="ID" val="545282"/>
  <p:tag name="MH_ORDER" val="2"/>
</p:tagLst>
</file>

<file path=ppt/tags/tag328.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NUMBER"/>
  <p:tag name="ID" val="545282"/>
  <p:tag name="MH_ORDER" val="2"/>
</p:tagLst>
</file>

<file path=ppt/tags/tag32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63"/>
  <p:tag name="KSO_WM_TAG_VERSION" val="1.0"/>
  <p:tag name="KSO_WM_SLIDE_ID" val="custom263_2"/>
  <p:tag name="KSO_WM_SLIDE_INDEX" val="2"/>
  <p:tag name="KSO_WM_SLIDE_ITEM_CNT" val="1"/>
  <p:tag name="KSO_WM_SLIDE_LAYOUT" val="a_f"/>
  <p:tag name="KSO_WM_SLIDE_LAYOUT_CNT" val="1_1"/>
  <p:tag name="KSO_WM_SLIDE_TYPE" val="text"/>
  <p:tag name="KSO_WM_BEAUTIFY_FLAG" val="#wm#"/>
  <p:tag name="KSO_WM_SLIDE_POSITION" val="50*160"/>
  <p:tag name="KSO_WM_SLIDE_SIZE" val="621*330"/>
</p:tagLst>
</file>

<file path=ppt/tags/tag33.xml><?xml version="1.0" encoding="utf-8"?>
<p:tagLst xmlns:a="http://schemas.openxmlformats.org/drawingml/2006/main" xmlns:r="http://schemas.openxmlformats.org/officeDocument/2006/relationships" xmlns:p="http://schemas.openxmlformats.org/presentationml/2006/main">
  <p:tag name="PA" val="v5.2.9"/>
  <p:tag name="WHOLESPTYPE" val="Shape_Other"/>
</p:tagLst>
</file>

<file path=ppt/tags/tag3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63_2*i*7"/>
  <p:tag name="KSO_WM_TEMPLATE_CATEGORY" val="custom"/>
  <p:tag name="KSO_WM_TEMPLATE_INDEX" val="263"/>
  <p:tag name="KSO_WM_UNIT_INDEX" val="7"/>
</p:tagLst>
</file>

<file path=ppt/tags/tag33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63_2*i*8"/>
  <p:tag name="KSO_WM_TEMPLATE_CATEGORY" val="custom"/>
  <p:tag name="KSO_WM_TEMPLATE_INDEX" val="263"/>
  <p:tag name="KSO_WM_UNIT_INDEX" val="8"/>
</p:tagLst>
</file>

<file path=ppt/tags/tag3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63_2*i*9"/>
  <p:tag name="KSO_WM_TEMPLATE_CATEGORY" val="custom"/>
  <p:tag name="KSO_WM_TEMPLATE_INDEX" val="263"/>
  <p:tag name="KSO_WM_UNIT_INDEX" val="9"/>
</p:tagLst>
</file>

<file path=ppt/tags/tag3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63_2*i*10"/>
  <p:tag name="KSO_WM_TEMPLATE_CATEGORY" val="custom"/>
  <p:tag name="KSO_WM_TEMPLATE_INDEX" val="263"/>
  <p:tag name="KSO_WM_UNIT_INDEX" val="10"/>
</p:tagLst>
</file>

<file path=ppt/tags/tag33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63"/>
  <p:tag name="KSO_WM_UNIT_TYPE" val="a"/>
  <p:tag name="KSO_WM_UNIT_INDEX" val="1"/>
  <p:tag name="KSO_WM_UNIT_ID" val="custom487_2*a*1"/>
  <p:tag name="KSO_WM_UNIT_CLEAR" val="1"/>
  <p:tag name="KSO_WM_UNIT_LAYERLEVEL" val="1"/>
  <p:tag name="KSO_WM_UNIT_VALUE" val="21"/>
  <p:tag name="KSO_WM_UNIT_ISCONTENTSTITLE" val="0"/>
  <p:tag name="KSO_WM_UNIT_HIGHLIGHT" val="0"/>
  <p:tag name="KSO_WM_UNIT_COMPATIBLE" val="0"/>
  <p:tag name="KSO_WM_UNIT_PRESET_TEXT_INDEX" val="3"/>
  <p:tag name="KSO_WM_UNIT_PRESET_TEXT_LEN" val="17"/>
</p:tagLst>
</file>

<file path=ppt/tags/tag33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63"/>
  <p:tag name="KSO_WM_UNIT_TYPE" val="f"/>
  <p:tag name="KSO_WM_UNIT_INDEX" val="1"/>
  <p:tag name="KSO_WM_UNIT_ID" val="custom487_2*f*1"/>
  <p:tag name="KSO_WM_UNIT_CLEAR" val="1"/>
  <p:tag name="KSO_WM_UNIT_LAYERLEVEL" val="1"/>
  <p:tag name="KSO_WM_UNIT_VALUE" val="300"/>
  <p:tag name="KSO_WM_UNIT_HIGHLIGHT" val="0"/>
  <p:tag name="KSO_WM_UNIT_COMPATIBLE" val="0"/>
  <p:tag name="KSO_WM_UNIT_PRESET_TEXT_INDEX" val="5"/>
  <p:tag name="KSO_WM_UNIT_PRESET_TEXT_LEN" val="232"/>
</p:tagLst>
</file>

<file path=ppt/tags/tag33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63"/>
</p:tagLst>
</file>

<file path=ppt/tags/tag33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63"/>
</p:tagLst>
</file>

<file path=ppt/tags/tag33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63"/>
  <p:tag name="KSO_WM_TAG_VERSION" val="1.0"/>
  <p:tag name="KSO_WM_SLIDE_ID" val="custom263_2"/>
  <p:tag name="KSO_WM_SLIDE_INDEX" val="2"/>
  <p:tag name="KSO_WM_SLIDE_ITEM_CNT" val="1"/>
  <p:tag name="KSO_WM_SLIDE_LAYOUT" val="a_f"/>
  <p:tag name="KSO_WM_SLIDE_LAYOUT_CNT" val="1_1"/>
  <p:tag name="KSO_WM_SLIDE_TYPE" val="text"/>
  <p:tag name="KSO_WM_BEAUTIFY_FLAG" val="#wm#"/>
  <p:tag name="KSO_WM_SLIDE_POSITION" val="50*160"/>
  <p:tag name="KSO_WM_SLIDE_SIZE" val="621*330"/>
</p:tagLst>
</file>

<file path=ppt/tags/tag33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63_2*i*7"/>
  <p:tag name="KSO_WM_TEMPLATE_CATEGORY" val="custom"/>
  <p:tag name="KSO_WM_TEMPLATE_INDEX" val="263"/>
  <p:tag name="KSO_WM_UNIT_INDEX" val="7"/>
</p:tagLst>
</file>

<file path=ppt/tags/tag34.xml><?xml version="1.0" encoding="utf-8"?>
<p:tagLst xmlns:a="http://schemas.openxmlformats.org/drawingml/2006/main" xmlns:r="http://schemas.openxmlformats.org/officeDocument/2006/relationships" xmlns:p="http://schemas.openxmlformats.org/presentationml/2006/main">
  <p:tag name="PA" val="v5.2.9"/>
  <p:tag name="WHOLESPTYPE" val="Shape_Other"/>
</p:tagLst>
</file>

<file path=ppt/tags/tag34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63_2*i*8"/>
  <p:tag name="KSO_WM_TEMPLATE_CATEGORY" val="custom"/>
  <p:tag name="KSO_WM_TEMPLATE_INDEX" val="263"/>
  <p:tag name="KSO_WM_UNIT_INDEX" val="8"/>
</p:tagLst>
</file>

<file path=ppt/tags/tag34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63_2*i*9"/>
  <p:tag name="KSO_WM_TEMPLATE_CATEGORY" val="custom"/>
  <p:tag name="KSO_WM_TEMPLATE_INDEX" val="263"/>
  <p:tag name="KSO_WM_UNIT_INDEX" val="9"/>
</p:tagLst>
</file>

<file path=ppt/tags/tag34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63_2*i*10"/>
  <p:tag name="KSO_WM_TEMPLATE_CATEGORY" val="custom"/>
  <p:tag name="KSO_WM_TEMPLATE_INDEX" val="263"/>
  <p:tag name="KSO_WM_UNIT_INDEX" val="10"/>
</p:tagLst>
</file>

<file path=ppt/tags/tag34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63"/>
  <p:tag name="KSO_WM_UNIT_TYPE" val="a"/>
  <p:tag name="KSO_WM_UNIT_INDEX" val="1"/>
  <p:tag name="KSO_WM_UNIT_ID" val="custom487_2*a*1"/>
  <p:tag name="KSO_WM_UNIT_CLEAR" val="1"/>
  <p:tag name="KSO_WM_UNIT_LAYERLEVEL" val="1"/>
  <p:tag name="KSO_WM_UNIT_VALUE" val="21"/>
  <p:tag name="KSO_WM_UNIT_ISCONTENTSTITLE" val="0"/>
  <p:tag name="KSO_WM_UNIT_HIGHLIGHT" val="0"/>
  <p:tag name="KSO_WM_UNIT_COMPATIBLE" val="0"/>
  <p:tag name="KSO_WM_UNIT_PRESET_TEXT_INDEX" val="3"/>
  <p:tag name="KSO_WM_UNIT_PRESET_TEXT_LEN" val="17"/>
</p:tagLst>
</file>

<file path=ppt/tags/tag34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63"/>
  <p:tag name="KSO_WM_UNIT_TYPE" val="f"/>
  <p:tag name="KSO_WM_UNIT_INDEX" val="1"/>
  <p:tag name="KSO_WM_UNIT_ID" val="custom487_2*f*1"/>
  <p:tag name="KSO_WM_UNIT_CLEAR" val="1"/>
  <p:tag name="KSO_WM_UNIT_LAYERLEVEL" val="1"/>
  <p:tag name="KSO_WM_UNIT_VALUE" val="300"/>
  <p:tag name="KSO_WM_UNIT_HIGHLIGHT" val="0"/>
  <p:tag name="KSO_WM_UNIT_COMPATIBLE" val="0"/>
  <p:tag name="KSO_WM_UNIT_PRESET_TEXT_INDEX" val="5"/>
  <p:tag name="KSO_WM_UNIT_PRESET_TEXT_LEN" val="232"/>
</p:tagLst>
</file>

<file path=ppt/tags/tag34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63"/>
  <p:tag name="KSO_WM_TAG_VERSION" val="1.0"/>
  <p:tag name="KSO_WM_SLIDE_ID" val="custom263_2"/>
  <p:tag name="KSO_WM_SLIDE_INDEX" val="2"/>
  <p:tag name="KSO_WM_SLIDE_ITEM_CNT" val="1"/>
  <p:tag name="KSO_WM_SLIDE_LAYOUT" val="a_f"/>
  <p:tag name="KSO_WM_SLIDE_LAYOUT_CNT" val="1_1"/>
  <p:tag name="KSO_WM_SLIDE_TYPE" val="text"/>
  <p:tag name="KSO_WM_BEAUTIFY_FLAG" val="#wm#"/>
  <p:tag name="KSO_WM_SLIDE_POSITION" val="50*160"/>
  <p:tag name="KSO_WM_SLIDE_SIZE" val="621*330"/>
</p:tagLst>
</file>

<file path=ppt/tags/tag34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63_2*i*7"/>
  <p:tag name="KSO_WM_TEMPLATE_CATEGORY" val="custom"/>
  <p:tag name="KSO_WM_TEMPLATE_INDEX" val="263"/>
  <p:tag name="KSO_WM_UNIT_INDEX" val="7"/>
</p:tagLst>
</file>

<file path=ppt/tags/tag34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63_2*i*8"/>
  <p:tag name="KSO_WM_TEMPLATE_CATEGORY" val="custom"/>
  <p:tag name="KSO_WM_TEMPLATE_INDEX" val="263"/>
  <p:tag name="KSO_WM_UNIT_INDEX" val="8"/>
</p:tagLst>
</file>

<file path=ppt/tags/tag34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63_2*i*9"/>
  <p:tag name="KSO_WM_TEMPLATE_CATEGORY" val="custom"/>
  <p:tag name="KSO_WM_TEMPLATE_INDEX" val="263"/>
  <p:tag name="KSO_WM_UNIT_INDEX" val="9"/>
</p:tagLst>
</file>

<file path=ppt/tags/tag34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63_2*i*10"/>
  <p:tag name="KSO_WM_TEMPLATE_CATEGORY" val="custom"/>
  <p:tag name="KSO_WM_TEMPLATE_INDEX" val="263"/>
  <p:tag name="KSO_WM_UNIT_INDEX" val="10"/>
</p:tagLst>
</file>

<file path=ppt/tags/tag35.xml><?xml version="1.0" encoding="utf-8"?>
<p:tagLst xmlns:a="http://schemas.openxmlformats.org/drawingml/2006/main" xmlns:r="http://schemas.openxmlformats.org/officeDocument/2006/relationships" xmlns:p="http://schemas.openxmlformats.org/presentationml/2006/main">
  <p:tag name="MH" val="20200216210353"/>
  <p:tag name="MH_LIBRARY" val="CONTENTS"/>
  <p:tag name="MH_AUTOCOLOR" val="TRUE"/>
  <p:tag name="MH_TYPE" val="CONTENTS"/>
  <p:tag name="ID" val="626778"/>
</p:tagLst>
</file>

<file path=ppt/tags/tag35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63"/>
  <p:tag name="KSO_WM_UNIT_TYPE" val="a"/>
  <p:tag name="KSO_WM_UNIT_INDEX" val="1"/>
  <p:tag name="KSO_WM_UNIT_ID" val="custom487_2*a*1"/>
  <p:tag name="KSO_WM_UNIT_CLEAR" val="1"/>
  <p:tag name="KSO_WM_UNIT_LAYERLEVEL" val="1"/>
  <p:tag name="KSO_WM_UNIT_VALUE" val="21"/>
  <p:tag name="KSO_WM_UNIT_ISCONTENTSTITLE" val="0"/>
  <p:tag name="KSO_WM_UNIT_HIGHLIGHT" val="0"/>
  <p:tag name="KSO_WM_UNIT_COMPATIBLE" val="0"/>
  <p:tag name="KSO_WM_UNIT_PRESET_TEXT_INDEX" val="3"/>
  <p:tag name="KSO_WM_UNIT_PRESET_TEXT_LEN" val="17"/>
</p:tagLst>
</file>

<file path=ppt/tags/tag35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63"/>
  <p:tag name="KSO_WM_UNIT_TYPE" val="f"/>
  <p:tag name="KSO_WM_UNIT_INDEX" val="1"/>
  <p:tag name="KSO_WM_UNIT_ID" val="custom487_2*f*1"/>
  <p:tag name="KSO_WM_UNIT_CLEAR" val="1"/>
  <p:tag name="KSO_WM_UNIT_LAYERLEVEL" val="1"/>
  <p:tag name="KSO_WM_UNIT_VALUE" val="300"/>
  <p:tag name="KSO_WM_UNIT_HIGHLIGHT" val="0"/>
  <p:tag name="KSO_WM_UNIT_COMPATIBLE" val="0"/>
  <p:tag name="KSO_WM_UNIT_PRESET_TEXT_INDEX" val="5"/>
  <p:tag name="KSO_WM_UNIT_PRESET_TEXT_LEN" val="232"/>
</p:tagLst>
</file>

<file path=ppt/tags/tag352.xml><?xml version="1.0" encoding="utf-8"?>
<p:tagLst xmlns:a="http://schemas.openxmlformats.org/drawingml/2006/main" xmlns:r="http://schemas.openxmlformats.org/officeDocument/2006/relationships" xmlns:p="http://schemas.openxmlformats.org/presentationml/2006/main">
  <p:tag name="KSO_WM_UNIT_TABLE_BEAUTIFY" val="smartTable{8ca4cc70-590a-471a-bd2d-af16eacd25c2}"/>
</p:tagLst>
</file>

<file path=ppt/tags/tag35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63"/>
</p:tagLst>
</file>

<file path=ppt/tags/tag35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63"/>
</p:tagLst>
</file>

<file path=ppt/tags/tag35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63"/>
</p:tagLst>
</file>

<file path=ppt/tags/tag35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63"/>
</p:tagLst>
</file>

<file path=ppt/tags/tag35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63"/>
</p:tagLst>
</file>

<file path=ppt/tags/tag35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63"/>
</p:tagLst>
</file>

<file path=ppt/tags/tag359.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36.xml><?xml version="1.0" encoding="utf-8"?>
<p:tagLst xmlns:a="http://schemas.openxmlformats.org/drawingml/2006/main" xmlns:r="http://schemas.openxmlformats.org/officeDocument/2006/relationships" xmlns:p="http://schemas.openxmlformats.org/presentationml/2006/main">
  <p:tag name="MH" val="20200216210353"/>
  <p:tag name="MH_LIBRARY" val="CONTENTS"/>
  <p:tag name="MH_TYPE" val="OTHERS"/>
  <p:tag name="ID" val="626778"/>
</p:tagLst>
</file>

<file path=ppt/tags/tag360.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361.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362.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363.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ENTRY"/>
  <p:tag name="ID" val="545282"/>
  <p:tag name="MH_ORDER" val="1"/>
</p:tagLst>
</file>

<file path=ppt/tags/tag364.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NUMBER"/>
  <p:tag name="ID" val="545282"/>
  <p:tag name="MH_ORDER" val="1"/>
</p:tagLst>
</file>

<file path=ppt/tags/tag365.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ENTRY"/>
  <p:tag name="ID" val="545282"/>
  <p:tag name="MH_ORDER" val="2"/>
</p:tagLst>
</file>

<file path=ppt/tags/tag366.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NUMBER"/>
  <p:tag name="ID" val="545282"/>
  <p:tag name="MH_ORDER" val="2"/>
</p:tagLst>
</file>

<file path=ppt/tags/tag367.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368.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369.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37.xml><?xml version="1.0" encoding="utf-8"?>
<p:tagLst xmlns:a="http://schemas.openxmlformats.org/drawingml/2006/main" xmlns:r="http://schemas.openxmlformats.org/officeDocument/2006/relationships" xmlns:p="http://schemas.openxmlformats.org/presentationml/2006/main">
  <p:tag name="MH" val="20200216210353"/>
  <p:tag name="MH_LIBRARY" val="CONTENTS"/>
  <p:tag name="MH_TYPE" val="OTHERS"/>
  <p:tag name="ID" val="626778"/>
</p:tagLst>
</file>

<file path=ppt/tags/tag370.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371.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ENTRY"/>
  <p:tag name="ID" val="545282"/>
  <p:tag name="MH_ORDER" val="1"/>
</p:tagLst>
</file>

<file path=ppt/tags/tag372.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NUMBER"/>
  <p:tag name="ID" val="545282"/>
  <p:tag name="MH_ORDER" val="1"/>
</p:tagLst>
</file>

<file path=ppt/tags/tag373.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ENTRY"/>
  <p:tag name="ID" val="545282"/>
  <p:tag name="MH_ORDER" val="2"/>
</p:tagLst>
</file>

<file path=ppt/tags/tag374.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NUMBER"/>
  <p:tag name="ID" val="545282"/>
  <p:tag name="MH_ORDER" val="2"/>
</p:tagLst>
</file>

<file path=ppt/tags/tag375.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ENTRY"/>
  <p:tag name="ID" val="545282"/>
  <p:tag name="MH_ORDER" val="2"/>
</p:tagLst>
</file>

<file path=ppt/tags/tag376.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NUMBER"/>
  <p:tag name="ID" val="545282"/>
  <p:tag name="MH_ORDER" val="2"/>
</p:tagLst>
</file>

<file path=ppt/tags/tag377.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ENTRY"/>
  <p:tag name="ID" val="545282"/>
  <p:tag name="MH_ORDER" val="1"/>
</p:tagLst>
</file>

<file path=ppt/tags/tag378.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NUMBER"/>
  <p:tag name="ID" val="545282"/>
  <p:tag name="MH_ORDER" val="1"/>
</p:tagLst>
</file>

<file path=ppt/tags/tag379.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ENTRY"/>
  <p:tag name="ID" val="545282"/>
  <p:tag name="MH_ORDER" val="2"/>
</p:tagLst>
</file>

<file path=ppt/tags/tag38.xml><?xml version="1.0" encoding="utf-8"?>
<p:tagLst xmlns:a="http://schemas.openxmlformats.org/drawingml/2006/main" xmlns:r="http://schemas.openxmlformats.org/officeDocument/2006/relationships" xmlns:p="http://schemas.openxmlformats.org/presentationml/2006/main">
  <p:tag name="MH" val="20200216210353"/>
  <p:tag name="MH_LIBRARY" val="CONTENTS"/>
  <p:tag name="MH_TYPE" val="OTHERS"/>
  <p:tag name="ID" val="626778"/>
</p:tagLst>
</file>

<file path=ppt/tags/tag380.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NUMBER"/>
  <p:tag name="ID" val="545282"/>
  <p:tag name="MH_ORDER" val="2"/>
</p:tagLst>
</file>

<file path=ppt/tags/tag381.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382.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383.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384.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385.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ENTRY"/>
  <p:tag name="ID" val="545282"/>
  <p:tag name="MH_ORDER" val="1"/>
</p:tagLst>
</file>

<file path=ppt/tags/tag386.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NUMBER"/>
  <p:tag name="ID" val="545282"/>
  <p:tag name="MH_ORDER" val="1"/>
</p:tagLst>
</file>

<file path=ppt/tags/tag387.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ENTRY"/>
  <p:tag name="ID" val="545282"/>
  <p:tag name="MH_ORDER" val="2"/>
</p:tagLst>
</file>

<file path=ppt/tags/tag388.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NUMBER"/>
  <p:tag name="ID" val="545282"/>
  <p:tag name="MH_ORDER" val="2"/>
</p:tagLst>
</file>

<file path=ppt/tags/tag389.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ENTRY"/>
  <p:tag name="ID" val="545282"/>
  <p:tag name="MH_ORDER" val="2"/>
</p:tagLst>
</file>

<file path=ppt/tags/tag39.xml><?xml version="1.0" encoding="utf-8"?>
<p:tagLst xmlns:a="http://schemas.openxmlformats.org/drawingml/2006/main" xmlns:r="http://schemas.openxmlformats.org/officeDocument/2006/relationships" xmlns:p="http://schemas.openxmlformats.org/presentationml/2006/main">
  <p:tag name="MH" val="20200216210353"/>
  <p:tag name="MH_LIBRARY" val="CONTENTS"/>
  <p:tag name="MH_TYPE" val="ENTRY"/>
  <p:tag name="ID" val="626778"/>
  <p:tag name="MH_ORDER" val="1"/>
</p:tagLst>
</file>

<file path=ppt/tags/tag390.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NUMBER"/>
  <p:tag name="ID" val="545282"/>
  <p:tag name="MH_ORDER" val="2"/>
</p:tagLst>
</file>

<file path=ppt/tags/tag391.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ENTRY"/>
  <p:tag name="ID" val="545282"/>
  <p:tag name="MH_ORDER" val="1"/>
</p:tagLst>
</file>

<file path=ppt/tags/tag392.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NUMBER"/>
  <p:tag name="ID" val="545282"/>
  <p:tag name="MH_ORDER" val="1"/>
</p:tagLst>
</file>

<file path=ppt/tags/tag393.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ENTRY"/>
  <p:tag name="ID" val="545282"/>
  <p:tag name="MH_ORDER" val="2"/>
</p:tagLst>
</file>

<file path=ppt/tags/tag394.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NUMBER"/>
  <p:tag name="ID" val="545282"/>
  <p:tag name="MH_ORDER" val="2"/>
</p:tagLst>
</file>

<file path=ppt/tags/tag395.xml><?xml version="1.0" encoding="utf-8"?>
<p:tagLst xmlns:a="http://schemas.openxmlformats.org/drawingml/2006/main" xmlns:r="http://schemas.openxmlformats.org/officeDocument/2006/relationships" xmlns:p="http://schemas.openxmlformats.org/presentationml/2006/main">
  <p:tag name="PA" val="v5.2.9"/>
</p:tagLst>
</file>

<file path=ppt/tags/tag396.xml><?xml version="1.0" encoding="utf-8"?>
<p:tagLst xmlns:a="http://schemas.openxmlformats.org/drawingml/2006/main" xmlns:r="http://schemas.openxmlformats.org/officeDocument/2006/relationships" xmlns:p="http://schemas.openxmlformats.org/presentationml/2006/main">
  <p:tag name="PA" val="v5.2.9"/>
</p:tagLst>
</file>

<file path=ppt/tags/tag397.xml><?xml version="1.0" encoding="utf-8"?>
<p:tagLst xmlns:a="http://schemas.openxmlformats.org/drawingml/2006/main" xmlns:r="http://schemas.openxmlformats.org/officeDocument/2006/relationships" xmlns:p="http://schemas.openxmlformats.org/presentationml/2006/main">
  <p:tag name="PA" val="v5.2.9"/>
</p:tagLst>
</file>

<file path=ppt/tags/tag398.xml><?xml version="1.0" encoding="utf-8"?>
<p:tagLst xmlns:a="http://schemas.openxmlformats.org/drawingml/2006/main" xmlns:r="http://schemas.openxmlformats.org/officeDocument/2006/relationships" xmlns:p="http://schemas.openxmlformats.org/presentationml/2006/main">
  <p:tag name="PA" val="v5.2.9"/>
</p:tagLst>
</file>

<file path=ppt/tags/tag399.xml><?xml version="1.0" encoding="utf-8"?>
<p:tagLst xmlns:a="http://schemas.openxmlformats.org/drawingml/2006/main" xmlns:r="http://schemas.openxmlformats.org/officeDocument/2006/relationships" xmlns:p="http://schemas.openxmlformats.org/presentationml/2006/main">
  <p:tag name="PA" val="v5.2.9"/>
</p:tagLst>
</file>

<file path=ppt/tags/tag4.xml><?xml version="1.0" encoding="utf-8"?>
<p:tagLst xmlns:a="http://schemas.openxmlformats.org/drawingml/2006/main" xmlns:r="http://schemas.openxmlformats.org/officeDocument/2006/relationships" xmlns:p="http://schemas.openxmlformats.org/presentationml/2006/main">
  <p:tag name="PA_FULI" val="口袋动画_www.papocket.com"/>
  <p:tag name="PA" val="v5.0.0"/>
  <p:tag name="POCKET_APPLY_TIME" val="2020年2月16日"/>
  <p:tag name="POCKET_APPLY_TYPE" val="Slide"/>
</p:tagLst>
</file>

<file path=ppt/tags/tag40.xml><?xml version="1.0" encoding="utf-8"?>
<p:tagLst xmlns:a="http://schemas.openxmlformats.org/drawingml/2006/main" xmlns:r="http://schemas.openxmlformats.org/officeDocument/2006/relationships" xmlns:p="http://schemas.openxmlformats.org/presentationml/2006/main">
  <p:tag name="MH" val="20200216210353"/>
  <p:tag name="MH_LIBRARY" val="CONTENTS"/>
  <p:tag name="MH_TYPE" val="ENTRY"/>
  <p:tag name="ID" val="626778"/>
  <p:tag name="MH_ORDER" val="2"/>
</p:tagLst>
</file>

<file path=ppt/tags/tag400.xml><?xml version="1.0" encoding="utf-8"?>
<p:tagLst xmlns:a="http://schemas.openxmlformats.org/drawingml/2006/main" xmlns:r="http://schemas.openxmlformats.org/officeDocument/2006/relationships" xmlns:p="http://schemas.openxmlformats.org/presentationml/2006/main">
  <p:tag name="PA" val="v5.2.9"/>
</p:tagLst>
</file>

<file path=ppt/tags/tag401.xml><?xml version="1.0" encoding="utf-8"?>
<p:tagLst xmlns:a="http://schemas.openxmlformats.org/drawingml/2006/main" xmlns:r="http://schemas.openxmlformats.org/officeDocument/2006/relationships" xmlns:p="http://schemas.openxmlformats.org/presentationml/2006/main">
  <p:tag name="PA" val="v5.2.9"/>
</p:tagLst>
</file>

<file path=ppt/tags/tag402.xml><?xml version="1.0" encoding="utf-8"?>
<p:tagLst xmlns:a="http://schemas.openxmlformats.org/drawingml/2006/main" xmlns:r="http://schemas.openxmlformats.org/officeDocument/2006/relationships" xmlns:p="http://schemas.openxmlformats.org/presentationml/2006/main">
  <p:tag name="PA" val="v5.2.9"/>
</p:tagLst>
</file>

<file path=ppt/tags/tag403.xml><?xml version="1.0" encoding="utf-8"?>
<p:tagLst xmlns:a="http://schemas.openxmlformats.org/drawingml/2006/main" xmlns:r="http://schemas.openxmlformats.org/officeDocument/2006/relationships" xmlns:p="http://schemas.openxmlformats.org/presentationml/2006/main">
  <p:tag name="PA" val="v5.2.9"/>
</p:tagLst>
</file>

<file path=ppt/tags/tag404.xml><?xml version="1.0" encoding="utf-8"?>
<p:tagLst xmlns:a="http://schemas.openxmlformats.org/drawingml/2006/main" xmlns:r="http://schemas.openxmlformats.org/officeDocument/2006/relationships" xmlns:p="http://schemas.openxmlformats.org/presentationml/2006/main">
  <p:tag name="PA" val="v5.2.9"/>
</p:tagLst>
</file>

<file path=ppt/tags/tag405.xml><?xml version="1.0" encoding="utf-8"?>
<p:tagLst xmlns:a="http://schemas.openxmlformats.org/drawingml/2006/main" xmlns:r="http://schemas.openxmlformats.org/officeDocument/2006/relationships" xmlns:p="http://schemas.openxmlformats.org/presentationml/2006/main">
  <p:tag name="PA" val="v5.2.9"/>
</p:tagLst>
</file>

<file path=ppt/tags/tag406.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407.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408.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409.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41.xml><?xml version="1.0" encoding="utf-8"?>
<p:tagLst xmlns:a="http://schemas.openxmlformats.org/drawingml/2006/main" xmlns:r="http://schemas.openxmlformats.org/officeDocument/2006/relationships" xmlns:p="http://schemas.openxmlformats.org/presentationml/2006/main">
  <p:tag name="MH" val="20200216210353"/>
  <p:tag name="MH_LIBRARY" val="CONTENTS"/>
  <p:tag name="MH_TYPE" val="NUMBER"/>
  <p:tag name="ID" val="626778"/>
  <p:tag name="MH_ORDER" val="1"/>
</p:tagLst>
</file>

<file path=ppt/tags/tag410.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ENTRY"/>
  <p:tag name="ID" val="545282"/>
  <p:tag name="MH_ORDER" val="1"/>
</p:tagLst>
</file>

<file path=ppt/tags/tag411.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NUMBER"/>
  <p:tag name="ID" val="545282"/>
  <p:tag name="MH_ORDER" val="1"/>
</p:tagLst>
</file>

<file path=ppt/tags/tag412.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ENTRY"/>
  <p:tag name="ID" val="545282"/>
  <p:tag name="MH_ORDER" val="2"/>
</p:tagLst>
</file>

<file path=ppt/tags/tag413.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NUMBER"/>
  <p:tag name="ID" val="545282"/>
  <p:tag name="MH_ORDER" val="2"/>
</p:tagLst>
</file>

<file path=ppt/tags/tag414.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415.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416.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417.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418.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ENTRY"/>
  <p:tag name="ID" val="545282"/>
  <p:tag name="MH_ORDER" val="1"/>
</p:tagLst>
</file>

<file path=ppt/tags/tag419.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NUMBER"/>
  <p:tag name="ID" val="545282"/>
  <p:tag name="MH_ORDER" val="1"/>
</p:tagLst>
</file>

<file path=ppt/tags/tag42.xml><?xml version="1.0" encoding="utf-8"?>
<p:tagLst xmlns:a="http://schemas.openxmlformats.org/drawingml/2006/main" xmlns:r="http://schemas.openxmlformats.org/officeDocument/2006/relationships" xmlns:p="http://schemas.openxmlformats.org/presentationml/2006/main">
  <p:tag name="MH" val="20200216210353"/>
  <p:tag name="MH_LIBRARY" val="CONTENTS"/>
  <p:tag name="MH_TYPE" val="NUMBER"/>
  <p:tag name="ID" val="626778"/>
  <p:tag name="MH_ORDER" val="2"/>
</p:tagLst>
</file>

<file path=ppt/tags/tag420.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ENTRY"/>
  <p:tag name="ID" val="545282"/>
  <p:tag name="MH_ORDER" val="2"/>
</p:tagLst>
</file>

<file path=ppt/tags/tag421.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NUMBER"/>
  <p:tag name="ID" val="545282"/>
  <p:tag name="MH_ORDER" val="2"/>
</p:tagLst>
</file>

<file path=ppt/tags/tag422.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ENTRY"/>
  <p:tag name="ID" val="545282"/>
  <p:tag name="MH_ORDER" val="2"/>
</p:tagLst>
</file>

<file path=ppt/tags/tag423.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NUMBER"/>
  <p:tag name="ID" val="545282"/>
  <p:tag name="MH_ORDER" val="2"/>
</p:tagLst>
</file>

<file path=ppt/tags/tag424.xml><?xml version="1.0" encoding="utf-8"?>
<p:tagLst xmlns:a="http://schemas.openxmlformats.org/drawingml/2006/main" xmlns:r="http://schemas.openxmlformats.org/officeDocument/2006/relationships" xmlns:p="http://schemas.openxmlformats.org/presentationml/2006/main">
  <p:tag name="PA" val="v5.2.9"/>
</p:tagLst>
</file>

<file path=ppt/tags/tag425.xml><?xml version="1.0" encoding="utf-8"?>
<p:tagLst xmlns:a="http://schemas.openxmlformats.org/drawingml/2006/main" xmlns:r="http://schemas.openxmlformats.org/officeDocument/2006/relationships" xmlns:p="http://schemas.openxmlformats.org/presentationml/2006/main">
  <p:tag name="PA" val="v5.2.9"/>
</p:tagLst>
</file>

<file path=ppt/tags/tag426.xml><?xml version="1.0" encoding="utf-8"?>
<p:tagLst xmlns:a="http://schemas.openxmlformats.org/drawingml/2006/main" xmlns:r="http://schemas.openxmlformats.org/officeDocument/2006/relationships" xmlns:p="http://schemas.openxmlformats.org/presentationml/2006/main">
  <p:tag name="PA" val="v5.2.9"/>
</p:tagLst>
</file>

<file path=ppt/tags/tag427.xml><?xml version="1.0" encoding="utf-8"?>
<p:tagLst xmlns:a="http://schemas.openxmlformats.org/drawingml/2006/main" xmlns:r="http://schemas.openxmlformats.org/officeDocument/2006/relationships" xmlns:p="http://schemas.openxmlformats.org/presentationml/2006/main">
  <p:tag name="PA" val="v5.2.9"/>
</p:tagLst>
</file>

<file path=ppt/tags/tag428.xml><?xml version="1.0" encoding="utf-8"?>
<p:tagLst xmlns:a="http://schemas.openxmlformats.org/drawingml/2006/main" xmlns:r="http://schemas.openxmlformats.org/officeDocument/2006/relationships" xmlns:p="http://schemas.openxmlformats.org/presentationml/2006/main">
  <p:tag name="PA" val="v5.2.9"/>
</p:tagLst>
</file>

<file path=ppt/tags/tag429.xml><?xml version="1.0" encoding="utf-8"?>
<p:tagLst xmlns:a="http://schemas.openxmlformats.org/drawingml/2006/main" xmlns:r="http://schemas.openxmlformats.org/officeDocument/2006/relationships" xmlns:p="http://schemas.openxmlformats.org/presentationml/2006/main">
  <p:tag name="PA" val="v5.2.9"/>
</p:tagLst>
</file>

<file path=ppt/tags/tag43.xml><?xml version="1.0" encoding="utf-8"?>
<p:tagLst xmlns:a="http://schemas.openxmlformats.org/drawingml/2006/main" xmlns:r="http://schemas.openxmlformats.org/officeDocument/2006/relationships" xmlns:p="http://schemas.openxmlformats.org/presentationml/2006/main">
  <p:tag name="PA" val="v5.2.9"/>
</p:tagLst>
</file>

<file path=ppt/tags/tag430.xml><?xml version="1.0" encoding="utf-8"?>
<p:tagLst xmlns:a="http://schemas.openxmlformats.org/drawingml/2006/main" xmlns:r="http://schemas.openxmlformats.org/officeDocument/2006/relationships" xmlns:p="http://schemas.openxmlformats.org/presentationml/2006/main">
  <p:tag name="PA" val="v5.2.9"/>
</p:tagLst>
</file>

<file path=ppt/tags/tag431.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432.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433.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434.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435.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ENTRY"/>
  <p:tag name="ID" val="545282"/>
  <p:tag name="MH_ORDER" val="1"/>
</p:tagLst>
</file>

<file path=ppt/tags/tag436.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NUMBER"/>
  <p:tag name="ID" val="545282"/>
  <p:tag name="MH_ORDER" val="1"/>
</p:tagLst>
</file>

<file path=ppt/tags/tag437.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ENTRY"/>
  <p:tag name="ID" val="545282"/>
  <p:tag name="MH_ORDER" val="2"/>
</p:tagLst>
</file>

<file path=ppt/tags/tag438.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NUMBER"/>
  <p:tag name="ID" val="545282"/>
  <p:tag name="MH_ORDER" val="2"/>
</p:tagLst>
</file>

<file path=ppt/tags/tag439.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ENTRY"/>
  <p:tag name="ID" val="545282"/>
  <p:tag name="MH_ORDER" val="2"/>
</p:tagLst>
</file>

<file path=ppt/tags/tag44.xml><?xml version="1.0" encoding="utf-8"?>
<p:tagLst xmlns:a="http://schemas.openxmlformats.org/drawingml/2006/main" xmlns:r="http://schemas.openxmlformats.org/officeDocument/2006/relationships" xmlns:p="http://schemas.openxmlformats.org/presentationml/2006/main">
  <p:tag name="WHOLEPAGETYPE" val="Page_Head"/>
  <p:tag name="RESOURCELIBID_LIB" val="308829"/>
</p:tagLst>
</file>

<file path=ppt/tags/tag440.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NUMBER"/>
  <p:tag name="ID" val="545282"/>
  <p:tag name="MH_ORDER" val="2"/>
</p:tagLst>
</file>

<file path=ppt/tags/tag441.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442.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443.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444.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445.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ENTRY"/>
  <p:tag name="ID" val="545282"/>
  <p:tag name="MH_ORDER" val="1"/>
</p:tagLst>
</file>

<file path=ppt/tags/tag446.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NUMBER"/>
  <p:tag name="ID" val="545282"/>
  <p:tag name="MH_ORDER" val="1"/>
</p:tagLst>
</file>

<file path=ppt/tags/tag447.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ENTRY"/>
  <p:tag name="ID" val="545282"/>
  <p:tag name="MH_ORDER" val="2"/>
</p:tagLst>
</file>

<file path=ppt/tags/tag448.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NUMBER"/>
  <p:tag name="ID" val="545282"/>
  <p:tag name="MH_ORDER" val="2"/>
</p:tagLst>
</file>

<file path=ppt/tags/tag449.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ENTRY"/>
  <p:tag name="ID" val="545282"/>
  <p:tag name="MH_ORDER" val="2"/>
</p:tagLst>
</file>

<file path=ppt/tags/tag45.xml><?xml version="1.0" encoding="utf-8"?>
<p:tagLst xmlns:a="http://schemas.openxmlformats.org/drawingml/2006/main" xmlns:r="http://schemas.openxmlformats.org/officeDocument/2006/relationships" xmlns:p="http://schemas.openxmlformats.org/presentationml/2006/main">
  <p:tag name="PA" val="v5.2.9"/>
  <p:tag name="WHOLESPTYPE" val="Shape_Title"/>
</p:tagLst>
</file>

<file path=ppt/tags/tag450.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NUMBER"/>
  <p:tag name="ID" val="545282"/>
  <p:tag name="MH_ORDER" val="2"/>
</p:tagLst>
</file>

<file path=ppt/tags/tag451.xml><?xml version="1.0" encoding="utf-8"?>
<p:tagLst xmlns:a="http://schemas.openxmlformats.org/drawingml/2006/main" xmlns:r="http://schemas.openxmlformats.org/officeDocument/2006/relationships" xmlns:p="http://schemas.openxmlformats.org/presentationml/2006/main">
  <p:tag name="REFSHAPE" val="334284180"/>
</p:tagLst>
</file>

<file path=ppt/tags/tag452.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453.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454.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455.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456.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ENTRY"/>
  <p:tag name="ID" val="545282"/>
  <p:tag name="MH_ORDER" val="1"/>
</p:tagLst>
</file>

<file path=ppt/tags/tag457.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NUMBER"/>
  <p:tag name="ID" val="545282"/>
  <p:tag name="MH_ORDER" val="1"/>
</p:tagLst>
</file>

<file path=ppt/tags/tag458.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ENTRY"/>
  <p:tag name="ID" val="545282"/>
  <p:tag name="MH_ORDER" val="2"/>
</p:tagLst>
</file>

<file path=ppt/tags/tag459.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NUMBER"/>
  <p:tag name="ID" val="545282"/>
  <p:tag name="MH_ORDER" val="2"/>
</p:tagLst>
</file>

<file path=ppt/tags/tag46.xml><?xml version="1.0" encoding="utf-8"?>
<p:tagLst xmlns:a="http://schemas.openxmlformats.org/drawingml/2006/main" xmlns:r="http://schemas.openxmlformats.org/officeDocument/2006/relationships" xmlns:p="http://schemas.openxmlformats.org/presentationml/2006/main">
  <p:tag name="PA" val="v5.2.9"/>
</p:tagLst>
</file>

<file path=ppt/tags/tag460.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ENTRY"/>
  <p:tag name="ID" val="545282"/>
  <p:tag name="MH_ORDER" val="2"/>
</p:tagLst>
</file>

<file path=ppt/tags/tag461.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NUMBER"/>
  <p:tag name="ID" val="545282"/>
  <p:tag name="MH_ORDER" val="2"/>
</p:tagLst>
</file>

<file path=ppt/tags/tag462.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463.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464.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465.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466.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ENTRY"/>
  <p:tag name="ID" val="545282"/>
  <p:tag name="MH_ORDER" val="1"/>
</p:tagLst>
</file>

<file path=ppt/tags/tag467.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NUMBER"/>
  <p:tag name="ID" val="545282"/>
  <p:tag name="MH_ORDER" val="1"/>
</p:tagLst>
</file>

<file path=ppt/tags/tag468.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ENTRY"/>
  <p:tag name="ID" val="545282"/>
  <p:tag name="MH_ORDER" val="2"/>
</p:tagLst>
</file>

<file path=ppt/tags/tag469.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NUMBER"/>
  <p:tag name="ID" val="545282"/>
  <p:tag name="MH_ORDER" val="2"/>
</p:tagLst>
</file>

<file path=ppt/tags/tag47.xml><?xml version="1.0" encoding="utf-8"?>
<p:tagLst xmlns:a="http://schemas.openxmlformats.org/drawingml/2006/main" xmlns:r="http://schemas.openxmlformats.org/officeDocument/2006/relationships" xmlns:p="http://schemas.openxmlformats.org/presentationml/2006/main">
  <p:tag name="PA" val="v5.2.9"/>
</p:tagLst>
</file>

<file path=ppt/tags/tag470.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ENTRY"/>
  <p:tag name="ID" val="545282"/>
  <p:tag name="MH_ORDER" val="2"/>
</p:tagLst>
</file>

<file path=ppt/tags/tag471.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NUMBER"/>
  <p:tag name="ID" val="545282"/>
  <p:tag name="MH_ORDER" val="2"/>
</p:tagLst>
</file>

<file path=ppt/tags/tag472.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473.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474.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475.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OTHERS"/>
  <p:tag name="ID" val="545282"/>
</p:tagLst>
</file>

<file path=ppt/tags/tag476.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ENTRY"/>
  <p:tag name="ID" val="545282"/>
  <p:tag name="MH_ORDER" val="1"/>
</p:tagLst>
</file>

<file path=ppt/tags/tag477.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NUMBER"/>
  <p:tag name="ID" val="545282"/>
  <p:tag name="MH_ORDER" val="1"/>
</p:tagLst>
</file>

<file path=ppt/tags/tag478.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ENTRY"/>
  <p:tag name="ID" val="545282"/>
  <p:tag name="MH_ORDER" val="2"/>
</p:tagLst>
</file>

<file path=ppt/tags/tag479.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NUMBER"/>
  <p:tag name="ID" val="545282"/>
  <p:tag name="MH_ORDER" val="2"/>
</p:tagLst>
</file>

<file path=ppt/tags/tag48.xml><?xml version="1.0" encoding="utf-8"?>
<p:tagLst xmlns:a="http://schemas.openxmlformats.org/drawingml/2006/main" xmlns:r="http://schemas.openxmlformats.org/officeDocument/2006/relationships" xmlns:p="http://schemas.openxmlformats.org/presentationml/2006/main">
  <p:tag name="PA" val="v5.2.9"/>
</p:tagLst>
</file>

<file path=ppt/tags/tag480.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ENTRY"/>
  <p:tag name="ID" val="545282"/>
  <p:tag name="MH_ORDER" val="2"/>
</p:tagLst>
</file>

<file path=ppt/tags/tag481.xml><?xml version="1.0" encoding="utf-8"?>
<p:tagLst xmlns:a="http://schemas.openxmlformats.org/drawingml/2006/main" xmlns:r="http://schemas.openxmlformats.org/officeDocument/2006/relationships" xmlns:p="http://schemas.openxmlformats.org/presentationml/2006/main">
  <p:tag name="MH" val="20200218173013"/>
  <p:tag name="MH_LIBRARY" val="CONTENTS"/>
  <p:tag name="MH_TYPE" val="NUMBER"/>
  <p:tag name="ID" val="545282"/>
  <p:tag name="MH_ORDER" val="2"/>
</p:tagLst>
</file>

<file path=ppt/tags/tag49.xml><?xml version="1.0" encoding="utf-8"?>
<p:tagLst xmlns:a="http://schemas.openxmlformats.org/drawingml/2006/main" xmlns:r="http://schemas.openxmlformats.org/officeDocument/2006/relationships" xmlns:p="http://schemas.openxmlformats.org/presentationml/2006/main">
  <p:tag name="PA" val="v5.2.9"/>
</p:tagLst>
</file>

<file path=ppt/tags/tag5.xml><?xml version="1.0" encoding="utf-8"?>
<p:tagLst xmlns:a="http://schemas.openxmlformats.org/drawingml/2006/main" xmlns:r="http://schemas.openxmlformats.org/officeDocument/2006/relationships" xmlns:p="http://schemas.openxmlformats.org/presentationml/2006/main">
  <p:tag name="PA_FULI" val="口袋动画_www.papocket.com"/>
  <p:tag name="PA" val="v5.0.0"/>
  <p:tag name="POCKET_APPLY_TIME" val="2020年2月16日"/>
  <p:tag name="POCKET_APPLY_TYPE" val="Slide"/>
</p:tagLst>
</file>

<file path=ppt/tags/tag50.xml><?xml version="1.0" encoding="utf-8"?>
<p:tagLst xmlns:a="http://schemas.openxmlformats.org/drawingml/2006/main" xmlns:r="http://schemas.openxmlformats.org/officeDocument/2006/relationships" xmlns:p="http://schemas.openxmlformats.org/presentationml/2006/main">
  <p:tag name="LINKREPLACED" val="True"/>
  <p:tag name="WHOLEPAGETYPE" val="Page_Head"/>
  <p:tag name="RESOURCELIBID_LIB" val="308829"/>
</p:tagLst>
</file>

<file path=ppt/tags/tag51.xml><?xml version="1.0" encoding="utf-8"?>
<p:tagLst xmlns:a="http://schemas.openxmlformats.org/drawingml/2006/main" xmlns:r="http://schemas.openxmlformats.org/officeDocument/2006/relationships" xmlns:p="http://schemas.openxmlformats.org/presentationml/2006/main">
  <p:tag name="PA" val="v5.2.9"/>
  <p:tag name="WHOLESPTYPE" val="Shape_Title"/>
  <p:tag name="ANIMSTRING" val="97dc195e9db14a91331b8d825796bfd8"/>
  <p:tag name="SCENELINKIDS" val="3|2|5|6"/>
  <p:tag name="SCENEID" val="Unkown"/>
  <p:tag name="RESOURCEID" val="637174812962486279"/>
  <p:tag name="LOOPID" val="637174812962386279"/>
  <p:tag name="SCENESHAPENAME" val="幻影图形"/>
  <p:tag name="SCENESHAPESUBTYPE" val="ScenePicShape"/>
  <p:tag name="SCENESHAPETYPE" val="SceneShape"/>
  <p:tag name="SCANEADDTIONSP" val="false"/>
  <p:tag name="SHADOWSRC" val="true"/>
</p:tagLst>
</file>

<file path=ppt/tags/tag52.xml><?xml version="1.0" encoding="utf-8"?>
<p:tagLst xmlns:a="http://schemas.openxmlformats.org/drawingml/2006/main" xmlns:r="http://schemas.openxmlformats.org/officeDocument/2006/relationships" xmlns:p="http://schemas.openxmlformats.org/presentationml/2006/main">
  <p:tag name="PA" val="v5.2.9"/>
  <p:tag name="WHOLESPTYPE" val="Shape_Other"/>
</p:tagLst>
</file>

<file path=ppt/tags/tag53.xml><?xml version="1.0" encoding="utf-8"?>
<p:tagLst xmlns:a="http://schemas.openxmlformats.org/drawingml/2006/main" xmlns:r="http://schemas.openxmlformats.org/officeDocument/2006/relationships" xmlns:p="http://schemas.openxmlformats.org/presentationml/2006/main">
  <p:tag name="PA" val="v5.2.9"/>
</p:tagLst>
</file>

<file path=ppt/tags/tag54.xml><?xml version="1.0" encoding="utf-8"?>
<p:tagLst xmlns:a="http://schemas.openxmlformats.org/drawingml/2006/main" xmlns:r="http://schemas.openxmlformats.org/officeDocument/2006/relationships" xmlns:p="http://schemas.openxmlformats.org/presentationml/2006/main">
  <p:tag name="PA" val="v5.2.9"/>
</p:tagLst>
</file>

<file path=ppt/tags/tag55.xml><?xml version="1.0" encoding="utf-8"?>
<p:tagLst xmlns:a="http://schemas.openxmlformats.org/drawingml/2006/main" xmlns:r="http://schemas.openxmlformats.org/officeDocument/2006/relationships" xmlns:p="http://schemas.openxmlformats.org/presentationml/2006/main">
  <p:tag name="PA" val="v5.2.9"/>
</p:tagLst>
</file>

<file path=ppt/tags/tag56.xml><?xml version="1.0" encoding="utf-8"?>
<p:tagLst xmlns:a="http://schemas.openxmlformats.org/drawingml/2006/main" xmlns:r="http://schemas.openxmlformats.org/officeDocument/2006/relationships" xmlns:p="http://schemas.openxmlformats.org/presentationml/2006/main">
  <p:tag name="PA" val="v5.2.9"/>
</p:tagLst>
</file>

<file path=ppt/tags/tag57.xml><?xml version="1.0" encoding="utf-8"?>
<p:tagLst xmlns:a="http://schemas.openxmlformats.org/drawingml/2006/main" xmlns:r="http://schemas.openxmlformats.org/officeDocument/2006/relationships" xmlns:p="http://schemas.openxmlformats.org/presentationml/2006/main">
  <p:tag name="PA" val="v5.2.9"/>
</p:tagLst>
</file>

<file path=ppt/tags/tag58.xml><?xml version="1.0" encoding="utf-8"?>
<p:tagLst xmlns:a="http://schemas.openxmlformats.org/drawingml/2006/main" xmlns:r="http://schemas.openxmlformats.org/officeDocument/2006/relationships" xmlns:p="http://schemas.openxmlformats.org/presentationml/2006/main">
  <p:tag name="PA" val="v5.2.9"/>
</p:tagLst>
</file>

<file path=ppt/tags/tag59.xml><?xml version="1.0" encoding="utf-8"?>
<p:tagLst xmlns:a="http://schemas.openxmlformats.org/drawingml/2006/main" xmlns:r="http://schemas.openxmlformats.org/officeDocument/2006/relationships" xmlns:p="http://schemas.openxmlformats.org/presentationml/2006/main">
  <p:tag name="PA" val="v5.2.9"/>
</p:tagLst>
</file>

<file path=ppt/tags/tag6.xml><?xml version="1.0" encoding="utf-8"?>
<p:tagLst xmlns:a="http://schemas.openxmlformats.org/drawingml/2006/main" xmlns:r="http://schemas.openxmlformats.org/officeDocument/2006/relationships" xmlns:p="http://schemas.openxmlformats.org/presentationml/2006/main">
  <p:tag name="PA_FULI" val="口袋动画_www.papocket.com"/>
  <p:tag name="PA" val="v5.0.0"/>
  <p:tag name="POCKET_APPLY_TIME" val="2020年2月16日"/>
  <p:tag name="POCKET_APPLY_TYPE" val="Slide"/>
</p:tagLst>
</file>

<file path=ppt/tags/tag60.xml><?xml version="1.0" encoding="utf-8"?>
<p:tagLst xmlns:a="http://schemas.openxmlformats.org/drawingml/2006/main" xmlns:r="http://schemas.openxmlformats.org/officeDocument/2006/relationships" xmlns:p="http://schemas.openxmlformats.org/presentationml/2006/main">
  <p:tag name="PA" val="v5.2.9"/>
</p:tagLst>
</file>

<file path=ppt/tags/tag61.xml><?xml version="1.0" encoding="utf-8"?>
<p:tagLst xmlns:a="http://schemas.openxmlformats.org/drawingml/2006/main" xmlns:r="http://schemas.openxmlformats.org/officeDocument/2006/relationships" xmlns:p="http://schemas.openxmlformats.org/presentationml/2006/main">
  <p:tag name="WHOLEPAGETYPE" val="Page_Head"/>
  <p:tag name="RESOURCELIBID_LIB" val="308829"/>
</p:tagLst>
</file>

<file path=ppt/tags/tag62.xml><?xml version="1.0" encoding="utf-8"?>
<p:tagLst xmlns:a="http://schemas.openxmlformats.org/drawingml/2006/main" xmlns:r="http://schemas.openxmlformats.org/officeDocument/2006/relationships" xmlns:p="http://schemas.openxmlformats.org/presentationml/2006/main">
  <p:tag name="PA" val="v5.2.9"/>
  <p:tag name="WHOLESPTYPE" val="Shape_Title"/>
</p:tagLst>
</file>

<file path=ppt/tags/tag63.xml><?xml version="1.0" encoding="utf-8"?>
<p:tagLst xmlns:a="http://schemas.openxmlformats.org/drawingml/2006/main" xmlns:r="http://schemas.openxmlformats.org/officeDocument/2006/relationships" xmlns:p="http://schemas.openxmlformats.org/presentationml/2006/main">
  <p:tag name="PA" val="v5.2.9"/>
  <p:tag name="WHOLESPTYPE" val="Shape_Other"/>
</p:tagLst>
</file>

<file path=ppt/tags/tag64.xml><?xml version="1.0" encoding="utf-8"?>
<p:tagLst xmlns:a="http://schemas.openxmlformats.org/drawingml/2006/main" xmlns:r="http://schemas.openxmlformats.org/officeDocument/2006/relationships" xmlns:p="http://schemas.openxmlformats.org/presentationml/2006/main">
  <p:tag name="PA" val="v5.2.9"/>
</p:tagLst>
</file>

<file path=ppt/tags/tag65.xml><?xml version="1.0" encoding="utf-8"?>
<p:tagLst xmlns:a="http://schemas.openxmlformats.org/drawingml/2006/main" xmlns:r="http://schemas.openxmlformats.org/officeDocument/2006/relationships" xmlns:p="http://schemas.openxmlformats.org/presentationml/2006/main">
  <p:tag name="PA" val="v5.2.9"/>
</p:tagLst>
</file>

<file path=ppt/tags/tag66.xml><?xml version="1.0" encoding="utf-8"?>
<p:tagLst xmlns:a="http://schemas.openxmlformats.org/drawingml/2006/main" xmlns:r="http://schemas.openxmlformats.org/officeDocument/2006/relationships" xmlns:p="http://schemas.openxmlformats.org/presentationml/2006/main">
  <p:tag name="PA" val="v5.2.9"/>
</p:tagLst>
</file>

<file path=ppt/tags/tag67.xml><?xml version="1.0" encoding="utf-8"?>
<p:tagLst xmlns:a="http://schemas.openxmlformats.org/drawingml/2006/main" xmlns:r="http://schemas.openxmlformats.org/officeDocument/2006/relationships" xmlns:p="http://schemas.openxmlformats.org/presentationml/2006/main">
  <p:tag name="PA" val="v5.2.9"/>
</p:tagLst>
</file>

<file path=ppt/tags/tag68.xml><?xml version="1.0" encoding="utf-8"?>
<p:tagLst xmlns:a="http://schemas.openxmlformats.org/drawingml/2006/main" xmlns:r="http://schemas.openxmlformats.org/officeDocument/2006/relationships" xmlns:p="http://schemas.openxmlformats.org/presentationml/2006/main">
  <p:tag name="WHOLEPAGETYPE" val="Page_Head"/>
  <p:tag name="RESOURCELIBID_LIB" val="308829"/>
</p:tagLst>
</file>

<file path=ppt/tags/tag69.xml><?xml version="1.0" encoding="utf-8"?>
<p:tagLst xmlns:a="http://schemas.openxmlformats.org/drawingml/2006/main" xmlns:r="http://schemas.openxmlformats.org/officeDocument/2006/relationships" xmlns:p="http://schemas.openxmlformats.org/presentationml/2006/main">
  <p:tag name="PA" val="v5.2.9"/>
  <p:tag name="WHOLESPTYPE" val="Shape_Title"/>
</p:tagLst>
</file>

<file path=ppt/tags/tag7.xml><?xml version="1.0" encoding="utf-8"?>
<p:tagLst xmlns:a="http://schemas.openxmlformats.org/drawingml/2006/main" xmlns:r="http://schemas.openxmlformats.org/officeDocument/2006/relationships" xmlns:p="http://schemas.openxmlformats.org/presentationml/2006/main">
  <p:tag name="PA_FULI" val="口袋动画_www.papocket.com"/>
  <p:tag name="PA" val="v5.0.0"/>
  <p:tag name="POCKET_APPLY_TIME" val="2020年2月16日"/>
  <p:tag name="POCKET_APPLY_TYPE" val="Slide"/>
</p:tagLst>
</file>

<file path=ppt/tags/tag70.xml><?xml version="1.0" encoding="utf-8"?>
<p:tagLst xmlns:a="http://schemas.openxmlformats.org/drawingml/2006/main" xmlns:r="http://schemas.openxmlformats.org/officeDocument/2006/relationships" xmlns:p="http://schemas.openxmlformats.org/presentationml/2006/main">
  <p:tag name="PA" val="v5.2.9"/>
  <p:tag name="WHOLESPTYPE" val="Shape_Other"/>
</p:tagLst>
</file>

<file path=ppt/tags/tag71.xml><?xml version="1.0" encoding="utf-8"?>
<p:tagLst xmlns:a="http://schemas.openxmlformats.org/drawingml/2006/main" xmlns:r="http://schemas.openxmlformats.org/officeDocument/2006/relationships" xmlns:p="http://schemas.openxmlformats.org/presentationml/2006/main">
  <p:tag name="PA" val="v5.2.9"/>
</p:tagLst>
</file>

<file path=ppt/tags/tag72.xml><?xml version="1.0" encoding="utf-8"?>
<p:tagLst xmlns:a="http://schemas.openxmlformats.org/drawingml/2006/main" xmlns:r="http://schemas.openxmlformats.org/officeDocument/2006/relationships" xmlns:p="http://schemas.openxmlformats.org/presentationml/2006/main">
  <p:tag name="PA" val="v5.2.9"/>
</p:tagLst>
</file>

<file path=ppt/tags/tag73.xml><?xml version="1.0" encoding="utf-8"?>
<p:tagLst xmlns:a="http://schemas.openxmlformats.org/drawingml/2006/main" xmlns:r="http://schemas.openxmlformats.org/officeDocument/2006/relationships" xmlns:p="http://schemas.openxmlformats.org/presentationml/2006/main">
  <p:tag name="PA" val="v5.2.9"/>
</p:tagLst>
</file>

<file path=ppt/tags/tag74.xml><?xml version="1.0" encoding="utf-8"?>
<p:tagLst xmlns:a="http://schemas.openxmlformats.org/drawingml/2006/main" xmlns:r="http://schemas.openxmlformats.org/officeDocument/2006/relationships" xmlns:p="http://schemas.openxmlformats.org/presentationml/2006/main">
  <p:tag name="PA" val="v5.2.9"/>
</p:tagLst>
</file>

<file path=ppt/tags/tag75.xml><?xml version="1.0" encoding="utf-8"?>
<p:tagLst xmlns:a="http://schemas.openxmlformats.org/drawingml/2006/main" xmlns:r="http://schemas.openxmlformats.org/officeDocument/2006/relationships" xmlns:p="http://schemas.openxmlformats.org/presentationml/2006/main">
  <p:tag name="WHOLEPAGETYPE" val="Page_Head"/>
  <p:tag name="RESOURCELIBID_LIB" val="308829"/>
</p:tagLst>
</file>

<file path=ppt/tags/tag76.xml><?xml version="1.0" encoding="utf-8"?>
<p:tagLst xmlns:a="http://schemas.openxmlformats.org/drawingml/2006/main" xmlns:r="http://schemas.openxmlformats.org/officeDocument/2006/relationships" xmlns:p="http://schemas.openxmlformats.org/presentationml/2006/main">
  <p:tag name="PA" val="v5.2.9"/>
  <p:tag name="WHOLESPTYPE" val="Shape_Title"/>
</p:tagLst>
</file>

<file path=ppt/tags/tag77.xml><?xml version="1.0" encoding="utf-8"?>
<p:tagLst xmlns:a="http://schemas.openxmlformats.org/drawingml/2006/main" xmlns:r="http://schemas.openxmlformats.org/officeDocument/2006/relationships" xmlns:p="http://schemas.openxmlformats.org/presentationml/2006/main">
  <p:tag name="PA" val="v5.2.9"/>
  <p:tag name="WHOLESPTYPE" val="Shape_Other"/>
</p:tagLst>
</file>

<file path=ppt/tags/tag78.xml><?xml version="1.0" encoding="utf-8"?>
<p:tagLst xmlns:a="http://schemas.openxmlformats.org/drawingml/2006/main" xmlns:r="http://schemas.openxmlformats.org/officeDocument/2006/relationships" xmlns:p="http://schemas.openxmlformats.org/presentationml/2006/main">
  <p:tag name="PA" val="v5.2.9"/>
</p:tagLst>
</file>

<file path=ppt/tags/tag79.xml><?xml version="1.0" encoding="utf-8"?>
<p:tagLst xmlns:a="http://schemas.openxmlformats.org/drawingml/2006/main" xmlns:r="http://schemas.openxmlformats.org/officeDocument/2006/relationships" xmlns:p="http://schemas.openxmlformats.org/presentationml/2006/main">
  <p:tag name="PA" val="v5.2.9"/>
</p:tagLst>
</file>

<file path=ppt/tags/tag8.xml><?xml version="1.0" encoding="utf-8"?>
<p:tagLst xmlns:a="http://schemas.openxmlformats.org/drawingml/2006/main" xmlns:r="http://schemas.openxmlformats.org/officeDocument/2006/relationships" xmlns:p="http://schemas.openxmlformats.org/presentationml/2006/main">
  <p:tag name="PA_FULI" val="口袋动画_www.papocket.com"/>
  <p:tag name="PA" val="v5.0.0"/>
  <p:tag name="POCKET_APPLY_TIME" val="2020年2月16日"/>
  <p:tag name="POCKET_APPLY_TYPE" val="Slide"/>
</p:tagLst>
</file>

<file path=ppt/tags/tag80.xml><?xml version="1.0" encoding="utf-8"?>
<p:tagLst xmlns:a="http://schemas.openxmlformats.org/drawingml/2006/main" xmlns:r="http://schemas.openxmlformats.org/officeDocument/2006/relationships" xmlns:p="http://schemas.openxmlformats.org/presentationml/2006/main">
  <p:tag name="PA" val="v5.2.9"/>
</p:tagLst>
</file>

<file path=ppt/tags/tag81.xml><?xml version="1.0" encoding="utf-8"?>
<p:tagLst xmlns:a="http://schemas.openxmlformats.org/drawingml/2006/main" xmlns:r="http://schemas.openxmlformats.org/officeDocument/2006/relationships" xmlns:p="http://schemas.openxmlformats.org/presentationml/2006/main">
  <p:tag name="PA" val="v5.2.9"/>
</p:tagLst>
</file>

<file path=ppt/tags/tag82.xml><?xml version="1.0" encoding="utf-8"?>
<p:tagLst xmlns:a="http://schemas.openxmlformats.org/drawingml/2006/main" xmlns:r="http://schemas.openxmlformats.org/officeDocument/2006/relationships" xmlns:p="http://schemas.openxmlformats.org/presentationml/2006/main">
  <p:tag name="WHOLEPAGETYPE" val="Page_End"/>
  <p:tag name="RESOURCELIBID_LIB" val="308829"/>
</p:tagLst>
</file>

<file path=ppt/tags/tag83.xml><?xml version="1.0" encoding="utf-8"?>
<p:tagLst xmlns:a="http://schemas.openxmlformats.org/drawingml/2006/main" xmlns:r="http://schemas.openxmlformats.org/officeDocument/2006/relationships" xmlns:p="http://schemas.openxmlformats.org/presentationml/2006/main">
  <p:tag name="PA" val="v5.2.9"/>
  <p:tag name="WHOLESPTYPE" val="Shape_Other"/>
</p:tagLst>
</file>

<file path=ppt/tags/tag84.xml><?xml version="1.0" encoding="utf-8"?>
<p:tagLst xmlns:a="http://schemas.openxmlformats.org/drawingml/2006/main" xmlns:r="http://schemas.openxmlformats.org/officeDocument/2006/relationships" xmlns:p="http://schemas.openxmlformats.org/presentationml/2006/main">
  <p:tag name="PA" val="v5.2.9"/>
</p:tagLst>
</file>

<file path=ppt/tags/tag85.xml><?xml version="1.0" encoding="utf-8"?>
<p:tagLst xmlns:a="http://schemas.openxmlformats.org/drawingml/2006/main" xmlns:r="http://schemas.openxmlformats.org/officeDocument/2006/relationships" xmlns:p="http://schemas.openxmlformats.org/presentationml/2006/main">
  <p:tag name="RESOURCELIBID_SLIDE" val="308661"/>
  <p:tag name="RESOURCELIB_SLIDETYPE" val="12"/>
  <p:tag name="POCKET_APPLY_TIME" val="2020年2月16日"/>
  <p:tag name="POCKET_APPLY_TYPE" val="Slide"/>
  <p:tag name="RESOURCELIBID_LIB" val="308830"/>
  <p:tag name="WHOLEPAGETYPE" val="Page_Head"/>
</p:tagLst>
</file>

<file path=ppt/tags/tag86.xml><?xml version="1.0" encoding="utf-8"?>
<p:tagLst xmlns:a="http://schemas.openxmlformats.org/drawingml/2006/main" xmlns:r="http://schemas.openxmlformats.org/officeDocument/2006/relationships" xmlns:p="http://schemas.openxmlformats.org/presentationml/2006/main">
  <p:tag name="PA_FULI" val="口袋动画_www.papocket.com"/>
  <p:tag name="POCKET_APPLY_TIME" val="2020年2月16日"/>
  <p:tag name="POCKET_APPLY_TYPE" val="Slide"/>
  <p:tag name="PA" val="v5.2.9"/>
  <p:tag name="WHOLESPTYPE" val="Shape_SubTitle"/>
</p:tagLst>
</file>

<file path=ppt/tags/tag87.xml><?xml version="1.0" encoding="utf-8"?>
<p:tagLst xmlns:a="http://schemas.openxmlformats.org/drawingml/2006/main" xmlns:r="http://schemas.openxmlformats.org/officeDocument/2006/relationships" xmlns:p="http://schemas.openxmlformats.org/presentationml/2006/main">
  <p:tag name="PA_FULI" val="口袋动画_www.papocket.com"/>
  <p:tag name="POCKET_APPLY_TIME" val="2020年2月16日"/>
  <p:tag name="POCKET_APPLY_TYPE" val="Slide"/>
  <p:tag name="PA" val="v5.2.9"/>
  <p:tag name="WHOLESPTYPE" val="Shape_SubTitle"/>
</p:tagLst>
</file>

<file path=ppt/tags/tag88.xml><?xml version="1.0" encoding="utf-8"?>
<p:tagLst xmlns:a="http://schemas.openxmlformats.org/drawingml/2006/main" xmlns:r="http://schemas.openxmlformats.org/officeDocument/2006/relationships" xmlns:p="http://schemas.openxmlformats.org/presentationml/2006/main">
  <p:tag name="PA_FULI" val="口袋动画_www.papocket.com"/>
  <p:tag name="POCKET_APPLY_TIME" val="2020年2月16日"/>
  <p:tag name="POCKET_APPLY_TYPE" val="Slide"/>
  <p:tag name="PA" val="v5.2.9"/>
  <p:tag name="WHOLESPTYPE" val="Shape_SubTitle"/>
</p:tagLst>
</file>

<file path=ppt/tags/tag89.xml><?xml version="1.0" encoding="utf-8"?>
<p:tagLst xmlns:a="http://schemas.openxmlformats.org/drawingml/2006/main" xmlns:r="http://schemas.openxmlformats.org/officeDocument/2006/relationships" xmlns:p="http://schemas.openxmlformats.org/presentationml/2006/main">
  <p:tag name="PA_FULI" val="口袋动画_www.papocket.com"/>
  <p:tag name="POCKET_APPLY_TIME" val="2020年2月16日"/>
  <p:tag name="POCKET_APPLY_TYPE" val="Slide"/>
  <p:tag name="PA" val="v5.2.9"/>
  <p:tag name="WHOLESPTYPE" val="Shape_SubTitle"/>
</p:tagLst>
</file>

<file path=ppt/tags/tag9.xml><?xml version="1.0" encoding="utf-8"?>
<p:tagLst xmlns:a="http://schemas.openxmlformats.org/drawingml/2006/main" xmlns:r="http://schemas.openxmlformats.org/officeDocument/2006/relationships" xmlns:p="http://schemas.openxmlformats.org/presentationml/2006/main">
  <p:tag name="PA_FULI" val="口袋动画_www.papocket.com"/>
  <p:tag name="PA" val="v5.0.0"/>
  <p:tag name="POCKET_APPLY_TIME" val="2020年2月16日"/>
  <p:tag name="POCKET_APPLY_TYPE" val="Slide"/>
</p:tagLst>
</file>

<file path=ppt/tags/tag90.xml><?xml version="1.0" encoding="utf-8"?>
<p:tagLst xmlns:a="http://schemas.openxmlformats.org/drawingml/2006/main" xmlns:r="http://schemas.openxmlformats.org/officeDocument/2006/relationships" xmlns:p="http://schemas.openxmlformats.org/presentationml/2006/main">
  <p:tag name="PA_FULI" val="口袋动画_www.papocket.com"/>
  <p:tag name="POCKET_APPLY_TIME" val="2020年2月16日"/>
  <p:tag name="POCKET_APPLY_TYPE" val="Slide"/>
  <p:tag name="PA" val="v5.2.9"/>
  <p:tag name="WHOLESPTYPE" val="Shape_SubTitle"/>
</p:tagLst>
</file>

<file path=ppt/tags/tag91.xml><?xml version="1.0" encoding="utf-8"?>
<p:tagLst xmlns:a="http://schemas.openxmlformats.org/drawingml/2006/main" xmlns:r="http://schemas.openxmlformats.org/officeDocument/2006/relationships" xmlns:p="http://schemas.openxmlformats.org/presentationml/2006/main">
  <p:tag name="PA_FULI" val="口袋动画_www.papocket.com"/>
  <p:tag name="POCKET_APPLY_TIME" val="2020年2月16日"/>
  <p:tag name="POCKET_APPLY_TYPE" val="Slide"/>
  <p:tag name="PA" val="v5.2.9"/>
  <p:tag name="WHOLESPTYPE" val="Shape_Other"/>
</p:tagLst>
</file>

<file path=ppt/tags/tag92.xml><?xml version="1.0" encoding="utf-8"?>
<p:tagLst xmlns:a="http://schemas.openxmlformats.org/drawingml/2006/main" xmlns:r="http://schemas.openxmlformats.org/officeDocument/2006/relationships" xmlns:p="http://schemas.openxmlformats.org/presentationml/2006/main">
  <p:tag name="PA_FULI" val="口袋动画_www.papocket.com"/>
  <p:tag name="POCKET_APPLY_TIME" val="2020年2月16日"/>
  <p:tag name="POCKET_APPLY_TYPE" val="Slide"/>
  <p:tag name="PA" val="v5.2.9"/>
  <p:tag name="WHOLESPTYPE" val="Shape_Other"/>
</p:tagLst>
</file>

<file path=ppt/tags/tag93.xml><?xml version="1.0" encoding="utf-8"?>
<p:tagLst xmlns:a="http://schemas.openxmlformats.org/drawingml/2006/main" xmlns:r="http://schemas.openxmlformats.org/officeDocument/2006/relationships" xmlns:p="http://schemas.openxmlformats.org/presentationml/2006/main">
  <p:tag name="PA_FULI" val="口袋动画_www.papocket.com"/>
  <p:tag name="POCKET_APPLY_TIME" val="2020年2月16日"/>
  <p:tag name="POCKET_APPLY_TYPE" val="Slide"/>
  <p:tag name="PA" val="v5.2.9"/>
  <p:tag name="WHOLESPTYPE" val="Shape_Pictire"/>
</p:tagLst>
</file>

<file path=ppt/tags/tag94.xml><?xml version="1.0" encoding="utf-8"?>
<p:tagLst xmlns:a="http://schemas.openxmlformats.org/drawingml/2006/main" xmlns:r="http://schemas.openxmlformats.org/officeDocument/2006/relationships" xmlns:p="http://schemas.openxmlformats.org/presentationml/2006/main">
  <p:tag name="PA_FULI" val="口袋动画_www.papocket.com"/>
  <p:tag name="POCKET_APPLY_TIME" val="2020年2月16日"/>
  <p:tag name="POCKET_APPLY_TYPE" val="Slide"/>
  <p:tag name="PA" val="v5.2.9"/>
  <p:tag name="WHOLESPTYPE" val="Shape_Pictire"/>
</p:tagLst>
</file>

<file path=ppt/tags/tag95.xml><?xml version="1.0" encoding="utf-8"?>
<p:tagLst xmlns:a="http://schemas.openxmlformats.org/drawingml/2006/main" xmlns:r="http://schemas.openxmlformats.org/officeDocument/2006/relationships" xmlns:p="http://schemas.openxmlformats.org/presentationml/2006/main">
  <p:tag name="PA_FULI" val="口袋动画_www.papocket.com"/>
  <p:tag name="POCKET_APPLY_TIME" val="2020年2月16日"/>
  <p:tag name="POCKET_APPLY_TYPE" val="Slide"/>
  <p:tag name="PA" val="v5.2.9"/>
  <p:tag name="WHOLESPTYPE" val="Shape_Pictire"/>
</p:tagLst>
</file>

<file path=ppt/tags/tag96.xml><?xml version="1.0" encoding="utf-8"?>
<p:tagLst xmlns:a="http://schemas.openxmlformats.org/drawingml/2006/main" xmlns:r="http://schemas.openxmlformats.org/officeDocument/2006/relationships" xmlns:p="http://schemas.openxmlformats.org/presentationml/2006/main">
  <p:tag name="PA_FULI" val="口袋动画_www.papocket.com"/>
  <p:tag name="POCKET_APPLY_TIME" val="2020年2月16日"/>
  <p:tag name="POCKET_APPLY_TYPE" val="Slide"/>
  <p:tag name="PA" val="v5.2.9"/>
  <p:tag name="WHOLESPTYPE" val="Shape_Pictire"/>
</p:tagLst>
</file>

<file path=ppt/tags/tag97.xml><?xml version="1.0" encoding="utf-8"?>
<p:tagLst xmlns:a="http://schemas.openxmlformats.org/drawingml/2006/main" xmlns:r="http://schemas.openxmlformats.org/officeDocument/2006/relationships" xmlns:p="http://schemas.openxmlformats.org/presentationml/2006/main">
  <p:tag name="PA_FULI" val="口袋动画_www.papocket.com"/>
  <p:tag name="POCKET_APPLY_TIME" val="2020年2月16日"/>
  <p:tag name="POCKET_APPLY_TYPE" val="Slide"/>
  <p:tag name="PA" val="v5.2.9"/>
  <p:tag name="WHOLESPTYPE" val="Shape_SubTitle"/>
</p:tagLst>
</file>

<file path=ppt/tags/tag98.xml><?xml version="1.0" encoding="utf-8"?>
<p:tagLst xmlns:a="http://schemas.openxmlformats.org/drawingml/2006/main" xmlns:r="http://schemas.openxmlformats.org/officeDocument/2006/relationships" xmlns:p="http://schemas.openxmlformats.org/presentationml/2006/main">
  <p:tag name="PA_FULI" val="口袋动画_www.papocket.com"/>
  <p:tag name="POCKET_APPLY_TIME" val="2020年2月16日"/>
  <p:tag name="POCKET_APPLY_TYPE" val="Slide"/>
  <p:tag name="PA" val="v5.2.9"/>
  <p:tag name="WHOLESPTYPE" val="Shape_SubTitle"/>
</p:tagLst>
</file>

<file path=ppt/tags/tag99.xml><?xml version="1.0" encoding="utf-8"?>
<p:tagLst xmlns:a="http://schemas.openxmlformats.org/drawingml/2006/main" xmlns:r="http://schemas.openxmlformats.org/officeDocument/2006/relationships" xmlns:p="http://schemas.openxmlformats.org/presentationml/2006/main">
  <p:tag name="PA_FULI" val="口袋动画_www.papocket.com"/>
  <p:tag name="POCKET_APPLY_TIME" val="2020年2月16日"/>
  <p:tag name="POCKET_APPLY_TYPE" val="Slide"/>
  <p:tag name="PA" val="v5.2.9"/>
  <p:tag name="WHOLESPTYPE" val="Shape_SubTitle"/>
</p:tagLst>
</file>

<file path=ppt/theme/_rels/theme10.xml.rels><?xml version="1.0" encoding="UTF-8" standalone="yes"?>
<Relationships xmlns="http://schemas.openxmlformats.org/package/2006/relationships"><Relationship Id="rId1" Type="http://schemas.openxmlformats.org/officeDocument/2006/relationships/image" Target="../media/image6.jpeg"/></Relationships>
</file>

<file path=ppt/theme/_rels/theme20.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诗情画意">
  <a:themeElements>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药剂师">
  <a:themeElements>
    <a:clrScheme name="药剂师">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药剂师">
      <a:majorFont>
        <a:latin typeface="Book Antiqua"/>
        <a:ea typeface=""/>
        <a:cs typeface=""/>
        <a:font script="Jpan" typeface="HGS明朝B"/>
        <a:font script="Hang" typeface="HY견명조"/>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ゴシック"/>
        <a:font script="Hang" typeface="HY견명조"/>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药剂师">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solidFill>
          <a:schemeClr val="phClr">
            <a:tint val="93000"/>
            <a:satMod val="140000"/>
          </a:schemeClr>
        </a:solidFill>
        <a:blipFill rotWithShape="1">
          <a:blip xmlns:r="http://schemas.openxmlformats.org/officeDocument/2006/relationships" r:embed="rId1">
            <a:duotone>
              <a:schemeClr val="phClr">
                <a:tint val="70000"/>
                <a:satMod val="170000"/>
              </a:schemeClr>
              <a:schemeClr val="phClr">
                <a:shade val="70000"/>
                <a:satMod val="130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2_诗情画意">
  <a:themeElements>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2_A000120140530A18PPBG">
  <a:themeElements>
    <a:clrScheme name="kso_RED4">
      <a:dk1>
        <a:srgbClr val="494B4D"/>
      </a:dk1>
      <a:lt1>
        <a:srgbClr val="FFFFFF"/>
      </a:lt1>
      <a:dk2>
        <a:srgbClr val="3D3F41"/>
      </a:dk2>
      <a:lt2>
        <a:srgbClr val="FFFFFF"/>
      </a:lt2>
      <a:accent1>
        <a:srgbClr val="C68F2C"/>
      </a:accent1>
      <a:accent2>
        <a:srgbClr val="BB4A27"/>
      </a:accent2>
      <a:accent3>
        <a:srgbClr val="E68C68"/>
      </a:accent3>
      <a:accent4>
        <a:srgbClr val="8F2578"/>
      </a:accent4>
      <a:accent5>
        <a:srgbClr val="DCD834"/>
      </a:accent5>
      <a:accent6>
        <a:srgbClr val="9FBE3C"/>
      </a:accent6>
      <a:hlink>
        <a:srgbClr val="00B0F0"/>
      </a:hlink>
      <a:folHlink>
        <a:srgbClr val="AFB2B4"/>
      </a:folHlink>
    </a:clrScheme>
    <a:fontScheme name="KSO主题6">
      <a:majorFont>
        <a:latin typeface="Elephant"/>
        <a:ea typeface="幼圆"/>
        <a:cs typeface=""/>
      </a:majorFont>
      <a:minorFont>
        <a:latin typeface="Calibri"/>
        <a:ea typeface="华文新魏"/>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A000120140530A99PPBG">
  <a:themeElements>
    <a:clrScheme name="自定义 435">
      <a:dk1>
        <a:srgbClr val="5F5F5F"/>
      </a:dk1>
      <a:lt1>
        <a:srgbClr val="FFFFFF"/>
      </a:lt1>
      <a:dk2>
        <a:srgbClr val="5F5F5F"/>
      </a:dk2>
      <a:lt2>
        <a:srgbClr val="FFFFFF"/>
      </a:lt2>
      <a:accent1>
        <a:srgbClr val="5B9BCF"/>
      </a:accent1>
      <a:accent2>
        <a:srgbClr val="00B0F0"/>
      </a:accent2>
      <a:accent3>
        <a:srgbClr val="8A76E0"/>
      </a:accent3>
      <a:accent4>
        <a:srgbClr val="9439AD"/>
      </a:accent4>
      <a:accent5>
        <a:srgbClr val="A2CE47"/>
      </a:accent5>
      <a:accent6>
        <a:srgbClr val="F3731E"/>
      </a:accent6>
      <a:hlink>
        <a:srgbClr val="00B0F0"/>
      </a:hlink>
      <a:folHlink>
        <a:srgbClr val="AFB2B4"/>
      </a:folHlink>
    </a:clrScheme>
    <a:fontScheme name="KSO主题5">
      <a:majorFont>
        <a:latin typeface="Broadway"/>
        <a:ea typeface="微软雅黑"/>
        <a:cs typeface=""/>
      </a:majorFont>
      <a:minorFont>
        <a:latin typeface="Calibri"/>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3_A000120140530A18PPBG">
  <a:themeElements>
    <a:clrScheme name="kso_RED4">
      <a:dk1>
        <a:srgbClr val="494B4D"/>
      </a:dk1>
      <a:lt1>
        <a:srgbClr val="FFFFFF"/>
      </a:lt1>
      <a:dk2>
        <a:srgbClr val="3D3F41"/>
      </a:dk2>
      <a:lt2>
        <a:srgbClr val="FFFFFF"/>
      </a:lt2>
      <a:accent1>
        <a:srgbClr val="C68F2C"/>
      </a:accent1>
      <a:accent2>
        <a:srgbClr val="BB4A27"/>
      </a:accent2>
      <a:accent3>
        <a:srgbClr val="E68C68"/>
      </a:accent3>
      <a:accent4>
        <a:srgbClr val="8F2578"/>
      </a:accent4>
      <a:accent5>
        <a:srgbClr val="DCD834"/>
      </a:accent5>
      <a:accent6>
        <a:srgbClr val="9FBE3C"/>
      </a:accent6>
      <a:hlink>
        <a:srgbClr val="00B0F0"/>
      </a:hlink>
      <a:folHlink>
        <a:srgbClr val="AFB2B4"/>
      </a:folHlink>
    </a:clrScheme>
    <a:fontScheme name="KSO主题6">
      <a:majorFont>
        <a:latin typeface="Elephant"/>
        <a:ea typeface="幼圆"/>
        <a:cs typeface=""/>
      </a:majorFont>
      <a:minorFont>
        <a:latin typeface="Calibri"/>
        <a:ea typeface="华文新魏"/>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4_A000120140530A18PPBG">
  <a:themeElements>
    <a:clrScheme name="kso_RED4">
      <a:dk1>
        <a:srgbClr val="494B4D"/>
      </a:dk1>
      <a:lt1>
        <a:srgbClr val="FFFFFF"/>
      </a:lt1>
      <a:dk2>
        <a:srgbClr val="3D3F41"/>
      </a:dk2>
      <a:lt2>
        <a:srgbClr val="FFFFFF"/>
      </a:lt2>
      <a:accent1>
        <a:srgbClr val="C68F2C"/>
      </a:accent1>
      <a:accent2>
        <a:srgbClr val="BB4A27"/>
      </a:accent2>
      <a:accent3>
        <a:srgbClr val="E68C68"/>
      </a:accent3>
      <a:accent4>
        <a:srgbClr val="8F2578"/>
      </a:accent4>
      <a:accent5>
        <a:srgbClr val="DCD834"/>
      </a:accent5>
      <a:accent6>
        <a:srgbClr val="9FBE3C"/>
      </a:accent6>
      <a:hlink>
        <a:srgbClr val="00B0F0"/>
      </a:hlink>
      <a:folHlink>
        <a:srgbClr val="AFB2B4"/>
      </a:folHlink>
    </a:clrScheme>
    <a:fontScheme name="KSO主题6">
      <a:majorFont>
        <a:latin typeface="Elephant"/>
        <a:ea typeface="幼圆"/>
        <a:cs typeface=""/>
      </a:majorFont>
      <a:minorFont>
        <a:latin typeface="Calibri"/>
        <a:ea typeface="华文新魏"/>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5_A000120140530A18PPBG">
  <a:themeElements>
    <a:clrScheme name="kso_RED4">
      <a:dk1>
        <a:srgbClr val="494B4D"/>
      </a:dk1>
      <a:lt1>
        <a:srgbClr val="FFFFFF"/>
      </a:lt1>
      <a:dk2>
        <a:srgbClr val="3D3F41"/>
      </a:dk2>
      <a:lt2>
        <a:srgbClr val="FFFFFF"/>
      </a:lt2>
      <a:accent1>
        <a:srgbClr val="C68F2C"/>
      </a:accent1>
      <a:accent2>
        <a:srgbClr val="BB4A27"/>
      </a:accent2>
      <a:accent3>
        <a:srgbClr val="E68C68"/>
      </a:accent3>
      <a:accent4>
        <a:srgbClr val="8F2578"/>
      </a:accent4>
      <a:accent5>
        <a:srgbClr val="DCD834"/>
      </a:accent5>
      <a:accent6>
        <a:srgbClr val="9FBE3C"/>
      </a:accent6>
      <a:hlink>
        <a:srgbClr val="00B0F0"/>
      </a:hlink>
      <a:folHlink>
        <a:srgbClr val="AFB2B4"/>
      </a:folHlink>
    </a:clrScheme>
    <a:fontScheme name="KSO主题6">
      <a:majorFont>
        <a:latin typeface="Elephant"/>
        <a:ea typeface="幼圆"/>
        <a:cs typeface=""/>
      </a:majorFont>
      <a:minorFont>
        <a:latin typeface="Calibri"/>
        <a:ea typeface="华文新魏"/>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2_Blends">
  <a:themeElements>
    <a:clrScheme name="1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n"/>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n"/>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1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6_A000120140530A18PPBG">
  <a:themeElements>
    <a:clrScheme name="kso_RED4">
      <a:dk1>
        <a:srgbClr val="494B4D"/>
      </a:dk1>
      <a:lt1>
        <a:srgbClr val="FFFFFF"/>
      </a:lt1>
      <a:dk2>
        <a:srgbClr val="3D3F41"/>
      </a:dk2>
      <a:lt2>
        <a:srgbClr val="FFFFFF"/>
      </a:lt2>
      <a:accent1>
        <a:srgbClr val="C68F2C"/>
      </a:accent1>
      <a:accent2>
        <a:srgbClr val="BB4A27"/>
      </a:accent2>
      <a:accent3>
        <a:srgbClr val="E68C68"/>
      </a:accent3>
      <a:accent4>
        <a:srgbClr val="8F2578"/>
      </a:accent4>
      <a:accent5>
        <a:srgbClr val="DCD834"/>
      </a:accent5>
      <a:accent6>
        <a:srgbClr val="9FBE3C"/>
      </a:accent6>
      <a:hlink>
        <a:srgbClr val="00B0F0"/>
      </a:hlink>
      <a:folHlink>
        <a:srgbClr val="AFB2B4"/>
      </a:folHlink>
    </a:clrScheme>
    <a:fontScheme name="KSO主题6">
      <a:majorFont>
        <a:latin typeface="Elephant"/>
        <a:ea typeface="幼圆"/>
        <a:cs typeface=""/>
      </a:majorFont>
      <a:minorFont>
        <a:latin typeface="Calibri"/>
        <a:ea typeface="华文新魏"/>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7_A000120140530A18PPBG">
  <a:themeElements>
    <a:clrScheme name="kso_RED4">
      <a:dk1>
        <a:srgbClr val="494B4D"/>
      </a:dk1>
      <a:lt1>
        <a:srgbClr val="FFFFFF"/>
      </a:lt1>
      <a:dk2>
        <a:srgbClr val="3D3F41"/>
      </a:dk2>
      <a:lt2>
        <a:srgbClr val="FFFFFF"/>
      </a:lt2>
      <a:accent1>
        <a:srgbClr val="C68F2C"/>
      </a:accent1>
      <a:accent2>
        <a:srgbClr val="BB4A27"/>
      </a:accent2>
      <a:accent3>
        <a:srgbClr val="E68C68"/>
      </a:accent3>
      <a:accent4>
        <a:srgbClr val="8F2578"/>
      </a:accent4>
      <a:accent5>
        <a:srgbClr val="DCD834"/>
      </a:accent5>
      <a:accent6>
        <a:srgbClr val="9FBE3C"/>
      </a:accent6>
      <a:hlink>
        <a:srgbClr val="00B0F0"/>
      </a:hlink>
      <a:folHlink>
        <a:srgbClr val="AFB2B4"/>
      </a:folHlink>
    </a:clrScheme>
    <a:fontScheme name="KSO主题6">
      <a:majorFont>
        <a:latin typeface="Elephant"/>
        <a:ea typeface="幼圆"/>
        <a:cs typeface=""/>
      </a:majorFont>
      <a:minorFont>
        <a:latin typeface="Calibri"/>
        <a:ea typeface="华文新魏"/>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自定义 299">
      <a:dk1>
        <a:srgbClr val="5F5F5F"/>
      </a:dk1>
      <a:lt1>
        <a:sysClr val="window" lastClr="FFFFFF"/>
      </a:lt1>
      <a:dk2>
        <a:srgbClr val="3F3F3F"/>
      </a:dk2>
      <a:lt2>
        <a:srgbClr val="FFFFFF"/>
      </a:lt2>
      <a:accent1>
        <a:srgbClr val="00B0E2"/>
      </a:accent1>
      <a:accent2>
        <a:srgbClr val="00C381"/>
      </a:accent2>
      <a:accent3>
        <a:srgbClr val="9DD458"/>
      </a:accent3>
      <a:accent4>
        <a:srgbClr val="EED255"/>
      </a:accent4>
      <a:accent5>
        <a:srgbClr val="FD8B5A"/>
      </a:accent5>
      <a:accent6>
        <a:srgbClr val="E96678"/>
      </a:accent6>
      <a:hlink>
        <a:srgbClr val="4472C4"/>
      </a:hlink>
      <a:folHlink>
        <a:srgbClr val="954F72"/>
      </a:folHlink>
    </a:clrScheme>
    <a:fontScheme name="自定义 15">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_药剂师">
  <a:themeElements>
    <a:clrScheme name="药剂师">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药剂师">
      <a:majorFont>
        <a:latin typeface="Book Antiqua"/>
        <a:ea typeface=""/>
        <a:cs typeface=""/>
        <a:font script="Jpan" typeface="HGS明朝B"/>
        <a:font script="Hang" typeface="HY견명조"/>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ゴシック"/>
        <a:font script="Hang" typeface="HY견명조"/>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药剂师">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solidFill>
          <a:schemeClr val="phClr">
            <a:tint val="93000"/>
            <a:satMod val="140000"/>
          </a:schemeClr>
        </a:solidFill>
        <a:blipFill rotWithShape="1">
          <a:blip xmlns:r="http://schemas.openxmlformats.org/officeDocument/2006/relationships" r:embed="rId1">
            <a:duotone>
              <a:schemeClr val="phClr">
                <a:tint val="70000"/>
                <a:satMod val="170000"/>
              </a:schemeClr>
              <a:schemeClr val="phClr">
                <a:shade val="70000"/>
                <a:satMod val="130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默认设计模板">
  <a:themeElements>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fontScheme name="默认设计模板">
      <a:majorFont>
        <a:latin typeface="Arial"/>
        <a:ea typeface="宋体"/>
        <a:cs typeface=""/>
      </a:majorFont>
      <a:minorFont>
        <a:latin typeface="Arial"/>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Soaring">
  <a:themeElements>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fontScheme name="Soaring">
      <a:majorFont>
        <a:latin typeface="Arial"/>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clrMap bg1="dk2" tx1="lt1" bg2="dk1" tx2="lt2" accent1="accent1" accent2="accent2" accent3="accent3" accent4="accent4" accent5="accent5" accent6="accent6" hlink="hlink" folHlink="folHlink"/>
    </a:extraClrScheme>
    <a:extraClrScheme>
      <a:clrScheme name="Soaring 2">
        <a:dk1>
          <a:srgbClr val="000000"/>
        </a:dk1>
        <a:lt1>
          <a:srgbClr val="FFFFFF"/>
        </a:lt1>
        <a:dk2>
          <a:srgbClr val="000000"/>
        </a:dk2>
        <a:lt2>
          <a:srgbClr val="CCECFF"/>
        </a:lt2>
        <a:accent1>
          <a:srgbClr val="6699FF"/>
        </a:accent1>
        <a:accent2>
          <a:srgbClr val="66CCFF"/>
        </a:accent2>
        <a:accent3>
          <a:srgbClr val="FFFFFF"/>
        </a:accent3>
        <a:accent4>
          <a:srgbClr val="000000"/>
        </a:accent4>
        <a:accent5>
          <a:srgbClr val="B8CAFF"/>
        </a:accent5>
        <a:accent6>
          <a:srgbClr val="5CB9E7"/>
        </a:accent6>
        <a:hlink>
          <a:srgbClr val="CC99FF"/>
        </a:hlink>
        <a:folHlink>
          <a:srgbClr val="00CCCC"/>
        </a:folHlink>
      </a:clrScheme>
      <a:clrMap bg1="lt1" tx1="dk1" bg2="lt2" tx2="dk2" accent1="accent1" accent2="accent2" accent3="accent3" accent4="accent4" accent5="accent5" accent6="accent6" hlink="hlink" folHlink="folHlink"/>
    </a:extraClrScheme>
    <a:extraClrScheme>
      <a:clrScheme name="Soaring 3">
        <a:dk1>
          <a:srgbClr val="000000"/>
        </a:dk1>
        <a:lt1>
          <a:srgbClr val="FFFFFF"/>
        </a:lt1>
        <a:dk2>
          <a:srgbClr val="000000"/>
        </a:dk2>
        <a:lt2>
          <a:srgbClr val="FFFFFF"/>
        </a:lt2>
        <a:accent1>
          <a:srgbClr val="CBCBCB"/>
        </a:accent1>
        <a:accent2>
          <a:srgbClr val="EAEAEA"/>
        </a:accent2>
        <a:accent3>
          <a:srgbClr val="FFFFFF"/>
        </a:accent3>
        <a:accent4>
          <a:srgbClr val="000000"/>
        </a:accent4>
        <a:accent5>
          <a:srgbClr val="E2E2E2"/>
        </a:accent5>
        <a:accent6>
          <a:srgbClr val="D4D4D4"/>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Soaring 4">
        <a:dk1>
          <a:srgbClr val="000000"/>
        </a:dk1>
        <a:lt1>
          <a:srgbClr val="FFFFFF"/>
        </a:lt1>
        <a:dk2>
          <a:srgbClr val="008080"/>
        </a:dk2>
        <a:lt2>
          <a:srgbClr val="FFCC66"/>
        </a:lt2>
        <a:accent1>
          <a:srgbClr val="0099CC"/>
        </a:accent1>
        <a:accent2>
          <a:srgbClr val="009999"/>
        </a:accent2>
        <a:accent3>
          <a:srgbClr val="AAC0C0"/>
        </a:accent3>
        <a:accent4>
          <a:srgbClr val="DADADA"/>
        </a:accent4>
        <a:accent5>
          <a:srgbClr val="AACAE2"/>
        </a:accent5>
        <a:accent6>
          <a:srgbClr val="008A8A"/>
        </a:accent6>
        <a:hlink>
          <a:srgbClr val="6600CC"/>
        </a:hlink>
        <a:folHlink>
          <a:srgbClr val="FFFF00"/>
        </a:folHlink>
      </a:clrScheme>
      <a:clrMap bg1="dk2" tx1="lt1" bg2="dk1" tx2="lt2" accent1="accent1" accent2="accent2" accent3="accent3" accent4="accent4" accent5="accent5" accent6="accent6" hlink="hlink" folHlink="folHlink"/>
    </a:extraClrScheme>
    <a:extraClrScheme>
      <a:clrScheme name="Soaring 5">
        <a:dk1>
          <a:srgbClr val="000000"/>
        </a:dk1>
        <a:lt1>
          <a:srgbClr val="FFFFFF"/>
        </a:lt1>
        <a:dk2>
          <a:srgbClr val="993300"/>
        </a:dk2>
        <a:lt2>
          <a:srgbClr val="FFCC66"/>
        </a:lt2>
        <a:accent1>
          <a:srgbClr val="FF6633"/>
        </a:accent1>
        <a:accent2>
          <a:srgbClr val="CC6600"/>
        </a:accent2>
        <a:accent3>
          <a:srgbClr val="CAADAA"/>
        </a:accent3>
        <a:accent4>
          <a:srgbClr val="DADADA"/>
        </a:accent4>
        <a:accent5>
          <a:srgbClr val="FFB8AD"/>
        </a:accent5>
        <a:accent6>
          <a:srgbClr val="B95C00"/>
        </a:accent6>
        <a:hlink>
          <a:srgbClr val="CC0000"/>
        </a:hlink>
        <a:folHlink>
          <a:srgbClr val="FFFF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Soaring">
  <a:themeElements>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fontScheme name="Soaring">
      <a:majorFont>
        <a:latin typeface="Arial"/>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clrMap bg1="dk2" tx1="lt1" bg2="dk1" tx2="lt2" accent1="accent1" accent2="accent2" accent3="accent3" accent4="accent4" accent5="accent5" accent6="accent6" hlink="hlink" folHlink="folHlink"/>
    </a:extraClrScheme>
    <a:extraClrScheme>
      <a:clrScheme name="Soaring 2">
        <a:dk1>
          <a:srgbClr val="000000"/>
        </a:dk1>
        <a:lt1>
          <a:srgbClr val="FFFFFF"/>
        </a:lt1>
        <a:dk2>
          <a:srgbClr val="000000"/>
        </a:dk2>
        <a:lt2>
          <a:srgbClr val="CCECFF"/>
        </a:lt2>
        <a:accent1>
          <a:srgbClr val="6699FF"/>
        </a:accent1>
        <a:accent2>
          <a:srgbClr val="66CCFF"/>
        </a:accent2>
        <a:accent3>
          <a:srgbClr val="FFFFFF"/>
        </a:accent3>
        <a:accent4>
          <a:srgbClr val="000000"/>
        </a:accent4>
        <a:accent5>
          <a:srgbClr val="B8CAFF"/>
        </a:accent5>
        <a:accent6>
          <a:srgbClr val="5CB9E7"/>
        </a:accent6>
        <a:hlink>
          <a:srgbClr val="CC99FF"/>
        </a:hlink>
        <a:folHlink>
          <a:srgbClr val="00CCCC"/>
        </a:folHlink>
      </a:clrScheme>
      <a:clrMap bg1="lt1" tx1="dk1" bg2="lt2" tx2="dk2" accent1="accent1" accent2="accent2" accent3="accent3" accent4="accent4" accent5="accent5" accent6="accent6" hlink="hlink" folHlink="folHlink"/>
    </a:extraClrScheme>
    <a:extraClrScheme>
      <a:clrScheme name="Soaring 3">
        <a:dk1>
          <a:srgbClr val="000000"/>
        </a:dk1>
        <a:lt1>
          <a:srgbClr val="FFFFFF"/>
        </a:lt1>
        <a:dk2>
          <a:srgbClr val="000000"/>
        </a:dk2>
        <a:lt2>
          <a:srgbClr val="FFFFFF"/>
        </a:lt2>
        <a:accent1>
          <a:srgbClr val="CBCBCB"/>
        </a:accent1>
        <a:accent2>
          <a:srgbClr val="EAEAEA"/>
        </a:accent2>
        <a:accent3>
          <a:srgbClr val="FFFFFF"/>
        </a:accent3>
        <a:accent4>
          <a:srgbClr val="000000"/>
        </a:accent4>
        <a:accent5>
          <a:srgbClr val="E2E2E2"/>
        </a:accent5>
        <a:accent6>
          <a:srgbClr val="D4D4D4"/>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Soaring 4">
        <a:dk1>
          <a:srgbClr val="000000"/>
        </a:dk1>
        <a:lt1>
          <a:srgbClr val="FFFFFF"/>
        </a:lt1>
        <a:dk2>
          <a:srgbClr val="008080"/>
        </a:dk2>
        <a:lt2>
          <a:srgbClr val="FFCC66"/>
        </a:lt2>
        <a:accent1>
          <a:srgbClr val="0099CC"/>
        </a:accent1>
        <a:accent2>
          <a:srgbClr val="009999"/>
        </a:accent2>
        <a:accent3>
          <a:srgbClr val="AAC0C0"/>
        </a:accent3>
        <a:accent4>
          <a:srgbClr val="DADADA"/>
        </a:accent4>
        <a:accent5>
          <a:srgbClr val="AACAE2"/>
        </a:accent5>
        <a:accent6>
          <a:srgbClr val="008A8A"/>
        </a:accent6>
        <a:hlink>
          <a:srgbClr val="6600CC"/>
        </a:hlink>
        <a:folHlink>
          <a:srgbClr val="FFFF00"/>
        </a:folHlink>
      </a:clrScheme>
      <a:clrMap bg1="dk2" tx1="lt1" bg2="dk1" tx2="lt2" accent1="accent1" accent2="accent2" accent3="accent3" accent4="accent4" accent5="accent5" accent6="accent6" hlink="hlink" folHlink="folHlink"/>
    </a:extraClrScheme>
    <a:extraClrScheme>
      <a:clrScheme name="Soaring 5">
        <a:dk1>
          <a:srgbClr val="000000"/>
        </a:dk1>
        <a:lt1>
          <a:srgbClr val="FFFFFF"/>
        </a:lt1>
        <a:dk2>
          <a:srgbClr val="993300"/>
        </a:dk2>
        <a:lt2>
          <a:srgbClr val="FFCC66"/>
        </a:lt2>
        <a:accent1>
          <a:srgbClr val="FF6633"/>
        </a:accent1>
        <a:accent2>
          <a:srgbClr val="CC6600"/>
        </a:accent2>
        <a:accent3>
          <a:srgbClr val="CAADAA"/>
        </a:accent3>
        <a:accent4>
          <a:srgbClr val="DADADA"/>
        </a:accent4>
        <a:accent5>
          <a:srgbClr val="FFB8AD"/>
        </a:accent5>
        <a:accent6>
          <a:srgbClr val="B95C00"/>
        </a:accent6>
        <a:hlink>
          <a:srgbClr val="CC0000"/>
        </a:hlink>
        <a:folHlink>
          <a:srgbClr val="FFFF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3_诗情画意">
  <a:themeElements>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A000120140530A18PPBG">
  <a:themeElements>
    <a:clrScheme name="kso_RED4">
      <a:dk1>
        <a:srgbClr val="494B4D"/>
      </a:dk1>
      <a:lt1>
        <a:srgbClr val="FFFFFF"/>
      </a:lt1>
      <a:dk2>
        <a:srgbClr val="3D3F41"/>
      </a:dk2>
      <a:lt2>
        <a:srgbClr val="FFFFFF"/>
      </a:lt2>
      <a:accent1>
        <a:srgbClr val="C68F2C"/>
      </a:accent1>
      <a:accent2>
        <a:srgbClr val="BB4A27"/>
      </a:accent2>
      <a:accent3>
        <a:srgbClr val="E68C68"/>
      </a:accent3>
      <a:accent4>
        <a:srgbClr val="8F2578"/>
      </a:accent4>
      <a:accent5>
        <a:srgbClr val="DCD834"/>
      </a:accent5>
      <a:accent6>
        <a:srgbClr val="9FBE3C"/>
      </a:accent6>
      <a:hlink>
        <a:srgbClr val="00B0F0"/>
      </a:hlink>
      <a:folHlink>
        <a:srgbClr val="AFB2B4"/>
      </a:folHlink>
    </a:clrScheme>
    <a:fontScheme name="KSO主题6">
      <a:majorFont>
        <a:latin typeface="Elephant"/>
        <a:ea typeface="幼圆"/>
        <a:cs typeface=""/>
      </a:majorFont>
      <a:minorFont>
        <a:latin typeface="Calibri"/>
        <a:ea typeface="华文新魏"/>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_A000120140530A18PPBG">
  <a:themeElements>
    <a:clrScheme name="kso_RED4">
      <a:dk1>
        <a:srgbClr val="494B4D"/>
      </a:dk1>
      <a:lt1>
        <a:srgbClr val="FFFFFF"/>
      </a:lt1>
      <a:dk2>
        <a:srgbClr val="3D3F41"/>
      </a:dk2>
      <a:lt2>
        <a:srgbClr val="FFFFFF"/>
      </a:lt2>
      <a:accent1>
        <a:srgbClr val="C68F2C"/>
      </a:accent1>
      <a:accent2>
        <a:srgbClr val="BB4A27"/>
      </a:accent2>
      <a:accent3>
        <a:srgbClr val="E68C68"/>
      </a:accent3>
      <a:accent4>
        <a:srgbClr val="8F2578"/>
      </a:accent4>
      <a:accent5>
        <a:srgbClr val="DCD834"/>
      </a:accent5>
      <a:accent6>
        <a:srgbClr val="9FBE3C"/>
      </a:accent6>
      <a:hlink>
        <a:srgbClr val="00B0F0"/>
      </a:hlink>
      <a:folHlink>
        <a:srgbClr val="AFB2B4"/>
      </a:folHlink>
    </a:clrScheme>
    <a:fontScheme name="KSO主题6">
      <a:majorFont>
        <a:latin typeface="Elephant"/>
        <a:ea typeface="幼圆"/>
        <a:cs typeface=""/>
      </a:majorFont>
      <a:minorFont>
        <a:latin typeface="Calibri"/>
        <a:ea typeface="华文新魏"/>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1373</TotalTime>
  <Words>26712</Words>
  <Application>Microsoft Office PowerPoint</Application>
  <PresentationFormat>全屏显示(4:3)</PresentationFormat>
  <Paragraphs>2798</Paragraphs>
  <Slides>354</Slides>
  <Notes>157</Notes>
  <HiddenSlides>0</HiddenSlides>
  <MMClips>0</MMClips>
  <ScaleCrop>false</ScaleCrop>
  <HeadingPairs>
    <vt:vector size="8" baseType="variant">
      <vt:variant>
        <vt:lpstr>已用的字体</vt:lpstr>
      </vt:variant>
      <vt:variant>
        <vt:i4>30</vt:i4>
      </vt:variant>
      <vt:variant>
        <vt:lpstr>主题</vt:lpstr>
      </vt:variant>
      <vt:variant>
        <vt:i4>20</vt:i4>
      </vt:variant>
      <vt:variant>
        <vt:lpstr>嵌入 OLE 服务器</vt:lpstr>
      </vt:variant>
      <vt:variant>
        <vt:i4>13</vt:i4>
      </vt:variant>
      <vt:variant>
        <vt:lpstr>幻灯片标题</vt:lpstr>
      </vt:variant>
      <vt:variant>
        <vt:i4>354</vt:i4>
      </vt:variant>
    </vt:vector>
  </HeadingPairs>
  <TitlesOfParts>
    <vt:vector size="417" baseType="lpstr">
      <vt:lpstr>Arial Unicode MS</vt:lpstr>
      <vt:lpstr>Cooper Std Black</vt:lpstr>
      <vt:lpstr>Elephant</vt:lpstr>
      <vt:lpstr>Gulim</vt:lpstr>
      <vt:lpstr>GungsuhChe</vt:lpstr>
      <vt:lpstr>MS Gothic</vt:lpstr>
      <vt:lpstr>MS PGothic</vt:lpstr>
      <vt:lpstr>方正粗黑宋简体</vt:lpstr>
      <vt:lpstr>黑体</vt:lpstr>
      <vt:lpstr>华文细黑</vt:lpstr>
      <vt:lpstr>华文新魏</vt:lpstr>
      <vt:lpstr>华文行楷</vt:lpstr>
      <vt:lpstr>华文中宋</vt:lpstr>
      <vt:lpstr>楷体_GB2312</vt:lpstr>
      <vt:lpstr>隶书</vt:lpstr>
      <vt:lpstr>宋体</vt:lpstr>
      <vt:lpstr>微软雅黑</vt:lpstr>
      <vt:lpstr>幼圆</vt:lpstr>
      <vt:lpstr>Arial</vt:lpstr>
      <vt:lpstr>Arial Rounded MT Bold</vt:lpstr>
      <vt:lpstr>Book Antiqua</vt:lpstr>
      <vt:lpstr>Calibri</vt:lpstr>
      <vt:lpstr>Cambria Math</vt:lpstr>
      <vt:lpstr>Century Gothic</vt:lpstr>
      <vt:lpstr>Garamond</vt:lpstr>
      <vt:lpstr>Symbol</vt:lpstr>
      <vt:lpstr>Tahoma</vt:lpstr>
      <vt:lpstr>Times New Roman</vt:lpstr>
      <vt:lpstr>Wingdings</vt:lpstr>
      <vt:lpstr>Wingdings 2</vt:lpstr>
      <vt:lpstr>诗情画意</vt:lpstr>
      <vt:lpstr>2_Office 主题</vt:lpstr>
      <vt:lpstr>4_默认设计模板</vt:lpstr>
      <vt:lpstr>5_默认设计模板</vt:lpstr>
      <vt:lpstr>1_Soaring</vt:lpstr>
      <vt:lpstr>2_Soaring</vt:lpstr>
      <vt:lpstr>3_诗情画意</vt:lpstr>
      <vt:lpstr>A000120140530A18PPBG</vt:lpstr>
      <vt:lpstr>1_A000120140530A18PPBG</vt:lpstr>
      <vt:lpstr>药剂师</vt:lpstr>
      <vt:lpstr>2_诗情画意</vt:lpstr>
      <vt:lpstr>2_A000120140530A18PPBG</vt:lpstr>
      <vt:lpstr>A000120140530A99PPBG</vt:lpstr>
      <vt:lpstr>3_A000120140530A18PPBG</vt:lpstr>
      <vt:lpstr>4_A000120140530A18PPBG</vt:lpstr>
      <vt:lpstr>5_A000120140530A18PPBG</vt:lpstr>
      <vt:lpstr>2_Blends</vt:lpstr>
      <vt:lpstr>6_A000120140530A18PPBG</vt:lpstr>
      <vt:lpstr>7_A000120140530A18PPBG</vt:lpstr>
      <vt:lpstr>1_药剂师</vt:lpstr>
      <vt:lpstr>Microsoft Word Picture</vt:lpstr>
      <vt:lpstr>Bitmap Image</vt:lpstr>
      <vt:lpstr>MS_ClipArt_Gallery.2</vt:lpstr>
      <vt:lpstr>Equation.3</vt:lpstr>
      <vt:lpstr>Visio.Drawing.11</vt:lpstr>
      <vt:lpstr>Visio</vt:lpstr>
      <vt:lpstr>Equation</vt:lpstr>
      <vt:lpstr>Equation.DSMT4</vt:lpstr>
      <vt:lpstr>数式</vt:lpstr>
      <vt:lpstr>位图图像</vt:lpstr>
      <vt:lpstr>Equation.KSEE3</vt:lpstr>
      <vt:lpstr>公式</vt:lpstr>
      <vt:lpstr>Microsoft Word Document</vt:lpstr>
      <vt:lpstr>第三章 通信网络的结构</vt:lpstr>
      <vt:lpstr>提纲</vt:lpstr>
      <vt:lpstr>PowerPoint 演示文稿</vt:lpstr>
      <vt:lpstr>PowerPoint 演示文稿</vt:lpstr>
      <vt:lpstr>和阿基米德、牛顿高斯并称为数学史四大天王的欧拉</vt:lpstr>
      <vt:lpstr>开挂的人生，惊人的成就</vt:lpstr>
      <vt:lpstr>PowerPoint 演示文稿</vt:lpstr>
      <vt:lpstr>七桥问题</vt:lpstr>
      <vt:lpstr>七桥问题</vt:lpstr>
      <vt:lpstr>PowerPoint 演示文稿</vt:lpstr>
      <vt:lpstr>奇点与偶点</vt:lpstr>
      <vt:lpstr>一笔画问题</vt:lpstr>
      <vt:lpstr>图b可以一笔画出是偶然现象吗？</vt:lpstr>
      <vt:lpstr>七桥问题的答案：</vt:lpstr>
      <vt:lpstr>欧拉定理</vt:lpstr>
      <vt:lpstr>PowerPoint 演示文稿</vt:lpstr>
      <vt:lpstr>PowerPoint 演示文稿</vt:lpstr>
      <vt:lpstr>TSP问题举例</vt:lpstr>
      <vt:lpstr>TSP问题举例</vt:lpstr>
      <vt:lpstr>PowerPoint 演示文稿</vt:lpstr>
      <vt:lpstr>PowerPoint 演示文稿</vt:lpstr>
      <vt:lpstr>PowerPoint 演示文稿</vt:lpstr>
      <vt:lpstr>中国邮递员问题(CPP问题） </vt:lpstr>
      <vt:lpstr>PowerPoint 演示文稿</vt:lpstr>
      <vt:lpstr>例5：四色问题</vt:lpstr>
      <vt:lpstr>PowerPoint 演示文稿</vt:lpstr>
      <vt:lpstr>2.图的定义</vt:lpstr>
      <vt:lpstr>图的定义</vt:lpstr>
      <vt:lpstr>图的定义</vt:lpstr>
      <vt:lpstr>PowerPoint 演示文稿</vt:lpstr>
      <vt:lpstr>3.相关概念</vt:lpstr>
      <vt:lpstr>PowerPoint 演示文稿</vt:lpstr>
      <vt:lpstr>图例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补图:一个图G的补图是指这样的一个图，节点集为G的节点集，两个节点有一条边相连，当且仅当这两个节点在G上不相邻，换句话说，它是G关于Kn的相对补图。 </vt:lpstr>
      <vt:lpstr>PowerPoint 演示文稿</vt:lpstr>
      <vt:lpstr>PowerPoint 演示文稿</vt:lpstr>
      <vt:lpstr>子集与真子集</vt:lpstr>
      <vt:lpstr>子图、导出子图与生成子图</vt:lpstr>
      <vt:lpstr>PowerPoint 演示文稿</vt:lpstr>
      <vt:lpstr>PowerPoint 演示文稿</vt:lpstr>
      <vt:lpstr>PowerPoint 演示文稿</vt:lpstr>
      <vt:lpstr>PowerPoint 演示文稿</vt:lpstr>
      <vt:lpstr>4.图的运算</vt:lpstr>
      <vt:lpstr>PowerPoint 演示文稿</vt:lpstr>
      <vt:lpstr>PowerPoint 演示文稿</vt:lpstr>
      <vt:lpstr>PowerPoint 演示文稿</vt:lpstr>
      <vt:lpstr>PowerPoint 演示文稿</vt:lpstr>
      <vt:lpstr>PowerPoint 演示文稿</vt:lpstr>
      <vt:lpstr>PowerPoint 演示文稿</vt:lpstr>
      <vt:lpstr>3.1.2 图的联结性</vt:lpstr>
      <vt:lpstr>1.端的度数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长度与最短路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1.树的定义及性质</vt:lpstr>
      <vt:lpstr>PowerPoint 演示文稿</vt:lpstr>
      <vt:lpstr>树的种类</vt:lpstr>
      <vt:lpstr>PowerPoint 演示文稿</vt:lpstr>
      <vt:lpstr>2.主树（生成树或支撑树）</vt:lpstr>
      <vt:lpstr>PowerPoint 演示文稿</vt:lpstr>
      <vt:lpstr>图G的主树？</vt:lpstr>
      <vt:lpstr>图的主树</vt:lpstr>
      <vt:lpstr>PowerPoint 演示文稿</vt:lpstr>
      <vt:lpstr>图G的阶及其空度</vt:lpstr>
      <vt:lpstr>PowerPoint 演示文稿</vt:lpstr>
      <vt:lpstr>PowerPoint 演示文稿</vt:lpstr>
      <vt:lpstr>主林与林补</vt:lpstr>
      <vt:lpstr>PowerPoint 演示文稿</vt:lpstr>
      <vt:lpstr>1.割的有关概念</vt:lpstr>
      <vt:lpstr>PowerPoint 演示文稿</vt:lpstr>
      <vt:lpstr>PowerPoint 演示文稿</vt:lpstr>
      <vt:lpstr>PowerPoint 演示文稿</vt:lpstr>
      <vt:lpstr>PowerPoint 演示文稿</vt:lpstr>
      <vt:lpstr>联结度、结合度、连通度</vt:lpstr>
      <vt:lpstr>PowerPoint 演示文稿</vt:lpstr>
      <vt:lpstr>2.基本割集和基本环</vt:lpstr>
      <vt:lpstr>PowerPoint 演示文稿</vt:lpstr>
      <vt:lpstr>PowerPoint 演示文稿</vt:lpstr>
      <vt:lpstr>PowerPoint 演示文稿</vt:lpstr>
      <vt:lpstr>2）基本环</vt:lpstr>
      <vt:lpstr>PowerPoint 演示文稿</vt:lpstr>
      <vt:lpstr>PowerPoint 演示文稿</vt:lpstr>
      <vt:lpstr>1.关联阵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4.邻接阵</vt:lpstr>
      <vt:lpstr>PowerPoint 演示文稿</vt:lpstr>
      <vt:lpstr>PowerPoint 演示文稿</vt:lpstr>
      <vt:lpstr>PowerPoint 演示文稿</vt:lpstr>
      <vt:lpstr> 计算量(2)</vt:lpstr>
      <vt:lpstr>PowerPoint 演示文稿</vt:lpstr>
      <vt:lpstr>PowerPoint 演示文稿</vt:lpstr>
      <vt:lpstr>二、算法的复杂度 </vt:lpstr>
      <vt:lpstr>时间复杂度</vt:lpstr>
      <vt:lpstr>时间复杂度</vt:lpstr>
      <vt:lpstr>PowerPoint 演示文稿</vt:lpstr>
      <vt:lpstr>PowerPoint 演示文稿</vt:lpstr>
      <vt:lpstr>常见的时间复杂度</vt:lpstr>
      <vt:lpstr>时间复杂度</vt:lpstr>
      <vt:lpstr>多项式时间算法与指数时间算法</vt:lpstr>
      <vt:lpstr>                  多项式时间算法的计算时间</vt:lpstr>
      <vt:lpstr>                   指数时间算法的计算时间</vt:lpstr>
      <vt:lpstr>各种形式的大小关系</vt:lpstr>
      <vt:lpstr>计算量的表示法——例</vt:lpstr>
      <vt:lpstr>优化问题的规模n</vt:lpstr>
      <vt:lpstr>背包问题(Knapsack problem)</vt:lpstr>
      <vt:lpstr>计算量的确定</vt:lpstr>
      <vt:lpstr>PowerPoint 演示文稿</vt:lpstr>
      <vt:lpstr>for (i=1;i&lt;=n;i++) ②</vt:lpstr>
      <vt:lpstr>可编程计算实际循环次数：</vt:lpstr>
      <vt:lpstr>PowerPoint 演示文稿</vt:lpstr>
      <vt:lpstr>PowerPoint 演示文稿</vt:lpstr>
      <vt:lpstr>PowerPoint 演示文稿</vt:lpstr>
      <vt:lpstr>PowerPoint 演示文稿</vt:lpstr>
      <vt:lpstr>PowerPoint 演示文稿</vt:lpstr>
      <vt:lpstr>三重循环1：</vt:lpstr>
      <vt:lpstr>PowerPoint 演示文稿</vt:lpstr>
      <vt:lpstr>PowerPoint 演示文稿</vt:lpstr>
      <vt:lpstr>PowerPoint 演示文稿</vt:lpstr>
      <vt:lpstr>PowerPoint 演示文稿</vt:lpstr>
      <vt:lpstr>2.空间复杂度 </vt:lpstr>
      <vt:lpstr>PowerPoint 演示文稿</vt:lpstr>
      <vt:lpstr>3.2 最短径问题</vt:lpstr>
      <vt:lpstr>PowerPoint 演示文稿</vt:lpstr>
      <vt:lpstr>PowerPoint 演示文稿</vt:lpstr>
      <vt:lpstr>最短主树问题</vt:lpstr>
      <vt:lpstr>路径成本</vt:lpstr>
      <vt:lpstr>针对带有10 Gbit/s或者更高速率活动端口交换机的STP开销定义的调整 </vt:lpstr>
      <vt:lpstr>PowerPoint 演示文稿</vt:lpstr>
      <vt:lpstr>寻找最短主树问题可分为两种情况： </vt:lpstr>
      <vt:lpstr>PowerPoint 演示文稿</vt:lpstr>
      <vt:lpstr>一、无限制条件下最短主树求取法</vt:lpstr>
      <vt:lpstr>PowerPoint 演示文稿</vt:lpstr>
      <vt:lpstr>PowerPoint 演示文稿</vt:lpstr>
      <vt:lpstr>PowerPoint 演示文稿</vt:lpstr>
      <vt:lpstr>PowerPoint 演示文稿</vt:lpstr>
      <vt:lpstr>K方法例题1</vt:lpstr>
      <vt:lpstr>K方法例题2</vt:lpstr>
      <vt:lpstr>PowerPoint 演示文稿</vt:lpstr>
      <vt:lpstr>例题2</vt:lpstr>
      <vt:lpstr>例题2</vt:lpstr>
      <vt:lpstr>例题2</vt:lpstr>
      <vt:lpstr>例题2</vt:lpstr>
      <vt:lpstr>例题2</vt:lpstr>
      <vt:lpstr>（3）破圈法</vt:lpstr>
      <vt:lpstr>PowerPoint 演示文稿</vt:lpstr>
      <vt:lpstr>PowerPoint 演示文稿</vt:lpstr>
      <vt:lpstr>PowerPoint 演示文稿</vt:lpstr>
      <vt:lpstr>3.2.2 端间的最短径</vt:lpstr>
      <vt:lpstr>D算法</vt:lpstr>
      <vt:lpstr>D算法思想</vt:lpstr>
      <vt:lpstr>D算法的步骤</vt:lpstr>
      <vt:lpstr>PowerPoint 演示文稿</vt:lpstr>
      <vt:lpstr>PowerPoint 演示文稿</vt:lpstr>
      <vt:lpstr>PowerPoint 演示文稿</vt:lpstr>
      <vt:lpstr>D算法的运算量</vt:lpstr>
      <vt:lpstr>D算法的适用范围</vt:lpstr>
      <vt:lpstr>Dijkstra算法为什么不能计算负权重？</vt:lpstr>
      <vt:lpstr>PowerPoint 演示文稿</vt:lpstr>
      <vt:lpstr>二、指定端至其他端的最短径算法-BF算法 </vt:lpstr>
      <vt:lpstr>算法思想原理</vt:lpstr>
      <vt:lpstr>Bellman-Ford算法思想：</vt:lpstr>
      <vt:lpstr>PowerPoint 演示文稿</vt:lpstr>
      <vt:lpstr>Bellman-Ford算法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例2</vt:lpstr>
      <vt:lpstr>B-F算法的运算量</vt:lpstr>
      <vt:lpstr>PowerPoint 演示文稿</vt:lpstr>
      <vt:lpstr>三、所有端间最短径的算法 F算法</vt:lpstr>
      <vt:lpstr>F算法步骤如下：</vt:lpstr>
      <vt:lpstr>PowerPoint 演示文稿</vt:lpstr>
      <vt:lpstr>示例（以上例图为例）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F算法的适用范围</vt:lpstr>
      <vt:lpstr>F算法的简化</vt:lpstr>
      <vt:lpstr>PowerPoint 演示文稿</vt:lpstr>
      <vt:lpstr>PowerPoint 演示文稿</vt:lpstr>
      <vt:lpstr>3) 疏稀网</vt:lpstr>
      <vt:lpstr>PowerPoint 演示文稿</vt:lpstr>
      <vt:lpstr>②割端集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网的中心和中点-网中心</vt:lpstr>
      <vt:lpstr>网的中心和中点-网中点</vt:lpstr>
      <vt:lpstr>网的中心和中点-网的直径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单中点问题-图解法求中点</vt:lpstr>
      <vt:lpstr>（1）单中点问题-图解法求中点</vt:lpstr>
      <vt:lpstr> </vt:lpstr>
      <vt:lpstr>PowerPoint 演示文稿</vt:lpstr>
      <vt:lpstr>PowerPoint 演示文稿</vt:lpstr>
      <vt:lpstr>PowerPoint 演示文稿</vt:lpstr>
      <vt:lpstr>PowerPoint 演示文稿</vt:lpstr>
      <vt:lpstr>PowerPoint 演示文稿</vt:lpstr>
      <vt:lpstr>PowerPoint 演示文稿</vt:lpstr>
      <vt:lpstr>矩形线距离的情况</vt:lpstr>
      <vt:lpstr>矩形线距离的情况</vt:lpstr>
      <vt:lpstr>PowerPoint 演示文稿</vt:lpstr>
      <vt:lpstr>用户点连续分布的情况</vt:lpstr>
      <vt:lpstr>用户点连续分布的情况</vt:lpstr>
      <vt:lpstr>PowerPoint 演示文稿</vt:lpstr>
      <vt:lpstr>4.3.2 k中点问题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第二种解：若取初始中点为(-3,0),(1,3),(1,-3).</vt:lpstr>
      <vt:lpstr>PowerPoint 演示文稿</vt:lpstr>
      <vt:lpstr>PowerPoint 演示文稿</vt:lpstr>
      <vt:lpstr>PowerPoint 演示文稿</vt:lpstr>
      <vt:lpstr>PowerPoint 演示文稿</vt:lpstr>
      <vt:lpstr>4.3.3 设站问题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3.4 支配集 、独立集、覆盖集</vt:lpstr>
      <vt:lpstr>3.4.1 支配集、点独立集、点覆盖集 </vt:lpstr>
      <vt:lpstr>  </vt:lpstr>
      <vt:lpstr>PowerPoint 演示文稿</vt:lpstr>
      <vt:lpstr>注：</vt:lpstr>
      <vt:lpstr>PowerPoint 演示文稿</vt:lpstr>
      <vt:lpstr>PowerPoint 演示文稿</vt:lpstr>
      <vt:lpstr>PowerPoint 演示文稿</vt:lpstr>
      <vt:lpstr>PowerPoint 演示文稿</vt:lpstr>
      <vt:lpstr>定理 5.1.1</vt:lpstr>
      <vt:lpstr>定理 5.1.2</vt:lpstr>
      <vt:lpstr>PowerPoint 演示文稿</vt:lpstr>
      <vt:lpstr>PowerPoint 演示文稿</vt:lpstr>
      <vt:lpstr>PowerPoint 演示文稿</vt:lpstr>
      <vt:lpstr>连通支配集</vt:lpstr>
      <vt:lpstr>二、点独立集</vt:lpstr>
      <vt:lpstr>PowerPoint 演示文稿</vt:lpstr>
      <vt:lpstr>独立集与支配集的关系</vt:lpstr>
      <vt:lpstr>PowerPoint 演示文稿</vt:lpstr>
      <vt:lpstr>三、点覆盖 (vertex covering set) </vt:lpstr>
      <vt:lpstr>PowerPoint 演示文稿</vt:lpstr>
      <vt:lpstr>点覆盖集与支配集的区别：</vt:lpstr>
      <vt:lpstr>注：</vt:lpstr>
      <vt:lpstr>点覆盖与点独立集的关系：</vt:lpstr>
      <vt:lpstr>点覆盖与点独立集的关系：</vt:lpstr>
      <vt:lpstr>3.4.2 边独立集与边覆盖集 一、边独立集 </vt:lpstr>
      <vt:lpstr>二、边覆盖</vt:lpstr>
      <vt:lpstr>PowerPoint 演示文稿</vt:lpstr>
      <vt:lpstr>PowerPoint 演示文稿</vt:lpstr>
      <vt:lpstr>PowerPoint 演示文稿</vt:lpstr>
      <vt:lpstr>边覆盖与边独立数（匹配数）的关系</vt:lpstr>
      <vt:lpstr>3.4.3 支配集、点独立集、点覆盖集的求法</vt:lpstr>
      <vt:lpstr>一、应用背景2 </vt:lpstr>
      <vt:lpstr>一、应用背景2</vt:lpstr>
      <vt:lpstr>二、逻辑运算及其性质</vt:lpstr>
      <vt:lpstr>PowerPoint 演示文稿</vt:lpstr>
      <vt:lpstr>符号</vt:lpstr>
      <vt:lpstr>三、算法</vt:lpstr>
      <vt:lpstr>PowerPoint 演示文稿</vt:lpstr>
      <vt:lpstr>PowerPoint 演示文稿</vt:lpstr>
      <vt:lpstr>PowerPoint 演示文稿</vt:lpstr>
      <vt:lpstr>例 5.3.1 求下图的所有极小点覆盖和极大点独立集。 </vt:lpstr>
      <vt:lpstr>例 5.3.1 求下图的所有极小点覆盖和极大点独立集。 </vt:lpstr>
      <vt:lpstr>求下图的所有极小点覆盖和极大点独立集（用公式法）。 </vt:lpstr>
      <vt:lpstr>2.求所有极小支配集</vt:lpstr>
      <vt:lpstr>例 5.3.2 求下图的所有极小支配集。 </vt:lpstr>
      <vt:lpstr>求下图的所有极小支配集（用公式法）。 </vt:lpstr>
      <vt:lpstr>一、算法调研（10分）</vt:lpstr>
      <vt:lpstr>作业</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微软用户</dc:creator>
  <cp:lastModifiedBy>kk</cp:lastModifiedBy>
  <cp:revision>630</cp:revision>
  <dcterms:created xsi:type="dcterms:W3CDTF">2016-09-17T02:09:00Z</dcterms:created>
  <dcterms:modified xsi:type="dcterms:W3CDTF">2024-01-10T11:58:48Z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2052-10.1.0.7698</vt:lpwstr>
  </property>
  <property fmtid="{D5CDD505-2E9C-101B-9397-08002B2CF9AE}" pid="3" name="KSOSaveFontToCloudKey">
    <vt:lpwstr>0_btnclosed</vt:lpwstr>
  </property>
  <property fmtid="{D5CDD505-2E9C-101B-9397-08002B2CF9AE}" pid="4" name="ICV">
    <vt:lpwstr>715752FC8D954F2B87945B96A7E4E748</vt:lpwstr>
  </property>
</Properties>
</file>